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9" r:id="rId2"/>
    <p:sldId id="273" r:id="rId3"/>
    <p:sldId id="262" r:id="rId4"/>
    <p:sldId id="274" r:id="rId5"/>
    <p:sldId id="275" r:id="rId6"/>
    <p:sldId id="276" r:id="rId7"/>
    <p:sldId id="277" r:id="rId8"/>
    <p:sldId id="263" r:id="rId9"/>
    <p:sldId id="264" r:id="rId10"/>
    <p:sldId id="279" r:id="rId11"/>
    <p:sldId id="269" r:id="rId12"/>
    <p:sldId id="280" r:id="rId13"/>
    <p:sldId id="268" r:id="rId14"/>
    <p:sldId id="278" r:id="rId15"/>
    <p:sldId id="281" r:id="rId16"/>
    <p:sldId id="282" r:id="rId17"/>
    <p:sldId id="283" r:id="rId18"/>
    <p:sldId id="284" r:id="rId19"/>
    <p:sldId id="285" r:id="rId20"/>
    <p:sldId id="286" r:id="rId21"/>
    <p:sldId id="266" r:id="rId22"/>
    <p:sldId id="271" r:id="rId23"/>
    <p:sldId id="287" r:id="rId24"/>
    <p:sldId id="288" r:id="rId25"/>
  </p:sldIdLst>
  <p:sldSz cx="12192000" cy="68580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9F8"/>
    <a:srgbClr val="867055"/>
    <a:srgbClr val="0095DC"/>
    <a:srgbClr val="BEAC98"/>
    <a:srgbClr val="13B8BC"/>
    <a:srgbClr val="FFFFFF"/>
    <a:srgbClr val="FF778B"/>
    <a:srgbClr val="96D314"/>
    <a:srgbClr val="04BDF6"/>
    <a:srgbClr val="FBD7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227AA-2ED8-4C83-A7B2-69E4FF67B04E}" type="datetimeFigureOut">
              <a:rPr lang="zh-CN" altLang="en-US" smtClean="0"/>
              <a:t>2025/2/18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A2D15-8BAE-4562-9D49-BB619B02B4AE}" type="slidenum">
              <a:rPr lang="zh-CN" altLang="en-US" smtClean="0"/>
              <a:t>‹#›</a:t>
            </a:fld>
            <a:endParaRPr lang="zh-CN" altLang="en-US"/>
          </a:p>
        </p:txBody>
      </p:sp>
    </p:spTree>
    <p:extLst>
      <p:ext uri="{BB962C8B-B14F-4D97-AF65-F5344CB8AC3E}">
        <p14:creationId xmlns:p14="http://schemas.microsoft.com/office/powerpoint/2010/main" val="648869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2A2D15-8BAE-4562-9D49-BB619B02B4AE}" type="slidenum">
              <a:rPr lang="zh-CN" altLang="en-US" smtClean="0"/>
              <a:t>1</a:t>
            </a:fld>
            <a:endParaRPr lang="zh-CN" altLang="en-US"/>
          </a:p>
        </p:txBody>
      </p:sp>
    </p:spTree>
    <p:extLst>
      <p:ext uri="{BB962C8B-B14F-4D97-AF65-F5344CB8AC3E}">
        <p14:creationId xmlns:p14="http://schemas.microsoft.com/office/powerpoint/2010/main" val="1806549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2A2D15-8BAE-4562-9D49-BB619B02B4AE}" type="slidenum">
              <a:rPr lang="zh-CN" altLang="en-US" smtClean="0"/>
              <a:t>10</a:t>
            </a:fld>
            <a:endParaRPr lang="zh-CN" altLang="en-US"/>
          </a:p>
        </p:txBody>
      </p:sp>
    </p:spTree>
    <p:extLst>
      <p:ext uri="{BB962C8B-B14F-4D97-AF65-F5344CB8AC3E}">
        <p14:creationId xmlns:p14="http://schemas.microsoft.com/office/powerpoint/2010/main" val="1327839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2A2D15-8BAE-4562-9D49-BB619B02B4AE}" type="slidenum">
              <a:rPr lang="zh-CN" altLang="en-US" smtClean="0"/>
              <a:t>11</a:t>
            </a:fld>
            <a:endParaRPr lang="zh-CN" altLang="en-US"/>
          </a:p>
        </p:txBody>
      </p:sp>
    </p:spTree>
    <p:extLst>
      <p:ext uri="{BB962C8B-B14F-4D97-AF65-F5344CB8AC3E}">
        <p14:creationId xmlns:p14="http://schemas.microsoft.com/office/powerpoint/2010/main" val="507087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2A2D15-8BAE-4562-9D49-BB619B02B4AE}" type="slidenum">
              <a:rPr lang="zh-CN" altLang="en-US" smtClean="0"/>
              <a:t>12</a:t>
            </a:fld>
            <a:endParaRPr lang="zh-CN" altLang="en-US"/>
          </a:p>
        </p:txBody>
      </p:sp>
    </p:spTree>
    <p:extLst>
      <p:ext uri="{BB962C8B-B14F-4D97-AF65-F5344CB8AC3E}">
        <p14:creationId xmlns:p14="http://schemas.microsoft.com/office/powerpoint/2010/main" val="69879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2A2D15-8BAE-4562-9D49-BB619B02B4AE}" type="slidenum">
              <a:rPr lang="zh-CN" altLang="en-US" smtClean="0"/>
              <a:t>13</a:t>
            </a:fld>
            <a:endParaRPr lang="zh-CN" altLang="en-US"/>
          </a:p>
        </p:txBody>
      </p:sp>
    </p:spTree>
    <p:extLst>
      <p:ext uri="{BB962C8B-B14F-4D97-AF65-F5344CB8AC3E}">
        <p14:creationId xmlns:p14="http://schemas.microsoft.com/office/powerpoint/2010/main" val="2090922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2A2D15-8BAE-4562-9D49-BB619B02B4AE}" type="slidenum">
              <a:rPr lang="zh-CN" altLang="en-US" smtClean="0"/>
              <a:t>14</a:t>
            </a:fld>
            <a:endParaRPr lang="zh-CN" altLang="en-US"/>
          </a:p>
        </p:txBody>
      </p:sp>
    </p:spTree>
    <p:extLst>
      <p:ext uri="{BB962C8B-B14F-4D97-AF65-F5344CB8AC3E}">
        <p14:creationId xmlns:p14="http://schemas.microsoft.com/office/powerpoint/2010/main" val="3901949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2A2D15-8BAE-4562-9D49-BB619B02B4AE}" type="slidenum">
              <a:rPr lang="zh-CN" altLang="en-US" smtClean="0"/>
              <a:t>15</a:t>
            </a:fld>
            <a:endParaRPr lang="zh-CN" altLang="en-US"/>
          </a:p>
        </p:txBody>
      </p:sp>
    </p:spTree>
    <p:extLst>
      <p:ext uri="{BB962C8B-B14F-4D97-AF65-F5344CB8AC3E}">
        <p14:creationId xmlns:p14="http://schemas.microsoft.com/office/powerpoint/2010/main" val="2598469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2A2D15-8BAE-4562-9D49-BB619B02B4AE}" type="slidenum">
              <a:rPr lang="zh-CN" altLang="en-US" smtClean="0"/>
              <a:t>16</a:t>
            </a:fld>
            <a:endParaRPr lang="zh-CN" altLang="en-US"/>
          </a:p>
        </p:txBody>
      </p:sp>
    </p:spTree>
    <p:extLst>
      <p:ext uri="{BB962C8B-B14F-4D97-AF65-F5344CB8AC3E}">
        <p14:creationId xmlns:p14="http://schemas.microsoft.com/office/powerpoint/2010/main" val="3932529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2A2D15-8BAE-4562-9D49-BB619B02B4AE}" type="slidenum">
              <a:rPr lang="zh-CN" altLang="en-US" smtClean="0"/>
              <a:t>17</a:t>
            </a:fld>
            <a:endParaRPr lang="zh-CN" altLang="en-US"/>
          </a:p>
        </p:txBody>
      </p:sp>
    </p:spTree>
    <p:extLst>
      <p:ext uri="{BB962C8B-B14F-4D97-AF65-F5344CB8AC3E}">
        <p14:creationId xmlns:p14="http://schemas.microsoft.com/office/powerpoint/2010/main" val="3841577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2A2D15-8BAE-4562-9D49-BB619B02B4AE}" type="slidenum">
              <a:rPr lang="zh-CN" altLang="en-US" smtClean="0"/>
              <a:t>18</a:t>
            </a:fld>
            <a:endParaRPr lang="zh-CN" altLang="en-US"/>
          </a:p>
        </p:txBody>
      </p:sp>
    </p:spTree>
    <p:extLst>
      <p:ext uri="{BB962C8B-B14F-4D97-AF65-F5344CB8AC3E}">
        <p14:creationId xmlns:p14="http://schemas.microsoft.com/office/powerpoint/2010/main" val="1396701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2A2D15-8BAE-4562-9D49-BB619B02B4AE}" type="slidenum">
              <a:rPr lang="zh-CN" altLang="en-US" smtClean="0"/>
              <a:t>19</a:t>
            </a:fld>
            <a:endParaRPr lang="zh-CN" altLang="en-US"/>
          </a:p>
        </p:txBody>
      </p:sp>
    </p:spTree>
    <p:extLst>
      <p:ext uri="{BB962C8B-B14F-4D97-AF65-F5344CB8AC3E}">
        <p14:creationId xmlns:p14="http://schemas.microsoft.com/office/powerpoint/2010/main" val="362973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2A2D15-8BAE-4562-9D49-BB619B02B4AE}" type="slidenum">
              <a:rPr lang="zh-CN" altLang="en-US" smtClean="0"/>
              <a:t>2</a:t>
            </a:fld>
            <a:endParaRPr lang="zh-CN" altLang="en-US"/>
          </a:p>
        </p:txBody>
      </p:sp>
    </p:spTree>
    <p:extLst>
      <p:ext uri="{BB962C8B-B14F-4D97-AF65-F5344CB8AC3E}">
        <p14:creationId xmlns:p14="http://schemas.microsoft.com/office/powerpoint/2010/main" val="2388217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2A2D15-8BAE-4562-9D49-BB619B02B4AE}" type="slidenum">
              <a:rPr lang="zh-CN" altLang="en-US" smtClean="0"/>
              <a:t>21</a:t>
            </a:fld>
            <a:endParaRPr lang="zh-CN" altLang="en-US"/>
          </a:p>
        </p:txBody>
      </p:sp>
    </p:spTree>
    <p:extLst>
      <p:ext uri="{BB962C8B-B14F-4D97-AF65-F5344CB8AC3E}">
        <p14:creationId xmlns:p14="http://schemas.microsoft.com/office/powerpoint/2010/main" val="1331355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2A2D15-8BAE-4562-9D49-BB619B02B4AE}" type="slidenum">
              <a:rPr lang="zh-CN" altLang="en-US" smtClean="0"/>
              <a:t>22</a:t>
            </a:fld>
            <a:endParaRPr lang="zh-CN" altLang="en-US"/>
          </a:p>
        </p:txBody>
      </p:sp>
    </p:spTree>
    <p:extLst>
      <p:ext uri="{BB962C8B-B14F-4D97-AF65-F5344CB8AC3E}">
        <p14:creationId xmlns:p14="http://schemas.microsoft.com/office/powerpoint/2010/main" val="4163177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2A2D15-8BAE-4562-9D49-BB619B02B4AE}" type="slidenum">
              <a:rPr lang="zh-CN" altLang="en-US" smtClean="0"/>
              <a:t>23</a:t>
            </a:fld>
            <a:endParaRPr lang="zh-CN" altLang="en-US"/>
          </a:p>
        </p:txBody>
      </p:sp>
    </p:spTree>
    <p:extLst>
      <p:ext uri="{BB962C8B-B14F-4D97-AF65-F5344CB8AC3E}">
        <p14:creationId xmlns:p14="http://schemas.microsoft.com/office/powerpoint/2010/main" val="3782035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2A2D15-8BAE-4562-9D49-BB619B02B4AE}" type="slidenum">
              <a:rPr lang="zh-CN" altLang="en-US" smtClean="0"/>
              <a:t>24</a:t>
            </a:fld>
            <a:endParaRPr lang="zh-CN" altLang="en-US"/>
          </a:p>
        </p:txBody>
      </p:sp>
    </p:spTree>
    <p:extLst>
      <p:ext uri="{BB962C8B-B14F-4D97-AF65-F5344CB8AC3E}">
        <p14:creationId xmlns:p14="http://schemas.microsoft.com/office/powerpoint/2010/main" val="3759779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2A2D15-8BAE-4562-9D49-BB619B02B4AE}" type="slidenum">
              <a:rPr lang="zh-CN" altLang="en-US" smtClean="0"/>
              <a:t>3</a:t>
            </a:fld>
            <a:endParaRPr lang="zh-CN" altLang="en-US"/>
          </a:p>
        </p:txBody>
      </p:sp>
    </p:spTree>
    <p:extLst>
      <p:ext uri="{BB962C8B-B14F-4D97-AF65-F5344CB8AC3E}">
        <p14:creationId xmlns:p14="http://schemas.microsoft.com/office/powerpoint/2010/main" val="1545052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2A2D15-8BAE-4562-9D49-BB619B02B4AE}" type="slidenum">
              <a:rPr lang="zh-CN" altLang="en-US" smtClean="0"/>
              <a:t>4</a:t>
            </a:fld>
            <a:endParaRPr lang="zh-CN" altLang="en-US"/>
          </a:p>
        </p:txBody>
      </p:sp>
    </p:spTree>
    <p:extLst>
      <p:ext uri="{BB962C8B-B14F-4D97-AF65-F5344CB8AC3E}">
        <p14:creationId xmlns:p14="http://schemas.microsoft.com/office/powerpoint/2010/main" val="73526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2A2D15-8BAE-4562-9D49-BB619B02B4AE}" type="slidenum">
              <a:rPr lang="zh-CN" altLang="en-US" smtClean="0"/>
              <a:t>5</a:t>
            </a:fld>
            <a:endParaRPr lang="zh-CN" altLang="en-US"/>
          </a:p>
        </p:txBody>
      </p:sp>
    </p:spTree>
    <p:extLst>
      <p:ext uri="{BB962C8B-B14F-4D97-AF65-F5344CB8AC3E}">
        <p14:creationId xmlns:p14="http://schemas.microsoft.com/office/powerpoint/2010/main" val="2949714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2A2D15-8BAE-4562-9D49-BB619B02B4AE}" type="slidenum">
              <a:rPr lang="zh-CN" altLang="en-US" smtClean="0"/>
              <a:t>6</a:t>
            </a:fld>
            <a:endParaRPr lang="zh-CN" altLang="en-US"/>
          </a:p>
        </p:txBody>
      </p:sp>
    </p:spTree>
    <p:extLst>
      <p:ext uri="{BB962C8B-B14F-4D97-AF65-F5344CB8AC3E}">
        <p14:creationId xmlns:p14="http://schemas.microsoft.com/office/powerpoint/2010/main" val="189890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2A2D15-8BAE-4562-9D49-BB619B02B4AE}" type="slidenum">
              <a:rPr lang="zh-CN" altLang="en-US" smtClean="0"/>
              <a:t>7</a:t>
            </a:fld>
            <a:endParaRPr lang="zh-CN" altLang="en-US"/>
          </a:p>
        </p:txBody>
      </p:sp>
    </p:spTree>
    <p:extLst>
      <p:ext uri="{BB962C8B-B14F-4D97-AF65-F5344CB8AC3E}">
        <p14:creationId xmlns:p14="http://schemas.microsoft.com/office/powerpoint/2010/main" val="3520328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2A2D15-8BAE-4562-9D49-BB619B02B4AE}" type="slidenum">
              <a:rPr lang="zh-CN" altLang="en-US" smtClean="0"/>
              <a:t>8</a:t>
            </a:fld>
            <a:endParaRPr lang="zh-CN" altLang="en-US"/>
          </a:p>
        </p:txBody>
      </p:sp>
    </p:spTree>
    <p:extLst>
      <p:ext uri="{BB962C8B-B14F-4D97-AF65-F5344CB8AC3E}">
        <p14:creationId xmlns:p14="http://schemas.microsoft.com/office/powerpoint/2010/main" val="4285068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2A2D15-8BAE-4562-9D49-BB619B02B4AE}" type="slidenum">
              <a:rPr lang="zh-CN" altLang="en-US" smtClean="0"/>
              <a:t>9</a:t>
            </a:fld>
            <a:endParaRPr lang="zh-CN" altLang="en-US"/>
          </a:p>
        </p:txBody>
      </p:sp>
    </p:spTree>
    <p:extLst>
      <p:ext uri="{BB962C8B-B14F-4D97-AF65-F5344CB8AC3E}">
        <p14:creationId xmlns:p14="http://schemas.microsoft.com/office/powerpoint/2010/main" val="3429264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B50F62DC-122C-4DE2-BE4A-BD1BBC21D7CB}"/>
              </a:ext>
            </a:extLst>
          </p:cNvPr>
          <p:cNvSpPr/>
          <p:nvPr userDrawn="1"/>
        </p:nvSpPr>
        <p:spPr>
          <a:xfrm>
            <a:off x="0" y="0"/>
            <a:ext cx="12192000" cy="6858000"/>
          </a:xfrm>
          <a:prstGeom prst="rect">
            <a:avLst/>
          </a:prstGeom>
          <a:solidFill>
            <a:srgbClr val="13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A638061E-A6EC-4D4D-8786-B7BAA2BBBD07}"/>
              </a:ext>
            </a:extLst>
          </p:cNvPr>
          <p:cNvPicPr>
            <a:picLocks noChangeAspect="1"/>
          </p:cNvPicPr>
          <p:nvPr userDrawn="1"/>
        </p:nvPicPr>
        <p:blipFill rotWithShape="1">
          <a:blip r:embed="rId2"/>
          <a:srcRect t="6117" b="5957"/>
          <a:stretch/>
        </p:blipFill>
        <p:spPr>
          <a:xfrm>
            <a:off x="266700" y="0"/>
            <a:ext cx="11658600" cy="6858000"/>
          </a:xfrm>
          <a:prstGeom prst="rect">
            <a:avLst/>
          </a:prstGeom>
        </p:spPr>
      </p:pic>
      <p:pic>
        <p:nvPicPr>
          <p:cNvPr id="10" name="图片 9">
            <a:extLst>
              <a:ext uri="{FF2B5EF4-FFF2-40B4-BE49-F238E27FC236}">
                <a16:creationId xmlns:a16="http://schemas.microsoft.com/office/drawing/2014/main" id="{F8796613-367F-45B0-95D3-0967BA9974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021872">
            <a:off x="378818" y="458095"/>
            <a:ext cx="1566495" cy="2000078"/>
          </a:xfrm>
          <a:prstGeom prst="rect">
            <a:avLst/>
          </a:prstGeom>
        </p:spPr>
      </p:pic>
      <p:pic>
        <p:nvPicPr>
          <p:cNvPr id="11" name="图片 10">
            <a:extLst>
              <a:ext uri="{FF2B5EF4-FFF2-40B4-BE49-F238E27FC236}">
                <a16:creationId xmlns:a16="http://schemas.microsoft.com/office/drawing/2014/main" id="{149AA4EB-05A1-46F7-A246-9DE4497A91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77451" y="5651751"/>
            <a:ext cx="1754249" cy="1114366"/>
          </a:xfrm>
          <a:prstGeom prst="rect">
            <a:avLst/>
          </a:prstGeom>
        </p:spPr>
      </p:pic>
    </p:spTree>
    <p:extLst>
      <p:ext uri="{BB962C8B-B14F-4D97-AF65-F5344CB8AC3E}">
        <p14:creationId xmlns:p14="http://schemas.microsoft.com/office/powerpoint/2010/main" val="126352595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Lst>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5B9E6F9-49A7-43E5-AB06-CEF2F90308DD}"/>
              </a:ext>
            </a:extLst>
          </p:cNvPr>
          <p:cNvSpPr/>
          <p:nvPr/>
        </p:nvSpPr>
        <p:spPr>
          <a:xfrm>
            <a:off x="0" y="0"/>
            <a:ext cx="12192000" cy="6858000"/>
          </a:xfrm>
          <a:prstGeom prst="rect">
            <a:avLst/>
          </a:prstGeom>
          <a:solidFill>
            <a:srgbClr val="13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图片包含 文字, 地图&#10;&#10;已生成极高可信度的说明">
            <a:extLst>
              <a:ext uri="{FF2B5EF4-FFF2-40B4-BE49-F238E27FC236}">
                <a16:creationId xmlns:a16="http://schemas.microsoft.com/office/drawing/2014/main" id="{E7D403A6-1637-4C3B-BD13-0069B5D6F8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37315" y="0"/>
            <a:ext cx="9117371" cy="6858000"/>
          </a:xfrm>
          <a:prstGeom prst="rect">
            <a:avLst/>
          </a:prstGeom>
        </p:spPr>
      </p:pic>
      <p:pic>
        <p:nvPicPr>
          <p:cNvPr id="6" name="图片 5">
            <a:extLst>
              <a:ext uri="{FF2B5EF4-FFF2-40B4-BE49-F238E27FC236}">
                <a16:creationId xmlns:a16="http://schemas.microsoft.com/office/drawing/2014/main" id="{E8E14793-39FB-40C9-A60A-69EEA3398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2518" y="4344762"/>
            <a:ext cx="1604775" cy="1559055"/>
          </a:xfrm>
          <a:prstGeom prst="rect">
            <a:avLst/>
          </a:prstGeom>
        </p:spPr>
      </p:pic>
      <p:pic>
        <p:nvPicPr>
          <p:cNvPr id="8" name="图片 7" descr="图片包含 运输&#10;&#10;已生成高可信度的说明">
            <a:extLst>
              <a:ext uri="{FF2B5EF4-FFF2-40B4-BE49-F238E27FC236}">
                <a16:creationId xmlns:a16="http://schemas.microsoft.com/office/drawing/2014/main" id="{2BE7CA34-9239-4535-8898-5FA5BCB714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9749" y="1977078"/>
            <a:ext cx="1229870" cy="1143002"/>
          </a:xfrm>
          <a:prstGeom prst="rect">
            <a:avLst/>
          </a:prstGeom>
        </p:spPr>
      </p:pic>
      <p:pic>
        <p:nvPicPr>
          <p:cNvPr id="10" name="图片 9">
            <a:extLst>
              <a:ext uri="{FF2B5EF4-FFF2-40B4-BE49-F238E27FC236}">
                <a16:creationId xmlns:a16="http://schemas.microsoft.com/office/drawing/2014/main" id="{C9829DB9-731A-44D3-9E86-E69ED602E4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573" y="2548579"/>
            <a:ext cx="1536195" cy="1961392"/>
          </a:xfrm>
          <a:prstGeom prst="rect">
            <a:avLst/>
          </a:prstGeom>
        </p:spPr>
      </p:pic>
      <p:pic>
        <p:nvPicPr>
          <p:cNvPr id="13" name="图片 12">
            <a:extLst>
              <a:ext uri="{FF2B5EF4-FFF2-40B4-BE49-F238E27FC236}">
                <a16:creationId xmlns:a16="http://schemas.microsoft.com/office/drawing/2014/main" id="{A69373D9-921D-4A25-84AF-EF53971037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5012" y="797629"/>
            <a:ext cx="2096094" cy="1331519"/>
          </a:xfrm>
          <a:prstGeom prst="rect">
            <a:avLst/>
          </a:prstGeom>
        </p:spPr>
      </p:pic>
      <p:grpSp>
        <p:nvGrpSpPr>
          <p:cNvPr id="14" name="组合 13">
            <a:extLst>
              <a:ext uri="{FF2B5EF4-FFF2-40B4-BE49-F238E27FC236}">
                <a16:creationId xmlns:a16="http://schemas.microsoft.com/office/drawing/2014/main" id="{26594028-6525-4457-9820-22D8F044B913}"/>
              </a:ext>
            </a:extLst>
          </p:cNvPr>
          <p:cNvGrpSpPr/>
          <p:nvPr/>
        </p:nvGrpSpPr>
        <p:grpSpPr>
          <a:xfrm>
            <a:off x="3313207" y="1800114"/>
            <a:ext cx="5559681" cy="3476108"/>
            <a:chOff x="5685961" y="2440266"/>
            <a:chExt cx="5155728" cy="3476108"/>
          </a:xfrm>
        </p:grpSpPr>
        <p:sp>
          <p:nvSpPr>
            <p:cNvPr id="15" name="文本框 14">
              <a:extLst>
                <a:ext uri="{FF2B5EF4-FFF2-40B4-BE49-F238E27FC236}">
                  <a16:creationId xmlns:a16="http://schemas.microsoft.com/office/drawing/2014/main" id="{04888BCB-98A8-4972-B00C-ACC00545E4C3}"/>
                </a:ext>
              </a:extLst>
            </p:cNvPr>
            <p:cNvSpPr txBox="1"/>
            <p:nvPr/>
          </p:nvSpPr>
          <p:spPr>
            <a:xfrm>
              <a:off x="9434205" y="3236156"/>
              <a:ext cx="889889" cy="1862048"/>
            </a:xfrm>
            <a:prstGeom prst="rect">
              <a:avLst/>
            </a:prstGeom>
            <a:noFill/>
          </p:spPr>
          <p:txBody>
            <a:bodyPr wrap="square" rtlCol="0">
              <a:spAutoFit/>
            </a:bodyPr>
            <a:lstStyle/>
            <a:p>
              <a:endParaRPr lang="zh-CN" altLang="en-US" sz="11500" b="1" dirty="0">
                <a:ln w="1270">
                  <a:solidFill>
                    <a:srgbClr val="7C3C21"/>
                  </a:solidFill>
                </a:ln>
                <a:solidFill>
                  <a:srgbClr val="96D314"/>
                </a:solidFill>
                <a:effectLst>
                  <a:outerShdw blurRad="50800" dist="38100" dir="5400000" algn="t" rotWithShape="0">
                    <a:prstClr val="black">
                      <a:alpha val="12000"/>
                    </a:prstClr>
                  </a:outerShdw>
                </a:effectLst>
                <a:latin typeface="小考拉体" panose="02000503000000000000" pitchFamily="2" charset="-122"/>
                <a:ea typeface="小考拉体" panose="02000503000000000000" pitchFamily="2" charset="-122"/>
              </a:endParaRPr>
            </a:p>
          </p:txBody>
        </p:sp>
        <p:sp>
          <p:nvSpPr>
            <p:cNvPr id="16" name="矩形 15">
              <a:extLst>
                <a:ext uri="{FF2B5EF4-FFF2-40B4-BE49-F238E27FC236}">
                  <a16:creationId xmlns:a16="http://schemas.microsoft.com/office/drawing/2014/main" id="{22EA79A2-BCF7-41EB-9838-2A67EA477626}"/>
                </a:ext>
              </a:extLst>
            </p:cNvPr>
            <p:cNvSpPr/>
            <p:nvPr/>
          </p:nvSpPr>
          <p:spPr>
            <a:xfrm rot="21375311">
              <a:off x="5685961" y="2440266"/>
              <a:ext cx="3760612" cy="1862048"/>
            </a:xfrm>
            <a:prstGeom prst="rect">
              <a:avLst/>
            </a:prstGeom>
            <a:noFill/>
          </p:spPr>
          <p:txBody>
            <a:bodyPr wrap="square" rtlCol="0">
              <a:spAutoFit/>
            </a:bodyPr>
            <a:lstStyle/>
            <a:p>
              <a:r>
                <a:rPr lang="en-US" altLang="zh-CN" sz="11500" b="1" dirty="0" err="1">
                  <a:ln w="1270">
                    <a:solidFill>
                      <a:srgbClr val="7C3C21"/>
                    </a:solidFill>
                  </a:ln>
                  <a:solidFill>
                    <a:srgbClr val="FF778B"/>
                  </a:solidFill>
                  <a:effectLst>
                    <a:outerShdw blurRad="50800" dist="38100" dir="5400000" algn="t" rotWithShape="0">
                      <a:prstClr val="black">
                        <a:alpha val="12000"/>
                      </a:prstClr>
                    </a:outerShdw>
                  </a:effectLst>
                  <a:latin typeface="小考拉体" panose="02000503000000000000" pitchFamily="2" charset="-122"/>
                  <a:ea typeface="小考拉体" panose="02000503000000000000" pitchFamily="2" charset="-122"/>
                </a:rPr>
                <a:t>Khởi</a:t>
              </a:r>
              <a:endParaRPr lang="zh-CN" altLang="en-US" sz="11500" b="1" dirty="0">
                <a:ln w="1270">
                  <a:solidFill>
                    <a:srgbClr val="7C3C21"/>
                  </a:solidFill>
                </a:ln>
                <a:solidFill>
                  <a:srgbClr val="FF778B"/>
                </a:solidFill>
                <a:effectLst>
                  <a:outerShdw blurRad="50800" dist="38100" dir="5400000" algn="t" rotWithShape="0">
                    <a:prstClr val="black">
                      <a:alpha val="12000"/>
                    </a:prstClr>
                  </a:outerShdw>
                </a:effectLst>
                <a:latin typeface="小考拉体" panose="02000503000000000000" pitchFamily="2" charset="-122"/>
                <a:ea typeface="小考拉体" panose="02000503000000000000" pitchFamily="2" charset="-122"/>
              </a:endParaRPr>
            </a:p>
          </p:txBody>
        </p:sp>
        <p:sp>
          <p:nvSpPr>
            <p:cNvPr id="17" name="矩形 16">
              <a:extLst>
                <a:ext uri="{FF2B5EF4-FFF2-40B4-BE49-F238E27FC236}">
                  <a16:creationId xmlns:a16="http://schemas.microsoft.com/office/drawing/2014/main" id="{AE0F44D9-F013-433A-82ED-568645F72B13}"/>
                </a:ext>
              </a:extLst>
            </p:cNvPr>
            <p:cNvSpPr/>
            <p:nvPr/>
          </p:nvSpPr>
          <p:spPr>
            <a:xfrm>
              <a:off x="6528478" y="4054326"/>
              <a:ext cx="4313211" cy="1862048"/>
            </a:xfrm>
            <a:prstGeom prst="rect">
              <a:avLst/>
            </a:prstGeom>
            <a:noFill/>
          </p:spPr>
          <p:txBody>
            <a:bodyPr wrap="square" rtlCol="0">
              <a:spAutoFit/>
            </a:bodyPr>
            <a:lstStyle/>
            <a:p>
              <a:r>
                <a:rPr lang="en-US" altLang="zh-CN" sz="11500" b="1" dirty="0" err="1">
                  <a:ln w="1270">
                    <a:solidFill>
                      <a:srgbClr val="7C3C21"/>
                    </a:solidFill>
                  </a:ln>
                  <a:solidFill>
                    <a:srgbClr val="FBD705"/>
                  </a:solidFill>
                  <a:effectLst>
                    <a:outerShdw blurRad="50800" dist="38100" dir="5400000" algn="t" rotWithShape="0">
                      <a:prstClr val="black">
                        <a:alpha val="12000"/>
                      </a:prstClr>
                    </a:outerShdw>
                  </a:effectLst>
                  <a:latin typeface="小考拉体" panose="02000503000000000000" pitchFamily="2" charset="-122"/>
                  <a:ea typeface="小考拉体" panose="02000503000000000000" pitchFamily="2" charset="-122"/>
                </a:rPr>
                <a:t>Động</a:t>
              </a:r>
              <a:endParaRPr lang="zh-CN" altLang="en-US" sz="11500" b="1" dirty="0">
                <a:ln w="1270">
                  <a:solidFill>
                    <a:srgbClr val="7C3C21"/>
                  </a:solidFill>
                </a:ln>
                <a:solidFill>
                  <a:srgbClr val="FBD705"/>
                </a:solidFill>
                <a:effectLst>
                  <a:outerShdw blurRad="50800" dist="38100" dir="5400000" algn="t" rotWithShape="0">
                    <a:prstClr val="black">
                      <a:alpha val="12000"/>
                    </a:prstClr>
                  </a:outerShdw>
                </a:effectLst>
                <a:latin typeface="小考拉体" panose="02000503000000000000" pitchFamily="2" charset="-122"/>
                <a:ea typeface="小考拉体" panose="02000503000000000000" pitchFamily="2" charset="-122"/>
              </a:endParaRPr>
            </a:p>
          </p:txBody>
        </p:sp>
        <p:sp>
          <p:nvSpPr>
            <p:cNvPr id="18" name="矩形 17">
              <a:extLst>
                <a:ext uri="{FF2B5EF4-FFF2-40B4-BE49-F238E27FC236}">
                  <a16:creationId xmlns:a16="http://schemas.microsoft.com/office/drawing/2014/main" id="{46599495-13D0-41EC-AB54-D8033E196DC9}"/>
                </a:ext>
              </a:extLst>
            </p:cNvPr>
            <p:cNvSpPr/>
            <p:nvPr/>
          </p:nvSpPr>
          <p:spPr>
            <a:xfrm>
              <a:off x="8134284" y="2870370"/>
              <a:ext cx="937380" cy="1938992"/>
            </a:xfrm>
            <a:prstGeom prst="rect">
              <a:avLst/>
            </a:prstGeom>
            <a:noFill/>
          </p:spPr>
          <p:txBody>
            <a:bodyPr wrap="square" rtlCol="0">
              <a:spAutoFit/>
            </a:bodyPr>
            <a:lstStyle/>
            <a:p>
              <a:endParaRPr lang="zh-CN" altLang="en-US" sz="12000" b="1" dirty="0">
                <a:ln w="1270">
                  <a:solidFill>
                    <a:srgbClr val="7C3C21"/>
                  </a:solidFill>
                </a:ln>
                <a:solidFill>
                  <a:srgbClr val="04BDF6"/>
                </a:solidFill>
                <a:effectLst>
                  <a:outerShdw blurRad="50800" dist="38100" dir="5400000" algn="t" rotWithShape="0">
                    <a:prstClr val="black">
                      <a:alpha val="12000"/>
                    </a:prstClr>
                  </a:outerShdw>
                </a:effectLst>
                <a:latin typeface="小考拉体" panose="02000503000000000000" pitchFamily="2" charset="-122"/>
                <a:ea typeface="小考拉体" panose="02000503000000000000" pitchFamily="2" charset="-122"/>
              </a:endParaRPr>
            </a:p>
          </p:txBody>
        </p:sp>
      </p:grpSp>
      <p:pic>
        <p:nvPicPr>
          <p:cNvPr id="25" name="图片 24">
            <a:extLst>
              <a:ext uri="{FF2B5EF4-FFF2-40B4-BE49-F238E27FC236}">
                <a16:creationId xmlns:a16="http://schemas.microsoft.com/office/drawing/2014/main" id="{5483DFAE-EBA6-4339-9920-EB273B982CA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02607" y="4165573"/>
            <a:ext cx="966631" cy="614040"/>
          </a:xfrm>
          <a:prstGeom prst="rect">
            <a:avLst/>
          </a:prstGeom>
        </p:spPr>
      </p:pic>
    </p:spTree>
    <p:extLst>
      <p:ext uri="{BB962C8B-B14F-4D97-AF65-F5344CB8AC3E}">
        <p14:creationId xmlns:p14="http://schemas.microsoft.com/office/powerpoint/2010/main" val="50668989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D79CA4F3-BA96-427E-B9EA-18F0A5C6E492}"/>
              </a:ext>
            </a:extLst>
          </p:cNvPr>
          <p:cNvGrpSpPr/>
          <p:nvPr/>
        </p:nvGrpSpPr>
        <p:grpSpPr>
          <a:xfrm>
            <a:off x="2134758" y="1204754"/>
            <a:ext cx="7574836" cy="2277547"/>
            <a:chOff x="4402221" y="1017398"/>
            <a:chExt cx="2738808" cy="2277547"/>
          </a:xfrm>
          <a:effectLst>
            <a:outerShdw blurRad="50800" dist="38100" dir="5400000" algn="t" rotWithShape="0">
              <a:prstClr val="black">
                <a:alpha val="40000"/>
              </a:prstClr>
            </a:outerShdw>
          </a:effectLst>
        </p:grpSpPr>
        <p:sp>
          <p:nvSpPr>
            <p:cNvPr id="9" name="矩形: 圆角 8">
              <a:extLst>
                <a:ext uri="{FF2B5EF4-FFF2-40B4-BE49-F238E27FC236}">
                  <a16:creationId xmlns:a16="http://schemas.microsoft.com/office/drawing/2014/main" id="{948E6F35-20DD-41D2-8A99-B446DB68DF90}"/>
                </a:ext>
              </a:extLst>
            </p:cNvPr>
            <p:cNvSpPr/>
            <p:nvPr/>
          </p:nvSpPr>
          <p:spPr>
            <a:xfrm>
              <a:off x="4402221" y="1035975"/>
              <a:ext cx="2738808" cy="635495"/>
            </a:xfrm>
            <a:prstGeom prst="roundRect">
              <a:avLst>
                <a:gd name="adj" fmla="val 40952"/>
              </a:avLst>
            </a:prstGeom>
            <a:solidFill>
              <a:srgbClr val="009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F7AAD65D-169F-4D43-9DB0-97A124A573FE}"/>
                </a:ext>
              </a:extLst>
            </p:cNvPr>
            <p:cNvSpPr txBox="1"/>
            <p:nvPr/>
          </p:nvSpPr>
          <p:spPr>
            <a:xfrm>
              <a:off x="4765286" y="1017398"/>
              <a:ext cx="2157346" cy="2277547"/>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r>
                <a:rPr lang="en-US" b="1" dirty="0"/>
                <a:t>I. </a:t>
              </a:r>
              <a:r>
                <a:rPr lang="en-US" b="1" dirty="0" err="1"/>
                <a:t>Tìm</a:t>
              </a:r>
              <a:r>
                <a:rPr lang="en-US" b="1" dirty="0"/>
                <a:t> </a:t>
              </a:r>
              <a:r>
                <a:rPr lang="en-US" b="1" dirty="0" err="1"/>
                <a:t>hiểu</a:t>
              </a:r>
              <a:r>
                <a:rPr lang="en-US" b="1" dirty="0"/>
                <a:t> </a:t>
              </a:r>
              <a:r>
                <a:rPr lang="en-US" b="1" dirty="0" err="1"/>
                <a:t>chung</a:t>
              </a:r>
              <a:endParaRPr lang="en-US" dirty="0"/>
            </a:p>
          </p:txBody>
        </p:sp>
      </p:grpSp>
      <p:sp>
        <p:nvSpPr>
          <p:cNvPr id="6" name="TextBox 5"/>
          <p:cNvSpPr txBox="1"/>
          <p:nvPr/>
        </p:nvSpPr>
        <p:spPr>
          <a:xfrm>
            <a:off x="1721274" y="2007606"/>
            <a:ext cx="6437988" cy="4893647"/>
          </a:xfrm>
          <a:prstGeom prst="rect">
            <a:avLst/>
          </a:prstGeom>
          <a:noFill/>
        </p:spPr>
        <p:txBody>
          <a:bodyPr wrap="square" rtlCol="0">
            <a:spAutoFit/>
          </a:bodyPr>
          <a:lstStyle/>
          <a:p>
            <a:pPr marL="342900" indent="-342900">
              <a:buAutoNum type="arabicPeriod"/>
            </a:pP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a:t>
            </a:r>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GiuynVéc-nơ</a:t>
            </a:r>
            <a:r>
              <a:rPr lang="en-US" sz="2400" b="1" dirty="0">
                <a:latin typeface="Times New Roman" panose="02020603050405020304" pitchFamily="18" charset="0"/>
                <a:cs typeface="Times New Roman" panose="02020603050405020304" pitchFamily="18" charset="0"/>
              </a:rPr>
              <a:t> (1828-1905), </a:t>
            </a:r>
            <a:r>
              <a:rPr lang="en-US" sz="2400" b="1" dirty="0" err="1">
                <a:latin typeface="Times New Roman" panose="02020603050405020304" pitchFamily="18" charset="0"/>
                <a:cs typeface="Times New Roman" panose="02020603050405020304" pitchFamily="18" charset="0"/>
              </a:rPr>
              <a:t>Pháp</a:t>
            </a:r>
            <a:endParaRPr lang="en-US" sz="2400" b="1" dirty="0">
              <a:latin typeface="Times New Roman" panose="02020603050405020304" pitchFamily="18" charset="0"/>
              <a:cs typeface="Times New Roman" panose="02020603050405020304" pitchFamily="18" charset="0"/>
            </a:endParaRPr>
          </a:p>
          <a:p>
            <a:pPr marL="342900" indent="-342900" algn="just">
              <a:buFontTx/>
              <a:buChar char="-"/>
            </a:pP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Khoa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viễn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tưởng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coi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"cha </a:t>
            </a:r>
            <a:r>
              <a:rPr lang="en-US" sz="2400" b="1" dirty="0" err="1">
                <a:latin typeface="Times New Roman" panose="02020603050405020304" pitchFamily="18" charset="0"/>
                <a:cs typeface="Times New Roman" panose="02020603050405020304" pitchFamily="18" charset="0"/>
              </a:rPr>
              <a:t>đẻ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Tâm hồn bay bổng cộng với trí tưởng tượng phong phú </a:t>
            </a:r>
          </a:p>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a:t>
            </a:r>
            <a:r>
              <a:rPr lang="vi-VN" sz="2400" dirty="0">
                <a:latin typeface="Times New Roman" panose="02020603050405020304" pitchFamily="18" charset="0"/>
                <a:cs typeface="Times New Roman" panose="02020603050405020304" pitchFamily="18" charset="0"/>
              </a:rPr>
              <a:t>ành nhiều thời gian để tập tành sáng tác các tác phẩm kịch, thơ văn </a:t>
            </a:r>
          </a:p>
          <a:p>
            <a:pPr marL="342900" indent="-342900" algn="just">
              <a:buFontTx/>
              <a:buChar char="-"/>
            </a:pPr>
            <a:r>
              <a:rPr lang="vi-VN" sz="2400" dirty="0">
                <a:latin typeface="Times New Roman" panose="02020603050405020304" pitchFamily="18" charset="0"/>
                <a:cs typeface="Times New Roman" panose="02020603050405020304" pitchFamily="18" charset="0"/>
              </a:rPr>
              <a:t>Dùng ngòi bút của mình để viết lên những chuyến phiêu lưu để thỏa mãn đam mê.</a:t>
            </a:r>
          </a:p>
          <a:p>
            <a:pPr marL="342900" indent="-342900" algn="just">
              <a:buFontTx/>
              <a:buChar char="-"/>
            </a:pP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12" name="Pictur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9262" y="2343527"/>
            <a:ext cx="2954214" cy="3142873"/>
          </a:xfrm>
          <a:prstGeom prst="rect">
            <a:avLst/>
          </a:prstGeom>
          <a:ln>
            <a:noFill/>
          </a:ln>
          <a:effectLst>
            <a:softEdge rad="112500"/>
          </a:effectLst>
        </p:spPr>
      </p:pic>
      <p:pic>
        <p:nvPicPr>
          <p:cNvPr id="13" name="Picture 12">
            <a:extLst>
              <a:ext uri="{FF2B5EF4-FFF2-40B4-BE49-F238E27FC236}">
                <a16:creationId xmlns:a16="http://schemas.microsoft.com/office/drawing/2014/main" id="{64993FB0-1350-45CF-A3FB-B18A37700473}"/>
              </a:ext>
            </a:extLst>
          </p:cNvPr>
          <p:cNvPicPr>
            <a:picLocks noChangeAspect="1"/>
          </p:cNvPicPr>
          <p:nvPr/>
        </p:nvPicPr>
        <p:blipFill>
          <a:blip r:embed="rId4"/>
          <a:stretch>
            <a:fillRect/>
          </a:stretch>
        </p:blipFill>
        <p:spPr>
          <a:xfrm>
            <a:off x="559510" y="2343527"/>
            <a:ext cx="1283638" cy="1688123"/>
          </a:xfrm>
          <a:prstGeom prst="rect">
            <a:avLst/>
          </a:prstGeom>
        </p:spPr>
      </p:pic>
    </p:spTree>
    <p:extLst>
      <p:ext uri="{BB962C8B-B14F-4D97-AF65-F5344CB8AC3E}">
        <p14:creationId xmlns:p14="http://schemas.microsoft.com/office/powerpoint/2010/main" val="61462923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8A1D4670-1BB2-462A-8285-359B5FB8A759}"/>
              </a:ext>
            </a:extLst>
          </p:cNvPr>
          <p:cNvGrpSpPr/>
          <p:nvPr/>
        </p:nvGrpSpPr>
        <p:grpSpPr>
          <a:xfrm>
            <a:off x="4937175" y="1300613"/>
            <a:ext cx="3379417" cy="683264"/>
            <a:chOff x="4402221" y="1012090"/>
            <a:chExt cx="2738808" cy="683264"/>
          </a:xfrm>
          <a:effectLst>
            <a:outerShdw blurRad="50800" dist="38100" dir="5400000" algn="t" rotWithShape="0">
              <a:prstClr val="black">
                <a:alpha val="40000"/>
              </a:prstClr>
            </a:outerShdw>
          </a:effectLst>
        </p:grpSpPr>
        <p:sp>
          <p:nvSpPr>
            <p:cNvPr id="21" name="矩形: 圆角 20">
              <a:extLst>
                <a:ext uri="{FF2B5EF4-FFF2-40B4-BE49-F238E27FC236}">
                  <a16:creationId xmlns:a16="http://schemas.microsoft.com/office/drawing/2014/main" id="{CE609C84-4A7B-45FF-9CD8-D3759BD63A81}"/>
                </a:ext>
              </a:extLst>
            </p:cNvPr>
            <p:cNvSpPr/>
            <p:nvPr/>
          </p:nvSpPr>
          <p:spPr>
            <a:xfrm>
              <a:off x="4402221" y="1035975"/>
              <a:ext cx="2738808" cy="635495"/>
            </a:xfrm>
            <a:prstGeom prst="roundRect">
              <a:avLst>
                <a:gd name="adj" fmla="val 40952"/>
              </a:avLst>
            </a:prstGeom>
            <a:solidFill>
              <a:srgbClr val="009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8423276C-F5BC-47D3-AD9F-53C0B447FD9B}"/>
                </a:ext>
              </a:extLst>
            </p:cNvPr>
            <p:cNvSpPr txBox="1"/>
            <p:nvPr/>
          </p:nvSpPr>
          <p:spPr>
            <a:xfrm>
              <a:off x="4402221" y="1012090"/>
              <a:ext cx="2704277" cy="683264"/>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914400">
                <a:defRPr/>
              </a:pPr>
              <a:r>
                <a:rPr lang="en-US" altLang="zh-CN" sz="3200" b="1" spc="300" dirty="0">
                  <a:solidFill>
                    <a:schemeClr val="bg1"/>
                  </a:solidFill>
                  <a:latin typeface="小考拉体" panose="02000503000000000000" pitchFamily="2" charset="-122"/>
                  <a:ea typeface="小考拉体" panose="02000503000000000000" pitchFamily="2" charset="-122"/>
                </a:rPr>
                <a:t>2. </a:t>
              </a:r>
              <a:r>
                <a:rPr lang="en-US" altLang="zh-CN" sz="3200" b="1" spc="300" dirty="0" err="1">
                  <a:solidFill>
                    <a:schemeClr val="bg1"/>
                  </a:solidFill>
                  <a:latin typeface="小考拉体" panose="02000503000000000000" pitchFamily="2" charset="-122"/>
                  <a:ea typeface="小考拉体" panose="02000503000000000000" pitchFamily="2" charset="-122"/>
                </a:rPr>
                <a:t>Tác</a:t>
              </a:r>
              <a:r>
                <a:rPr lang="en-US" altLang="zh-CN" sz="3200" b="1" spc="300" dirty="0">
                  <a:solidFill>
                    <a:schemeClr val="bg1"/>
                  </a:solidFill>
                  <a:latin typeface="小考拉体" panose="02000503000000000000" pitchFamily="2" charset="-122"/>
                  <a:ea typeface="小考拉体" panose="02000503000000000000" pitchFamily="2" charset="-122"/>
                </a:rPr>
                <a:t> </a:t>
              </a:r>
              <a:r>
                <a:rPr lang="en-US" altLang="zh-CN" sz="3200" b="1" spc="300" dirty="0" err="1">
                  <a:solidFill>
                    <a:schemeClr val="bg1"/>
                  </a:solidFill>
                  <a:latin typeface="小考拉体" panose="02000503000000000000" pitchFamily="2" charset="-122"/>
                  <a:ea typeface="小考拉体" panose="02000503000000000000" pitchFamily="2" charset="-122"/>
                </a:rPr>
                <a:t>phẩm</a:t>
              </a:r>
              <a:endParaRPr lang="zh-CN" altLang="en-US" sz="3200" b="1" spc="300" dirty="0">
                <a:solidFill>
                  <a:schemeClr val="bg1"/>
                </a:solidFill>
                <a:latin typeface="小考拉体" panose="02000503000000000000" pitchFamily="2" charset="-122"/>
                <a:ea typeface="小考拉体" panose="02000503000000000000" pitchFamily="2" charset="-122"/>
              </a:endParaRPr>
            </a:p>
          </p:txBody>
        </p:sp>
      </p:grpSp>
      <p:grpSp>
        <p:nvGrpSpPr>
          <p:cNvPr id="29" name="组合 28">
            <a:extLst>
              <a:ext uri="{FF2B5EF4-FFF2-40B4-BE49-F238E27FC236}">
                <a16:creationId xmlns:a16="http://schemas.microsoft.com/office/drawing/2014/main" id="{44607275-6DDB-4A07-8340-8F334511C8D8}"/>
              </a:ext>
            </a:extLst>
          </p:cNvPr>
          <p:cNvGrpSpPr/>
          <p:nvPr/>
        </p:nvGrpSpPr>
        <p:grpSpPr>
          <a:xfrm>
            <a:off x="8882221" y="2364116"/>
            <a:ext cx="2057299" cy="1743650"/>
            <a:chOff x="8182294" y="2717027"/>
            <a:chExt cx="2461071" cy="1952381"/>
          </a:xfrm>
        </p:grpSpPr>
        <p:sp>
          <p:nvSpPr>
            <p:cNvPr id="16" name="文本框 15">
              <a:extLst>
                <a:ext uri="{FF2B5EF4-FFF2-40B4-BE49-F238E27FC236}">
                  <a16:creationId xmlns:a16="http://schemas.microsoft.com/office/drawing/2014/main" id="{63AB2348-A376-466D-ADC8-43244127D904}"/>
                </a:ext>
              </a:extLst>
            </p:cNvPr>
            <p:cNvSpPr txBox="1"/>
            <p:nvPr/>
          </p:nvSpPr>
          <p:spPr>
            <a:xfrm>
              <a:off x="8315901" y="3397964"/>
              <a:ext cx="2263200" cy="631804"/>
            </a:xfrm>
            <a:prstGeom prst="rect">
              <a:avLst/>
            </a:prstGeom>
            <a:noFill/>
          </p:spPr>
          <p:txBody>
            <a:bodyPr wrap="square" rtlCol="0">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小考拉体" panose="02000503000000000000" pitchFamily="2" charset="-122"/>
                  <a:cs typeface="Times New Roman" panose="02020603050405020304" pitchFamily="18" charset="0"/>
                </a:rPr>
                <a:t>Ngôi</a:t>
              </a:r>
              <a:r>
                <a:rPr kumimoji="0" lang="en-US" altLang="zh-CN" sz="2800" b="0" i="0" u="none" strike="noStrike" kern="1200" cap="none" spc="0" normalizeH="0" noProof="0" dirty="0">
                  <a:ln>
                    <a:noFill/>
                  </a:ln>
                  <a:solidFill>
                    <a:schemeClr val="tx1">
                      <a:lumMod val="75000"/>
                      <a:lumOff val="25000"/>
                    </a:schemeClr>
                  </a:solidFill>
                  <a:effectLst/>
                  <a:uLnTx/>
                  <a:uFillTx/>
                  <a:latin typeface="Times New Roman" panose="02020603050405020304" pitchFamily="18" charset="0"/>
                  <a:ea typeface="小考拉体" panose="02000503000000000000" pitchFamily="2" charset="-122"/>
                  <a:cs typeface="Times New Roman" panose="02020603050405020304" pitchFamily="18" charset="0"/>
                </a:rPr>
                <a:t> </a:t>
              </a:r>
              <a:r>
                <a:rPr kumimoji="0" lang="en-US" altLang="zh-CN" sz="2800" b="0" i="0" u="none" strike="noStrike" kern="1200" cap="none" spc="0" normalizeH="0" noProof="0" dirty="0" err="1">
                  <a:ln>
                    <a:noFill/>
                  </a:ln>
                  <a:solidFill>
                    <a:schemeClr val="tx1">
                      <a:lumMod val="75000"/>
                      <a:lumOff val="25000"/>
                    </a:schemeClr>
                  </a:solidFill>
                  <a:effectLst/>
                  <a:uLnTx/>
                  <a:uFillTx/>
                  <a:latin typeface="Times New Roman" panose="02020603050405020304" pitchFamily="18" charset="0"/>
                  <a:ea typeface="小考拉体" panose="02000503000000000000" pitchFamily="2" charset="-122"/>
                  <a:cs typeface="Times New Roman" panose="02020603050405020304" pitchFamily="18" charset="0"/>
                </a:rPr>
                <a:t>thứ</a:t>
              </a:r>
              <a:r>
                <a:rPr kumimoji="0" lang="en-US" altLang="zh-CN" sz="2800" b="0" i="0" u="none" strike="noStrike" kern="1200" cap="none" spc="0" normalizeH="0" noProof="0" dirty="0">
                  <a:ln>
                    <a:noFill/>
                  </a:ln>
                  <a:solidFill>
                    <a:schemeClr val="tx1">
                      <a:lumMod val="75000"/>
                      <a:lumOff val="25000"/>
                    </a:schemeClr>
                  </a:solidFill>
                  <a:effectLst/>
                  <a:uLnTx/>
                  <a:uFillTx/>
                  <a:latin typeface="Times New Roman" panose="02020603050405020304" pitchFamily="18" charset="0"/>
                  <a:ea typeface="小考拉体" panose="02000503000000000000" pitchFamily="2" charset="-122"/>
                  <a:cs typeface="Times New Roman" panose="02020603050405020304" pitchFamily="18" charset="0"/>
                </a:rPr>
                <a:t> 1</a:t>
              </a:r>
              <a:endParaRPr kumimoji="0" lang="zh-CN" altLang="en-US" sz="28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小考拉体" panose="02000503000000000000" pitchFamily="2" charset="-122"/>
                <a:cs typeface="Times New Roman" panose="02020603050405020304" pitchFamily="18" charset="0"/>
              </a:endParaRPr>
            </a:p>
          </p:txBody>
        </p:sp>
        <p:sp>
          <p:nvSpPr>
            <p:cNvPr id="19" name="任意多边形: 形状 18">
              <a:extLst>
                <a:ext uri="{FF2B5EF4-FFF2-40B4-BE49-F238E27FC236}">
                  <a16:creationId xmlns:a16="http://schemas.microsoft.com/office/drawing/2014/main" id="{3AC093A0-7583-41C7-B2FC-8A84706EBA4D}"/>
                </a:ext>
              </a:extLst>
            </p:cNvPr>
            <p:cNvSpPr/>
            <p:nvPr/>
          </p:nvSpPr>
          <p:spPr>
            <a:xfrm>
              <a:off x="8182294" y="2852256"/>
              <a:ext cx="2396806" cy="1817152"/>
            </a:xfrm>
            <a:custGeom>
              <a:avLst/>
              <a:gdLst>
                <a:gd name="connsiteX0" fmla="*/ 283082 w 5100718"/>
                <a:gd name="connsiteY0" fmla="*/ 488599 h 3232665"/>
                <a:gd name="connsiteX1" fmla="*/ 740282 w 5100718"/>
                <a:gd name="connsiteY1" fmla="*/ 126649 h 3232665"/>
                <a:gd name="connsiteX2" fmla="*/ 1159382 w 5100718"/>
                <a:gd name="connsiteY2" fmla="*/ 69499 h 3232665"/>
                <a:gd name="connsiteX3" fmla="*/ 1616582 w 5100718"/>
                <a:gd name="connsiteY3" fmla="*/ 12349 h 3232665"/>
                <a:gd name="connsiteX4" fmla="*/ 2931032 w 5100718"/>
                <a:gd name="connsiteY4" fmla="*/ 12349 h 3232665"/>
                <a:gd name="connsiteX5" fmla="*/ 4455032 w 5100718"/>
                <a:gd name="connsiteY5" fmla="*/ 145699 h 3232665"/>
                <a:gd name="connsiteX6" fmla="*/ 5064632 w 5100718"/>
                <a:gd name="connsiteY6" fmla="*/ 1041049 h 3232665"/>
                <a:gd name="connsiteX7" fmla="*/ 4893182 w 5100718"/>
                <a:gd name="connsiteY7" fmla="*/ 2565049 h 3232665"/>
                <a:gd name="connsiteX8" fmla="*/ 3769232 w 5100718"/>
                <a:gd name="connsiteY8" fmla="*/ 3174649 h 3232665"/>
                <a:gd name="connsiteX9" fmla="*/ 854582 w 5100718"/>
                <a:gd name="connsiteY9" fmla="*/ 3136549 h 3232665"/>
                <a:gd name="connsiteX10" fmla="*/ 73532 w 5100718"/>
                <a:gd name="connsiteY10" fmla="*/ 2545999 h 3232665"/>
                <a:gd name="connsiteX11" fmla="*/ 54482 w 5100718"/>
                <a:gd name="connsiteY11" fmla="*/ 1536349 h 3232665"/>
                <a:gd name="connsiteX12" fmla="*/ 283082 w 5100718"/>
                <a:gd name="connsiteY12" fmla="*/ 488599 h 323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0718" h="3232665">
                  <a:moveTo>
                    <a:pt x="283082" y="488599"/>
                  </a:moveTo>
                  <a:cubicBezTo>
                    <a:pt x="397382" y="253649"/>
                    <a:pt x="594232" y="196499"/>
                    <a:pt x="740282" y="126649"/>
                  </a:cubicBezTo>
                  <a:cubicBezTo>
                    <a:pt x="886332" y="56799"/>
                    <a:pt x="1159382" y="69499"/>
                    <a:pt x="1159382" y="69499"/>
                  </a:cubicBezTo>
                  <a:cubicBezTo>
                    <a:pt x="1305432" y="50449"/>
                    <a:pt x="1321307" y="21874"/>
                    <a:pt x="1616582" y="12349"/>
                  </a:cubicBezTo>
                  <a:cubicBezTo>
                    <a:pt x="1911857" y="2824"/>
                    <a:pt x="2457957" y="-9876"/>
                    <a:pt x="2931032" y="12349"/>
                  </a:cubicBezTo>
                  <a:cubicBezTo>
                    <a:pt x="3404107" y="34574"/>
                    <a:pt x="4099432" y="-25751"/>
                    <a:pt x="4455032" y="145699"/>
                  </a:cubicBezTo>
                  <a:cubicBezTo>
                    <a:pt x="4810632" y="317149"/>
                    <a:pt x="4991607" y="637824"/>
                    <a:pt x="5064632" y="1041049"/>
                  </a:cubicBezTo>
                  <a:cubicBezTo>
                    <a:pt x="5137657" y="1444274"/>
                    <a:pt x="5109082" y="2209449"/>
                    <a:pt x="4893182" y="2565049"/>
                  </a:cubicBezTo>
                  <a:cubicBezTo>
                    <a:pt x="4677282" y="2920649"/>
                    <a:pt x="4442332" y="3079399"/>
                    <a:pt x="3769232" y="3174649"/>
                  </a:cubicBezTo>
                  <a:cubicBezTo>
                    <a:pt x="3096132" y="3269899"/>
                    <a:pt x="1470532" y="3241324"/>
                    <a:pt x="854582" y="3136549"/>
                  </a:cubicBezTo>
                  <a:cubicBezTo>
                    <a:pt x="238632" y="3031774"/>
                    <a:pt x="206882" y="2812699"/>
                    <a:pt x="73532" y="2545999"/>
                  </a:cubicBezTo>
                  <a:cubicBezTo>
                    <a:pt x="-59818" y="2279299"/>
                    <a:pt x="22732" y="1882424"/>
                    <a:pt x="54482" y="1536349"/>
                  </a:cubicBezTo>
                  <a:cubicBezTo>
                    <a:pt x="86232" y="1190274"/>
                    <a:pt x="168782" y="723549"/>
                    <a:pt x="283082" y="488599"/>
                  </a:cubicBezTo>
                  <a:close/>
                </a:path>
              </a:pathLst>
            </a:custGeom>
            <a:noFill/>
            <a:ln w="38100">
              <a:solidFill>
                <a:srgbClr val="867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小考拉体" panose="02000503000000000000" pitchFamily="2" charset="-122"/>
                <a:ea typeface="小考拉体" panose="02000503000000000000" pitchFamily="2" charset="-122"/>
              </a:endParaRPr>
            </a:p>
          </p:txBody>
        </p:sp>
        <p:pic>
          <p:nvPicPr>
            <p:cNvPr id="24" name="图片 23">
              <a:extLst>
                <a:ext uri="{FF2B5EF4-FFF2-40B4-BE49-F238E27FC236}">
                  <a16:creationId xmlns:a16="http://schemas.microsoft.com/office/drawing/2014/main" id="{31DDCBDD-8C6B-472B-9FF4-A282EA2D4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0162" y="2717027"/>
              <a:ext cx="593203" cy="576303"/>
            </a:xfrm>
            <a:prstGeom prst="rect">
              <a:avLst/>
            </a:prstGeom>
          </p:spPr>
        </p:pic>
      </p:grpSp>
      <p:grpSp>
        <p:nvGrpSpPr>
          <p:cNvPr id="28" name="组合 27">
            <a:extLst>
              <a:ext uri="{FF2B5EF4-FFF2-40B4-BE49-F238E27FC236}">
                <a16:creationId xmlns:a16="http://schemas.microsoft.com/office/drawing/2014/main" id="{1B683D97-204A-45CF-BA79-D4A9FA7CB667}"/>
              </a:ext>
            </a:extLst>
          </p:cNvPr>
          <p:cNvGrpSpPr/>
          <p:nvPr/>
        </p:nvGrpSpPr>
        <p:grpSpPr>
          <a:xfrm>
            <a:off x="3850829" y="2364116"/>
            <a:ext cx="2630083" cy="2412000"/>
            <a:chOff x="5101572" y="2717027"/>
            <a:chExt cx="2293609" cy="2412000"/>
          </a:xfrm>
        </p:grpSpPr>
        <p:sp>
          <p:nvSpPr>
            <p:cNvPr id="11" name="文本框 10">
              <a:extLst>
                <a:ext uri="{FF2B5EF4-FFF2-40B4-BE49-F238E27FC236}">
                  <a16:creationId xmlns:a16="http://schemas.microsoft.com/office/drawing/2014/main" id="{59B4A6F2-A956-4F90-9749-79435481A0F5}"/>
                </a:ext>
              </a:extLst>
            </p:cNvPr>
            <p:cNvSpPr txBox="1"/>
            <p:nvPr/>
          </p:nvSpPr>
          <p:spPr>
            <a:xfrm>
              <a:off x="5385070" y="2820703"/>
              <a:ext cx="1824478" cy="2308324"/>
            </a:xfrm>
            <a:prstGeom prst="rect">
              <a:avLst/>
            </a:prstGeom>
            <a:noFill/>
          </p:spPr>
          <p:txBody>
            <a:bodyPr wrap="square" rtlCol="0">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r>
                <a:rPr lang="en-US" dirty="0" err="1">
                  <a:latin typeface="Times New Roman" panose="02020603050405020304" pitchFamily="18" charset="0"/>
                  <a:cs typeface="Times New Roman" panose="02020603050405020304" pitchFamily="18" charset="0"/>
                </a:rPr>
                <a:t>Trích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thuyết</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Hai </a:t>
              </a:r>
              <a:r>
                <a:rPr lang="en-US" i="1" dirty="0" err="1">
                  <a:latin typeface="Times New Roman" panose="02020603050405020304" pitchFamily="18" charset="0"/>
                  <a:cs typeface="Times New Roman" panose="02020603050405020304" pitchFamily="18" charset="0"/>
                </a:rPr>
                <a:t>vạn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dặm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dưới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biển</a:t>
              </a:r>
              <a:r>
                <a:rPr lang="en-US" dirty="0">
                  <a:latin typeface="Times New Roman" panose="02020603050405020304" pitchFamily="18" charset="0"/>
                  <a:cs typeface="Times New Roman" panose="02020603050405020304" pitchFamily="18" charset="0"/>
                </a:rPr>
                <a:t>” (1868).</a:t>
              </a:r>
            </a:p>
          </p:txBody>
        </p:sp>
        <p:sp>
          <p:nvSpPr>
            <p:cNvPr id="18" name="任意多边形: 形状 17">
              <a:extLst>
                <a:ext uri="{FF2B5EF4-FFF2-40B4-BE49-F238E27FC236}">
                  <a16:creationId xmlns:a16="http://schemas.microsoft.com/office/drawing/2014/main" id="{4CEE07BC-4C08-4E7E-A95F-E49103B7B7A8}"/>
                </a:ext>
              </a:extLst>
            </p:cNvPr>
            <p:cNvSpPr/>
            <p:nvPr/>
          </p:nvSpPr>
          <p:spPr>
            <a:xfrm>
              <a:off x="5101572" y="2852256"/>
              <a:ext cx="2099700" cy="1817152"/>
            </a:xfrm>
            <a:custGeom>
              <a:avLst/>
              <a:gdLst>
                <a:gd name="connsiteX0" fmla="*/ 283082 w 5100718"/>
                <a:gd name="connsiteY0" fmla="*/ 488599 h 3232665"/>
                <a:gd name="connsiteX1" fmla="*/ 740282 w 5100718"/>
                <a:gd name="connsiteY1" fmla="*/ 126649 h 3232665"/>
                <a:gd name="connsiteX2" fmla="*/ 1159382 w 5100718"/>
                <a:gd name="connsiteY2" fmla="*/ 69499 h 3232665"/>
                <a:gd name="connsiteX3" fmla="*/ 1616582 w 5100718"/>
                <a:gd name="connsiteY3" fmla="*/ 12349 h 3232665"/>
                <a:gd name="connsiteX4" fmla="*/ 2931032 w 5100718"/>
                <a:gd name="connsiteY4" fmla="*/ 12349 h 3232665"/>
                <a:gd name="connsiteX5" fmla="*/ 4455032 w 5100718"/>
                <a:gd name="connsiteY5" fmla="*/ 145699 h 3232665"/>
                <a:gd name="connsiteX6" fmla="*/ 5064632 w 5100718"/>
                <a:gd name="connsiteY6" fmla="*/ 1041049 h 3232665"/>
                <a:gd name="connsiteX7" fmla="*/ 4893182 w 5100718"/>
                <a:gd name="connsiteY7" fmla="*/ 2565049 h 3232665"/>
                <a:gd name="connsiteX8" fmla="*/ 3769232 w 5100718"/>
                <a:gd name="connsiteY8" fmla="*/ 3174649 h 3232665"/>
                <a:gd name="connsiteX9" fmla="*/ 854582 w 5100718"/>
                <a:gd name="connsiteY9" fmla="*/ 3136549 h 3232665"/>
                <a:gd name="connsiteX10" fmla="*/ 73532 w 5100718"/>
                <a:gd name="connsiteY10" fmla="*/ 2545999 h 3232665"/>
                <a:gd name="connsiteX11" fmla="*/ 54482 w 5100718"/>
                <a:gd name="connsiteY11" fmla="*/ 1536349 h 3232665"/>
                <a:gd name="connsiteX12" fmla="*/ 283082 w 5100718"/>
                <a:gd name="connsiteY12" fmla="*/ 488599 h 323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0718" h="3232665">
                  <a:moveTo>
                    <a:pt x="283082" y="488599"/>
                  </a:moveTo>
                  <a:cubicBezTo>
                    <a:pt x="397382" y="253649"/>
                    <a:pt x="594232" y="196499"/>
                    <a:pt x="740282" y="126649"/>
                  </a:cubicBezTo>
                  <a:cubicBezTo>
                    <a:pt x="886332" y="56799"/>
                    <a:pt x="1159382" y="69499"/>
                    <a:pt x="1159382" y="69499"/>
                  </a:cubicBezTo>
                  <a:cubicBezTo>
                    <a:pt x="1305432" y="50449"/>
                    <a:pt x="1321307" y="21874"/>
                    <a:pt x="1616582" y="12349"/>
                  </a:cubicBezTo>
                  <a:cubicBezTo>
                    <a:pt x="1911857" y="2824"/>
                    <a:pt x="2457957" y="-9876"/>
                    <a:pt x="2931032" y="12349"/>
                  </a:cubicBezTo>
                  <a:cubicBezTo>
                    <a:pt x="3404107" y="34574"/>
                    <a:pt x="4099432" y="-25751"/>
                    <a:pt x="4455032" y="145699"/>
                  </a:cubicBezTo>
                  <a:cubicBezTo>
                    <a:pt x="4810632" y="317149"/>
                    <a:pt x="4991607" y="637824"/>
                    <a:pt x="5064632" y="1041049"/>
                  </a:cubicBezTo>
                  <a:cubicBezTo>
                    <a:pt x="5137657" y="1444274"/>
                    <a:pt x="5109082" y="2209449"/>
                    <a:pt x="4893182" y="2565049"/>
                  </a:cubicBezTo>
                  <a:cubicBezTo>
                    <a:pt x="4677282" y="2920649"/>
                    <a:pt x="4442332" y="3079399"/>
                    <a:pt x="3769232" y="3174649"/>
                  </a:cubicBezTo>
                  <a:cubicBezTo>
                    <a:pt x="3096132" y="3269899"/>
                    <a:pt x="1470532" y="3241324"/>
                    <a:pt x="854582" y="3136549"/>
                  </a:cubicBezTo>
                  <a:cubicBezTo>
                    <a:pt x="238632" y="3031774"/>
                    <a:pt x="206882" y="2812699"/>
                    <a:pt x="73532" y="2545999"/>
                  </a:cubicBezTo>
                  <a:cubicBezTo>
                    <a:pt x="-59818" y="2279299"/>
                    <a:pt x="22732" y="1882424"/>
                    <a:pt x="54482" y="1536349"/>
                  </a:cubicBezTo>
                  <a:cubicBezTo>
                    <a:pt x="86232" y="1190274"/>
                    <a:pt x="168782" y="723549"/>
                    <a:pt x="283082" y="488599"/>
                  </a:cubicBezTo>
                  <a:close/>
                </a:path>
              </a:pathLst>
            </a:custGeom>
            <a:noFill/>
            <a:ln w="38100">
              <a:solidFill>
                <a:srgbClr val="867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小考拉体" panose="02000503000000000000" pitchFamily="2" charset="-122"/>
                <a:ea typeface="小考拉体" panose="02000503000000000000" pitchFamily="2" charset="-122"/>
              </a:endParaRPr>
            </a:p>
          </p:txBody>
        </p:sp>
        <p:pic>
          <p:nvPicPr>
            <p:cNvPr id="25" name="图片 24">
              <a:extLst>
                <a:ext uri="{FF2B5EF4-FFF2-40B4-BE49-F238E27FC236}">
                  <a16:creationId xmlns:a16="http://schemas.microsoft.com/office/drawing/2014/main" id="{23F1C531-37CF-429C-ADD8-951566980C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1978" y="2717027"/>
              <a:ext cx="593203" cy="576303"/>
            </a:xfrm>
            <a:prstGeom prst="rect">
              <a:avLst/>
            </a:prstGeom>
          </p:spPr>
        </p:pic>
      </p:grpSp>
      <p:grpSp>
        <p:nvGrpSpPr>
          <p:cNvPr id="27" name="组合 26">
            <a:extLst>
              <a:ext uri="{FF2B5EF4-FFF2-40B4-BE49-F238E27FC236}">
                <a16:creationId xmlns:a16="http://schemas.microsoft.com/office/drawing/2014/main" id="{B26633EF-D5BC-4E31-A7D4-3153E59EF7E6}"/>
              </a:ext>
            </a:extLst>
          </p:cNvPr>
          <p:cNvGrpSpPr/>
          <p:nvPr/>
        </p:nvGrpSpPr>
        <p:grpSpPr>
          <a:xfrm>
            <a:off x="1111413" y="2264898"/>
            <a:ext cx="3010782" cy="2051599"/>
            <a:chOff x="2258960" y="2665680"/>
            <a:chExt cx="2383615" cy="2056004"/>
          </a:xfrm>
        </p:grpSpPr>
        <p:sp>
          <p:nvSpPr>
            <p:cNvPr id="6" name="文本框 5">
              <a:extLst>
                <a:ext uri="{FF2B5EF4-FFF2-40B4-BE49-F238E27FC236}">
                  <a16:creationId xmlns:a16="http://schemas.microsoft.com/office/drawing/2014/main" id="{96F730A2-D535-44D1-8CF9-EBADCD2F7F1F}"/>
                </a:ext>
              </a:extLst>
            </p:cNvPr>
            <p:cNvSpPr txBox="1"/>
            <p:nvPr/>
          </p:nvSpPr>
          <p:spPr>
            <a:xfrm>
              <a:off x="2343679" y="3101825"/>
              <a:ext cx="2298896" cy="1421928"/>
            </a:xfrm>
            <a:prstGeom prst="rect">
              <a:avLst/>
            </a:prstGeom>
            <a:noFill/>
          </p:spPr>
          <p:txBody>
            <a:bodyPr wrap="square" rtlCol="0">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defTabSz="914400">
                <a:defRPr/>
              </a:pP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lai</a:t>
              </a:r>
              <a:r>
                <a:rPr lang="en-US" dirty="0">
                  <a:latin typeface="Times New Roman" panose="02020603050405020304" pitchFamily="18" charset="0"/>
                  <a:cs typeface="Times New Roman" panose="02020603050405020304" pitchFamily="18" charset="0"/>
                </a:rPr>
                <a:t>.</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小考拉体" panose="02000503000000000000" pitchFamily="2" charset="-122"/>
                <a:cs typeface="Times New Roman" panose="02020603050405020304" pitchFamily="18" charset="0"/>
              </a:endParaRPr>
            </a:p>
          </p:txBody>
        </p:sp>
        <p:sp>
          <p:nvSpPr>
            <p:cNvPr id="17" name="任意多边形: 形状 16">
              <a:extLst>
                <a:ext uri="{FF2B5EF4-FFF2-40B4-BE49-F238E27FC236}">
                  <a16:creationId xmlns:a16="http://schemas.microsoft.com/office/drawing/2014/main" id="{BF6C5749-8F29-4694-9758-0633B550B79C}"/>
                </a:ext>
              </a:extLst>
            </p:cNvPr>
            <p:cNvSpPr/>
            <p:nvPr/>
          </p:nvSpPr>
          <p:spPr>
            <a:xfrm>
              <a:off x="2258960" y="2904532"/>
              <a:ext cx="2099700" cy="1817152"/>
            </a:xfrm>
            <a:custGeom>
              <a:avLst/>
              <a:gdLst>
                <a:gd name="connsiteX0" fmla="*/ 283082 w 5100718"/>
                <a:gd name="connsiteY0" fmla="*/ 488599 h 3232665"/>
                <a:gd name="connsiteX1" fmla="*/ 740282 w 5100718"/>
                <a:gd name="connsiteY1" fmla="*/ 126649 h 3232665"/>
                <a:gd name="connsiteX2" fmla="*/ 1159382 w 5100718"/>
                <a:gd name="connsiteY2" fmla="*/ 69499 h 3232665"/>
                <a:gd name="connsiteX3" fmla="*/ 1616582 w 5100718"/>
                <a:gd name="connsiteY3" fmla="*/ 12349 h 3232665"/>
                <a:gd name="connsiteX4" fmla="*/ 2931032 w 5100718"/>
                <a:gd name="connsiteY4" fmla="*/ 12349 h 3232665"/>
                <a:gd name="connsiteX5" fmla="*/ 4455032 w 5100718"/>
                <a:gd name="connsiteY5" fmla="*/ 145699 h 3232665"/>
                <a:gd name="connsiteX6" fmla="*/ 5064632 w 5100718"/>
                <a:gd name="connsiteY6" fmla="*/ 1041049 h 3232665"/>
                <a:gd name="connsiteX7" fmla="*/ 4893182 w 5100718"/>
                <a:gd name="connsiteY7" fmla="*/ 2565049 h 3232665"/>
                <a:gd name="connsiteX8" fmla="*/ 3769232 w 5100718"/>
                <a:gd name="connsiteY8" fmla="*/ 3174649 h 3232665"/>
                <a:gd name="connsiteX9" fmla="*/ 854582 w 5100718"/>
                <a:gd name="connsiteY9" fmla="*/ 3136549 h 3232665"/>
                <a:gd name="connsiteX10" fmla="*/ 73532 w 5100718"/>
                <a:gd name="connsiteY10" fmla="*/ 2545999 h 3232665"/>
                <a:gd name="connsiteX11" fmla="*/ 54482 w 5100718"/>
                <a:gd name="connsiteY11" fmla="*/ 1536349 h 3232665"/>
                <a:gd name="connsiteX12" fmla="*/ 283082 w 5100718"/>
                <a:gd name="connsiteY12" fmla="*/ 488599 h 323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0718" h="3232665">
                  <a:moveTo>
                    <a:pt x="283082" y="488599"/>
                  </a:moveTo>
                  <a:cubicBezTo>
                    <a:pt x="397382" y="253649"/>
                    <a:pt x="594232" y="196499"/>
                    <a:pt x="740282" y="126649"/>
                  </a:cubicBezTo>
                  <a:cubicBezTo>
                    <a:pt x="886332" y="56799"/>
                    <a:pt x="1159382" y="69499"/>
                    <a:pt x="1159382" y="69499"/>
                  </a:cubicBezTo>
                  <a:cubicBezTo>
                    <a:pt x="1305432" y="50449"/>
                    <a:pt x="1321307" y="21874"/>
                    <a:pt x="1616582" y="12349"/>
                  </a:cubicBezTo>
                  <a:cubicBezTo>
                    <a:pt x="1911857" y="2824"/>
                    <a:pt x="2457957" y="-9876"/>
                    <a:pt x="2931032" y="12349"/>
                  </a:cubicBezTo>
                  <a:cubicBezTo>
                    <a:pt x="3404107" y="34574"/>
                    <a:pt x="4099432" y="-25751"/>
                    <a:pt x="4455032" y="145699"/>
                  </a:cubicBezTo>
                  <a:cubicBezTo>
                    <a:pt x="4810632" y="317149"/>
                    <a:pt x="4991607" y="637824"/>
                    <a:pt x="5064632" y="1041049"/>
                  </a:cubicBezTo>
                  <a:cubicBezTo>
                    <a:pt x="5137657" y="1444274"/>
                    <a:pt x="5109082" y="2209449"/>
                    <a:pt x="4893182" y="2565049"/>
                  </a:cubicBezTo>
                  <a:cubicBezTo>
                    <a:pt x="4677282" y="2920649"/>
                    <a:pt x="4442332" y="3079399"/>
                    <a:pt x="3769232" y="3174649"/>
                  </a:cubicBezTo>
                  <a:cubicBezTo>
                    <a:pt x="3096132" y="3269899"/>
                    <a:pt x="1470532" y="3241324"/>
                    <a:pt x="854582" y="3136549"/>
                  </a:cubicBezTo>
                  <a:cubicBezTo>
                    <a:pt x="238632" y="3031774"/>
                    <a:pt x="206882" y="2812699"/>
                    <a:pt x="73532" y="2545999"/>
                  </a:cubicBezTo>
                  <a:cubicBezTo>
                    <a:pt x="-59818" y="2279299"/>
                    <a:pt x="22732" y="1882424"/>
                    <a:pt x="54482" y="1536349"/>
                  </a:cubicBezTo>
                  <a:cubicBezTo>
                    <a:pt x="86232" y="1190274"/>
                    <a:pt x="168782" y="723549"/>
                    <a:pt x="283082" y="488599"/>
                  </a:cubicBezTo>
                  <a:close/>
                </a:path>
              </a:pathLst>
            </a:custGeom>
            <a:noFill/>
            <a:ln w="38100">
              <a:solidFill>
                <a:srgbClr val="867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小考拉体" panose="02000503000000000000" pitchFamily="2" charset="-122"/>
                <a:ea typeface="小考拉体" panose="02000503000000000000" pitchFamily="2" charset="-122"/>
              </a:endParaRPr>
            </a:p>
          </p:txBody>
        </p:sp>
        <p:pic>
          <p:nvPicPr>
            <p:cNvPr id="26" name="图片 25">
              <a:extLst>
                <a:ext uri="{FF2B5EF4-FFF2-40B4-BE49-F238E27FC236}">
                  <a16:creationId xmlns:a16="http://schemas.microsoft.com/office/drawing/2014/main" id="{45F4909D-E8F2-4489-ACF4-CF161070A9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4435" y="2665680"/>
              <a:ext cx="593203" cy="576303"/>
            </a:xfrm>
            <a:prstGeom prst="rect">
              <a:avLst/>
            </a:prstGeom>
          </p:spPr>
        </p:pic>
      </p:grpSp>
      <p:grpSp>
        <p:nvGrpSpPr>
          <p:cNvPr id="23" name="组合 28">
            <a:extLst>
              <a:ext uri="{FF2B5EF4-FFF2-40B4-BE49-F238E27FC236}">
                <a16:creationId xmlns:a16="http://schemas.microsoft.com/office/drawing/2014/main" id="{44607275-6DDB-4A07-8340-8F334511C8D8}"/>
              </a:ext>
            </a:extLst>
          </p:cNvPr>
          <p:cNvGrpSpPr/>
          <p:nvPr/>
        </p:nvGrpSpPr>
        <p:grpSpPr>
          <a:xfrm>
            <a:off x="6486461" y="2430850"/>
            <a:ext cx="2057299" cy="1743650"/>
            <a:chOff x="8182294" y="2717027"/>
            <a:chExt cx="2461071" cy="1952381"/>
          </a:xfrm>
        </p:grpSpPr>
        <p:sp>
          <p:nvSpPr>
            <p:cNvPr id="34" name="文本框 15">
              <a:extLst>
                <a:ext uri="{FF2B5EF4-FFF2-40B4-BE49-F238E27FC236}">
                  <a16:creationId xmlns:a16="http://schemas.microsoft.com/office/drawing/2014/main" id="{63AB2348-A376-466D-ADC8-43244127D904}"/>
                </a:ext>
              </a:extLst>
            </p:cNvPr>
            <p:cNvSpPr txBox="1"/>
            <p:nvPr/>
          </p:nvSpPr>
          <p:spPr>
            <a:xfrm>
              <a:off x="8485215" y="3017371"/>
              <a:ext cx="2084819" cy="1592146"/>
            </a:xfrm>
            <a:prstGeom prst="rect">
              <a:avLst/>
            </a:prstGeom>
            <a:noFill/>
          </p:spPr>
          <p:txBody>
            <a:bodyPr wrap="square" rtlCol="0">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defTabSz="914400">
                <a:defRPr/>
              </a:pP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kết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miêu</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biểu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cảm</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小考拉体" panose="02000503000000000000" pitchFamily="2" charset="-122"/>
                <a:cs typeface="Times New Roman" panose="02020603050405020304" pitchFamily="18" charset="0"/>
              </a:endParaRPr>
            </a:p>
          </p:txBody>
        </p:sp>
        <p:sp>
          <p:nvSpPr>
            <p:cNvPr id="31" name="任意多边形: 形状 18">
              <a:extLst>
                <a:ext uri="{FF2B5EF4-FFF2-40B4-BE49-F238E27FC236}">
                  <a16:creationId xmlns:a16="http://schemas.microsoft.com/office/drawing/2014/main" id="{3AC093A0-7583-41C7-B2FC-8A84706EBA4D}"/>
                </a:ext>
              </a:extLst>
            </p:cNvPr>
            <p:cNvSpPr/>
            <p:nvPr/>
          </p:nvSpPr>
          <p:spPr>
            <a:xfrm>
              <a:off x="8182294" y="2852256"/>
              <a:ext cx="2396806" cy="1817152"/>
            </a:xfrm>
            <a:custGeom>
              <a:avLst/>
              <a:gdLst>
                <a:gd name="connsiteX0" fmla="*/ 283082 w 5100718"/>
                <a:gd name="connsiteY0" fmla="*/ 488599 h 3232665"/>
                <a:gd name="connsiteX1" fmla="*/ 740282 w 5100718"/>
                <a:gd name="connsiteY1" fmla="*/ 126649 h 3232665"/>
                <a:gd name="connsiteX2" fmla="*/ 1159382 w 5100718"/>
                <a:gd name="connsiteY2" fmla="*/ 69499 h 3232665"/>
                <a:gd name="connsiteX3" fmla="*/ 1616582 w 5100718"/>
                <a:gd name="connsiteY3" fmla="*/ 12349 h 3232665"/>
                <a:gd name="connsiteX4" fmla="*/ 2931032 w 5100718"/>
                <a:gd name="connsiteY4" fmla="*/ 12349 h 3232665"/>
                <a:gd name="connsiteX5" fmla="*/ 4455032 w 5100718"/>
                <a:gd name="connsiteY5" fmla="*/ 145699 h 3232665"/>
                <a:gd name="connsiteX6" fmla="*/ 5064632 w 5100718"/>
                <a:gd name="connsiteY6" fmla="*/ 1041049 h 3232665"/>
                <a:gd name="connsiteX7" fmla="*/ 4893182 w 5100718"/>
                <a:gd name="connsiteY7" fmla="*/ 2565049 h 3232665"/>
                <a:gd name="connsiteX8" fmla="*/ 3769232 w 5100718"/>
                <a:gd name="connsiteY8" fmla="*/ 3174649 h 3232665"/>
                <a:gd name="connsiteX9" fmla="*/ 854582 w 5100718"/>
                <a:gd name="connsiteY9" fmla="*/ 3136549 h 3232665"/>
                <a:gd name="connsiteX10" fmla="*/ 73532 w 5100718"/>
                <a:gd name="connsiteY10" fmla="*/ 2545999 h 3232665"/>
                <a:gd name="connsiteX11" fmla="*/ 54482 w 5100718"/>
                <a:gd name="connsiteY11" fmla="*/ 1536349 h 3232665"/>
                <a:gd name="connsiteX12" fmla="*/ 283082 w 5100718"/>
                <a:gd name="connsiteY12" fmla="*/ 488599 h 323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0718" h="3232665">
                  <a:moveTo>
                    <a:pt x="283082" y="488599"/>
                  </a:moveTo>
                  <a:cubicBezTo>
                    <a:pt x="397382" y="253649"/>
                    <a:pt x="594232" y="196499"/>
                    <a:pt x="740282" y="126649"/>
                  </a:cubicBezTo>
                  <a:cubicBezTo>
                    <a:pt x="886332" y="56799"/>
                    <a:pt x="1159382" y="69499"/>
                    <a:pt x="1159382" y="69499"/>
                  </a:cubicBezTo>
                  <a:cubicBezTo>
                    <a:pt x="1305432" y="50449"/>
                    <a:pt x="1321307" y="21874"/>
                    <a:pt x="1616582" y="12349"/>
                  </a:cubicBezTo>
                  <a:cubicBezTo>
                    <a:pt x="1911857" y="2824"/>
                    <a:pt x="2457957" y="-9876"/>
                    <a:pt x="2931032" y="12349"/>
                  </a:cubicBezTo>
                  <a:cubicBezTo>
                    <a:pt x="3404107" y="34574"/>
                    <a:pt x="4099432" y="-25751"/>
                    <a:pt x="4455032" y="145699"/>
                  </a:cubicBezTo>
                  <a:cubicBezTo>
                    <a:pt x="4810632" y="317149"/>
                    <a:pt x="4991607" y="637824"/>
                    <a:pt x="5064632" y="1041049"/>
                  </a:cubicBezTo>
                  <a:cubicBezTo>
                    <a:pt x="5137657" y="1444274"/>
                    <a:pt x="5109082" y="2209449"/>
                    <a:pt x="4893182" y="2565049"/>
                  </a:cubicBezTo>
                  <a:cubicBezTo>
                    <a:pt x="4677282" y="2920649"/>
                    <a:pt x="4442332" y="3079399"/>
                    <a:pt x="3769232" y="3174649"/>
                  </a:cubicBezTo>
                  <a:cubicBezTo>
                    <a:pt x="3096132" y="3269899"/>
                    <a:pt x="1470532" y="3241324"/>
                    <a:pt x="854582" y="3136549"/>
                  </a:cubicBezTo>
                  <a:cubicBezTo>
                    <a:pt x="238632" y="3031774"/>
                    <a:pt x="206882" y="2812699"/>
                    <a:pt x="73532" y="2545999"/>
                  </a:cubicBezTo>
                  <a:cubicBezTo>
                    <a:pt x="-59818" y="2279299"/>
                    <a:pt x="22732" y="1882424"/>
                    <a:pt x="54482" y="1536349"/>
                  </a:cubicBezTo>
                  <a:cubicBezTo>
                    <a:pt x="86232" y="1190274"/>
                    <a:pt x="168782" y="723549"/>
                    <a:pt x="283082" y="488599"/>
                  </a:cubicBezTo>
                  <a:close/>
                </a:path>
              </a:pathLst>
            </a:custGeom>
            <a:noFill/>
            <a:ln w="38100">
              <a:solidFill>
                <a:srgbClr val="867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小考拉体" panose="02000503000000000000" pitchFamily="2" charset="-122"/>
                <a:ea typeface="小考拉体" panose="02000503000000000000" pitchFamily="2" charset="-122"/>
              </a:endParaRPr>
            </a:p>
          </p:txBody>
        </p:sp>
        <p:pic>
          <p:nvPicPr>
            <p:cNvPr id="32" name="图片 23">
              <a:extLst>
                <a:ext uri="{FF2B5EF4-FFF2-40B4-BE49-F238E27FC236}">
                  <a16:creationId xmlns:a16="http://schemas.microsoft.com/office/drawing/2014/main" id="{31DDCBDD-8C6B-472B-9FF4-A282EA2D4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0162" y="2717027"/>
              <a:ext cx="593203" cy="576303"/>
            </a:xfrm>
            <a:prstGeom prst="rect">
              <a:avLst/>
            </a:prstGeom>
          </p:spPr>
        </p:pic>
      </p:grpSp>
      <p:sp>
        <p:nvSpPr>
          <p:cNvPr id="2" name="Rectangle 1"/>
          <p:cNvSpPr/>
          <p:nvPr/>
        </p:nvSpPr>
        <p:spPr>
          <a:xfrm>
            <a:off x="1919547" y="2074613"/>
            <a:ext cx="809837" cy="424732"/>
          </a:xfrm>
          <a:prstGeom prst="rect">
            <a:avLst/>
          </a:prstGeom>
        </p:spPr>
        <p:txBody>
          <a:bodyPr wrap="square">
            <a:spAutoFit/>
          </a:bodyPr>
          <a:lstStyle/>
          <a:p>
            <a:pPr lvl="0" algn="ctr" defTabSz="914400">
              <a:lnSpc>
                <a:spcPct val="120000"/>
              </a:lnSpc>
              <a:defRPr/>
            </a:pPr>
            <a:r>
              <a:rPr lang="en-US" altLang="zh-CN" b="1" dirty="0">
                <a:solidFill>
                  <a:srgbClr val="0070C0"/>
                </a:solidFill>
                <a:latin typeface="小考拉体" panose="02000503000000000000" pitchFamily="2" charset="-122"/>
                <a:ea typeface="小考拉体" panose="02000503000000000000" pitchFamily="2" charset="-122"/>
              </a:rPr>
              <a:t>ĐỀ TÀI</a:t>
            </a:r>
            <a:endParaRPr lang="zh-CN" altLang="en-US" b="1" dirty="0">
              <a:solidFill>
                <a:srgbClr val="0070C0"/>
              </a:solidFill>
              <a:latin typeface="小考拉体" panose="02000503000000000000" pitchFamily="2" charset="-122"/>
              <a:ea typeface="小考拉体" panose="02000503000000000000" pitchFamily="2" charset="-122"/>
            </a:endParaRPr>
          </a:p>
        </p:txBody>
      </p:sp>
      <p:sp>
        <p:nvSpPr>
          <p:cNvPr id="3" name="Rectangle 2"/>
          <p:cNvSpPr/>
          <p:nvPr/>
        </p:nvSpPr>
        <p:spPr>
          <a:xfrm>
            <a:off x="4455648" y="2049379"/>
            <a:ext cx="1018227" cy="424732"/>
          </a:xfrm>
          <a:prstGeom prst="rect">
            <a:avLst/>
          </a:prstGeom>
        </p:spPr>
        <p:txBody>
          <a:bodyPr wrap="none">
            <a:spAutoFit/>
          </a:bodyPr>
          <a:lstStyle/>
          <a:p>
            <a:pPr lvl="0" algn="ctr" defTabSz="914400">
              <a:lnSpc>
                <a:spcPct val="120000"/>
              </a:lnSpc>
              <a:defRPr/>
            </a:pPr>
            <a:r>
              <a:rPr lang="en-US" altLang="zh-CN" b="1" dirty="0">
                <a:solidFill>
                  <a:srgbClr val="0070C0"/>
                </a:solidFill>
                <a:latin typeface="小考拉体" panose="02000503000000000000" pitchFamily="2" charset="-122"/>
                <a:ea typeface="小考拉体" panose="02000503000000000000" pitchFamily="2" charset="-122"/>
              </a:rPr>
              <a:t>XUẤT XỨ</a:t>
            </a:r>
            <a:endParaRPr lang="zh-CN" altLang="en-US" b="1" dirty="0">
              <a:solidFill>
                <a:srgbClr val="0070C0"/>
              </a:solidFill>
              <a:latin typeface="小考拉体" panose="02000503000000000000" pitchFamily="2" charset="-122"/>
              <a:ea typeface="小考拉体" panose="02000503000000000000" pitchFamily="2" charset="-122"/>
            </a:endParaRPr>
          </a:p>
        </p:txBody>
      </p:sp>
      <p:sp>
        <p:nvSpPr>
          <p:cNvPr id="7" name="Rectangle 6"/>
          <p:cNvSpPr/>
          <p:nvPr/>
        </p:nvSpPr>
        <p:spPr>
          <a:xfrm>
            <a:off x="7099191" y="2105332"/>
            <a:ext cx="723275" cy="424732"/>
          </a:xfrm>
          <a:prstGeom prst="rect">
            <a:avLst/>
          </a:prstGeom>
        </p:spPr>
        <p:txBody>
          <a:bodyPr wrap="none">
            <a:spAutoFit/>
          </a:bodyPr>
          <a:lstStyle/>
          <a:p>
            <a:pPr lvl="0" algn="ctr" defTabSz="914400">
              <a:lnSpc>
                <a:spcPct val="120000"/>
              </a:lnSpc>
              <a:defRPr/>
            </a:pPr>
            <a:r>
              <a:rPr lang="en-US" altLang="zh-CN" b="1" dirty="0">
                <a:solidFill>
                  <a:srgbClr val="0070C0"/>
                </a:solidFill>
                <a:latin typeface="小考拉体" panose="02000503000000000000" pitchFamily="2" charset="-122"/>
                <a:ea typeface="小考拉体" panose="02000503000000000000" pitchFamily="2" charset="-122"/>
              </a:rPr>
              <a:t>PTBĐ</a:t>
            </a:r>
            <a:endParaRPr lang="zh-CN" altLang="en-US" b="1" dirty="0">
              <a:solidFill>
                <a:srgbClr val="0070C0"/>
              </a:solidFill>
              <a:latin typeface="小考拉体" panose="02000503000000000000" pitchFamily="2" charset="-122"/>
              <a:ea typeface="小考拉体" panose="02000503000000000000" pitchFamily="2" charset="-122"/>
            </a:endParaRPr>
          </a:p>
        </p:txBody>
      </p:sp>
      <p:sp>
        <p:nvSpPr>
          <p:cNvPr id="8" name="Rectangle 7"/>
          <p:cNvSpPr/>
          <p:nvPr/>
        </p:nvSpPr>
        <p:spPr>
          <a:xfrm>
            <a:off x="9449458" y="2019259"/>
            <a:ext cx="994182" cy="424732"/>
          </a:xfrm>
          <a:prstGeom prst="rect">
            <a:avLst/>
          </a:prstGeom>
        </p:spPr>
        <p:txBody>
          <a:bodyPr wrap="none">
            <a:spAutoFit/>
          </a:bodyPr>
          <a:lstStyle/>
          <a:p>
            <a:pPr lvl="0" algn="ctr" defTabSz="914400">
              <a:lnSpc>
                <a:spcPct val="120000"/>
              </a:lnSpc>
              <a:defRPr/>
            </a:pPr>
            <a:r>
              <a:rPr lang="en-US" altLang="zh-CN" b="1" dirty="0">
                <a:solidFill>
                  <a:srgbClr val="0070C0"/>
                </a:solidFill>
                <a:latin typeface="小考拉体" panose="02000503000000000000" pitchFamily="2" charset="-122"/>
                <a:ea typeface="小考拉体" panose="02000503000000000000" pitchFamily="2" charset="-122"/>
              </a:rPr>
              <a:t>NGÔI KỂ</a:t>
            </a:r>
            <a:endParaRPr lang="zh-CN" altLang="en-US" b="1" dirty="0">
              <a:solidFill>
                <a:srgbClr val="0070C0"/>
              </a:solidFill>
              <a:latin typeface="小考拉体" panose="02000503000000000000" pitchFamily="2" charset="-122"/>
              <a:ea typeface="小考拉体" panose="02000503000000000000" pitchFamily="2" charset="-122"/>
            </a:endParaRPr>
          </a:p>
        </p:txBody>
      </p:sp>
      <p:pic>
        <p:nvPicPr>
          <p:cNvPr id="35" name="Picture 34">
            <a:extLst>
              <a:ext uri="{FF2B5EF4-FFF2-40B4-BE49-F238E27FC236}">
                <a16:creationId xmlns:a16="http://schemas.microsoft.com/office/drawing/2014/main" id="{64993FB0-1350-45CF-A3FB-B18A37700473}"/>
              </a:ext>
            </a:extLst>
          </p:cNvPr>
          <p:cNvPicPr>
            <a:picLocks noChangeAspect="1"/>
          </p:cNvPicPr>
          <p:nvPr/>
        </p:nvPicPr>
        <p:blipFill>
          <a:blip r:embed="rId4"/>
          <a:stretch>
            <a:fillRect/>
          </a:stretch>
        </p:blipFill>
        <p:spPr>
          <a:xfrm>
            <a:off x="4605748" y="3842678"/>
            <a:ext cx="3537463" cy="3002365"/>
          </a:xfrm>
          <a:prstGeom prst="rect">
            <a:avLst/>
          </a:prstGeom>
        </p:spPr>
      </p:pic>
    </p:spTree>
    <p:extLst>
      <p:ext uri="{BB962C8B-B14F-4D97-AF65-F5344CB8AC3E}">
        <p14:creationId xmlns:p14="http://schemas.microsoft.com/office/powerpoint/2010/main" val="55503091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8A1D4670-1BB2-462A-8285-359B5FB8A759}"/>
              </a:ext>
            </a:extLst>
          </p:cNvPr>
          <p:cNvGrpSpPr/>
          <p:nvPr/>
        </p:nvGrpSpPr>
        <p:grpSpPr>
          <a:xfrm>
            <a:off x="4184732" y="935785"/>
            <a:ext cx="3379417" cy="683264"/>
            <a:chOff x="4402221" y="1012090"/>
            <a:chExt cx="2738808" cy="683264"/>
          </a:xfrm>
          <a:effectLst>
            <a:outerShdw blurRad="50800" dist="38100" dir="5400000" algn="t" rotWithShape="0">
              <a:prstClr val="black">
                <a:alpha val="40000"/>
              </a:prstClr>
            </a:outerShdw>
          </a:effectLst>
        </p:grpSpPr>
        <p:sp>
          <p:nvSpPr>
            <p:cNvPr id="21" name="矩形: 圆角 20">
              <a:extLst>
                <a:ext uri="{FF2B5EF4-FFF2-40B4-BE49-F238E27FC236}">
                  <a16:creationId xmlns:a16="http://schemas.microsoft.com/office/drawing/2014/main" id="{CE609C84-4A7B-45FF-9CD8-D3759BD63A81}"/>
                </a:ext>
              </a:extLst>
            </p:cNvPr>
            <p:cNvSpPr/>
            <p:nvPr/>
          </p:nvSpPr>
          <p:spPr>
            <a:xfrm>
              <a:off x="4402221" y="1035975"/>
              <a:ext cx="2738808" cy="635495"/>
            </a:xfrm>
            <a:prstGeom prst="roundRect">
              <a:avLst>
                <a:gd name="adj" fmla="val 40952"/>
              </a:avLst>
            </a:prstGeom>
            <a:solidFill>
              <a:srgbClr val="009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8423276C-F5BC-47D3-AD9F-53C0B447FD9B}"/>
                </a:ext>
              </a:extLst>
            </p:cNvPr>
            <p:cNvSpPr txBox="1"/>
            <p:nvPr/>
          </p:nvSpPr>
          <p:spPr>
            <a:xfrm>
              <a:off x="4402221" y="1012090"/>
              <a:ext cx="2704277" cy="683264"/>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914400">
                <a:defRPr/>
              </a:pPr>
              <a:r>
                <a:rPr lang="en-US" altLang="zh-CN" sz="3200" b="1" spc="300" dirty="0">
                  <a:solidFill>
                    <a:schemeClr val="bg1"/>
                  </a:solidFill>
                  <a:latin typeface="小考拉体" panose="02000503000000000000" pitchFamily="2" charset="-122"/>
                  <a:ea typeface="小考拉体" panose="02000503000000000000" pitchFamily="2" charset="-122"/>
                </a:rPr>
                <a:t>2. </a:t>
              </a:r>
              <a:r>
                <a:rPr lang="en-US" altLang="zh-CN" sz="3200" b="1" spc="300" dirty="0" err="1">
                  <a:solidFill>
                    <a:schemeClr val="bg1"/>
                  </a:solidFill>
                  <a:latin typeface="小考拉体" panose="02000503000000000000" pitchFamily="2" charset="-122"/>
                  <a:ea typeface="小考拉体" panose="02000503000000000000" pitchFamily="2" charset="-122"/>
                </a:rPr>
                <a:t>Tác</a:t>
              </a:r>
              <a:r>
                <a:rPr lang="en-US" altLang="zh-CN" sz="3200" b="1" spc="300" dirty="0">
                  <a:solidFill>
                    <a:schemeClr val="bg1"/>
                  </a:solidFill>
                  <a:latin typeface="小考拉体" panose="02000503000000000000" pitchFamily="2" charset="-122"/>
                  <a:ea typeface="小考拉体" panose="02000503000000000000" pitchFamily="2" charset="-122"/>
                </a:rPr>
                <a:t> </a:t>
              </a:r>
              <a:r>
                <a:rPr lang="en-US" altLang="zh-CN" sz="3200" b="1" spc="300" dirty="0" err="1">
                  <a:solidFill>
                    <a:schemeClr val="bg1"/>
                  </a:solidFill>
                  <a:latin typeface="小考拉体" panose="02000503000000000000" pitchFamily="2" charset="-122"/>
                  <a:ea typeface="小考拉体" panose="02000503000000000000" pitchFamily="2" charset="-122"/>
                </a:rPr>
                <a:t>phẩm</a:t>
              </a:r>
              <a:endParaRPr lang="zh-CN" altLang="en-US" sz="3200" b="1" spc="300" dirty="0">
                <a:solidFill>
                  <a:schemeClr val="bg1"/>
                </a:solidFill>
                <a:latin typeface="小考拉体" panose="02000503000000000000" pitchFamily="2" charset="-122"/>
                <a:ea typeface="小考拉体" panose="02000503000000000000" pitchFamily="2" charset="-122"/>
              </a:endParaRPr>
            </a:p>
          </p:txBody>
        </p:sp>
      </p:grpSp>
      <p:grpSp>
        <p:nvGrpSpPr>
          <p:cNvPr id="28" name="组合 27">
            <a:extLst>
              <a:ext uri="{FF2B5EF4-FFF2-40B4-BE49-F238E27FC236}">
                <a16:creationId xmlns:a16="http://schemas.microsoft.com/office/drawing/2014/main" id="{1B683D97-204A-45CF-BA79-D4A9FA7CB667}"/>
              </a:ext>
            </a:extLst>
          </p:cNvPr>
          <p:cNvGrpSpPr/>
          <p:nvPr/>
        </p:nvGrpSpPr>
        <p:grpSpPr>
          <a:xfrm>
            <a:off x="3454915" y="1220735"/>
            <a:ext cx="9055833" cy="5005963"/>
            <a:chOff x="5070301" y="2717027"/>
            <a:chExt cx="2324880" cy="2227569"/>
          </a:xfrm>
        </p:grpSpPr>
        <p:sp>
          <p:nvSpPr>
            <p:cNvPr id="11" name="文本框 10">
              <a:extLst>
                <a:ext uri="{FF2B5EF4-FFF2-40B4-BE49-F238E27FC236}">
                  <a16:creationId xmlns:a16="http://schemas.microsoft.com/office/drawing/2014/main" id="{59B4A6F2-A956-4F90-9749-79435481A0F5}"/>
                </a:ext>
              </a:extLst>
            </p:cNvPr>
            <p:cNvSpPr txBox="1"/>
            <p:nvPr/>
          </p:nvSpPr>
          <p:spPr>
            <a:xfrm>
              <a:off x="5178747" y="3209832"/>
              <a:ext cx="1773492" cy="1505853"/>
            </a:xfrm>
            <a:prstGeom prst="rect">
              <a:avLst/>
            </a:prstGeom>
            <a:noFill/>
          </p:spPr>
          <p:txBody>
            <a:bodyPr wrap="square" rtlCol="0">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algn="just"/>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khoa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li </a:t>
              </a:r>
              <a:r>
                <a:rPr lang="en-US" sz="2000" dirty="0" err="1">
                  <a:latin typeface="Times New Roman" panose="02020603050405020304" pitchFamily="18" charset="0"/>
                  <a:cs typeface="Times New Roman" panose="02020603050405020304" pitchFamily="18" charset="0"/>
                </a:rPr>
                <a:t>kì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Truyện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lô-gíc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nhằm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tưởng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cs typeface="Times New Roman" panose="02020603050405020304" pitchFamily="18" charset="0"/>
                </a:rPr>
                <a:t> hay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truyện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Truyện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tiên</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kỉ</a:t>
              </a:r>
              <a:r>
                <a:rPr lang="en-US" sz="2000" dirty="0">
                  <a:latin typeface="Times New Roman" panose="02020603050405020304" pitchFamily="18" charset="0"/>
                  <a:cs typeface="Times New Roman" panose="02020603050405020304" pitchFamily="18" charset="0"/>
                </a:rPr>
                <a:t> XIX,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Ca-</a:t>
              </a:r>
              <a:r>
                <a:rPr lang="en-US" sz="2000" dirty="0" err="1">
                  <a:latin typeface="Times New Roman" panose="02020603050405020304" pitchFamily="18" charset="0"/>
                  <a:cs typeface="Times New Roman" panose="02020603050405020304" pitchFamily="18" charset="0"/>
                </a:rPr>
                <a:t>na</a:t>
              </a:r>
              <a:r>
                <a:rPr lang="en-US" sz="2000" dirty="0">
                  <a:latin typeface="Times New Roman" panose="02020603050405020304" pitchFamily="18" charset="0"/>
                  <a:cs typeface="Times New Roman" panose="02020603050405020304" pitchFamily="18" charset="0"/>
                </a:rPr>
                <a:t>-da, </a:t>
              </a:r>
              <a:r>
                <a:rPr lang="en-US" sz="2000" dirty="0" err="1">
                  <a:latin typeface="Times New Roman" panose="02020603050405020304" pitchFamily="18" charset="0"/>
                  <a:cs typeface="Times New Roman" panose="02020603050405020304" pitchFamily="18" charset="0"/>
                </a:rPr>
                <a:t>Nga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a:t>
              </a:r>
            </a:p>
          </p:txBody>
        </p:sp>
        <p:sp>
          <p:nvSpPr>
            <p:cNvPr id="18" name="任意多边形: 形状 17">
              <a:extLst>
                <a:ext uri="{FF2B5EF4-FFF2-40B4-BE49-F238E27FC236}">
                  <a16:creationId xmlns:a16="http://schemas.microsoft.com/office/drawing/2014/main" id="{4CEE07BC-4C08-4E7E-A95F-E49103B7B7A8}"/>
                </a:ext>
              </a:extLst>
            </p:cNvPr>
            <p:cNvSpPr/>
            <p:nvPr/>
          </p:nvSpPr>
          <p:spPr>
            <a:xfrm>
              <a:off x="5070301" y="2883375"/>
              <a:ext cx="2099700" cy="2061221"/>
            </a:xfrm>
            <a:custGeom>
              <a:avLst/>
              <a:gdLst>
                <a:gd name="connsiteX0" fmla="*/ 283082 w 5100718"/>
                <a:gd name="connsiteY0" fmla="*/ 488599 h 3232665"/>
                <a:gd name="connsiteX1" fmla="*/ 740282 w 5100718"/>
                <a:gd name="connsiteY1" fmla="*/ 126649 h 3232665"/>
                <a:gd name="connsiteX2" fmla="*/ 1159382 w 5100718"/>
                <a:gd name="connsiteY2" fmla="*/ 69499 h 3232665"/>
                <a:gd name="connsiteX3" fmla="*/ 1616582 w 5100718"/>
                <a:gd name="connsiteY3" fmla="*/ 12349 h 3232665"/>
                <a:gd name="connsiteX4" fmla="*/ 2931032 w 5100718"/>
                <a:gd name="connsiteY4" fmla="*/ 12349 h 3232665"/>
                <a:gd name="connsiteX5" fmla="*/ 4455032 w 5100718"/>
                <a:gd name="connsiteY5" fmla="*/ 145699 h 3232665"/>
                <a:gd name="connsiteX6" fmla="*/ 5064632 w 5100718"/>
                <a:gd name="connsiteY6" fmla="*/ 1041049 h 3232665"/>
                <a:gd name="connsiteX7" fmla="*/ 4893182 w 5100718"/>
                <a:gd name="connsiteY7" fmla="*/ 2565049 h 3232665"/>
                <a:gd name="connsiteX8" fmla="*/ 3769232 w 5100718"/>
                <a:gd name="connsiteY8" fmla="*/ 3174649 h 3232665"/>
                <a:gd name="connsiteX9" fmla="*/ 854582 w 5100718"/>
                <a:gd name="connsiteY9" fmla="*/ 3136549 h 3232665"/>
                <a:gd name="connsiteX10" fmla="*/ 73532 w 5100718"/>
                <a:gd name="connsiteY10" fmla="*/ 2545999 h 3232665"/>
                <a:gd name="connsiteX11" fmla="*/ 54482 w 5100718"/>
                <a:gd name="connsiteY11" fmla="*/ 1536349 h 3232665"/>
                <a:gd name="connsiteX12" fmla="*/ 283082 w 5100718"/>
                <a:gd name="connsiteY12" fmla="*/ 488599 h 323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0718" h="3232665">
                  <a:moveTo>
                    <a:pt x="283082" y="488599"/>
                  </a:moveTo>
                  <a:cubicBezTo>
                    <a:pt x="397382" y="253649"/>
                    <a:pt x="594232" y="196499"/>
                    <a:pt x="740282" y="126649"/>
                  </a:cubicBezTo>
                  <a:cubicBezTo>
                    <a:pt x="886332" y="56799"/>
                    <a:pt x="1159382" y="69499"/>
                    <a:pt x="1159382" y="69499"/>
                  </a:cubicBezTo>
                  <a:cubicBezTo>
                    <a:pt x="1305432" y="50449"/>
                    <a:pt x="1321307" y="21874"/>
                    <a:pt x="1616582" y="12349"/>
                  </a:cubicBezTo>
                  <a:cubicBezTo>
                    <a:pt x="1911857" y="2824"/>
                    <a:pt x="2457957" y="-9876"/>
                    <a:pt x="2931032" y="12349"/>
                  </a:cubicBezTo>
                  <a:cubicBezTo>
                    <a:pt x="3404107" y="34574"/>
                    <a:pt x="4099432" y="-25751"/>
                    <a:pt x="4455032" y="145699"/>
                  </a:cubicBezTo>
                  <a:cubicBezTo>
                    <a:pt x="4810632" y="317149"/>
                    <a:pt x="4991607" y="637824"/>
                    <a:pt x="5064632" y="1041049"/>
                  </a:cubicBezTo>
                  <a:cubicBezTo>
                    <a:pt x="5137657" y="1444274"/>
                    <a:pt x="5109082" y="2209449"/>
                    <a:pt x="4893182" y="2565049"/>
                  </a:cubicBezTo>
                  <a:cubicBezTo>
                    <a:pt x="4677282" y="2920649"/>
                    <a:pt x="4442332" y="3079399"/>
                    <a:pt x="3769232" y="3174649"/>
                  </a:cubicBezTo>
                  <a:cubicBezTo>
                    <a:pt x="3096132" y="3269899"/>
                    <a:pt x="1470532" y="3241324"/>
                    <a:pt x="854582" y="3136549"/>
                  </a:cubicBezTo>
                  <a:cubicBezTo>
                    <a:pt x="238632" y="3031774"/>
                    <a:pt x="206882" y="2812699"/>
                    <a:pt x="73532" y="2545999"/>
                  </a:cubicBezTo>
                  <a:cubicBezTo>
                    <a:pt x="-59818" y="2279299"/>
                    <a:pt x="22732" y="1882424"/>
                    <a:pt x="54482" y="1536349"/>
                  </a:cubicBezTo>
                  <a:cubicBezTo>
                    <a:pt x="86232" y="1190274"/>
                    <a:pt x="168782" y="723549"/>
                    <a:pt x="283082" y="488599"/>
                  </a:cubicBezTo>
                  <a:close/>
                </a:path>
              </a:pathLst>
            </a:custGeom>
            <a:noFill/>
            <a:ln w="38100">
              <a:solidFill>
                <a:srgbClr val="867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小考拉体" panose="02000503000000000000" pitchFamily="2" charset="-122"/>
                <a:ea typeface="小考拉体" panose="02000503000000000000" pitchFamily="2" charset="-122"/>
              </a:endParaRPr>
            </a:p>
          </p:txBody>
        </p:sp>
        <p:pic>
          <p:nvPicPr>
            <p:cNvPr id="25" name="图片 24">
              <a:extLst>
                <a:ext uri="{FF2B5EF4-FFF2-40B4-BE49-F238E27FC236}">
                  <a16:creationId xmlns:a16="http://schemas.microsoft.com/office/drawing/2014/main" id="{23F1C531-37CF-429C-ADD8-951566980C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1978" y="2717027"/>
              <a:ext cx="593203" cy="576303"/>
            </a:xfrm>
            <a:prstGeom prst="rect">
              <a:avLst/>
            </a:prstGeom>
          </p:spPr>
        </p:pic>
      </p:grpSp>
      <p:grpSp>
        <p:nvGrpSpPr>
          <p:cNvPr id="27" name="组合 26">
            <a:extLst>
              <a:ext uri="{FF2B5EF4-FFF2-40B4-BE49-F238E27FC236}">
                <a16:creationId xmlns:a16="http://schemas.microsoft.com/office/drawing/2014/main" id="{B26633EF-D5BC-4E31-A7D4-3153E59EF7E6}"/>
              </a:ext>
            </a:extLst>
          </p:cNvPr>
          <p:cNvGrpSpPr/>
          <p:nvPr/>
        </p:nvGrpSpPr>
        <p:grpSpPr>
          <a:xfrm>
            <a:off x="880947" y="2286979"/>
            <a:ext cx="2819935" cy="1918850"/>
            <a:chOff x="2258960" y="2665680"/>
            <a:chExt cx="2383615" cy="2056004"/>
          </a:xfrm>
        </p:grpSpPr>
        <p:sp>
          <p:nvSpPr>
            <p:cNvPr id="6" name="文本框 5">
              <a:extLst>
                <a:ext uri="{FF2B5EF4-FFF2-40B4-BE49-F238E27FC236}">
                  <a16:creationId xmlns:a16="http://schemas.microsoft.com/office/drawing/2014/main" id="{96F730A2-D535-44D1-8CF9-EBADCD2F7F1F}"/>
                </a:ext>
              </a:extLst>
            </p:cNvPr>
            <p:cNvSpPr txBox="1"/>
            <p:nvPr/>
          </p:nvSpPr>
          <p:spPr>
            <a:xfrm>
              <a:off x="2343679" y="3101825"/>
              <a:ext cx="2298896" cy="430335"/>
            </a:xfrm>
            <a:prstGeom prst="rect">
              <a:avLst/>
            </a:prstGeom>
            <a:noFill/>
          </p:spPr>
          <p:txBody>
            <a:bodyPr wrap="square" rtlCol="0">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defTabSz="914400">
                <a:defRPr/>
              </a:pP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小考拉体" panose="02000503000000000000" pitchFamily="2" charset="-122"/>
                <a:cs typeface="Times New Roman" panose="02020603050405020304" pitchFamily="18" charset="0"/>
              </a:endParaRPr>
            </a:p>
          </p:txBody>
        </p:sp>
        <p:sp>
          <p:nvSpPr>
            <p:cNvPr id="17" name="任意多边形: 形状 16">
              <a:extLst>
                <a:ext uri="{FF2B5EF4-FFF2-40B4-BE49-F238E27FC236}">
                  <a16:creationId xmlns:a16="http://schemas.microsoft.com/office/drawing/2014/main" id="{BF6C5749-8F29-4694-9758-0633B550B79C}"/>
                </a:ext>
              </a:extLst>
            </p:cNvPr>
            <p:cNvSpPr/>
            <p:nvPr/>
          </p:nvSpPr>
          <p:spPr>
            <a:xfrm>
              <a:off x="2258960" y="2904532"/>
              <a:ext cx="2099700" cy="1817152"/>
            </a:xfrm>
            <a:custGeom>
              <a:avLst/>
              <a:gdLst>
                <a:gd name="connsiteX0" fmla="*/ 283082 w 5100718"/>
                <a:gd name="connsiteY0" fmla="*/ 488599 h 3232665"/>
                <a:gd name="connsiteX1" fmla="*/ 740282 w 5100718"/>
                <a:gd name="connsiteY1" fmla="*/ 126649 h 3232665"/>
                <a:gd name="connsiteX2" fmla="*/ 1159382 w 5100718"/>
                <a:gd name="connsiteY2" fmla="*/ 69499 h 3232665"/>
                <a:gd name="connsiteX3" fmla="*/ 1616582 w 5100718"/>
                <a:gd name="connsiteY3" fmla="*/ 12349 h 3232665"/>
                <a:gd name="connsiteX4" fmla="*/ 2931032 w 5100718"/>
                <a:gd name="connsiteY4" fmla="*/ 12349 h 3232665"/>
                <a:gd name="connsiteX5" fmla="*/ 4455032 w 5100718"/>
                <a:gd name="connsiteY5" fmla="*/ 145699 h 3232665"/>
                <a:gd name="connsiteX6" fmla="*/ 5064632 w 5100718"/>
                <a:gd name="connsiteY6" fmla="*/ 1041049 h 3232665"/>
                <a:gd name="connsiteX7" fmla="*/ 4893182 w 5100718"/>
                <a:gd name="connsiteY7" fmla="*/ 2565049 h 3232665"/>
                <a:gd name="connsiteX8" fmla="*/ 3769232 w 5100718"/>
                <a:gd name="connsiteY8" fmla="*/ 3174649 h 3232665"/>
                <a:gd name="connsiteX9" fmla="*/ 854582 w 5100718"/>
                <a:gd name="connsiteY9" fmla="*/ 3136549 h 3232665"/>
                <a:gd name="connsiteX10" fmla="*/ 73532 w 5100718"/>
                <a:gd name="connsiteY10" fmla="*/ 2545999 h 3232665"/>
                <a:gd name="connsiteX11" fmla="*/ 54482 w 5100718"/>
                <a:gd name="connsiteY11" fmla="*/ 1536349 h 3232665"/>
                <a:gd name="connsiteX12" fmla="*/ 283082 w 5100718"/>
                <a:gd name="connsiteY12" fmla="*/ 488599 h 323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0718" h="3232665">
                  <a:moveTo>
                    <a:pt x="283082" y="488599"/>
                  </a:moveTo>
                  <a:cubicBezTo>
                    <a:pt x="397382" y="253649"/>
                    <a:pt x="594232" y="196499"/>
                    <a:pt x="740282" y="126649"/>
                  </a:cubicBezTo>
                  <a:cubicBezTo>
                    <a:pt x="886332" y="56799"/>
                    <a:pt x="1159382" y="69499"/>
                    <a:pt x="1159382" y="69499"/>
                  </a:cubicBezTo>
                  <a:cubicBezTo>
                    <a:pt x="1305432" y="50449"/>
                    <a:pt x="1321307" y="21874"/>
                    <a:pt x="1616582" y="12349"/>
                  </a:cubicBezTo>
                  <a:cubicBezTo>
                    <a:pt x="1911857" y="2824"/>
                    <a:pt x="2457957" y="-9876"/>
                    <a:pt x="2931032" y="12349"/>
                  </a:cubicBezTo>
                  <a:cubicBezTo>
                    <a:pt x="3404107" y="34574"/>
                    <a:pt x="4099432" y="-25751"/>
                    <a:pt x="4455032" y="145699"/>
                  </a:cubicBezTo>
                  <a:cubicBezTo>
                    <a:pt x="4810632" y="317149"/>
                    <a:pt x="4991607" y="637824"/>
                    <a:pt x="5064632" y="1041049"/>
                  </a:cubicBezTo>
                  <a:cubicBezTo>
                    <a:pt x="5137657" y="1444274"/>
                    <a:pt x="5109082" y="2209449"/>
                    <a:pt x="4893182" y="2565049"/>
                  </a:cubicBezTo>
                  <a:cubicBezTo>
                    <a:pt x="4677282" y="2920649"/>
                    <a:pt x="4442332" y="3079399"/>
                    <a:pt x="3769232" y="3174649"/>
                  </a:cubicBezTo>
                  <a:cubicBezTo>
                    <a:pt x="3096132" y="3269899"/>
                    <a:pt x="1470532" y="3241324"/>
                    <a:pt x="854582" y="3136549"/>
                  </a:cubicBezTo>
                  <a:cubicBezTo>
                    <a:pt x="238632" y="3031774"/>
                    <a:pt x="206882" y="2812699"/>
                    <a:pt x="73532" y="2545999"/>
                  </a:cubicBezTo>
                  <a:cubicBezTo>
                    <a:pt x="-59818" y="2279299"/>
                    <a:pt x="22732" y="1882424"/>
                    <a:pt x="54482" y="1536349"/>
                  </a:cubicBezTo>
                  <a:cubicBezTo>
                    <a:pt x="86232" y="1190274"/>
                    <a:pt x="168782" y="723549"/>
                    <a:pt x="283082" y="488599"/>
                  </a:cubicBezTo>
                  <a:close/>
                </a:path>
              </a:pathLst>
            </a:custGeom>
            <a:noFill/>
            <a:ln w="38100">
              <a:solidFill>
                <a:srgbClr val="867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小考拉体" panose="02000503000000000000" pitchFamily="2" charset="-122"/>
                <a:ea typeface="小考拉体" panose="02000503000000000000" pitchFamily="2" charset="-122"/>
              </a:endParaRPr>
            </a:p>
          </p:txBody>
        </p:sp>
        <p:pic>
          <p:nvPicPr>
            <p:cNvPr id="26" name="图片 25">
              <a:extLst>
                <a:ext uri="{FF2B5EF4-FFF2-40B4-BE49-F238E27FC236}">
                  <a16:creationId xmlns:a16="http://schemas.microsoft.com/office/drawing/2014/main" id="{45F4909D-E8F2-4489-ACF4-CF161070A9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4435" y="2665680"/>
              <a:ext cx="593203" cy="576303"/>
            </a:xfrm>
            <a:prstGeom prst="rect">
              <a:avLst/>
            </a:prstGeom>
          </p:spPr>
        </p:pic>
      </p:grpSp>
      <p:sp>
        <p:nvSpPr>
          <p:cNvPr id="2" name="Rectangle 1"/>
          <p:cNvSpPr/>
          <p:nvPr/>
        </p:nvSpPr>
        <p:spPr>
          <a:xfrm>
            <a:off x="1533379" y="2074613"/>
            <a:ext cx="1196006" cy="424732"/>
          </a:xfrm>
          <a:prstGeom prst="rect">
            <a:avLst/>
          </a:prstGeom>
        </p:spPr>
        <p:txBody>
          <a:bodyPr wrap="square">
            <a:spAutoFit/>
          </a:bodyPr>
          <a:lstStyle/>
          <a:p>
            <a:pPr lvl="0" algn="ctr" defTabSz="914400">
              <a:lnSpc>
                <a:spcPct val="120000"/>
              </a:lnSpc>
              <a:defRPr/>
            </a:pPr>
            <a:r>
              <a:rPr lang="en-US" altLang="zh-CN" b="1" dirty="0">
                <a:solidFill>
                  <a:srgbClr val="0070C0"/>
                </a:solidFill>
                <a:latin typeface="小考拉体" panose="02000503000000000000" pitchFamily="2" charset="-122"/>
                <a:ea typeface="小考拉体" panose="02000503000000000000" pitchFamily="2" charset="-122"/>
              </a:rPr>
              <a:t>THỂ LOẠI</a:t>
            </a:r>
            <a:endParaRPr lang="zh-CN" altLang="en-US" b="1" dirty="0">
              <a:solidFill>
                <a:srgbClr val="0070C0"/>
              </a:solidFill>
              <a:latin typeface="小考拉体" panose="02000503000000000000" pitchFamily="2" charset="-122"/>
              <a:ea typeface="小考拉体" panose="02000503000000000000" pitchFamily="2" charset="-122"/>
            </a:endParaRPr>
          </a:p>
        </p:txBody>
      </p:sp>
      <p:sp>
        <p:nvSpPr>
          <p:cNvPr id="4" name="Rectangle 3"/>
          <p:cNvSpPr/>
          <p:nvPr/>
        </p:nvSpPr>
        <p:spPr>
          <a:xfrm>
            <a:off x="1042881" y="2722263"/>
            <a:ext cx="2326527" cy="1384995"/>
          </a:xfrm>
          <a:prstGeom prst="rect">
            <a:avLst/>
          </a:prstGeom>
        </p:spPr>
        <p:txBody>
          <a:bodyPr wrap="square">
            <a:spAutoFit/>
          </a:bodyPr>
          <a:lstStyle/>
          <a:p>
            <a:r>
              <a:rPr lang="vi-VN" sz="2800" dirty="0">
                <a:latin typeface="Times New Roman" panose="02020603050405020304" pitchFamily="18" charset="0"/>
                <a:ea typeface="Times New Roman" panose="02020603050405020304" pitchFamily="18" charset="0"/>
              </a:rPr>
              <a:t>Truyện khoa học viễn tưởng</a:t>
            </a:r>
            <a:r>
              <a:rPr lang="en-US" sz="2800" dirty="0">
                <a:latin typeface="Times New Roman" panose="02020603050405020304" pitchFamily="18" charset="0"/>
                <a:ea typeface="Times New Roman" panose="02020603050405020304" pitchFamily="18" charset="0"/>
              </a:rPr>
              <a:t>.</a:t>
            </a:r>
            <a:endParaRPr lang="en-US" sz="2800" dirty="0"/>
          </a:p>
        </p:txBody>
      </p:sp>
      <p:pic>
        <p:nvPicPr>
          <p:cNvPr id="30" name="Picture 29">
            <a:extLst>
              <a:ext uri="{FF2B5EF4-FFF2-40B4-BE49-F238E27FC236}">
                <a16:creationId xmlns:a16="http://schemas.microsoft.com/office/drawing/2014/main" id="{64993FB0-1350-45CF-A3FB-B18A37700473}"/>
              </a:ext>
            </a:extLst>
          </p:cNvPr>
          <p:cNvPicPr>
            <a:picLocks noChangeAspect="1"/>
          </p:cNvPicPr>
          <p:nvPr/>
        </p:nvPicPr>
        <p:blipFill>
          <a:blip r:embed="rId4"/>
          <a:stretch>
            <a:fillRect/>
          </a:stretch>
        </p:blipFill>
        <p:spPr>
          <a:xfrm>
            <a:off x="2140831" y="3439720"/>
            <a:ext cx="890033" cy="755401"/>
          </a:xfrm>
          <a:prstGeom prst="rect">
            <a:avLst/>
          </a:prstGeom>
        </p:spPr>
      </p:pic>
    </p:spTree>
    <p:extLst>
      <p:ext uri="{BB962C8B-B14F-4D97-AF65-F5344CB8AC3E}">
        <p14:creationId xmlns:p14="http://schemas.microsoft.com/office/powerpoint/2010/main" val="62543466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F84D272-9688-4084-BEF3-41BFB5C6312C}"/>
              </a:ext>
            </a:extLst>
          </p:cNvPr>
          <p:cNvGrpSpPr/>
          <p:nvPr/>
        </p:nvGrpSpPr>
        <p:grpSpPr>
          <a:xfrm>
            <a:off x="4990963" y="983192"/>
            <a:ext cx="2738808" cy="654072"/>
            <a:chOff x="4402221" y="1017398"/>
            <a:chExt cx="2738808" cy="654072"/>
          </a:xfrm>
          <a:effectLst>
            <a:outerShdw blurRad="50800" dist="38100" dir="5400000" algn="t" rotWithShape="0">
              <a:prstClr val="black">
                <a:alpha val="40000"/>
              </a:prstClr>
            </a:outerShdw>
          </a:effectLst>
        </p:grpSpPr>
        <p:sp>
          <p:nvSpPr>
            <p:cNvPr id="3" name="矩形: 圆角 2">
              <a:extLst>
                <a:ext uri="{FF2B5EF4-FFF2-40B4-BE49-F238E27FC236}">
                  <a16:creationId xmlns:a16="http://schemas.microsoft.com/office/drawing/2014/main" id="{542EBE32-A4F0-4CA4-BF51-35F60FB5722E}"/>
                </a:ext>
              </a:extLst>
            </p:cNvPr>
            <p:cNvSpPr/>
            <p:nvPr/>
          </p:nvSpPr>
          <p:spPr>
            <a:xfrm>
              <a:off x="4402221" y="1035975"/>
              <a:ext cx="2738808" cy="635495"/>
            </a:xfrm>
            <a:prstGeom prst="roundRect">
              <a:avLst>
                <a:gd name="adj" fmla="val 40952"/>
              </a:avLst>
            </a:prstGeom>
            <a:solidFill>
              <a:srgbClr val="009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B754CCB0-491D-4DDF-AF14-9D575CBF1E78}"/>
                </a:ext>
              </a:extLst>
            </p:cNvPr>
            <p:cNvSpPr txBox="1"/>
            <p:nvPr/>
          </p:nvSpPr>
          <p:spPr>
            <a:xfrm>
              <a:off x="4765286" y="1017398"/>
              <a:ext cx="2157346" cy="642484"/>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914400">
                <a:defRPr/>
              </a:pPr>
              <a:r>
                <a:rPr lang="en-US" altLang="zh-CN" sz="3200" b="1" spc="300" dirty="0">
                  <a:solidFill>
                    <a:schemeClr val="bg1"/>
                  </a:solidFill>
                  <a:latin typeface="小考拉体" panose="02000503000000000000" pitchFamily="2" charset="-122"/>
                  <a:ea typeface="小考拉体" panose="02000503000000000000" pitchFamily="2" charset="-122"/>
                </a:rPr>
                <a:t>BỐ CỤC</a:t>
              </a:r>
              <a:endParaRPr lang="zh-CN" altLang="en-US" sz="3200" b="1" spc="300" dirty="0">
                <a:solidFill>
                  <a:schemeClr val="bg1"/>
                </a:solidFill>
                <a:latin typeface="小考拉体" panose="02000503000000000000" pitchFamily="2" charset="-122"/>
                <a:ea typeface="小考拉体" panose="02000503000000000000" pitchFamily="2" charset="-122"/>
              </a:endParaRPr>
            </a:p>
          </p:txBody>
        </p:sp>
      </p:grpSp>
      <p:grpSp>
        <p:nvGrpSpPr>
          <p:cNvPr id="26" name="组合 25">
            <a:extLst>
              <a:ext uri="{FF2B5EF4-FFF2-40B4-BE49-F238E27FC236}">
                <a16:creationId xmlns:a16="http://schemas.microsoft.com/office/drawing/2014/main" id="{5D6BF894-1C1B-4B57-AFBA-3805C8101834}"/>
              </a:ext>
            </a:extLst>
          </p:cNvPr>
          <p:cNvGrpSpPr/>
          <p:nvPr/>
        </p:nvGrpSpPr>
        <p:grpSpPr>
          <a:xfrm>
            <a:off x="1534398" y="1807744"/>
            <a:ext cx="2117412" cy="808510"/>
            <a:chOff x="2238687" y="4768681"/>
            <a:chExt cx="2117412" cy="808510"/>
          </a:xfrm>
        </p:grpSpPr>
        <p:sp>
          <p:nvSpPr>
            <p:cNvPr id="11" name="任意多边形: 形状 10">
              <a:extLst>
                <a:ext uri="{FF2B5EF4-FFF2-40B4-BE49-F238E27FC236}">
                  <a16:creationId xmlns:a16="http://schemas.microsoft.com/office/drawing/2014/main" id="{EBADAF48-6CB2-497A-8F48-E38F42BE34D6}"/>
                </a:ext>
              </a:extLst>
            </p:cNvPr>
            <p:cNvSpPr/>
            <p:nvPr/>
          </p:nvSpPr>
          <p:spPr>
            <a:xfrm>
              <a:off x="2444510" y="5059197"/>
              <a:ext cx="1911589" cy="517994"/>
            </a:xfrm>
            <a:custGeom>
              <a:avLst/>
              <a:gdLst>
                <a:gd name="connsiteX0" fmla="*/ 283082 w 5100718"/>
                <a:gd name="connsiteY0" fmla="*/ 488599 h 3232665"/>
                <a:gd name="connsiteX1" fmla="*/ 740282 w 5100718"/>
                <a:gd name="connsiteY1" fmla="*/ 126649 h 3232665"/>
                <a:gd name="connsiteX2" fmla="*/ 1159382 w 5100718"/>
                <a:gd name="connsiteY2" fmla="*/ 69499 h 3232665"/>
                <a:gd name="connsiteX3" fmla="*/ 1616582 w 5100718"/>
                <a:gd name="connsiteY3" fmla="*/ 12349 h 3232665"/>
                <a:gd name="connsiteX4" fmla="*/ 2931032 w 5100718"/>
                <a:gd name="connsiteY4" fmla="*/ 12349 h 3232665"/>
                <a:gd name="connsiteX5" fmla="*/ 4455032 w 5100718"/>
                <a:gd name="connsiteY5" fmla="*/ 145699 h 3232665"/>
                <a:gd name="connsiteX6" fmla="*/ 5064632 w 5100718"/>
                <a:gd name="connsiteY6" fmla="*/ 1041049 h 3232665"/>
                <a:gd name="connsiteX7" fmla="*/ 4893182 w 5100718"/>
                <a:gd name="connsiteY7" fmla="*/ 2565049 h 3232665"/>
                <a:gd name="connsiteX8" fmla="*/ 3769232 w 5100718"/>
                <a:gd name="connsiteY8" fmla="*/ 3174649 h 3232665"/>
                <a:gd name="connsiteX9" fmla="*/ 854582 w 5100718"/>
                <a:gd name="connsiteY9" fmla="*/ 3136549 h 3232665"/>
                <a:gd name="connsiteX10" fmla="*/ 73532 w 5100718"/>
                <a:gd name="connsiteY10" fmla="*/ 2545999 h 3232665"/>
                <a:gd name="connsiteX11" fmla="*/ 54482 w 5100718"/>
                <a:gd name="connsiteY11" fmla="*/ 1536349 h 3232665"/>
                <a:gd name="connsiteX12" fmla="*/ 283082 w 5100718"/>
                <a:gd name="connsiteY12" fmla="*/ 488599 h 3232665"/>
                <a:gd name="connsiteX0" fmla="*/ 139635 w 5095010"/>
                <a:gd name="connsiteY0" fmla="*/ 399264 h 3232665"/>
                <a:gd name="connsiteX1" fmla="*/ 734574 w 5095010"/>
                <a:gd name="connsiteY1" fmla="*/ 126649 h 3232665"/>
                <a:gd name="connsiteX2" fmla="*/ 1153674 w 5095010"/>
                <a:gd name="connsiteY2" fmla="*/ 69499 h 3232665"/>
                <a:gd name="connsiteX3" fmla="*/ 1610874 w 5095010"/>
                <a:gd name="connsiteY3" fmla="*/ 12349 h 3232665"/>
                <a:gd name="connsiteX4" fmla="*/ 2925324 w 5095010"/>
                <a:gd name="connsiteY4" fmla="*/ 12349 h 3232665"/>
                <a:gd name="connsiteX5" fmla="*/ 4449324 w 5095010"/>
                <a:gd name="connsiteY5" fmla="*/ 145699 h 3232665"/>
                <a:gd name="connsiteX6" fmla="*/ 5058924 w 5095010"/>
                <a:gd name="connsiteY6" fmla="*/ 1041049 h 3232665"/>
                <a:gd name="connsiteX7" fmla="*/ 4887474 w 5095010"/>
                <a:gd name="connsiteY7" fmla="*/ 2565049 h 3232665"/>
                <a:gd name="connsiteX8" fmla="*/ 3763524 w 5095010"/>
                <a:gd name="connsiteY8" fmla="*/ 3174649 h 3232665"/>
                <a:gd name="connsiteX9" fmla="*/ 848874 w 5095010"/>
                <a:gd name="connsiteY9" fmla="*/ 3136549 h 3232665"/>
                <a:gd name="connsiteX10" fmla="*/ 67824 w 5095010"/>
                <a:gd name="connsiteY10" fmla="*/ 2545999 h 3232665"/>
                <a:gd name="connsiteX11" fmla="*/ 48774 w 5095010"/>
                <a:gd name="connsiteY11" fmla="*/ 1536349 h 3232665"/>
                <a:gd name="connsiteX12" fmla="*/ 139635 w 5095010"/>
                <a:gd name="connsiteY12" fmla="*/ 399264 h 3232665"/>
                <a:gd name="connsiteX0" fmla="*/ 139635 w 5095010"/>
                <a:gd name="connsiteY0" fmla="*/ 387370 h 3220771"/>
                <a:gd name="connsiteX1" fmla="*/ 734574 w 5095010"/>
                <a:gd name="connsiteY1" fmla="*/ 114755 h 3220771"/>
                <a:gd name="connsiteX2" fmla="*/ 1153674 w 5095010"/>
                <a:gd name="connsiteY2" fmla="*/ 57605 h 3220771"/>
                <a:gd name="connsiteX3" fmla="*/ 1610874 w 5095010"/>
                <a:gd name="connsiteY3" fmla="*/ 455 h 3220771"/>
                <a:gd name="connsiteX4" fmla="*/ 2925324 w 5095010"/>
                <a:gd name="connsiteY4" fmla="*/ 89790 h 3220771"/>
                <a:gd name="connsiteX5" fmla="*/ 4449324 w 5095010"/>
                <a:gd name="connsiteY5" fmla="*/ 133805 h 3220771"/>
                <a:gd name="connsiteX6" fmla="*/ 5058924 w 5095010"/>
                <a:gd name="connsiteY6" fmla="*/ 1029155 h 3220771"/>
                <a:gd name="connsiteX7" fmla="*/ 4887474 w 5095010"/>
                <a:gd name="connsiteY7" fmla="*/ 2553155 h 3220771"/>
                <a:gd name="connsiteX8" fmla="*/ 3763524 w 5095010"/>
                <a:gd name="connsiteY8" fmla="*/ 3162755 h 3220771"/>
                <a:gd name="connsiteX9" fmla="*/ 848874 w 5095010"/>
                <a:gd name="connsiteY9" fmla="*/ 3124655 h 3220771"/>
                <a:gd name="connsiteX10" fmla="*/ 67824 w 5095010"/>
                <a:gd name="connsiteY10" fmla="*/ 2534105 h 3220771"/>
                <a:gd name="connsiteX11" fmla="*/ 48774 w 5095010"/>
                <a:gd name="connsiteY11" fmla="*/ 1524455 h 3220771"/>
                <a:gd name="connsiteX12" fmla="*/ 139635 w 5095010"/>
                <a:gd name="connsiteY12" fmla="*/ 387370 h 3220771"/>
                <a:gd name="connsiteX0" fmla="*/ 139635 w 4998018"/>
                <a:gd name="connsiteY0" fmla="*/ 387370 h 3220771"/>
                <a:gd name="connsiteX1" fmla="*/ 734574 w 4998018"/>
                <a:gd name="connsiteY1" fmla="*/ 114755 h 3220771"/>
                <a:gd name="connsiteX2" fmla="*/ 1153674 w 4998018"/>
                <a:gd name="connsiteY2" fmla="*/ 57605 h 3220771"/>
                <a:gd name="connsiteX3" fmla="*/ 1610874 w 4998018"/>
                <a:gd name="connsiteY3" fmla="*/ 455 h 3220771"/>
                <a:gd name="connsiteX4" fmla="*/ 2925324 w 4998018"/>
                <a:gd name="connsiteY4" fmla="*/ 89790 h 3220771"/>
                <a:gd name="connsiteX5" fmla="*/ 4449324 w 4998018"/>
                <a:gd name="connsiteY5" fmla="*/ 133805 h 3220771"/>
                <a:gd name="connsiteX6" fmla="*/ 4906686 w 4998018"/>
                <a:gd name="connsiteY6" fmla="*/ 973320 h 3220771"/>
                <a:gd name="connsiteX7" fmla="*/ 4887474 w 4998018"/>
                <a:gd name="connsiteY7" fmla="*/ 2553155 h 3220771"/>
                <a:gd name="connsiteX8" fmla="*/ 3763524 w 4998018"/>
                <a:gd name="connsiteY8" fmla="*/ 3162755 h 3220771"/>
                <a:gd name="connsiteX9" fmla="*/ 848874 w 4998018"/>
                <a:gd name="connsiteY9" fmla="*/ 3124655 h 3220771"/>
                <a:gd name="connsiteX10" fmla="*/ 67824 w 4998018"/>
                <a:gd name="connsiteY10" fmla="*/ 2534105 h 3220771"/>
                <a:gd name="connsiteX11" fmla="*/ 48774 w 4998018"/>
                <a:gd name="connsiteY11" fmla="*/ 1524455 h 3220771"/>
                <a:gd name="connsiteX12" fmla="*/ 139635 w 4998018"/>
                <a:gd name="connsiteY12" fmla="*/ 387370 h 3220771"/>
                <a:gd name="connsiteX0" fmla="*/ 139635 w 4918180"/>
                <a:gd name="connsiteY0" fmla="*/ 387370 h 3218405"/>
                <a:gd name="connsiteX1" fmla="*/ 734574 w 4918180"/>
                <a:gd name="connsiteY1" fmla="*/ 114755 h 3218405"/>
                <a:gd name="connsiteX2" fmla="*/ 1153674 w 4918180"/>
                <a:gd name="connsiteY2" fmla="*/ 57605 h 3218405"/>
                <a:gd name="connsiteX3" fmla="*/ 1610874 w 4918180"/>
                <a:gd name="connsiteY3" fmla="*/ 455 h 3218405"/>
                <a:gd name="connsiteX4" fmla="*/ 2925324 w 4918180"/>
                <a:gd name="connsiteY4" fmla="*/ 89790 h 3218405"/>
                <a:gd name="connsiteX5" fmla="*/ 4449324 w 4918180"/>
                <a:gd name="connsiteY5" fmla="*/ 133805 h 3218405"/>
                <a:gd name="connsiteX6" fmla="*/ 4906686 w 4918180"/>
                <a:gd name="connsiteY6" fmla="*/ 973320 h 3218405"/>
                <a:gd name="connsiteX7" fmla="*/ 4691740 w 4918180"/>
                <a:gd name="connsiteY7" fmla="*/ 2586656 h 3218405"/>
                <a:gd name="connsiteX8" fmla="*/ 3763524 w 4918180"/>
                <a:gd name="connsiteY8" fmla="*/ 3162755 h 3218405"/>
                <a:gd name="connsiteX9" fmla="*/ 848874 w 4918180"/>
                <a:gd name="connsiteY9" fmla="*/ 3124655 h 3218405"/>
                <a:gd name="connsiteX10" fmla="*/ 67824 w 4918180"/>
                <a:gd name="connsiteY10" fmla="*/ 2534105 h 3218405"/>
                <a:gd name="connsiteX11" fmla="*/ 48774 w 4918180"/>
                <a:gd name="connsiteY11" fmla="*/ 1524455 h 3218405"/>
                <a:gd name="connsiteX12" fmla="*/ 139635 w 4918180"/>
                <a:gd name="connsiteY12" fmla="*/ 387370 h 3218405"/>
                <a:gd name="connsiteX0" fmla="*/ 139635 w 4804345"/>
                <a:gd name="connsiteY0" fmla="*/ 387370 h 3218405"/>
                <a:gd name="connsiteX1" fmla="*/ 734574 w 4804345"/>
                <a:gd name="connsiteY1" fmla="*/ 114755 h 3218405"/>
                <a:gd name="connsiteX2" fmla="*/ 1153674 w 4804345"/>
                <a:gd name="connsiteY2" fmla="*/ 57605 h 3218405"/>
                <a:gd name="connsiteX3" fmla="*/ 1610874 w 4804345"/>
                <a:gd name="connsiteY3" fmla="*/ 455 h 3218405"/>
                <a:gd name="connsiteX4" fmla="*/ 2925324 w 4804345"/>
                <a:gd name="connsiteY4" fmla="*/ 89790 h 3218405"/>
                <a:gd name="connsiteX5" fmla="*/ 4449324 w 4804345"/>
                <a:gd name="connsiteY5" fmla="*/ 133805 h 3218405"/>
                <a:gd name="connsiteX6" fmla="*/ 4761698 w 4804345"/>
                <a:gd name="connsiteY6" fmla="*/ 1017988 h 3218405"/>
                <a:gd name="connsiteX7" fmla="*/ 4691740 w 4804345"/>
                <a:gd name="connsiteY7" fmla="*/ 2586656 h 3218405"/>
                <a:gd name="connsiteX8" fmla="*/ 3763524 w 4804345"/>
                <a:gd name="connsiteY8" fmla="*/ 3162755 h 3218405"/>
                <a:gd name="connsiteX9" fmla="*/ 848874 w 4804345"/>
                <a:gd name="connsiteY9" fmla="*/ 3124655 h 3218405"/>
                <a:gd name="connsiteX10" fmla="*/ 67824 w 4804345"/>
                <a:gd name="connsiteY10" fmla="*/ 2534105 h 3218405"/>
                <a:gd name="connsiteX11" fmla="*/ 48774 w 4804345"/>
                <a:gd name="connsiteY11" fmla="*/ 1524455 h 3218405"/>
                <a:gd name="connsiteX12" fmla="*/ 139635 w 4804345"/>
                <a:gd name="connsiteY12" fmla="*/ 387370 h 3218405"/>
                <a:gd name="connsiteX0" fmla="*/ 139635 w 4804345"/>
                <a:gd name="connsiteY0" fmla="*/ 387370 h 3160476"/>
                <a:gd name="connsiteX1" fmla="*/ 734574 w 4804345"/>
                <a:gd name="connsiteY1" fmla="*/ 114755 h 3160476"/>
                <a:gd name="connsiteX2" fmla="*/ 1153674 w 4804345"/>
                <a:gd name="connsiteY2" fmla="*/ 57605 h 3160476"/>
                <a:gd name="connsiteX3" fmla="*/ 1610874 w 4804345"/>
                <a:gd name="connsiteY3" fmla="*/ 455 h 3160476"/>
                <a:gd name="connsiteX4" fmla="*/ 2925324 w 4804345"/>
                <a:gd name="connsiteY4" fmla="*/ 89790 h 3160476"/>
                <a:gd name="connsiteX5" fmla="*/ 4449324 w 4804345"/>
                <a:gd name="connsiteY5" fmla="*/ 133805 h 3160476"/>
                <a:gd name="connsiteX6" fmla="*/ 4761698 w 4804345"/>
                <a:gd name="connsiteY6" fmla="*/ 1017988 h 3160476"/>
                <a:gd name="connsiteX7" fmla="*/ 4691740 w 4804345"/>
                <a:gd name="connsiteY7" fmla="*/ 2586656 h 3160476"/>
                <a:gd name="connsiteX8" fmla="*/ 3763524 w 4804345"/>
                <a:gd name="connsiteY8" fmla="*/ 3039919 h 3160476"/>
                <a:gd name="connsiteX9" fmla="*/ 848874 w 4804345"/>
                <a:gd name="connsiteY9" fmla="*/ 3124655 h 3160476"/>
                <a:gd name="connsiteX10" fmla="*/ 67824 w 4804345"/>
                <a:gd name="connsiteY10" fmla="*/ 2534105 h 3160476"/>
                <a:gd name="connsiteX11" fmla="*/ 48774 w 4804345"/>
                <a:gd name="connsiteY11" fmla="*/ 1524455 h 3160476"/>
                <a:gd name="connsiteX12" fmla="*/ 139635 w 4804345"/>
                <a:gd name="connsiteY12" fmla="*/ 387370 h 3160476"/>
                <a:gd name="connsiteX0" fmla="*/ 139635 w 4804345"/>
                <a:gd name="connsiteY0" fmla="*/ 387370 h 3062403"/>
                <a:gd name="connsiteX1" fmla="*/ 734574 w 4804345"/>
                <a:gd name="connsiteY1" fmla="*/ 114755 h 3062403"/>
                <a:gd name="connsiteX2" fmla="*/ 1153674 w 4804345"/>
                <a:gd name="connsiteY2" fmla="*/ 57605 h 3062403"/>
                <a:gd name="connsiteX3" fmla="*/ 1610874 w 4804345"/>
                <a:gd name="connsiteY3" fmla="*/ 455 h 3062403"/>
                <a:gd name="connsiteX4" fmla="*/ 2925324 w 4804345"/>
                <a:gd name="connsiteY4" fmla="*/ 89790 h 3062403"/>
                <a:gd name="connsiteX5" fmla="*/ 4449324 w 4804345"/>
                <a:gd name="connsiteY5" fmla="*/ 133805 h 3062403"/>
                <a:gd name="connsiteX6" fmla="*/ 4761698 w 4804345"/>
                <a:gd name="connsiteY6" fmla="*/ 1017988 h 3062403"/>
                <a:gd name="connsiteX7" fmla="*/ 4691740 w 4804345"/>
                <a:gd name="connsiteY7" fmla="*/ 2586656 h 3062403"/>
                <a:gd name="connsiteX8" fmla="*/ 3763524 w 4804345"/>
                <a:gd name="connsiteY8" fmla="*/ 3039919 h 3062403"/>
                <a:gd name="connsiteX9" fmla="*/ 841624 w 4804345"/>
                <a:gd name="connsiteY9" fmla="*/ 2945984 h 3062403"/>
                <a:gd name="connsiteX10" fmla="*/ 67824 w 4804345"/>
                <a:gd name="connsiteY10" fmla="*/ 2534105 h 3062403"/>
                <a:gd name="connsiteX11" fmla="*/ 48774 w 4804345"/>
                <a:gd name="connsiteY11" fmla="*/ 1524455 h 3062403"/>
                <a:gd name="connsiteX12" fmla="*/ 139635 w 4804345"/>
                <a:gd name="connsiteY12" fmla="*/ 387370 h 306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345" h="3062403">
                  <a:moveTo>
                    <a:pt x="139635" y="387370"/>
                  </a:moveTo>
                  <a:cubicBezTo>
                    <a:pt x="253935" y="152420"/>
                    <a:pt x="565567" y="169716"/>
                    <a:pt x="734574" y="114755"/>
                  </a:cubicBezTo>
                  <a:cubicBezTo>
                    <a:pt x="903581" y="59794"/>
                    <a:pt x="1153674" y="57605"/>
                    <a:pt x="1153674" y="57605"/>
                  </a:cubicBezTo>
                  <a:cubicBezTo>
                    <a:pt x="1299724" y="38555"/>
                    <a:pt x="1315599" y="-4909"/>
                    <a:pt x="1610874" y="455"/>
                  </a:cubicBezTo>
                  <a:cubicBezTo>
                    <a:pt x="1906149" y="5819"/>
                    <a:pt x="2452249" y="67565"/>
                    <a:pt x="2925324" y="89790"/>
                  </a:cubicBezTo>
                  <a:cubicBezTo>
                    <a:pt x="3398399" y="112015"/>
                    <a:pt x="4143262" y="-20895"/>
                    <a:pt x="4449324" y="133805"/>
                  </a:cubicBezTo>
                  <a:cubicBezTo>
                    <a:pt x="4755386" y="288505"/>
                    <a:pt x="4721295" y="609180"/>
                    <a:pt x="4761698" y="1017988"/>
                  </a:cubicBezTo>
                  <a:cubicBezTo>
                    <a:pt x="4802101" y="1426796"/>
                    <a:pt x="4858102" y="2249668"/>
                    <a:pt x="4691740" y="2586656"/>
                  </a:cubicBezTo>
                  <a:cubicBezTo>
                    <a:pt x="4525378" y="2923644"/>
                    <a:pt x="4405210" y="2980031"/>
                    <a:pt x="3763524" y="3039919"/>
                  </a:cubicBezTo>
                  <a:cubicBezTo>
                    <a:pt x="3121838" y="3099807"/>
                    <a:pt x="1457574" y="3030286"/>
                    <a:pt x="841624" y="2945984"/>
                  </a:cubicBezTo>
                  <a:cubicBezTo>
                    <a:pt x="225674" y="2861682"/>
                    <a:pt x="201174" y="2800805"/>
                    <a:pt x="67824" y="2534105"/>
                  </a:cubicBezTo>
                  <a:cubicBezTo>
                    <a:pt x="-65526" y="2267405"/>
                    <a:pt x="36806" y="1882244"/>
                    <a:pt x="48774" y="1524455"/>
                  </a:cubicBezTo>
                  <a:cubicBezTo>
                    <a:pt x="60742" y="1166666"/>
                    <a:pt x="25335" y="622320"/>
                    <a:pt x="139635" y="387370"/>
                  </a:cubicBezTo>
                  <a:close/>
                </a:path>
              </a:pathLst>
            </a:custGeom>
            <a:solidFill>
              <a:schemeClr val="bg1"/>
            </a:solidFill>
            <a:ln w="19050">
              <a:solidFill>
                <a:srgbClr val="867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C2DC26C1-21D1-4DCA-9232-CFFC630B1ACA}"/>
                </a:ext>
              </a:extLst>
            </p:cNvPr>
            <p:cNvSpPr txBox="1"/>
            <p:nvPr/>
          </p:nvSpPr>
          <p:spPr>
            <a:xfrm>
              <a:off x="2762008" y="5056833"/>
              <a:ext cx="1594091" cy="504946"/>
            </a:xfrm>
            <a:prstGeom prst="rect">
              <a:avLst/>
            </a:prstGeom>
            <a:noFill/>
          </p:spPr>
          <p:txBody>
            <a:bodyPr wrap="square" rtlCol="0">
              <a:spAutoFit/>
            </a:bodyPr>
            <a:lstStyle>
              <a:defPPr>
                <a:defRPr lang="en-US"/>
              </a:defPPr>
              <a:lvl1pPr algn="ctr" defTabSz="914400">
                <a:lnSpc>
                  <a:spcPct val="120000"/>
                </a:lnSpc>
                <a:defRPr sz="5400">
                  <a:solidFill>
                    <a:srgbClr val="ED435C"/>
                  </a:solidFill>
                  <a:latin typeface="+mj-ea"/>
                  <a:ea typeface="+mj-ea"/>
                </a:defRPr>
              </a:lvl1pPr>
            </a:lstStyle>
            <a:p>
              <a:r>
                <a:rPr lang="en-US" altLang="zh-CN" sz="2400" dirty="0">
                  <a:solidFill>
                    <a:schemeClr val="tx1">
                      <a:lumMod val="75000"/>
                      <a:lumOff val="25000"/>
                    </a:schemeClr>
                  </a:solidFill>
                </a:rPr>
                <a:t>PHẦN 1</a:t>
              </a:r>
              <a:endParaRPr lang="zh-CN" altLang="en-US" sz="2400" dirty="0">
                <a:solidFill>
                  <a:schemeClr val="tx1">
                    <a:lumMod val="75000"/>
                    <a:lumOff val="25000"/>
                  </a:schemeClr>
                </a:solidFill>
              </a:endParaRPr>
            </a:p>
          </p:txBody>
        </p:sp>
        <p:pic>
          <p:nvPicPr>
            <p:cNvPr id="23" name="图片 22">
              <a:extLst>
                <a:ext uri="{FF2B5EF4-FFF2-40B4-BE49-F238E27FC236}">
                  <a16:creationId xmlns:a16="http://schemas.microsoft.com/office/drawing/2014/main" id="{23F6DB39-A57A-4D3E-B8F5-D6286E92DF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8687" y="4768681"/>
              <a:ext cx="593203" cy="576303"/>
            </a:xfrm>
            <a:prstGeom prst="rect">
              <a:avLst/>
            </a:prstGeom>
          </p:spPr>
        </p:pic>
      </p:grpSp>
      <p:grpSp>
        <p:nvGrpSpPr>
          <p:cNvPr id="27" name="组合 26">
            <a:extLst>
              <a:ext uri="{FF2B5EF4-FFF2-40B4-BE49-F238E27FC236}">
                <a16:creationId xmlns:a16="http://schemas.microsoft.com/office/drawing/2014/main" id="{57215BE6-1953-4B46-AA7A-AB2A75BF1928}"/>
              </a:ext>
            </a:extLst>
          </p:cNvPr>
          <p:cNvGrpSpPr/>
          <p:nvPr/>
        </p:nvGrpSpPr>
        <p:grpSpPr>
          <a:xfrm>
            <a:off x="1277441" y="3214871"/>
            <a:ext cx="2036213" cy="750857"/>
            <a:chOff x="5313297" y="4826334"/>
            <a:chExt cx="2036213" cy="750857"/>
          </a:xfrm>
        </p:grpSpPr>
        <p:sp>
          <p:nvSpPr>
            <p:cNvPr id="16" name="任意多边形: 形状 15">
              <a:extLst>
                <a:ext uri="{FF2B5EF4-FFF2-40B4-BE49-F238E27FC236}">
                  <a16:creationId xmlns:a16="http://schemas.microsoft.com/office/drawing/2014/main" id="{01C1497B-4305-41C5-9444-4C213695A02C}"/>
                </a:ext>
              </a:extLst>
            </p:cNvPr>
            <p:cNvSpPr/>
            <p:nvPr/>
          </p:nvSpPr>
          <p:spPr>
            <a:xfrm>
              <a:off x="5437921" y="5059197"/>
              <a:ext cx="1911589" cy="517994"/>
            </a:xfrm>
            <a:custGeom>
              <a:avLst/>
              <a:gdLst>
                <a:gd name="connsiteX0" fmla="*/ 283082 w 5100718"/>
                <a:gd name="connsiteY0" fmla="*/ 488599 h 3232665"/>
                <a:gd name="connsiteX1" fmla="*/ 740282 w 5100718"/>
                <a:gd name="connsiteY1" fmla="*/ 126649 h 3232665"/>
                <a:gd name="connsiteX2" fmla="*/ 1159382 w 5100718"/>
                <a:gd name="connsiteY2" fmla="*/ 69499 h 3232665"/>
                <a:gd name="connsiteX3" fmla="*/ 1616582 w 5100718"/>
                <a:gd name="connsiteY3" fmla="*/ 12349 h 3232665"/>
                <a:gd name="connsiteX4" fmla="*/ 2931032 w 5100718"/>
                <a:gd name="connsiteY4" fmla="*/ 12349 h 3232665"/>
                <a:gd name="connsiteX5" fmla="*/ 4455032 w 5100718"/>
                <a:gd name="connsiteY5" fmla="*/ 145699 h 3232665"/>
                <a:gd name="connsiteX6" fmla="*/ 5064632 w 5100718"/>
                <a:gd name="connsiteY6" fmla="*/ 1041049 h 3232665"/>
                <a:gd name="connsiteX7" fmla="*/ 4893182 w 5100718"/>
                <a:gd name="connsiteY7" fmla="*/ 2565049 h 3232665"/>
                <a:gd name="connsiteX8" fmla="*/ 3769232 w 5100718"/>
                <a:gd name="connsiteY8" fmla="*/ 3174649 h 3232665"/>
                <a:gd name="connsiteX9" fmla="*/ 854582 w 5100718"/>
                <a:gd name="connsiteY9" fmla="*/ 3136549 h 3232665"/>
                <a:gd name="connsiteX10" fmla="*/ 73532 w 5100718"/>
                <a:gd name="connsiteY10" fmla="*/ 2545999 h 3232665"/>
                <a:gd name="connsiteX11" fmla="*/ 54482 w 5100718"/>
                <a:gd name="connsiteY11" fmla="*/ 1536349 h 3232665"/>
                <a:gd name="connsiteX12" fmla="*/ 283082 w 5100718"/>
                <a:gd name="connsiteY12" fmla="*/ 488599 h 3232665"/>
                <a:gd name="connsiteX0" fmla="*/ 139635 w 5095010"/>
                <a:gd name="connsiteY0" fmla="*/ 399264 h 3232665"/>
                <a:gd name="connsiteX1" fmla="*/ 734574 w 5095010"/>
                <a:gd name="connsiteY1" fmla="*/ 126649 h 3232665"/>
                <a:gd name="connsiteX2" fmla="*/ 1153674 w 5095010"/>
                <a:gd name="connsiteY2" fmla="*/ 69499 h 3232665"/>
                <a:gd name="connsiteX3" fmla="*/ 1610874 w 5095010"/>
                <a:gd name="connsiteY3" fmla="*/ 12349 h 3232665"/>
                <a:gd name="connsiteX4" fmla="*/ 2925324 w 5095010"/>
                <a:gd name="connsiteY4" fmla="*/ 12349 h 3232665"/>
                <a:gd name="connsiteX5" fmla="*/ 4449324 w 5095010"/>
                <a:gd name="connsiteY5" fmla="*/ 145699 h 3232665"/>
                <a:gd name="connsiteX6" fmla="*/ 5058924 w 5095010"/>
                <a:gd name="connsiteY6" fmla="*/ 1041049 h 3232665"/>
                <a:gd name="connsiteX7" fmla="*/ 4887474 w 5095010"/>
                <a:gd name="connsiteY7" fmla="*/ 2565049 h 3232665"/>
                <a:gd name="connsiteX8" fmla="*/ 3763524 w 5095010"/>
                <a:gd name="connsiteY8" fmla="*/ 3174649 h 3232665"/>
                <a:gd name="connsiteX9" fmla="*/ 848874 w 5095010"/>
                <a:gd name="connsiteY9" fmla="*/ 3136549 h 3232665"/>
                <a:gd name="connsiteX10" fmla="*/ 67824 w 5095010"/>
                <a:gd name="connsiteY10" fmla="*/ 2545999 h 3232665"/>
                <a:gd name="connsiteX11" fmla="*/ 48774 w 5095010"/>
                <a:gd name="connsiteY11" fmla="*/ 1536349 h 3232665"/>
                <a:gd name="connsiteX12" fmla="*/ 139635 w 5095010"/>
                <a:gd name="connsiteY12" fmla="*/ 399264 h 3232665"/>
                <a:gd name="connsiteX0" fmla="*/ 139635 w 5095010"/>
                <a:gd name="connsiteY0" fmla="*/ 387370 h 3220771"/>
                <a:gd name="connsiteX1" fmla="*/ 734574 w 5095010"/>
                <a:gd name="connsiteY1" fmla="*/ 114755 h 3220771"/>
                <a:gd name="connsiteX2" fmla="*/ 1153674 w 5095010"/>
                <a:gd name="connsiteY2" fmla="*/ 57605 h 3220771"/>
                <a:gd name="connsiteX3" fmla="*/ 1610874 w 5095010"/>
                <a:gd name="connsiteY3" fmla="*/ 455 h 3220771"/>
                <a:gd name="connsiteX4" fmla="*/ 2925324 w 5095010"/>
                <a:gd name="connsiteY4" fmla="*/ 89790 h 3220771"/>
                <a:gd name="connsiteX5" fmla="*/ 4449324 w 5095010"/>
                <a:gd name="connsiteY5" fmla="*/ 133805 h 3220771"/>
                <a:gd name="connsiteX6" fmla="*/ 5058924 w 5095010"/>
                <a:gd name="connsiteY6" fmla="*/ 1029155 h 3220771"/>
                <a:gd name="connsiteX7" fmla="*/ 4887474 w 5095010"/>
                <a:gd name="connsiteY7" fmla="*/ 2553155 h 3220771"/>
                <a:gd name="connsiteX8" fmla="*/ 3763524 w 5095010"/>
                <a:gd name="connsiteY8" fmla="*/ 3162755 h 3220771"/>
                <a:gd name="connsiteX9" fmla="*/ 848874 w 5095010"/>
                <a:gd name="connsiteY9" fmla="*/ 3124655 h 3220771"/>
                <a:gd name="connsiteX10" fmla="*/ 67824 w 5095010"/>
                <a:gd name="connsiteY10" fmla="*/ 2534105 h 3220771"/>
                <a:gd name="connsiteX11" fmla="*/ 48774 w 5095010"/>
                <a:gd name="connsiteY11" fmla="*/ 1524455 h 3220771"/>
                <a:gd name="connsiteX12" fmla="*/ 139635 w 5095010"/>
                <a:gd name="connsiteY12" fmla="*/ 387370 h 3220771"/>
                <a:gd name="connsiteX0" fmla="*/ 139635 w 4998018"/>
                <a:gd name="connsiteY0" fmla="*/ 387370 h 3220771"/>
                <a:gd name="connsiteX1" fmla="*/ 734574 w 4998018"/>
                <a:gd name="connsiteY1" fmla="*/ 114755 h 3220771"/>
                <a:gd name="connsiteX2" fmla="*/ 1153674 w 4998018"/>
                <a:gd name="connsiteY2" fmla="*/ 57605 h 3220771"/>
                <a:gd name="connsiteX3" fmla="*/ 1610874 w 4998018"/>
                <a:gd name="connsiteY3" fmla="*/ 455 h 3220771"/>
                <a:gd name="connsiteX4" fmla="*/ 2925324 w 4998018"/>
                <a:gd name="connsiteY4" fmla="*/ 89790 h 3220771"/>
                <a:gd name="connsiteX5" fmla="*/ 4449324 w 4998018"/>
                <a:gd name="connsiteY5" fmla="*/ 133805 h 3220771"/>
                <a:gd name="connsiteX6" fmla="*/ 4906686 w 4998018"/>
                <a:gd name="connsiteY6" fmla="*/ 973320 h 3220771"/>
                <a:gd name="connsiteX7" fmla="*/ 4887474 w 4998018"/>
                <a:gd name="connsiteY7" fmla="*/ 2553155 h 3220771"/>
                <a:gd name="connsiteX8" fmla="*/ 3763524 w 4998018"/>
                <a:gd name="connsiteY8" fmla="*/ 3162755 h 3220771"/>
                <a:gd name="connsiteX9" fmla="*/ 848874 w 4998018"/>
                <a:gd name="connsiteY9" fmla="*/ 3124655 h 3220771"/>
                <a:gd name="connsiteX10" fmla="*/ 67824 w 4998018"/>
                <a:gd name="connsiteY10" fmla="*/ 2534105 h 3220771"/>
                <a:gd name="connsiteX11" fmla="*/ 48774 w 4998018"/>
                <a:gd name="connsiteY11" fmla="*/ 1524455 h 3220771"/>
                <a:gd name="connsiteX12" fmla="*/ 139635 w 4998018"/>
                <a:gd name="connsiteY12" fmla="*/ 387370 h 3220771"/>
                <a:gd name="connsiteX0" fmla="*/ 139635 w 4918180"/>
                <a:gd name="connsiteY0" fmla="*/ 387370 h 3218405"/>
                <a:gd name="connsiteX1" fmla="*/ 734574 w 4918180"/>
                <a:gd name="connsiteY1" fmla="*/ 114755 h 3218405"/>
                <a:gd name="connsiteX2" fmla="*/ 1153674 w 4918180"/>
                <a:gd name="connsiteY2" fmla="*/ 57605 h 3218405"/>
                <a:gd name="connsiteX3" fmla="*/ 1610874 w 4918180"/>
                <a:gd name="connsiteY3" fmla="*/ 455 h 3218405"/>
                <a:gd name="connsiteX4" fmla="*/ 2925324 w 4918180"/>
                <a:gd name="connsiteY4" fmla="*/ 89790 h 3218405"/>
                <a:gd name="connsiteX5" fmla="*/ 4449324 w 4918180"/>
                <a:gd name="connsiteY5" fmla="*/ 133805 h 3218405"/>
                <a:gd name="connsiteX6" fmla="*/ 4906686 w 4918180"/>
                <a:gd name="connsiteY6" fmla="*/ 973320 h 3218405"/>
                <a:gd name="connsiteX7" fmla="*/ 4691740 w 4918180"/>
                <a:gd name="connsiteY7" fmla="*/ 2586656 h 3218405"/>
                <a:gd name="connsiteX8" fmla="*/ 3763524 w 4918180"/>
                <a:gd name="connsiteY8" fmla="*/ 3162755 h 3218405"/>
                <a:gd name="connsiteX9" fmla="*/ 848874 w 4918180"/>
                <a:gd name="connsiteY9" fmla="*/ 3124655 h 3218405"/>
                <a:gd name="connsiteX10" fmla="*/ 67824 w 4918180"/>
                <a:gd name="connsiteY10" fmla="*/ 2534105 h 3218405"/>
                <a:gd name="connsiteX11" fmla="*/ 48774 w 4918180"/>
                <a:gd name="connsiteY11" fmla="*/ 1524455 h 3218405"/>
                <a:gd name="connsiteX12" fmla="*/ 139635 w 4918180"/>
                <a:gd name="connsiteY12" fmla="*/ 387370 h 3218405"/>
                <a:gd name="connsiteX0" fmla="*/ 139635 w 4804345"/>
                <a:gd name="connsiteY0" fmla="*/ 387370 h 3218405"/>
                <a:gd name="connsiteX1" fmla="*/ 734574 w 4804345"/>
                <a:gd name="connsiteY1" fmla="*/ 114755 h 3218405"/>
                <a:gd name="connsiteX2" fmla="*/ 1153674 w 4804345"/>
                <a:gd name="connsiteY2" fmla="*/ 57605 h 3218405"/>
                <a:gd name="connsiteX3" fmla="*/ 1610874 w 4804345"/>
                <a:gd name="connsiteY3" fmla="*/ 455 h 3218405"/>
                <a:gd name="connsiteX4" fmla="*/ 2925324 w 4804345"/>
                <a:gd name="connsiteY4" fmla="*/ 89790 h 3218405"/>
                <a:gd name="connsiteX5" fmla="*/ 4449324 w 4804345"/>
                <a:gd name="connsiteY5" fmla="*/ 133805 h 3218405"/>
                <a:gd name="connsiteX6" fmla="*/ 4761698 w 4804345"/>
                <a:gd name="connsiteY6" fmla="*/ 1017988 h 3218405"/>
                <a:gd name="connsiteX7" fmla="*/ 4691740 w 4804345"/>
                <a:gd name="connsiteY7" fmla="*/ 2586656 h 3218405"/>
                <a:gd name="connsiteX8" fmla="*/ 3763524 w 4804345"/>
                <a:gd name="connsiteY8" fmla="*/ 3162755 h 3218405"/>
                <a:gd name="connsiteX9" fmla="*/ 848874 w 4804345"/>
                <a:gd name="connsiteY9" fmla="*/ 3124655 h 3218405"/>
                <a:gd name="connsiteX10" fmla="*/ 67824 w 4804345"/>
                <a:gd name="connsiteY10" fmla="*/ 2534105 h 3218405"/>
                <a:gd name="connsiteX11" fmla="*/ 48774 w 4804345"/>
                <a:gd name="connsiteY11" fmla="*/ 1524455 h 3218405"/>
                <a:gd name="connsiteX12" fmla="*/ 139635 w 4804345"/>
                <a:gd name="connsiteY12" fmla="*/ 387370 h 3218405"/>
                <a:gd name="connsiteX0" fmla="*/ 139635 w 4804345"/>
                <a:gd name="connsiteY0" fmla="*/ 387370 h 3160476"/>
                <a:gd name="connsiteX1" fmla="*/ 734574 w 4804345"/>
                <a:gd name="connsiteY1" fmla="*/ 114755 h 3160476"/>
                <a:gd name="connsiteX2" fmla="*/ 1153674 w 4804345"/>
                <a:gd name="connsiteY2" fmla="*/ 57605 h 3160476"/>
                <a:gd name="connsiteX3" fmla="*/ 1610874 w 4804345"/>
                <a:gd name="connsiteY3" fmla="*/ 455 h 3160476"/>
                <a:gd name="connsiteX4" fmla="*/ 2925324 w 4804345"/>
                <a:gd name="connsiteY4" fmla="*/ 89790 h 3160476"/>
                <a:gd name="connsiteX5" fmla="*/ 4449324 w 4804345"/>
                <a:gd name="connsiteY5" fmla="*/ 133805 h 3160476"/>
                <a:gd name="connsiteX6" fmla="*/ 4761698 w 4804345"/>
                <a:gd name="connsiteY6" fmla="*/ 1017988 h 3160476"/>
                <a:gd name="connsiteX7" fmla="*/ 4691740 w 4804345"/>
                <a:gd name="connsiteY7" fmla="*/ 2586656 h 3160476"/>
                <a:gd name="connsiteX8" fmla="*/ 3763524 w 4804345"/>
                <a:gd name="connsiteY8" fmla="*/ 3039919 h 3160476"/>
                <a:gd name="connsiteX9" fmla="*/ 848874 w 4804345"/>
                <a:gd name="connsiteY9" fmla="*/ 3124655 h 3160476"/>
                <a:gd name="connsiteX10" fmla="*/ 67824 w 4804345"/>
                <a:gd name="connsiteY10" fmla="*/ 2534105 h 3160476"/>
                <a:gd name="connsiteX11" fmla="*/ 48774 w 4804345"/>
                <a:gd name="connsiteY11" fmla="*/ 1524455 h 3160476"/>
                <a:gd name="connsiteX12" fmla="*/ 139635 w 4804345"/>
                <a:gd name="connsiteY12" fmla="*/ 387370 h 3160476"/>
                <a:gd name="connsiteX0" fmla="*/ 139635 w 4804345"/>
                <a:gd name="connsiteY0" fmla="*/ 387370 h 3062403"/>
                <a:gd name="connsiteX1" fmla="*/ 734574 w 4804345"/>
                <a:gd name="connsiteY1" fmla="*/ 114755 h 3062403"/>
                <a:gd name="connsiteX2" fmla="*/ 1153674 w 4804345"/>
                <a:gd name="connsiteY2" fmla="*/ 57605 h 3062403"/>
                <a:gd name="connsiteX3" fmla="*/ 1610874 w 4804345"/>
                <a:gd name="connsiteY3" fmla="*/ 455 h 3062403"/>
                <a:gd name="connsiteX4" fmla="*/ 2925324 w 4804345"/>
                <a:gd name="connsiteY4" fmla="*/ 89790 h 3062403"/>
                <a:gd name="connsiteX5" fmla="*/ 4449324 w 4804345"/>
                <a:gd name="connsiteY5" fmla="*/ 133805 h 3062403"/>
                <a:gd name="connsiteX6" fmla="*/ 4761698 w 4804345"/>
                <a:gd name="connsiteY6" fmla="*/ 1017988 h 3062403"/>
                <a:gd name="connsiteX7" fmla="*/ 4691740 w 4804345"/>
                <a:gd name="connsiteY7" fmla="*/ 2586656 h 3062403"/>
                <a:gd name="connsiteX8" fmla="*/ 3763524 w 4804345"/>
                <a:gd name="connsiteY8" fmla="*/ 3039919 h 3062403"/>
                <a:gd name="connsiteX9" fmla="*/ 841624 w 4804345"/>
                <a:gd name="connsiteY9" fmla="*/ 2945984 h 3062403"/>
                <a:gd name="connsiteX10" fmla="*/ 67824 w 4804345"/>
                <a:gd name="connsiteY10" fmla="*/ 2534105 h 3062403"/>
                <a:gd name="connsiteX11" fmla="*/ 48774 w 4804345"/>
                <a:gd name="connsiteY11" fmla="*/ 1524455 h 3062403"/>
                <a:gd name="connsiteX12" fmla="*/ 139635 w 4804345"/>
                <a:gd name="connsiteY12" fmla="*/ 387370 h 306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345" h="3062403">
                  <a:moveTo>
                    <a:pt x="139635" y="387370"/>
                  </a:moveTo>
                  <a:cubicBezTo>
                    <a:pt x="253935" y="152420"/>
                    <a:pt x="565567" y="169716"/>
                    <a:pt x="734574" y="114755"/>
                  </a:cubicBezTo>
                  <a:cubicBezTo>
                    <a:pt x="903581" y="59794"/>
                    <a:pt x="1153674" y="57605"/>
                    <a:pt x="1153674" y="57605"/>
                  </a:cubicBezTo>
                  <a:cubicBezTo>
                    <a:pt x="1299724" y="38555"/>
                    <a:pt x="1315599" y="-4909"/>
                    <a:pt x="1610874" y="455"/>
                  </a:cubicBezTo>
                  <a:cubicBezTo>
                    <a:pt x="1906149" y="5819"/>
                    <a:pt x="2452249" y="67565"/>
                    <a:pt x="2925324" y="89790"/>
                  </a:cubicBezTo>
                  <a:cubicBezTo>
                    <a:pt x="3398399" y="112015"/>
                    <a:pt x="4143262" y="-20895"/>
                    <a:pt x="4449324" y="133805"/>
                  </a:cubicBezTo>
                  <a:cubicBezTo>
                    <a:pt x="4755386" y="288505"/>
                    <a:pt x="4721295" y="609180"/>
                    <a:pt x="4761698" y="1017988"/>
                  </a:cubicBezTo>
                  <a:cubicBezTo>
                    <a:pt x="4802101" y="1426796"/>
                    <a:pt x="4858102" y="2249668"/>
                    <a:pt x="4691740" y="2586656"/>
                  </a:cubicBezTo>
                  <a:cubicBezTo>
                    <a:pt x="4525378" y="2923644"/>
                    <a:pt x="4405210" y="2980031"/>
                    <a:pt x="3763524" y="3039919"/>
                  </a:cubicBezTo>
                  <a:cubicBezTo>
                    <a:pt x="3121838" y="3099807"/>
                    <a:pt x="1457574" y="3030286"/>
                    <a:pt x="841624" y="2945984"/>
                  </a:cubicBezTo>
                  <a:cubicBezTo>
                    <a:pt x="225674" y="2861682"/>
                    <a:pt x="201174" y="2800805"/>
                    <a:pt x="67824" y="2534105"/>
                  </a:cubicBezTo>
                  <a:cubicBezTo>
                    <a:pt x="-65526" y="2267405"/>
                    <a:pt x="36806" y="1882244"/>
                    <a:pt x="48774" y="1524455"/>
                  </a:cubicBezTo>
                  <a:cubicBezTo>
                    <a:pt x="60742" y="1166666"/>
                    <a:pt x="25335" y="622320"/>
                    <a:pt x="139635" y="387370"/>
                  </a:cubicBezTo>
                  <a:close/>
                </a:path>
              </a:pathLst>
            </a:custGeom>
            <a:solidFill>
              <a:schemeClr val="bg1"/>
            </a:solidFill>
            <a:ln w="19050">
              <a:solidFill>
                <a:srgbClr val="867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E27B53CA-DF48-4E57-B803-5934784D0B97}"/>
                </a:ext>
              </a:extLst>
            </p:cNvPr>
            <p:cNvSpPr txBox="1"/>
            <p:nvPr/>
          </p:nvSpPr>
          <p:spPr>
            <a:xfrm>
              <a:off x="5755419" y="5056833"/>
              <a:ext cx="1594091" cy="504946"/>
            </a:xfrm>
            <a:prstGeom prst="rect">
              <a:avLst/>
            </a:prstGeom>
            <a:noFill/>
          </p:spPr>
          <p:txBody>
            <a:bodyPr wrap="square" rtlCol="0">
              <a:spAutoFit/>
            </a:bodyPr>
            <a:lstStyle>
              <a:defPPr>
                <a:defRPr lang="en-US"/>
              </a:defPPr>
              <a:lvl1pPr algn="ctr" defTabSz="914400">
                <a:lnSpc>
                  <a:spcPct val="120000"/>
                </a:lnSpc>
                <a:defRPr sz="5400">
                  <a:solidFill>
                    <a:srgbClr val="ED435C"/>
                  </a:solidFill>
                  <a:latin typeface="+mj-ea"/>
                  <a:ea typeface="+mj-ea"/>
                </a:defRPr>
              </a:lvl1pPr>
            </a:lstStyle>
            <a:p>
              <a:r>
                <a:rPr lang="en-US" altLang="zh-CN" sz="2400" dirty="0">
                  <a:solidFill>
                    <a:schemeClr val="tx1">
                      <a:lumMod val="75000"/>
                      <a:lumOff val="25000"/>
                    </a:schemeClr>
                  </a:solidFill>
                </a:rPr>
                <a:t>PHẦN 2</a:t>
              </a:r>
              <a:endParaRPr lang="zh-CN" altLang="en-US" sz="2400" dirty="0">
                <a:solidFill>
                  <a:schemeClr val="tx1">
                    <a:lumMod val="75000"/>
                    <a:lumOff val="25000"/>
                  </a:schemeClr>
                </a:solidFill>
              </a:endParaRPr>
            </a:p>
          </p:txBody>
        </p:sp>
        <p:pic>
          <p:nvPicPr>
            <p:cNvPr id="24" name="图片 23">
              <a:extLst>
                <a:ext uri="{FF2B5EF4-FFF2-40B4-BE49-F238E27FC236}">
                  <a16:creationId xmlns:a16="http://schemas.microsoft.com/office/drawing/2014/main" id="{62A889CA-2425-46D7-B4F3-F48A6E659E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3297" y="4826334"/>
              <a:ext cx="593203" cy="576303"/>
            </a:xfrm>
            <a:prstGeom prst="rect">
              <a:avLst/>
            </a:prstGeom>
          </p:spPr>
        </p:pic>
      </p:grpSp>
      <p:grpSp>
        <p:nvGrpSpPr>
          <p:cNvPr id="28" name="组合 27">
            <a:extLst>
              <a:ext uri="{FF2B5EF4-FFF2-40B4-BE49-F238E27FC236}">
                <a16:creationId xmlns:a16="http://schemas.microsoft.com/office/drawing/2014/main" id="{815CE4B4-2002-495E-BD70-6F19F709CDDA}"/>
              </a:ext>
            </a:extLst>
          </p:cNvPr>
          <p:cNvGrpSpPr/>
          <p:nvPr/>
        </p:nvGrpSpPr>
        <p:grpSpPr>
          <a:xfrm>
            <a:off x="1333138" y="4694231"/>
            <a:ext cx="2049441" cy="742823"/>
            <a:chOff x="8364835" y="4834368"/>
            <a:chExt cx="2049441" cy="742823"/>
          </a:xfrm>
        </p:grpSpPr>
        <p:sp>
          <p:nvSpPr>
            <p:cNvPr id="21" name="任意多边形: 形状 20">
              <a:extLst>
                <a:ext uri="{FF2B5EF4-FFF2-40B4-BE49-F238E27FC236}">
                  <a16:creationId xmlns:a16="http://schemas.microsoft.com/office/drawing/2014/main" id="{5C2A1EDB-E703-4D9A-9823-2FE42756D8FD}"/>
                </a:ext>
              </a:extLst>
            </p:cNvPr>
            <p:cNvSpPr/>
            <p:nvPr/>
          </p:nvSpPr>
          <p:spPr>
            <a:xfrm>
              <a:off x="8502687" y="5059197"/>
              <a:ext cx="1911589" cy="517994"/>
            </a:xfrm>
            <a:custGeom>
              <a:avLst/>
              <a:gdLst>
                <a:gd name="connsiteX0" fmla="*/ 283082 w 5100718"/>
                <a:gd name="connsiteY0" fmla="*/ 488599 h 3232665"/>
                <a:gd name="connsiteX1" fmla="*/ 740282 w 5100718"/>
                <a:gd name="connsiteY1" fmla="*/ 126649 h 3232665"/>
                <a:gd name="connsiteX2" fmla="*/ 1159382 w 5100718"/>
                <a:gd name="connsiteY2" fmla="*/ 69499 h 3232665"/>
                <a:gd name="connsiteX3" fmla="*/ 1616582 w 5100718"/>
                <a:gd name="connsiteY3" fmla="*/ 12349 h 3232665"/>
                <a:gd name="connsiteX4" fmla="*/ 2931032 w 5100718"/>
                <a:gd name="connsiteY4" fmla="*/ 12349 h 3232665"/>
                <a:gd name="connsiteX5" fmla="*/ 4455032 w 5100718"/>
                <a:gd name="connsiteY5" fmla="*/ 145699 h 3232665"/>
                <a:gd name="connsiteX6" fmla="*/ 5064632 w 5100718"/>
                <a:gd name="connsiteY6" fmla="*/ 1041049 h 3232665"/>
                <a:gd name="connsiteX7" fmla="*/ 4893182 w 5100718"/>
                <a:gd name="connsiteY7" fmla="*/ 2565049 h 3232665"/>
                <a:gd name="connsiteX8" fmla="*/ 3769232 w 5100718"/>
                <a:gd name="connsiteY8" fmla="*/ 3174649 h 3232665"/>
                <a:gd name="connsiteX9" fmla="*/ 854582 w 5100718"/>
                <a:gd name="connsiteY9" fmla="*/ 3136549 h 3232665"/>
                <a:gd name="connsiteX10" fmla="*/ 73532 w 5100718"/>
                <a:gd name="connsiteY10" fmla="*/ 2545999 h 3232665"/>
                <a:gd name="connsiteX11" fmla="*/ 54482 w 5100718"/>
                <a:gd name="connsiteY11" fmla="*/ 1536349 h 3232665"/>
                <a:gd name="connsiteX12" fmla="*/ 283082 w 5100718"/>
                <a:gd name="connsiteY12" fmla="*/ 488599 h 3232665"/>
                <a:gd name="connsiteX0" fmla="*/ 139635 w 5095010"/>
                <a:gd name="connsiteY0" fmla="*/ 399264 h 3232665"/>
                <a:gd name="connsiteX1" fmla="*/ 734574 w 5095010"/>
                <a:gd name="connsiteY1" fmla="*/ 126649 h 3232665"/>
                <a:gd name="connsiteX2" fmla="*/ 1153674 w 5095010"/>
                <a:gd name="connsiteY2" fmla="*/ 69499 h 3232665"/>
                <a:gd name="connsiteX3" fmla="*/ 1610874 w 5095010"/>
                <a:gd name="connsiteY3" fmla="*/ 12349 h 3232665"/>
                <a:gd name="connsiteX4" fmla="*/ 2925324 w 5095010"/>
                <a:gd name="connsiteY4" fmla="*/ 12349 h 3232665"/>
                <a:gd name="connsiteX5" fmla="*/ 4449324 w 5095010"/>
                <a:gd name="connsiteY5" fmla="*/ 145699 h 3232665"/>
                <a:gd name="connsiteX6" fmla="*/ 5058924 w 5095010"/>
                <a:gd name="connsiteY6" fmla="*/ 1041049 h 3232665"/>
                <a:gd name="connsiteX7" fmla="*/ 4887474 w 5095010"/>
                <a:gd name="connsiteY7" fmla="*/ 2565049 h 3232665"/>
                <a:gd name="connsiteX8" fmla="*/ 3763524 w 5095010"/>
                <a:gd name="connsiteY8" fmla="*/ 3174649 h 3232665"/>
                <a:gd name="connsiteX9" fmla="*/ 848874 w 5095010"/>
                <a:gd name="connsiteY9" fmla="*/ 3136549 h 3232665"/>
                <a:gd name="connsiteX10" fmla="*/ 67824 w 5095010"/>
                <a:gd name="connsiteY10" fmla="*/ 2545999 h 3232665"/>
                <a:gd name="connsiteX11" fmla="*/ 48774 w 5095010"/>
                <a:gd name="connsiteY11" fmla="*/ 1536349 h 3232665"/>
                <a:gd name="connsiteX12" fmla="*/ 139635 w 5095010"/>
                <a:gd name="connsiteY12" fmla="*/ 399264 h 3232665"/>
                <a:gd name="connsiteX0" fmla="*/ 139635 w 5095010"/>
                <a:gd name="connsiteY0" fmla="*/ 387370 h 3220771"/>
                <a:gd name="connsiteX1" fmla="*/ 734574 w 5095010"/>
                <a:gd name="connsiteY1" fmla="*/ 114755 h 3220771"/>
                <a:gd name="connsiteX2" fmla="*/ 1153674 w 5095010"/>
                <a:gd name="connsiteY2" fmla="*/ 57605 h 3220771"/>
                <a:gd name="connsiteX3" fmla="*/ 1610874 w 5095010"/>
                <a:gd name="connsiteY3" fmla="*/ 455 h 3220771"/>
                <a:gd name="connsiteX4" fmla="*/ 2925324 w 5095010"/>
                <a:gd name="connsiteY4" fmla="*/ 89790 h 3220771"/>
                <a:gd name="connsiteX5" fmla="*/ 4449324 w 5095010"/>
                <a:gd name="connsiteY5" fmla="*/ 133805 h 3220771"/>
                <a:gd name="connsiteX6" fmla="*/ 5058924 w 5095010"/>
                <a:gd name="connsiteY6" fmla="*/ 1029155 h 3220771"/>
                <a:gd name="connsiteX7" fmla="*/ 4887474 w 5095010"/>
                <a:gd name="connsiteY7" fmla="*/ 2553155 h 3220771"/>
                <a:gd name="connsiteX8" fmla="*/ 3763524 w 5095010"/>
                <a:gd name="connsiteY8" fmla="*/ 3162755 h 3220771"/>
                <a:gd name="connsiteX9" fmla="*/ 848874 w 5095010"/>
                <a:gd name="connsiteY9" fmla="*/ 3124655 h 3220771"/>
                <a:gd name="connsiteX10" fmla="*/ 67824 w 5095010"/>
                <a:gd name="connsiteY10" fmla="*/ 2534105 h 3220771"/>
                <a:gd name="connsiteX11" fmla="*/ 48774 w 5095010"/>
                <a:gd name="connsiteY11" fmla="*/ 1524455 h 3220771"/>
                <a:gd name="connsiteX12" fmla="*/ 139635 w 5095010"/>
                <a:gd name="connsiteY12" fmla="*/ 387370 h 3220771"/>
                <a:gd name="connsiteX0" fmla="*/ 139635 w 4998018"/>
                <a:gd name="connsiteY0" fmla="*/ 387370 h 3220771"/>
                <a:gd name="connsiteX1" fmla="*/ 734574 w 4998018"/>
                <a:gd name="connsiteY1" fmla="*/ 114755 h 3220771"/>
                <a:gd name="connsiteX2" fmla="*/ 1153674 w 4998018"/>
                <a:gd name="connsiteY2" fmla="*/ 57605 h 3220771"/>
                <a:gd name="connsiteX3" fmla="*/ 1610874 w 4998018"/>
                <a:gd name="connsiteY3" fmla="*/ 455 h 3220771"/>
                <a:gd name="connsiteX4" fmla="*/ 2925324 w 4998018"/>
                <a:gd name="connsiteY4" fmla="*/ 89790 h 3220771"/>
                <a:gd name="connsiteX5" fmla="*/ 4449324 w 4998018"/>
                <a:gd name="connsiteY5" fmla="*/ 133805 h 3220771"/>
                <a:gd name="connsiteX6" fmla="*/ 4906686 w 4998018"/>
                <a:gd name="connsiteY6" fmla="*/ 973320 h 3220771"/>
                <a:gd name="connsiteX7" fmla="*/ 4887474 w 4998018"/>
                <a:gd name="connsiteY7" fmla="*/ 2553155 h 3220771"/>
                <a:gd name="connsiteX8" fmla="*/ 3763524 w 4998018"/>
                <a:gd name="connsiteY8" fmla="*/ 3162755 h 3220771"/>
                <a:gd name="connsiteX9" fmla="*/ 848874 w 4998018"/>
                <a:gd name="connsiteY9" fmla="*/ 3124655 h 3220771"/>
                <a:gd name="connsiteX10" fmla="*/ 67824 w 4998018"/>
                <a:gd name="connsiteY10" fmla="*/ 2534105 h 3220771"/>
                <a:gd name="connsiteX11" fmla="*/ 48774 w 4998018"/>
                <a:gd name="connsiteY11" fmla="*/ 1524455 h 3220771"/>
                <a:gd name="connsiteX12" fmla="*/ 139635 w 4998018"/>
                <a:gd name="connsiteY12" fmla="*/ 387370 h 3220771"/>
                <a:gd name="connsiteX0" fmla="*/ 139635 w 4918180"/>
                <a:gd name="connsiteY0" fmla="*/ 387370 h 3218405"/>
                <a:gd name="connsiteX1" fmla="*/ 734574 w 4918180"/>
                <a:gd name="connsiteY1" fmla="*/ 114755 h 3218405"/>
                <a:gd name="connsiteX2" fmla="*/ 1153674 w 4918180"/>
                <a:gd name="connsiteY2" fmla="*/ 57605 h 3218405"/>
                <a:gd name="connsiteX3" fmla="*/ 1610874 w 4918180"/>
                <a:gd name="connsiteY3" fmla="*/ 455 h 3218405"/>
                <a:gd name="connsiteX4" fmla="*/ 2925324 w 4918180"/>
                <a:gd name="connsiteY4" fmla="*/ 89790 h 3218405"/>
                <a:gd name="connsiteX5" fmla="*/ 4449324 w 4918180"/>
                <a:gd name="connsiteY5" fmla="*/ 133805 h 3218405"/>
                <a:gd name="connsiteX6" fmla="*/ 4906686 w 4918180"/>
                <a:gd name="connsiteY6" fmla="*/ 973320 h 3218405"/>
                <a:gd name="connsiteX7" fmla="*/ 4691740 w 4918180"/>
                <a:gd name="connsiteY7" fmla="*/ 2586656 h 3218405"/>
                <a:gd name="connsiteX8" fmla="*/ 3763524 w 4918180"/>
                <a:gd name="connsiteY8" fmla="*/ 3162755 h 3218405"/>
                <a:gd name="connsiteX9" fmla="*/ 848874 w 4918180"/>
                <a:gd name="connsiteY9" fmla="*/ 3124655 h 3218405"/>
                <a:gd name="connsiteX10" fmla="*/ 67824 w 4918180"/>
                <a:gd name="connsiteY10" fmla="*/ 2534105 h 3218405"/>
                <a:gd name="connsiteX11" fmla="*/ 48774 w 4918180"/>
                <a:gd name="connsiteY11" fmla="*/ 1524455 h 3218405"/>
                <a:gd name="connsiteX12" fmla="*/ 139635 w 4918180"/>
                <a:gd name="connsiteY12" fmla="*/ 387370 h 3218405"/>
                <a:gd name="connsiteX0" fmla="*/ 139635 w 4804345"/>
                <a:gd name="connsiteY0" fmla="*/ 387370 h 3218405"/>
                <a:gd name="connsiteX1" fmla="*/ 734574 w 4804345"/>
                <a:gd name="connsiteY1" fmla="*/ 114755 h 3218405"/>
                <a:gd name="connsiteX2" fmla="*/ 1153674 w 4804345"/>
                <a:gd name="connsiteY2" fmla="*/ 57605 h 3218405"/>
                <a:gd name="connsiteX3" fmla="*/ 1610874 w 4804345"/>
                <a:gd name="connsiteY3" fmla="*/ 455 h 3218405"/>
                <a:gd name="connsiteX4" fmla="*/ 2925324 w 4804345"/>
                <a:gd name="connsiteY4" fmla="*/ 89790 h 3218405"/>
                <a:gd name="connsiteX5" fmla="*/ 4449324 w 4804345"/>
                <a:gd name="connsiteY5" fmla="*/ 133805 h 3218405"/>
                <a:gd name="connsiteX6" fmla="*/ 4761698 w 4804345"/>
                <a:gd name="connsiteY6" fmla="*/ 1017988 h 3218405"/>
                <a:gd name="connsiteX7" fmla="*/ 4691740 w 4804345"/>
                <a:gd name="connsiteY7" fmla="*/ 2586656 h 3218405"/>
                <a:gd name="connsiteX8" fmla="*/ 3763524 w 4804345"/>
                <a:gd name="connsiteY8" fmla="*/ 3162755 h 3218405"/>
                <a:gd name="connsiteX9" fmla="*/ 848874 w 4804345"/>
                <a:gd name="connsiteY9" fmla="*/ 3124655 h 3218405"/>
                <a:gd name="connsiteX10" fmla="*/ 67824 w 4804345"/>
                <a:gd name="connsiteY10" fmla="*/ 2534105 h 3218405"/>
                <a:gd name="connsiteX11" fmla="*/ 48774 w 4804345"/>
                <a:gd name="connsiteY11" fmla="*/ 1524455 h 3218405"/>
                <a:gd name="connsiteX12" fmla="*/ 139635 w 4804345"/>
                <a:gd name="connsiteY12" fmla="*/ 387370 h 3218405"/>
                <a:gd name="connsiteX0" fmla="*/ 139635 w 4804345"/>
                <a:gd name="connsiteY0" fmla="*/ 387370 h 3160476"/>
                <a:gd name="connsiteX1" fmla="*/ 734574 w 4804345"/>
                <a:gd name="connsiteY1" fmla="*/ 114755 h 3160476"/>
                <a:gd name="connsiteX2" fmla="*/ 1153674 w 4804345"/>
                <a:gd name="connsiteY2" fmla="*/ 57605 h 3160476"/>
                <a:gd name="connsiteX3" fmla="*/ 1610874 w 4804345"/>
                <a:gd name="connsiteY3" fmla="*/ 455 h 3160476"/>
                <a:gd name="connsiteX4" fmla="*/ 2925324 w 4804345"/>
                <a:gd name="connsiteY4" fmla="*/ 89790 h 3160476"/>
                <a:gd name="connsiteX5" fmla="*/ 4449324 w 4804345"/>
                <a:gd name="connsiteY5" fmla="*/ 133805 h 3160476"/>
                <a:gd name="connsiteX6" fmla="*/ 4761698 w 4804345"/>
                <a:gd name="connsiteY6" fmla="*/ 1017988 h 3160476"/>
                <a:gd name="connsiteX7" fmla="*/ 4691740 w 4804345"/>
                <a:gd name="connsiteY7" fmla="*/ 2586656 h 3160476"/>
                <a:gd name="connsiteX8" fmla="*/ 3763524 w 4804345"/>
                <a:gd name="connsiteY8" fmla="*/ 3039919 h 3160476"/>
                <a:gd name="connsiteX9" fmla="*/ 848874 w 4804345"/>
                <a:gd name="connsiteY9" fmla="*/ 3124655 h 3160476"/>
                <a:gd name="connsiteX10" fmla="*/ 67824 w 4804345"/>
                <a:gd name="connsiteY10" fmla="*/ 2534105 h 3160476"/>
                <a:gd name="connsiteX11" fmla="*/ 48774 w 4804345"/>
                <a:gd name="connsiteY11" fmla="*/ 1524455 h 3160476"/>
                <a:gd name="connsiteX12" fmla="*/ 139635 w 4804345"/>
                <a:gd name="connsiteY12" fmla="*/ 387370 h 3160476"/>
                <a:gd name="connsiteX0" fmla="*/ 139635 w 4804345"/>
                <a:gd name="connsiteY0" fmla="*/ 387370 h 3062403"/>
                <a:gd name="connsiteX1" fmla="*/ 734574 w 4804345"/>
                <a:gd name="connsiteY1" fmla="*/ 114755 h 3062403"/>
                <a:gd name="connsiteX2" fmla="*/ 1153674 w 4804345"/>
                <a:gd name="connsiteY2" fmla="*/ 57605 h 3062403"/>
                <a:gd name="connsiteX3" fmla="*/ 1610874 w 4804345"/>
                <a:gd name="connsiteY3" fmla="*/ 455 h 3062403"/>
                <a:gd name="connsiteX4" fmla="*/ 2925324 w 4804345"/>
                <a:gd name="connsiteY4" fmla="*/ 89790 h 3062403"/>
                <a:gd name="connsiteX5" fmla="*/ 4449324 w 4804345"/>
                <a:gd name="connsiteY5" fmla="*/ 133805 h 3062403"/>
                <a:gd name="connsiteX6" fmla="*/ 4761698 w 4804345"/>
                <a:gd name="connsiteY6" fmla="*/ 1017988 h 3062403"/>
                <a:gd name="connsiteX7" fmla="*/ 4691740 w 4804345"/>
                <a:gd name="connsiteY7" fmla="*/ 2586656 h 3062403"/>
                <a:gd name="connsiteX8" fmla="*/ 3763524 w 4804345"/>
                <a:gd name="connsiteY8" fmla="*/ 3039919 h 3062403"/>
                <a:gd name="connsiteX9" fmla="*/ 841624 w 4804345"/>
                <a:gd name="connsiteY9" fmla="*/ 2945984 h 3062403"/>
                <a:gd name="connsiteX10" fmla="*/ 67824 w 4804345"/>
                <a:gd name="connsiteY10" fmla="*/ 2534105 h 3062403"/>
                <a:gd name="connsiteX11" fmla="*/ 48774 w 4804345"/>
                <a:gd name="connsiteY11" fmla="*/ 1524455 h 3062403"/>
                <a:gd name="connsiteX12" fmla="*/ 139635 w 4804345"/>
                <a:gd name="connsiteY12" fmla="*/ 387370 h 306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345" h="3062403">
                  <a:moveTo>
                    <a:pt x="139635" y="387370"/>
                  </a:moveTo>
                  <a:cubicBezTo>
                    <a:pt x="253935" y="152420"/>
                    <a:pt x="565567" y="169716"/>
                    <a:pt x="734574" y="114755"/>
                  </a:cubicBezTo>
                  <a:cubicBezTo>
                    <a:pt x="903581" y="59794"/>
                    <a:pt x="1153674" y="57605"/>
                    <a:pt x="1153674" y="57605"/>
                  </a:cubicBezTo>
                  <a:cubicBezTo>
                    <a:pt x="1299724" y="38555"/>
                    <a:pt x="1315599" y="-4909"/>
                    <a:pt x="1610874" y="455"/>
                  </a:cubicBezTo>
                  <a:cubicBezTo>
                    <a:pt x="1906149" y="5819"/>
                    <a:pt x="2452249" y="67565"/>
                    <a:pt x="2925324" y="89790"/>
                  </a:cubicBezTo>
                  <a:cubicBezTo>
                    <a:pt x="3398399" y="112015"/>
                    <a:pt x="4143262" y="-20895"/>
                    <a:pt x="4449324" y="133805"/>
                  </a:cubicBezTo>
                  <a:cubicBezTo>
                    <a:pt x="4755386" y="288505"/>
                    <a:pt x="4721295" y="609180"/>
                    <a:pt x="4761698" y="1017988"/>
                  </a:cubicBezTo>
                  <a:cubicBezTo>
                    <a:pt x="4802101" y="1426796"/>
                    <a:pt x="4858102" y="2249668"/>
                    <a:pt x="4691740" y="2586656"/>
                  </a:cubicBezTo>
                  <a:cubicBezTo>
                    <a:pt x="4525378" y="2923644"/>
                    <a:pt x="4405210" y="2980031"/>
                    <a:pt x="3763524" y="3039919"/>
                  </a:cubicBezTo>
                  <a:cubicBezTo>
                    <a:pt x="3121838" y="3099807"/>
                    <a:pt x="1457574" y="3030286"/>
                    <a:pt x="841624" y="2945984"/>
                  </a:cubicBezTo>
                  <a:cubicBezTo>
                    <a:pt x="225674" y="2861682"/>
                    <a:pt x="201174" y="2800805"/>
                    <a:pt x="67824" y="2534105"/>
                  </a:cubicBezTo>
                  <a:cubicBezTo>
                    <a:pt x="-65526" y="2267405"/>
                    <a:pt x="36806" y="1882244"/>
                    <a:pt x="48774" y="1524455"/>
                  </a:cubicBezTo>
                  <a:cubicBezTo>
                    <a:pt x="60742" y="1166666"/>
                    <a:pt x="25335" y="622320"/>
                    <a:pt x="139635" y="387370"/>
                  </a:cubicBezTo>
                  <a:close/>
                </a:path>
              </a:pathLst>
            </a:custGeom>
            <a:solidFill>
              <a:schemeClr val="bg1"/>
            </a:solidFill>
            <a:ln w="19050">
              <a:solidFill>
                <a:srgbClr val="867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F37751AD-0AC0-4C76-AEA8-4982D846345C}"/>
                </a:ext>
              </a:extLst>
            </p:cNvPr>
            <p:cNvSpPr txBox="1"/>
            <p:nvPr/>
          </p:nvSpPr>
          <p:spPr>
            <a:xfrm>
              <a:off x="8820185" y="5056833"/>
              <a:ext cx="1594091" cy="504946"/>
            </a:xfrm>
            <a:prstGeom prst="rect">
              <a:avLst/>
            </a:prstGeom>
            <a:noFill/>
          </p:spPr>
          <p:txBody>
            <a:bodyPr wrap="square" rtlCol="0">
              <a:spAutoFit/>
            </a:bodyPr>
            <a:lstStyle>
              <a:defPPr>
                <a:defRPr lang="en-US"/>
              </a:defPPr>
              <a:lvl1pPr algn="ctr" defTabSz="914400">
                <a:lnSpc>
                  <a:spcPct val="120000"/>
                </a:lnSpc>
                <a:defRPr sz="5400">
                  <a:solidFill>
                    <a:srgbClr val="ED435C"/>
                  </a:solidFill>
                  <a:latin typeface="+mj-ea"/>
                  <a:ea typeface="+mj-ea"/>
                </a:defRPr>
              </a:lvl1pPr>
            </a:lstStyle>
            <a:p>
              <a:r>
                <a:rPr lang="en-US" altLang="zh-CN" sz="2400" dirty="0">
                  <a:solidFill>
                    <a:schemeClr val="tx1">
                      <a:lumMod val="75000"/>
                      <a:lumOff val="25000"/>
                    </a:schemeClr>
                  </a:solidFill>
                </a:rPr>
                <a:t>PHẦN 3</a:t>
              </a:r>
              <a:endParaRPr lang="zh-CN" altLang="en-US" sz="2400" dirty="0">
                <a:solidFill>
                  <a:schemeClr val="tx1">
                    <a:lumMod val="75000"/>
                    <a:lumOff val="25000"/>
                  </a:schemeClr>
                </a:solidFill>
              </a:endParaRPr>
            </a:p>
          </p:txBody>
        </p:sp>
        <p:pic>
          <p:nvPicPr>
            <p:cNvPr id="25" name="图片 24">
              <a:extLst>
                <a:ext uri="{FF2B5EF4-FFF2-40B4-BE49-F238E27FC236}">
                  <a16:creationId xmlns:a16="http://schemas.microsoft.com/office/drawing/2014/main" id="{9BFC3AB5-8B9D-4144-9662-798ABDF83E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835" y="4834368"/>
              <a:ext cx="593203" cy="576303"/>
            </a:xfrm>
            <a:prstGeom prst="rect">
              <a:avLst/>
            </a:prstGeom>
          </p:spPr>
        </p:pic>
      </p:grpSp>
      <p:sp>
        <p:nvSpPr>
          <p:cNvPr id="8" name="Rectangle 7"/>
          <p:cNvSpPr/>
          <p:nvPr/>
        </p:nvSpPr>
        <p:spPr>
          <a:xfrm>
            <a:off x="4220216" y="2093034"/>
            <a:ext cx="5545444" cy="461665"/>
          </a:xfrm>
          <a:prstGeom prst="rect">
            <a:avLst/>
          </a:prstGeom>
        </p:spPr>
        <p:txBody>
          <a:bodyPr wrap="square">
            <a:spAutoFit/>
          </a:bodyPr>
          <a:lstStyle/>
          <a:p>
            <a:r>
              <a:rPr lang="vi-VN" sz="2400"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T</a:t>
            </a:r>
            <a:r>
              <a:rPr lang="vi-VN" sz="2400" dirty="0">
                <a:latin typeface="Times New Roman" panose="02020603050405020304" pitchFamily="18" charset="0"/>
                <a:ea typeface="Times New Roman" panose="02020603050405020304" pitchFamily="18" charset="0"/>
              </a:rPr>
              <a:t>ừ đầu đến “</a:t>
            </a:r>
            <a:r>
              <a:rPr lang="vi-VN" sz="2400" i="1" dirty="0">
                <a:latin typeface="Times New Roman" panose="02020603050405020304" pitchFamily="18" charset="0"/>
                <a:ea typeface="Times New Roman" panose="02020603050405020304" pitchFamily="18" charset="0"/>
              </a:rPr>
              <a:t>nhưng nó vẫn phớt lờ</a:t>
            </a:r>
            <a:r>
              <a:rPr lang="vi-VN" sz="2400" dirty="0">
                <a:latin typeface="Times New Roman" panose="02020603050405020304" pitchFamily="18" charset="0"/>
                <a:ea typeface="Times New Roman" panose="02020603050405020304" pitchFamily="18" charset="0"/>
              </a:rPr>
              <a:t>”)</a:t>
            </a:r>
            <a:endParaRPr lang="en-US" sz="2400" dirty="0"/>
          </a:p>
        </p:txBody>
      </p:sp>
      <p:sp>
        <p:nvSpPr>
          <p:cNvPr id="9" name="Rectangle 8"/>
          <p:cNvSpPr/>
          <p:nvPr/>
        </p:nvSpPr>
        <p:spPr>
          <a:xfrm>
            <a:off x="3857633" y="2348369"/>
            <a:ext cx="6072496" cy="586699"/>
          </a:xfrm>
          <a:prstGeom prst="rect">
            <a:avLst/>
          </a:prstGeom>
        </p:spPr>
        <p:txBody>
          <a:bodyPr wrap="none">
            <a:spAutoFit/>
          </a:bodyPr>
          <a:lstStyle/>
          <a:p>
            <a:pPr algn="just">
              <a:lnSpc>
                <a:spcPct val="150000"/>
              </a:lnSpc>
              <a:spcAft>
                <a:spcPts val="0"/>
              </a:spcAft>
            </a:pPr>
            <a:r>
              <a:rPr lang="vi-VN"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vi-VN"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Cuộc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rượt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đuổi</a:t>
            </a:r>
            <a:r>
              <a:rPr lang="en-US" sz="2400" dirty="0">
                <a:solidFill>
                  <a:srgbClr val="0070C0"/>
                </a:solidFill>
                <a:latin typeface="Times New Roman" panose="02020603050405020304" pitchFamily="18" charset="0"/>
                <a:ea typeface="Times New Roman" panose="02020603050405020304" pitchFamily="18" charset="0"/>
              </a:rPr>
              <a:t> “con </a:t>
            </a:r>
            <a:r>
              <a:rPr lang="en-US" sz="2400" dirty="0" err="1">
                <a:solidFill>
                  <a:srgbClr val="0070C0"/>
                </a:solidFill>
                <a:latin typeface="Times New Roman" panose="02020603050405020304" pitchFamily="18" charset="0"/>
                <a:ea typeface="Times New Roman" panose="02020603050405020304" pitchFamily="18" charset="0"/>
              </a:rPr>
              <a:t>cá</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của</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chiếc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tàu</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chiến</a:t>
            </a:r>
            <a:r>
              <a:rPr lang="en-US" sz="2400" dirty="0">
                <a:solidFill>
                  <a:srgbClr val="0070C0"/>
                </a:solidFill>
                <a:latin typeface="Times New Roman" panose="02020603050405020304" pitchFamily="18" charset="0"/>
                <a:ea typeface="Times New Roman" panose="02020603050405020304" pitchFamily="18" charset="0"/>
              </a:rPr>
              <a:t>.</a:t>
            </a:r>
            <a:endParaRPr lang="en-US" dirty="0">
              <a:solidFill>
                <a:srgbClr val="0070C0"/>
              </a:solidFill>
              <a:effectLst/>
              <a:latin typeface="Calibri" panose="020F0502020204030204" pitchFamily="34" charset="0"/>
              <a:ea typeface="Calibri" panose="020F0502020204030204" pitchFamily="34" charset="0"/>
            </a:endParaRPr>
          </a:p>
        </p:txBody>
      </p:sp>
      <p:sp>
        <p:nvSpPr>
          <p:cNvPr id="12" name="Rectangle 11"/>
          <p:cNvSpPr/>
          <p:nvPr/>
        </p:nvSpPr>
        <p:spPr>
          <a:xfrm>
            <a:off x="4164267" y="3587133"/>
            <a:ext cx="4777270" cy="461665"/>
          </a:xfrm>
          <a:prstGeom prst="rect">
            <a:avLst/>
          </a:prstGeom>
        </p:spPr>
        <p:txBody>
          <a:bodyPr wrap="none">
            <a:spAutoFit/>
          </a:bodyPr>
          <a:lstStyle/>
          <a:p>
            <a:r>
              <a:rPr lang="vi-VN" sz="2400"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T</a:t>
            </a:r>
            <a:r>
              <a:rPr lang="vi-VN" sz="2400" dirty="0">
                <a:latin typeface="Times New Roman" panose="02020603050405020304" pitchFamily="18" charset="0"/>
                <a:ea typeface="Times New Roman" panose="02020603050405020304" pitchFamily="18" charset="0"/>
              </a:rPr>
              <a:t>iếp theo đến “</a:t>
            </a:r>
            <a:r>
              <a:rPr lang="vi-VN" sz="2400" i="1" dirty="0">
                <a:latin typeface="Times New Roman" panose="02020603050405020304" pitchFamily="18" charset="0"/>
                <a:ea typeface="Times New Roman" panose="02020603050405020304" pitchFamily="18" charset="0"/>
              </a:rPr>
              <a:t>khi rơi xuống nước</a:t>
            </a:r>
            <a:r>
              <a:rPr lang="vi-VN" sz="2400" dirty="0">
                <a:latin typeface="Times New Roman" panose="02020603050405020304" pitchFamily="18" charset="0"/>
                <a:ea typeface="Times New Roman" panose="02020603050405020304" pitchFamily="18" charset="0"/>
              </a:rPr>
              <a:t>”)</a:t>
            </a:r>
            <a:endParaRPr lang="en-US" sz="2400" dirty="0"/>
          </a:p>
        </p:txBody>
      </p:sp>
      <p:sp>
        <p:nvSpPr>
          <p:cNvPr id="13" name="Rectangle 12"/>
          <p:cNvSpPr/>
          <p:nvPr/>
        </p:nvSpPr>
        <p:spPr>
          <a:xfrm>
            <a:off x="3857633" y="3919264"/>
            <a:ext cx="5497018" cy="586699"/>
          </a:xfrm>
          <a:prstGeom prst="rect">
            <a:avLst/>
          </a:prstGeom>
        </p:spPr>
        <p:txBody>
          <a:bodyPr wrap="none">
            <a:spAutoFit/>
          </a:bodyPr>
          <a:lstStyle/>
          <a:p>
            <a:pPr algn="just">
              <a:lnSpc>
                <a:spcPct val="150000"/>
              </a:lnSpc>
              <a:spcAft>
                <a:spcPts val="0"/>
              </a:spcAft>
            </a:pPr>
            <a:r>
              <a:rPr lang="vi-VN"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vi-VN"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Cuộc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đọ</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sức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giữa</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tàu</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chiến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và</a:t>
            </a:r>
            <a:r>
              <a:rPr lang="en-US" sz="2400" dirty="0">
                <a:solidFill>
                  <a:srgbClr val="0070C0"/>
                </a:solidFill>
                <a:latin typeface="Times New Roman" panose="02020603050405020304" pitchFamily="18" charset="0"/>
                <a:ea typeface="Times New Roman" panose="02020603050405020304" pitchFamily="18" charset="0"/>
              </a:rPr>
              <a:t> “con </a:t>
            </a:r>
            <a:r>
              <a:rPr lang="en-US" sz="2400" dirty="0" err="1">
                <a:solidFill>
                  <a:srgbClr val="0070C0"/>
                </a:solidFill>
                <a:latin typeface="Times New Roman" panose="02020603050405020304" pitchFamily="18" charset="0"/>
                <a:ea typeface="Times New Roman" panose="02020603050405020304" pitchFamily="18" charset="0"/>
              </a:rPr>
              <a:t>cá</a:t>
            </a:r>
            <a:r>
              <a:rPr lang="en-US" sz="2400" dirty="0">
                <a:solidFill>
                  <a:srgbClr val="0070C0"/>
                </a:solidFill>
                <a:latin typeface="Times New Roman" panose="02020603050405020304" pitchFamily="18" charset="0"/>
                <a:ea typeface="Times New Roman" panose="02020603050405020304" pitchFamily="18" charset="0"/>
              </a:rPr>
              <a:t>”.</a:t>
            </a:r>
            <a:endParaRPr lang="en-US" dirty="0">
              <a:solidFill>
                <a:srgbClr val="0070C0"/>
              </a:solidFill>
              <a:effectLst/>
              <a:latin typeface="Calibri" panose="020F0502020204030204" pitchFamily="34" charset="0"/>
              <a:ea typeface="Calibri" panose="020F0502020204030204" pitchFamily="34" charset="0"/>
            </a:endParaRPr>
          </a:p>
        </p:txBody>
      </p:sp>
      <p:sp>
        <p:nvSpPr>
          <p:cNvPr id="14" name="Rectangle 13"/>
          <p:cNvSpPr/>
          <p:nvPr/>
        </p:nvSpPr>
        <p:spPr>
          <a:xfrm>
            <a:off x="4016997" y="4975389"/>
            <a:ext cx="1217000" cy="461665"/>
          </a:xfrm>
          <a:prstGeom prst="rect">
            <a:avLst/>
          </a:prstGeom>
        </p:spPr>
        <p:txBody>
          <a:bodyPr wrap="none">
            <a:spAutoFit/>
          </a:bodyPr>
          <a:lstStyle/>
          <a:p>
            <a:r>
              <a:rPr lang="vi-VN" sz="2400" dirty="0">
                <a:latin typeface="Times New Roman" panose="02020603050405020304" pitchFamily="18" charset="0"/>
                <a:ea typeface="Times New Roman" panose="02020603050405020304" pitchFamily="18" charset="0"/>
              </a:rPr>
              <a:t>(còn lại)</a:t>
            </a:r>
            <a:endParaRPr lang="en-US" sz="2400" dirty="0"/>
          </a:p>
        </p:txBody>
      </p:sp>
      <p:sp>
        <p:nvSpPr>
          <p:cNvPr id="17" name="Rectangle 16"/>
          <p:cNvSpPr/>
          <p:nvPr/>
        </p:nvSpPr>
        <p:spPr>
          <a:xfrm>
            <a:off x="3863150" y="5416731"/>
            <a:ext cx="4203395" cy="489749"/>
          </a:xfrm>
          <a:prstGeom prst="rect">
            <a:avLst/>
          </a:prstGeom>
        </p:spPr>
        <p:txBody>
          <a:bodyPr wrap="none">
            <a:spAutoFit/>
          </a:bodyPr>
          <a:lstStyle/>
          <a:p>
            <a:pPr>
              <a:lnSpc>
                <a:spcPct val="115000"/>
              </a:lnSpc>
              <a:spcAft>
                <a:spcPts val="0"/>
              </a:spcAft>
            </a:pPr>
            <a:r>
              <a:rPr lang="vi-VN"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vi-VN"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Phát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hiện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sự</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thật</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về</a:t>
            </a:r>
            <a:r>
              <a:rPr lang="en-US" sz="2400" dirty="0">
                <a:solidFill>
                  <a:srgbClr val="0070C0"/>
                </a:solidFill>
                <a:latin typeface="Times New Roman" panose="02020603050405020304" pitchFamily="18" charset="0"/>
                <a:ea typeface="Times New Roman" panose="02020603050405020304" pitchFamily="18" charset="0"/>
              </a:rPr>
              <a:t> “con </a:t>
            </a:r>
            <a:r>
              <a:rPr lang="en-US" sz="2400" dirty="0" err="1">
                <a:solidFill>
                  <a:srgbClr val="0070C0"/>
                </a:solidFill>
                <a:latin typeface="Times New Roman" panose="02020603050405020304" pitchFamily="18" charset="0"/>
                <a:ea typeface="Times New Roman" panose="02020603050405020304" pitchFamily="18" charset="0"/>
              </a:rPr>
              <a:t>cá</a:t>
            </a:r>
            <a:r>
              <a:rPr lang="en-US" sz="2400" dirty="0">
                <a:solidFill>
                  <a:srgbClr val="0070C0"/>
                </a:solidFill>
                <a:latin typeface="Times New Roman" panose="02020603050405020304" pitchFamily="18" charset="0"/>
                <a:ea typeface="Times New Roman" panose="02020603050405020304" pitchFamily="18" charset="0"/>
              </a:rPr>
              <a:t>”.</a:t>
            </a:r>
            <a:endParaRPr lang="en-US" dirty="0">
              <a:solidFill>
                <a:srgbClr val="0070C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7502691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4"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5B9E6F9-49A7-43E5-AB06-CEF2F90308DD}"/>
              </a:ext>
            </a:extLst>
          </p:cNvPr>
          <p:cNvSpPr/>
          <p:nvPr/>
        </p:nvSpPr>
        <p:spPr>
          <a:xfrm>
            <a:off x="0" y="0"/>
            <a:ext cx="12192000" cy="6858000"/>
          </a:xfrm>
          <a:prstGeom prst="rect">
            <a:avLst/>
          </a:prstGeom>
          <a:solidFill>
            <a:srgbClr val="13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图片包含 文字, 地图&#10;&#10;已生成极高可信度的说明">
            <a:extLst>
              <a:ext uri="{FF2B5EF4-FFF2-40B4-BE49-F238E27FC236}">
                <a16:creationId xmlns:a16="http://schemas.microsoft.com/office/drawing/2014/main" id="{E7D403A6-1637-4C3B-BD13-0069B5D6F8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7883" y="-1456105"/>
            <a:ext cx="11430454" cy="8597879"/>
          </a:xfrm>
          <a:prstGeom prst="rect">
            <a:avLst/>
          </a:prstGeom>
        </p:spPr>
      </p:pic>
      <p:pic>
        <p:nvPicPr>
          <p:cNvPr id="6" name="图片 5">
            <a:extLst>
              <a:ext uri="{FF2B5EF4-FFF2-40B4-BE49-F238E27FC236}">
                <a16:creationId xmlns:a16="http://schemas.microsoft.com/office/drawing/2014/main" id="{E8E14793-39FB-40C9-A60A-69EEA3398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591" y="5582719"/>
            <a:ext cx="1604775" cy="1559055"/>
          </a:xfrm>
          <a:prstGeom prst="rect">
            <a:avLst/>
          </a:prstGeom>
        </p:spPr>
      </p:pic>
      <p:pic>
        <p:nvPicPr>
          <p:cNvPr id="8" name="图片 7" descr="图片包含 运输&#10;&#10;已生成高可信度的说明">
            <a:extLst>
              <a:ext uri="{FF2B5EF4-FFF2-40B4-BE49-F238E27FC236}">
                <a16:creationId xmlns:a16="http://schemas.microsoft.com/office/drawing/2014/main" id="{2BE7CA34-9239-4535-8898-5FA5BCB714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9749" y="1977078"/>
            <a:ext cx="1229870" cy="1143002"/>
          </a:xfrm>
          <a:prstGeom prst="rect">
            <a:avLst/>
          </a:prstGeom>
        </p:spPr>
      </p:pic>
      <p:pic>
        <p:nvPicPr>
          <p:cNvPr id="10" name="图片 9">
            <a:extLst>
              <a:ext uri="{FF2B5EF4-FFF2-40B4-BE49-F238E27FC236}">
                <a16:creationId xmlns:a16="http://schemas.microsoft.com/office/drawing/2014/main" id="{C9829DB9-731A-44D3-9E86-E69ED602E4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591" y="-889538"/>
            <a:ext cx="1536195" cy="1961392"/>
          </a:xfrm>
          <a:prstGeom prst="rect">
            <a:avLst/>
          </a:prstGeom>
        </p:spPr>
      </p:pic>
      <p:pic>
        <p:nvPicPr>
          <p:cNvPr id="13" name="图片 12">
            <a:extLst>
              <a:ext uri="{FF2B5EF4-FFF2-40B4-BE49-F238E27FC236}">
                <a16:creationId xmlns:a16="http://schemas.microsoft.com/office/drawing/2014/main" id="{A69373D9-921D-4A25-84AF-EF53971037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5604" y="-1008998"/>
            <a:ext cx="2096094" cy="1331519"/>
          </a:xfrm>
          <a:prstGeom prst="rect">
            <a:avLst/>
          </a:prstGeom>
        </p:spPr>
      </p:pic>
      <p:pic>
        <p:nvPicPr>
          <p:cNvPr id="25" name="图片 24">
            <a:extLst>
              <a:ext uri="{FF2B5EF4-FFF2-40B4-BE49-F238E27FC236}">
                <a16:creationId xmlns:a16="http://schemas.microsoft.com/office/drawing/2014/main" id="{5483DFAE-EBA6-4339-9920-EB273B982CA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02607" y="4165573"/>
            <a:ext cx="966631" cy="614040"/>
          </a:xfrm>
          <a:prstGeom prst="rect">
            <a:avLst/>
          </a:prstGeom>
        </p:spPr>
      </p:pic>
      <p:sp>
        <p:nvSpPr>
          <p:cNvPr id="2" name="TextBox 1"/>
          <p:cNvSpPr txBox="1"/>
          <p:nvPr/>
        </p:nvSpPr>
        <p:spPr>
          <a:xfrm>
            <a:off x="4568202" y="322521"/>
            <a:ext cx="3711238" cy="584775"/>
          </a:xfrm>
          <a:prstGeom prst="rect">
            <a:avLst/>
          </a:prstGeom>
          <a:noFill/>
        </p:spPr>
        <p:txBody>
          <a:bodyPr wrap="square" rtlCol="0">
            <a:spAutoFit/>
          </a:bodyPr>
          <a:lstStyle/>
          <a:p>
            <a:pPr algn="ctr"/>
            <a:r>
              <a:rPr lang="en-US" sz="3200" b="1" dirty="0">
                <a:solidFill>
                  <a:srgbClr val="0070C0"/>
                </a:solidFill>
              </a:rPr>
              <a:t>TÓM TẮT VĂN BẢN</a:t>
            </a:r>
          </a:p>
        </p:txBody>
      </p:sp>
      <p:sp>
        <p:nvSpPr>
          <p:cNvPr id="5" name="Rectangle 4"/>
          <p:cNvSpPr/>
          <p:nvPr/>
        </p:nvSpPr>
        <p:spPr>
          <a:xfrm>
            <a:off x="1990166" y="907296"/>
            <a:ext cx="7939288" cy="4524315"/>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Chuyến thám hiểm khởi hành từ Brooklyn trên tàu hải quân của Hải quân Hoa Kỳ Abraham Lincoln và đi về phía nam quanh Cape Horn đến Thái Bình Dương. Con tàu tìm thấy con quái vật sau một cuộc tìm kiếm dài và sau đó tấn công con quái vật, Ned phóng lao nhọn trúng con cá. Con quái vật quay lại, tấn công tàu Lincoln làm hỏng bánh lái. Aronnax bị rơi xuống biển, Conseil tự nguyện nhảy xuống với chủ của mình. Hai người lênh đênh trên biển, qua tới hôm sau thì gặp Ned đang ở trên lưng con cá. Cả 3 người phát hiện ra rằng "con cá quái vật" là một tàu ngầm rất xa thời đại của nó. Họ nhanh chóng bị bắt và mang vào bên trong tàu, nơi họ gặp người sáng tạo bí ẩn và chỉ huy, thuyền trưởng Nemo.</a:t>
            </a:r>
            <a:endParaRPr lang="en-US" sz="2400" dirty="0">
              <a:latin typeface="Times New Roman" panose="02020603050405020304" pitchFamily="18" charset="0"/>
              <a:cs typeface="Times New Roman" panose="02020603050405020304" pitchFamily="18" charset="0"/>
            </a:endParaRPr>
          </a:p>
        </p:txBody>
      </p:sp>
      <p:pic>
        <p:nvPicPr>
          <p:cNvPr id="19" name="Picture 2" descr="https://lh3.googleusercontent.com/5N5NLa5xmP1Gp6nWM3QWIZlh5PwwlNVSbWzrpGjkIGnivOOByzdfHGG81YO8isc3Q8vQny5DxxQFvGaFXWevmrYpv4uuzs86rQJK5pI7zBVfzJYaVaRTzA1VusQm-IsI3f-Ezbk">
            <a:extLst>
              <a:ext uri="{FF2B5EF4-FFF2-40B4-BE49-F238E27FC236}">
                <a16:creationId xmlns:a16="http://schemas.microsoft.com/office/drawing/2014/main" id="{86C0DD11-487C-4828-B929-B02A597D59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12600" y="0"/>
            <a:ext cx="1386723" cy="919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51109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D79CA4F3-BA96-427E-B9EA-18F0A5C6E492}"/>
              </a:ext>
            </a:extLst>
          </p:cNvPr>
          <p:cNvGrpSpPr/>
          <p:nvPr/>
        </p:nvGrpSpPr>
        <p:grpSpPr>
          <a:xfrm>
            <a:off x="2161654" y="977661"/>
            <a:ext cx="8309069" cy="830997"/>
            <a:chOff x="4402221" y="938223"/>
            <a:chExt cx="3004282" cy="830997"/>
          </a:xfrm>
          <a:effectLst>
            <a:outerShdw blurRad="50800" dist="38100" dir="5400000" algn="t" rotWithShape="0">
              <a:prstClr val="black">
                <a:alpha val="40000"/>
              </a:prstClr>
            </a:outerShdw>
          </a:effectLst>
        </p:grpSpPr>
        <p:sp>
          <p:nvSpPr>
            <p:cNvPr id="9" name="矩形: 圆角 8">
              <a:extLst>
                <a:ext uri="{FF2B5EF4-FFF2-40B4-BE49-F238E27FC236}">
                  <a16:creationId xmlns:a16="http://schemas.microsoft.com/office/drawing/2014/main" id="{948E6F35-20DD-41D2-8A99-B446DB68DF90}"/>
                </a:ext>
              </a:extLst>
            </p:cNvPr>
            <p:cNvSpPr/>
            <p:nvPr/>
          </p:nvSpPr>
          <p:spPr>
            <a:xfrm>
              <a:off x="4402221" y="1035975"/>
              <a:ext cx="2738808" cy="635495"/>
            </a:xfrm>
            <a:prstGeom prst="roundRect">
              <a:avLst>
                <a:gd name="adj" fmla="val 40952"/>
              </a:avLst>
            </a:prstGeom>
            <a:solidFill>
              <a:srgbClr val="009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F7AAD65D-169F-4D43-9DB0-97A124A573FE}"/>
                </a:ext>
              </a:extLst>
            </p:cNvPr>
            <p:cNvSpPr txBox="1"/>
            <p:nvPr/>
          </p:nvSpPr>
          <p:spPr>
            <a:xfrm>
              <a:off x="4632371" y="938223"/>
              <a:ext cx="2774132" cy="830997"/>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r>
                <a:rPr lang="en-US" b="1" dirty="0"/>
                <a:t>II. TÌM HIỂU CHI TIẾT</a:t>
              </a:r>
              <a:endParaRPr lang="en-US" dirty="0"/>
            </a:p>
          </p:txBody>
        </p:sp>
      </p:grpSp>
      <p:pic>
        <p:nvPicPr>
          <p:cNvPr id="16" name="Picture 15">
            <a:extLst>
              <a:ext uri="{FF2B5EF4-FFF2-40B4-BE49-F238E27FC236}">
                <a16:creationId xmlns:a16="http://schemas.microsoft.com/office/drawing/2014/main" id="{64993FB0-1350-45CF-A3FB-B18A37700473}"/>
              </a:ext>
            </a:extLst>
          </p:cNvPr>
          <p:cNvPicPr>
            <a:picLocks noChangeAspect="1"/>
          </p:cNvPicPr>
          <p:nvPr/>
        </p:nvPicPr>
        <p:blipFill>
          <a:blip r:embed="rId3"/>
          <a:stretch>
            <a:fillRect/>
          </a:stretch>
        </p:blipFill>
        <p:spPr>
          <a:xfrm>
            <a:off x="1977849" y="1000040"/>
            <a:ext cx="1004144" cy="852251"/>
          </a:xfrm>
          <a:prstGeom prst="rect">
            <a:avLst/>
          </a:prstGeom>
        </p:spPr>
      </p:pic>
      <p:sp>
        <p:nvSpPr>
          <p:cNvPr id="2" name="Rectangle 1"/>
          <p:cNvSpPr/>
          <p:nvPr/>
        </p:nvSpPr>
        <p:spPr>
          <a:xfrm>
            <a:off x="1977849" y="2383722"/>
            <a:ext cx="8089907" cy="461665"/>
          </a:xfrm>
          <a:prstGeom prst="rect">
            <a:avLst/>
          </a:prstGeom>
        </p:spPr>
        <p:txBody>
          <a:bodyPr wrap="none">
            <a:spAutoFit/>
          </a:bodyPr>
          <a:lstStyle/>
          <a:p>
            <a:r>
              <a:rPr lang="en-US" sz="2400" b="1" dirty="0" err="1">
                <a:latin typeface="Times New Roman" panose="02020603050405020304" pitchFamily="18" charset="0"/>
                <a:ea typeface="Times New Roman" panose="02020603050405020304" pitchFamily="18" charset="0"/>
              </a:rPr>
              <a:t>Nhóm</a:t>
            </a:r>
            <a:r>
              <a:rPr lang="en-US" sz="2400" b="1" dirty="0">
                <a:latin typeface="Times New Roman" panose="02020603050405020304" pitchFamily="18" charset="0"/>
                <a:ea typeface="Times New Roman" panose="02020603050405020304" pitchFamily="18" charset="0"/>
              </a:rPr>
              <a:t> NHÀ THÁM HIỂM 1</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cá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thiết</a:t>
            </a:r>
            <a:r>
              <a:rPr lang="en-US" sz="2400" dirty="0">
                <a:latin typeface="Times New Roman" panose="02020603050405020304" pitchFamily="18" charset="0"/>
                <a:ea typeface="Times New Roman" panose="02020603050405020304" pitchFamily="18" charset="0"/>
              </a:rPr>
              <a:t>.</a:t>
            </a:r>
            <a:endParaRPr lang="en-US" sz="2400" dirty="0"/>
          </a:p>
        </p:txBody>
      </p:sp>
      <p:sp>
        <p:nvSpPr>
          <p:cNvPr id="3" name="Rectangle 2"/>
          <p:cNvSpPr/>
          <p:nvPr/>
        </p:nvSpPr>
        <p:spPr>
          <a:xfrm>
            <a:off x="1977848" y="3004952"/>
            <a:ext cx="8994951" cy="830997"/>
          </a:xfrm>
          <a:prstGeom prst="rect">
            <a:avLst/>
          </a:prstGeom>
        </p:spPr>
        <p:txBody>
          <a:bodyPr wrap="square">
            <a:spAutoFit/>
          </a:bodyPr>
          <a:lstStyle/>
          <a:p>
            <a:r>
              <a:rPr lang="en-US" sz="2400" b="1" dirty="0" err="1">
                <a:latin typeface="Times New Roman" panose="02020603050405020304" pitchFamily="18" charset="0"/>
                <a:ea typeface="Times New Roman" panose="02020603050405020304" pitchFamily="18" charset="0"/>
              </a:rPr>
              <a:t>Nhóm</a:t>
            </a:r>
            <a:r>
              <a:rPr lang="en-US" sz="2400" b="1" dirty="0">
                <a:latin typeface="Times New Roman" panose="02020603050405020304" pitchFamily="18" charset="0"/>
                <a:ea typeface="Times New Roman" panose="02020603050405020304" pitchFamily="18" charset="0"/>
              </a:rPr>
              <a:t> NHÀ THÁM HIỂM 2: </a:t>
            </a:r>
            <a:r>
              <a:rPr lang="en-US" sz="2400" dirty="0" err="1">
                <a:latin typeface="Times New Roman" panose="02020603050405020304" pitchFamily="18" charset="0"/>
                <a:ea typeface="Times New Roman" panose="02020603050405020304" pitchFamily="18" charset="0"/>
              </a:rPr>
              <a:t>Khám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rượt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đuổi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cá</a:t>
            </a:r>
            <a:r>
              <a:rPr lang="en-US" sz="2400" dirty="0">
                <a:latin typeface="Times New Roman" panose="02020603050405020304" pitchFamily="18" charset="0"/>
                <a:ea typeface="Times New Roman" panose="02020603050405020304" pitchFamily="18" charset="0"/>
              </a:rPr>
              <a:t>”</a:t>
            </a:r>
            <a:endParaRPr lang="en-US" sz="2400" dirty="0"/>
          </a:p>
        </p:txBody>
      </p:sp>
      <p:sp>
        <p:nvSpPr>
          <p:cNvPr id="4" name="Rectangle 3"/>
          <p:cNvSpPr/>
          <p:nvPr/>
        </p:nvSpPr>
        <p:spPr>
          <a:xfrm>
            <a:off x="1977847" y="3835949"/>
            <a:ext cx="8994951" cy="1200329"/>
          </a:xfrm>
          <a:prstGeom prst="rect">
            <a:avLst/>
          </a:prstGeom>
        </p:spPr>
        <p:txBody>
          <a:bodyPr wrap="square">
            <a:spAutoFit/>
          </a:bodyPr>
          <a:lstStyle/>
          <a:p>
            <a:pPr algn="just">
              <a:lnSpc>
                <a:spcPct val="150000"/>
              </a:lnSpc>
              <a:spcAft>
                <a:spcPts val="0"/>
              </a:spcAft>
            </a:pPr>
            <a:r>
              <a:rPr lang="en-US" sz="2400" b="1" dirty="0" err="1">
                <a:latin typeface="Times New Roman" panose="02020603050405020304" pitchFamily="18" charset="0"/>
                <a:ea typeface="Times New Roman" panose="02020603050405020304" pitchFamily="18" charset="0"/>
              </a:rPr>
              <a:t>Nhóm</a:t>
            </a:r>
            <a:r>
              <a:rPr lang="en-US" sz="2400" b="1" dirty="0">
                <a:latin typeface="Times New Roman" panose="02020603050405020304" pitchFamily="18" charset="0"/>
                <a:ea typeface="Times New Roman" panose="02020603050405020304" pitchFamily="18" charset="0"/>
              </a:rPr>
              <a:t> NHÀ THÁM HIỂM 3: </a:t>
            </a:r>
            <a:r>
              <a:rPr lang="en-US" sz="2400" dirty="0" err="1">
                <a:latin typeface="Times New Roman" panose="02020603050405020304" pitchFamily="18" charset="0"/>
                <a:ea typeface="Times New Roman" panose="02020603050405020304" pitchFamily="18" charset="0"/>
              </a:rPr>
              <a:t>Khám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đọ</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cá</a:t>
            </a:r>
            <a:r>
              <a:rPr lang="en-US" sz="2400" dirty="0">
                <a:latin typeface="Times New Roman" panose="02020603050405020304" pitchFamily="18" charset="0"/>
                <a:ea typeface="Times New Roman" panose="02020603050405020304" pitchFamily="18" charset="0"/>
              </a:rPr>
              <a:t>”</a:t>
            </a:r>
            <a:endParaRPr lang="en-US" dirty="0">
              <a:effectLst/>
              <a:latin typeface="Calibri" panose="020F0502020204030204" pitchFamily="34" charset="0"/>
              <a:ea typeface="Calibri" panose="020F0502020204030204" pitchFamily="34" charset="0"/>
            </a:endParaRPr>
          </a:p>
        </p:txBody>
      </p:sp>
      <p:sp>
        <p:nvSpPr>
          <p:cNvPr id="5" name="Rectangle 4"/>
          <p:cNvSpPr/>
          <p:nvPr/>
        </p:nvSpPr>
        <p:spPr>
          <a:xfrm>
            <a:off x="1977846" y="5220944"/>
            <a:ext cx="8591541" cy="461665"/>
          </a:xfrm>
          <a:prstGeom prst="rect">
            <a:avLst/>
          </a:prstGeom>
        </p:spPr>
        <p:txBody>
          <a:bodyPr wrap="square">
            <a:spAutoFit/>
          </a:bodyPr>
          <a:lstStyle/>
          <a:p>
            <a:r>
              <a:rPr lang="en-US" sz="2400" b="1" dirty="0" err="1">
                <a:latin typeface="Times New Roman" panose="02020603050405020304" pitchFamily="18" charset="0"/>
                <a:ea typeface="Times New Roman" panose="02020603050405020304" pitchFamily="18" charset="0"/>
              </a:rPr>
              <a:t>Nhóm</a:t>
            </a:r>
            <a:r>
              <a:rPr lang="en-US" sz="2400" b="1" dirty="0">
                <a:latin typeface="Times New Roman" panose="02020603050405020304" pitchFamily="18" charset="0"/>
                <a:ea typeface="Times New Roman" panose="02020603050405020304" pitchFamily="18" charset="0"/>
              </a:rPr>
              <a:t> NHÀ THÁM HIỂM 4: </a:t>
            </a:r>
            <a:r>
              <a:rPr lang="en-US" sz="2400" dirty="0" err="1">
                <a:latin typeface="Times New Roman" panose="02020603050405020304" pitchFamily="18" charset="0"/>
                <a:ea typeface="Times New Roman" panose="02020603050405020304" pitchFamily="18" charset="0"/>
              </a:rPr>
              <a:t>Khám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cá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thiết</a:t>
            </a:r>
            <a:endParaRPr lang="en-US" sz="2400" dirty="0"/>
          </a:p>
        </p:txBody>
      </p:sp>
    </p:spTree>
    <p:extLst>
      <p:ext uri="{BB962C8B-B14F-4D97-AF65-F5344CB8AC3E}">
        <p14:creationId xmlns:p14="http://schemas.microsoft.com/office/powerpoint/2010/main" val="408206512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D79CA4F3-BA96-427E-B9EA-18F0A5C6E492}"/>
              </a:ext>
            </a:extLst>
          </p:cNvPr>
          <p:cNvGrpSpPr/>
          <p:nvPr/>
        </p:nvGrpSpPr>
        <p:grpSpPr>
          <a:xfrm>
            <a:off x="2161654" y="977661"/>
            <a:ext cx="8309069" cy="830997"/>
            <a:chOff x="4402221" y="938223"/>
            <a:chExt cx="3004282" cy="830997"/>
          </a:xfrm>
          <a:effectLst>
            <a:outerShdw blurRad="50800" dist="38100" dir="5400000" algn="t" rotWithShape="0">
              <a:prstClr val="black">
                <a:alpha val="40000"/>
              </a:prstClr>
            </a:outerShdw>
          </a:effectLst>
        </p:grpSpPr>
        <p:sp>
          <p:nvSpPr>
            <p:cNvPr id="9" name="矩形: 圆角 8">
              <a:extLst>
                <a:ext uri="{FF2B5EF4-FFF2-40B4-BE49-F238E27FC236}">
                  <a16:creationId xmlns:a16="http://schemas.microsoft.com/office/drawing/2014/main" id="{948E6F35-20DD-41D2-8A99-B446DB68DF90}"/>
                </a:ext>
              </a:extLst>
            </p:cNvPr>
            <p:cNvSpPr/>
            <p:nvPr/>
          </p:nvSpPr>
          <p:spPr>
            <a:xfrm>
              <a:off x="4402221" y="1035975"/>
              <a:ext cx="2738808" cy="635495"/>
            </a:xfrm>
            <a:prstGeom prst="roundRect">
              <a:avLst>
                <a:gd name="adj" fmla="val 40952"/>
              </a:avLst>
            </a:prstGeom>
            <a:solidFill>
              <a:srgbClr val="009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F7AAD65D-169F-4D43-9DB0-97A124A573FE}"/>
                </a:ext>
              </a:extLst>
            </p:cNvPr>
            <p:cNvSpPr txBox="1"/>
            <p:nvPr/>
          </p:nvSpPr>
          <p:spPr>
            <a:xfrm>
              <a:off x="4632371" y="938223"/>
              <a:ext cx="2774132" cy="830997"/>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r>
                <a:rPr lang="en-US" b="1" dirty="0"/>
                <a:t>II. TÌM HIỂU CHI TIẾT</a:t>
              </a:r>
              <a:endParaRPr lang="en-US" dirty="0"/>
            </a:p>
          </p:txBody>
        </p:sp>
      </p:grpSp>
      <p:pic>
        <p:nvPicPr>
          <p:cNvPr id="16" name="Picture 15">
            <a:extLst>
              <a:ext uri="{FF2B5EF4-FFF2-40B4-BE49-F238E27FC236}">
                <a16:creationId xmlns:a16="http://schemas.microsoft.com/office/drawing/2014/main" id="{64993FB0-1350-45CF-A3FB-B18A37700473}"/>
              </a:ext>
            </a:extLst>
          </p:cNvPr>
          <p:cNvPicPr>
            <a:picLocks noChangeAspect="1"/>
          </p:cNvPicPr>
          <p:nvPr/>
        </p:nvPicPr>
        <p:blipFill>
          <a:blip r:embed="rId3"/>
          <a:stretch>
            <a:fillRect/>
          </a:stretch>
        </p:blipFill>
        <p:spPr>
          <a:xfrm>
            <a:off x="1977849" y="1000040"/>
            <a:ext cx="1004144" cy="852251"/>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1183341" y="2479732"/>
            <a:ext cx="2258287" cy="2764621"/>
          </a:xfrm>
          <a:prstGeom prst="rect">
            <a:avLst/>
          </a:prstGeom>
        </p:spPr>
      </p:pic>
      <p:pic>
        <p:nvPicPr>
          <p:cNvPr id="11" name="Pictur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6635" y="2479729"/>
            <a:ext cx="2248144" cy="2764621"/>
          </a:xfrm>
          <a:prstGeom prst="rect">
            <a:avLst/>
          </a:prstGeom>
          <a:noFill/>
          <a:ln>
            <a:noFill/>
          </a:ln>
        </p:spPr>
      </p:pic>
      <p:pic>
        <p:nvPicPr>
          <p:cNvPr id="12" name="Picture 11"/>
          <p:cNvPicPr/>
          <p:nvPr/>
        </p:nvPicPr>
        <p:blipFill>
          <a:blip r:embed="rId6">
            <a:extLst>
              <a:ext uri="{28A0092B-C50C-407E-A947-70E740481C1C}">
                <a14:useLocalDpi xmlns:a14="http://schemas.microsoft.com/office/drawing/2010/main" val="0"/>
              </a:ext>
            </a:extLst>
          </a:blip>
          <a:srcRect/>
          <a:stretch>
            <a:fillRect/>
          </a:stretch>
        </p:blipFill>
        <p:spPr bwMode="auto">
          <a:xfrm>
            <a:off x="6379786" y="2479729"/>
            <a:ext cx="2255299" cy="2764621"/>
          </a:xfrm>
          <a:prstGeom prst="rect">
            <a:avLst/>
          </a:prstGeom>
          <a:noFill/>
        </p:spPr>
      </p:pic>
      <p:pic>
        <p:nvPicPr>
          <p:cNvPr id="13" name="Picture 12"/>
          <p:cNvPicPr/>
          <p:nvPr/>
        </p:nvPicPr>
        <p:blipFill>
          <a:blip r:embed="rId7" cstate="print">
            <a:extLst>
              <a:ext uri="{28A0092B-C50C-407E-A947-70E740481C1C}">
                <a14:useLocalDpi xmlns:a14="http://schemas.microsoft.com/office/drawing/2010/main" val="0"/>
              </a:ext>
            </a:extLst>
          </a:blip>
          <a:stretch>
            <a:fillRect/>
          </a:stretch>
        </p:blipFill>
        <p:spPr>
          <a:xfrm>
            <a:off x="8933868" y="2479730"/>
            <a:ext cx="2159955" cy="2764621"/>
          </a:xfrm>
          <a:prstGeom prst="rect">
            <a:avLst/>
          </a:prstGeom>
        </p:spPr>
      </p:pic>
      <p:sp>
        <p:nvSpPr>
          <p:cNvPr id="2" name="Oval 1"/>
          <p:cNvSpPr/>
          <p:nvPr/>
        </p:nvSpPr>
        <p:spPr>
          <a:xfrm>
            <a:off x="1629894" y="5338482"/>
            <a:ext cx="1063519" cy="712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14" name="Oval 13"/>
          <p:cNvSpPr/>
          <p:nvPr/>
        </p:nvSpPr>
        <p:spPr>
          <a:xfrm>
            <a:off x="4378947" y="5338482"/>
            <a:ext cx="1063519" cy="712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
        <p:nvSpPr>
          <p:cNvPr id="15" name="Oval 14"/>
          <p:cNvSpPr/>
          <p:nvPr/>
        </p:nvSpPr>
        <p:spPr>
          <a:xfrm>
            <a:off x="6975675" y="5338482"/>
            <a:ext cx="1063519" cy="712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3</a:t>
            </a:r>
          </a:p>
        </p:txBody>
      </p:sp>
      <p:sp>
        <p:nvSpPr>
          <p:cNvPr id="17" name="Oval 16"/>
          <p:cNvSpPr/>
          <p:nvPr/>
        </p:nvSpPr>
        <p:spPr>
          <a:xfrm>
            <a:off x="9489018" y="5338482"/>
            <a:ext cx="1063519" cy="712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4</a:t>
            </a:r>
          </a:p>
        </p:txBody>
      </p:sp>
      <p:sp>
        <p:nvSpPr>
          <p:cNvPr id="3" name="Rectangle 2"/>
          <p:cNvSpPr/>
          <p:nvPr/>
        </p:nvSpPr>
        <p:spPr>
          <a:xfrm>
            <a:off x="4585447" y="1884031"/>
            <a:ext cx="2286000" cy="497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THỜI GIAN: 10 PHÚT</a:t>
            </a:r>
          </a:p>
        </p:txBody>
      </p:sp>
    </p:spTree>
    <p:extLst>
      <p:ext uri="{BB962C8B-B14F-4D97-AF65-F5344CB8AC3E}">
        <p14:creationId xmlns:p14="http://schemas.microsoft.com/office/powerpoint/2010/main" val="136023422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52F3642A-C0AA-4F50-87CB-8DF6F2832DB3}"/>
              </a:ext>
            </a:extLst>
          </p:cNvPr>
          <p:cNvGrpSpPr/>
          <p:nvPr/>
        </p:nvGrpSpPr>
        <p:grpSpPr>
          <a:xfrm>
            <a:off x="2966864" y="310839"/>
            <a:ext cx="6348428" cy="1634254"/>
            <a:chOff x="4765286" y="1017398"/>
            <a:chExt cx="2296636" cy="1865126"/>
          </a:xfrm>
          <a:effectLst>
            <a:outerShdw blurRad="50800" dist="38100" dir="5400000" algn="t" rotWithShape="0">
              <a:prstClr val="black">
                <a:alpha val="40000"/>
              </a:prstClr>
            </a:outerShdw>
          </a:effectLst>
        </p:grpSpPr>
        <p:sp>
          <p:nvSpPr>
            <p:cNvPr id="15" name="矩形: 圆角 14">
              <a:extLst>
                <a:ext uri="{FF2B5EF4-FFF2-40B4-BE49-F238E27FC236}">
                  <a16:creationId xmlns:a16="http://schemas.microsoft.com/office/drawing/2014/main" id="{E9DC560F-64F6-433A-B57A-DBFAD78FBA81}"/>
                </a:ext>
              </a:extLst>
            </p:cNvPr>
            <p:cNvSpPr/>
            <p:nvPr/>
          </p:nvSpPr>
          <p:spPr>
            <a:xfrm>
              <a:off x="4820582" y="1035974"/>
              <a:ext cx="2241340" cy="635495"/>
            </a:xfrm>
            <a:prstGeom prst="roundRect">
              <a:avLst>
                <a:gd name="adj" fmla="val 40952"/>
              </a:avLst>
            </a:prstGeom>
            <a:solidFill>
              <a:srgbClr val="009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F7DEB06E-4378-40B3-A0D8-3873D7BAC8D4}"/>
                </a:ext>
              </a:extLst>
            </p:cNvPr>
            <p:cNvSpPr txBox="1"/>
            <p:nvPr/>
          </p:nvSpPr>
          <p:spPr>
            <a:xfrm>
              <a:off x="4765286" y="1017398"/>
              <a:ext cx="2157346" cy="1865126"/>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914400">
                <a:defRPr/>
              </a:pPr>
              <a:r>
                <a:rPr lang="en-US" altLang="zh-CN" sz="3200" b="1" spc="300" dirty="0">
                  <a:solidFill>
                    <a:schemeClr val="bg1"/>
                  </a:solidFill>
                  <a:latin typeface="小考拉体" panose="02000503000000000000" pitchFamily="2" charset="-122"/>
                  <a:ea typeface="小考拉体" panose="02000503000000000000" pitchFamily="2" charset="-122"/>
                </a:rPr>
                <a:t>1. </a:t>
              </a:r>
              <a:r>
                <a:rPr lang="en-US" altLang="zh-CN" sz="3200" b="1" spc="300" dirty="0" err="1">
                  <a:solidFill>
                    <a:schemeClr val="bg1"/>
                  </a:solidFill>
                  <a:latin typeface="小考拉体" panose="02000503000000000000" pitchFamily="2" charset="-122"/>
                  <a:ea typeface="小考拉体" panose="02000503000000000000" pitchFamily="2" charset="-122"/>
                </a:rPr>
                <a:t>Hình</a:t>
              </a:r>
              <a:r>
                <a:rPr lang="en-US" altLang="zh-CN" sz="3200" b="1" spc="300" dirty="0">
                  <a:solidFill>
                    <a:schemeClr val="bg1"/>
                  </a:solidFill>
                  <a:latin typeface="小考拉体" panose="02000503000000000000" pitchFamily="2" charset="-122"/>
                  <a:ea typeface="小考拉体" panose="02000503000000000000" pitchFamily="2" charset="-122"/>
                </a:rPr>
                <a:t> </a:t>
              </a:r>
              <a:r>
                <a:rPr lang="en-US" altLang="zh-CN" sz="3200" b="1" spc="300" dirty="0" err="1">
                  <a:solidFill>
                    <a:schemeClr val="bg1"/>
                  </a:solidFill>
                  <a:latin typeface="小考拉体" panose="02000503000000000000" pitchFamily="2" charset="-122"/>
                  <a:ea typeface="小考拉体" panose="02000503000000000000" pitchFamily="2" charset="-122"/>
                </a:rPr>
                <a:t>ảnh</a:t>
              </a:r>
              <a:r>
                <a:rPr lang="en-US" altLang="zh-CN" sz="3200" b="1" spc="300" dirty="0">
                  <a:solidFill>
                    <a:schemeClr val="bg1"/>
                  </a:solidFill>
                  <a:latin typeface="小考拉体" panose="02000503000000000000" pitchFamily="2" charset="-122"/>
                  <a:ea typeface="小考拉体" panose="02000503000000000000" pitchFamily="2" charset="-122"/>
                </a:rPr>
                <a:t> con </a:t>
              </a:r>
              <a:r>
                <a:rPr lang="en-US" altLang="zh-CN" sz="3200" b="1" spc="300" dirty="0" err="1">
                  <a:solidFill>
                    <a:schemeClr val="bg1"/>
                  </a:solidFill>
                  <a:latin typeface="小考拉体" panose="02000503000000000000" pitchFamily="2" charset="-122"/>
                  <a:ea typeface="小考拉体" panose="02000503000000000000" pitchFamily="2" charset="-122"/>
                </a:rPr>
                <a:t>cá</a:t>
              </a:r>
              <a:r>
                <a:rPr lang="en-US" altLang="zh-CN" sz="3200" b="1" spc="300" dirty="0">
                  <a:solidFill>
                    <a:schemeClr val="bg1"/>
                  </a:solidFill>
                  <a:latin typeface="小考拉体" panose="02000503000000000000" pitchFamily="2" charset="-122"/>
                  <a:ea typeface="小考拉体" panose="02000503000000000000" pitchFamily="2" charset="-122"/>
                </a:rPr>
                <a:t> </a:t>
              </a:r>
              <a:r>
                <a:rPr lang="en-US" altLang="zh-CN" sz="3200" b="1" spc="300" dirty="0" err="1">
                  <a:solidFill>
                    <a:schemeClr val="bg1"/>
                  </a:solidFill>
                  <a:latin typeface="小考拉体" panose="02000503000000000000" pitchFamily="2" charset="-122"/>
                  <a:ea typeface="小考拉体" panose="02000503000000000000" pitchFamily="2" charset="-122"/>
                </a:rPr>
                <a:t>thiết</a:t>
              </a:r>
              <a:endParaRPr lang="zh-CN" altLang="en-US" sz="3200" b="1" spc="300" dirty="0">
                <a:solidFill>
                  <a:schemeClr val="bg1"/>
                </a:solidFill>
                <a:latin typeface="小考拉体" panose="02000503000000000000" pitchFamily="2" charset="-122"/>
                <a:ea typeface="小考拉体" panose="02000503000000000000" pitchFamily="2" charset="-122"/>
              </a:endParaRPr>
            </a:p>
          </p:txBody>
        </p:sp>
      </p:grpSp>
      <p:graphicFrame>
        <p:nvGraphicFramePr>
          <p:cNvPr id="18" name="Table 17"/>
          <p:cNvGraphicFramePr>
            <a:graphicFrameLocks noGrp="1"/>
          </p:cNvGraphicFramePr>
          <p:nvPr>
            <p:extLst>
              <p:ext uri="{D42A27DB-BD31-4B8C-83A1-F6EECF244321}">
                <p14:modId xmlns:p14="http://schemas.microsoft.com/office/powerpoint/2010/main" val="942868261"/>
              </p:ext>
            </p:extLst>
          </p:nvPr>
        </p:nvGraphicFramePr>
        <p:xfrm>
          <a:off x="2393576" y="874019"/>
          <a:ext cx="8027894" cy="5295584"/>
        </p:xfrm>
        <a:graphic>
          <a:graphicData uri="http://schemas.openxmlformats.org/drawingml/2006/table">
            <a:tbl>
              <a:tblPr firstRow="1" firstCol="1" bandRow="1"/>
              <a:tblGrid>
                <a:gridCol w="1286075">
                  <a:extLst>
                    <a:ext uri="{9D8B030D-6E8A-4147-A177-3AD203B41FA5}">
                      <a16:colId xmlns:a16="http://schemas.microsoft.com/office/drawing/2014/main" val="2240737567"/>
                    </a:ext>
                  </a:extLst>
                </a:gridCol>
                <a:gridCol w="6741819">
                  <a:extLst>
                    <a:ext uri="{9D8B030D-6E8A-4147-A177-3AD203B41FA5}">
                      <a16:colId xmlns:a16="http://schemas.microsoft.com/office/drawing/2014/main" val="400546897"/>
                    </a:ext>
                  </a:extLst>
                </a:gridCol>
              </a:tblGrid>
              <a:tr h="270528">
                <a:tc gridSpan="2">
                  <a:txBody>
                    <a:bodyPr/>
                    <a:lstStyle/>
                    <a:p>
                      <a:pPr algn="ctr">
                        <a:lnSpc>
                          <a:spcPct val="150000"/>
                        </a:lnSpc>
                        <a:spcAft>
                          <a:spcPts val="0"/>
                        </a:spcAft>
                      </a:pPr>
                      <a:r>
                        <a:rPr lang="en-US" sz="1800" b="1" dirty="0" err="1">
                          <a:effectLst/>
                          <a:latin typeface="Times New Roman" panose="02020603050405020304" pitchFamily="18" charset="0"/>
                          <a:ea typeface="Times New Roman" panose="02020603050405020304" pitchFamily="18" charset="0"/>
                        </a:rPr>
                        <a:t>Hình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ảnh</a:t>
                      </a:r>
                      <a:r>
                        <a:rPr lang="en-US" sz="1800" b="1" dirty="0">
                          <a:effectLst/>
                          <a:latin typeface="Times New Roman" panose="02020603050405020304" pitchFamily="18" charset="0"/>
                          <a:ea typeface="Times New Roman" panose="02020603050405020304" pitchFamily="18" charset="0"/>
                        </a:rPr>
                        <a:t> con </a:t>
                      </a:r>
                      <a:r>
                        <a:rPr lang="en-US" sz="1800" b="1" dirty="0" err="1">
                          <a:effectLst/>
                          <a:latin typeface="Times New Roman" panose="02020603050405020304" pitchFamily="18" charset="0"/>
                          <a:ea typeface="Times New Roman" panose="02020603050405020304" pitchFamily="18" charset="0"/>
                        </a:rPr>
                        <a:t>cá</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thiết</a:t>
                      </a:r>
                      <a:endParaRPr lang="en-US" sz="1200" dirty="0">
                        <a:effectLst/>
                        <a:latin typeface="Calibri" panose="020F0502020204030204" pitchFamily="34" charset="0"/>
                        <a:ea typeface="Calibri" panose="020F0502020204030204" pitchFamily="34" charset="0"/>
                      </a:endParaRPr>
                    </a:p>
                  </a:txBody>
                  <a:tcPr marL="55786" marR="55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771712005"/>
                  </a:ext>
                </a:extLst>
              </a:tr>
              <a:tr h="422435">
                <a:tc>
                  <a:txBody>
                    <a:bodyPr/>
                    <a:lstStyle/>
                    <a:p>
                      <a:pPr algn="just">
                        <a:lnSpc>
                          <a:spcPct val="150000"/>
                        </a:lnSpc>
                        <a:spcAft>
                          <a:spcPts val="0"/>
                        </a:spcAft>
                      </a:pPr>
                      <a:r>
                        <a:rPr lang="en-US" sz="1100">
                          <a:effectLst/>
                          <a:latin typeface="Times New Roman" panose="02020603050405020304" pitchFamily="18" charset="0"/>
                          <a:ea typeface="Times New Roman" panose="02020603050405020304" pitchFamily="18" charset="0"/>
                        </a:rPr>
                        <a:t> </a:t>
                      </a:r>
                      <a:endParaRPr lang="en-US" sz="900">
                        <a:effectLst/>
                        <a:latin typeface="Calibri" panose="020F0502020204030204" pitchFamily="34" charset="0"/>
                        <a:ea typeface="Calibri" panose="020F0502020204030204" pitchFamily="34" charset="0"/>
                      </a:endParaRPr>
                    </a:p>
                  </a:txBody>
                  <a:tcPr marL="55786" marR="55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dirty="0">
                          <a:effectLst/>
                          <a:latin typeface="Times New Roman" panose="02020603050405020304" pitchFamily="18" charset="0"/>
                          <a:ea typeface="Times New Roman" panose="02020603050405020304" pitchFamily="18" charset="0"/>
                        </a:rPr>
                        <a:t>Chi </a:t>
                      </a:r>
                      <a:r>
                        <a:rPr lang="en-US" sz="1800" dirty="0" err="1">
                          <a:effectLst/>
                          <a:latin typeface="Times New Roman" panose="02020603050405020304" pitchFamily="18" charset="0"/>
                          <a:ea typeface="Times New Roman" panose="02020603050405020304" pitchFamily="18" charset="0"/>
                        </a:rPr>
                        <a:t>tiết</a:t>
                      </a:r>
                      <a:endParaRPr lang="en-US" sz="1200" dirty="0">
                        <a:effectLst/>
                        <a:latin typeface="Calibri" panose="020F0502020204030204" pitchFamily="34" charset="0"/>
                        <a:ea typeface="Calibri" panose="020F0502020204030204" pitchFamily="34" charset="0"/>
                      </a:endParaRPr>
                    </a:p>
                  </a:txBody>
                  <a:tcPr marL="55786" marR="55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778087"/>
                  </a:ext>
                </a:extLst>
              </a:tr>
              <a:tr h="2020569">
                <a:tc>
                  <a:txBody>
                    <a:bodyPr/>
                    <a:lstStyle/>
                    <a:p>
                      <a:pPr algn="just">
                        <a:lnSpc>
                          <a:spcPct val="150000"/>
                        </a:lnSpc>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Hình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dáng</a:t>
                      </a:r>
                      <a:r>
                        <a:rPr lang="en-US" sz="2000" dirty="0">
                          <a:effectLst/>
                          <a:latin typeface="Times New Roman" panose="02020603050405020304" pitchFamily="18" charset="0"/>
                          <a:ea typeface="Times New Roman" panose="02020603050405020304" pitchFamily="18" charset="0"/>
                        </a:rPr>
                        <a:t>  </a:t>
                      </a:r>
                      <a:endParaRPr lang="en-US" sz="1400" dirty="0">
                        <a:effectLst/>
                        <a:latin typeface="Calibri" panose="020F0502020204030204" pitchFamily="34" charset="0"/>
                        <a:ea typeface="Calibri" panose="020F0502020204030204" pitchFamily="34" charset="0"/>
                      </a:endParaRPr>
                    </a:p>
                  </a:txBody>
                  <a:tcPr marL="55786" marR="55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200" dirty="0">
                        <a:effectLst/>
                        <a:latin typeface="Calibri" panose="020F0502020204030204" pitchFamily="34" charset="0"/>
                        <a:ea typeface="Calibri" panose="020F0502020204030204" pitchFamily="34" charset="0"/>
                      </a:endParaRPr>
                    </a:p>
                  </a:txBody>
                  <a:tcPr marL="55786" marR="55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3439127"/>
                  </a:ext>
                </a:extLst>
              </a:tr>
              <a:tr h="1474136">
                <a:tc>
                  <a:txBody>
                    <a:bodyPr/>
                    <a:lstStyle/>
                    <a:p>
                      <a:pPr algn="just">
                        <a:lnSpc>
                          <a:spcPct val="150000"/>
                        </a:lnSpc>
                        <a:spcAft>
                          <a:spcPts val="0"/>
                        </a:spcAft>
                      </a:pPr>
                      <a:r>
                        <a:rPr lang="en-US" sz="2000" dirty="0" err="1">
                          <a:effectLst/>
                          <a:latin typeface="Times New Roman" panose="02020603050405020304" pitchFamily="18" charset="0"/>
                          <a:ea typeface="Times New Roman" panose="02020603050405020304" pitchFamily="18" charset="0"/>
                        </a:rPr>
                        <a:t>Hành</a:t>
                      </a:r>
                      <a:r>
                        <a:rPr lang="en-US" sz="2000" dirty="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động</a:t>
                      </a:r>
                      <a:endParaRPr lang="en-US" sz="1400" dirty="0">
                        <a:effectLst/>
                        <a:latin typeface="Calibri" panose="020F0502020204030204" pitchFamily="34" charset="0"/>
                        <a:ea typeface="Calibri" panose="020F0502020204030204" pitchFamily="34" charset="0"/>
                      </a:endParaRPr>
                    </a:p>
                  </a:txBody>
                  <a:tcPr marL="55786" marR="55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200" dirty="0">
                        <a:effectLst/>
                        <a:latin typeface="Calibri" panose="020F0502020204030204" pitchFamily="34" charset="0"/>
                        <a:ea typeface="Calibri" panose="020F0502020204030204" pitchFamily="34" charset="0"/>
                      </a:endParaRPr>
                    </a:p>
                  </a:txBody>
                  <a:tcPr marL="55786" marR="55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687232"/>
                  </a:ext>
                </a:extLst>
              </a:tr>
              <a:tr h="966964">
                <a:tc>
                  <a:txBody>
                    <a:bodyPr/>
                    <a:lstStyle/>
                    <a:p>
                      <a:pPr algn="just">
                        <a:lnSpc>
                          <a:spcPct val="150000"/>
                        </a:lnSpc>
                        <a:spcAft>
                          <a:spcPts val="0"/>
                        </a:spcAft>
                      </a:pPr>
                      <a:r>
                        <a:rPr lang="en-US" sz="2000" b="1" dirty="0" err="1">
                          <a:solidFill>
                            <a:srgbClr val="FF0000"/>
                          </a:solidFill>
                          <a:effectLst/>
                          <a:latin typeface="Times New Roman" panose="02020603050405020304" pitchFamily="18" charset="0"/>
                          <a:ea typeface="Times New Roman" panose="02020603050405020304" pitchFamily="18" charset="0"/>
                        </a:rPr>
                        <a:t>Nhận</a:t>
                      </a:r>
                      <a:r>
                        <a:rPr lang="en-US" sz="2000" b="1" dirty="0">
                          <a:solidFill>
                            <a:srgbClr val="FF0000"/>
                          </a:solidFill>
                          <a:effectLst/>
                          <a:latin typeface="Times New Roman" panose="02020603050405020304" pitchFamily="18" charset="0"/>
                          <a:ea typeface="Times New Roman" panose="02020603050405020304" pitchFamily="18" charset="0"/>
                        </a:rPr>
                        <a:t> </a:t>
                      </a:r>
                      <a:r>
                        <a:rPr lang="en-US" sz="2000" b="1" dirty="0" err="1">
                          <a:solidFill>
                            <a:srgbClr val="FF0000"/>
                          </a:solidFill>
                          <a:effectLst/>
                          <a:latin typeface="Times New Roman" panose="02020603050405020304" pitchFamily="18" charset="0"/>
                          <a:ea typeface="Times New Roman" panose="02020603050405020304" pitchFamily="18" charset="0"/>
                        </a:rPr>
                        <a:t>xét</a:t>
                      </a:r>
                      <a:endParaRPr lang="en-US" sz="1400" b="1" dirty="0">
                        <a:solidFill>
                          <a:srgbClr val="FF0000"/>
                        </a:solidFill>
                        <a:effectLst/>
                        <a:latin typeface="Calibri" panose="020F0502020204030204" pitchFamily="34" charset="0"/>
                        <a:ea typeface="Calibri" panose="020F0502020204030204" pitchFamily="34" charset="0"/>
                      </a:endParaRPr>
                    </a:p>
                  </a:txBody>
                  <a:tcPr marL="55786" marR="55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200" b="1" dirty="0">
                        <a:solidFill>
                          <a:srgbClr val="FF0000"/>
                        </a:solidFill>
                        <a:effectLst/>
                        <a:latin typeface="Calibri" panose="020F0502020204030204" pitchFamily="34" charset="0"/>
                        <a:ea typeface="Calibri" panose="020F0502020204030204" pitchFamily="34" charset="0"/>
                      </a:endParaRPr>
                    </a:p>
                  </a:txBody>
                  <a:tcPr marL="55786" marR="55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8801672"/>
                  </a:ext>
                </a:extLst>
              </a:tr>
            </a:tbl>
          </a:graphicData>
        </a:graphic>
      </p:graphicFrame>
      <p:sp>
        <p:nvSpPr>
          <p:cNvPr id="2" name="TextBox 1"/>
          <p:cNvSpPr txBox="1"/>
          <p:nvPr/>
        </p:nvSpPr>
        <p:spPr>
          <a:xfrm>
            <a:off x="3805517" y="1700547"/>
            <a:ext cx="3173506" cy="923330"/>
          </a:xfrm>
          <a:prstGeom prst="rect">
            <a:avLst/>
          </a:prstGeom>
          <a:noFill/>
        </p:spPr>
        <p:txBody>
          <a:bodyPr wrap="square" rtlCol="0">
            <a:spAutoFit/>
          </a:bodyPr>
          <a:lstStyle/>
          <a:p>
            <a:pPr algn="just">
              <a:spcAft>
                <a:spcPts val="0"/>
              </a:spcAft>
            </a:pP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Không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dài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quá</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tám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mươi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mét</a:t>
            </a:r>
            <a:r>
              <a:rPr lang="en-US" dirty="0">
                <a:latin typeface="Times New Roman" panose="02020603050405020304" pitchFamily="18" charset="0"/>
                <a:ea typeface="Times New Roman" panose="02020603050405020304" pitchFamily="18" charset="0"/>
              </a:rPr>
              <a:t>.</a:t>
            </a:r>
            <a:endParaRPr lang="en-US" sz="1200" dirty="0">
              <a:latin typeface="Calibri" panose="020F0502020204030204" pitchFamily="34" charset="0"/>
              <a:ea typeface="Calibri" panose="020F0502020204030204" pitchFamily="34" charset="0"/>
            </a:endParaRPr>
          </a:p>
          <a:p>
            <a:pPr algn="just">
              <a:spcAft>
                <a:spcPts val="0"/>
              </a:spcAft>
            </a:pP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Chiều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ngang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hơi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khó</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định</a:t>
            </a:r>
            <a:endParaRPr lang="en-US" sz="1200" dirty="0">
              <a:latin typeface="Calibri" panose="020F0502020204030204" pitchFamily="34" charset="0"/>
              <a:ea typeface="Calibri" panose="020F0502020204030204" pitchFamily="34" charset="0"/>
            </a:endParaRPr>
          </a:p>
          <a:p>
            <a:endParaRPr lang="en-US" dirty="0"/>
          </a:p>
        </p:txBody>
      </p:sp>
      <p:sp>
        <p:nvSpPr>
          <p:cNvPr id="3" name="TextBox 2"/>
          <p:cNvSpPr txBox="1"/>
          <p:nvPr/>
        </p:nvSpPr>
        <p:spPr>
          <a:xfrm>
            <a:off x="3805517" y="2376084"/>
            <a:ext cx="4012159" cy="369332"/>
          </a:xfrm>
          <a:prstGeom prst="rect">
            <a:avLst/>
          </a:prstGeom>
          <a:noFill/>
        </p:spPr>
        <p:txBody>
          <a:bodyPr wrap="square" rtlCol="0">
            <a:spAutoFit/>
          </a:bodyPr>
          <a:lstStyle/>
          <a:p>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Rắn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như</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đá</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không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mềm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như</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voi</a:t>
            </a:r>
            <a:endParaRPr lang="en-US" dirty="0"/>
          </a:p>
        </p:txBody>
      </p:sp>
      <p:sp>
        <p:nvSpPr>
          <p:cNvPr id="4" name="TextBox 3"/>
          <p:cNvSpPr txBox="1"/>
          <p:nvPr/>
        </p:nvSpPr>
        <p:spPr>
          <a:xfrm>
            <a:off x="3805517" y="2904565"/>
            <a:ext cx="4935071" cy="646331"/>
          </a:xfrm>
          <a:prstGeom prst="rect">
            <a:avLst/>
          </a:prstGeom>
          <a:noFill/>
        </p:spPr>
        <p:txBody>
          <a:bodyPr wrap="square" rtlCol="0">
            <a:spAutoFit/>
          </a:bodyPr>
          <a:lstStyle/>
          <a:p>
            <a:pPr algn="just">
              <a:spcAft>
                <a:spcPts val="0"/>
              </a:spcAft>
            </a:pP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Đen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bóng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nhẵn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thín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phẳng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lì</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không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có</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vảy</a:t>
            </a:r>
            <a:r>
              <a:rPr lang="en-US" dirty="0">
                <a:latin typeface="Times New Roman" panose="02020603050405020304" pitchFamily="18" charset="0"/>
                <a:ea typeface="Times New Roman" panose="02020603050405020304" pitchFamily="18" charset="0"/>
              </a:rPr>
              <a:t>.</a:t>
            </a:r>
            <a:endParaRPr lang="en-US" sz="1200" dirty="0">
              <a:latin typeface="Calibri" panose="020F0502020204030204" pitchFamily="34" charset="0"/>
              <a:ea typeface="Calibri" panose="020F0502020204030204" pitchFamily="34" charset="0"/>
            </a:endParaRPr>
          </a:p>
          <a:p>
            <a:pPr algn="just">
              <a:spcAft>
                <a:spcPts val="0"/>
              </a:spcAft>
            </a:pP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Được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ghép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lại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bằng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thép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lá</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gõ</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kêu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boong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boong</a:t>
            </a:r>
            <a:r>
              <a:rPr lang="en-US" dirty="0">
                <a:latin typeface="Times New Roman" panose="02020603050405020304" pitchFamily="18" charset="0"/>
                <a:ea typeface="Times New Roman" panose="02020603050405020304" pitchFamily="18" charset="0"/>
              </a:rPr>
              <a:t>.</a:t>
            </a:r>
            <a:endParaRPr lang="en-US" sz="1200" dirty="0">
              <a:latin typeface="Calibri" panose="020F0502020204030204" pitchFamily="34" charset="0"/>
              <a:ea typeface="Calibri" panose="020F0502020204030204" pitchFamily="34" charset="0"/>
            </a:endParaRPr>
          </a:p>
        </p:txBody>
      </p:sp>
      <p:sp>
        <p:nvSpPr>
          <p:cNvPr id="5" name="TextBox 4"/>
          <p:cNvSpPr txBox="1"/>
          <p:nvPr/>
        </p:nvSpPr>
        <p:spPr>
          <a:xfrm>
            <a:off x="3805517" y="3799503"/>
            <a:ext cx="6468036" cy="646331"/>
          </a:xfrm>
          <a:prstGeom prst="rect">
            <a:avLst/>
          </a:prstGeom>
          <a:noFill/>
        </p:spPr>
        <p:txBody>
          <a:bodyPr wrap="square" rtlCol="0">
            <a:spAutoFit/>
          </a:bodyPr>
          <a:lstStyle/>
          <a:p>
            <a:pPr algn="just">
              <a:spcAft>
                <a:spcPts val="0"/>
              </a:spcAft>
            </a:pP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Quẫy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mạnh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làm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nước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biển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sủi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bọt</a:t>
            </a:r>
            <a:endParaRPr lang="en-US" sz="1200" dirty="0">
              <a:latin typeface="Calibri" panose="020F0502020204030204" pitchFamily="34" charset="0"/>
              <a:ea typeface="Calibri" panose="020F0502020204030204" pitchFamily="34" charset="0"/>
            </a:endParaRPr>
          </a:p>
          <a:p>
            <a:pPr algn="just">
              <a:spcAft>
                <a:spcPts val="0"/>
              </a:spcAft>
            </a:pP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Lượn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hình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vòng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cung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lại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phía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sau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một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vệt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sáng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lấp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lánh</a:t>
            </a:r>
            <a:r>
              <a:rPr lang="en-US" dirty="0">
                <a:latin typeface="Times New Roman" panose="02020603050405020304" pitchFamily="18" charset="0"/>
                <a:ea typeface="Times New Roman" panose="02020603050405020304" pitchFamily="18" charset="0"/>
              </a:rPr>
              <a:t>.</a:t>
            </a:r>
            <a:endParaRPr lang="en-US" sz="1200" dirty="0">
              <a:latin typeface="Calibri" panose="020F0502020204030204" pitchFamily="34" charset="0"/>
              <a:ea typeface="Calibri" panose="020F0502020204030204" pitchFamily="34" charset="0"/>
            </a:endParaRPr>
          </a:p>
        </p:txBody>
      </p:sp>
      <p:sp>
        <p:nvSpPr>
          <p:cNvPr id="6" name="TextBox 5"/>
          <p:cNvSpPr txBox="1"/>
          <p:nvPr/>
        </p:nvSpPr>
        <p:spPr>
          <a:xfrm>
            <a:off x="3805517" y="4491317"/>
            <a:ext cx="5768789" cy="369332"/>
          </a:xfrm>
          <a:prstGeom prst="rect">
            <a:avLst/>
          </a:prstGeom>
          <a:noFill/>
        </p:spPr>
        <p:txBody>
          <a:bodyPr wrap="square" rtlCol="0">
            <a:spAutoFit/>
          </a:bodyPr>
          <a:lstStyle/>
          <a:p>
            <a:r>
              <a:rPr lang="en-US" dirty="0">
                <a:latin typeface="Times New Roman" panose="02020603050405020304" pitchFamily="18" charset="0"/>
                <a:ea typeface="Times New Roman" panose="02020603050405020304" pitchFamily="18" charset="0"/>
              </a:rPr>
              <a:t>- Hai </a:t>
            </a:r>
            <a:r>
              <a:rPr lang="en-US" dirty="0" err="1">
                <a:latin typeface="Times New Roman" panose="02020603050405020304" pitchFamily="18" charset="0"/>
                <a:ea typeface="Times New Roman" panose="02020603050405020304" pitchFamily="18" charset="0"/>
              </a:rPr>
              <a:t>lỗ</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mũi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nó</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vọt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lên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hai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cột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nước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cao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tới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bốn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mươi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mét</a:t>
            </a:r>
            <a:r>
              <a:rPr lang="en-US" dirty="0">
                <a:latin typeface="Times New Roman" panose="02020603050405020304" pitchFamily="18" charset="0"/>
                <a:ea typeface="Times New Roman" panose="02020603050405020304" pitchFamily="18" charset="0"/>
              </a:rPr>
              <a:t>.</a:t>
            </a:r>
            <a:endParaRPr lang="en-US" sz="1200" dirty="0">
              <a:latin typeface="Calibri" panose="020F0502020204030204" pitchFamily="34" charset="0"/>
              <a:ea typeface="Calibri" panose="020F0502020204030204" pitchFamily="34" charset="0"/>
            </a:endParaRPr>
          </a:p>
        </p:txBody>
      </p:sp>
      <p:sp>
        <p:nvSpPr>
          <p:cNvPr id="7" name="TextBox 6"/>
          <p:cNvSpPr txBox="1"/>
          <p:nvPr/>
        </p:nvSpPr>
        <p:spPr>
          <a:xfrm>
            <a:off x="3805517" y="5209235"/>
            <a:ext cx="6710083" cy="923330"/>
          </a:xfrm>
          <a:prstGeom prst="rect">
            <a:avLst/>
          </a:prstGeom>
          <a:noFill/>
        </p:spPr>
        <p:txBody>
          <a:bodyPr wrap="square" rtlCol="0">
            <a:spAutoFit/>
          </a:bodyPr>
          <a:lstStyle/>
          <a:p>
            <a:pPr algn="just">
              <a:spcAft>
                <a:spcPts val="0"/>
              </a:spcAft>
            </a:pP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Nghệ</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thuật</a:t>
            </a:r>
            <a:r>
              <a:rPr lang="en-US" dirty="0">
                <a:solidFill>
                  <a:srgbClr val="FF0000"/>
                </a:solidFill>
                <a:latin typeface="Times New Roman" panose="02020603050405020304" pitchFamily="18" charset="0"/>
                <a:ea typeface="Times New Roman" panose="02020603050405020304" pitchFamily="18" charset="0"/>
              </a:rPr>
              <a:t>: so </a:t>
            </a:r>
            <a:r>
              <a:rPr lang="en-US" dirty="0" err="1">
                <a:solidFill>
                  <a:srgbClr val="FF0000"/>
                </a:solidFill>
                <a:latin typeface="Times New Roman" panose="02020603050405020304" pitchFamily="18" charset="0"/>
                <a:ea typeface="Times New Roman" panose="02020603050405020304" pitchFamily="18" charset="0"/>
              </a:rPr>
              <a:t>sánh</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nhân</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hoá</a:t>
            </a:r>
            <a:r>
              <a:rPr lang="en-US" dirty="0">
                <a:solidFill>
                  <a:srgbClr val="FF0000"/>
                </a:solidFill>
                <a:latin typeface="Times New Roman" panose="02020603050405020304" pitchFamily="18" charset="0"/>
                <a:ea typeface="Times New Roman" panose="02020603050405020304" pitchFamily="18" charset="0"/>
              </a:rPr>
              <a:t>.</a:t>
            </a:r>
            <a:endParaRPr lang="en-US" sz="1200" dirty="0">
              <a:solidFill>
                <a:srgbClr val="FF0000"/>
              </a:solidFill>
              <a:latin typeface="Calibri" panose="020F0502020204030204" pitchFamily="34" charset="0"/>
              <a:ea typeface="Calibri" panose="020F0502020204030204" pitchFamily="34" charset="0"/>
            </a:endParaRPr>
          </a:p>
          <a:p>
            <a:pPr algn="just">
              <a:spcAft>
                <a:spcPts val="0"/>
              </a:spcAft>
            </a:pPr>
            <a:r>
              <a:rPr lang="en-US" dirty="0">
                <a:solidFill>
                  <a:srgbClr val="FF0000"/>
                </a:solidFill>
                <a:latin typeface="Times New Roman" panose="02020603050405020304" pitchFamily="18" charset="0"/>
                <a:ea typeface="Times New Roman" panose="02020603050405020304" pitchFamily="18" charset="0"/>
              </a:rPr>
              <a:t>-&gt; </a:t>
            </a:r>
            <a:r>
              <a:rPr lang="en-US" dirty="0" err="1">
                <a:solidFill>
                  <a:srgbClr val="FF0000"/>
                </a:solidFill>
                <a:latin typeface="Times New Roman" panose="02020603050405020304" pitchFamily="18" charset="0"/>
                <a:ea typeface="Times New Roman" panose="02020603050405020304" pitchFamily="18" charset="0"/>
              </a:rPr>
              <a:t>Miêu</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tả</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hình</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dáng</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đặc</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biệt</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của</a:t>
            </a:r>
            <a:r>
              <a:rPr lang="en-US" dirty="0">
                <a:solidFill>
                  <a:srgbClr val="FF0000"/>
                </a:solidFill>
                <a:latin typeface="Times New Roman" panose="02020603050405020304" pitchFamily="18" charset="0"/>
                <a:ea typeface="Times New Roman" panose="02020603050405020304" pitchFamily="18" charset="0"/>
              </a:rPr>
              <a:t> con </a:t>
            </a:r>
            <a:r>
              <a:rPr lang="en-US" dirty="0" err="1">
                <a:solidFill>
                  <a:srgbClr val="FF0000"/>
                </a:solidFill>
                <a:latin typeface="Times New Roman" panose="02020603050405020304" pitchFamily="18" charset="0"/>
                <a:ea typeface="Times New Roman" panose="02020603050405020304" pitchFamily="18" charset="0"/>
              </a:rPr>
              <a:t>cá</a:t>
            </a:r>
            <a:r>
              <a:rPr lang="en-US" dirty="0">
                <a:solidFill>
                  <a:srgbClr val="FF0000"/>
                </a:solidFill>
                <a:latin typeface="Times New Roman" panose="02020603050405020304" pitchFamily="18" charset="0"/>
                <a:ea typeface="Times New Roman" panose="02020603050405020304" pitchFamily="18" charset="0"/>
              </a:rPr>
              <a:t>. </a:t>
            </a:r>
            <a:endParaRPr lang="en-US" sz="1200" dirty="0">
              <a:solidFill>
                <a:srgbClr val="FF0000"/>
              </a:solidFill>
              <a:latin typeface="Calibri" panose="020F0502020204030204" pitchFamily="34" charset="0"/>
              <a:ea typeface="Calibri" panose="020F0502020204030204" pitchFamily="34" charset="0"/>
            </a:endParaRPr>
          </a:p>
          <a:p>
            <a:pPr algn="just">
              <a:spcAft>
                <a:spcPts val="0"/>
              </a:spcAft>
            </a:pPr>
            <a:r>
              <a:rPr lang="en-US" dirty="0">
                <a:solidFill>
                  <a:srgbClr val="FF0000"/>
                </a:solidFill>
                <a:latin typeface="Times New Roman" panose="02020603050405020304" pitchFamily="18" charset="0"/>
                <a:ea typeface="Times New Roman" panose="02020603050405020304" pitchFamily="18" charset="0"/>
              </a:rPr>
              <a:t>→ Con </a:t>
            </a:r>
            <a:r>
              <a:rPr lang="en-US" dirty="0" err="1">
                <a:solidFill>
                  <a:srgbClr val="FF0000"/>
                </a:solidFill>
                <a:latin typeface="Times New Roman" panose="02020603050405020304" pitchFamily="18" charset="0"/>
                <a:ea typeface="Times New Roman" panose="02020603050405020304" pitchFamily="18" charset="0"/>
              </a:rPr>
              <a:t>cá</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này</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rất</a:t>
            </a:r>
            <a:r>
              <a:rPr lang="en-US" dirty="0">
                <a:solidFill>
                  <a:srgbClr val="FF0000"/>
                </a:solidFill>
                <a:latin typeface="Times New Roman" panose="02020603050405020304" pitchFamily="18" charset="0"/>
                <a:ea typeface="Times New Roman" panose="02020603050405020304" pitchFamily="18" charset="0"/>
              </a:rPr>
              <a:t> to </a:t>
            </a:r>
            <a:r>
              <a:rPr lang="en-US" dirty="0" err="1">
                <a:solidFill>
                  <a:srgbClr val="FF0000"/>
                </a:solidFill>
                <a:latin typeface="Times New Roman" panose="02020603050405020304" pitchFamily="18" charset="0"/>
                <a:ea typeface="Times New Roman" panose="02020603050405020304" pitchFamily="18" charset="0"/>
              </a:rPr>
              <a:t>lớn</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lạ</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và</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khó</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xác</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định</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có</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thể</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phát</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ra</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ánh</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điện</a:t>
            </a:r>
            <a:r>
              <a:rPr lang="en-US" dirty="0">
                <a:solidFill>
                  <a:srgbClr val="FF0000"/>
                </a:solidFill>
                <a:latin typeface="Times New Roman" panose="02020603050405020304" pitchFamily="18" charset="0"/>
                <a:ea typeface="Times New Roman" panose="02020603050405020304" pitchFamily="18" charset="0"/>
              </a:rPr>
              <a:t> .</a:t>
            </a:r>
            <a:endParaRPr lang="en-US" sz="1200" dirty="0">
              <a:solidFill>
                <a:srgbClr val="FF0000"/>
              </a:solidFill>
              <a:latin typeface="Calibri" panose="020F0502020204030204" pitchFamily="34" charset="0"/>
              <a:ea typeface="Calibri" panose="020F0502020204030204" pitchFamily="34" charset="0"/>
            </a:endParaRPr>
          </a:p>
        </p:txBody>
      </p:sp>
      <p:pic>
        <p:nvPicPr>
          <p:cNvPr id="12" name="Picture 11">
            <a:extLst>
              <a:ext uri="{FF2B5EF4-FFF2-40B4-BE49-F238E27FC236}">
                <a16:creationId xmlns:a16="http://schemas.microsoft.com/office/drawing/2014/main" id="{64993FB0-1350-45CF-A3FB-B18A37700473}"/>
              </a:ext>
            </a:extLst>
          </p:cNvPr>
          <p:cNvPicPr>
            <a:picLocks noChangeAspect="1"/>
          </p:cNvPicPr>
          <p:nvPr/>
        </p:nvPicPr>
        <p:blipFill>
          <a:blip r:embed="rId3"/>
          <a:stretch>
            <a:fillRect/>
          </a:stretch>
        </p:blipFill>
        <p:spPr>
          <a:xfrm>
            <a:off x="2115571" y="179406"/>
            <a:ext cx="1004144" cy="852251"/>
          </a:xfrm>
          <a:prstGeom prst="rect">
            <a:avLst/>
          </a:prstGeom>
        </p:spPr>
      </p:pic>
      <p:pic>
        <p:nvPicPr>
          <p:cNvPr id="13" name="Picture 12">
            <a:extLst>
              <a:ext uri="{FF2B5EF4-FFF2-40B4-BE49-F238E27FC236}">
                <a16:creationId xmlns:a16="http://schemas.microsoft.com/office/drawing/2014/main" id="{64993FB0-1350-45CF-A3FB-B18A37700473}"/>
              </a:ext>
            </a:extLst>
          </p:cNvPr>
          <p:cNvPicPr>
            <a:picLocks noChangeAspect="1"/>
          </p:cNvPicPr>
          <p:nvPr/>
        </p:nvPicPr>
        <p:blipFill>
          <a:blip r:embed="rId3"/>
          <a:stretch>
            <a:fillRect/>
          </a:stretch>
        </p:blipFill>
        <p:spPr>
          <a:xfrm>
            <a:off x="1143001" y="4860649"/>
            <a:ext cx="1304364" cy="1107058"/>
          </a:xfrm>
          <a:prstGeom prst="rect">
            <a:avLst/>
          </a:prstGeom>
        </p:spPr>
      </p:pic>
    </p:spTree>
    <p:extLst>
      <p:ext uri="{BB962C8B-B14F-4D97-AF65-F5344CB8AC3E}">
        <p14:creationId xmlns:p14="http://schemas.microsoft.com/office/powerpoint/2010/main" val="86859830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 calcmode="lin" valueType="num">
                                      <p:cBhvr additive="base">
                                        <p:cTn id="3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additive="base">
                                        <p:cTn id="4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anim calcmode="lin" valueType="num">
                                      <p:cBhvr additive="base">
                                        <p:cTn id="5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 calcmode="lin" valueType="num">
                                      <p:cBhvr additive="base">
                                        <p:cTn id="5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52F3642A-C0AA-4F50-87CB-8DF6F2832DB3}"/>
              </a:ext>
            </a:extLst>
          </p:cNvPr>
          <p:cNvGrpSpPr/>
          <p:nvPr/>
        </p:nvGrpSpPr>
        <p:grpSpPr>
          <a:xfrm>
            <a:off x="1660484" y="267203"/>
            <a:ext cx="9225136" cy="683264"/>
            <a:chOff x="4765286" y="1017398"/>
            <a:chExt cx="2296636" cy="779789"/>
          </a:xfrm>
          <a:effectLst>
            <a:outerShdw blurRad="50800" dist="38100" dir="5400000" algn="t" rotWithShape="0">
              <a:prstClr val="black">
                <a:alpha val="40000"/>
              </a:prstClr>
            </a:outerShdw>
          </a:effectLst>
        </p:grpSpPr>
        <p:sp>
          <p:nvSpPr>
            <p:cNvPr id="15" name="矩形: 圆角 14">
              <a:extLst>
                <a:ext uri="{FF2B5EF4-FFF2-40B4-BE49-F238E27FC236}">
                  <a16:creationId xmlns:a16="http://schemas.microsoft.com/office/drawing/2014/main" id="{E9DC560F-64F6-433A-B57A-DBFAD78FBA81}"/>
                </a:ext>
              </a:extLst>
            </p:cNvPr>
            <p:cNvSpPr/>
            <p:nvPr/>
          </p:nvSpPr>
          <p:spPr>
            <a:xfrm>
              <a:off x="4820582" y="1035974"/>
              <a:ext cx="2241340" cy="635495"/>
            </a:xfrm>
            <a:prstGeom prst="roundRect">
              <a:avLst>
                <a:gd name="adj" fmla="val 40952"/>
              </a:avLst>
            </a:prstGeom>
            <a:solidFill>
              <a:srgbClr val="009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F7DEB06E-4378-40B3-A0D8-3873D7BAC8D4}"/>
                </a:ext>
              </a:extLst>
            </p:cNvPr>
            <p:cNvSpPr txBox="1"/>
            <p:nvPr/>
          </p:nvSpPr>
          <p:spPr>
            <a:xfrm>
              <a:off x="4765286" y="1017398"/>
              <a:ext cx="2157346" cy="779789"/>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914400">
                <a:defRPr/>
              </a:pPr>
              <a:r>
                <a:rPr lang="en-US" altLang="zh-CN" sz="3200" b="1" spc="300" dirty="0">
                  <a:solidFill>
                    <a:schemeClr val="bg1"/>
                  </a:solidFill>
                  <a:latin typeface="小考拉体" panose="02000503000000000000" pitchFamily="2" charset="-122"/>
                  <a:ea typeface="小考拉体" panose="02000503000000000000" pitchFamily="2" charset="-122"/>
                </a:rPr>
                <a:t>2. </a:t>
              </a:r>
              <a:r>
                <a:rPr lang="en-US" altLang="zh-CN" sz="3200" b="1" spc="300" dirty="0" err="1">
                  <a:solidFill>
                    <a:schemeClr val="bg1"/>
                  </a:solidFill>
                  <a:latin typeface="小考拉体" panose="02000503000000000000" pitchFamily="2" charset="-122"/>
                  <a:ea typeface="小考拉体" panose="02000503000000000000" pitchFamily="2" charset="-122"/>
                </a:rPr>
                <a:t>Trận</a:t>
              </a:r>
              <a:r>
                <a:rPr lang="en-US" altLang="zh-CN" sz="3200" b="1" spc="300" dirty="0">
                  <a:solidFill>
                    <a:schemeClr val="bg1"/>
                  </a:solidFill>
                  <a:latin typeface="小考拉体" panose="02000503000000000000" pitchFamily="2" charset="-122"/>
                  <a:ea typeface="小考拉体" panose="02000503000000000000" pitchFamily="2" charset="-122"/>
                </a:rPr>
                <a:t> </a:t>
              </a:r>
              <a:r>
                <a:rPr lang="en-US" altLang="zh-CN" sz="3200" b="1" spc="300" dirty="0" err="1">
                  <a:solidFill>
                    <a:schemeClr val="bg1"/>
                  </a:solidFill>
                  <a:latin typeface="小考拉体" panose="02000503000000000000" pitchFamily="2" charset="-122"/>
                  <a:ea typeface="小考拉体" panose="02000503000000000000" pitchFamily="2" charset="-122"/>
                </a:rPr>
                <a:t>chiến</a:t>
              </a:r>
              <a:r>
                <a:rPr lang="en-US" altLang="zh-CN" sz="3200" b="1" spc="300" dirty="0">
                  <a:solidFill>
                    <a:schemeClr val="bg1"/>
                  </a:solidFill>
                  <a:latin typeface="小考拉体" panose="02000503000000000000" pitchFamily="2" charset="-122"/>
                  <a:ea typeface="小考拉体" panose="02000503000000000000" pitchFamily="2" charset="-122"/>
                </a:rPr>
                <a:t> </a:t>
              </a:r>
              <a:r>
                <a:rPr lang="en-US" altLang="zh-CN" sz="3200" b="1" spc="300" dirty="0" err="1">
                  <a:solidFill>
                    <a:schemeClr val="bg1"/>
                  </a:solidFill>
                  <a:latin typeface="小考拉体" panose="02000503000000000000" pitchFamily="2" charset="-122"/>
                  <a:ea typeface="小考拉体" panose="02000503000000000000" pitchFamily="2" charset="-122"/>
                </a:rPr>
                <a:t>giữa</a:t>
              </a:r>
              <a:r>
                <a:rPr lang="en-US" altLang="zh-CN" sz="3200" b="1" spc="300" dirty="0">
                  <a:solidFill>
                    <a:schemeClr val="bg1"/>
                  </a:solidFill>
                  <a:latin typeface="小考拉体" panose="02000503000000000000" pitchFamily="2" charset="-122"/>
                  <a:ea typeface="小考拉体" panose="02000503000000000000" pitchFamily="2" charset="-122"/>
                </a:rPr>
                <a:t> </a:t>
              </a:r>
              <a:r>
                <a:rPr lang="en-US" altLang="zh-CN" sz="3200" b="1" spc="300" dirty="0" err="1">
                  <a:solidFill>
                    <a:schemeClr val="bg1"/>
                  </a:solidFill>
                  <a:latin typeface="小考拉体" panose="02000503000000000000" pitchFamily="2" charset="-122"/>
                  <a:ea typeface="小考拉体" panose="02000503000000000000" pitchFamily="2" charset="-122"/>
                </a:rPr>
                <a:t>tàu</a:t>
              </a:r>
              <a:r>
                <a:rPr lang="en-US" altLang="zh-CN" sz="3200" b="1" spc="300" dirty="0">
                  <a:solidFill>
                    <a:schemeClr val="bg1"/>
                  </a:solidFill>
                  <a:latin typeface="小考拉体" panose="02000503000000000000" pitchFamily="2" charset="-122"/>
                  <a:ea typeface="小考拉体" panose="02000503000000000000" pitchFamily="2" charset="-122"/>
                </a:rPr>
                <a:t> </a:t>
              </a:r>
              <a:r>
                <a:rPr lang="en-US" altLang="zh-CN" sz="3200" b="1" spc="300" dirty="0" err="1">
                  <a:solidFill>
                    <a:schemeClr val="bg1"/>
                  </a:solidFill>
                  <a:latin typeface="小考拉体" panose="02000503000000000000" pitchFamily="2" charset="-122"/>
                  <a:ea typeface="小考拉体" panose="02000503000000000000" pitchFamily="2" charset="-122"/>
                </a:rPr>
                <a:t>chiến</a:t>
              </a:r>
              <a:r>
                <a:rPr lang="en-US" altLang="zh-CN" sz="3200" b="1" spc="300" dirty="0">
                  <a:solidFill>
                    <a:schemeClr val="bg1"/>
                  </a:solidFill>
                  <a:latin typeface="小考拉体" panose="02000503000000000000" pitchFamily="2" charset="-122"/>
                  <a:ea typeface="小考拉体" panose="02000503000000000000" pitchFamily="2" charset="-122"/>
                </a:rPr>
                <a:t> </a:t>
              </a:r>
              <a:r>
                <a:rPr lang="en-US" altLang="zh-CN" sz="3200" b="1" spc="300" dirty="0" err="1">
                  <a:solidFill>
                    <a:schemeClr val="bg1"/>
                  </a:solidFill>
                  <a:latin typeface="小考拉体" panose="02000503000000000000" pitchFamily="2" charset="-122"/>
                  <a:ea typeface="小考拉体" panose="02000503000000000000" pitchFamily="2" charset="-122"/>
                </a:rPr>
                <a:t>và</a:t>
              </a:r>
              <a:r>
                <a:rPr lang="en-US" altLang="zh-CN" sz="3200" b="1" spc="300" dirty="0">
                  <a:solidFill>
                    <a:schemeClr val="bg1"/>
                  </a:solidFill>
                  <a:latin typeface="小考拉体" panose="02000503000000000000" pitchFamily="2" charset="-122"/>
                  <a:ea typeface="小考拉体" panose="02000503000000000000" pitchFamily="2" charset="-122"/>
                </a:rPr>
                <a:t> con </a:t>
              </a:r>
              <a:r>
                <a:rPr lang="en-US" altLang="zh-CN" sz="3200" b="1" spc="300" dirty="0" err="1">
                  <a:solidFill>
                    <a:schemeClr val="bg1"/>
                  </a:solidFill>
                  <a:latin typeface="小考拉体" panose="02000503000000000000" pitchFamily="2" charset="-122"/>
                  <a:ea typeface="小考拉体" panose="02000503000000000000" pitchFamily="2" charset="-122"/>
                </a:rPr>
                <a:t>cá</a:t>
              </a:r>
              <a:endParaRPr lang="zh-CN" altLang="en-US" sz="3200" b="1" spc="300" dirty="0">
                <a:solidFill>
                  <a:schemeClr val="bg1"/>
                </a:solidFill>
                <a:latin typeface="小考拉体" panose="02000503000000000000" pitchFamily="2" charset="-122"/>
                <a:ea typeface="小考拉体" panose="02000503000000000000" pitchFamily="2" charset="-122"/>
              </a:endParaRPr>
            </a:p>
          </p:txBody>
        </p:sp>
      </p:grpSp>
      <p:graphicFrame>
        <p:nvGraphicFramePr>
          <p:cNvPr id="8" name="Table 7"/>
          <p:cNvGraphicFramePr>
            <a:graphicFrameLocks noGrp="1"/>
          </p:cNvGraphicFramePr>
          <p:nvPr>
            <p:extLst>
              <p:ext uri="{D42A27DB-BD31-4B8C-83A1-F6EECF244321}">
                <p14:modId xmlns:p14="http://schemas.microsoft.com/office/powerpoint/2010/main" val="223038471"/>
              </p:ext>
            </p:extLst>
          </p:nvPr>
        </p:nvGraphicFramePr>
        <p:xfrm>
          <a:off x="2541494" y="1828802"/>
          <a:ext cx="7409331" cy="3251403"/>
        </p:xfrm>
        <a:graphic>
          <a:graphicData uri="http://schemas.openxmlformats.org/drawingml/2006/table">
            <a:tbl>
              <a:tblPr firstRow="1" firstCol="1" bandRow="1"/>
              <a:tblGrid>
                <a:gridCol w="1618474">
                  <a:extLst>
                    <a:ext uri="{9D8B030D-6E8A-4147-A177-3AD203B41FA5}">
                      <a16:colId xmlns:a16="http://schemas.microsoft.com/office/drawing/2014/main" val="2640454707"/>
                    </a:ext>
                  </a:extLst>
                </a:gridCol>
                <a:gridCol w="2474547">
                  <a:extLst>
                    <a:ext uri="{9D8B030D-6E8A-4147-A177-3AD203B41FA5}">
                      <a16:colId xmlns:a16="http://schemas.microsoft.com/office/drawing/2014/main" val="2277791010"/>
                    </a:ext>
                  </a:extLst>
                </a:gridCol>
                <a:gridCol w="3316310">
                  <a:extLst>
                    <a:ext uri="{9D8B030D-6E8A-4147-A177-3AD203B41FA5}">
                      <a16:colId xmlns:a16="http://schemas.microsoft.com/office/drawing/2014/main" val="2411206232"/>
                    </a:ext>
                  </a:extLst>
                </a:gridCol>
              </a:tblGrid>
              <a:tr h="270474">
                <a:tc>
                  <a:txBody>
                    <a:bodyPr/>
                    <a:lstStyle/>
                    <a:p>
                      <a:pPr>
                        <a:lnSpc>
                          <a:spcPct val="107000"/>
                        </a:lnSpc>
                        <a:spcAft>
                          <a:spcPts val="0"/>
                        </a:spcAft>
                      </a:pPr>
                      <a:r>
                        <a:rPr lang="vi-VN" sz="2400">
                          <a:effectLst/>
                          <a:latin typeface="Times New Roman" panose="02020603050405020304" pitchFamily="18" charset="0"/>
                          <a:ea typeface="Times New Roman" panose="02020603050405020304" pitchFamily="18" charset="0"/>
                        </a:rPr>
                        <a:t> </a:t>
                      </a:r>
                      <a:endParaRPr lang="en-US"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a:effectLst/>
                          <a:latin typeface="Times New Roman" panose="02020603050405020304" pitchFamily="18" charset="0"/>
                          <a:ea typeface="Times New Roman" panose="02020603050405020304" pitchFamily="18" charset="0"/>
                        </a:rPr>
                        <a:t>Tàu chiến</a:t>
                      </a:r>
                      <a:endParaRPr lang="en-US"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a:effectLst/>
                          <a:latin typeface="Times New Roman" panose="02020603050405020304" pitchFamily="18" charset="0"/>
                          <a:ea typeface="Times New Roman" panose="02020603050405020304" pitchFamily="18" charset="0"/>
                        </a:rPr>
                        <a:t>Con cá thiết</a:t>
                      </a:r>
                      <a:endParaRPr lang="en-US"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8144535"/>
                  </a:ext>
                </a:extLst>
              </a:tr>
              <a:tr h="270474">
                <a:tc>
                  <a:txBody>
                    <a:bodyPr/>
                    <a:lstStyle/>
                    <a:p>
                      <a:pPr>
                        <a:lnSpc>
                          <a:spcPct val="107000"/>
                        </a:lnSpc>
                        <a:spcAft>
                          <a:spcPts val="0"/>
                        </a:spcAft>
                      </a:pPr>
                      <a:r>
                        <a:rPr lang="en-US" sz="2400">
                          <a:effectLst/>
                          <a:latin typeface="Times New Roman" panose="02020603050405020304" pitchFamily="18" charset="0"/>
                          <a:ea typeface="Times New Roman" panose="02020603050405020304" pitchFamily="18" charset="0"/>
                        </a:rPr>
                        <a:t>Thời gian</a:t>
                      </a:r>
                      <a:endParaRPr lang="en-US"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0"/>
                        </a:spcAft>
                      </a:pPr>
                      <a:r>
                        <a:rPr lang="en-US" sz="2400">
                          <a:effectLst/>
                          <a:latin typeface="Times New Roman" panose="02020603050405020304" pitchFamily="18" charset="0"/>
                          <a:ea typeface="Times New Roman" panose="02020603050405020304" pitchFamily="18" charset="0"/>
                        </a:rPr>
                        <a:t>- Rạng đông.</a:t>
                      </a:r>
                      <a:endParaRPr lang="en-US"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000389826"/>
                  </a:ext>
                </a:extLst>
              </a:tr>
              <a:tr h="540949">
                <a:tc>
                  <a:txBody>
                    <a:bodyPr/>
                    <a:lstStyle/>
                    <a:p>
                      <a:pPr>
                        <a:lnSpc>
                          <a:spcPct val="107000"/>
                        </a:lnSpc>
                        <a:spcAft>
                          <a:spcPts val="0"/>
                        </a:spcAft>
                      </a:pPr>
                      <a:r>
                        <a:rPr lang="en-US" sz="2400">
                          <a:effectLst/>
                          <a:latin typeface="Times New Roman" panose="02020603050405020304" pitchFamily="18" charset="0"/>
                          <a:ea typeface="Times New Roman" panose="02020603050405020304" pitchFamily="18" charset="0"/>
                        </a:rPr>
                        <a:t>Không gian</a:t>
                      </a:r>
                      <a:endParaRPr lang="en-US"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0"/>
                        </a:spcAft>
                      </a:pPr>
                      <a:r>
                        <a:rPr lang="en-US" sz="2400">
                          <a:effectLst/>
                          <a:latin typeface="Times New Roman" panose="02020603050405020304" pitchFamily="18" charset="0"/>
                          <a:ea typeface="Times New Roman" panose="02020603050405020304" pitchFamily="18" charset="0"/>
                        </a:rPr>
                        <a:t>- Trên mặt biển, trên con tàu.</a:t>
                      </a:r>
                      <a:endParaRPr lang="en-US"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3179465"/>
                  </a:ext>
                </a:extLst>
              </a:tr>
              <a:tr h="1081898">
                <a:tc>
                  <a:txBody>
                    <a:bodyPr/>
                    <a:lstStyle/>
                    <a:p>
                      <a:pPr>
                        <a:lnSpc>
                          <a:spcPct val="107000"/>
                        </a:lnSpc>
                        <a:spcAft>
                          <a:spcPts val="0"/>
                        </a:spcAft>
                      </a:pPr>
                      <a:r>
                        <a:rPr lang="en-US" sz="2400">
                          <a:effectLst/>
                          <a:latin typeface="Times New Roman" panose="02020603050405020304" pitchFamily="18" charset="0"/>
                          <a:ea typeface="Times New Roman" panose="02020603050405020304" pitchFamily="18" charset="0"/>
                        </a:rPr>
                        <a:t>Hành động</a:t>
                      </a:r>
                      <a:endParaRPr lang="en-US"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400">
                          <a:effectLst/>
                          <a:latin typeface="Times New Roman" panose="02020603050405020304" pitchFamily="18" charset="0"/>
                          <a:ea typeface="Times New Roman" panose="02020603050405020304" pitchFamily="18" charset="0"/>
                        </a:rPr>
                        <a:t>- Lưới đánh cá xếp sẵn.</a:t>
                      </a:r>
                      <a:endParaRPr lang="en-US" sz="2000">
                        <a:effectLst/>
                        <a:latin typeface="Calibri" panose="020F0502020204030204" pitchFamily="34" charset="0"/>
                        <a:ea typeface="Calibri" panose="020F0502020204030204" pitchFamily="34" charset="0"/>
                      </a:endParaRPr>
                    </a:p>
                    <a:p>
                      <a:pPr algn="just">
                        <a:lnSpc>
                          <a:spcPct val="107000"/>
                        </a:lnSpc>
                        <a:spcAft>
                          <a:spcPts val="0"/>
                        </a:spcAft>
                      </a:pPr>
                      <a:r>
                        <a:rPr lang="en-US" sz="2400">
                          <a:effectLst/>
                          <a:latin typeface="Times New Roman" panose="02020603050405020304" pitchFamily="18" charset="0"/>
                          <a:ea typeface="Times New Roman" panose="02020603050405020304" pitchFamily="18" charset="0"/>
                        </a:rPr>
                        <a:t>- Chuẩn bị súng.</a:t>
                      </a:r>
                      <a:endParaRPr lang="en-US"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400">
                          <a:effectLst/>
                          <a:latin typeface="Times New Roman" panose="02020603050405020304" pitchFamily="18" charset="0"/>
                          <a:ea typeface="Times New Roman" panose="02020603050405020304" pitchFamily="18" charset="0"/>
                        </a:rPr>
                        <a:t>- Không lộ rõ, khó xác định.</a:t>
                      </a:r>
                      <a:endParaRPr lang="en-US" sz="2000">
                        <a:effectLst/>
                        <a:latin typeface="Calibri" panose="020F0502020204030204" pitchFamily="34" charset="0"/>
                        <a:ea typeface="Calibri" panose="020F0502020204030204" pitchFamily="34" charset="0"/>
                      </a:endParaRPr>
                    </a:p>
                    <a:p>
                      <a:pPr algn="just">
                        <a:lnSpc>
                          <a:spcPct val="107000"/>
                        </a:lnSpc>
                        <a:spcAft>
                          <a:spcPts val="0"/>
                        </a:spcAft>
                      </a:pPr>
                      <a:r>
                        <a:rPr lang="en-US" sz="2400">
                          <a:effectLst/>
                          <a:latin typeface="Times New Roman" panose="02020603050405020304" pitchFamily="18" charset="0"/>
                          <a:ea typeface="Times New Roman" panose="02020603050405020304" pitchFamily="18" charset="0"/>
                        </a:rPr>
                        <a:t>- Không có động tĩnh gì.</a:t>
                      </a:r>
                      <a:endParaRPr lang="en-US" sz="20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5057915"/>
                  </a:ext>
                </a:extLst>
              </a:tr>
              <a:tr h="811423">
                <a:tc>
                  <a:txBody>
                    <a:bodyPr/>
                    <a:lstStyle/>
                    <a:p>
                      <a:pPr>
                        <a:lnSpc>
                          <a:spcPct val="107000"/>
                        </a:lnSpc>
                        <a:spcAft>
                          <a:spcPts val="0"/>
                        </a:spcAft>
                      </a:pPr>
                      <a:r>
                        <a:rPr lang="en-US" sz="2400" dirty="0" err="1">
                          <a:solidFill>
                            <a:srgbClr val="FF0000"/>
                          </a:solidFill>
                          <a:effectLst/>
                          <a:latin typeface="Times New Roman" panose="02020603050405020304" pitchFamily="18" charset="0"/>
                          <a:ea typeface="Times New Roman" panose="02020603050405020304" pitchFamily="18" charset="0"/>
                        </a:rPr>
                        <a:t>Nhận</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xét</a:t>
                      </a:r>
                      <a:endParaRPr lang="en-US" sz="2000" dirty="0">
                        <a:solidFill>
                          <a:srgbClr val="FF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Quyết</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đoán</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không</a:t>
                      </a:r>
                      <a:r>
                        <a:rPr lang="en-US" sz="2400" dirty="0">
                          <a:solidFill>
                            <a:srgbClr val="FF0000"/>
                          </a:solidFill>
                          <a:effectLst/>
                          <a:latin typeface="Times New Roman" panose="02020603050405020304" pitchFamily="18" charset="0"/>
                          <a:ea typeface="Times New Roman" panose="02020603050405020304" pitchFamily="18" charset="0"/>
                        </a:rPr>
                        <a:t> do </a:t>
                      </a:r>
                      <a:r>
                        <a:rPr lang="en-US" sz="2400" dirty="0" err="1">
                          <a:solidFill>
                            <a:srgbClr val="FF0000"/>
                          </a:solidFill>
                          <a:effectLst/>
                          <a:latin typeface="Times New Roman" panose="02020603050405020304" pitchFamily="18" charset="0"/>
                          <a:ea typeface="Times New Roman" panose="02020603050405020304" pitchFamily="18" charset="0"/>
                        </a:rPr>
                        <a:t>dự</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dũng</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cảm</a:t>
                      </a:r>
                      <a:r>
                        <a:rPr lang="en-US" sz="2400" dirty="0">
                          <a:solidFill>
                            <a:srgbClr val="FF0000"/>
                          </a:solidFill>
                          <a:effectLst/>
                          <a:latin typeface="Times New Roman" panose="02020603050405020304" pitchFamily="18" charset="0"/>
                          <a:ea typeface="Times New Roman" panose="02020603050405020304" pitchFamily="18" charset="0"/>
                        </a:rPr>
                        <a:t>.</a:t>
                      </a:r>
                      <a:endParaRPr lang="en-US" sz="2000" dirty="0">
                        <a:solidFill>
                          <a:srgbClr val="FF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400" dirty="0" err="1">
                          <a:solidFill>
                            <a:srgbClr val="FF0000"/>
                          </a:solidFill>
                          <a:effectLst/>
                          <a:latin typeface="Times New Roman" panose="02020603050405020304" pitchFamily="18" charset="0"/>
                          <a:ea typeface="Times New Roman" panose="02020603050405020304" pitchFamily="18" charset="0"/>
                        </a:rPr>
                        <a:t>Điềm</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tĩnh</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không</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sợ</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hãi</a:t>
                      </a:r>
                      <a:r>
                        <a:rPr lang="en-US" sz="2400" dirty="0">
                          <a:solidFill>
                            <a:srgbClr val="FF0000"/>
                          </a:solidFill>
                          <a:effectLst/>
                          <a:latin typeface="Times New Roman" panose="02020603050405020304" pitchFamily="18" charset="0"/>
                          <a:ea typeface="Times New Roman" panose="02020603050405020304" pitchFamily="18" charset="0"/>
                        </a:rPr>
                        <a:t>.</a:t>
                      </a:r>
                      <a:endParaRPr lang="en-US" sz="2000" dirty="0">
                        <a:solidFill>
                          <a:srgbClr val="FF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4495447"/>
                  </a:ext>
                </a:extLst>
              </a:tr>
            </a:tbl>
          </a:graphicData>
        </a:graphic>
      </p:graphicFrame>
      <p:sp>
        <p:nvSpPr>
          <p:cNvPr id="9" name="Rectangle 8"/>
          <p:cNvSpPr/>
          <p:nvPr/>
        </p:nvSpPr>
        <p:spPr>
          <a:xfrm>
            <a:off x="2541494" y="1124337"/>
            <a:ext cx="6659195" cy="530594"/>
          </a:xfrm>
          <a:prstGeom prst="rect">
            <a:avLst/>
          </a:prstGeom>
        </p:spPr>
        <p:txBody>
          <a:bodyPr wrap="none">
            <a:spAutoFit/>
          </a:bodyPr>
          <a:lstStyle/>
          <a:p>
            <a:pPr>
              <a:lnSpc>
                <a:spcPct val="107000"/>
              </a:lnSpc>
              <a:spcAft>
                <a:spcPts val="0"/>
              </a:spcAft>
            </a:pPr>
            <a:r>
              <a:rPr lang="en-US" sz="2800" b="1" dirty="0">
                <a:latin typeface="Times New Roman" panose="02020603050405020304" pitchFamily="18" charset="0"/>
                <a:ea typeface="Times New Roman" panose="02020603050405020304" pitchFamily="18" charset="0"/>
              </a:rPr>
              <a:t>a. </a:t>
            </a:r>
            <a:r>
              <a:rPr lang="en-US" sz="2800" b="1" dirty="0" err="1">
                <a:latin typeface="Times New Roman" panose="02020603050405020304" pitchFamily="18" charset="0"/>
                <a:ea typeface="Times New Roman" panose="02020603050405020304" pitchFamily="18" charset="0"/>
              </a:rPr>
              <a:t>Cuộc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rượt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đuổi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giữa</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tàu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chiến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con </a:t>
            </a:r>
            <a:r>
              <a:rPr lang="en-US" sz="2800" b="1" dirty="0" err="1">
                <a:latin typeface="Times New Roman" panose="02020603050405020304" pitchFamily="18" charset="0"/>
                <a:ea typeface="Times New Roman" panose="02020603050405020304" pitchFamily="18" charset="0"/>
              </a:rPr>
              <a:t>cá</a:t>
            </a:r>
            <a:endParaRPr lang="en-US" sz="2000" dirty="0">
              <a:effectLst/>
              <a:latin typeface="Calibri" panose="020F0502020204030204" pitchFamily="34" charset="0"/>
              <a:ea typeface="Calibri" panose="020F0502020204030204" pitchFamily="34" charset="0"/>
            </a:endParaRPr>
          </a:p>
        </p:txBody>
      </p:sp>
      <p:sp>
        <p:nvSpPr>
          <p:cNvPr id="10" name="Rectangle 9"/>
          <p:cNvSpPr/>
          <p:nvPr/>
        </p:nvSpPr>
        <p:spPr>
          <a:xfrm>
            <a:off x="1660484" y="5311799"/>
            <a:ext cx="9094156" cy="530594"/>
          </a:xfrm>
          <a:prstGeom prst="rect">
            <a:avLst/>
          </a:prstGeom>
        </p:spPr>
        <p:txBody>
          <a:bodyPr wrap="none">
            <a:spAutoFit/>
          </a:bodyPr>
          <a:lstStyle/>
          <a:p>
            <a:pPr algn="just">
              <a:lnSpc>
                <a:spcPct val="107000"/>
              </a:lnSpc>
              <a:spcAft>
                <a:spcPts val="0"/>
              </a:spcAft>
            </a:pPr>
            <a:r>
              <a:rPr lang="en-US" sz="2800" b="1" dirty="0">
                <a:solidFill>
                  <a:srgbClr val="FF0000"/>
                </a:solidFill>
                <a:latin typeface="Times New Roman" panose="02020603050405020304" pitchFamily="18" charset="0"/>
                <a:ea typeface="Times New Roman" panose="02020603050405020304" pitchFamily="18" charset="0"/>
              </a:rPr>
              <a:t>=&gt; </a:t>
            </a:r>
            <a:r>
              <a:rPr lang="en-US" sz="2800" b="1" dirty="0" err="1">
                <a:solidFill>
                  <a:srgbClr val="FF0000"/>
                </a:solidFill>
                <a:latin typeface="Times New Roman" panose="02020603050405020304" pitchFamily="18" charset="0"/>
                <a:ea typeface="Times New Roman" panose="02020603050405020304" pitchFamily="18" charset="0"/>
              </a:rPr>
              <a:t>Đây</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là</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một</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cuộc</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rượt</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đuổi</a:t>
            </a:r>
            <a:r>
              <a:rPr lang="en-US" sz="2800" b="1" dirty="0">
                <a:solidFill>
                  <a:srgbClr val="FF0000"/>
                </a:solidFill>
                <a:latin typeface="Times New Roman" panose="02020603050405020304" pitchFamily="18" charset="0"/>
                <a:ea typeface="Times New Roman" panose="02020603050405020304" pitchFamily="18" charset="0"/>
              </a:rPr>
              <a:t> li </a:t>
            </a:r>
            <a:r>
              <a:rPr lang="en-US" sz="2800" b="1" dirty="0" err="1">
                <a:solidFill>
                  <a:srgbClr val="FF0000"/>
                </a:solidFill>
                <a:latin typeface="Times New Roman" panose="02020603050405020304" pitchFamily="18" charset="0"/>
                <a:ea typeface="Times New Roman" panose="02020603050405020304" pitchFamily="18" charset="0"/>
              </a:rPr>
              <a:t>kì</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kịch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tính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và</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đầy</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thú</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vị</a:t>
            </a:r>
            <a:r>
              <a:rPr lang="en-US" sz="2800" b="1" dirty="0">
                <a:solidFill>
                  <a:srgbClr val="FF0000"/>
                </a:solidFill>
                <a:latin typeface="Times New Roman" panose="02020603050405020304" pitchFamily="18" charset="0"/>
                <a:ea typeface="Times New Roman" panose="02020603050405020304" pitchFamily="18" charset="0"/>
              </a:rPr>
              <a:t>.</a:t>
            </a:r>
            <a:endParaRPr lang="en-US" sz="2000" dirty="0">
              <a:solidFill>
                <a:srgbClr val="FF0000"/>
              </a:solidFill>
              <a:effectLst/>
              <a:latin typeface="Calibri" panose="020F0502020204030204" pitchFamily="34" charset="0"/>
              <a:ea typeface="Calibri" panose="020F0502020204030204" pitchFamily="34" charset="0"/>
            </a:endParaRPr>
          </a:p>
        </p:txBody>
      </p:sp>
      <p:pic>
        <p:nvPicPr>
          <p:cNvPr id="17" name="Picture 16">
            <a:extLst>
              <a:ext uri="{FF2B5EF4-FFF2-40B4-BE49-F238E27FC236}">
                <a16:creationId xmlns:a16="http://schemas.microsoft.com/office/drawing/2014/main" id="{64993FB0-1350-45CF-A3FB-B18A37700473}"/>
              </a:ext>
            </a:extLst>
          </p:cNvPr>
          <p:cNvPicPr>
            <a:picLocks noChangeAspect="1"/>
          </p:cNvPicPr>
          <p:nvPr/>
        </p:nvPicPr>
        <p:blipFill>
          <a:blip r:embed="rId3"/>
          <a:stretch>
            <a:fillRect/>
          </a:stretch>
        </p:blipFill>
        <p:spPr>
          <a:xfrm>
            <a:off x="878453" y="182709"/>
            <a:ext cx="1004144" cy="852251"/>
          </a:xfrm>
          <a:prstGeom prst="rect">
            <a:avLst/>
          </a:prstGeom>
        </p:spPr>
      </p:pic>
      <p:pic>
        <p:nvPicPr>
          <p:cNvPr id="19" name="Picture 18">
            <a:extLst>
              <a:ext uri="{FF2B5EF4-FFF2-40B4-BE49-F238E27FC236}">
                <a16:creationId xmlns:a16="http://schemas.microsoft.com/office/drawing/2014/main" id="{64993FB0-1350-45CF-A3FB-B18A37700473}"/>
              </a:ext>
            </a:extLst>
          </p:cNvPr>
          <p:cNvPicPr>
            <a:picLocks noChangeAspect="1"/>
          </p:cNvPicPr>
          <p:nvPr/>
        </p:nvPicPr>
        <p:blipFill>
          <a:blip r:embed="rId3"/>
          <a:stretch>
            <a:fillRect/>
          </a:stretch>
        </p:blipFill>
        <p:spPr>
          <a:xfrm>
            <a:off x="1648407" y="889615"/>
            <a:ext cx="1004144" cy="852251"/>
          </a:xfrm>
          <a:prstGeom prst="rect">
            <a:avLst/>
          </a:prstGeom>
        </p:spPr>
      </p:pic>
      <p:pic>
        <p:nvPicPr>
          <p:cNvPr id="20" name="Picture 19">
            <a:extLst>
              <a:ext uri="{FF2B5EF4-FFF2-40B4-BE49-F238E27FC236}">
                <a16:creationId xmlns:a16="http://schemas.microsoft.com/office/drawing/2014/main" id="{64993FB0-1350-45CF-A3FB-B18A37700473}"/>
              </a:ext>
            </a:extLst>
          </p:cNvPr>
          <p:cNvPicPr>
            <a:picLocks noChangeAspect="1"/>
          </p:cNvPicPr>
          <p:nvPr/>
        </p:nvPicPr>
        <p:blipFill>
          <a:blip r:embed="rId3"/>
          <a:stretch>
            <a:fillRect/>
          </a:stretch>
        </p:blipFill>
        <p:spPr>
          <a:xfrm>
            <a:off x="1537350" y="4349392"/>
            <a:ext cx="1004144" cy="852251"/>
          </a:xfrm>
          <a:prstGeom prst="rect">
            <a:avLst/>
          </a:prstGeom>
        </p:spPr>
      </p:pic>
      <p:pic>
        <p:nvPicPr>
          <p:cNvPr id="21" name="Picture 20">
            <a:extLst>
              <a:ext uri="{FF2B5EF4-FFF2-40B4-BE49-F238E27FC236}">
                <a16:creationId xmlns:a16="http://schemas.microsoft.com/office/drawing/2014/main" id="{64993FB0-1350-45CF-A3FB-B18A37700473}"/>
              </a:ext>
            </a:extLst>
          </p:cNvPr>
          <p:cNvPicPr>
            <a:picLocks noChangeAspect="1"/>
          </p:cNvPicPr>
          <p:nvPr/>
        </p:nvPicPr>
        <p:blipFill>
          <a:blip r:embed="rId3"/>
          <a:stretch>
            <a:fillRect/>
          </a:stretch>
        </p:blipFill>
        <p:spPr>
          <a:xfrm>
            <a:off x="767614" y="5201643"/>
            <a:ext cx="1004144" cy="852251"/>
          </a:xfrm>
          <a:prstGeom prst="rect">
            <a:avLst/>
          </a:prstGeom>
        </p:spPr>
      </p:pic>
    </p:spTree>
    <p:extLst>
      <p:ext uri="{BB962C8B-B14F-4D97-AF65-F5344CB8AC3E}">
        <p14:creationId xmlns:p14="http://schemas.microsoft.com/office/powerpoint/2010/main" val="122447466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01153" y="966744"/>
            <a:ext cx="6659195" cy="530594"/>
          </a:xfrm>
          <a:prstGeom prst="rect">
            <a:avLst/>
          </a:prstGeom>
        </p:spPr>
        <p:txBody>
          <a:bodyPr wrap="none">
            <a:spAutoFit/>
          </a:bodyPr>
          <a:lstStyle/>
          <a:p>
            <a:pPr>
              <a:lnSpc>
                <a:spcPct val="107000"/>
              </a:lnSpc>
              <a:spcAft>
                <a:spcPts val="0"/>
              </a:spcAft>
            </a:pPr>
            <a:r>
              <a:rPr lang="en-US" sz="2800" b="1" dirty="0">
                <a:latin typeface="Times New Roman" panose="02020603050405020304" pitchFamily="18" charset="0"/>
                <a:ea typeface="Times New Roman" panose="02020603050405020304" pitchFamily="18" charset="0"/>
              </a:rPr>
              <a:t>b. </a:t>
            </a:r>
            <a:r>
              <a:rPr lang="en-US" sz="2800" b="1" dirty="0" err="1">
                <a:latin typeface="Times New Roman" panose="02020603050405020304" pitchFamily="18" charset="0"/>
                <a:ea typeface="Times New Roman" panose="02020603050405020304" pitchFamily="18" charset="0"/>
              </a:rPr>
              <a:t>Cuộc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đọ</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sức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giữa</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tàu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chiến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“con </a:t>
            </a:r>
            <a:r>
              <a:rPr lang="en-US" sz="2800" b="1" dirty="0" err="1">
                <a:latin typeface="Times New Roman" panose="02020603050405020304" pitchFamily="18" charset="0"/>
                <a:ea typeface="Times New Roman" panose="02020603050405020304" pitchFamily="18" charset="0"/>
              </a:rPr>
              <a:t>cá</a:t>
            </a:r>
            <a:r>
              <a:rPr lang="en-US" sz="2800" b="1" dirty="0">
                <a:latin typeface="Times New Roman" panose="02020603050405020304" pitchFamily="18" charset="0"/>
                <a:ea typeface="Times New Roman" panose="02020603050405020304" pitchFamily="18" charset="0"/>
              </a:rPr>
              <a:t>”</a:t>
            </a:r>
            <a:endParaRPr lang="en-US" sz="2000" dirty="0">
              <a:effectLst/>
              <a:latin typeface="Calibri" panose="020F0502020204030204" pitchFamily="34" charset="0"/>
              <a:ea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24985101"/>
              </p:ext>
            </p:extLst>
          </p:nvPr>
        </p:nvGraphicFramePr>
        <p:xfrm>
          <a:off x="1882597" y="1497338"/>
          <a:ext cx="8727131" cy="4779289"/>
        </p:xfrm>
        <a:graphic>
          <a:graphicData uri="http://schemas.openxmlformats.org/drawingml/2006/table">
            <a:tbl>
              <a:tblPr firstRow="1" firstCol="1" bandRow="1"/>
              <a:tblGrid>
                <a:gridCol w="1905325">
                  <a:extLst>
                    <a:ext uri="{9D8B030D-6E8A-4147-A177-3AD203B41FA5}">
                      <a16:colId xmlns:a16="http://schemas.microsoft.com/office/drawing/2014/main" val="3965327042"/>
                    </a:ext>
                  </a:extLst>
                </a:gridCol>
                <a:gridCol w="3683102">
                  <a:extLst>
                    <a:ext uri="{9D8B030D-6E8A-4147-A177-3AD203B41FA5}">
                      <a16:colId xmlns:a16="http://schemas.microsoft.com/office/drawing/2014/main" val="1756754287"/>
                    </a:ext>
                  </a:extLst>
                </a:gridCol>
                <a:gridCol w="3138704">
                  <a:extLst>
                    <a:ext uri="{9D8B030D-6E8A-4147-A177-3AD203B41FA5}">
                      <a16:colId xmlns:a16="http://schemas.microsoft.com/office/drawing/2014/main" val="1413992556"/>
                    </a:ext>
                  </a:extLst>
                </a:gridCol>
              </a:tblGrid>
              <a:tr h="196989">
                <a:tc>
                  <a:txBody>
                    <a:bodyPr/>
                    <a:lstStyle/>
                    <a:p>
                      <a:pPr>
                        <a:lnSpc>
                          <a:spcPct val="107000"/>
                        </a:lnSpc>
                        <a:spcAft>
                          <a:spcPts val="0"/>
                        </a:spcAft>
                      </a:pPr>
                      <a:r>
                        <a:rPr lang="en-US" sz="2000" dirty="0">
                          <a:effectLst/>
                          <a:latin typeface="Times New Roman" panose="02020603050405020304" pitchFamily="18" charset="0"/>
                          <a:ea typeface="Times New Roman" panose="02020603050405020304" pitchFamily="18" charset="0"/>
                        </a:rPr>
                        <a:t> </a:t>
                      </a:r>
                      <a:endParaRPr lang="en-US" sz="1400" dirty="0">
                        <a:effectLst/>
                        <a:latin typeface="Calibri" panose="020F0502020204030204" pitchFamily="34" charset="0"/>
                        <a:ea typeface="Calibri" panose="020F0502020204030204" pitchFamily="34" charset="0"/>
                      </a:endParaRPr>
                    </a:p>
                  </a:txBody>
                  <a:tcPr marL="63735" marR="63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dirty="0" err="1">
                          <a:effectLst/>
                          <a:latin typeface="Times New Roman" panose="02020603050405020304" pitchFamily="18" charset="0"/>
                          <a:ea typeface="Times New Roman" panose="02020603050405020304" pitchFamily="18" charset="0"/>
                        </a:rPr>
                        <a:t>Tàu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chiến</a:t>
                      </a:r>
                      <a:endParaRPr lang="en-US" sz="1400" dirty="0">
                        <a:effectLst/>
                        <a:latin typeface="Calibri" panose="020F0502020204030204" pitchFamily="34" charset="0"/>
                        <a:ea typeface="Calibri" panose="020F0502020204030204" pitchFamily="34" charset="0"/>
                      </a:endParaRPr>
                    </a:p>
                  </a:txBody>
                  <a:tcPr marL="63735" marR="63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a:effectLst/>
                          <a:latin typeface="Times New Roman" panose="02020603050405020304" pitchFamily="18" charset="0"/>
                          <a:ea typeface="Times New Roman" panose="02020603050405020304" pitchFamily="18" charset="0"/>
                        </a:rPr>
                        <a:t>Con cá thiết</a:t>
                      </a:r>
                      <a:endParaRPr lang="en-US" sz="1400">
                        <a:effectLst/>
                        <a:latin typeface="Calibri" panose="020F0502020204030204" pitchFamily="34" charset="0"/>
                        <a:ea typeface="Calibri" panose="020F0502020204030204" pitchFamily="34" charset="0"/>
                      </a:endParaRPr>
                    </a:p>
                  </a:txBody>
                  <a:tcPr marL="63735" marR="63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2342725"/>
                  </a:ext>
                </a:extLst>
              </a:tr>
              <a:tr h="196989">
                <a:tc>
                  <a:txBody>
                    <a:bodyPr/>
                    <a:lstStyle/>
                    <a:p>
                      <a:pPr>
                        <a:lnSpc>
                          <a:spcPct val="107000"/>
                        </a:lnSpc>
                        <a:spcAft>
                          <a:spcPts val="0"/>
                        </a:spcAft>
                      </a:pPr>
                      <a:r>
                        <a:rPr lang="en-US" sz="2000">
                          <a:effectLst/>
                          <a:latin typeface="Times New Roman" panose="02020603050405020304" pitchFamily="18" charset="0"/>
                          <a:ea typeface="Times New Roman" panose="02020603050405020304" pitchFamily="18" charset="0"/>
                        </a:rPr>
                        <a:t>Thời gian</a:t>
                      </a:r>
                      <a:endParaRPr lang="en-US" sz="1400">
                        <a:effectLst/>
                        <a:latin typeface="Calibri" panose="020F0502020204030204" pitchFamily="34" charset="0"/>
                        <a:ea typeface="Calibri" panose="020F0502020204030204" pitchFamily="34" charset="0"/>
                      </a:endParaRPr>
                    </a:p>
                  </a:txBody>
                  <a:tcPr marL="63735" marR="63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Trong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suốt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một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giờ</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đồng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hồ</a:t>
                      </a:r>
                      <a:r>
                        <a:rPr lang="en-US" sz="2000" dirty="0">
                          <a:effectLst/>
                          <a:latin typeface="Times New Roman" panose="02020603050405020304" pitchFamily="18" charset="0"/>
                          <a:ea typeface="Times New Roman" panose="02020603050405020304" pitchFamily="18" charset="0"/>
                        </a:rPr>
                        <a:t>.</a:t>
                      </a:r>
                      <a:endParaRPr lang="en-US" sz="1400" dirty="0">
                        <a:effectLst/>
                        <a:latin typeface="Calibri" panose="020F0502020204030204" pitchFamily="34" charset="0"/>
                        <a:ea typeface="Calibri" panose="020F0502020204030204" pitchFamily="34" charset="0"/>
                      </a:endParaRPr>
                    </a:p>
                  </a:txBody>
                  <a:tcPr marL="63735" marR="63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261593845"/>
                  </a:ext>
                </a:extLst>
              </a:tr>
              <a:tr h="393977">
                <a:tc>
                  <a:txBody>
                    <a:bodyPr/>
                    <a:lstStyle/>
                    <a:p>
                      <a:pPr>
                        <a:lnSpc>
                          <a:spcPct val="107000"/>
                        </a:lnSpc>
                        <a:spcAft>
                          <a:spcPts val="0"/>
                        </a:spcAft>
                      </a:pPr>
                      <a:r>
                        <a:rPr lang="en-US" sz="2000">
                          <a:effectLst/>
                          <a:latin typeface="Times New Roman" panose="02020603050405020304" pitchFamily="18" charset="0"/>
                          <a:ea typeface="Times New Roman" panose="02020603050405020304" pitchFamily="18" charset="0"/>
                        </a:rPr>
                        <a:t>Không gian</a:t>
                      </a:r>
                      <a:endParaRPr lang="en-US" sz="1400">
                        <a:effectLst/>
                        <a:latin typeface="Calibri" panose="020F0502020204030204" pitchFamily="34" charset="0"/>
                        <a:ea typeface="Calibri" panose="020F0502020204030204" pitchFamily="34" charset="0"/>
                      </a:endParaRPr>
                    </a:p>
                  </a:txBody>
                  <a:tcPr marL="63735" marR="63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Mặt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biển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đêm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bao</a:t>
                      </a:r>
                      <a:r>
                        <a:rPr lang="en-US" sz="2000" dirty="0">
                          <a:effectLst/>
                          <a:latin typeface="Times New Roman" panose="02020603050405020304" pitchFamily="18" charset="0"/>
                          <a:ea typeface="Times New Roman" panose="02020603050405020304" pitchFamily="18" charset="0"/>
                        </a:rPr>
                        <a:t> la, </a:t>
                      </a:r>
                      <a:r>
                        <a:rPr lang="en-US" sz="2000" dirty="0" err="1">
                          <a:effectLst/>
                          <a:latin typeface="Times New Roman" panose="02020603050405020304" pitchFamily="18" charset="0"/>
                          <a:ea typeface="Times New Roman" panose="02020603050405020304" pitchFamily="18" charset="0"/>
                        </a:rPr>
                        <a:t>rộng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lớn</a:t>
                      </a:r>
                      <a:r>
                        <a:rPr lang="en-US" sz="2000" dirty="0">
                          <a:effectLst/>
                          <a:latin typeface="Times New Roman" panose="02020603050405020304" pitchFamily="18" charset="0"/>
                          <a:ea typeface="Times New Roman" panose="02020603050405020304" pitchFamily="18" charset="0"/>
                        </a:rPr>
                        <a:t>.</a:t>
                      </a:r>
                      <a:endParaRPr lang="en-US" sz="1400" dirty="0">
                        <a:effectLst/>
                        <a:latin typeface="Calibri" panose="020F0502020204030204" pitchFamily="34" charset="0"/>
                        <a:ea typeface="Calibri" panose="020F0502020204030204" pitchFamily="34" charset="0"/>
                      </a:endParaRPr>
                    </a:p>
                  </a:txBody>
                  <a:tcPr marL="63735" marR="63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90195931"/>
                  </a:ext>
                </a:extLst>
              </a:tr>
              <a:tr h="2166876">
                <a:tc>
                  <a:txBody>
                    <a:bodyPr/>
                    <a:lstStyle/>
                    <a:p>
                      <a:pPr>
                        <a:lnSpc>
                          <a:spcPct val="107000"/>
                        </a:lnSpc>
                        <a:spcAft>
                          <a:spcPts val="0"/>
                        </a:spcAft>
                      </a:pPr>
                      <a:r>
                        <a:rPr lang="en-US" sz="2000">
                          <a:effectLst/>
                          <a:latin typeface="Times New Roman" panose="02020603050405020304" pitchFamily="18" charset="0"/>
                          <a:ea typeface="Times New Roman" panose="02020603050405020304" pitchFamily="18" charset="0"/>
                        </a:rPr>
                        <a:t>Diễn biến</a:t>
                      </a:r>
                      <a:endParaRPr lang="en-US" sz="1400">
                        <a:effectLst/>
                        <a:latin typeface="Calibri" panose="020F0502020204030204" pitchFamily="34" charset="0"/>
                        <a:ea typeface="Calibri" panose="020F0502020204030204" pitchFamily="34" charset="0"/>
                      </a:endParaRPr>
                    </a:p>
                  </a:txBody>
                  <a:tcPr marL="63735" marR="63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Bắt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đầu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tiến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về</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phía</a:t>
                      </a:r>
                      <a:r>
                        <a:rPr lang="en-US" sz="2000" dirty="0">
                          <a:effectLst/>
                          <a:latin typeface="Times New Roman" panose="02020603050405020304" pitchFamily="18" charset="0"/>
                          <a:ea typeface="Times New Roman" panose="02020603050405020304" pitchFamily="18" charset="0"/>
                        </a:rPr>
                        <a:t> con </a:t>
                      </a:r>
                      <a:r>
                        <a:rPr lang="en-US" sz="2000" dirty="0" err="1">
                          <a:effectLst/>
                          <a:latin typeface="Times New Roman" panose="02020603050405020304" pitchFamily="18" charset="0"/>
                          <a:ea typeface="Times New Roman" panose="02020603050405020304" pitchFamily="18" charset="0"/>
                        </a:rPr>
                        <a:t>cá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nhưng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chậm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chạp</a:t>
                      </a:r>
                      <a:r>
                        <a:rPr lang="en-US" sz="2000" dirty="0">
                          <a:effectLst/>
                          <a:latin typeface="Times New Roman" panose="02020603050405020304" pitchFamily="18" charset="0"/>
                          <a:ea typeface="Times New Roman" panose="02020603050405020304" pitchFamily="18" charset="0"/>
                        </a:rPr>
                        <a:t>.</a:t>
                      </a:r>
                      <a:endParaRPr lang="en-US" sz="1400" dirty="0">
                        <a:effectLst/>
                        <a:latin typeface="Calibri" panose="020F0502020204030204" pitchFamily="34" charset="0"/>
                        <a:ea typeface="Calibri" panose="020F0502020204030204" pitchFamily="34" charset="0"/>
                      </a:endParaRPr>
                    </a:p>
                    <a:p>
                      <a:pPr algn="just">
                        <a:lnSpc>
                          <a:spcPct val="107000"/>
                        </a:lnSpc>
                        <a:spcAft>
                          <a:spcPts val="0"/>
                        </a:spcAft>
                      </a:pPr>
                      <a:r>
                        <a:rPr lang="en-US" sz="2000" dirty="0">
                          <a:effectLst/>
                          <a:latin typeface="Times New Roman" panose="02020603050405020304" pitchFamily="18" charset="0"/>
                          <a:ea typeface="Times New Roman" panose="02020603050405020304" pitchFamily="18" charset="0"/>
                        </a:rPr>
                        <a:t>- Net </a:t>
                      </a:r>
                      <a:r>
                        <a:rPr lang="en-US" sz="2000" dirty="0" err="1">
                          <a:effectLst/>
                          <a:latin typeface="Times New Roman" panose="02020603050405020304" pitchFamily="18" charset="0"/>
                          <a:ea typeface="Times New Roman" panose="02020603050405020304" pitchFamily="18" charset="0"/>
                        </a:rPr>
                        <a:t>lên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chiến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đấu</a:t>
                      </a:r>
                      <a:r>
                        <a:rPr lang="en-US" sz="2000" dirty="0">
                          <a:effectLst/>
                          <a:latin typeface="Times New Roman" panose="02020603050405020304" pitchFamily="18" charset="0"/>
                          <a:ea typeface="Times New Roman" panose="02020603050405020304" pitchFamily="18" charset="0"/>
                        </a:rPr>
                        <a:t>.</a:t>
                      </a:r>
                      <a:endParaRPr lang="en-US" sz="1400" dirty="0">
                        <a:effectLst/>
                        <a:latin typeface="Calibri" panose="020F0502020204030204" pitchFamily="34" charset="0"/>
                        <a:ea typeface="Calibri" panose="020F0502020204030204" pitchFamily="34" charset="0"/>
                      </a:endParaRPr>
                    </a:p>
                    <a:p>
                      <a:pPr algn="just">
                        <a:lnSpc>
                          <a:spcPct val="107000"/>
                        </a:lnSpc>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Mũi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lao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chạm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rPr>
                        <a:t> con </a:t>
                      </a:r>
                      <a:r>
                        <a:rPr lang="en-US" sz="2000" dirty="0" err="1">
                          <a:effectLst/>
                          <a:latin typeface="Times New Roman" panose="02020603050405020304" pitchFamily="18" charset="0"/>
                          <a:ea typeface="Times New Roman" panose="02020603050405020304" pitchFamily="18" charset="0"/>
                        </a:rPr>
                        <a:t>cá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phát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ra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tiếng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kêu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thường</a:t>
                      </a:r>
                      <a:r>
                        <a:rPr lang="en-US" sz="2000" dirty="0">
                          <a:effectLst/>
                          <a:latin typeface="Times New Roman" panose="02020603050405020304" pitchFamily="18" charset="0"/>
                          <a:ea typeface="Times New Roman" panose="02020603050405020304" pitchFamily="18" charset="0"/>
                        </a:rPr>
                        <a:t>.</a:t>
                      </a:r>
                      <a:endParaRPr lang="en-US" sz="1400" dirty="0">
                        <a:effectLst/>
                        <a:latin typeface="Calibri" panose="020F0502020204030204" pitchFamily="34" charset="0"/>
                        <a:ea typeface="Calibri" panose="020F0502020204030204" pitchFamily="34" charset="0"/>
                      </a:endParaRPr>
                    </a:p>
                  </a:txBody>
                  <a:tcPr marL="63735" marR="63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dirty="0">
                          <a:effectLst/>
                          <a:latin typeface="Times New Roman" panose="02020603050405020304" pitchFamily="18" charset="0"/>
                          <a:ea typeface="Times New Roman" panose="02020603050405020304" pitchFamily="18" charset="0"/>
                        </a:rPr>
                        <a:t>- Con </a:t>
                      </a:r>
                      <a:r>
                        <a:rPr lang="en-US" sz="2000" dirty="0" err="1">
                          <a:effectLst/>
                          <a:latin typeface="Times New Roman" panose="02020603050405020304" pitchFamily="18" charset="0"/>
                          <a:ea typeface="Times New Roman" panose="02020603050405020304" pitchFamily="18" charset="0"/>
                        </a:rPr>
                        <a:t>cá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nằm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yên</a:t>
                      </a:r>
                      <a:r>
                        <a:rPr lang="en-US" sz="2000" dirty="0">
                          <a:effectLst/>
                          <a:latin typeface="Times New Roman" panose="02020603050405020304" pitchFamily="18" charset="0"/>
                          <a:ea typeface="Times New Roman" panose="02020603050405020304" pitchFamily="18" charset="0"/>
                        </a:rPr>
                        <a:t>.</a:t>
                      </a:r>
                      <a:endParaRPr lang="en-US" sz="1400" dirty="0">
                        <a:effectLst/>
                        <a:latin typeface="Calibri" panose="020F0502020204030204" pitchFamily="34" charset="0"/>
                        <a:ea typeface="Calibri" panose="020F0502020204030204" pitchFamily="34" charset="0"/>
                      </a:endParaRPr>
                    </a:p>
                  </a:txBody>
                  <a:tcPr marL="63735" marR="63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3158624"/>
                  </a:ext>
                </a:extLst>
              </a:tr>
              <a:tr h="590966">
                <a:tc>
                  <a:txBody>
                    <a:bodyPr/>
                    <a:lstStyle/>
                    <a:p>
                      <a:pPr>
                        <a:lnSpc>
                          <a:spcPct val="107000"/>
                        </a:lnSpc>
                        <a:spcAft>
                          <a:spcPts val="0"/>
                        </a:spcAft>
                      </a:pPr>
                      <a:r>
                        <a:rPr lang="en-US" sz="2000">
                          <a:effectLst/>
                          <a:latin typeface="Times New Roman" panose="02020603050405020304" pitchFamily="18" charset="0"/>
                          <a:ea typeface="Times New Roman" panose="02020603050405020304" pitchFamily="18" charset="0"/>
                        </a:rPr>
                        <a:t>Kết quả</a:t>
                      </a:r>
                      <a:endParaRPr lang="en-US" sz="1400">
                        <a:effectLst/>
                        <a:latin typeface="Calibri" panose="020F0502020204030204" pitchFamily="34" charset="0"/>
                        <a:ea typeface="Calibri" panose="020F0502020204030204" pitchFamily="34" charset="0"/>
                      </a:endParaRPr>
                    </a:p>
                  </a:txBody>
                  <a:tcPr marL="63735" marR="63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effectLst/>
                          <a:latin typeface="Times New Roman" panose="02020603050405020304" pitchFamily="18" charset="0"/>
                          <a:ea typeface="Times New Roman" panose="02020603050405020304" pitchFamily="18" charset="0"/>
                        </a:rPr>
                        <a:t>- Mọi người bị hất xuống biển.</a:t>
                      </a:r>
                      <a:endParaRPr lang="en-US" sz="1400">
                        <a:effectLst/>
                        <a:latin typeface="Calibri" panose="020F0502020204030204" pitchFamily="34" charset="0"/>
                        <a:ea typeface="Calibri" panose="020F0502020204030204" pitchFamily="34" charset="0"/>
                      </a:endParaRPr>
                    </a:p>
                  </a:txBody>
                  <a:tcPr marL="63735" marR="63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dirty="0">
                          <a:effectLst/>
                          <a:latin typeface="Times New Roman" panose="02020603050405020304" pitchFamily="18" charset="0"/>
                          <a:ea typeface="Times New Roman" panose="02020603050405020304" pitchFamily="18" charset="0"/>
                        </a:rPr>
                        <a:t>- Con </a:t>
                      </a:r>
                      <a:r>
                        <a:rPr lang="en-US" sz="2000" dirty="0" err="1">
                          <a:effectLst/>
                          <a:latin typeface="Times New Roman" panose="02020603050405020304" pitchFamily="18" charset="0"/>
                          <a:ea typeface="Times New Roman" panose="02020603050405020304" pitchFamily="18" charset="0"/>
                        </a:rPr>
                        <a:t>cá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vẫn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như</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chưa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hề</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chuyện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gì</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xảy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ra.</a:t>
                      </a:r>
                      <a:endParaRPr lang="en-US" sz="1400" dirty="0">
                        <a:effectLst/>
                        <a:latin typeface="Calibri" panose="020F0502020204030204" pitchFamily="34" charset="0"/>
                        <a:ea typeface="Calibri" panose="020F0502020204030204" pitchFamily="34" charset="0"/>
                      </a:endParaRPr>
                    </a:p>
                  </a:txBody>
                  <a:tcPr marL="63735" marR="63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0094049"/>
                  </a:ext>
                </a:extLst>
              </a:tr>
              <a:tr h="805541">
                <a:tc>
                  <a:txBody>
                    <a:bodyPr/>
                    <a:lstStyle/>
                    <a:p>
                      <a:pPr>
                        <a:lnSpc>
                          <a:spcPct val="107000"/>
                        </a:lnSpc>
                        <a:spcAft>
                          <a:spcPts val="0"/>
                        </a:spcAft>
                      </a:pPr>
                      <a:r>
                        <a:rPr lang="en-US" sz="2000" dirty="0" err="1">
                          <a:solidFill>
                            <a:srgbClr val="FF0000"/>
                          </a:solidFill>
                          <a:effectLst/>
                          <a:latin typeface="Times New Roman" panose="02020603050405020304" pitchFamily="18" charset="0"/>
                          <a:ea typeface="Times New Roman" panose="02020603050405020304" pitchFamily="18" charset="0"/>
                        </a:rPr>
                        <a:t>Nhận</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xét</a:t>
                      </a:r>
                      <a:endParaRPr lang="en-US" sz="1400" dirty="0">
                        <a:solidFill>
                          <a:srgbClr val="FF0000"/>
                        </a:solidFill>
                        <a:effectLst/>
                        <a:latin typeface="Calibri" panose="020F0502020204030204" pitchFamily="34" charset="0"/>
                        <a:ea typeface="Calibri" panose="020F0502020204030204" pitchFamily="34" charset="0"/>
                      </a:endParaRPr>
                    </a:p>
                  </a:txBody>
                  <a:tcPr marL="63735" marR="63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0"/>
                        </a:spcAft>
                      </a:pP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Nghệ</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thuật</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miêu</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tả</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thành</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công</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hành</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động</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của</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nhân</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vật</a:t>
                      </a:r>
                      <a:r>
                        <a:rPr lang="en-US" sz="2000" dirty="0">
                          <a:solidFill>
                            <a:srgbClr val="FF0000"/>
                          </a:solidFill>
                          <a:effectLst/>
                          <a:latin typeface="Times New Roman" panose="02020603050405020304" pitchFamily="18" charset="0"/>
                          <a:ea typeface="Times New Roman" panose="02020603050405020304" pitchFamily="18" charset="0"/>
                        </a:rPr>
                        <a:t>.</a:t>
                      </a:r>
                      <a:endParaRPr lang="en-US" sz="1400" dirty="0">
                        <a:solidFill>
                          <a:srgbClr val="FF0000"/>
                        </a:solidFill>
                        <a:effectLst/>
                        <a:latin typeface="Calibri" panose="020F0502020204030204" pitchFamily="34" charset="0"/>
                        <a:ea typeface="Calibri" panose="020F0502020204030204" pitchFamily="34" charset="0"/>
                      </a:endParaRPr>
                    </a:p>
                    <a:p>
                      <a:pPr algn="just">
                        <a:lnSpc>
                          <a:spcPct val="107000"/>
                        </a:lnSpc>
                        <a:spcAft>
                          <a:spcPts val="0"/>
                        </a:spcAft>
                      </a:pPr>
                      <a:r>
                        <a:rPr lang="en-US" sz="2000" dirty="0">
                          <a:solidFill>
                            <a:srgbClr val="FF0000"/>
                          </a:solidFill>
                          <a:effectLst/>
                          <a:latin typeface="Times New Roman" panose="02020603050405020304" pitchFamily="18" charset="0"/>
                          <a:ea typeface="Times New Roman" panose="02020603050405020304" pitchFamily="18" charset="0"/>
                        </a:rPr>
                        <a:t>=&gt; </a:t>
                      </a:r>
                      <a:r>
                        <a:rPr lang="en-US" sz="2000" dirty="0" err="1">
                          <a:solidFill>
                            <a:srgbClr val="FF0000"/>
                          </a:solidFill>
                          <a:effectLst/>
                          <a:latin typeface="Times New Roman" panose="02020603050405020304" pitchFamily="18" charset="0"/>
                          <a:ea typeface="Times New Roman" panose="02020603050405020304" pitchFamily="18" charset="0"/>
                        </a:rPr>
                        <a:t>Phù</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hợp</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tâm</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lí</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thích</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khám</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phá</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và</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chinh</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phục</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thử</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thách</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của</a:t>
                      </a:r>
                      <a:r>
                        <a:rPr lang="en-US" sz="2000" dirty="0">
                          <a:solidFill>
                            <a:srgbClr val="FF0000"/>
                          </a:solidFill>
                          <a:effectLst/>
                          <a:latin typeface="Times New Roman" panose="02020603050405020304" pitchFamily="18" charset="0"/>
                          <a:ea typeface="Times New Roman" panose="02020603050405020304" pitchFamily="18" charset="0"/>
                        </a:rPr>
                        <a:t> con </a:t>
                      </a:r>
                      <a:r>
                        <a:rPr lang="en-US" sz="2000" dirty="0" err="1">
                          <a:solidFill>
                            <a:srgbClr val="FF0000"/>
                          </a:solidFill>
                          <a:effectLst/>
                          <a:latin typeface="Times New Roman" panose="02020603050405020304" pitchFamily="18" charset="0"/>
                          <a:ea typeface="Times New Roman" panose="02020603050405020304" pitchFamily="18" charset="0"/>
                        </a:rPr>
                        <a:t>người</a:t>
                      </a:r>
                      <a:r>
                        <a:rPr lang="en-US" sz="2000" dirty="0">
                          <a:solidFill>
                            <a:srgbClr val="FF0000"/>
                          </a:solidFill>
                          <a:effectLst/>
                          <a:latin typeface="Times New Roman" panose="02020603050405020304" pitchFamily="18" charset="0"/>
                          <a:ea typeface="Times New Roman" panose="02020603050405020304" pitchFamily="18" charset="0"/>
                        </a:rPr>
                        <a:t>.</a:t>
                      </a:r>
                      <a:endParaRPr lang="en-US" sz="1400" dirty="0">
                        <a:solidFill>
                          <a:srgbClr val="FF0000"/>
                        </a:solidFill>
                        <a:effectLst/>
                        <a:latin typeface="Calibri" panose="020F0502020204030204" pitchFamily="34" charset="0"/>
                        <a:ea typeface="Calibri" panose="020F0502020204030204" pitchFamily="34" charset="0"/>
                      </a:endParaRPr>
                    </a:p>
                  </a:txBody>
                  <a:tcPr marL="63735" marR="63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82974562"/>
                  </a:ext>
                </a:extLst>
              </a:tr>
            </a:tbl>
          </a:graphicData>
        </a:graphic>
      </p:graphicFrame>
      <p:pic>
        <p:nvPicPr>
          <p:cNvPr id="11" name="Picture 10">
            <a:extLst>
              <a:ext uri="{FF2B5EF4-FFF2-40B4-BE49-F238E27FC236}">
                <a16:creationId xmlns:a16="http://schemas.microsoft.com/office/drawing/2014/main" id="{64993FB0-1350-45CF-A3FB-B18A37700473}"/>
              </a:ext>
            </a:extLst>
          </p:cNvPr>
          <p:cNvPicPr>
            <a:picLocks noChangeAspect="1"/>
          </p:cNvPicPr>
          <p:nvPr/>
        </p:nvPicPr>
        <p:blipFill>
          <a:blip r:embed="rId3"/>
          <a:stretch>
            <a:fillRect/>
          </a:stretch>
        </p:blipFill>
        <p:spPr>
          <a:xfrm>
            <a:off x="1523903" y="852855"/>
            <a:ext cx="1004144" cy="852251"/>
          </a:xfrm>
          <a:prstGeom prst="rect">
            <a:avLst/>
          </a:prstGeom>
        </p:spPr>
      </p:pic>
      <p:pic>
        <p:nvPicPr>
          <p:cNvPr id="12" name="Picture 11">
            <a:extLst>
              <a:ext uri="{FF2B5EF4-FFF2-40B4-BE49-F238E27FC236}">
                <a16:creationId xmlns:a16="http://schemas.microsoft.com/office/drawing/2014/main" id="{64993FB0-1350-45CF-A3FB-B18A37700473}"/>
              </a:ext>
            </a:extLst>
          </p:cNvPr>
          <p:cNvPicPr>
            <a:picLocks noChangeAspect="1"/>
          </p:cNvPicPr>
          <p:nvPr/>
        </p:nvPicPr>
        <p:blipFill>
          <a:blip r:embed="rId3"/>
          <a:stretch>
            <a:fillRect/>
          </a:stretch>
        </p:blipFill>
        <p:spPr>
          <a:xfrm>
            <a:off x="905347" y="5450583"/>
            <a:ext cx="1004144" cy="852251"/>
          </a:xfrm>
          <a:prstGeom prst="rect">
            <a:avLst/>
          </a:prstGeom>
        </p:spPr>
      </p:pic>
    </p:spTree>
    <p:extLst>
      <p:ext uri="{BB962C8B-B14F-4D97-AF65-F5344CB8AC3E}">
        <p14:creationId xmlns:p14="http://schemas.microsoft.com/office/powerpoint/2010/main" val="199446105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5B9E6F9-49A7-43E5-AB06-CEF2F90308DD}"/>
              </a:ext>
            </a:extLst>
          </p:cNvPr>
          <p:cNvSpPr/>
          <p:nvPr/>
        </p:nvSpPr>
        <p:spPr>
          <a:xfrm>
            <a:off x="0" y="0"/>
            <a:ext cx="12192000" cy="6858000"/>
          </a:xfrm>
          <a:prstGeom prst="rect">
            <a:avLst/>
          </a:prstGeom>
          <a:solidFill>
            <a:srgbClr val="13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图片包含 文字, 地图&#10;&#10;已生成极高可信度的说明">
            <a:extLst>
              <a:ext uri="{FF2B5EF4-FFF2-40B4-BE49-F238E27FC236}">
                <a16:creationId xmlns:a16="http://schemas.microsoft.com/office/drawing/2014/main" id="{E7D403A6-1637-4C3B-BD13-0069B5D6F8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90930" y="-880421"/>
            <a:ext cx="9117371" cy="6858000"/>
          </a:xfrm>
          <a:prstGeom prst="rect">
            <a:avLst/>
          </a:prstGeom>
        </p:spPr>
      </p:pic>
      <p:pic>
        <p:nvPicPr>
          <p:cNvPr id="6" name="图片 5">
            <a:extLst>
              <a:ext uri="{FF2B5EF4-FFF2-40B4-BE49-F238E27FC236}">
                <a16:creationId xmlns:a16="http://schemas.microsoft.com/office/drawing/2014/main" id="{E8E14793-39FB-40C9-A60A-69EEA3398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2518" y="4344762"/>
            <a:ext cx="1604775" cy="1559055"/>
          </a:xfrm>
          <a:prstGeom prst="rect">
            <a:avLst/>
          </a:prstGeom>
        </p:spPr>
      </p:pic>
      <p:pic>
        <p:nvPicPr>
          <p:cNvPr id="8" name="图片 7" descr="图片包含 运输&#10;&#10;已生成高可信度的说明">
            <a:extLst>
              <a:ext uri="{FF2B5EF4-FFF2-40B4-BE49-F238E27FC236}">
                <a16:creationId xmlns:a16="http://schemas.microsoft.com/office/drawing/2014/main" id="{2BE7CA34-9239-4535-8898-5FA5BCB714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9749" y="1977078"/>
            <a:ext cx="1229870" cy="1143002"/>
          </a:xfrm>
          <a:prstGeom prst="rect">
            <a:avLst/>
          </a:prstGeom>
        </p:spPr>
      </p:pic>
      <p:pic>
        <p:nvPicPr>
          <p:cNvPr id="10" name="图片 9">
            <a:extLst>
              <a:ext uri="{FF2B5EF4-FFF2-40B4-BE49-F238E27FC236}">
                <a16:creationId xmlns:a16="http://schemas.microsoft.com/office/drawing/2014/main" id="{C9829DB9-731A-44D3-9E86-E69ED602E4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573" y="2548579"/>
            <a:ext cx="1536195" cy="1961392"/>
          </a:xfrm>
          <a:prstGeom prst="rect">
            <a:avLst/>
          </a:prstGeom>
        </p:spPr>
      </p:pic>
      <p:pic>
        <p:nvPicPr>
          <p:cNvPr id="13" name="图片 12">
            <a:extLst>
              <a:ext uri="{FF2B5EF4-FFF2-40B4-BE49-F238E27FC236}">
                <a16:creationId xmlns:a16="http://schemas.microsoft.com/office/drawing/2014/main" id="{A69373D9-921D-4A25-84AF-EF53971037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5012" y="797629"/>
            <a:ext cx="2096094" cy="1331519"/>
          </a:xfrm>
          <a:prstGeom prst="rect">
            <a:avLst/>
          </a:prstGeom>
        </p:spPr>
      </p:pic>
      <p:grpSp>
        <p:nvGrpSpPr>
          <p:cNvPr id="14" name="组合 13">
            <a:extLst>
              <a:ext uri="{FF2B5EF4-FFF2-40B4-BE49-F238E27FC236}">
                <a16:creationId xmlns:a16="http://schemas.microsoft.com/office/drawing/2014/main" id="{26594028-6525-4457-9820-22D8F044B913}"/>
              </a:ext>
            </a:extLst>
          </p:cNvPr>
          <p:cNvGrpSpPr/>
          <p:nvPr/>
        </p:nvGrpSpPr>
        <p:grpSpPr>
          <a:xfrm>
            <a:off x="2752180" y="1028268"/>
            <a:ext cx="6195676" cy="3915520"/>
            <a:chOff x="5153190" y="1668420"/>
            <a:chExt cx="5993513" cy="3915520"/>
          </a:xfrm>
        </p:grpSpPr>
        <p:sp>
          <p:nvSpPr>
            <p:cNvPr id="15" name="文本框 14">
              <a:extLst>
                <a:ext uri="{FF2B5EF4-FFF2-40B4-BE49-F238E27FC236}">
                  <a16:creationId xmlns:a16="http://schemas.microsoft.com/office/drawing/2014/main" id="{04888BCB-98A8-4972-B00C-ACC00545E4C3}"/>
                </a:ext>
              </a:extLst>
            </p:cNvPr>
            <p:cNvSpPr txBox="1"/>
            <p:nvPr/>
          </p:nvSpPr>
          <p:spPr>
            <a:xfrm>
              <a:off x="8377940" y="4260501"/>
              <a:ext cx="2768763" cy="1323439"/>
            </a:xfrm>
            <a:prstGeom prst="rect">
              <a:avLst/>
            </a:prstGeom>
            <a:noFill/>
          </p:spPr>
          <p:txBody>
            <a:bodyPr wrap="square" rtlCol="0">
              <a:spAutoFit/>
            </a:bodyPr>
            <a:lstStyle/>
            <a:p>
              <a:r>
                <a:rPr lang="en-US" altLang="zh-CN" sz="8000" b="1" dirty="0" err="1">
                  <a:ln w="1270">
                    <a:solidFill>
                      <a:srgbClr val="7C3C21"/>
                    </a:solidFill>
                  </a:ln>
                  <a:solidFill>
                    <a:srgbClr val="96D314"/>
                  </a:solidFill>
                  <a:effectLst>
                    <a:outerShdw blurRad="50800" dist="38100" dir="5400000" algn="t" rotWithShape="0">
                      <a:prstClr val="black">
                        <a:alpha val="12000"/>
                      </a:prstClr>
                    </a:outerShdw>
                  </a:effectLst>
                  <a:latin typeface="小考拉体" panose="02000503000000000000" pitchFamily="2" charset="-122"/>
                  <a:ea typeface="小考拉体" panose="02000503000000000000" pitchFamily="2" charset="-122"/>
                </a:rPr>
                <a:t>Chữ</a:t>
              </a:r>
              <a:endParaRPr lang="zh-CN" altLang="en-US" sz="8000" b="1" dirty="0">
                <a:ln w="1270">
                  <a:solidFill>
                    <a:srgbClr val="7C3C21"/>
                  </a:solidFill>
                </a:ln>
                <a:solidFill>
                  <a:srgbClr val="96D314"/>
                </a:solidFill>
                <a:effectLst>
                  <a:outerShdw blurRad="50800" dist="38100" dir="5400000" algn="t" rotWithShape="0">
                    <a:prstClr val="black">
                      <a:alpha val="12000"/>
                    </a:prstClr>
                  </a:outerShdw>
                </a:effectLst>
                <a:latin typeface="小考拉体" panose="02000503000000000000" pitchFamily="2" charset="-122"/>
                <a:ea typeface="小考拉体" panose="02000503000000000000" pitchFamily="2" charset="-122"/>
              </a:endParaRPr>
            </a:p>
          </p:txBody>
        </p:sp>
        <p:sp>
          <p:nvSpPr>
            <p:cNvPr id="16" name="矩形 15">
              <a:extLst>
                <a:ext uri="{FF2B5EF4-FFF2-40B4-BE49-F238E27FC236}">
                  <a16:creationId xmlns:a16="http://schemas.microsoft.com/office/drawing/2014/main" id="{22EA79A2-BCF7-41EB-9838-2A67EA477626}"/>
                </a:ext>
              </a:extLst>
            </p:cNvPr>
            <p:cNvSpPr/>
            <p:nvPr/>
          </p:nvSpPr>
          <p:spPr>
            <a:xfrm rot="21375311">
              <a:off x="5153190" y="1668420"/>
              <a:ext cx="3134360" cy="1569660"/>
            </a:xfrm>
            <a:prstGeom prst="rect">
              <a:avLst/>
            </a:prstGeom>
            <a:noFill/>
          </p:spPr>
          <p:txBody>
            <a:bodyPr wrap="square" rtlCol="0">
              <a:spAutoFit/>
            </a:bodyPr>
            <a:lstStyle/>
            <a:p>
              <a:r>
                <a:rPr lang="en-US" altLang="zh-CN" sz="9600" b="1" dirty="0" err="1">
                  <a:ln w="1270">
                    <a:solidFill>
                      <a:srgbClr val="7C3C21"/>
                    </a:solidFill>
                  </a:ln>
                  <a:solidFill>
                    <a:srgbClr val="FF778B"/>
                  </a:solidFill>
                  <a:effectLst>
                    <a:outerShdw blurRad="50800" dist="38100" dir="5400000" algn="t" rotWithShape="0">
                      <a:prstClr val="black">
                        <a:alpha val="12000"/>
                      </a:prstClr>
                    </a:outerShdw>
                  </a:effectLst>
                  <a:latin typeface="小考拉体" panose="02000503000000000000" pitchFamily="2" charset="-122"/>
                  <a:ea typeface="小考拉体" panose="02000503000000000000" pitchFamily="2" charset="-122"/>
                </a:rPr>
                <a:t>Đuổi</a:t>
              </a:r>
              <a:endParaRPr lang="zh-CN" altLang="en-US" sz="9600" b="1" dirty="0">
                <a:ln w="1270">
                  <a:solidFill>
                    <a:srgbClr val="7C3C21"/>
                  </a:solidFill>
                </a:ln>
                <a:solidFill>
                  <a:srgbClr val="FF778B"/>
                </a:solidFill>
                <a:effectLst>
                  <a:outerShdw blurRad="50800" dist="38100" dir="5400000" algn="t" rotWithShape="0">
                    <a:prstClr val="black">
                      <a:alpha val="12000"/>
                    </a:prstClr>
                  </a:outerShdw>
                </a:effectLst>
                <a:latin typeface="小考拉体" panose="02000503000000000000" pitchFamily="2" charset="-122"/>
                <a:ea typeface="小考拉体" panose="02000503000000000000" pitchFamily="2" charset="-122"/>
              </a:endParaRPr>
            </a:p>
          </p:txBody>
        </p:sp>
        <p:sp>
          <p:nvSpPr>
            <p:cNvPr id="17" name="矩形 16">
              <a:extLst>
                <a:ext uri="{FF2B5EF4-FFF2-40B4-BE49-F238E27FC236}">
                  <a16:creationId xmlns:a16="http://schemas.microsoft.com/office/drawing/2014/main" id="{AE0F44D9-F013-433A-82ED-568645F72B13}"/>
                </a:ext>
              </a:extLst>
            </p:cNvPr>
            <p:cNvSpPr/>
            <p:nvPr/>
          </p:nvSpPr>
          <p:spPr>
            <a:xfrm>
              <a:off x="7710240" y="2474509"/>
              <a:ext cx="3120339" cy="1446550"/>
            </a:xfrm>
            <a:prstGeom prst="rect">
              <a:avLst/>
            </a:prstGeom>
            <a:noFill/>
          </p:spPr>
          <p:txBody>
            <a:bodyPr wrap="square" rtlCol="0">
              <a:spAutoFit/>
            </a:bodyPr>
            <a:lstStyle/>
            <a:p>
              <a:r>
                <a:rPr lang="en-US" altLang="zh-CN" sz="8800" b="1" dirty="0" err="1">
                  <a:ln w="1270">
                    <a:solidFill>
                      <a:srgbClr val="7C3C21"/>
                    </a:solidFill>
                  </a:ln>
                  <a:solidFill>
                    <a:srgbClr val="FBD705"/>
                  </a:solidFill>
                  <a:effectLst>
                    <a:outerShdw blurRad="50800" dist="38100" dir="5400000" algn="t" rotWithShape="0">
                      <a:prstClr val="black">
                        <a:alpha val="12000"/>
                      </a:prstClr>
                    </a:outerShdw>
                  </a:effectLst>
                  <a:latin typeface="小考拉体" panose="02000503000000000000" pitchFamily="2" charset="-122"/>
                  <a:ea typeface="小考拉体" panose="02000503000000000000" pitchFamily="2" charset="-122"/>
                </a:rPr>
                <a:t>hình</a:t>
              </a:r>
              <a:endParaRPr lang="zh-CN" altLang="en-US" sz="8800" b="1" dirty="0">
                <a:ln w="1270">
                  <a:solidFill>
                    <a:srgbClr val="7C3C21"/>
                  </a:solidFill>
                </a:ln>
                <a:solidFill>
                  <a:srgbClr val="FBD705"/>
                </a:solidFill>
                <a:effectLst>
                  <a:outerShdw blurRad="50800" dist="38100" dir="5400000" algn="t" rotWithShape="0">
                    <a:prstClr val="black">
                      <a:alpha val="12000"/>
                    </a:prstClr>
                  </a:outerShdw>
                </a:effectLst>
                <a:latin typeface="小考拉体" panose="02000503000000000000" pitchFamily="2" charset="-122"/>
                <a:ea typeface="小考拉体" panose="02000503000000000000" pitchFamily="2" charset="-122"/>
              </a:endParaRPr>
            </a:p>
          </p:txBody>
        </p:sp>
        <p:sp>
          <p:nvSpPr>
            <p:cNvPr id="18" name="矩形 17">
              <a:extLst>
                <a:ext uri="{FF2B5EF4-FFF2-40B4-BE49-F238E27FC236}">
                  <a16:creationId xmlns:a16="http://schemas.microsoft.com/office/drawing/2014/main" id="{46599495-13D0-41EC-AB54-D8033E196DC9}"/>
                </a:ext>
              </a:extLst>
            </p:cNvPr>
            <p:cNvSpPr/>
            <p:nvPr/>
          </p:nvSpPr>
          <p:spPr>
            <a:xfrm>
              <a:off x="6709719" y="3760232"/>
              <a:ext cx="2748471" cy="1323439"/>
            </a:xfrm>
            <a:prstGeom prst="rect">
              <a:avLst/>
            </a:prstGeom>
            <a:noFill/>
          </p:spPr>
          <p:txBody>
            <a:bodyPr wrap="square" rtlCol="0">
              <a:spAutoFit/>
            </a:bodyPr>
            <a:lstStyle/>
            <a:p>
              <a:r>
                <a:rPr lang="en-US" altLang="zh-CN" sz="8000" b="1" dirty="0" err="1">
                  <a:ln w="1270">
                    <a:solidFill>
                      <a:srgbClr val="7C3C21"/>
                    </a:solidFill>
                  </a:ln>
                  <a:solidFill>
                    <a:srgbClr val="04BDF6"/>
                  </a:solidFill>
                  <a:effectLst>
                    <a:outerShdw blurRad="50800" dist="38100" dir="5400000" algn="t" rotWithShape="0">
                      <a:prstClr val="black">
                        <a:alpha val="12000"/>
                      </a:prstClr>
                    </a:outerShdw>
                  </a:effectLst>
                  <a:latin typeface="小考拉体" panose="02000503000000000000" pitchFamily="2" charset="-122"/>
                  <a:ea typeface="小考拉体" panose="02000503000000000000" pitchFamily="2" charset="-122"/>
                </a:rPr>
                <a:t>Bắt</a:t>
              </a:r>
              <a:endParaRPr lang="zh-CN" altLang="en-US" sz="8000" b="1" dirty="0">
                <a:ln w="1270">
                  <a:solidFill>
                    <a:srgbClr val="7C3C21"/>
                  </a:solidFill>
                </a:ln>
                <a:solidFill>
                  <a:srgbClr val="04BDF6"/>
                </a:solidFill>
                <a:effectLst>
                  <a:outerShdw blurRad="50800" dist="38100" dir="5400000" algn="t" rotWithShape="0">
                    <a:prstClr val="black">
                      <a:alpha val="12000"/>
                    </a:prstClr>
                  </a:outerShdw>
                </a:effectLst>
                <a:latin typeface="小考拉体" panose="02000503000000000000" pitchFamily="2" charset="-122"/>
                <a:ea typeface="小考拉体" panose="02000503000000000000" pitchFamily="2" charset="-122"/>
              </a:endParaRPr>
            </a:p>
          </p:txBody>
        </p:sp>
      </p:grpSp>
      <p:pic>
        <p:nvPicPr>
          <p:cNvPr id="25" name="图片 24">
            <a:extLst>
              <a:ext uri="{FF2B5EF4-FFF2-40B4-BE49-F238E27FC236}">
                <a16:creationId xmlns:a16="http://schemas.microsoft.com/office/drawing/2014/main" id="{5483DFAE-EBA6-4339-9920-EB273B982CA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02607" y="4165573"/>
            <a:ext cx="966631" cy="614040"/>
          </a:xfrm>
          <a:prstGeom prst="rect">
            <a:avLst/>
          </a:prstGeom>
        </p:spPr>
      </p:pic>
    </p:spTree>
    <p:extLst>
      <p:ext uri="{BB962C8B-B14F-4D97-AF65-F5344CB8AC3E}">
        <p14:creationId xmlns:p14="http://schemas.microsoft.com/office/powerpoint/2010/main" val="406706965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5B66F97-1F72-40E6-8978-917100913109}"/>
              </a:ext>
            </a:extLst>
          </p:cNvPr>
          <p:cNvGrpSpPr/>
          <p:nvPr/>
        </p:nvGrpSpPr>
        <p:grpSpPr>
          <a:xfrm>
            <a:off x="2143688" y="0"/>
            <a:ext cx="6771712" cy="2456057"/>
            <a:chOff x="4779355" y="1035975"/>
            <a:chExt cx="2361674" cy="2456057"/>
          </a:xfrm>
          <a:effectLst>
            <a:outerShdw blurRad="50800" dist="38100" dir="5400000" algn="t" rotWithShape="0">
              <a:prstClr val="black">
                <a:alpha val="40000"/>
              </a:prstClr>
            </a:outerShdw>
          </a:effectLst>
        </p:grpSpPr>
        <p:sp>
          <p:nvSpPr>
            <p:cNvPr id="3" name="矩形: 圆角 2">
              <a:extLst>
                <a:ext uri="{FF2B5EF4-FFF2-40B4-BE49-F238E27FC236}">
                  <a16:creationId xmlns:a16="http://schemas.microsoft.com/office/drawing/2014/main" id="{BC2CF7E2-F9E4-4543-8739-1FA370233957}"/>
                </a:ext>
              </a:extLst>
            </p:cNvPr>
            <p:cNvSpPr/>
            <p:nvPr/>
          </p:nvSpPr>
          <p:spPr>
            <a:xfrm>
              <a:off x="4885264" y="1035975"/>
              <a:ext cx="2255765" cy="635495"/>
            </a:xfrm>
            <a:prstGeom prst="roundRect">
              <a:avLst>
                <a:gd name="adj" fmla="val 40952"/>
              </a:avLst>
            </a:prstGeom>
            <a:solidFill>
              <a:srgbClr val="009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C01D0E55-783B-4308-B262-347D9D280C35}"/>
                </a:ext>
              </a:extLst>
            </p:cNvPr>
            <p:cNvSpPr txBox="1"/>
            <p:nvPr/>
          </p:nvSpPr>
          <p:spPr>
            <a:xfrm>
              <a:off x="4779355" y="1035975"/>
              <a:ext cx="2157346" cy="2456057"/>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914400">
                <a:defRPr/>
              </a:pPr>
              <a:r>
                <a:rPr lang="en-US" altLang="zh-CN" sz="3200" b="1" spc="300" dirty="0">
                  <a:solidFill>
                    <a:schemeClr val="bg1"/>
                  </a:solidFill>
                  <a:latin typeface="小考拉体" panose="02000503000000000000" pitchFamily="2" charset="-122"/>
                  <a:ea typeface="小考拉体" panose="02000503000000000000" pitchFamily="2" charset="-122"/>
                </a:rPr>
                <a:t>3. </a:t>
              </a:r>
              <a:r>
                <a:rPr lang="en-US" altLang="zh-CN" sz="3200" b="1" spc="300" dirty="0" err="1">
                  <a:solidFill>
                    <a:schemeClr val="bg1"/>
                  </a:solidFill>
                  <a:latin typeface="小考拉体" panose="02000503000000000000" pitchFamily="2" charset="-122"/>
                  <a:ea typeface="小考拉体" panose="02000503000000000000" pitchFamily="2" charset="-122"/>
                </a:rPr>
                <a:t>Sự</a:t>
              </a:r>
              <a:r>
                <a:rPr lang="en-US" altLang="zh-CN" sz="3200" b="1" spc="300" dirty="0">
                  <a:solidFill>
                    <a:schemeClr val="bg1"/>
                  </a:solidFill>
                  <a:latin typeface="小考拉体" panose="02000503000000000000" pitchFamily="2" charset="-122"/>
                  <a:ea typeface="小考拉体" panose="02000503000000000000" pitchFamily="2" charset="-122"/>
                </a:rPr>
                <a:t> </a:t>
              </a:r>
              <a:r>
                <a:rPr lang="en-US" altLang="zh-CN" sz="3200" b="1" spc="300" dirty="0" err="1">
                  <a:solidFill>
                    <a:schemeClr val="bg1"/>
                  </a:solidFill>
                  <a:latin typeface="小考拉体" panose="02000503000000000000" pitchFamily="2" charset="-122"/>
                  <a:ea typeface="小考拉体" panose="02000503000000000000" pitchFamily="2" charset="-122"/>
                </a:rPr>
                <a:t>thật</a:t>
              </a:r>
              <a:r>
                <a:rPr lang="en-US" altLang="zh-CN" sz="3200" b="1" spc="300" dirty="0">
                  <a:solidFill>
                    <a:schemeClr val="bg1"/>
                  </a:solidFill>
                  <a:latin typeface="小考拉体" panose="02000503000000000000" pitchFamily="2" charset="-122"/>
                  <a:ea typeface="小考拉体" panose="02000503000000000000" pitchFamily="2" charset="-122"/>
                </a:rPr>
                <a:t> </a:t>
              </a:r>
              <a:r>
                <a:rPr lang="en-US" altLang="zh-CN" sz="3200" b="1" spc="300" dirty="0" err="1">
                  <a:solidFill>
                    <a:schemeClr val="bg1"/>
                  </a:solidFill>
                  <a:latin typeface="小考拉体" panose="02000503000000000000" pitchFamily="2" charset="-122"/>
                  <a:ea typeface="小考拉体" panose="02000503000000000000" pitchFamily="2" charset="-122"/>
                </a:rPr>
                <a:t>về</a:t>
              </a:r>
              <a:r>
                <a:rPr lang="en-US" altLang="zh-CN" sz="3200" b="1" spc="300" dirty="0">
                  <a:solidFill>
                    <a:schemeClr val="bg1"/>
                  </a:solidFill>
                  <a:latin typeface="小考拉体" panose="02000503000000000000" pitchFamily="2" charset="-122"/>
                  <a:ea typeface="小考拉体" panose="02000503000000000000" pitchFamily="2" charset="-122"/>
                </a:rPr>
                <a:t> con </a:t>
              </a:r>
              <a:r>
                <a:rPr lang="en-US" altLang="zh-CN" sz="3200" b="1" spc="300" dirty="0" err="1">
                  <a:solidFill>
                    <a:schemeClr val="bg1"/>
                  </a:solidFill>
                  <a:latin typeface="小考拉体" panose="02000503000000000000" pitchFamily="2" charset="-122"/>
                  <a:ea typeface="小考拉体" panose="02000503000000000000" pitchFamily="2" charset="-122"/>
                </a:rPr>
                <a:t>cá</a:t>
              </a:r>
              <a:r>
                <a:rPr lang="en-US" altLang="zh-CN" sz="3200" b="1" spc="300" dirty="0">
                  <a:solidFill>
                    <a:schemeClr val="bg1"/>
                  </a:solidFill>
                  <a:latin typeface="小考拉体" panose="02000503000000000000" pitchFamily="2" charset="-122"/>
                  <a:ea typeface="小考拉体" panose="02000503000000000000" pitchFamily="2" charset="-122"/>
                </a:rPr>
                <a:t> </a:t>
              </a:r>
              <a:r>
                <a:rPr lang="en-US" altLang="zh-CN" sz="3200" b="1" spc="300" dirty="0" err="1">
                  <a:solidFill>
                    <a:schemeClr val="bg1"/>
                  </a:solidFill>
                  <a:latin typeface="小考拉体" panose="02000503000000000000" pitchFamily="2" charset="-122"/>
                  <a:ea typeface="小考拉体" panose="02000503000000000000" pitchFamily="2" charset="-122"/>
                </a:rPr>
                <a:t>thiết</a:t>
              </a:r>
              <a:endParaRPr lang="zh-CN" altLang="en-US" sz="3200" b="1" spc="300" dirty="0">
                <a:solidFill>
                  <a:schemeClr val="bg1"/>
                </a:solidFill>
                <a:latin typeface="小考拉体" panose="02000503000000000000" pitchFamily="2" charset="-122"/>
                <a:ea typeface="小考拉体" panose="02000503000000000000" pitchFamily="2" charset="-122"/>
              </a:endParaRPr>
            </a:p>
          </p:txBody>
        </p:sp>
      </p:grpSp>
      <p:graphicFrame>
        <p:nvGraphicFramePr>
          <p:cNvPr id="5" name="Table 4"/>
          <p:cNvGraphicFramePr>
            <a:graphicFrameLocks noGrp="1"/>
          </p:cNvGraphicFramePr>
          <p:nvPr>
            <p:extLst>
              <p:ext uri="{D42A27DB-BD31-4B8C-83A1-F6EECF244321}">
                <p14:modId xmlns:p14="http://schemas.microsoft.com/office/powerpoint/2010/main" val="2248058837"/>
              </p:ext>
            </p:extLst>
          </p:nvPr>
        </p:nvGraphicFramePr>
        <p:xfrm>
          <a:off x="340018" y="1228028"/>
          <a:ext cx="11508378" cy="4995445"/>
        </p:xfrm>
        <a:graphic>
          <a:graphicData uri="http://schemas.openxmlformats.org/drawingml/2006/table">
            <a:tbl>
              <a:tblPr firstRow="1" firstCol="1" bandRow="1"/>
              <a:tblGrid>
                <a:gridCol w="2007117">
                  <a:extLst>
                    <a:ext uri="{9D8B030D-6E8A-4147-A177-3AD203B41FA5}">
                      <a16:colId xmlns:a16="http://schemas.microsoft.com/office/drawing/2014/main" val="2253307710"/>
                    </a:ext>
                  </a:extLst>
                </a:gridCol>
                <a:gridCol w="3631733">
                  <a:extLst>
                    <a:ext uri="{9D8B030D-6E8A-4147-A177-3AD203B41FA5}">
                      <a16:colId xmlns:a16="http://schemas.microsoft.com/office/drawing/2014/main" val="1963624602"/>
                    </a:ext>
                  </a:extLst>
                </a:gridCol>
                <a:gridCol w="5869528">
                  <a:extLst>
                    <a:ext uri="{9D8B030D-6E8A-4147-A177-3AD203B41FA5}">
                      <a16:colId xmlns:a16="http://schemas.microsoft.com/office/drawing/2014/main" val="3375298927"/>
                    </a:ext>
                  </a:extLst>
                </a:gridCol>
              </a:tblGrid>
              <a:tr h="312193">
                <a:tc>
                  <a:txBody>
                    <a:bodyPr/>
                    <a:lstStyle/>
                    <a:p>
                      <a:pPr algn="ctr">
                        <a:lnSpc>
                          <a:spcPct val="107000"/>
                        </a:lnSpc>
                        <a:spcAft>
                          <a:spcPts val="800"/>
                        </a:spcAft>
                      </a:pPr>
                      <a:r>
                        <a:rPr lang="vi-VN" sz="2000">
                          <a:effectLst/>
                          <a:latin typeface="Times New Roman" panose="02020603050405020304" pitchFamily="18" charset="0"/>
                          <a:ea typeface="Calibri" panose="020F0502020204030204" pitchFamily="34" charset="0"/>
                        </a:rPr>
                        <a:t> </a:t>
                      </a:r>
                      <a:endParaRPr lang="en-US" sz="1600">
                        <a:effectLst/>
                        <a:latin typeface="Calibri" panose="020F0502020204030204" pitchFamily="34" charset="0"/>
                        <a:ea typeface="Calibri" panose="020F0502020204030204" pitchFamily="34" charset="0"/>
                      </a:endParaRPr>
                    </a:p>
                  </a:txBody>
                  <a:tcPr marL="50505" marR="50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vi-VN" sz="2000" b="1">
                          <a:effectLst/>
                          <a:latin typeface="Times New Roman" panose="02020603050405020304" pitchFamily="18" charset="0"/>
                          <a:ea typeface="Calibri" panose="020F0502020204030204" pitchFamily="34" charset="0"/>
                        </a:rPr>
                        <a:t>Thực nghiệm</a:t>
                      </a:r>
                      <a:endParaRPr lang="en-US" sz="1600">
                        <a:effectLst/>
                        <a:latin typeface="Calibri" panose="020F0502020204030204" pitchFamily="34" charset="0"/>
                        <a:ea typeface="Calibri" panose="020F0502020204030204" pitchFamily="34" charset="0"/>
                      </a:endParaRPr>
                    </a:p>
                  </a:txBody>
                  <a:tcPr marL="50505" marR="50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vi-VN" sz="2000" b="1">
                          <a:effectLst/>
                          <a:latin typeface="Times New Roman" panose="02020603050405020304" pitchFamily="18" charset="0"/>
                          <a:ea typeface="Calibri" panose="020F0502020204030204" pitchFamily="34" charset="0"/>
                        </a:rPr>
                        <a:t>Thu thập và xử lí thông tin</a:t>
                      </a:r>
                      <a:endParaRPr lang="en-US" sz="1600">
                        <a:effectLst/>
                        <a:latin typeface="Calibri" panose="020F0502020204030204" pitchFamily="34" charset="0"/>
                        <a:ea typeface="Calibri" panose="020F0502020204030204" pitchFamily="34" charset="0"/>
                      </a:endParaRPr>
                    </a:p>
                  </a:txBody>
                  <a:tcPr marL="50505" marR="50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9483865"/>
                  </a:ext>
                </a:extLst>
              </a:tr>
              <a:tr h="624385">
                <a:tc>
                  <a:txBody>
                    <a:bodyPr/>
                    <a:lstStyle/>
                    <a:p>
                      <a:pPr algn="just">
                        <a:lnSpc>
                          <a:spcPct val="107000"/>
                        </a:lnSpc>
                        <a:spcAft>
                          <a:spcPts val="800"/>
                        </a:spcAft>
                      </a:pPr>
                      <a:r>
                        <a:rPr lang="vi-VN" sz="2000" b="1">
                          <a:effectLst/>
                          <a:latin typeface="Times New Roman" panose="02020603050405020304" pitchFamily="18" charset="0"/>
                          <a:ea typeface="Calibri" panose="020F0502020204030204" pitchFamily="34" charset="0"/>
                        </a:rPr>
                        <a:t>Hình dáng bên ngoài </a:t>
                      </a:r>
                      <a:endParaRPr lang="en-US" sz="1600">
                        <a:effectLst/>
                        <a:latin typeface="Calibri" panose="020F0502020204030204" pitchFamily="34" charset="0"/>
                        <a:ea typeface="Calibri" panose="020F0502020204030204" pitchFamily="34" charset="0"/>
                      </a:endParaRPr>
                    </a:p>
                  </a:txBody>
                  <a:tcPr marL="50505" marR="50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vi-VN" sz="2000">
                          <a:effectLst/>
                          <a:latin typeface="Times New Roman" panose="02020603050405020304" pitchFamily="18" charset="0"/>
                          <a:ea typeface="Calibri" panose="020F0502020204030204" pitchFamily="34" charset="0"/>
                        </a:rPr>
                        <a:t>Thon dài, cân đối, vỏ bằng thép.</a:t>
                      </a:r>
                      <a:endParaRPr lang="en-US" sz="1600">
                        <a:effectLst/>
                        <a:latin typeface="Calibri" panose="020F0502020204030204" pitchFamily="34" charset="0"/>
                        <a:ea typeface="Calibri" panose="020F0502020204030204" pitchFamily="34" charset="0"/>
                      </a:endParaRPr>
                    </a:p>
                  </a:txBody>
                  <a:tcPr marL="50505" marR="50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57147565"/>
                  </a:ext>
                </a:extLst>
              </a:tr>
              <a:tr h="1398414">
                <a:tc>
                  <a:txBody>
                    <a:bodyPr/>
                    <a:lstStyle/>
                    <a:p>
                      <a:pPr algn="just">
                        <a:lnSpc>
                          <a:spcPct val="107000"/>
                        </a:lnSpc>
                        <a:spcAft>
                          <a:spcPts val="800"/>
                        </a:spcAft>
                      </a:pPr>
                      <a:r>
                        <a:rPr lang="vi-VN" sz="2000" b="1">
                          <a:effectLst/>
                          <a:latin typeface="Times New Roman" panose="02020603050405020304" pitchFamily="18" charset="0"/>
                          <a:ea typeface="Calibri" panose="020F0502020204030204" pitchFamily="34" charset="0"/>
                        </a:rPr>
                        <a:t>Quá trình tư duy</a:t>
                      </a:r>
                      <a:endParaRPr lang="en-US" sz="1600">
                        <a:effectLst/>
                        <a:latin typeface="Calibri" panose="020F0502020204030204" pitchFamily="34" charset="0"/>
                        <a:ea typeface="Calibri" panose="020F0502020204030204" pitchFamily="34" charset="0"/>
                      </a:endParaRPr>
                    </a:p>
                  </a:txBody>
                  <a:tcPr marL="50505" marR="50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2000">
                          <a:effectLst/>
                          <a:latin typeface="Times New Roman" panose="02020603050405020304" pitchFamily="18" charset="0"/>
                          <a:ea typeface="Calibri" panose="020F0502020204030204" pitchFamily="34" charset="0"/>
                        </a:rPr>
                        <a:t>- Khi nghe Nét </a:t>
                      </a:r>
                      <a:r>
                        <a:rPr lang="en-US" sz="2000">
                          <a:effectLst/>
                          <a:latin typeface="Times New Roman" panose="02020603050405020304" pitchFamily="18" charset="0"/>
                          <a:ea typeface="Calibri" panose="020F0502020204030204" pitchFamily="34" charset="0"/>
                        </a:rPr>
                        <a:t>Len</a:t>
                      </a:r>
                      <a:r>
                        <a:rPr lang="vi-VN" sz="2000">
                          <a:effectLst/>
                          <a:latin typeface="Times New Roman" panose="02020603050405020304" pitchFamily="18" charset="0"/>
                          <a:ea typeface="Calibri" panose="020F0502020204030204" pitchFamily="34" charset="0"/>
                        </a:rPr>
                        <a:t> nói về việc mũi lao không đâm thủng da con cá.</a:t>
                      </a:r>
                      <a:endParaRPr lang="en-US" sz="1600">
                        <a:effectLst/>
                        <a:latin typeface="Calibri" panose="020F0502020204030204" pitchFamily="34" charset="0"/>
                        <a:ea typeface="Calibri" panose="020F0502020204030204" pitchFamily="34" charset="0"/>
                      </a:endParaRPr>
                    </a:p>
                    <a:p>
                      <a:pPr algn="just">
                        <a:lnSpc>
                          <a:spcPct val="107000"/>
                        </a:lnSpc>
                        <a:spcAft>
                          <a:spcPts val="800"/>
                        </a:spcAft>
                      </a:pPr>
                      <a:r>
                        <a:rPr lang="vi-VN" sz="2000">
                          <a:effectLst/>
                          <a:latin typeface="Times New Roman" panose="02020603050405020304" pitchFamily="18" charset="0"/>
                          <a:ea typeface="Calibri" panose="020F0502020204030204" pitchFamily="34" charset="0"/>
                        </a:rPr>
                        <a:t>-&gt; Trèo trên lưng cá và gõ lên lưng cá.</a:t>
                      </a:r>
                      <a:endParaRPr lang="en-US" sz="1600">
                        <a:effectLst/>
                        <a:latin typeface="Calibri" panose="020F0502020204030204" pitchFamily="34" charset="0"/>
                        <a:ea typeface="Calibri" panose="020F0502020204030204" pitchFamily="34" charset="0"/>
                      </a:endParaRPr>
                    </a:p>
                  </a:txBody>
                  <a:tcPr marL="50505" marR="50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2000">
                          <a:effectLst/>
                          <a:latin typeface="Times New Roman" panose="02020603050405020304" pitchFamily="18" charset="0"/>
                          <a:ea typeface="Calibri" panose="020F0502020204030204" pitchFamily="34" charset="0"/>
                        </a:rPr>
                        <a:t>- Dữ liệu quan sát: vật đó có cái lưng đen bóng, “nhẵn thín, phẳng lì” và “không có vảy”.</a:t>
                      </a:r>
                      <a:endParaRPr lang="en-US" sz="1600">
                        <a:effectLst/>
                        <a:latin typeface="Calibri" panose="020F0502020204030204" pitchFamily="34" charset="0"/>
                        <a:ea typeface="Calibri" panose="020F0502020204030204" pitchFamily="34" charset="0"/>
                      </a:endParaRPr>
                    </a:p>
                    <a:p>
                      <a:pPr algn="just">
                        <a:lnSpc>
                          <a:spcPct val="107000"/>
                        </a:lnSpc>
                        <a:spcAft>
                          <a:spcPts val="800"/>
                        </a:spcAft>
                      </a:pPr>
                      <a:r>
                        <a:rPr lang="vi-VN" sz="2000">
                          <a:effectLst/>
                          <a:latin typeface="Times New Roman" panose="02020603050405020304" pitchFamily="18" charset="0"/>
                          <a:ea typeface="Calibri" panose="020F0502020204030204" pitchFamily="34" charset="0"/>
                        </a:rPr>
                        <a:t>- Lắng nghe âm thanh và nhìn thấy mảnh thiết ghép.</a:t>
                      </a:r>
                      <a:endParaRPr lang="en-US" sz="1600">
                        <a:effectLst/>
                        <a:latin typeface="Calibri" panose="020F0502020204030204" pitchFamily="34" charset="0"/>
                        <a:ea typeface="Calibri" panose="020F0502020204030204" pitchFamily="34" charset="0"/>
                      </a:endParaRPr>
                    </a:p>
                    <a:p>
                      <a:pPr algn="just">
                        <a:lnSpc>
                          <a:spcPct val="107000"/>
                        </a:lnSpc>
                        <a:spcAft>
                          <a:spcPts val="800"/>
                        </a:spcAft>
                      </a:pPr>
                      <a:r>
                        <a:rPr lang="vi-VN" sz="2000">
                          <a:effectLst/>
                          <a:latin typeface="Times New Roman" panose="02020603050405020304" pitchFamily="18" charset="0"/>
                          <a:ea typeface="Calibri" panose="020F0502020204030204" pitchFamily="34" charset="0"/>
                        </a:rPr>
                        <a:t> </a:t>
                      </a:r>
                      <a:endParaRPr lang="en-US" sz="1600">
                        <a:effectLst/>
                        <a:latin typeface="Calibri" panose="020F0502020204030204" pitchFamily="34" charset="0"/>
                        <a:ea typeface="Calibri" panose="020F0502020204030204" pitchFamily="34" charset="0"/>
                      </a:endParaRPr>
                    </a:p>
                  </a:txBody>
                  <a:tcPr marL="50505" marR="50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0692476"/>
                  </a:ext>
                </a:extLst>
              </a:tr>
              <a:tr h="699207">
                <a:tc>
                  <a:txBody>
                    <a:bodyPr/>
                    <a:lstStyle/>
                    <a:p>
                      <a:pPr algn="just">
                        <a:lnSpc>
                          <a:spcPct val="107000"/>
                        </a:lnSpc>
                        <a:spcAft>
                          <a:spcPts val="800"/>
                        </a:spcAft>
                      </a:pPr>
                      <a:r>
                        <a:rPr lang="vi-VN" sz="2000" b="1">
                          <a:effectLst/>
                          <a:latin typeface="Times New Roman" panose="02020603050405020304" pitchFamily="18" charset="0"/>
                          <a:ea typeface="Calibri" panose="020F0502020204030204" pitchFamily="34" charset="0"/>
                        </a:rPr>
                        <a:t>Suy luận</a:t>
                      </a:r>
                      <a:endParaRPr lang="en-US" sz="1600">
                        <a:effectLst/>
                        <a:latin typeface="Calibri" panose="020F0502020204030204" pitchFamily="34" charset="0"/>
                        <a:ea typeface="Calibri" panose="020F0502020204030204" pitchFamily="34" charset="0"/>
                      </a:endParaRPr>
                    </a:p>
                  </a:txBody>
                  <a:tcPr marL="50505" marR="50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2000">
                          <a:effectLst/>
                          <a:latin typeface="Times New Roman" panose="02020603050405020304" pitchFamily="18" charset="0"/>
                          <a:ea typeface="Calibri" panose="020F0502020204030204" pitchFamily="34" charset="0"/>
                        </a:rPr>
                        <a:t>- Chưa dám khẳng định đó là vật gì, băn khoăn.</a:t>
                      </a:r>
                      <a:endParaRPr lang="en-US" sz="1600">
                        <a:effectLst/>
                        <a:latin typeface="Calibri" panose="020F0502020204030204" pitchFamily="34" charset="0"/>
                        <a:ea typeface="Calibri" panose="020F0502020204030204" pitchFamily="34" charset="0"/>
                      </a:endParaRPr>
                    </a:p>
                  </a:txBody>
                  <a:tcPr marL="50505" marR="50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2000">
                          <a:effectLst/>
                          <a:latin typeface="Times New Roman" panose="02020603050405020304" pitchFamily="18" charset="0"/>
                          <a:ea typeface="Calibri" panose="020F0502020204030204" pitchFamily="34" charset="0"/>
                        </a:rPr>
                        <a:t>- Điều nghi ngại được loại bỏ ngay.</a:t>
                      </a:r>
                      <a:endParaRPr lang="en-US" sz="1600">
                        <a:effectLst/>
                        <a:latin typeface="Calibri" panose="020F0502020204030204" pitchFamily="34" charset="0"/>
                        <a:ea typeface="Calibri" panose="020F0502020204030204" pitchFamily="34" charset="0"/>
                      </a:endParaRPr>
                    </a:p>
                    <a:p>
                      <a:pPr algn="just">
                        <a:lnSpc>
                          <a:spcPct val="107000"/>
                        </a:lnSpc>
                        <a:spcAft>
                          <a:spcPts val="800"/>
                        </a:spcAft>
                      </a:pPr>
                      <a:r>
                        <a:rPr lang="vi-VN" sz="2000">
                          <a:effectLst/>
                          <a:latin typeface="Times New Roman" panose="02020603050405020304" pitchFamily="18" charset="0"/>
                          <a:ea typeface="Calibri" panose="020F0502020204030204" pitchFamily="34" charset="0"/>
                        </a:rPr>
                        <a:t>-  Khẳng định đây không phải là con quái vật.</a:t>
                      </a:r>
                      <a:endParaRPr lang="en-US" sz="1600">
                        <a:effectLst/>
                        <a:latin typeface="Calibri" panose="020F0502020204030204" pitchFamily="34" charset="0"/>
                        <a:ea typeface="Calibri" panose="020F0502020204030204" pitchFamily="34" charset="0"/>
                      </a:endParaRPr>
                    </a:p>
                  </a:txBody>
                  <a:tcPr marL="50505" marR="50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742231"/>
                  </a:ext>
                </a:extLst>
              </a:tr>
              <a:tr h="1317139">
                <a:tc>
                  <a:txBody>
                    <a:bodyPr/>
                    <a:lstStyle/>
                    <a:p>
                      <a:pPr algn="just">
                        <a:lnSpc>
                          <a:spcPct val="107000"/>
                        </a:lnSpc>
                        <a:spcAft>
                          <a:spcPts val="800"/>
                        </a:spcAft>
                      </a:pPr>
                      <a:r>
                        <a:rPr lang="vi-VN" sz="2000" b="1">
                          <a:effectLst/>
                          <a:latin typeface="Times New Roman" panose="02020603050405020304" pitchFamily="18" charset="0"/>
                          <a:ea typeface="Calibri" panose="020F0502020204030204" pitchFamily="34" charset="0"/>
                        </a:rPr>
                        <a:t>Nhận xét</a:t>
                      </a:r>
                      <a:endParaRPr lang="en-US" sz="1600">
                        <a:effectLst/>
                        <a:latin typeface="Calibri" panose="020F0502020204030204" pitchFamily="34" charset="0"/>
                        <a:ea typeface="Calibri" panose="020F0502020204030204" pitchFamily="34" charset="0"/>
                      </a:endParaRPr>
                    </a:p>
                  </a:txBody>
                  <a:tcPr marL="50505" marR="50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vi-VN" sz="2000" dirty="0">
                          <a:solidFill>
                            <a:srgbClr val="FF0000"/>
                          </a:solidFill>
                          <a:effectLst/>
                          <a:latin typeface="Times New Roman" panose="02020603050405020304" pitchFamily="18" charset="0"/>
                          <a:ea typeface="Calibri" panose="020F0502020204030204" pitchFamily="34" charset="0"/>
                        </a:rPr>
                        <a:t>- Nghệ thuật: tình huống bất ngờ, li kì và miêu tả tâm lí nhân vật.</a:t>
                      </a:r>
                      <a:endParaRPr lang="en-US" sz="1600" dirty="0">
                        <a:solidFill>
                          <a:srgbClr val="FF0000"/>
                        </a:solidFill>
                        <a:effectLst/>
                        <a:latin typeface="Calibri" panose="020F0502020204030204" pitchFamily="34" charset="0"/>
                        <a:ea typeface="Calibri" panose="020F0502020204030204" pitchFamily="34" charset="0"/>
                      </a:endParaRPr>
                    </a:p>
                    <a:p>
                      <a:pPr algn="just">
                        <a:lnSpc>
                          <a:spcPct val="107000"/>
                        </a:lnSpc>
                        <a:spcAft>
                          <a:spcPts val="800"/>
                        </a:spcAft>
                      </a:pPr>
                      <a:r>
                        <a:rPr lang="vi-VN" sz="2000" dirty="0">
                          <a:solidFill>
                            <a:srgbClr val="FF0000"/>
                          </a:solidFill>
                          <a:effectLst/>
                          <a:latin typeface="Times New Roman" panose="02020603050405020304" pitchFamily="18" charset="0"/>
                          <a:ea typeface="Calibri" panose="020F0502020204030204" pitchFamily="34" charset="0"/>
                        </a:rPr>
                        <a:t>-&gt; “Con cá” chính là chiếc tàu ngầm.</a:t>
                      </a:r>
                      <a:endParaRPr lang="en-US" sz="1600" dirty="0">
                        <a:solidFill>
                          <a:srgbClr val="FF0000"/>
                        </a:solidFill>
                        <a:effectLst/>
                        <a:latin typeface="Calibri" panose="020F0502020204030204" pitchFamily="34" charset="0"/>
                        <a:ea typeface="Calibri" panose="020F0502020204030204" pitchFamily="34" charset="0"/>
                      </a:endParaRPr>
                    </a:p>
                    <a:p>
                      <a:pPr algn="just">
                        <a:lnSpc>
                          <a:spcPct val="107000"/>
                        </a:lnSpc>
                        <a:spcAft>
                          <a:spcPts val="800"/>
                        </a:spcAft>
                      </a:pPr>
                      <a:r>
                        <a:rPr lang="vi-VN" sz="2000" dirty="0">
                          <a:solidFill>
                            <a:srgbClr val="FF0000"/>
                          </a:solidFill>
                          <a:effectLst/>
                          <a:latin typeface="Times New Roman" panose="02020603050405020304" pitchFamily="18" charset="0"/>
                          <a:ea typeface="Calibri" panose="020F0502020204030204" pitchFamily="34" charset="0"/>
                        </a:rPr>
                        <a:t>=&gt; Hiện tượng kì diệu hơn, do bàn tay con người tạo ra.</a:t>
                      </a:r>
                      <a:endParaRPr lang="en-US" sz="1600" dirty="0">
                        <a:solidFill>
                          <a:srgbClr val="FF0000"/>
                        </a:solidFill>
                        <a:effectLst/>
                        <a:latin typeface="Calibri" panose="020F0502020204030204" pitchFamily="34" charset="0"/>
                        <a:ea typeface="Calibri" panose="020F0502020204030204" pitchFamily="34" charset="0"/>
                      </a:endParaRPr>
                    </a:p>
                    <a:p>
                      <a:pPr algn="just">
                        <a:lnSpc>
                          <a:spcPct val="107000"/>
                        </a:lnSpc>
                        <a:spcAft>
                          <a:spcPts val="800"/>
                        </a:spcAft>
                      </a:pPr>
                      <a:r>
                        <a:rPr lang="vi-VN" sz="2000" dirty="0">
                          <a:solidFill>
                            <a:srgbClr val="FF0000"/>
                          </a:solidFill>
                          <a:effectLst/>
                          <a:latin typeface="Times New Roman" panose="02020603050405020304" pitchFamily="18" charset="0"/>
                          <a:ea typeface="Calibri" panose="020F0502020204030204" pitchFamily="34" charset="0"/>
                        </a:rPr>
                        <a:t>=&gt;  Ước mơ chinh phục đáy biển sâu của Giuyn Véc-nơ và những người đương thời.</a:t>
                      </a:r>
                      <a:endParaRPr lang="en-US" sz="1600" dirty="0">
                        <a:solidFill>
                          <a:srgbClr val="FF0000"/>
                        </a:solidFill>
                        <a:effectLst/>
                        <a:latin typeface="Calibri" panose="020F0502020204030204" pitchFamily="34" charset="0"/>
                        <a:ea typeface="Calibri" panose="020F0502020204030204" pitchFamily="34" charset="0"/>
                      </a:endParaRPr>
                    </a:p>
                  </a:txBody>
                  <a:tcPr marL="50505" marR="50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105705005"/>
                  </a:ext>
                </a:extLst>
              </a:tr>
            </a:tbl>
          </a:graphicData>
        </a:graphic>
      </p:graphicFrame>
      <p:pic>
        <p:nvPicPr>
          <p:cNvPr id="6" name="Picture 5">
            <a:extLst>
              <a:ext uri="{FF2B5EF4-FFF2-40B4-BE49-F238E27FC236}">
                <a16:creationId xmlns:a16="http://schemas.microsoft.com/office/drawing/2014/main" id="{64993FB0-1350-45CF-A3FB-B18A37700473}"/>
              </a:ext>
            </a:extLst>
          </p:cNvPr>
          <p:cNvPicPr>
            <a:picLocks noChangeAspect="1"/>
          </p:cNvPicPr>
          <p:nvPr/>
        </p:nvPicPr>
        <p:blipFill>
          <a:blip r:embed="rId2"/>
          <a:stretch>
            <a:fillRect/>
          </a:stretch>
        </p:blipFill>
        <p:spPr>
          <a:xfrm>
            <a:off x="1476331" y="0"/>
            <a:ext cx="1004144" cy="852251"/>
          </a:xfrm>
          <a:prstGeom prst="rect">
            <a:avLst/>
          </a:prstGeom>
        </p:spPr>
      </p:pic>
      <p:pic>
        <p:nvPicPr>
          <p:cNvPr id="7" name="Picture 6">
            <a:extLst>
              <a:ext uri="{FF2B5EF4-FFF2-40B4-BE49-F238E27FC236}">
                <a16:creationId xmlns:a16="http://schemas.microsoft.com/office/drawing/2014/main" id="{64993FB0-1350-45CF-A3FB-B18A37700473}"/>
              </a:ext>
            </a:extLst>
          </p:cNvPr>
          <p:cNvPicPr>
            <a:picLocks noChangeAspect="1"/>
          </p:cNvPicPr>
          <p:nvPr/>
        </p:nvPicPr>
        <p:blipFill>
          <a:blip r:embed="rId2"/>
          <a:stretch>
            <a:fillRect/>
          </a:stretch>
        </p:blipFill>
        <p:spPr>
          <a:xfrm>
            <a:off x="340018" y="4891416"/>
            <a:ext cx="1569464" cy="1332057"/>
          </a:xfrm>
          <a:prstGeom prst="rect">
            <a:avLst/>
          </a:prstGeom>
        </p:spPr>
      </p:pic>
    </p:spTree>
    <p:extLst>
      <p:ext uri="{BB962C8B-B14F-4D97-AF65-F5344CB8AC3E}">
        <p14:creationId xmlns:p14="http://schemas.microsoft.com/office/powerpoint/2010/main" val="151332190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5B66F97-1F72-40E6-8978-917100913109}"/>
              </a:ext>
            </a:extLst>
          </p:cNvPr>
          <p:cNvGrpSpPr/>
          <p:nvPr/>
        </p:nvGrpSpPr>
        <p:grpSpPr>
          <a:xfrm>
            <a:off x="3630705" y="947981"/>
            <a:ext cx="4152856" cy="652185"/>
            <a:chOff x="4402220" y="1035975"/>
            <a:chExt cx="2738809" cy="652185"/>
          </a:xfrm>
          <a:effectLst>
            <a:outerShdw blurRad="50800" dist="38100" dir="5400000" algn="t" rotWithShape="0">
              <a:prstClr val="black">
                <a:alpha val="40000"/>
              </a:prstClr>
            </a:outerShdw>
          </a:effectLst>
        </p:grpSpPr>
        <p:sp>
          <p:nvSpPr>
            <p:cNvPr id="3" name="矩形: 圆角 2">
              <a:extLst>
                <a:ext uri="{FF2B5EF4-FFF2-40B4-BE49-F238E27FC236}">
                  <a16:creationId xmlns:a16="http://schemas.microsoft.com/office/drawing/2014/main" id="{BC2CF7E2-F9E4-4543-8739-1FA370233957}"/>
                </a:ext>
              </a:extLst>
            </p:cNvPr>
            <p:cNvSpPr/>
            <p:nvPr/>
          </p:nvSpPr>
          <p:spPr>
            <a:xfrm>
              <a:off x="4402221" y="1035975"/>
              <a:ext cx="2738808" cy="635495"/>
            </a:xfrm>
            <a:prstGeom prst="roundRect">
              <a:avLst>
                <a:gd name="adj" fmla="val 40952"/>
              </a:avLst>
            </a:prstGeom>
            <a:solidFill>
              <a:srgbClr val="009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C01D0E55-783B-4308-B262-347D9D280C35}"/>
                </a:ext>
              </a:extLst>
            </p:cNvPr>
            <p:cNvSpPr txBox="1"/>
            <p:nvPr/>
          </p:nvSpPr>
          <p:spPr>
            <a:xfrm>
              <a:off x="4402220" y="1046574"/>
              <a:ext cx="2545568" cy="641586"/>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914400">
                <a:defRPr/>
              </a:pPr>
              <a:r>
                <a:rPr lang="en-US" altLang="zh-CN" sz="3200" b="1" spc="300" dirty="0">
                  <a:solidFill>
                    <a:schemeClr val="bg1"/>
                  </a:solidFill>
                  <a:latin typeface="Times New Roman" panose="02020603050405020304" pitchFamily="18" charset="0"/>
                  <a:ea typeface="小考拉体" panose="02000503000000000000" pitchFamily="2" charset="-122"/>
                  <a:cs typeface="Times New Roman" panose="02020603050405020304" pitchFamily="18" charset="0"/>
                </a:rPr>
                <a:t>III. TỔNG KẾT</a:t>
              </a:r>
              <a:endParaRPr lang="zh-CN" altLang="en-US" sz="3200" b="1" spc="300" dirty="0">
                <a:solidFill>
                  <a:schemeClr val="bg1"/>
                </a:solidFill>
                <a:latin typeface="Times New Roman" panose="02020603050405020304" pitchFamily="18" charset="0"/>
                <a:ea typeface="小考拉体" panose="02000503000000000000" pitchFamily="2" charset="-122"/>
                <a:cs typeface="Times New Roman" panose="02020603050405020304" pitchFamily="18" charset="0"/>
              </a:endParaRPr>
            </a:p>
          </p:txBody>
        </p:sp>
      </p:grpSp>
      <p:grpSp>
        <p:nvGrpSpPr>
          <p:cNvPr id="10" name="组合 8">
            <a:extLst>
              <a:ext uri="{FF2B5EF4-FFF2-40B4-BE49-F238E27FC236}">
                <a16:creationId xmlns:a16="http://schemas.microsoft.com/office/drawing/2014/main" id="{767F698F-64C5-443F-BFD4-265399DCA104}"/>
              </a:ext>
            </a:extLst>
          </p:cNvPr>
          <p:cNvGrpSpPr/>
          <p:nvPr/>
        </p:nvGrpSpPr>
        <p:grpSpPr>
          <a:xfrm>
            <a:off x="1035424" y="2222176"/>
            <a:ext cx="4316505" cy="3433259"/>
            <a:chOff x="1707826" y="2249797"/>
            <a:chExt cx="6026474" cy="3149600"/>
          </a:xfrm>
        </p:grpSpPr>
        <p:grpSp>
          <p:nvGrpSpPr>
            <p:cNvPr id="11" name="组合 7">
              <a:extLst>
                <a:ext uri="{FF2B5EF4-FFF2-40B4-BE49-F238E27FC236}">
                  <a16:creationId xmlns:a16="http://schemas.microsoft.com/office/drawing/2014/main" id="{FBE5E7D7-C6F6-423F-AC3C-04EED0455519}"/>
                </a:ext>
              </a:extLst>
            </p:cNvPr>
            <p:cNvGrpSpPr/>
            <p:nvPr/>
          </p:nvGrpSpPr>
          <p:grpSpPr>
            <a:xfrm>
              <a:off x="1707826" y="2249797"/>
              <a:ext cx="6026474" cy="3149600"/>
              <a:chOff x="1707826" y="2249797"/>
              <a:chExt cx="6026474" cy="3149600"/>
            </a:xfrm>
          </p:grpSpPr>
          <p:sp>
            <p:nvSpPr>
              <p:cNvPr id="13" name="文本框 1">
                <a:extLst>
                  <a:ext uri="{FF2B5EF4-FFF2-40B4-BE49-F238E27FC236}">
                    <a16:creationId xmlns:a16="http://schemas.microsoft.com/office/drawing/2014/main" id="{531720AA-614B-4FCB-BC71-9903C922E835}"/>
                  </a:ext>
                </a:extLst>
              </p:cNvPr>
              <p:cNvSpPr txBox="1"/>
              <p:nvPr/>
            </p:nvSpPr>
            <p:spPr>
              <a:xfrm>
                <a:off x="2254980" y="2497291"/>
                <a:ext cx="5088706" cy="2287017"/>
              </a:xfrm>
              <a:prstGeom prst="rect">
                <a:avLst/>
              </a:prstGeom>
              <a:noFill/>
            </p:spPr>
            <p:txBody>
              <a:bodyPr wrap="square" rtlCol="0">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lgn="ctr" defTabSz="914400">
                  <a:defRPr/>
                </a:pPr>
                <a:r>
                  <a:rPr lang="en-US" altLang="zh-CN" sz="2600" b="1" dirty="0">
                    <a:solidFill>
                      <a:schemeClr val="tx1">
                        <a:lumMod val="75000"/>
                        <a:lumOff val="25000"/>
                      </a:schemeClr>
                    </a:solidFill>
                    <a:latin typeface="小考拉体" panose="02000503000000000000" pitchFamily="2" charset="-122"/>
                    <a:ea typeface="小考拉体" panose="02000503000000000000" pitchFamily="2" charset="-122"/>
                  </a:rPr>
                  <a:t>1. </a:t>
                </a:r>
                <a:r>
                  <a:rPr lang="en-US" altLang="zh-CN" sz="2600" b="1" dirty="0" err="1">
                    <a:solidFill>
                      <a:schemeClr val="tx1">
                        <a:lumMod val="75000"/>
                        <a:lumOff val="25000"/>
                      </a:schemeClr>
                    </a:solidFill>
                    <a:latin typeface="小考拉体" panose="02000503000000000000" pitchFamily="2" charset="-122"/>
                    <a:ea typeface="小考拉体" panose="02000503000000000000" pitchFamily="2" charset="-122"/>
                  </a:rPr>
                  <a:t>Nghệ</a:t>
                </a:r>
                <a:r>
                  <a:rPr lang="en-US" altLang="zh-CN" sz="2600" b="1" dirty="0">
                    <a:solidFill>
                      <a:schemeClr val="tx1">
                        <a:lumMod val="75000"/>
                        <a:lumOff val="25000"/>
                      </a:schemeClr>
                    </a:solidFill>
                    <a:latin typeface="小考拉体" panose="02000503000000000000" pitchFamily="2" charset="-122"/>
                    <a:ea typeface="小考拉体" panose="02000503000000000000" pitchFamily="2" charset="-122"/>
                  </a:rPr>
                  <a:t> </a:t>
                </a:r>
                <a:r>
                  <a:rPr lang="en-US" altLang="zh-CN" sz="2600" b="1" dirty="0" err="1">
                    <a:solidFill>
                      <a:schemeClr val="tx1">
                        <a:lumMod val="75000"/>
                        <a:lumOff val="25000"/>
                      </a:schemeClr>
                    </a:solidFill>
                    <a:latin typeface="小考拉体" panose="02000503000000000000" pitchFamily="2" charset="-122"/>
                    <a:ea typeface="小考拉体" panose="02000503000000000000" pitchFamily="2" charset="-122"/>
                  </a:rPr>
                  <a:t>thuật</a:t>
                </a:r>
                <a:endParaRPr lang="en-US" altLang="zh-CN" sz="2600" b="1" dirty="0">
                  <a:solidFill>
                    <a:schemeClr val="tx1">
                      <a:lumMod val="75000"/>
                      <a:lumOff val="25000"/>
                    </a:schemeClr>
                  </a:solidFill>
                  <a:latin typeface="小考拉体" panose="02000503000000000000" pitchFamily="2" charset="-122"/>
                  <a:ea typeface="小考拉体" panose="02000503000000000000" pitchFamily="2" charset="-122"/>
                </a:endParaRPr>
              </a:p>
              <a:p>
                <a:pPr lvl="0" defTabSz="914400">
                  <a:defRPr/>
                </a:pPr>
                <a:r>
                  <a:rPr lang="en-US" altLang="zh-CN" sz="2600" dirty="0">
                    <a:solidFill>
                      <a:schemeClr val="tx1">
                        <a:lumMod val="75000"/>
                        <a:lumOff val="25000"/>
                      </a:schemeClr>
                    </a:solidFill>
                    <a:latin typeface="小考拉体" panose="02000503000000000000" pitchFamily="2" charset="-122"/>
                    <a:ea typeface="小考拉体" panose="02000503000000000000" pitchFamily="2" charset="-122"/>
                  </a:rPr>
                  <a:t>- </a:t>
                </a:r>
                <a:r>
                  <a:rPr lang="en-US" altLang="zh-CN" sz="2600" dirty="0" err="1">
                    <a:solidFill>
                      <a:schemeClr val="tx1">
                        <a:lumMod val="75000"/>
                        <a:lumOff val="25000"/>
                      </a:schemeClr>
                    </a:solidFill>
                    <a:latin typeface="小考拉体" panose="02000503000000000000" pitchFamily="2" charset="-122"/>
                    <a:ea typeface="小考拉体" panose="02000503000000000000" pitchFamily="2" charset="-122"/>
                  </a:rPr>
                  <a:t>Nhân</a:t>
                </a:r>
                <a:r>
                  <a:rPr lang="en-US" altLang="zh-CN" sz="2600" dirty="0">
                    <a:solidFill>
                      <a:schemeClr val="tx1">
                        <a:lumMod val="75000"/>
                        <a:lumOff val="25000"/>
                      </a:schemeClr>
                    </a:solidFill>
                    <a:latin typeface="小考拉体" panose="02000503000000000000" pitchFamily="2" charset="-122"/>
                    <a:ea typeface="小考拉体" panose="02000503000000000000" pitchFamily="2" charset="-122"/>
                  </a:rPr>
                  <a:t> </a:t>
                </a:r>
                <a:r>
                  <a:rPr lang="en-US" altLang="zh-CN" sz="2600" dirty="0" err="1">
                    <a:solidFill>
                      <a:schemeClr val="tx1">
                        <a:lumMod val="75000"/>
                        <a:lumOff val="25000"/>
                      </a:schemeClr>
                    </a:solidFill>
                    <a:latin typeface="小考拉体" panose="02000503000000000000" pitchFamily="2" charset="-122"/>
                    <a:ea typeface="小考拉体" panose="02000503000000000000" pitchFamily="2" charset="-122"/>
                  </a:rPr>
                  <a:t>hoá</a:t>
                </a:r>
                <a:r>
                  <a:rPr lang="en-US" altLang="zh-CN" sz="2600" dirty="0">
                    <a:solidFill>
                      <a:schemeClr val="tx1">
                        <a:lumMod val="75000"/>
                        <a:lumOff val="25000"/>
                      </a:schemeClr>
                    </a:solidFill>
                    <a:latin typeface="小考拉体" panose="02000503000000000000" pitchFamily="2" charset="-122"/>
                    <a:ea typeface="小考拉体" panose="02000503000000000000" pitchFamily="2" charset="-122"/>
                  </a:rPr>
                  <a:t>, so </a:t>
                </a:r>
                <a:r>
                  <a:rPr lang="en-US" altLang="zh-CN" sz="2600" dirty="0" err="1">
                    <a:solidFill>
                      <a:schemeClr val="tx1">
                        <a:lumMod val="75000"/>
                        <a:lumOff val="25000"/>
                      </a:schemeClr>
                    </a:solidFill>
                    <a:latin typeface="小考拉体" panose="02000503000000000000" pitchFamily="2" charset="-122"/>
                    <a:ea typeface="小考拉体" panose="02000503000000000000" pitchFamily="2" charset="-122"/>
                  </a:rPr>
                  <a:t>sánh</a:t>
                </a:r>
                <a:r>
                  <a:rPr lang="en-US" altLang="zh-CN" sz="2600" dirty="0">
                    <a:solidFill>
                      <a:schemeClr val="tx1">
                        <a:lumMod val="75000"/>
                        <a:lumOff val="25000"/>
                      </a:schemeClr>
                    </a:solidFill>
                    <a:latin typeface="小考拉体" panose="02000503000000000000" pitchFamily="2" charset="-122"/>
                    <a:ea typeface="小考拉体" panose="02000503000000000000" pitchFamily="2" charset="-122"/>
                  </a:rPr>
                  <a:t> </a:t>
                </a:r>
                <a:r>
                  <a:rPr lang="en-US" altLang="zh-CN" sz="2600" dirty="0" err="1">
                    <a:solidFill>
                      <a:schemeClr val="tx1">
                        <a:lumMod val="75000"/>
                        <a:lumOff val="25000"/>
                      </a:schemeClr>
                    </a:solidFill>
                    <a:latin typeface="小考拉体" panose="02000503000000000000" pitchFamily="2" charset="-122"/>
                    <a:ea typeface="小考拉体" panose="02000503000000000000" pitchFamily="2" charset="-122"/>
                  </a:rPr>
                  <a:t>sinh</a:t>
                </a:r>
                <a:r>
                  <a:rPr lang="en-US" altLang="zh-CN" sz="2600" dirty="0">
                    <a:solidFill>
                      <a:schemeClr val="tx1">
                        <a:lumMod val="75000"/>
                        <a:lumOff val="25000"/>
                      </a:schemeClr>
                    </a:solidFill>
                    <a:latin typeface="小考拉体" panose="02000503000000000000" pitchFamily="2" charset="-122"/>
                    <a:ea typeface="小考拉体" panose="02000503000000000000" pitchFamily="2" charset="-122"/>
                  </a:rPr>
                  <a:t> </a:t>
                </a:r>
                <a:r>
                  <a:rPr lang="en-US" altLang="zh-CN" sz="2600" dirty="0" err="1">
                    <a:solidFill>
                      <a:schemeClr val="tx1">
                        <a:lumMod val="75000"/>
                        <a:lumOff val="25000"/>
                      </a:schemeClr>
                    </a:solidFill>
                    <a:latin typeface="小考拉体" panose="02000503000000000000" pitchFamily="2" charset="-122"/>
                    <a:ea typeface="小考拉体" panose="02000503000000000000" pitchFamily="2" charset="-122"/>
                  </a:rPr>
                  <a:t>động</a:t>
                </a:r>
                <a:r>
                  <a:rPr lang="en-US" altLang="zh-CN" sz="2600" dirty="0">
                    <a:solidFill>
                      <a:schemeClr val="tx1">
                        <a:lumMod val="75000"/>
                        <a:lumOff val="25000"/>
                      </a:schemeClr>
                    </a:solidFill>
                    <a:latin typeface="小考拉体" panose="02000503000000000000" pitchFamily="2" charset="-122"/>
                    <a:ea typeface="小考拉体" panose="02000503000000000000" pitchFamily="2" charset="-122"/>
                  </a:rPr>
                  <a:t>, </a:t>
                </a:r>
                <a:r>
                  <a:rPr lang="en-US" altLang="zh-CN" sz="2600" dirty="0" err="1">
                    <a:solidFill>
                      <a:schemeClr val="tx1">
                        <a:lumMod val="75000"/>
                        <a:lumOff val="25000"/>
                      </a:schemeClr>
                    </a:solidFill>
                    <a:latin typeface="小考拉体" panose="02000503000000000000" pitchFamily="2" charset="-122"/>
                    <a:ea typeface="小考拉体" panose="02000503000000000000" pitchFamily="2" charset="-122"/>
                  </a:rPr>
                  <a:t>giàu</a:t>
                </a:r>
                <a:r>
                  <a:rPr lang="en-US" altLang="zh-CN" sz="2600" dirty="0">
                    <a:solidFill>
                      <a:schemeClr val="tx1">
                        <a:lumMod val="75000"/>
                        <a:lumOff val="25000"/>
                      </a:schemeClr>
                    </a:solidFill>
                    <a:latin typeface="小考拉体" panose="02000503000000000000" pitchFamily="2" charset="-122"/>
                    <a:ea typeface="小考拉体" panose="02000503000000000000" pitchFamily="2" charset="-122"/>
                  </a:rPr>
                  <a:t> </a:t>
                </a:r>
                <a:r>
                  <a:rPr lang="en-US" altLang="zh-CN" sz="2600" dirty="0" err="1">
                    <a:solidFill>
                      <a:schemeClr val="tx1">
                        <a:lumMod val="75000"/>
                        <a:lumOff val="25000"/>
                      </a:schemeClr>
                    </a:solidFill>
                    <a:latin typeface="小考拉体" panose="02000503000000000000" pitchFamily="2" charset="-122"/>
                    <a:ea typeface="小考拉体" panose="02000503000000000000" pitchFamily="2" charset="-122"/>
                  </a:rPr>
                  <a:t>hình</a:t>
                </a:r>
                <a:r>
                  <a:rPr lang="en-US" altLang="zh-CN" sz="2600" dirty="0">
                    <a:solidFill>
                      <a:schemeClr val="tx1">
                        <a:lumMod val="75000"/>
                        <a:lumOff val="25000"/>
                      </a:schemeClr>
                    </a:solidFill>
                    <a:latin typeface="小考拉体" panose="02000503000000000000" pitchFamily="2" charset="-122"/>
                    <a:ea typeface="小考拉体" panose="02000503000000000000" pitchFamily="2" charset="-122"/>
                  </a:rPr>
                  <a:t> </a:t>
                </a:r>
                <a:r>
                  <a:rPr lang="en-US" altLang="zh-CN" sz="2600" dirty="0" err="1">
                    <a:solidFill>
                      <a:schemeClr val="tx1">
                        <a:lumMod val="75000"/>
                        <a:lumOff val="25000"/>
                      </a:schemeClr>
                    </a:solidFill>
                    <a:latin typeface="小考拉体" panose="02000503000000000000" pitchFamily="2" charset="-122"/>
                    <a:ea typeface="小考拉体" panose="02000503000000000000" pitchFamily="2" charset="-122"/>
                  </a:rPr>
                  <a:t>ảnh</a:t>
                </a:r>
                <a:r>
                  <a:rPr lang="en-US" altLang="zh-CN" sz="2600" dirty="0">
                    <a:solidFill>
                      <a:schemeClr val="tx1">
                        <a:lumMod val="75000"/>
                        <a:lumOff val="25000"/>
                      </a:schemeClr>
                    </a:solidFill>
                    <a:latin typeface="小考拉体" panose="02000503000000000000" pitchFamily="2" charset="-122"/>
                    <a:ea typeface="小考拉体" panose="02000503000000000000" pitchFamily="2" charset="-122"/>
                  </a:rPr>
                  <a:t>.</a:t>
                </a:r>
              </a:p>
              <a:p>
                <a:pPr lvl="0" defTabSz="914400">
                  <a:defRPr/>
                </a:pPr>
                <a:r>
                  <a:rPr lang="en-US" altLang="zh-CN" sz="2600" dirty="0">
                    <a:solidFill>
                      <a:schemeClr val="tx1">
                        <a:lumMod val="75000"/>
                        <a:lumOff val="25000"/>
                      </a:schemeClr>
                    </a:solidFill>
                    <a:latin typeface="小考拉体" panose="02000503000000000000" pitchFamily="2" charset="-122"/>
                    <a:ea typeface="小考拉体" panose="02000503000000000000" pitchFamily="2" charset="-122"/>
                  </a:rPr>
                  <a:t>- </a:t>
                </a:r>
                <a:r>
                  <a:rPr lang="en-US" altLang="zh-CN" sz="2600" dirty="0" err="1">
                    <a:solidFill>
                      <a:schemeClr val="tx1">
                        <a:lumMod val="75000"/>
                        <a:lumOff val="25000"/>
                      </a:schemeClr>
                    </a:solidFill>
                    <a:latin typeface="小考拉体" panose="02000503000000000000" pitchFamily="2" charset="-122"/>
                    <a:ea typeface="小考拉体" panose="02000503000000000000" pitchFamily="2" charset="-122"/>
                  </a:rPr>
                  <a:t>Sử</a:t>
                </a:r>
                <a:r>
                  <a:rPr lang="en-US" altLang="zh-CN" sz="2600" dirty="0">
                    <a:solidFill>
                      <a:schemeClr val="tx1">
                        <a:lumMod val="75000"/>
                        <a:lumOff val="25000"/>
                      </a:schemeClr>
                    </a:solidFill>
                    <a:latin typeface="小考拉体" panose="02000503000000000000" pitchFamily="2" charset="-122"/>
                    <a:ea typeface="小考拉体" panose="02000503000000000000" pitchFamily="2" charset="-122"/>
                  </a:rPr>
                  <a:t> </a:t>
                </a:r>
                <a:r>
                  <a:rPr lang="en-US" altLang="zh-CN" sz="2600" dirty="0" err="1">
                    <a:solidFill>
                      <a:schemeClr val="tx1">
                        <a:lumMod val="75000"/>
                        <a:lumOff val="25000"/>
                      </a:schemeClr>
                    </a:solidFill>
                    <a:latin typeface="小考拉体" panose="02000503000000000000" pitchFamily="2" charset="-122"/>
                    <a:ea typeface="小考拉体" panose="02000503000000000000" pitchFamily="2" charset="-122"/>
                  </a:rPr>
                  <a:t>dụng</a:t>
                </a:r>
                <a:r>
                  <a:rPr lang="en-US" altLang="zh-CN" sz="2600" dirty="0">
                    <a:solidFill>
                      <a:schemeClr val="tx1">
                        <a:lumMod val="75000"/>
                        <a:lumOff val="25000"/>
                      </a:schemeClr>
                    </a:solidFill>
                    <a:latin typeface="小考拉体" panose="02000503000000000000" pitchFamily="2" charset="-122"/>
                    <a:ea typeface="小考拉体" panose="02000503000000000000" pitchFamily="2" charset="-122"/>
                  </a:rPr>
                  <a:t> </a:t>
                </a:r>
                <a:r>
                  <a:rPr lang="en-US" altLang="zh-CN" sz="2600" dirty="0" err="1">
                    <a:solidFill>
                      <a:schemeClr val="tx1">
                        <a:lumMod val="75000"/>
                        <a:lumOff val="25000"/>
                      </a:schemeClr>
                    </a:solidFill>
                    <a:latin typeface="小考拉体" panose="02000503000000000000" pitchFamily="2" charset="-122"/>
                    <a:ea typeface="小考拉体" panose="02000503000000000000" pitchFamily="2" charset="-122"/>
                  </a:rPr>
                  <a:t>ngôn</a:t>
                </a:r>
                <a:r>
                  <a:rPr lang="en-US" altLang="zh-CN" sz="2600" dirty="0">
                    <a:solidFill>
                      <a:schemeClr val="tx1">
                        <a:lumMod val="75000"/>
                        <a:lumOff val="25000"/>
                      </a:schemeClr>
                    </a:solidFill>
                    <a:latin typeface="小考拉体" panose="02000503000000000000" pitchFamily="2" charset="-122"/>
                    <a:ea typeface="小考拉体" panose="02000503000000000000" pitchFamily="2" charset="-122"/>
                  </a:rPr>
                  <a:t> </a:t>
                </a:r>
                <a:r>
                  <a:rPr lang="en-US" altLang="zh-CN" sz="2600" dirty="0" err="1">
                    <a:solidFill>
                      <a:schemeClr val="tx1">
                        <a:lumMod val="75000"/>
                        <a:lumOff val="25000"/>
                      </a:schemeClr>
                    </a:solidFill>
                    <a:latin typeface="小考拉体" panose="02000503000000000000" pitchFamily="2" charset="-122"/>
                    <a:ea typeface="小考拉体" panose="02000503000000000000" pitchFamily="2" charset="-122"/>
                  </a:rPr>
                  <a:t>ngữ</a:t>
                </a:r>
                <a:r>
                  <a:rPr lang="en-US" altLang="zh-CN" sz="2600" dirty="0">
                    <a:solidFill>
                      <a:schemeClr val="tx1">
                        <a:lumMod val="75000"/>
                        <a:lumOff val="25000"/>
                      </a:schemeClr>
                    </a:solidFill>
                    <a:latin typeface="小考拉体" panose="02000503000000000000" pitchFamily="2" charset="-122"/>
                    <a:ea typeface="小考拉体" panose="02000503000000000000" pitchFamily="2" charset="-122"/>
                  </a:rPr>
                  <a:t> </a:t>
                </a:r>
                <a:r>
                  <a:rPr lang="en-US" altLang="zh-CN" sz="2600" dirty="0" err="1">
                    <a:solidFill>
                      <a:schemeClr val="tx1">
                        <a:lumMod val="75000"/>
                        <a:lumOff val="25000"/>
                      </a:schemeClr>
                    </a:solidFill>
                    <a:latin typeface="小考拉体" panose="02000503000000000000" pitchFamily="2" charset="-122"/>
                    <a:ea typeface="小考拉体" panose="02000503000000000000" pitchFamily="2" charset="-122"/>
                  </a:rPr>
                  <a:t>đối</a:t>
                </a:r>
                <a:r>
                  <a:rPr lang="en-US" altLang="zh-CN" sz="2600" dirty="0">
                    <a:solidFill>
                      <a:schemeClr val="tx1">
                        <a:lumMod val="75000"/>
                        <a:lumOff val="25000"/>
                      </a:schemeClr>
                    </a:solidFill>
                    <a:latin typeface="小考拉体" panose="02000503000000000000" pitchFamily="2" charset="-122"/>
                    <a:ea typeface="小考拉体" panose="02000503000000000000" pitchFamily="2" charset="-122"/>
                  </a:rPr>
                  <a:t> </a:t>
                </a:r>
                <a:r>
                  <a:rPr lang="en-US" altLang="zh-CN" sz="2600" dirty="0" err="1">
                    <a:solidFill>
                      <a:schemeClr val="tx1">
                        <a:lumMod val="75000"/>
                        <a:lumOff val="25000"/>
                      </a:schemeClr>
                    </a:solidFill>
                    <a:latin typeface="小考拉体" panose="02000503000000000000" pitchFamily="2" charset="-122"/>
                    <a:ea typeface="小考拉体" panose="02000503000000000000" pitchFamily="2" charset="-122"/>
                  </a:rPr>
                  <a:t>thoại</a:t>
                </a:r>
                <a:r>
                  <a:rPr lang="en-US" altLang="zh-CN" sz="2600" dirty="0">
                    <a:solidFill>
                      <a:schemeClr val="tx1">
                        <a:lumMod val="75000"/>
                        <a:lumOff val="25000"/>
                      </a:schemeClr>
                    </a:solidFill>
                    <a:latin typeface="小考拉体" panose="02000503000000000000" pitchFamily="2" charset="-122"/>
                    <a:ea typeface="小考拉体" panose="02000503000000000000" pitchFamily="2" charset="-122"/>
                  </a:rPr>
                  <a:t>.</a:t>
                </a:r>
              </a:p>
              <a:p>
                <a:pPr lvl="0" defTabSz="914400">
                  <a:defRPr/>
                </a:pPr>
                <a:r>
                  <a:rPr lang="en-US" altLang="zh-CN" sz="2600" dirty="0">
                    <a:solidFill>
                      <a:schemeClr val="tx1">
                        <a:lumMod val="75000"/>
                        <a:lumOff val="25000"/>
                      </a:schemeClr>
                    </a:solidFill>
                    <a:latin typeface="小考拉体" panose="02000503000000000000" pitchFamily="2" charset="-122"/>
                    <a:ea typeface="小考拉体" panose="02000503000000000000" pitchFamily="2" charset="-122"/>
                  </a:rPr>
                  <a:t>- </a:t>
                </a:r>
                <a:r>
                  <a:rPr lang="en-US" altLang="zh-CN" sz="2600" dirty="0" err="1">
                    <a:solidFill>
                      <a:schemeClr val="tx1">
                        <a:lumMod val="75000"/>
                        <a:lumOff val="25000"/>
                      </a:schemeClr>
                    </a:solidFill>
                    <a:latin typeface="小考拉体" panose="02000503000000000000" pitchFamily="2" charset="-122"/>
                    <a:ea typeface="小考拉体" panose="02000503000000000000" pitchFamily="2" charset="-122"/>
                  </a:rPr>
                  <a:t>Miêu</a:t>
                </a:r>
                <a:r>
                  <a:rPr lang="en-US" altLang="zh-CN" sz="2600" dirty="0">
                    <a:solidFill>
                      <a:schemeClr val="tx1">
                        <a:lumMod val="75000"/>
                        <a:lumOff val="25000"/>
                      </a:schemeClr>
                    </a:solidFill>
                    <a:latin typeface="小考拉体" panose="02000503000000000000" pitchFamily="2" charset="-122"/>
                    <a:ea typeface="小考拉体" panose="02000503000000000000" pitchFamily="2" charset="-122"/>
                  </a:rPr>
                  <a:t> </a:t>
                </a:r>
                <a:r>
                  <a:rPr lang="en-US" altLang="zh-CN" sz="2600" dirty="0" err="1">
                    <a:solidFill>
                      <a:schemeClr val="tx1">
                        <a:lumMod val="75000"/>
                        <a:lumOff val="25000"/>
                      </a:schemeClr>
                    </a:solidFill>
                    <a:latin typeface="小考拉体" panose="02000503000000000000" pitchFamily="2" charset="-122"/>
                    <a:ea typeface="小考拉体" panose="02000503000000000000" pitchFamily="2" charset="-122"/>
                  </a:rPr>
                  <a:t>tả</a:t>
                </a:r>
                <a:r>
                  <a:rPr lang="en-US" altLang="zh-CN" sz="2600" dirty="0">
                    <a:solidFill>
                      <a:schemeClr val="tx1">
                        <a:lumMod val="75000"/>
                        <a:lumOff val="25000"/>
                      </a:schemeClr>
                    </a:solidFill>
                    <a:latin typeface="小考拉体" panose="02000503000000000000" pitchFamily="2" charset="-122"/>
                    <a:ea typeface="小考拉体" panose="02000503000000000000" pitchFamily="2" charset="-122"/>
                  </a:rPr>
                  <a:t> </a:t>
                </a:r>
                <a:r>
                  <a:rPr lang="en-US" altLang="zh-CN" sz="2600" dirty="0" err="1">
                    <a:solidFill>
                      <a:schemeClr val="tx1">
                        <a:lumMod val="75000"/>
                        <a:lumOff val="25000"/>
                      </a:schemeClr>
                    </a:solidFill>
                    <a:latin typeface="小考拉体" panose="02000503000000000000" pitchFamily="2" charset="-122"/>
                    <a:ea typeface="小考拉体" panose="02000503000000000000" pitchFamily="2" charset="-122"/>
                  </a:rPr>
                  <a:t>tâm</a:t>
                </a:r>
                <a:r>
                  <a:rPr lang="en-US" altLang="zh-CN" sz="2600" dirty="0">
                    <a:solidFill>
                      <a:schemeClr val="tx1">
                        <a:lumMod val="75000"/>
                        <a:lumOff val="25000"/>
                      </a:schemeClr>
                    </a:solidFill>
                    <a:latin typeface="小考拉体" panose="02000503000000000000" pitchFamily="2" charset="-122"/>
                    <a:ea typeface="小考拉体" panose="02000503000000000000" pitchFamily="2" charset="-122"/>
                  </a:rPr>
                  <a:t> </a:t>
                </a:r>
                <a:r>
                  <a:rPr lang="en-US" altLang="zh-CN" sz="2600" dirty="0" err="1">
                    <a:solidFill>
                      <a:schemeClr val="tx1">
                        <a:lumMod val="75000"/>
                        <a:lumOff val="25000"/>
                      </a:schemeClr>
                    </a:solidFill>
                    <a:latin typeface="小考拉体" panose="02000503000000000000" pitchFamily="2" charset="-122"/>
                    <a:ea typeface="小考拉体" panose="02000503000000000000" pitchFamily="2" charset="-122"/>
                  </a:rPr>
                  <a:t>lí</a:t>
                </a:r>
                <a:r>
                  <a:rPr lang="en-US" altLang="zh-CN" sz="2600" dirty="0">
                    <a:solidFill>
                      <a:schemeClr val="tx1">
                        <a:lumMod val="75000"/>
                        <a:lumOff val="25000"/>
                      </a:schemeClr>
                    </a:solidFill>
                    <a:latin typeface="小考拉体" panose="02000503000000000000" pitchFamily="2" charset="-122"/>
                    <a:ea typeface="小考拉体" panose="02000503000000000000" pitchFamily="2" charset="-122"/>
                  </a:rPr>
                  <a:t> </a:t>
                </a:r>
                <a:r>
                  <a:rPr lang="en-US" altLang="zh-CN" sz="2600" dirty="0" err="1">
                    <a:solidFill>
                      <a:schemeClr val="tx1">
                        <a:lumMod val="75000"/>
                        <a:lumOff val="25000"/>
                      </a:schemeClr>
                    </a:solidFill>
                    <a:latin typeface="小考拉体" panose="02000503000000000000" pitchFamily="2" charset="-122"/>
                    <a:ea typeface="小考拉体" panose="02000503000000000000" pitchFamily="2" charset="-122"/>
                  </a:rPr>
                  <a:t>nhân</a:t>
                </a:r>
                <a:r>
                  <a:rPr lang="en-US" altLang="zh-CN" sz="2600" dirty="0">
                    <a:solidFill>
                      <a:schemeClr val="tx1">
                        <a:lumMod val="75000"/>
                        <a:lumOff val="25000"/>
                      </a:schemeClr>
                    </a:solidFill>
                    <a:latin typeface="小考拉体" panose="02000503000000000000" pitchFamily="2" charset="-122"/>
                    <a:ea typeface="小考拉体" panose="02000503000000000000" pitchFamily="2" charset="-122"/>
                  </a:rPr>
                  <a:t> </a:t>
                </a:r>
                <a:r>
                  <a:rPr lang="en-US" altLang="zh-CN" sz="2600" dirty="0" err="1">
                    <a:solidFill>
                      <a:schemeClr val="tx1">
                        <a:lumMod val="75000"/>
                        <a:lumOff val="25000"/>
                      </a:schemeClr>
                    </a:solidFill>
                    <a:latin typeface="小考拉体" panose="02000503000000000000" pitchFamily="2" charset="-122"/>
                    <a:ea typeface="小考拉体" panose="02000503000000000000" pitchFamily="2" charset="-122"/>
                  </a:rPr>
                  <a:t>vật</a:t>
                </a:r>
                <a:r>
                  <a:rPr lang="en-US" altLang="zh-CN" sz="2600" dirty="0">
                    <a:solidFill>
                      <a:schemeClr val="tx1">
                        <a:lumMod val="75000"/>
                        <a:lumOff val="25000"/>
                      </a:schemeClr>
                    </a:solidFill>
                    <a:latin typeface="小考拉体" panose="02000503000000000000" pitchFamily="2" charset="-122"/>
                    <a:ea typeface="小考拉体" panose="02000503000000000000" pitchFamily="2" charset="-122"/>
                  </a:rPr>
                  <a:t>.</a:t>
                </a:r>
              </a:p>
            </p:txBody>
          </p:sp>
          <p:sp>
            <p:nvSpPr>
              <p:cNvPr id="14" name="任意多边形: 形状 5">
                <a:extLst>
                  <a:ext uri="{FF2B5EF4-FFF2-40B4-BE49-F238E27FC236}">
                    <a16:creationId xmlns:a16="http://schemas.microsoft.com/office/drawing/2014/main" id="{1ED88013-A7FE-41B1-B0B7-6DC941DC34F2}"/>
                  </a:ext>
                </a:extLst>
              </p:cNvPr>
              <p:cNvSpPr/>
              <p:nvPr/>
            </p:nvSpPr>
            <p:spPr>
              <a:xfrm>
                <a:off x="1707826" y="2249797"/>
                <a:ext cx="6026474" cy="3149600"/>
              </a:xfrm>
              <a:custGeom>
                <a:avLst/>
                <a:gdLst>
                  <a:gd name="connsiteX0" fmla="*/ 283082 w 5100718"/>
                  <a:gd name="connsiteY0" fmla="*/ 488599 h 3232665"/>
                  <a:gd name="connsiteX1" fmla="*/ 740282 w 5100718"/>
                  <a:gd name="connsiteY1" fmla="*/ 126649 h 3232665"/>
                  <a:gd name="connsiteX2" fmla="*/ 1159382 w 5100718"/>
                  <a:gd name="connsiteY2" fmla="*/ 69499 h 3232665"/>
                  <a:gd name="connsiteX3" fmla="*/ 1616582 w 5100718"/>
                  <a:gd name="connsiteY3" fmla="*/ 12349 h 3232665"/>
                  <a:gd name="connsiteX4" fmla="*/ 2931032 w 5100718"/>
                  <a:gd name="connsiteY4" fmla="*/ 12349 h 3232665"/>
                  <a:gd name="connsiteX5" fmla="*/ 4455032 w 5100718"/>
                  <a:gd name="connsiteY5" fmla="*/ 145699 h 3232665"/>
                  <a:gd name="connsiteX6" fmla="*/ 5064632 w 5100718"/>
                  <a:gd name="connsiteY6" fmla="*/ 1041049 h 3232665"/>
                  <a:gd name="connsiteX7" fmla="*/ 4893182 w 5100718"/>
                  <a:gd name="connsiteY7" fmla="*/ 2565049 h 3232665"/>
                  <a:gd name="connsiteX8" fmla="*/ 3769232 w 5100718"/>
                  <a:gd name="connsiteY8" fmla="*/ 3174649 h 3232665"/>
                  <a:gd name="connsiteX9" fmla="*/ 854582 w 5100718"/>
                  <a:gd name="connsiteY9" fmla="*/ 3136549 h 3232665"/>
                  <a:gd name="connsiteX10" fmla="*/ 73532 w 5100718"/>
                  <a:gd name="connsiteY10" fmla="*/ 2545999 h 3232665"/>
                  <a:gd name="connsiteX11" fmla="*/ 54482 w 5100718"/>
                  <a:gd name="connsiteY11" fmla="*/ 1536349 h 3232665"/>
                  <a:gd name="connsiteX12" fmla="*/ 283082 w 5100718"/>
                  <a:gd name="connsiteY12" fmla="*/ 488599 h 323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0718" h="3232665">
                    <a:moveTo>
                      <a:pt x="283082" y="488599"/>
                    </a:moveTo>
                    <a:cubicBezTo>
                      <a:pt x="397382" y="253649"/>
                      <a:pt x="594232" y="196499"/>
                      <a:pt x="740282" y="126649"/>
                    </a:cubicBezTo>
                    <a:cubicBezTo>
                      <a:pt x="886332" y="56799"/>
                      <a:pt x="1159382" y="69499"/>
                      <a:pt x="1159382" y="69499"/>
                    </a:cubicBezTo>
                    <a:cubicBezTo>
                      <a:pt x="1305432" y="50449"/>
                      <a:pt x="1321307" y="21874"/>
                      <a:pt x="1616582" y="12349"/>
                    </a:cubicBezTo>
                    <a:cubicBezTo>
                      <a:pt x="1911857" y="2824"/>
                      <a:pt x="2457957" y="-9876"/>
                      <a:pt x="2931032" y="12349"/>
                    </a:cubicBezTo>
                    <a:cubicBezTo>
                      <a:pt x="3404107" y="34574"/>
                      <a:pt x="4099432" y="-25751"/>
                      <a:pt x="4455032" y="145699"/>
                    </a:cubicBezTo>
                    <a:cubicBezTo>
                      <a:pt x="4810632" y="317149"/>
                      <a:pt x="4991607" y="637824"/>
                      <a:pt x="5064632" y="1041049"/>
                    </a:cubicBezTo>
                    <a:cubicBezTo>
                      <a:pt x="5137657" y="1444274"/>
                      <a:pt x="5109082" y="2209449"/>
                      <a:pt x="4893182" y="2565049"/>
                    </a:cubicBezTo>
                    <a:cubicBezTo>
                      <a:pt x="4677282" y="2920649"/>
                      <a:pt x="4442332" y="3079399"/>
                      <a:pt x="3769232" y="3174649"/>
                    </a:cubicBezTo>
                    <a:cubicBezTo>
                      <a:pt x="3096132" y="3269899"/>
                      <a:pt x="1470532" y="3241324"/>
                      <a:pt x="854582" y="3136549"/>
                    </a:cubicBezTo>
                    <a:cubicBezTo>
                      <a:pt x="238632" y="3031774"/>
                      <a:pt x="206882" y="2812699"/>
                      <a:pt x="73532" y="2545999"/>
                    </a:cubicBezTo>
                    <a:cubicBezTo>
                      <a:pt x="-59818" y="2279299"/>
                      <a:pt x="22732" y="1882424"/>
                      <a:pt x="54482" y="1536349"/>
                    </a:cubicBezTo>
                    <a:cubicBezTo>
                      <a:pt x="86232" y="1190274"/>
                      <a:pt x="168782" y="723549"/>
                      <a:pt x="283082" y="488599"/>
                    </a:cubicBezTo>
                    <a:close/>
                  </a:path>
                </a:pathLst>
              </a:custGeom>
              <a:noFill/>
              <a:ln w="38100">
                <a:solidFill>
                  <a:srgbClr val="867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6">
              <a:extLst>
                <a:ext uri="{FF2B5EF4-FFF2-40B4-BE49-F238E27FC236}">
                  <a16:creationId xmlns:a16="http://schemas.microsoft.com/office/drawing/2014/main" id="{D1447494-CF7C-44A9-B353-C1D6A66EB4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7826" y="2369935"/>
              <a:ext cx="593203" cy="576303"/>
            </a:xfrm>
            <a:prstGeom prst="rect">
              <a:avLst/>
            </a:prstGeom>
          </p:spPr>
        </p:pic>
      </p:grpSp>
      <p:grpSp>
        <p:nvGrpSpPr>
          <p:cNvPr id="15" name="组合 8">
            <a:extLst>
              <a:ext uri="{FF2B5EF4-FFF2-40B4-BE49-F238E27FC236}">
                <a16:creationId xmlns:a16="http://schemas.microsoft.com/office/drawing/2014/main" id="{767F698F-64C5-443F-BFD4-265399DCA104}"/>
              </a:ext>
            </a:extLst>
          </p:cNvPr>
          <p:cNvGrpSpPr/>
          <p:nvPr/>
        </p:nvGrpSpPr>
        <p:grpSpPr>
          <a:xfrm>
            <a:off x="5464052" y="2203599"/>
            <a:ext cx="5821262" cy="3584211"/>
            <a:chOff x="1707826" y="2249797"/>
            <a:chExt cx="6026474" cy="3288080"/>
          </a:xfrm>
        </p:grpSpPr>
        <p:grpSp>
          <p:nvGrpSpPr>
            <p:cNvPr id="16" name="组合 7">
              <a:extLst>
                <a:ext uri="{FF2B5EF4-FFF2-40B4-BE49-F238E27FC236}">
                  <a16:creationId xmlns:a16="http://schemas.microsoft.com/office/drawing/2014/main" id="{FBE5E7D7-C6F6-423F-AC3C-04EED0455519}"/>
                </a:ext>
              </a:extLst>
            </p:cNvPr>
            <p:cNvGrpSpPr/>
            <p:nvPr/>
          </p:nvGrpSpPr>
          <p:grpSpPr>
            <a:xfrm>
              <a:off x="1707826" y="2249797"/>
              <a:ext cx="6026474" cy="3288080"/>
              <a:chOff x="1707826" y="2249797"/>
              <a:chExt cx="6026474" cy="3288080"/>
            </a:xfrm>
          </p:grpSpPr>
          <p:sp>
            <p:nvSpPr>
              <p:cNvPr id="18" name="文本框 1">
                <a:extLst>
                  <a:ext uri="{FF2B5EF4-FFF2-40B4-BE49-F238E27FC236}">
                    <a16:creationId xmlns:a16="http://schemas.microsoft.com/office/drawing/2014/main" id="{531720AA-614B-4FCB-BC71-9903C922E835}"/>
                  </a:ext>
                </a:extLst>
              </p:cNvPr>
              <p:cNvSpPr txBox="1"/>
              <p:nvPr/>
            </p:nvSpPr>
            <p:spPr>
              <a:xfrm>
                <a:off x="1959475" y="2369935"/>
                <a:ext cx="5767585" cy="3167942"/>
              </a:xfrm>
              <a:prstGeom prst="rect">
                <a:avLst/>
              </a:prstGeom>
              <a:noFill/>
            </p:spPr>
            <p:txBody>
              <a:bodyPr wrap="square" rtlCol="0">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lgn="ctr" defTabSz="914400">
                  <a:defRPr/>
                </a:pPr>
                <a:r>
                  <a:rPr lang="vi-VN" altLang="zh-CN" sz="2600" b="1" dirty="0">
                    <a:solidFill>
                      <a:schemeClr val="tx1">
                        <a:lumMod val="75000"/>
                        <a:lumOff val="25000"/>
                      </a:schemeClr>
                    </a:solidFill>
                    <a:latin typeface="小考拉体" panose="02000503000000000000" pitchFamily="2" charset="-122"/>
                    <a:ea typeface="小考拉体" panose="02000503000000000000" pitchFamily="2" charset="-122"/>
                  </a:rPr>
                  <a:t>2. Nội dung</a:t>
                </a:r>
              </a:p>
              <a:p>
                <a:pPr lvl="0" defTabSz="914400">
                  <a:defRPr/>
                </a:pPr>
                <a:r>
                  <a:rPr lang="vi-VN" altLang="zh-CN" sz="2600" dirty="0">
                    <a:solidFill>
                      <a:schemeClr val="tx1">
                        <a:lumMod val="75000"/>
                        <a:lumOff val="25000"/>
                      </a:schemeClr>
                    </a:solidFill>
                    <a:latin typeface="小考拉体" panose="02000503000000000000" pitchFamily="2" charset="-122"/>
                    <a:ea typeface="小考拉体" panose="02000503000000000000" pitchFamily="2" charset="-122"/>
                  </a:rPr>
                  <a:t>- Kể về cuộc phiêu lưu đầy lí thú và hấp dẫn của các thuỷ thủ và vị giáo sư.</a:t>
                </a:r>
              </a:p>
              <a:p>
                <a:pPr lvl="0" defTabSz="914400">
                  <a:defRPr/>
                </a:pPr>
                <a:r>
                  <a:rPr lang="vi-VN" altLang="zh-CN" sz="2600" dirty="0">
                    <a:solidFill>
                      <a:schemeClr val="tx1">
                        <a:lumMod val="75000"/>
                        <a:lumOff val="25000"/>
                      </a:schemeClr>
                    </a:solidFill>
                    <a:latin typeface="小考拉体" panose="02000503000000000000" pitchFamily="2" charset="-122"/>
                    <a:ea typeface="小考拉体" panose="02000503000000000000" pitchFamily="2" charset="-122"/>
                  </a:rPr>
                  <a:t>- Qua đó ca ngợi những chuyến phiêu lưu để chinh phục và khám phá những điều bí ẩn bất tận.</a:t>
                </a:r>
              </a:p>
            </p:txBody>
          </p:sp>
          <p:sp>
            <p:nvSpPr>
              <p:cNvPr id="19" name="任意多边形: 形状 5">
                <a:extLst>
                  <a:ext uri="{FF2B5EF4-FFF2-40B4-BE49-F238E27FC236}">
                    <a16:creationId xmlns:a16="http://schemas.microsoft.com/office/drawing/2014/main" id="{1ED88013-A7FE-41B1-B0B7-6DC941DC34F2}"/>
                  </a:ext>
                </a:extLst>
              </p:cNvPr>
              <p:cNvSpPr/>
              <p:nvPr/>
            </p:nvSpPr>
            <p:spPr>
              <a:xfrm>
                <a:off x="1707826" y="2249797"/>
                <a:ext cx="6026474" cy="3149600"/>
              </a:xfrm>
              <a:custGeom>
                <a:avLst/>
                <a:gdLst>
                  <a:gd name="connsiteX0" fmla="*/ 283082 w 5100718"/>
                  <a:gd name="connsiteY0" fmla="*/ 488599 h 3232665"/>
                  <a:gd name="connsiteX1" fmla="*/ 740282 w 5100718"/>
                  <a:gd name="connsiteY1" fmla="*/ 126649 h 3232665"/>
                  <a:gd name="connsiteX2" fmla="*/ 1159382 w 5100718"/>
                  <a:gd name="connsiteY2" fmla="*/ 69499 h 3232665"/>
                  <a:gd name="connsiteX3" fmla="*/ 1616582 w 5100718"/>
                  <a:gd name="connsiteY3" fmla="*/ 12349 h 3232665"/>
                  <a:gd name="connsiteX4" fmla="*/ 2931032 w 5100718"/>
                  <a:gd name="connsiteY4" fmla="*/ 12349 h 3232665"/>
                  <a:gd name="connsiteX5" fmla="*/ 4455032 w 5100718"/>
                  <a:gd name="connsiteY5" fmla="*/ 145699 h 3232665"/>
                  <a:gd name="connsiteX6" fmla="*/ 5064632 w 5100718"/>
                  <a:gd name="connsiteY6" fmla="*/ 1041049 h 3232665"/>
                  <a:gd name="connsiteX7" fmla="*/ 4893182 w 5100718"/>
                  <a:gd name="connsiteY7" fmla="*/ 2565049 h 3232665"/>
                  <a:gd name="connsiteX8" fmla="*/ 3769232 w 5100718"/>
                  <a:gd name="connsiteY8" fmla="*/ 3174649 h 3232665"/>
                  <a:gd name="connsiteX9" fmla="*/ 854582 w 5100718"/>
                  <a:gd name="connsiteY9" fmla="*/ 3136549 h 3232665"/>
                  <a:gd name="connsiteX10" fmla="*/ 73532 w 5100718"/>
                  <a:gd name="connsiteY10" fmla="*/ 2545999 h 3232665"/>
                  <a:gd name="connsiteX11" fmla="*/ 54482 w 5100718"/>
                  <a:gd name="connsiteY11" fmla="*/ 1536349 h 3232665"/>
                  <a:gd name="connsiteX12" fmla="*/ 283082 w 5100718"/>
                  <a:gd name="connsiteY12" fmla="*/ 488599 h 323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0718" h="3232665">
                    <a:moveTo>
                      <a:pt x="283082" y="488599"/>
                    </a:moveTo>
                    <a:cubicBezTo>
                      <a:pt x="397382" y="253649"/>
                      <a:pt x="594232" y="196499"/>
                      <a:pt x="740282" y="126649"/>
                    </a:cubicBezTo>
                    <a:cubicBezTo>
                      <a:pt x="886332" y="56799"/>
                      <a:pt x="1159382" y="69499"/>
                      <a:pt x="1159382" y="69499"/>
                    </a:cubicBezTo>
                    <a:cubicBezTo>
                      <a:pt x="1305432" y="50449"/>
                      <a:pt x="1321307" y="21874"/>
                      <a:pt x="1616582" y="12349"/>
                    </a:cubicBezTo>
                    <a:cubicBezTo>
                      <a:pt x="1911857" y="2824"/>
                      <a:pt x="2457957" y="-9876"/>
                      <a:pt x="2931032" y="12349"/>
                    </a:cubicBezTo>
                    <a:cubicBezTo>
                      <a:pt x="3404107" y="34574"/>
                      <a:pt x="4099432" y="-25751"/>
                      <a:pt x="4455032" y="145699"/>
                    </a:cubicBezTo>
                    <a:cubicBezTo>
                      <a:pt x="4810632" y="317149"/>
                      <a:pt x="4991607" y="637824"/>
                      <a:pt x="5064632" y="1041049"/>
                    </a:cubicBezTo>
                    <a:cubicBezTo>
                      <a:pt x="5137657" y="1444274"/>
                      <a:pt x="5109082" y="2209449"/>
                      <a:pt x="4893182" y="2565049"/>
                    </a:cubicBezTo>
                    <a:cubicBezTo>
                      <a:pt x="4677282" y="2920649"/>
                      <a:pt x="4442332" y="3079399"/>
                      <a:pt x="3769232" y="3174649"/>
                    </a:cubicBezTo>
                    <a:cubicBezTo>
                      <a:pt x="3096132" y="3269899"/>
                      <a:pt x="1470532" y="3241324"/>
                      <a:pt x="854582" y="3136549"/>
                    </a:cubicBezTo>
                    <a:cubicBezTo>
                      <a:pt x="238632" y="3031774"/>
                      <a:pt x="206882" y="2812699"/>
                      <a:pt x="73532" y="2545999"/>
                    </a:cubicBezTo>
                    <a:cubicBezTo>
                      <a:pt x="-59818" y="2279299"/>
                      <a:pt x="22732" y="1882424"/>
                      <a:pt x="54482" y="1536349"/>
                    </a:cubicBezTo>
                    <a:cubicBezTo>
                      <a:pt x="86232" y="1190274"/>
                      <a:pt x="168782" y="723549"/>
                      <a:pt x="283082" y="488599"/>
                    </a:cubicBezTo>
                    <a:close/>
                  </a:path>
                </a:pathLst>
              </a:custGeom>
              <a:noFill/>
              <a:ln w="38100">
                <a:solidFill>
                  <a:srgbClr val="867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图片 6">
              <a:extLst>
                <a:ext uri="{FF2B5EF4-FFF2-40B4-BE49-F238E27FC236}">
                  <a16:creationId xmlns:a16="http://schemas.microsoft.com/office/drawing/2014/main" id="{D1447494-CF7C-44A9-B353-C1D6A66EB4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7826" y="2369935"/>
              <a:ext cx="593203" cy="576303"/>
            </a:xfrm>
            <a:prstGeom prst="rect">
              <a:avLst/>
            </a:prstGeom>
          </p:spPr>
        </p:pic>
      </p:grpSp>
      <p:pic>
        <p:nvPicPr>
          <p:cNvPr id="20" name="Picture 19">
            <a:extLst>
              <a:ext uri="{FF2B5EF4-FFF2-40B4-BE49-F238E27FC236}">
                <a16:creationId xmlns:a16="http://schemas.microsoft.com/office/drawing/2014/main" id="{64993FB0-1350-45CF-A3FB-B18A37700473}"/>
              </a:ext>
            </a:extLst>
          </p:cNvPr>
          <p:cNvPicPr>
            <a:picLocks noChangeAspect="1"/>
          </p:cNvPicPr>
          <p:nvPr/>
        </p:nvPicPr>
        <p:blipFill>
          <a:blip r:embed="rId4"/>
          <a:stretch>
            <a:fillRect/>
          </a:stretch>
        </p:blipFill>
        <p:spPr>
          <a:xfrm>
            <a:off x="2626561" y="839602"/>
            <a:ext cx="1004144" cy="852251"/>
          </a:xfrm>
          <a:prstGeom prst="rect">
            <a:avLst/>
          </a:prstGeom>
        </p:spPr>
      </p:pic>
    </p:spTree>
    <p:extLst>
      <p:ext uri="{BB962C8B-B14F-4D97-AF65-F5344CB8AC3E}">
        <p14:creationId xmlns:p14="http://schemas.microsoft.com/office/powerpoint/2010/main" val="18585214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5EE4CA17-C37C-4B44-BF55-27C5215D110B}"/>
              </a:ext>
            </a:extLst>
          </p:cNvPr>
          <p:cNvGrpSpPr/>
          <p:nvPr/>
        </p:nvGrpSpPr>
        <p:grpSpPr>
          <a:xfrm>
            <a:off x="4505582" y="1318470"/>
            <a:ext cx="3714591" cy="642484"/>
            <a:chOff x="5056919" y="1638151"/>
            <a:chExt cx="2592801" cy="642484"/>
          </a:xfrm>
          <a:effectLst>
            <a:outerShdw blurRad="50800" dist="38100" dir="5400000" algn="t" rotWithShape="0">
              <a:prstClr val="black">
                <a:alpha val="40000"/>
              </a:prstClr>
            </a:outerShdw>
          </a:effectLst>
        </p:grpSpPr>
        <p:sp>
          <p:nvSpPr>
            <p:cNvPr id="4" name="矩形: 圆角 68">
              <a:extLst>
                <a:ext uri="{FF2B5EF4-FFF2-40B4-BE49-F238E27FC236}">
                  <a16:creationId xmlns:a16="http://schemas.microsoft.com/office/drawing/2014/main" id="{99FAAA6D-822E-41AF-8E0C-E7D2791DCEBF}"/>
                </a:ext>
              </a:extLst>
            </p:cNvPr>
            <p:cNvSpPr/>
            <p:nvPr/>
          </p:nvSpPr>
          <p:spPr>
            <a:xfrm>
              <a:off x="5056920" y="1701564"/>
              <a:ext cx="2078160" cy="571986"/>
            </a:xfrm>
            <a:custGeom>
              <a:avLst/>
              <a:gdLst>
                <a:gd name="connsiteX0" fmla="*/ 0 w 2542152"/>
                <a:gd name="connsiteY0" fmla="*/ 64864 h 389177"/>
                <a:gd name="connsiteX1" fmla="*/ 64864 w 2542152"/>
                <a:gd name="connsiteY1" fmla="*/ 0 h 389177"/>
                <a:gd name="connsiteX2" fmla="*/ 2477288 w 2542152"/>
                <a:gd name="connsiteY2" fmla="*/ 0 h 389177"/>
                <a:gd name="connsiteX3" fmla="*/ 2542152 w 2542152"/>
                <a:gd name="connsiteY3" fmla="*/ 64864 h 389177"/>
                <a:gd name="connsiteX4" fmla="*/ 2542152 w 2542152"/>
                <a:gd name="connsiteY4" fmla="*/ 324313 h 389177"/>
                <a:gd name="connsiteX5" fmla="*/ 2477288 w 2542152"/>
                <a:gd name="connsiteY5" fmla="*/ 389177 h 389177"/>
                <a:gd name="connsiteX6" fmla="*/ 64864 w 2542152"/>
                <a:gd name="connsiteY6" fmla="*/ 389177 h 389177"/>
                <a:gd name="connsiteX7" fmla="*/ 0 w 2542152"/>
                <a:gd name="connsiteY7" fmla="*/ 324313 h 389177"/>
                <a:gd name="connsiteX8" fmla="*/ 0 w 2542152"/>
                <a:gd name="connsiteY8" fmla="*/ 64864 h 389177"/>
                <a:gd name="connsiteX0" fmla="*/ 1185 w 2543337"/>
                <a:gd name="connsiteY0" fmla="*/ 97341 h 421654"/>
                <a:gd name="connsiteX1" fmla="*/ 66049 w 2543337"/>
                <a:gd name="connsiteY1" fmla="*/ 32477 h 421654"/>
                <a:gd name="connsiteX2" fmla="*/ 2478473 w 2543337"/>
                <a:gd name="connsiteY2" fmla="*/ 32477 h 421654"/>
                <a:gd name="connsiteX3" fmla="*/ 2543337 w 2543337"/>
                <a:gd name="connsiteY3" fmla="*/ 97341 h 421654"/>
                <a:gd name="connsiteX4" fmla="*/ 2543337 w 2543337"/>
                <a:gd name="connsiteY4" fmla="*/ 356790 h 421654"/>
                <a:gd name="connsiteX5" fmla="*/ 2478473 w 2543337"/>
                <a:gd name="connsiteY5" fmla="*/ 421654 h 421654"/>
                <a:gd name="connsiteX6" fmla="*/ 66049 w 2543337"/>
                <a:gd name="connsiteY6" fmla="*/ 421654 h 421654"/>
                <a:gd name="connsiteX7" fmla="*/ 1185 w 2543337"/>
                <a:gd name="connsiteY7" fmla="*/ 356790 h 421654"/>
                <a:gd name="connsiteX8" fmla="*/ 1185 w 2543337"/>
                <a:gd name="connsiteY8" fmla="*/ 97341 h 421654"/>
                <a:gd name="connsiteX0" fmla="*/ 1185 w 2543337"/>
                <a:gd name="connsiteY0" fmla="*/ 110019 h 434332"/>
                <a:gd name="connsiteX1" fmla="*/ 66049 w 2543337"/>
                <a:gd name="connsiteY1" fmla="*/ 45155 h 434332"/>
                <a:gd name="connsiteX2" fmla="*/ 2478473 w 2543337"/>
                <a:gd name="connsiteY2" fmla="*/ 45155 h 434332"/>
                <a:gd name="connsiteX3" fmla="*/ 2543337 w 2543337"/>
                <a:gd name="connsiteY3" fmla="*/ 110019 h 434332"/>
                <a:gd name="connsiteX4" fmla="*/ 2543337 w 2543337"/>
                <a:gd name="connsiteY4" fmla="*/ 369468 h 434332"/>
                <a:gd name="connsiteX5" fmla="*/ 2478473 w 2543337"/>
                <a:gd name="connsiteY5" fmla="*/ 434332 h 434332"/>
                <a:gd name="connsiteX6" fmla="*/ 66049 w 2543337"/>
                <a:gd name="connsiteY6" fmla="*/ 434332 h 434332"/>
                <a:gd name="connsiteX7" fmla="*/ 1185 w 2543337"/>
                <a:gd name="connsiteY7" fmla="*/ 369468 h 434332"/>
                <a:gd name="connsiteX8" fmla="*/ 1185 w 2543337"/>
                <a:gd name="connsiteY8" fmla="*/ 110019 h 434332"/>
                <a:gd name="connsiteX0" fmla="*/ 312975 w 2855127"/>
                <a:gd name="connsiteY0" fmla="*/ 110019 h 434332"/>
                <a:gd name="connsiteX1" fmla="*/ 377839 w 2855127"/>
                <a:gd name="connsiteY1" fmla="*/ 45155 h 434332"/>
                <a:gd name="connsiteX2" fmla="*/ 2790263 w 2855127"/>
                <a:gd name="connsiteY2" fmla="*/ 45155 h 434332"/>
                <a:gd name="connsiteX3" fmla="*/ 2855127 w 2855127"/>
                <a:gd name="connsiteY3" fmla="*/ 110019 h 434332"/>
                <a:gd name="connsiteX4" fmla="*/ 2855127 w 2855127"/>
                <a:gd name="connsiteY4" fmla="*/ 369468 h 434332"/>
                <a:gd name="connsiteX5" fmla="*/ 2790263 w 2855127"/>
                <a:gd name="connsiteY5" fmla="*/ 434332 h 434332"/>
                <a:gd name="connsiteX6" fmla="*/ 377839 w 2855127"/>
                <a:gd name="connsiteY6" fmla="*/ 434332 h 434332"/>
                <a:gd name="connsiteX7" fmla="*/ 312975 w 2855127"/>
                <a:gd name="connsiteY7" fmla="*/ 369468 h 434332"/>
                <a:gd name="connsiteX8" fmla="*/ 312975 w 2855127"/>
                <a:gd name="connsiteY8" fmla="*/ 110019 h 434332"/>
                <a:gd name="connsiteX0" fmla="*/ 293270 w 2835422"/>
                <a:gd name="connsiteY0" fmla="*/ 149530 h 473843"/>
                <a:gd name="connsiteX1" fmla="*/ 358134 w 2835422"/>
                <a:gd name="connsiteY1" fmla="*/ 84666 h 473843"/>
                <a:gd name="connsiteX2" fmla="*/ 2770558 w 2835422"/>
                <a:gd name="connsiteY2" fmla="*/ 84666 h 473843"/>
                <a:gd name="connsiteX3" fmla="*/ 2835422 w 2835422"/>
                <a:gd name="connsiteY3" fmla="*/ 149530 h 473843"/>
                <a:gd name="connsiteX4" fmla="*/ 2835422 w 2835422"/>
                <a:gd name="connsiteY4" fmla="*/ 408979 h 473843"/>
                <a:gd name="connsiteX5" fmla="*/ 2770558 w 2835422"/>
                <a:gd name="connsiteY5" fmla="*/ 473843 h 473843"/>
                <a:gd name="connsiteX6" fmla="*/ 358134 w 2835422"/>
                <a:gd name="connsiteY6" fmla="*/ 473843 h 473843"/>
                <a:gd name="connsiteX7" fmla="*/ 293270 w 2835422"/>
                <a:gd name="connsiteY7" fmla="*/ 408979 h 473843"/>
                <a:gd name="connsiteX8" fmla="*/ 293270 w 2835422"/>
                <a:gd name="connsiteY8" fmla="*/ 149530 h 473843"/>
                <a:gd name="connsiteX0" fmla="*/ 0 w 2542152"/>
                <a:gd name="connsiteY0" fmla="*/ 408979 h 473843"/>
                <a:gd name="connsiteX1" fmla="*/ 64864 w 2542152"/>
                <a:gd name="connsiteY1" fmla="*/ 84666 h 473843"/>
                <a:gd name="connsiteX2" fmla="*/ 2477288 w 2542152"/>
                <a:gd name="connsiteY2" fmla="*/ 84666 h 473843"/>
                <a:gd name="connsiteX3" fmla="*/ 2542152 w 2542152"/>
                <a:gd name="connsiteY3" fmla="*/ 149530 h 473843"/>
                <a:gd name="connsiteX4" fmla="*/ 2542152 w 2542152"/>
                <a:gd name="connsiteY4" fmla="*/ 408979 h 473843"/>
                <a:gd name="connsiteX5" fmla="*/ 2477288 w 2542152"/>
                <a:gd name="connsiteY5" fmla="*/ 473843 h 473843"/>
                <a:gd name="connsiteX6" fmla="*/ 64864 w 2542152"/>
                <a:gd name="connsiteY6" fmla="*/ 473843 h 473843"/>
                <a:gd name="connsiteX7" fmla="*/ 0 w 2542152"/>
                <a:gd name="connsiteY7" fmla="*/ 408979 h 473843"/>
                <a:gd name="connsiteX0" fmla="*/ 137108 w 2679260"/>
                <a:gd name="connsiteY0" fmla="*/ 350924 h 415788"/>
                <a:gd name="connsiteX1" fmla="*/ 201972 w 2679260"/>
                <a:gd name="connsiteY1" fmla="*/ 26611 h 415788"/>
                <a:gd name="connsiteX2" fmla="*/ 2614396 w 2679260"/>
                <a:gd name="connsiteY2" fmla="*/ 26611 h 415788"/>
                <a:gd name="connsiteX3" fmla="*/ 2679260 w 2679260"/>
                <a:gd name="connsiteY3" fmla="*/ 91475 h 415788"/>
                <a:gd name="connsiteX4" fmla="*/ 2679260 w 2679260"/>
                <a:gd name="connsiteY4" fmla="*/ 350924 h 415788"/>
                <a:gd name="connsiteX5" fmla="*/ 2614396 w 2679260"/>
                <a:gd name="connsiteY5" fmla="*/ 415788 h 415788"/>
                <a:gd name="connsiteX6" fmla="*/ 201972 w 2679260"/>
                <a:gd name="connsiteY6" fmla="*/ 415788 h 415788"/>
                <a:gd name="connsiteX7" fmla="*/ 137108 w 2679260"/>
                <a:gd name="connsiteY7" fmla="*/ 350924 h 415788"/>
                <a:gd name="connsiteX0" fmla="*/ 17634 w 2559786"/>
                <a:gd name="connsiteY0" fmla="*/ 398777 h 463641"/>
                <a:gd name="connsiteX1" fmla="*/ 82498 w 2559786"/>
                <a:gd name="connsiteY1" fmla="*/ 74464 h 463641"/>
                <a:gd name="connsiteX2" fmla="*/ 2494922 w 2559786"/>
                <a:gd name="connsiteY2" fmla="*/ 74464 h 463641"/>
                <a:gd name="connsiteX3" fmla="*/ 2559786 w 2559786"/>
                <a:gd name="connsiteY3" fmla="*/ 139328 h 463641"/>
                <a:gd name="connsiteX4" fmla="*/ 2559786 w 2559786"/>
                <a:gd name="connsiteY4" fmla="*/ 398777 h 463641"/>
                <a:gd name="connsiteX5" fmla="*/ 2494922 w 2559786"/>
                <a:gd name="connsiteY5" fmla="*/ 463641 h 463641"/>
                <a:gd name="connsiteX6" fmla="*/ 82498 w 2559786"/>
                <a:gd name="connsiteY6" fmla="*/ 463641 h 463641"/>
                <a:gd name="connsiteX7" fmla="*/ 17634 w 2559786"/>
                <a:gd name="connsiteY7" fmla="*/ 398777 h 463641"/>
                <a:gd name="connsiteX0" fmla="*/ 114388 w 2694640"/>
                <a:gd name="connsiteY0" fmla="*/ 405462 h 426072"/>
                <a:gd name="connsiteX1" fmla="*/ 217352 w 2694640"/>
                <a:gd name="connsiteY1" fmla="*/ 30349 h 426072"/>
                <a:gd name="connsiteX2" fmla="*/ 2629776 w 2694640"/>
                <a:gd name="connsiteY2" fmla="*/ 30349 h 426072"/>
                <a:gd name="connsiteX3" fmla="*/ 2694640 w 2694640"/>
                <a:gd name="connsiteY3" fmla="*/ 95213 h 426072"/>
                <a:gd name="connsiteX4" fmla="*/ 2694640 w 2694640"/>
                <a:gd name="connsiteY4" fmla="*/ 354662 h 426072"/>
                <a:gd name="connsiteX5" fmla="*/ 2629776 w 2694640"/>
                <a:gd name="connsiteY5" fmla="*/ 419526 h 426072"/>
                <a:gd name="connsiteX6" fmla="*/ 217352 w 2694640"/>
                <a:gd name="connsiteY6" fmla="*/ 419526 h 426072"/>
                <a:gd name="connsiteX7" fmla="*/ 114388 w 2694640"/>
                <a:gd name="connsiteY7" fmla="*/ 405462 h 426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40" h="426072">
                  <a:moveTo>
                    <a:pt x="114388" y="405462"/>
                  </a:moveTo>
                  <a:cubicBezTo>
                    <a:pt x="114388" y="340599"/>
                    <a:pt x="-201879" y="92868"/>
                    <a:pt x="217352" y="30349"/>
                  </a:cubicBezTo>
                  <a:cubicBezTo>
                    <a:pt x="636583" y="-32170"/>
                    <a:pt x="2216895" y="19538"/>
                    <a:pt x="2629776" y="30349"/>
                  </a:cubicBezTo>
                  <a:cubicBezTo>
                    <a:pt x="2665599" y="30349"/>
                    <a:pt x="2694640" y="59390"/>
                    <a:pt x="2694640" y="95213"/>
                  </a:cubicBezTo>
                  <a:lnTo>
                    <a:pt x="2694640" y="354662"/>
                  </a:lnTo>
                  <a:cubicBezTo>
                    <a:pt x="2694640" y="390485"/>
                    <a:pt x="2665599" y="419526"/>
                    <a:pt x="2629776" y="419526"/>
                  </a:cubicBezTo>
                  <a:lnTo>
                    <a:pt x="217352" y="419526"/>
                  </a:lnTo>
                  <a:cubicBezTo>
                    <a:pt x="181529" y="419526"/>
                    <a:pt x="114388" y="441285"/>
                    <a:pt x="114388" y="405462"/>
                  </a:cubicBezTo>
                  <a:close/>
                </a:path>
              </a:pathLst>
            </a:custGeom>
            <a:solidFill>
              <a:srgbClr val="1976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文本框 4">
              <a:extLst>
                <a:ext uri="{FF2B5EF4-FFF2-40B4-BE49-F238E27FC236}">
                  <a16:creationId xmlns:a16="http://schemas.microsoft.com/office/drawing/2014/main" id="{65B2DE84-9579-4C76-A5DD-870C405FFD46}"/>
                </a:ext>
              </a:extLst>
            </p:cNvPr>
            <p:cNvSpPr txBox="1"/>
            <p:nvPr/>
          </p:nvSpPr>
          <p:spPr>
            <a:xfrm>
              <a:off x="5056919" y="1638151"/>
              <a:ext cx="2592801" cy="642484"/>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914400">
                <a:defRPr/>
              </a:pPr>
              <a:r>
                <a:rPr lang="en-US" altLang="zh-CN" sz="3200" b="1" spc="300" dirty="0">
                  <a:solidFill>
                    <a:schemeClr val="bg1"/>
                  </a:solidFill>
                  <a:latin typeface="Times New Roman" panose="02020603050405020304" pitchFamily="18" charset="0"/>
                  <a:ea typeface="+mj-ea"/>
                  <a:cs typeface="Times New Roman" panose="02020603050405020304" pitchFamily="18" charset="0"/>
                </a:rPr>
                <a:t>BÀI HỌC</a:t>
              </a:r>
              <a:endParaRPr lang="zh-CN" altLang="en-US" sz="3200" b="1" spc="300" dirty="0">
                <a:solidFill>
                  <a:schemeClr val="bg1"/>
                </a:solidFill>
                <a:latin typeface="Times New Roman" panose="02020603050405020304" pitchFamily="18" charset="0"/>
                <a:ea typeface="+mj-ea"/>
                <a:cs typeface="Times New Roman" panose="02020603050405020304" pitchFamily="18" charset="0"/>
              </a:endParaRPr>
            </a:p>
          </p:txBody>
        </p:sp>
      </p:grpSp>
      <p:grpSp>
        <p:nvGrpSpPr>
          <p:cNvPr id="9" name="组合 8">
            <a:extLst>
              <a:ext uri="{FF2B5EF4-FFF2-40B4-BE49-F238E27FC236}">
                <a16:creationId xmlns:a16="http://schemas.microsoft.com/office/drawing/2014/main" id="{767F698F-64C5-443F-BFD4-265399DCA104}"/>
              </a:ext>
            </a:extLst>
          </p:cNvPr>
          <p:cNvGrpSpPr/>
          <p:nvPr/>
        </p:nvGrpSpPr>
        <p:grpSpPr>
          <a:xfrm>
            <a:off x="1517325" y="2400218"/>
            <a:ext cx="9428581" cy="4914981"/>
            <a:chOff x="1707825" y="2249797"/>
            <a:chExt cx="8124215" cy="4090456"/>
          </a:xfrm>
        </p:grpSpPr>
        <p:grpSp>
          <p:nvGrpSpPr>
            <p:cNvPr id="8" name="组合 7">
              <a:extLst>
                <a:ext uri="{FF2B5EF4-FFF2-40B4-BE49-F238E27FC236}">
                  <a16:creationId xmlns:a16="http://schemas.microsoft.com/office/drawing/2014/main" id="{FBE5E7D7-C6F6-423F-AC3C-04EED0455519}"/>
                </a:ext>
              </a:extLst>
            </p:cNvPr>
            <p:cNvGrpSpPr/>
            <p:nvPr/>
          </p:nvGrpSpPr>
          <p:grpSpPr>
            <a:xfrm>
              <a:off x="1707825" y="2249797"/>
              <a:ext cx="8124215" cy="4090456"/>
              <a:chOff x="1707825" y="2249797"/>
              <a:chExt cx="8124215" cy="4090456"/>
            </a:xfrm>
          </p:grpSpPr>
          <p:sp>
            <p:nvSpPr>
              <p:cNvPr id="2" name="文本框 1">
                <a:extLst>
                  <a:ext uri="{FF2B5EF4-FFF2-40B4-BE49-F238E27FC236}">
                    <a16:creationId xmlns:a16="http://schemas.microsoft.com/office/drawing/2014/main" id="{531720AA-614B-4FCB-BC71-9903C922E835}"/>
                  </a:ext>
                </a:extLst>
              </p:cNvPr>
              <p:cNvSpPr txBox="1"/>
              <p:nvPr/>
            </p:nvSpPr>
            <p:spPr>
              <a:xfrm>
                <a:off x="2351174" y="2369935"/>
                <a:ext cx="6929538" cy="3970318"/>
              </a:xfrm>
              <a:prstGeom prst="rect">
                <a:avLst/>
              </a:prstGeom>
              <a:noFill/>
            </p:spPr>
            <p:txBody>
              <a:bodyPr wrap="square" rtlCol="0">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algn="just">
                  <a:lnSpc>
                    <a:spcPct val="150000"/>
                  </a:lnSpc>
                  <a:spcAft>
                    <a:spcPts val="0"/>
                  </a:spcAft>
                </a:pPr>
                <a:r>
                  <a:rPr lang="en-US" sz="2800" dirty="0" err="1">
                    <a:latin typeface="Times New Roman" panose="02020603050405020304" pitchFamily="18" charset="0"/>
                    <a:ea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bao</a:t>
                </a:r>
                <a:r>
                  <a:rPr lang="en-US" sz="2800" dirty="0">
                    <a:latin typeface="Times New Roman" panose="02020603050405020304" pitchFamily="18" charset="0"/>
                    <a:ea typeface="Times New Roman" panose="02020603050405020304" pitchFamily="18" charset="0"/>
                  </a:rPr>
                  <a:t> la, </a:t>
                </a:r>
                <a:r>
                  <a:rPr lang="en-US" sz="2800" dirty="0" err="1">
                    <a:latin typeface="Times New Roman" panose="02020603050405020304" pitchFamily="18" charset="0"/>
                    <a:ea typeface="Times New Roman" panose="02020603050405020304" pitchFamily="18" charset="0"/>
                  </a:rPr>
                  <a:t>rộng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lớn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vẫn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còn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ẩn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Chúng</a:t>
                </a:r>
                <a:r>
                  <a:rPr lang="en-US" sz="2800" dirty="0">
                    <a:latin typeface="Times New Roman" panose="02020603050405020304" pitchFamily="18" charset="0"/>
                    <a:ea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đam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mê</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tuổi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trẻ</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nghiệm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phục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thêm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thêm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huyết</a:t>
                </a:r>
                <a:r>
                  <a:rPr lang="en-US" sz="2800" dirty="0">
                    <a:latin typeface="Times New Roman" panose="02020603050405020304" pitchFamily="18" charset="0"/>
                    <a:ea typeface="Times New Roman" panose="02020603050405020304" pitchFamily="18" charset="0"/>
                  </a:rPr>
                  <a:t>.</a:t>
                </a:r>
                <a:endParaRPr lang="en-US" sz="2000" dirty="0">
                  <a:effectLst/>
                  <a:latin typeface="Calibri" panose="020F0502020204030204" pitchFamily="34" charset="0"/>
                  <a:ea typeface="Calibri" panose="020F0502020204030204" pitchFamily="34" charset="0"/>
                </a:endParaRPr>
              </a:p>
            </p:txBody>
          </p:sp>
          <p:sp>
            <p:nvSpPr>
              <p:cNvPr id="6" name="任意多边形: 形状 5">
                <a:extLst>
                  <a:ext uri="{FF2B5EF4-FFF2-40B4-BE49-F238E27FC236}">
                    <a16:creationId xmlns:a16="http://schemas.microsoft.com/office/drawing/2014/main" id="{1ED88013-A7FE-41B1-B0B7-6DC941DC34F2}"/>
                  </a:ext>
                </a:extLst>
              </p:cNvPr>
              <p:cNvSpPr/>
              <p:nvPr/>
            </p:nvSpPr>
            <p:spPr>
              <a:xfrm>
                <a:off x="1707825" y="2249797"/>
                <a:ext cx="8124215" cy="3149600"/>
              </a:xfrm>
              <a:custGeom>
                <a:avLst/>
                <a:gdLst>
                  <a:gd name="connsiteX0" fmla="*/ 283082 w 5100718"/>
                  <a:gd name="connsiteY0" fmla="*/ 488599 h 3232665"/>
                  <a:gd name="connsiteX1" fmla="*/ 740282 w 5100718"/>
                  <a:gd name="connsiteY1" fmla="*/ 126649 h 3232665"/>
                  <a:gd name="connsiteX2" fmla="*/ 1159382 w 5100718"/>
                  <a:gd name="connsiteY2" fmla="*/ 69499 h 3232665"/>
                  <a:gd name="connsiteX3" fmla="*/ 1616582 w 5100718"/>
                  <a:gd name="connsiteY3" fmla="*/ 12349 h 3232665"/>
                  <a:gd name="connsiteX4" fmla="*/ 2931032 w 5100718"/>
                  <a:gd name="connsiteY4" fmla="*/ 12349 h 3232665"/>
                  <a:gd name="connsiteX5" fmla="*/ 4455032 w 5100718"/>
                  <a:gd name="connsiteY5" fmla="*/ 145699 h 3232665"/>
                  <a:gd name="connsiteX6" fmla="*/ 5064632 w 5100718"/>
                  <a:gd name="connsiteY6" fmla="*/ 1041049 h 3232665"/>
                  <a:gd name="connsiteX7" fmla="*/ 4893182 w 5100718"/>
                  <a:gd name="connsiteY7" fmla="*/ 2565049 h 3232665"/>
                  <a:gd name="connsiteX8" fmla="*/ 3769232 w 5100718"/>
                  <a:gd name="connsiteY8" fmla="*/ 3174649 h 3232665"/>
                  <a:gd name="connsiteX9" fmla="*/ 854582 w 5100718"/>
                  <a:gd name="connsiteY9" fmla="*/ 3136549 h 3232665"/>
                  <a:gd name="connsiteX10" fmla="*/ 73532 w 5100718"/>
                  <a:gd name="connsiteY10" fmla="*/ 2545999 h 3232665"/>
                  <a:gd name="connsiteX11" fmla="*/ 54482 w 5100718"/>
                  <a:gd name="connsiteY11" fmla="*/ 1536349 h 3232665"/>
                  <a:gd name="connsiteX12" fmla="*/ 283082 w 5100718"/>
                  <a:gd name="connsiteY12" fmla="*/ 488599 h 323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0718" h="3232665">
                    <a:moveTo>
                      <a:pt x="283082" y="488599"/>
                    </a:moveTo>
                    <a:cubicBezTo>
                      <a:pt x="397382" y="253649"/>
                      <a:pt x="594232" y="196499"/>
                      <a:pt x="740282" y="126649"/>
                    </a:cubicBezTo>
                    <a:cubicBezTo>
                      <a:pt x="886332" y="56799"/>
                      <a:pt x="1159382" y="69499"/>
                      <a:pt x="1159382" y="69499"/>
                    </a:cubicBezTo>
                    <a:cubicBezTo>
                      <a:pt x="1305432" y="50449"/>
                      <a:pt x="1321307" y="21874"/>
                      <a:pt x="1616582" y="12349"/>
                    </a:cubicBezTo>
                    <a:cubicBezTo>
                      <a:pt x="1911857" y="2824"/>
                      <a:pt x="2457957" y="-9876"/>
                      <a:pt x="2931032" y="12349"/>
                    </a:cubicBezTo>
                    <a:cubicBezTo>
                      <a:pt x="3404107" y="34574"/>
                      <a:pt x="4099432" y="-25751"/>
                      <a:pt x="4455032" y="145699"/>
                    </a:cubicBezTo>
                    <a:cubicBezTo>
                      <a:pt x="4810632" y="317149"/>
                      <a:pt x="4991607" y="637824"/>
                      <a:pt x="5064632" y="1041049"/>
                    </a:cubicBezTo>
                    <a:cubicBezTo>
                      <a:pt x="5137657" y="1444274"/>
                      <a:pt x="5109082" y="2209449"/>
                      <a:pt x="4893182" y="2565049"/>
                    </a:cubicBezTo>
                    <a:cubicBezTo>
                      <a:pt x="4677282" y="2920649"/>
                      <a:pt x="4442332" y="3079399"/>
                      <a:pt x="3769232" y="3174649"/>
                    </a:cubicBezTo>
                    <a:cubicBezTo>
                      <a:pt x="3096132" y="3269899"/>
                      <a:pt x="1470532" y="3241324"/>
                      <a:pt x="854582" y="3136549"/>
                    </a:cubicBezTo>
                    <a:cubicBezTo>
                      <a:pt x="238632" y="3031774"/>
                      <a:pt x="206882" y="2812699"/>
                      <a:pt x="73532" y="2545999"/>
                    </a:cubicBezTo>
                    <a:cubicBezTo>
                      <a:pt x="-59818" y="2279299"/>
                      <a:pt x="22732" y="1882424"/>
                      <a:pt x="54482" y="1536349"/>
                    </a:cubicBezTo>
                    <a:cubicBezTo>
                      <a:pt x="86232" y="1190274"/>
                      <a:pt x="168782" y="723549"/>
                      <a:pt x="283082" y="488599"/>
                    </a:cubicBezTo>
                    <a:close/>
                  </a:path>
                </a:pathLst>
              </a:custGeom>
              <a:noFill/>
              <a:ln w="38100">
                <a:solidFill>
                  <a:srgbClr val="867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a16="http://schemas.microsoft.com/office/drawing/2014/main" id="{D1447494-CF7C-44A9-B353-C1D6A66EB4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7826" y="2369935"/>
              <a:ext cx="593203" cy="576303"/>
            </a:xfrm>
            <a:prstGeom prst="rect">
              <a:avLst/>
            </a:prstGeom>
          </p:spPr>
        </p:pic>
      </p:grpSp>
      <p:sp>
        <p:nvSpPr>
          <p:cNvPr id="11" name="Cloud Callout 10"/>
          <p:cNvSpPr/>
          <p:nvPr/>
        </p:nvSpPr>
        <p:spPr>
          <a:xfrm>
            <a:off x="7299525" y="1143000"/>
            <a:ext cx="4314278" cy="3127853"/>
          </a:xfrm>
          <a:prstGeom prst="cloudCallout">
            <a:avLst/>
          </a:prstGeom>
          <a:solidFill>
            <a:srgbClr val="CBE9F8"/>
          </a:solidFill>
          <a:ln>
            <a:solidFill>
              <a:srgbClr val="CBE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chemeClr val="tx1"/>
                </a:solidFill>
              </a:rPr>
              <a:t>Học</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tác</a:t>
            </a:r>
            <a:r>
              <a:rPr lang="en-US" sz="3200" dirty="0">
                <a:solidFill>
                  <a:schemeClr val="tx1"/>
                </a:solidFill>
              </a:rPr>
              <a:t> </a:t>
            </a:r>
            <a:r>
              <a:rPr lang="en-US" sz="3200" dirty="0" err="1">
                <a:solidFill>
                  <a:schemeClr val="tx1"/>
                </a:solidFill>
              </a:rPr>
              <a:t>phẩm</a:t>
            </a:r>
            <a:r>
              <a:rPr lang="en-US" sz="3200" dirty="0">
                <a:solidFill>
                  <a:schemeClr val="tx1"/>
                </a:solidFill>
              </a:rPr>
              <a:t> </a:t>
            </a:r>
            <a:r>
              <a:rPr lang="en-US" sz="3200" dirty="0" err="1">
                <a:solidFill>
                  <a:schemeClr val="tx1"/>
                </a:solidFill>
              </a:rPr>
              <a:t>này</a:t>
            </a:r>
            <a:r>
              <a:rPr lang="en-US" sz="3200" dirty="0">
                <a:solidFill>
                  <a:schemeClr val="tx1"/>
                </a:solidFill>
              </a:rPr>
              <a:t>, </a:t>
            </a:r>
            <a:r>
              <a:rPr lang="en-US" sz="3200" dirty="0" err="1">
                <a:solidFill>
                  <a:schemeClr val="tx1"/>
                </a:solidFill>
              </a:rPr>
              <a:t>bài</a:t>
            </a:r>
            <a:r>
              <a:rPr lang="en-US" sz="3200" dirty="0">
                <a:solidFill>
                  <a:schemeClr val="tx1"/>
                </a:solidFill>
              </a:rPr>
              <a:t> </a:t>
            </a:r>
            <a:r>
              <a:rPr lang="en-US" sz="3200" dirty="0" err="1">
                <a:solidFill>
                  <a:schemeClr val="tx1"/>
                </a:solidFill>
              </a:rPr>
              <a:t>học</a:t>
            </a:r>
            <a:r>
              <a:rPr lang="en-US" sz="3200" dirty="0">
                <a:solidFill>
                  <a:schemeClr val="tx1"/>
                </a:solidFill>
              </a:rPr>
              <a:t> </a:t>
            </a:r>
            <a:r>
              <a:rPr lang="en-US" sz="3200" dirty="0" err="1">
                <a:solidFill>
                  <a:schemeClr val="tx1"/>
                </a:solidFill>
              </a:rPr>
              <a:t>em</a:t>
            </a:r>
            <a:r>
              <a:rPr lang="en-US" sz="3200" dirty="0">
                <a:solidFill>
                  <a:schemeClr val="tx1"/>
                </a:solidFill>
              </a:rPr>
              <a:t> </a:t>
            </a:r>
            <a:r>
              <a:rPr lang="en-US" sz="3200" dirty="0" err="1">
                <a:solidFill>
                  <a:schemeClr val="tx1"/>
                </a:solidFill>
              </a:rPr>
              <a:t>rút</a:t>
            </a:r>
            <a:r>
              <a:rPr lang="en-US" sz="3200" dirty="0">
                <a:solidFill>
                  <a:schemeClr val="tx1"/>
                </a:solidFill>
              </a:rPr>
              <a:t> </a:t>
            </a:r>
            <a:r>
              <a:rPr lang="en-US" sz="3200" dirty="0" err="1">
                <a:solidFill>
                  <a:schemeClr val="tx1"/>
                </a:solidFill>
              </a:rPr>
              <a:t>ra</a:t>
            </a:r>
            <a:r>
              <a:rPr lang="en-US" sz="3200" dirty="0">
                <a:solidFill>
                  <a:schemeClr val="tx1"/>
                </a:solidFill>
              </a:rPr>
              <a:t> </a:t>
            </a:r>
            <a:r>
              <a:rPr lang="en-US" sz="3200" dirty="0" err="1">
                <a:solidFill>
                  <a:schemeClr val="tx1"/>
                </a:solidFill>
              </a:rPr>
              <a:t>được</a:t>
            </a:r>
            <a:r>
              <a:rPr lang="en-US" sz="3200" dirty="0">
                <a:solidFill>
                  <a:schemeClr val="tx1"/>
                </a:solidFill>
              </a:rPr>
              <a:t> </a:t>
            </a:r>
            <a:r>
              <a:rPr lang="en-US" sz="3200" dirty="0" err="1">
                <a:solidFill>
                  <a:schemeClr val="tx1"/>
                </a:solidFill>
              </a:rPr>
              <a:t>là</a:t>
            </a:r>
            <a:r>
              <a:rPr lang="en-US" sz="3200" dirty="0">
                <a:solidFill>
                  <a:schemeClr val="tx1"/>
                </a:solidFill>
              </a:rPr>
              <a:t> </a:t>
            </a:r>
            <a:r>
              <a:rPr lang="en-US" sz="3200" dirty="0" err="1">
                <a:solidFill>
                  <a:schemeClr val="tx1"/>
                </a:solidFill>
              </a:rPr>
              <a:t>gì</a:t>
            </a:r>
            <a:r>
              <a:rPr lang="en-US" sz="3200" dirty="0">
                <a:solidFill>
                  <a:schemeClr val="tx1"/>
                </a:solidFill>
              </a:rPr>
              <a:t>?</a:t>
            </a:r>
          </a:p>
        </p:txBody>
      </p:sp>
      <p:pic>
        <p:nvPicPr>
          <p:cNvPr id="12" name="Picture 11">
            <a:extLst>
              <a:ext uri="{FF2B5EF4-FFF2-40B4-BE49-F238E27FC236}">
                <a16:creationId xmlns:a16="http://schemas.microsoft.com/office/drawing/2014/main" id="{64993FB0-1350-45CF-A3FB-B18A37700473}"/>
              </a:ext>
            </a:extLst>
          </p:cNvPr>
          <p:cNvPicPr>
            <a:picLocks noChangeAspect="1"/>
          </p:cNvPicPr>
          <p:nvPr/>
        </p:nvPicPr>
        <p:blipFill>
          <a:blip r:embed="rId4"/>
          <a:stretch>
            <a:fillRect/>
          </a:stretch>
        </p:blipFill>
        <p:spPr>
          <a:xfrm>
            <a:off x="3906353" y="1318470"/>
            <a:ext cx="1004144" cy="852251"/>
          </a:xfrm>
          <a:prstGeom prst="rect">
            <a:avLst/>
          </a:prstGeom>
        </p:spPr>
      </p:pic>
    </p:spTree>
    <p:extLst>
      <p:ext uri="{BB962C8B-B14F-4D97-AF65-F5344CB8AC3E}">
        <p14:creationId xmlns:p14="http://schemas.microsoft.com/office/powerpoint/2010/main" val="202655243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1"/>
                                        </p:tgtEl>
                                        <p:attrNameLst>
                                          <p:attrName>ppt_w</p:attrName>
                                        </p:attrNameLst>
                                      </p:cBhvr>
                                      <p:tavLst>
                                        <p:tav tm="0">
                                          <p:val>
                                            <p:strVal val="ppt_w"/>
                                          </p:val>
                                        </p:tav>
                                        <p:tav tm="100000">
                                          <p:val>
                                            <p:fltVal val="0"/>
                                          </p:val>
                                        </p:tav>
                                      </p:tavLst>
                                    </p:anim>
                                    <p:anim calcmode="lin" valueType="num">
                                      <p:cBhvr>
                                        <p:cTn id="7" dur="500"/>
                                        <p:tgtEl>
                                          <p:spTgt spid="11"/>
                                        </p:tgtEl>
                                        <p:attrNameLst>
                                          <p:attrName>ppt_h</p:attrName>
                                        </p:attrNameLst>
                                      </p:cBhvr>
                                      <p:tavLst>
                                        <p:tav tm="0">
                                          <p:val>
                                            <p:strVal val="ppt_h"/>
                                          </p:val>
                                        </p:tav>
                                        <p:tav tm="100000">
                                          <p:val>
                                            <p:fltVal val="0"/>
                                          </p:val>
                                        </p:tav>
                                      </p:tavLst>
                                    </p:anim>
                                    <p:animEffect transition="out" filter="fade">
                                      <p:cBhvr>
                                        <p:cTn id="8" dur="500"/>
                                        <p:tgtEl>
                                          <p:spTgt spid="11"/>
                                        </p:tgtEl>
                                      </p:cBhvr>
                                    </p:animEffect>
                                    <p:set>
                                      <p:cBhvr>
                                        <p:cTn id="9" dur="1" fill="hold">
                                          <p:stCondLst>
                                            <p:cond delay="499"/>
                                          </p:stCondLst>
                                        </p:cTn>
                                        <p:tgtEl>
                                          <p:spTgt spid="1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5EE4CA17-C37C-4B44-BF55-27C5215D110B}"/>
              </a:ext>
            </a:extLst>
          </p:cNvPr>
          <p:cNvGrpSpPr/>
          <p:nvPr/>
        </p:nvGrpSpPr>
        <p:grpSpPr>
          <a:xfrm>
            <a:off x="4835520" y="1436015"/>
            <a:ext cx="4119944" cy="642484"/>
            <a:chOff x="4800419" y="1678976"/>
            <a:chExt cx="2734203" cy="642484"/>
          </a:xfrm>
          <a:effectLst>
            <a:outerShdw blurRad="50800" dist="38100" dir="5400000" algn="t" rotWithShape="0">
              <a:prstClr val="black">
                <a:alpha val="40000"/>
              </a:prstClr>
            </a:outerShdw>
          </a:effectLst>
        </p:grpSpPr>
        <p:sp>
          <p:nvSpPr>
            <p:cNvPr id="4" name="矩形: 圆角 68">
              <a:extLst>
                <a:ext uri="{FF2B5EF4-FFF2-40B4-BE49-F238E27FC236}">
                  <a16:creationId xmlns:a16="http://schemas.microsoft.com/office/drawing/2014/main" id="{99FAAA6D-822E-41AF-8E0C-E7D2791DCEBF}"/>
                </a:ext>
              </a:extLst>
            </p:cNvPr>
            <p:cNvSpPr/>
            <p:nvPr/>
          </p:nvSpPr>
          <p:spPr>
            <a:xfrm>
              <a:off x="5056920" y="1701564"/>
              <a:ext cx="2078160" cy="571986"/>
            </a:xfrm>
            <a:custGeom>
              <a:avLst/>
              <a:gdLst>
                <a:gd name="connsiteX0" fmla="*/ 0 w 2542152"/>
                <a:gd name="connsiteY0" fmla="*/ 64864 h 389177"/>
                <a:gd name="connsiteX1" fmla="*/ 64864 w 2542152"/>
                <a:gd name="connsiteY1" fmla="*/ 0 h 389177"/>
                <a:gd name="connsiteX2" fmla="*/ 2477288 w 2542152"/>
                <a:gd name="connsiteY2" fmla="*/ 0 h 389177"/>
                <a:gd name="connsiteX3" fmla="*/ 2542152 w 2542152"/>
                <a:gd name="connsiteY3" fmla="*/ 64864 h 389177"/>
                <a:gd name="connsiteX4" fmla="*/ 2542152 w 2542152"/>
                <a:gd name="connsiteY4" fmla="*/ 324313 h 389177"/>
                <a:gd name="connsiteX5" fmla="*/ 2477288 w 2542152"/>
                <a:gd name="connsiteY5" fmla="*/ 389177 h 389177"/>
                <a:gd name="connsiteX6" fmla="*/ 64864 w 2542152"/>
                <a:gd name="connsiteY6" fmla="*/ 389177 h 389177"/>
                <a:gd name="connsiteX7" fmla="*/ 0 w 2542152"/>
                <a:gd name="connsiteY7" fmla="*/ 324313 h 389177"/>
                <a:gd name="connsiteX8" fmla="*/ 0 w 2542152"/>
                <a:gd name="connsiteY8" fmla="*/ 64864 h 389177"/>
                <a:gd name="connsiteX0" fmla="*/ 1185 w 2543337"/>
                <a:gd name="connsiteY0" fmla="*/ 97341 h 421654"/>
                <a:gd name="connsiteX1" fmla="*/ 66049 w 2543337"/>
                <a:gd name="connsiteY1" fmla="*/ 32477 h 421654"/>
                <a:gd name="connsiteX2" fmla="*/ 2478473 w 2543337"/>
                <a:gd name="connsiteY2" fmla="*/ 32477 h 421654"/>
                <a:gd name="connsiteX3" fmla="*/ 2543337 w 2543337"/>
                <a:gd name="connsiteY3" fmla="*/ 97341 h 421654"/>
                <a:gd name="connsiteX4" fmla="*/ 2543337 w 2543337"/>
                <a:gd name="connsiteY4" fmla="*/ 356790 h 421654"/>
                <a:gd name="connsiteX5" fmla="*/ 2478473 w 2543337"/>
                <a:gd name="connsiteY5" fmla="*/ 421654 h 421654"/>
                <a:gd name="connsiteX6" fmla="*/ 66049 w 2543337"/>
                <a:gd name="connsiteY6" fmla="*/ 421654 h 421654"/>
                <a:gd name="connsiteX7" fmla="*/ 1185 w 2543337"/>
                <a:gd name="connsiteY7" fmla="*/ 356790 h 421654"/>
                <a:gd name="connsiteX8" fmla="*/ 1185 w 2543337"/>
                <a:gd name="connsiteY8" fmla="*/ 97341 h 421654"/>
                <a:gd name="connsiteX0" fmla="*/ 1185 w 2543337"/>
                <a:gd name="connsiteY0" fmla="*/ 110019 h 434332"/>
                <a:gd name="connsiteX1" fmla="*/ 66049 w 2543337"/>
                <a:gd name="connsiteY1" fmla="*/ 45155 h 434332"/>
                <a:gd name="connsiteX2" fmla="*/ 2478473 w 2543337"/>
                <a:gd name="connsiteY2" fmla="*/ 45155 h 434332"/>
                <a:gd name="connsiteX3" fmla="*/ 2543337 w 2543337"/>
                <a:gd name="connsiteY3" fmla="*/ 110019 h 434332"/>
                <a:gd name="connsiteX4" fmla="*/ 2543337 w 2543337"/>
                <a:gd name="connsiteY4" fmla="*/ 369468 h 434332"/>
                <a:gd name="connsiteX5" fmla="*/ 2478473 w 2543337"/>
                <a:gd name="connsiteY5" fmla="*/ 434332 h 434332"/>
                <a:gd name="connsiteX6" fmla="*/ 66049 w 2543337"/>
                <a:gd name="connsiteY6" fmla="*/ 434332 h 434332"/>
                <a:gd name="connsiteX7" fmla="*/ 1185 w 2543337"/>
                <a:gd name="connsiteY7" fmla="*/ 369468 h 434332"/>
                <a:gd name="connsiteX8" fmla="*/ 1185 w 2543337"/>
                <a:gd name="connsiteY8" fmla="*/ 110019 h 434332"/>
                <a:gd name="connsiteX0" fmla="*/ 312975 w 2855127"/>
                <a:gd name="connsiteY0" fmla="*/ 110019 h 434332"/>
                <a:gd name="connsiteX1" fmla="*/ 377839 w 2855127"/>
                <a:gd name="connsiteY1" fmla="*/ 45155 h 434332"/>
                <a:gd name="connsiteX2" fmla="*/ 2790263 w 2855127"/>
                <a:gd name="connsiteY2" fmla="*/ 45155 h 434332"/>
                <a:gd name="connsiteX3" fmla="*/ 2855127 w 2855127"/>
                <a:gd name="connsiteY3" fmla="*/ 110019 h 434332"/>
                <a:gd name="connsiteX4" fmla="*/ 2855127 w 2855127"/>
                <a:gd name="connsiteY4" fmla="*/ 369468 h 434332"/>
                <a:gd name="connsiteX5" fmla="*/ 2790263 w 2855127"/>
                <a:gd name="connsiteY5" fmla="*/ 434332 h 434332"/>
                <a:gd name="connsiteX6" fmla="*/ 377839 w 2855127"/>
                <a:gd name="connsiteY6" fmla="*/ 434332 h 434332"/>
                <a:gd name="connsiteX7" fmla="*/ 312975 w 2855127"/>
                <a:gd name="connsiteY7" fmla="*/ 369468 h 434332"/>
                <a:gd name="connsiteX8" fmla="*/ 312975 w 2855127"/>
                <a:gd name="connsiteY8" fmla="*/ 110019 h 434332"/>
                <a:gd name="connsiteX0" fmla="*/ 293270 w 2835422"/>
                <a:gd name="connsiteY0" fmla="*/ 149530 h 473843"/>
                <a:gd name="connsiteX1" fmla="*/ 358134 w 2835422"/>
                <a:gd name="connsiteY1" fmla="*/ 84666 h 473843"/>
                <a:gd name="connsiteX2" fmla="*/ 2770558 w 2835422"/>
                <a:gd name="connsiteY2" fmla="*/ 84666 h 473843"/>
                <a:gd name="connsiteX3" fmla="*/ 2835422 w 2835422"/>
                <a:gd name="connsiteY3" fmla="*/ 149530 h 473843"/>
                <a:gd name="connsiteX4" fmla="*/ 2835422 w 2835422"/>
                <a:gd name="connsiteY4" fmla="*/ 408979 h 473843"/>
                <a:gd name="connsiteX5" fmla="*/ 2770558 w 2835422"/>
                <a:gd name="connsiteY5" fmla="*/ 473843 h 473843"/>
                <a:gd name="connsiteX6" fmla="*/ 358134 w 2835422"/>
                <a:gd name="connsiteY6" fmla="*/ 473843 h 473843"/>
                <a:gd name="connsiteX7" fmla="*/ 293270 w 2835422"/>
                <a:gd name="connsiteY7" fmla="*/ 408979 h 473843"/>
                <a:gd name="connsiteX8" fmla="*/ 293270 w 2835422"/>
                <a:gd name="connsiteY8" fmla="*/ 149530 h 473843"/>
                <a:gd name="connsiteX0" fmla="*/ 0 w 2542152"/>
                <a:gd name="connsiteY0" fmla="*/ 408979 h 473843"/>
                <a:gd name="connsiteX1" fmla="*/ 64864 w 2542152"/>
                <a:gd name="connsiteY1" fmla="*/ 84666 h 473843"/>
                <a:gd name="connsiteX2" fmla="*/ 2477288 w 2542152"/>
                <a:gd name="connsiteY2" fmla="*/ 84666 h 473843"/>
                <a:gd name="connsiteX3" fmla="*/ 2542152 w 2542152"/>
                <a:gd name="connsiteY3" fmla="*/ 149530 h 473843"/>
                <a:gd name="connsiteX4" fmla="*/ 2542152 w 2542152"/>
                <a:gd name="connsiteY4" fmla="*/ 408979 h 473843"/>
                <a:gd name="connsiteX5" fmla="*/ 2477288 w 2542152"/>
                <a:gd name="connsiteY5" fmla="*/ 473843 h 473843"/>
                <a:gd name="connsiteX6" fmla="*/ 64864 w 2542152"/>
                <a:gd name="connsiteY6" fmla="*/ 473843 h 473843"/>
                <a:gd name="connsiteX7" fmla="*/ 0 w 2542152"/>
                <a:gd name="connsiteY7" fmla="*/ 408979 h 473843"/>
                <a:gd name="connsiteX0" fmla="*/ 137108 w 2679260"/>
                <a:gd name="connsiteY0" fmla="*/ 350924 h 415788"/>
                <a:gd name="connsiteX1" fmla="*/ 201972 w 2679260"/>
                <a:gd name="connsiteY1" fmla="*/ 26611 h 415788"/>
                <a:gd name="connsiteX2" fmla="*/ 2614396 w 2679260"/>
                <a:gd name="connsiteY2" fmla="*/ 26611 h 415788"/>
                <a:gd name="connsiteX3" fmla="*/ 2679260 w 2679260"/>
                <a:gd name="connsiteY3" fmla="*/ 91475 h 415788"/>
                <a:gd name="connsiteX4" fmla="*/ 2679260 w 2679260"/>
                <a:gd name="connsiteY4" fmla="*/ 350924 h 415788"/>
                <a:gd name="connsiteX5" fmla="*/ 2614396 w 2679260"/>
                <a:gd name="connsiteY5" fmla="*/ 415788 h 415788"/>
                <a:gd name="connsiteX6" fmla="*/ 201972 w 2679260"/>
                <a:gd name="connsiteY6" fmla="*/ 415788 h 415788"/>
                <a:gd name="connsiteX7" fmla="*/ 137108 w 2679260"/>
                <a:gd name="connsiteY7" fmla="*/ 350924 h 415788"/>
                <a:gd name="connsiteX0" fmla="*/ 17634 w 2559786"/>
                <a:gd name="connsiteY0" fmla="*/ 398777 h 463641"/>
                <a:gd name="connsiteX1" fmla="*/ 82498 w 2559786"/>
                <a:gd name="connsiteY1" fmla="*/ 74464 h 463641"/>
                <a:gd name="connsiteX2" fmla="*/ 2494922 w 2559786"/>
                <a:gd name="connsiteY2" fmla="*/ 74464 h 463641"/>
                <a:gd name="connsiteX3" fmla="*/ 2559786 w 2559786"/>
                <a:gd name="connsiteY3" fmla="*/ 139328 h 463641"/>
                <a:gd name="connsiteX4" fmla="*/ 2559786 w 2559786"/>
                <a:gd name="connsiteY4" fmla="*/ 398777 h 463641"/>
                <a:gd name="connsiteX5" fmla="*/ 2494922 w 2559786"/>
                <a:gd name="connsiteY5" fmla="*/ 463641 h 463641"/>
                <a:gd name="connsiteX6" fmla="*/ 82498 w 2559786"/>
                <a:gd name="connsiteY6" fmla="*/ 463641 h 463641"/>
                <a:gd name="connsiteX7" fmla="*/ 17634 w 2559786"/>
                <a:gd name="connsiteY7" fmla="*/ 398777 h 463641"/>
                <a:gd name="connsiteX0" fmla="*/ 114388 w 2694640"/>
                <a:gd name="connsiteY0" fmla="*/ 405462 h 426072"/>
                <a:gd name="connsiteX1" fmla="*/ 217352 w 2694640"/>
                <a:gd name="connsiteY1" fmla="*/ 30349 h 426072"/>
                <a:gd name="connsiteX2" fmla="*/ 2629776 w 2694640"/>
                <a:gd name="connsiteY2" fmla="*/ 30349 h 426072"/>
                <a:gd name="connsiteX3" fmla="*/ 2694640 w 2694640"/>
                <a:gd name="connsiteY3" fmla="*/ 95213 h 426072"/>
                <a:gd name="connsiteX4" fmla="*/ 2694640 w 2694640"/>
                <a:gd name="connsiteY4" fmla="*/ 354662 h 426072"/>
                <a:gd name="connsiteX5" fmla="*/ 2629776 w 2694640"/>
                <a:gd name="connsiteY5" fmla="*/ 419526 h 426072"/>
                <a:gd name="connsiteX6" fmla="*/ 217352 w 2694640"/>
                <a:gd name="connsiteY6" fmla="*/ 419526 h 426072"/>
                <a:gd name="connsiteX7" fmla="*/ 114388 w 2694640"/>
                <a:gd name="connsiteY7" fmla="*/ 405462 h 426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40" h="426072">
                  <a:moveTo>
                    <a:pt x="114388" y="405462"/>
                  </a:moveTo>
                  <a:cubicBezTo>
                    <a:pt x="114388" y="340599"/>
                    <a:pt x="-201879" y="92868"/>
                    <a:pt x="217352" y="30349"/>
                  </a:cubicBezTo>
                  <a:cubicBezTo>
                    <a:pt x="636583" y="-32170"/>
                    <a:pt x="2216895" y="19538"/>
                    <a:pt x="2629776" y="30349"/>
                  </a:cubicBezTo>
                  <a:cubicBezTo>
                    <a:pt x="2665599" y="30349"/>
                    <a:pt x="2694640" y="59390"/>
                    <a:pt x="2694640" y="95213"/>
                  </a:cubicBezTo>
                  <a:lnTo>
                    <a:pt x="2694640" y="354662"/>
                  </a:lnTo>
                  <a:cubicBezTo>
                    <a:pt x="2694640" y="390485"/>
                    <a:pt x="2665599" y="419526"/>
                    <a:pt x="2629776" y="419526"/>
                  </a:cubicBezTo>
                  <a:lnTo>
                    <a:pt x="217352" y="419526"/>
                  </a:lnTo>
                  <a:cubicBezTo>
                    <a:pt x="181529" y="419526"/>
                    <a:pt x="114388" y="441285"/>
                    <a:pt x="114388" y="405462"/>
                  </a:cubicBezTo>
                  <a:close/>
                </a:path>
              </a:pathLst>
            </a:custGeom>
            <a:solidFill>
              <a:srgbClr val="1976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文本框 4">
              <a:extLst>
                <a:ext uri="{FF2B5EF4-FFF2-40B4-BE49-F238E27FC236}">
                  <a16:creationId xmlns:a16="http://schemas.microsoft.com/office/drawing/2014/main" id="{65B2DE84-9579-4C76-A5DD-870C405FFD46}"/>
                </a:ext>
              </a:extLst>
            </p:cNvPr>
            <p:cNvSpPr txBox="1"/>
            <p:nvPr/>
          </p:nvSpPr>
          <p:spPr>
            <a:xfrm>
              <a:off x="4800419" y="1678976"/>
              <a:ext cx="2734203" cy="642484"/>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914400">
                <a:defRPr/>
              </a:pPr>
              <a:r>
                <a:rPr lang="en-US" altLang="zh-CN" sz="3200" b="1" spc="300" dirty="0">
                  <a:solidFill>
                    <a:schemeClr val="bg1"/>
                  </a:solidFill>
                  <a:latin typeface="Times New Roman" panose="02020603050405020304" pitchFamily="18" charset="0"/>
                  <a:ea typeface="+mj-ea"/>
                  <a:cs typeface="Times New Roman" panose="02020603050405020304" pitchFamily="18" charset="0"/>
                </a:rPr>
                <a:t>BÀI HỌC</a:t>
              </a:r>
              <a:endParaRPr lang="zh-CN" altLang="en-US" sz="3200" b="1" spc="300" dirty="0">
                <a:solidFill>
                  <a:schemeClr val="bg1"/>
                </a:solidFill>
                <a:latin typeface="Times New Roman" panose="02020603050405020304" pitchFamily="18" charset="0"/>
                <a:ea typeface="+mj-ea"/>
                <a:cs typeface="Times New Roman" panose="02020603050405020304" pitchFamily="18" charset="0"/>
              </a:endParaRPr>
            </a:p>
          </p:txBody>
        </p:sp>
      </p:grpSp>
      <p:grpSp>
        <p:nvGrpSpPr>
          <p:cNvPr id="9" name="组合 8">
            <a:extLst>
              <a:ext uri="{FF2B5EF4-FFF2-40B4-BE49-F238E27FC236}">
                <a16:creationId xmlns:a16="http://schemas.microsoft.com/office/drawing/2014/main" id="{767F698F-64C5-443F-BFD4-265399DCA104}"/>
              </a:ext>
            </a:extLst>
          </p:cNvPr>
          <p:cNvGrpSpPr/>
          <p:nvPr/>
        </p:nvGrpSpPr>
        <p:grpSpPr>
          <a:xfrm>
            <a:off x="1517325" y="2400218"/>
            <a:ext cx="9428581" cy="4045551"/>
            <a:chOff x="1707825" y="2249797"/>
            <a:chExt cx="8124215" cy="3366879"/>
          </a:xfrm>
        </p:grpSpPr>
        <p:grpSp>
          <p:nvGrpSpPr>
            <p:cNvPr id="8" name="组合 7">
              <a:extLst>
                <a:ext uri="{FF2B5EF4-FFF2-40B4-BE49-F238E27FC236}">
                  <a16:creationId xmlns:a16="http://schemas.microsoft.com/office/drawing/2014/main" id="{FBE5E7D7-C6F6-423F-AC3C-04EED0455519}"/>
                </a:ext>
              </a:extLst>
            </p:cNvPr>
            <p:cNvGrpSpPr/>
            <p:nvPr/>
          </p:nvGrpSpPr>
          <p:grpSpPr>
            <a:xfrm>
              <a:off x="1707825" y="2249797"/>
              <a:ext cx="8124215" cy="3366879"/>
              <a:chOff x="1707825" y="2249797"/>
              <a:chExt cx="8124215" cy="3366879"/>
            </a:xfrm>
          </p:grpSpPr>
          <p:sp>
            <p:nvSpPr>
              <p:cNvPr id="2" name="文本框 1">
                <a:extLst>
                  <a:ext uri="{FF2B5EF4-FFF2-40B4-BE49-F238E27FC236}">
                    <a16:creationId xmlns:a16="http://schemas.microsoft.com/office/drawing/2014/main" id="{531720AA-614B-4FCB-BC71-9903C922E835}"/>
                  </a:ext>
                </a:extLst>
              </p:cNvPr>
              <p:cNvSpPr txBox="1"/>
              <p:nvPr/>
            </p:nvSpPr>
            <p:spPr>
              <a:xfrm>
                <a:off x="2351174" y="2369935"/>
                <a:ext cx="6929538" cy="3246741"/>
              </a:xfrm>
              <a:prstGeom prst="rect">
                <a:avLst/>
              </a:prstGeom>
              <a:noFill/>
            </p:spPr>
            <p:txBody>
              <a:bodyPr wrap="square" rtlCol="0">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algn="just">
                  <a:lnSpc>
                    <a:spcPct val="150000"/>
                  </a:lnSpc>
                  <a:spcAft>
                    <a:spcPts val="0"/>
                  </a:spcAft>
                </a:pPr>
                <a:r>
                  <a:rPr lang="en-US" sz="2800" dirty="0">
                    <a:latin typeface="Times New Roman" panose="02020603050405020304" pitchFamily="18" charset="0"/>
                    <a:ea typeface="Times New Roman" panose="02020603050405020304" pitchFamily="18" charset="0"/>
                  </a:rPr>
                  <a:t>2.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vừa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phục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vừa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hưởng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biển</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chưa</a:t>
                </a:r>
                <a:r>
                  <a:rPr lang="en-US" sz="2800" dirty="0">
                    <a:latin typeface="Times New Roman" panose="02020603050405020304" pitchFamily="18" charset="0"/>
                    <a:ea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rPr>
                  <a:t>xử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bắt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rPr>
                  <a:t>.</a:t>
                </a:r>
                <a:endParaRPr lang="en-US" sz="2000" dirty="0">
                  <a:latin typeface="Calibri" panose="020F0502020204030204" pitchFamily="34" charset="0"/>
                  <a:ea typeface="Calibri" panose="020F0502020204030204" pitchFamily="34" charset="0"/>
                </a:endParaRPr>
              </a:p>
              <a:p>
                <a:pPr algn="just">
                  <a:lnSpc>
                    <a:spcPct val="150000"/>
                  </a:lnSpc>
                  <a:spcAft>
                    <a:spcPts val="0"/>
                  </a:spcAft>
                </a:pPr>
                <a:r>
                  <a:rPr lang="en-US" sz="2800" dirty="0">
                    <a:latin typeface="Times New Roman" panose="02020603050405020304" pitchFamily="18" charset="0"/>
                    <a:ea typeface="Times New Roman" panose="02020603050405020304" pitchFamily="18" charset="0"/>
                  </a:rPr>
                  <a:t> </a:t>
                </a:r>
                <a:endParaRPr lang="en-US" sz="2000" dirty="0">
                  <a:effectLst/>
                  <a:latin typeface="Calibri" panose="020F0502020204030204" pitchFamily="34" charset="0"/>
                  <a:ea typeface="Calibri" panose="020F0502020204030204" pitchFamily="34" charset="0"/>
                </a:endParaRPr>
              </a:p>
            </p:txBody>
          </p:sp>
          <p:sp>
            <p:nvSpPr>
              <p:cNvPr id="6" name="任意多边形: 形状 5">
                <a:extLst>
                  <a:ext uri="{FF2B5EF4-FFF2-40B4-BE49-F238E27FC236}">
                    <a16:creationId xmlns:a16="http://schemas.microsoft.com/office/drawing/2014/main" id="{1ED88013-A7FE-41B1-B0B7-6DC941DC34F2}"/>
                  </a:ext>
                </a:extLst>
              </p:cNvPr>
              <p:cNvSpPr/>
              <p:nvPr/>
            </p:nvSpPr>
            <p:spPr>
              <a:xfrm>
                <a:off x="1707825" y="2249797"/>
                <a:ext cx="8124215" cy="3149600"/>
              </a:xfrm>
              <a:custGeom>
                <a:avLst/>
                <a:gdLst>
                  <a:gd name="connsiteX0" fmla="*/ 283082 w 5100718"/>
                  <a:gd name="connsiteY0" fmla="*/ 488599 h 3232665"/>
                  <a:gd name="connsiteX1" fmla="*/ 740282 w 5100718"/>
                  <a:gd name="connsiteY1" fmla="*/ 126649 h 3232665"/>
                  <a:gd name="connsiteX2" fmla="*/ 1159382 w 5100718"/>
                  <a:gd name="connsiteY2" fmla="*/ 69499 h 3232665"/>
                  <a:gd name="connsiteX3" fmla="*/ 1616582 w 5100718"/>
                  <a:gd name="connsiteY3" fmla="*/ 12349 h 3232665"/>
                  <a:gd name="connsiteX4" fmla="*/ 2931032 w 5100718"/>
                  <a:gd name="connsiteY4" fmla="*/ 12349 h 3232665"/>
                  <a:gd name="connsiteX5" fmla="*/ 4455032 w 5100718"/>
                  <a:gd name="connsiteY5" fmla="*/ 145699 h 3232665"/>
                  <a:gd name="connsiteX6" fmla="*/ 5064632 w 5100718"/>
                  <a:gd name="connsiteY6" fmla="*/ 1041049 h 3232665"/>
                  <a:gd name="connsiteX7" fmla="*/ 4893182 w 5100718"/>
                  <a:gd name="connsiteY7" fmla="*/ 2565049 h 3232665"/>
                  <a:gd name="connsiteX8" fmla="*/ 3769232 w 5100718"/>
                  <a:gd name="connsiteY8" fmla="*/ 3174649 h 3232665"/>
                  <a:gd name="connsiteX9" fmla="*/ 854582 w 5100718"/>
                  <a:gd name="connsiteY9" fmla="*/ 3136549 h 3232665"/>
                  <a:gd name="connsiteX10" fmla="*/ 73532 w 5100718"/>
                  <a:gd name="connsiteY10" fmla="*/ 2545999 h 3232665"/>
                  <a:gd name="connsiteX11" fmla="*/ 54482 w 5100718"/>
                  <a:gd name="connsiteY11" fmla="*/ 1536349 h 3232665"/>
                  <a:gd name="connsiteX12" fmla="*/ 283082 w 5100718"/>
                  <a:gd name="connsiteY12" fmla="*/ 488599 h 323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0718" h="3232665">
                    <a:moveTo>
                      <a:pt x="283082" y="488599"/>
                    </a:moveTo>
                    <a:cubicBezTo>
                      <a:pt x="397382" y="253649"/>
                      <a:pt x="594232" y="196499"/>
                      <a:pt x="740282" y="126649"/>
                    </a:cubicBezTo>
                    <a:cubicBezTo>
                      <a:pt x="886332" y="56799"/>
                      <a:pt x="1159382" y="69499"/>
                      <a:pt x="1159382" y="69499"/>
                    </a:cubicBezTo>
                    <a:cubicBezTo>
                      <a:pt x="1305432" y="50449"/>
                      <a:pt x="1321307" y="21874"/>
                      <a:pt x="1616582" y="12349"/>
                    </a:cubicBezTo>
                    <a:cubicBezTo>
                      <a:pt x="1911857" y="2824"/>
                      <a:pt x="2457957" y="-9876"/>
                      <a:pt x="2931032" y="12349"/>
                    </a:cubicBezTo>
                    <a:cubicBezTo>
                      <a:pt x="3404107" y="34574"/>
                      <a:pt x="4099432" y="-25751"/>
                      <a:pt x="4455032" y="145699"/>
                    </a:cubicBezTo>
                    <a:cubicBezTo>
                      <a:pt x="4810632" y="317149"/>
                      <a:pt x="4991607" y="637824"/>
                      <a:pt x="5064632" y="1041049"/>
                    </a:cubicBezTo>
                    <a:cubicBezTo>
                      <a:pt x="5137657" y="1444274"/>
                      <a:pt x="5109082" y="2209449"/>
                      <a:pt x="4893182" y="2565049"/>
                    </a:cubicBezTo>
                    <a:cubicBezTo>
                      <a:pt x="4677282" y="2920649"/>
                      <a:pt x="4442332" y="3079399"/>
                      <a:pt x="3769232" y="3174649"/>
                    </a:cubicBezTo>
                    <a:cubicBezTo>
                      <a:pt x="3096132" y="3269899"/>
                      <a:pt x="1470532" y="3241324"/>
                      <a:pt x="854582" y="3136549"/>
                    </a:cubicBezTo>
                    <a:cubicBezTo>
                      <a:pt x="238632" y="3031774"/>
                      <a:pt x="206882" y="2812699"/>
                      <a:pt x="73532" y="2545999"/>
                    </a:cubicBezTo>
                    <a:cubicBezTo>
                      <a:pt x="-59818" y="2279299"/>
                      <a:pt x="22732" y="1882424"/>
                      <a:pt x="54482" y="1536349"/>
                    </a:cubicBezTo>
                    <a:cubicBezTo>
                      <a:pt x="86232" y="1190274"/>
                      <a:pt x="168782" y="723549"/>
                      <a:pt x="283082" y="488599"/>
                    </a:cubicBezTo>
                    <a:close/>
                  </a:path>
                </a:pathLst>
              </a:custGeom>
              <a:noFill/>
              <a:ln w="38100">
                <a:solidFill>
                  <a:srgbClr val="867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a16="http://schemas.microsoft.com/office/drawing/2014/main" id="{D1447494-CF7C-44A9-B353-C1D6A66EB4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7826" y="2369935"/>
              <a:ext cx="593203" cy="576303"/>
            </a:xfrm>
            <a:prstGeom prst="rect">
              <a:avLst/>
            </a:prstGeom>
          </p:spPr>
        </p:pic>
      </p:grpSp>
      <p:pic>
        <p:nvPicPr>
          <p:cNvPr id="12" name="Picture 11">
            <a:extLst>
              <a:ext uri="{FF2B5EF4-FFF2-40B4-BE49-F238E27FC236}">
                <a16:creationId xmlns:a16="http://schemas.microsoft.com/office/drawing/2014/main" id="{64993FB0-1350-45CF-A3FB-B18A37700473}"/>
              </a:ext>
            </a:extLst>
          </p:cNvPr>
          <p:cNvPicPr>
            <a:picLocks noChangeAspect="1"/>
          </p:cNvPicPr>
          <p:nvPr/>
        </p:nvPicPr>
        <p:blipFill>
          <a:blip r:embed="rId4"/>
          <a:stretch>
            <a:fillRect/>
          </a:stretch>
        </p:blipFill>
        <p:spPr>
          <a:xfrm>
            <a:off x="3900779" y="1363152"/>
            <a:ext cx="1004144" cy="852251"/>
          </a:xfrm>
          <a:prstGeom prst="rect">
            <a:avLst/>
          </a:prstGeom>
        </p:spPr>
      </p:pic>
    </p:spTree>
    <p:extLst>
      <p:ext uri="{BB962C8B-B14F-4D97-AF65-F5344CB8AC3E}">
        <p14:creationId xmlns:p14="http://schemas.microsoft.com/office/powerpoint/2010/main" val="329505244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5B9E6F9-49A7-43E5-AB06-CEF2F90308DD}"/>
              </a:ext>
            </a:extLst>
          </p:cNvPr>
          <p:cNvSpPr/>
          <p:nvPr/>
        </p:nvSpPr>
        <p:spPr>
          <a:xfrm>
            <a:off x="0" y="0"/>
            <a:ext cx="12192000" cy="6858000"/>
          </a:xfrm>
          <a:prstGeom prst="rect">
            <a:avLst/>
          </a:prstGeom>
          <a:solidFill>
            <a:srgbClr val="13B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图片包含 文字, 地图&#10;&#10;已生成极高可信度的说明">
            <a:extLst>
              <a:ext uri="{FF2B5EF4-FFF2-40B4-BE49-F238E27FC236}">
                <a16:creationId xmlns:a16="http://schemas.microsoft.com/office/drawing/2014/main" id="{E7D403A6-1637-4C3B-BD13-0069B5D6F8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62113" y="-404463"/>
            <a:ext cx="9117371" cy="6858000"/>
          </a:xfrm>
          <a:prstGeom prst="rect">
            <a:avLst/>
          </a:prstGeom>
        </p:spPr>
      </p:pic>
      <p:pic>
        <p:nvPicPr>
          <p:cNvPr id="6" name="图片 5">
            <a:extLst>
              <a:ext uri="{FF2B5EF4-FFF2-40B4-BE49-F238E27FC236}">
                <a16:creationId xmlns:a16="http://schemas.microsoft.com/office/drawing/2014/main" id="{E8E14793-39FB-40C9-A60A-69EEA3398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2518" y="4344762"/>
            <a:ext cx="1604775" cy="1559055"/>
          </a:xfrm>
          <a:prstGeom prst="rect">
            <a:avLst/>
          </a:prstGeom>
        </p:spPr>
      </p:pic>
      <p:pic>
        <p:nvPicPr>
          <p:cNvPr id="8" name="图片 7" descr="图片包含 运输&#10;&#10;已生成高可信度的说明">
            <a:extLst>
              <a:ext uri="{FF2B5EF4-FFF2-40B4-BE49-F238E27FC236}">
                <a16:creationId xmlns:a16="http://schemas.microsoft.com/office/drawing/2014/main" id="{2BE7CA34-9239-4535-8898-5FA5BCB714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9749" y="1977078"/>
            <a:ext cx="1229870" cy="1143002"/>
          </a:xfrm>
          <a:prstGeom prst="rect">
            <a:avLst/>
          </a:prstGeom>
        </p:spPr>
      </p:pic>
      <p:pic>
        <p:nvPicPr>
          <p:cNvPr id="10" name="图片 9">
            <a:extLst>
              <a:ext uri="{FF2B5EF4-FFF2-40B4-BE49-F238E27FC236}">
                <a16:creationId xmlns:a16="http://schemas.microsoft.com/office/drawing/2014/main" id="{C9829DB9-731A-44D3-9E86-E69ED602E4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573" y="2548579"/>
            <a:ext cx="1536195" cy="1961392"/>
          </a:xfrm>
          <a:prstGeom prst="rect">
            <a:avLst/>
          </a:prstGeom>
        </p:spPr>
      </p:pic>
      <p:pic>
        <p:nvPicPr>
          <p:cNvPr id="13" name="图片 12">
            <a:extLst>
              <a:ext uri="{FF2B5EF4-FFF2-40B4-BE49-F238E27FC236}">
                <a16:creationId xmlns:a16="http://schemas.microsoft.com/office/drawing/2014/main" id="{A69373D9-921D-4A25-84AF-EF53971037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5012" y="797629"/>
            <a:ext cx="2096094" cy="1331519"/>
          </a:xfrm>
          <a:prstGeom prst="rect">
            <a:avLst/>
          </a:prstGeom>
        </p:spPr>
      </p:pic>
      <p:grpSp>
        <p:nvGrpSpPr>
          <p:cNvPr id="14" name="组合 13">
            <a:extLst>
              <a:ext uri="{FF2B5EF4-FFF2-40B4-BE49-F238E27FC236}">
                <a16:creationId xmlns:a16="http://schemas.microsoft.com/office/drawing/2014/main" id="{26594028-6525-4457-9820-22D8F044B913}"/>
              </a:ext>
            </a:extLst>
          </p:cNvPr>
          <p:cNvGrpSpPr/>
          <p:nvPr/>
        </p:nvGrpSpPr>
        <p:grpSpPr>
          <a:xfrm>
            <a:off x="2414007" y="662314"/>
            <a:ext cx="7318407" cy="4281474"/>
            <a:chOff x="4826052" y="1302466"/>
            <a:chExt cx="7079610" cy="4281474"/>
          </a:xfrm>
        </p:grpSpPr>
        <p:sp>
          <p:nvSpPr>
            <p:cNvPr id="15" name="文本框 14">
              <a:extLst>
                <a:ext uri="{FF2B5EF4-FFF2-40B4-BE49-F238E27FC236}">
                  <a16:creationId xmlns:a16="http://schemas.microsoft.com/office/drawing/2014/main" id="{04888BCB-98A8-4972-B00C-ACC00545E4C3}"/>
                </a:ext>
              </a:extLst>
            </p:cNvPr>
            <p:cNvSpPr txBox="1"/>
            <p:nvPr/>
          </p:nvSpPr>
          <p:spPr>
            <a:xfrm>
              <a:off x="8377940" y="4260501"/>
              <a:ext cx="2768763" cy="1323439"/>
            </a:xfrm>
            <a:prstGeom prst="rect">
              <a:avLst/>
            </a:prstGeom>
            <a:noFill/>
          </p:spPr>
          <p:txBody>
            <a:bodyPr wrap="square" rtlCol="0">
              <a:spAutoFit/>
            </a:bodyPr>
            <a:lstStyle/>
            <a:p>
              <a:endParaRPr lang="zh-CN" altLang="en-US" sz="8000" b="1" dirty="0">
                <a:ln w="1270">
                  <a:solidFill>
                    <a:srgbClr val="7C3C21"/>
                  </a:solidFill>
                </a:ln>
                <a:solidFill>
                  <a:srgbClr val="96D314"/>
                </a:solidFill>
                <a:effectLst>
                  <a:outerShdw blurRad="50800" dist="38100" dir="5400000" algn="t" rotWithShape="0">
                    <a:prstClr val="black">
                      <a:alpha val="12000"/>
                    </a:prstClr>
                  </a:outerShdw>
                </a:effectLst>
                <a:latin typeface="小考拉体" panose="02000503000000000000" pitchFamily="2" charset="-122"/>
                <a:ea typeface="小考拉体" panose="02000503000000000000" pitchFamily="2" charset="-122"/>
              </a:endParaRPr>
            </a:p>
          </p:txBody>
        </p:sp>
        <p:sp>
          <p:nvSpPr>
            <p:cNvPr id="16" name="矩形 15">
              <a:extLst>
                <a:ext uri="{FF2B5EF4-FFF2-40B4-BE49-F238E27FC236}">
                  <a16:creationId xmlns:a16="http://schemas.microsoft.com/office/drawing/2014/main" id="{22EA79A2-BCF7-41EB-9838-2A67EA477626}"/>
                </a:ext>
              </a:extLst>
            </p:cNvPr>
            <p:cNvSpPr/>
            <p:nvPr/>
          </p:nvSpPr>
          <p:spPr>
            <a:xfrm rot="21375311">
              <a:off x="4826052" y="1302466"/>
              <a:ext cx="4024846" cy="2215991"/>
            </a:xfrm>
            <a:prstGeom prst="rect">
              <a:avLst/>
            </a:prstGeom>
            <a:noFill/>
          </p:spPr>
          <p:txBody>
            <a:bodyPr wrap="square" rtlCol="0">
              <a:spAutoFit/>
            </a:bodyPr>
            <a:lstStyle/>
            <a:p>
              <a:r>
                <a:rPr lang="en-US" altLang="zh-CN" sz="13800" b="1" dirty="0" err="1">
                  <a:ln w="1270">
                    <a:solidFill>
                      <a:srgbClr val="7C3C21"/>
                    </a:solidFill>
                  </a:ln>
                  <a:solidFill>
                    <a:srgbClr val="FF778B"/>
                  </a:solidFill>
                  <a:effectLst>
                    <a:outerShdw blurRad="50800" dist="38100" dir="5400000" algn="t" rotWithShape="0">
                      <a:prstClr val="black">
                        <a:alpha val="12000"/>
                      </a:prstClr>
                    </a:outerShdw>
                  </a:effectLst>
                  <a:latin typeface="小考拉体" panose="02000503000000000000" pitchFamily="2" charset="-122"/>
                  <a:ea typeface="小考拉体" panose="02000503000000000000" pitchFamily="2" charset="-122"/>
                </a:rPr>
                <a:t>Cảm</a:t>
              </a:r>
              <a:endParaRPr lang="zh-CN" altLang="en-US" sz="13800" b="1" dirty="0">
                <a:ln w="1270">
                  <a:solidFill>
                    <a:srgbClr val="7C3C21"/>
                  </a:solidFill>
                </a:ln>
                <a:solidFill>
                  <a:srgbClr val="FF778B"/>
                </a:solidFill>
                <a:effectLst>
                  <a:outerShdw blurRad="50800" dist="38100" dir="5400000" algn="t" rotWithShape="0">
                    <a:prstClr val="black">
                      <a:alpha val="12000"/>
                    </a:prstClr>
                  </a:outerShdw>
                </a:effectLst>
                <a:latin typeface="小考拉体" panose="02000503000000000000" pitchFamily="2" charset="-122"/>
                <a:ea typeface="小考拉体" panose="02000503000000000000" pitchFamily="2" charset="-122"/>
              </a:endParaRPr>
            </a:p>
          </p:txBody>
        </p:sp>
        <p:sp>
          <p:nvSpPr>
            <p:cNvPr id="17" name="矩形 16">
              <a:extLst>
                <a:ext uri="{FF2B5EF4-FFF2-40B4-BE49-F238E27FC236}">
                  <a16:creationId xmlns:a16="http://schemas.microsoft.com/office/drawing/2014/main" id="{AE0F44D9-F013-433A-82ED-568645F72B13}"/>
                </a:ext>
              </a:extLst>
            </p:cNvPr>
            <p:cNvSpPr/>
            <p:nvPr/>
          </p:nvSpPr>
          <p:spPr>
            <a:xfrm>
              <a:off x="8785323" y="1376552"/>
              <a:ext cx="3120339" cy="1862048"/>
            </a:xfrm>
            <a:prstGeom prst="rect">
              <a:avLst/>
            </a:prstGeom>
            <a:noFill/>
          </p:spPr>
          <p:txBody>
            <a:bodyPr wrap="square" rtlCol="0">
              <a:spAutoFit/>
            </a:bodyPr>
            <a:lstStyle/>
            <a:p>
              <a:r>
                <a:rPr lang="en-US" altLang="zh-CN" sz="11500" b="1" dirty="0" err="1">
                  <a:ln w="1270">
                    <a:solidFill>
                      <a:srgbClr val="7C3C21"/>
                    </a:solidFill>
                  </a:ln>
                  <a:solidFill>
                    <a:srgbClr val="FBD705"/>
                  </a:solidFill>
                  <a:effectLst>
                    <a:outerShdw blurRad="50800" dist="38100" dir="5400000" algn="t" rotWithShape="0">
                      <a:prstClr val="black">
                        <a:alpha val="12000"/>
                      </a:prstClr>
                    </a:outerShdw>
                  </a:effectLst>
                  <a:latin typeface="小考拉体" panose="02000503000000000000" pitchFamily="2" charset="-122"/>
                  <a:ea typeface="小考拉体" panose="02000503000000000000" pitchFamily="2" charset="-122"/>
                </a:rPr>
                <a:t>ơn</a:t>
              </a:r>
              <a:endParaRPr lang="zh-CN" altLang="en-US" sz="11500" b="1" dirty="0">
                <a:ln w="1270">
                  <a:solidFill>
                    <a:srgbClr val="7C3C21"/>
                  </a:solidFill>
                </a:ln>
                <a:solidFill>
                  <a:srgbClr val="FBD705"/>
                </a:solidFill>
                <a:effectLst>
                  <a:outerShdw blurRad="50800" dist="38100" dir="5400000" algn="t" rotWithShape="0">
                    <a:prstClr val="black">
                      <a:alpha val="12000"/>
                    </a:prstClr>
                  </a:outerShdw>
                </a:effectLst>
                <a:latin typeface="小考拉体" panose="02000503000000000000" pitchFamily="2" charset="-122"/>
                <a:ea typeface="小考拉体" panose="02000503000000000000" pitchFamily="2" charset="-122"/>
              </a:endParaRPr>
            </a:p>
          </p:txBody>
        </p:sp>
        <p:sp>
          <p:nvSpPr>
            <p:cNvPr id="18" name="矩形 17">
              <a:extLst>
                <a:ext uri="{FF2B5EF4-FFF2-40B4-BE49-F238E27FC236}">
                  <a16:creationId xmlns:a16="http://schemas.microsoft.com/office/drawing/2014/main" id="{46599495-13D0-41EC-AB54-D8033E196DC9}"/>
                </a:ext>
              </a:extLst>
            </p:cNvPr>
            <p:cNvSpPr/>
            <p:nvPr/>
          </p:nvSpPr>
          <p:spPr>
            <a:xfrm>
              <a:off x="4912335" y="3329477"/>
              <a:ext cx="6418936" cy="1862048"/>
            </a:xfrm>
            <a:prstGeom prst="rect">
              <a:avLst/>
            </a:prstGeom>
            <a:noFill/>
          </p:spPr>
          <p:txBody>
            <a:bodyPr wrap="square" rtlCol="0">
              <a:spAutoFit/>
            </a:bodyPr>
            <a:lstStyle/>
            <a:p>
              <a:r>
                <a:rPr lang="en-US" altLang="zh-CN" sz="11500" b="1" dirty="0" err="1">
                  <a:ln w="1270">
                    <a:solidFill>
                      <a:srgbClr val="7C3C21"/>
                    </a:solidFill>
                  </a:ln>
                  <a:solidFill>
                    <a:srgbClr val="04BDF6"/>
                  </a:solidFill>
                  <a:effectLst>
                    <a:outerShdw blurRad="50800" dist="38100" dir="5400000" algn="t" rotWithShape="0">
                      <a:prstClr val="black">
                        <a:alpha val="12000"/>
                      </a:prstClr>
                    </a:outerShdw>
                  </a:effectLst>
                  <a:latin typeface="小考拉体" panose="02000503000000000000" pitchFamily="2" charset="-122"/>
                  <a:ea typeface="小考拉体" panose="02000503000000000000" pitchFamily="2" charset="-122"/>
                </a:rPr>
                <a:t>Các</a:t>
              </a:r>
              <a:r>
                <a:rPr lang="en-US" altLang="zh-CN" sz="11500" b="1" dirty="0">
                  <a:ln w="1270">
                    <a:solidFill>
                      <a:srgbClr val="7C3C21"/>
                    </a:solidFill>
                  </a:ln>
                  <a:solidFill>
                    <a:srgbClr val="04BDF6"/>
                  </a:solidFill>
                  <a:effectLst>
                    <a:outerShdw blurRad="50800" dist="38100" dir="5400000" algn="t" rotWithShape="0">
                      <a:prstClr val="black">
                        <a:alpha val="12000"/>
                      </a:prstClr>
                    </a:outerShdw>
                  </a:effectLst>
                  <a:latin typeface="小考拉体" panose="02000503000000000000" pitchFamily="2" charset="-122"/>
                  <a:ea typeface="小考拉体" panose="02000503000000000000" pitchFamily="2" charset="-122"/>
                </a:rPr>
                <a:t> con!</a:t>
              </a:r>
              <a:endParaRPr lang="zh-CN" altLang="en-US" sz="11500" b="1" dirty="0">
                <a:ln w="1270">
                  <a:solidFill>
                    <a:srgbClr val="7C3C21"/>
                  </a:solidFill>
                </a:ln>
                <a:solidFill>
                  <a:srgbClr val="04BDF6"/>
                </a:solidFill>
                <a:effectLst>
                  <a:outerShdw blurRad="50800" dist="38100" dir="5400000" algn="t" rotWithShape="0">
                    <a:prstClr val="black">
                      <a:alpha val="12000"/>
                    </a:prstClr>
                  </a:outerShdw>
                </a:effectLst>
                <a:latin typeface="小考拉体" panose="02000503000000000000" pitchFamily="2" charset="-122"/>
                <a:ea typeface="小考拉体" panose="02000503000000000000" pitchFamily="2" charset="-122"/>
              </a:endParaRPr>
            </a:p>
          </p:txBody>
        </p:sp>
      </p:grpSp>
      <p:pic>
        <p:nvPicPr>
          <p:cNvPr id="25" name="图片 24">
            <a:extLst>
              <a:ext uri="{FF2B5EF4-FFF2-40B4-BE49-F238E27FC236}">
                <a16:creationId xmlns:a16="http://schemas.microsoft.com/office/drawing/2014/main" id="{5483DFAE-EBA6-4339-9920-EB273B982CA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02607" y="4165573"/>
            <a:ext cx="966631" cy="614040"/>
          </a:xfrm>
          <a:prstGeom prst="rect">
            <a:avLst/>
          </a:prstGeom>
        </p:spPr>
      </p:pic>
    </p:spTree>
    <p:extLst>
      <p:ext uri="{BB962C8B-B14F-4D97-AF65-F5344CB8AC3E}">
        <p14:creationId xmlns:p14="http://schemas.microsoft.com/office/powerpoint/2010/main" val="326478517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9A86FE25-3477-404E-9347-B26622D7A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1872">
            <a:off x="378818" y="458095"/>
            <a:ext cx="1566495" cy="2000078"/>
          </a:xfrm>
          <a:prstGeom prst="rect">
            <a:avLst/>
          </a:prstGeom>
        </p:spPr>
      </p:pic>
      <p:pic>
        <p:nvPicPr>
          <p:cNvPr id="17" name="图片 16">
            <a:extLst>
              <a:ext uri="{FF2B5EF4-FFF2-40B4-BE49-F238E27FC236}">
                <a16:creationId xmlns:a16="http://schemas.microsoft.com/office/drawing/2014/main" id="{6149853D-E6E6-41B6-B715-E48D175F24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7451" y="5651751"/>
            <a:ext cx="1754249" cy="1114366"/>
          </a:xfrm>
          <a:prstGeom prst="rect">
            <a:avLst/>
          </a:prstGeom>
        </p:spPr>
      </p:pic>
      <p:pic>
        <p:nvPicPr>
          <p:cNvPr id="4" name="图片 3">
            <a:extLst>
              <a:ext uri="{FF2B5EF4-FFF2-40B4-BE49-F238E27FC236}">
                <a16:creationId xmlns:a16="http://schemas.microsoft.com/office/drawing/2014/main" id="{3E95E0EC-1DAF-422A-ACFB-E7BA6B89E9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5999" y="881831"/>
            <a:ext cx="593203" cy="576303"/>
          </a:xfrm>
          <a:prstGeom prst="rect">
            <a:avLst/>
          </a:prstGeom>
        </p:spPr>
      </p:pic>
      <p:pic>
        <p:nvPicPr>
          <p:cNvPr id="12" name="Picture 11"/>
          <p:cNvPicPr/>
          <p:nvPr/>
        </p:nvPicPr>
        <p:blipFill rotWithShape="1">
          <a:blip r:embed="rId6">
            <a:extLst>
              <a:ext uri="{28A0092B-C50C-407E-A947-70E740481C1C}">
                <a14:useLocalDpi xmlns:a14="http://schemas.microsoft.com/office/drawing/2010/main" val="0"/>
              </a:ext>
            </a:extLst>
          </a:blip>
          <a:srcRect l="44845" t="17161" r="8922" b="39928"/>
          <a:stretch/>
        </p:blipFill>
        <p:spPr bwMode="auto">
          <a:xfrm>
            <a:off x="3108960" y="1458134"/>
            <a:ext cx="5904411" cy="2834639"/>
          </a:xfrm>
          <a:prstGeom prst="rect">
            <a:avLst/>
          </a:prstGeom>
          <a:noFill/>
          <a:ln>
            <a:noFill/>
          </a:ln>
          <a:extLst>
            <a:ext uri="{53640926-AAD7-44D8-BBD7-CCE9431645EC}">
              <a14:shadowObscured xmlns:a14="http://schemas.microsoft.com/office/drawing/2010/main"/>
            </a:ext>
          </a:extLst>
        </p:spPr>
      </p:pic>
      <p:sp>
        <p:nvSpPr>
          <p:cNvPr id="2" name="Rounded Rectangle 1"/>
          <p:cNvSpPr/>
          <p:nvPr/>
        </p:nvSpPr>
        <p:spPr>
          <a:xfrm>
            <a:off x="4023360" y="4454435"/>
            <a:ext cx="3370217" cy="888274"/>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DU HÀNH</a:t>
            </a:r>
          </a:p>
        </p:txBody>
      </p:sp>
    </p:spTree>
    <p:extLst>
      <p:ext uri="{BB962C8B-B14F-4D97-AF65-F5344CB8AC3E}">
        <p14:creationId xmlns:p14="http://schemas.microsoft.com/office/powerpoint/2010/main" val="249935712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9A86FE25-3477-404E-9347-B26622D7A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1872">
            <a:off x="378818" y="458095"/>
            <a:ext cx="1566495" cy="2000078"/>
          </a:xfrm>
          <a:prstGeom prst="rect">
            <a:avLst/>
          </a:prstGeom>
        </p:spPr>
      </p:pic>
      <p:pic>
        <p:nvPicPr>
          <p:cNvPr id="17" name="图片 16">
            <a:extLst>
              <a:ext uri="{FF2B5EF4-FFF2-40B4-BE49-F238E27FC236}">
                <a16:creationId xmlns:a16="http://schemas.microsoft.com/office/drawing/2014/main" id="{6149853D-E6E6-41B6-B715-E48D175F24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7451" y="5651751"/>
            <a:ext cx="1754249" cy="1114366"/>
          </a:xfrm>
          <a:prstGeom prst="rect">
            <a:avLst/>
          </a:prstGeom>
        </p:spPr>
      </p:pic>
      <p:pic>
        <p:nvPicPr>
          <p:cNvPr id="4" name="图片 3">
            <a:extLst>
              <a:ext uri="{FF2B5EF4-FFF2-40B4-BE49-F238E27FC236}">
                <a16:creationId xmlns:a16="http://schemas.microsoft.com/office/drawing/2014/main" id="{3E95E0EC-1DAF-422A-ACFB-E7BA6B89E9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5999" y="881831"/>
            <a:ext cx="593203" cy="576303"/>
          </a:xfrm>
          <a:prstGeom prst="rect">
            <a:avLst/>
          </a:prstGeom>
        </p:spPr>
      </p:pic>
      <p:sp>
        <p:nvSpPr>
          <p:cNvPr id="2" name="Rounded Rectangle 1"/>
          <p:cNvSpPr/>
          <p:nvPr/>
        </p:nvSpPr>
        <p:spPr>
          <a:xfrm>
            <a:off x="4023360" y="4454435"/>
            <a:ext cx="3944983" cy="888274"/>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MÔI TRƯỜNG</a:t>
            </a:r>
          </a:p>
        </p:txBody>
      </p:sp>
      <p:pic>
        <p:nvPicPr>
          <p:cNvPr id="3" name="Picture 2"/>
          <p:cNvPicPr>
            <a:picLocks noChangeAspect="1"/>
          </p:cNvPicPr>
          <p:nvPr/>
        </p:nvPicPr>
        <p:blipFill>
          <a:blip r:embed="rId6"/>
          <a:stretch>
            <a:fillRect/>
          </a:stretch>
        </p:blipFill>
        <p:spPr>
          <a:xfrm>
            <a:off x="2594065" y="2042884"/>
            <a:ext cx="3114403" cy="2076269"/>
          </a:xfrm>
          <a:prstGeom prst="rect">
            <a:avLst/>
          </a:prstGeom>
        </p:spPr>
      </p:pic>
      <p:pic>
        <p:nvPicPr>
          <p:cNvPr id="5" name="Picture 4"/>
          <p:cNvPicPr>
            <a:picLocks noChangeAspect="1"/>
          </p:cNvPicPr>
          <p:nvPr/>
        </p:nvPicPr>
        <p:blipFill rotWithShape="1">
          <a:blip r:embed="rId7"/>
          <a:srcRect l="214" t="9619" r="-214" b="18774"/>
          <a:stretch/>
        </p:blipFill>
        <p:spPr>
          <a:xfrm>
            <a:off x="6187375" y="1840047"/>
            <a:ext cx="3466075" cy="2481942"/>
          </a:xfrm>
          <a:prstGeom prst="rect">
            <a:avLst/>
          </a:prstGeom>
        </p:spPr>
      </p:pic>
    </p:spTree>
    <p:extLst>
      <p:ext uri="{BB962C8B-B14F-4D97-AF65-F5344CB8AC3E}">
        <p14:creationId xmlns:p14="http://schemas.microsoft.com/office/powerpoint/2010/main" val="87086150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9A86FE25-3477-404E-9347-B26622D7A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1872">
            <a:off x="378818" y="458095"/>
            <a:ext cx="1566495" cy="2000078"/>
          </a:xfrm>
          <a:prstGeom prst="rect">
            <a:avLst/>
          </a:prstGeom>
        </p:spPr>
      </p:pic>
      <p:pic>
        <p:nvPicPr>
          <p:cNvPr id="17" name="图片 16">
            <a:extLst>
              <a:ext uri="{FF2B5EF4-FFF2-40B4-BE49-F238E27FC236}">
                <a16:creationId xmlns:a16="http://schemas.microsoft.com/office/drawing/2014/main" id="{6149853D-E6E6-41B6-B715-E48D175F24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7451" y="5651751"/>
            <a:ext cx="1754249" cy="1114366"/>
          </a:xfrm>
          <a:prstGeom prst="rect">
            <a:avLst/>
          </a:prstGeom>
        </p:spPr>
      </p:pic>
      <p:pic>
        <p:nvPicPr>
          <p:cNvPr id="4" name="图片 3">
            <a:extLst>
              <a:ext uri="{FF2B5EF4-FFF2-40B4-BE49-F238E27FC236}">
                <a16:creationId xmlns:a16="http://schemas.microsoft.com/office/drawing/2014/main" id="{3E95E0EC-1DAF-422A-ACFB-E7BA6B89E9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5999" y="881831"/>
            <a:ext cx="593203" cy="576303"/>
          </a:xfrm>
          <a:prstGeom prst="rect">
            <a:avLst/>
          </a:prstGeom>
        </p:spPr>
      </p:pic>
      <p:sp>
        <p:nvSpPr>
          <p:cNvPr id="2" name="Rounded Rectangle 1"/>
          <p:cNvSpPr/>
          <p:nvPr/>
        </p:nvSpPr>
        <p:spPr>
          <a:xfrm>
            <a:off x="4023360" y="4454435"/>
            <a:ext cx="3944983" cy="888274"/>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ĐẠI DƯƠNG</a:t>
            </a:r>
          </a:p>
        </p:txBody>
      </p:sp>
      <p:pic>
        <p:nvPicPr>
          <p:cNvPr id="6" name="Picture 5"/>
          <p:cNvPicPr>
            <a:picLocks noChangeAspect="1"/>
          </p:cNvPicPr>
          <p:nvPr/>
        </p:nvPicPr>
        <p:blipFill>
          <a:blip r:embed="rId6"/>
          <a:stretch>
            <a:fillRect/>
          </a:stretch>
        </p:blipFill>
        <p:spPr>
          <a:xfrm>
            <a:off x="6804116" y="1790699"/>
            <a:ext cx="2328454" cy="2328454"/>
          </a:xfrm>
          <a:prstGeom prst="rect">
            <a:avLst/>
          </a:prstGeom>
        </p:spPr>
      </p:pic>
      <p:pic>
        <p:nvPicPr>
          <p:cNvPr id="7" name="Picture 6"/>
          <p:cNvPicPr>
            <a:picLocks noChangeAspect="1"/>
          </p:cNvPicPr>
          <p:nvPr/>
        </p:nvPicPr>
        <p:blipFill>
          <a:blip r:embed="rId7"/>
          <a:stretch>
            <a:fillRect/>
          </a:stretch>
        </p:blipFill>
        <p:spPr>
          <a:xfrm>
            <a:off x="2942952" y="1790699"/>
            <a:ext cx="2857500" cy="2286000"/>
          </a:xfrm>
          <a:prstGeom prst="rect">
            <a:avLst/>
          </a:prstGeom>
        </p:spPr>
      </p:pic>
    </p:spTree>
    <p:extLst>
      <p:ext uri="{BB962C8B-B14F-4D97-AF65-F5344CB8AC3E}">
        <p14:creationId xmlns:p14="http://schemas.microsoft.com/office/powerpoint/2010/main" val="277630653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9A86FE25-3477-404E-9347-B26622D7A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1872">
            <a:off x="378818" y="458095"/>
            <a:ext cx="1566495" cy="2000078"/>
          </a:xfrm>
          <a:prstGeom prst="rect">
            <a:avLst/>
          </a:prstGeom>
        </p:spPr>
      </p:pic>
      <p:pic>
        <p:nvPicPr>
          <p:cNvPr id="17" name="图片 16">
            <a:extLst>
              <a:ext uri="{FF2B5EF4-FFF2-40B4-BE49-F238E27FC236}">
                <a16:creationId xmlns:a16="http://schemas.microsoft.com/office/drawing/2014/main" id="{6149853D-E6E6-41B6-B715-E48D175F24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7451" y="5651751"/>
            <a:ext cx="1754249" cy="1114366"/>
          </a:xfrm>
          <a:prstGeom prst="rect">
            <a:avLst/>
          </a:prstGeom>
        </p:spPr>
      </p:pic>
      <p:pic>
        <p:nvPicPr>
          <p:cNvPr id="4" name="图片 3">
            <a:extLst>
              <a:ext uri="{FF2B5EF4-FFF2-40B4-BE49-F238E27FC236}">
                <a16:creationId xmlns:a16="http://schemas.microsoft.com/office/drawing/2014/main" id="{3E95E0EC-1DAF-422A-ACFB-E7BA6B89E9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5999" y="881831"/>
            <a:ext cx="593203" cy="576303"/>
          </a:xfrm>
          <a:prstGeom prst="rect">
            <a:avLst/>
          </a:prstGeom>
        </p:spPr>
      </p:pic>
      <p:sp>
        <p:nvSpPr>
          <p:cNvPr id="2" name="Rounded Rectangle 1"/>
          <p:cNvSpPr/>
          <p:nvPr/>
        </p:nvSpPr>
        <p:spPr>
          <a:xfrm>
            <a:off x="4023360" y="4454435"/>
            <a:ext cx="3944983" cy="888274"/>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KHOA HỌC</a:t>
            </a:r>
          </a:p>
        </p:txBody>
      </p:sp>
      <p:pic>
        <p:nvPicPr>
          <p:cNvPr id="3" name="Picture 2"/>
          <p:cNvPicPr>
            <a:picLocks noChangeAspect="1"/>
          </p:cNvPicPr>
          <p:nvPr/>
        </p:nvPicPr>
        <p:blipFill>
          <a:blip r:embed="rId6"/>
          <a:stretch>
            <a:fillRect/>
          </a:stretch>
        </p:blipFill>
        <p:spPr>
          <a:xfrm>
            <a:off x="2717074" y="1897219"/>
            <a:ext cx="3375660" cy="2115414"/>
          </a:xfrm>
          <a:prstGeom prst="rect">
            <a:avLst/>
          </a:prstGeom>
        </p:spPr>
      </p:pic>
      <p:pic>
        <p:nvPicPr>
          <p:cNvPr id="5" name="Picture 4"/>
          <p:cNvPicPr>
            <a:picLocks noChangeAspect="1"/>
          </p:cNvPicPr>
          <p:nvPr/>
        </p:nvPicPr>
        <p:blipFill>
          <a:blip r:embed="rId7"/>
          <a:stretch>
            <a:fillRect/>
          </a:stretch>
        </p:blipFill>
        <p:spPr>
          <a:xfrm>
            <a:off x="6736105" y="1897219"/>
            <a:ext cx="3439859" cy="2227309"/>
          </a:xfrm>
          <a:prstGeom prst="rect">
            <a:avLst/>
          </a:prstGeom>
        </p:spPr>
      </p:pic>
    </p:spTree>
    <p:extLst>
      <p:ext uri="{BB962C8B-B14F-4D97-AF65-F5344CB8AC3E}">
        <p14:creationId xmlns:p14="http://schemas.microsoft.com/office/powerpoint/2010/main" val="340239949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9A86FE25-3477-404E-9347-B26622D7A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1872">
            <a:off x="378818" y="458095"/>
            <a:ext cx="1566495" cy="2000078"/>
          </a:xfrm>
          <a:prstGeom prst="rect">
            <a:avLst/>
          </a:prstGeom>
        </p:spPr>
      </p:pic>
      <p:pic>
        <p:nvPicPr>
          <p:cNvPr id="17" name="图片 16">
            <a:extLst>
              <a:ext uri="{FF2B5EF4-FFF2-40B4-BE49-F238E27FC236}">
                <a16:creationId xmlns:a16="http://schemas.microsoft.com/office/drawing/2014/main" id="{6149853D-E6E6-41B6-B715-E48D175F24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7451" y="5651751"/>
            <a:ext cx="1754249" cy="1114366"/>
          </a:xfrm>
          <a:prstGeom prst="rect">
            <a:avLst/>
          </a:prstGeom>
        </p:spPr>
      </p:pic>
      <p:pic>
        <p:nvPicPr>
          <p:cNvPr id="4" name="图片 3">
            <a:extLst>
              <a:ext uri="{FF2B5EF4-FFF2-40B4-BE49-F238E27FC236}">
                <a16:creationId xmlns:a16="http://schemas.microsoft.com/office/drawing/2014/main" id="{3E95E0EC-1DAF-422A-ACFB-E7BA6B89E9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5999" y="881831"/>
            <a:ext cx="593203" cy="576303"/>
          </a:xfrm>
          <a:prstGeom prst="rect">
            <a:avLst/>
          </a:prstGeom>
        </p:spPr>
      </p:pic>
      <p:sp>
        <p:nvSpPr>
          <p:cNvPr id="2" name="Rounded Rectangle 1"/>
          <p:cNvSpPr/>
          <p:nvPr/>
        </p:nvSpPr>
        <p:spPr>
          <a:xfrm>
            <a:off x="4023360" y="4454435"/>
            <a:ext cx="3944983" cy="888274"/>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TRÁI ĐẤT</a:t>
            </a:r>
          </a:p>
        </p:txBody>
      </p:sp>
      <p:pic>
        <p:nvPicPr>
          <p:cNvPr id="6" name="Picture 5"/>
          <p:cNvPicPr>
            <a:picLocks noChangeAspect="1"/>
          </p:cNvPicPr>
          <p:nvPr/>
        </p:nvPicPr>
        <p:blipFill>
          <a:blip r:embed="rId6"/>
          <a:stretch>
            <a:fillRect/>
          </a:stretch>
        </p:blipFill>
        <p:spPr>
          <a:xfrm>
            <a:off x="2151220" y="1957603"/>
            <a:ext cx="3844631" cy="2194003"/>
          </a:xfrm>
          <a:prstGeom prst="rect">
            <a:avLst/>
          </a:prstGeom>
        </p:spPr>
      </p:pic>
      <p:pic>
        <p:nvPicPr>
          <p:cNvPr id="8" name="Picture 7"/>
          <p:cNvPicPr>
            <a:picLocks noChangeAspect="1"/>
          </p:cNvPicPr>
          <p:nvPr/>
        </p:nvPicPr>
        <p:blipFill>
          <a:blip r:embed="rId7"/>
          <a:stretch>
            <a:fillRect/>
          </a:stretch>
        </p:blipFill>
        <p:spPr>
          <a:xfrm>
            <a:off x="6635931" y="1661555"/>
            <a:ext cx="3675017" cy="2448480"/>
          </a:xfrm>
          <a:prstGeom prst="rect">
            <a:avLst/>
          </a:prstGeom>
        </p:spPr>
      </p:pic>
    </p:spTree>
    <p:extLst>
      <p:ext uri="{BB962C8B-B14F-4D97-AF65-F5344CB8AC3E}">
        <p14:creationId xmlns:p14="http://schemas.microsoft.com/office/powerpoint/2010/main" val="137667195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任意多边形: 形状 1">
            <a:extLst>
              <a:ext uri="{FF2B5EF4-FFF2-40B4-BE49-F238E27FC236}">
                <a16:creationId xmlns:a16="http://schemas.microsoft.com/office/drawing/2014/main" id="{322F17A0-7103-46B1-80C6-5835989477CA}"/>
              </a:ext>
            </a:extLst>
          </p:cNvPr>
          <p:cNvSpPr/>
          <p:nvPr/>
        </p:nvSpPr>
        <p:spPr>
          <a:xfrm>
            <a:off x="1907968" y="1067430"/>
            <a:ext cx="8416561" cy="3269244"/>
          </a:xfrm>
          <a:custGeom>
            <a:avLst/>
            <a:gdLst>
              <a:gd name="connsiteX0" fmla="*/ 283082 w 5100718"/>
              <a:gd name="connsiteY0" fmla="*/ 488599 h 3232665"/>
              <a:gd name="connsiteX1" fmla="*/ 740282 w 5100718"/>
              <a:gd name="connsiteY1" fmla="*/ 126649 h 3232665"/>
              <a:gd name="connsiteX2" fmla="*/ 1159382 w 5100718"/>
              <a:gd name="connsiteY2" fmla="*/ 69499 h 3232665"/>
              <a:gd name="connsiteX3" fmla="*/ 1616582 w 5100718"/>
              <a:gd name="connsiteY3" fmla="*/ 12349 h 3232665"/>
              <a:gd name="connsiteX4" fmla="*/ 2931032 w 5100718"/>
              <a:gd name="connsiteY4" fmla="*/ 12349 h 3232665"/>
              <a:gd name="connsiteX5" fmla="*/ 4455032 w 5100718"/>
              <a:gd name="connsiteY5" fmla="*/ 145699 h 3232665"/>
              <a:gd name="connsiteX6" fmla="*/ 5064632 w 5100718"/>
              <a:gd name="connsiteY6" fmla="*/ 1041049 h 3232665"/>
              <a:gd name="connsiteX7" fmla="*/ 4893182 w 5100718"/>
              <a:gd name="connsiteY7" fmla="*/ 2565049 h 3232665"/>
              <a:gd name="connsiteX8" fmla="*/ 3769232 w 5100718"/>
              <a:gd name="connsiteY8" fmla="*/ 3174649 h 3232665"/>
              <a:gd name="connsiteX9" fmla="*/ 854582 w 5100718"/>
              <a:gd name="connsiteY9" fmla="*/ 3136549 h 3232665"/>
              <a:gd name="connsiteX10" fmla="*/ 73532 w 5100718"/>
              <a:gd name="connsiteY10" fmla="*/ 2545999 h 3232665"/>
              <a:gd name="connsiteX11" fmla="*/ 54482 w 5100718"/>
              <a:gd name="connsiteY11" fmla="*/ 1536349 h 3232665"/>
              <a:gd name="connsiteX12" fmla="*/ 283082 w 5100718"/>
              <a:gd name="connsiteY12" fmla="*/ 488599 h 3232665"/>
              <a:gd name="connsiteX0" fmla="*/ 139635 w 5095010"/>
              <a:gd name="connsiteY0" fmla="*/ 399264 h 3232665"/>
              <a:gd name="connsiteX1" fmla="*/ 734574 w 5095010"/>
              <a:gd name="connsiteY1" fmla="*/ 126649 h 3232665"/>
              <a:gd name="connsiteX2" fmla="*/ 1153674 w 5095010"/>
              <a:gd name="connsiteY2" fmla="*/ 69499 h 3232665"/>
              <a:gd name="connsiteX3" fmla="*/ 1610874 w 5095010"/>
              <a:gd name="connsiteY3" fmla="*/ 12349 h 3232665"/>
              <a:gd name="connsiteX4" fmla="*/ 2925324 w 5095010"/>
              <a:gd name="connsiteY4" fmla="*/ 12349 h 3232665"/>
              <a:gd name="connsiteX5" fmla="*/ 4449324 w 5095010"/>
              <a:gd name="connsiteY5" fmla="*/ 145699 h 3232665"/>
              <a:gd name="connsiteX6" fmla="*/ 5058924 w 5095010"/>
              <a:gd name="connsiteY6" fmla="*/ 1041049 h 3232665"/>
              <a:gd name="connsiteX7" fmla="*/ 4887474 w 5095010"/>
              <a:gd name="connsiteY7" fmla="*/ 2565049 h 3232665"/>
              <a:gd name="connsiteX8" fmla="*/ 3763524 w 5095010"/>
              <a:gd name="connsiteY8" fmla="*/ 3174649 h 3232665"/>
              <a:gd name="connsiteX9" fmla="*/ 848874 w 5095010"/>
              <a:gd name="connsiteY9" fmla="*/ 3136549 h 3232665"/>
              <a:gd name="connsiteX10" fmla="*/ 67824 w 5095010"/>
              <a:gd name="connsiteY10" fmla="*/ 2545999 h 3232665"/>
              <a:gd name="connsiteX11" fmla="*/ 48774 w 5095010"/>
              <a:gd name="connsiteY11" fmla="*/ 1536349 h 3232665"/>
              <a:gd name="connsiteX12" fmla="*/ 139635 w 5095010"/>
              <a:gd name="connsiteY12" fmla="*/ 399264 h 3232665"/>
              <a:gd name="connsiteX0" fmla="*/ 139635 w 5095010"/>
              <a:gd name="connsiteY0" fmla="*/ 387370 h 3220771"/>
              <a:gd name="connsiteX1" fmla="*/ 734574 w 5095010"/>
              <a:gd name="connsiteY1" fmla="*/ 114755 h 3220771"/>
              <a:gd name="connsiteX2" fmla="*/ 1153674 w 5095010"/>
              <a:gd name="connsiteY2" fmla="*/ 57605 h 3220771"/>
              <a:gd name="connsiteX3" fmla="*/ 1610874 w 5095010"/>
              <a:gd name="connsiteY3" fmla="*/ 455 h 3220771"/>
              <a:gd name="connsiteX4" fmla="*/ 2925324 w 5095010"/>
              <a:gd name="connsiteY4" fmla="*/ 89790 h 3220771"/>
              <a:gd name="connsiteX5" fmla="*/ 4449324 w 5095010"/>
              <a:gd name="connsiteY5" fmla="*/ 133805 h 3220771"/>
              <a:gd name="connsiteX6" fmla="*/ 5058924 w 5095010"/>
              <a:gd name="connsiteY6" fmla="*/ 1029155 h 3220771"/>
              <a:gd name="connsiteX7" fmla="*/ 4887474 w 5095010"/>
              <a:gd name="connsiteY7" fmla="*/ 2553155 h 3220771"/>
              <a:gd name="connsiteX8" fmla="*/ 3763524 w 5095010"/>
              <a:gd name="connsiteY8" fmla="*/ 3162755 h 3220771"/>
              <a:gd name="connsiteX9" fmla="*/ 848874 w 5095010"/>
              <a:gd name="connsiteY9" fmla="*/ 3124655 h 3220771"/>
              <a:gd name="connsiteX10" fmla="*/ 67824 w 5095010"/>
              <a:gd name="connsiteY10" fmla="*/ 2534105 h 3220771"/>
              <a:gd name="connsiteX11" fmla="*/ 48774 w 5095010"/>
              <a:gd name="connsiteY11" fmla="*/ 1524455 h 3220771"/>
              <a:gd name="connsiteX12" fmla="*/ 139635 w 5095010"/>
              <a:gd name="connsiteY12" fmla="*/ 387370 h 3220771"/>
              <a:gd name="connsiteX0" fmla="*/ 139635 w 4998018"/>
              <a:gd name="connsiteY0" fmla="*/ 387370 h 3220771"/>
              <a:gd name="connsiteX1" fmla="*/ 734574 w 4998018"/>
              <a:gd name="connsiteY1" fmla="*/ 114755 h 3220771"/>
              <a:gd name="connsiteX2" fmla="*/ 1153674 w 4998018"/>
              <a:gd name="connsiteY2" fmla="*/ 57605 h 3220771"/>
              <a:gd name="connsiteX3" fmla="*/ 1610874 w 4998018"/>
              <a:gd name="connsiteY3" fmla="*/ 455 h 3220771"/>
              <a:gd name="connsiteX4" fmla="*/ 2925324 w 4998018"/>
              <a:gd name="connsiteY4" fmla="*/ 89790 h 3220771"/>
              <a:gd name="connsiteX5" fmla="*/ 4449324 w 4998018"/>
              <a:gd name="connsiteY5" fmla="*/ 133805 h 3220771"/>
              <a:gd name="connsiteX6" fmla="*/ 4906686 w 4998018"/>
              <a:gd name="connsiteY6" fmla="*/ 973320 h 3220771"/>
              <a:gd name="connsiteX7" fmla="*/ 4887474 w 4998018"/>
              <a:gd name="connsiteY7" fmla="*/ 2553155 h 3220771"/>
              <a:gd name="connsiteX8" fmla="*/ 3763524 w 4998018"/>
              <a:gd name="connsiteY8" fmla="*/ 3162755 h 3220771"/>
              <a:gd name="connsiteX9" fmla="*/ 848874 w 4998018"/>
              <a:gd name="connsiteY9" fmla="*/ 3124655 h 3220771"/>
              <a:gd name="connsiteX10" fmla="*/ 67824 w 4998018"/>
              <a:gd name="connsiteY10" fmla="*/ 2534105 h 3220771"/>
              <a:gd name="connsiteX11" fmla="*/ 48774 w 4998018"/>
              <a:gd name="connsiteY11" fmla="*/ 1524455 h 3220771"/>
              <a:gd name="connsiteX12" fmla="*/ 139635 w 4998018"/>
              <a:gd name="connsiteY12" fmla="*/ 387370 h 3220771"/>
              <a:gd name="connsiteX0" fmla="*/ 139635 w 4918180"/>
              <a:gd name="connsiteY0" fmla="*/ 387370 h 3218405"/>
              <a:gd name="connsiteX1" fmla="*/ 734574 w 4918180"/>
              <a:gd name="connsiteY1" fmla="*/ 114755 h 3218405"/>
              <a:gd name="connsiteX2" fmla="*/ 1153674 w 4918180"/>
              <a:gd name="connsiteY2" fmla="*/ 57605 h 3218405"/>
              <a:gd name="connsiteX3" fmla="*/ 1610874 w 4918180"/>
              <a:gd name="connsiteY3" fmla="*/ 455 h 3218405"/>
              <a:gd name="connsiteX4" fmla="*/ 2925324 w 4918180"/>
              <a:gd name="connsiteY4" fmla="*/ 89790 h 3218405"/>
              <a:gd name="connsiteX5" fmla="*/ 4449324 w 4918180"/>
              <a:gd name="connsiteY5" fmla="*/ 133805 h 3218405"/>
              <a:gd name="connsiteX6" fmla="*/ 4906686 w 4918180"/>
              <a:gd name="connsiteY6" fmla="*/ 973320 h 3218405"/>
              <a:gd name="connsiteX7" fmla="*/ 4691740 w 4918180"/>
              <a:gd name="connsiteY7" fmla="*/ 2586656 h 3218405"/>
              <a:gd name="connsiteX8" fmla="*/ 3763524 w 4918180"/>
              <a:gd name="connsiteY8" fmla="*/ 3162755 h 3218405"/>
              <a:gd name="connsiteX9" fmla="*/ 848874 w 4918180"/>
              <a:gd name="connsiteY9" fmla="*/ 3124655 h 3218405"/>
              <a:gd name="connsiteX10" fmla="*/ 67824 w 4918180"/>
              <a:gd name="connsiteY10" fmla="*/ 2534105 h 3218405"/>
              <a:gd name="connsiteX11" fmla="*/ 48774 w 4918180"/>
              <a:gd name="connsiteY11" fmla="*/ 1524455 h 3218405"/>
              <a:gd name="connsiteX12" fmla="*/ 139635 w 4918180"/>
              <a:gd name="connsiteY12" fmla="*/ 387370 h 3218405"/>
              <a:gd name="connsiteX0" fmla="*/ 139635 w 4804345"/>
              <a:gd name="connsiteY0" fmla="*/ 387370 h 3218405"/>
              <a:gd name="connsiteX1" fmla="*/ 734574 w 4804345"/>
              <a:gd name="connsiteY1" fmla="*/ 114755 h 3218405"/>
              <a:gd name="connsiteX2" fmla="*/ 1153674 w 4804345"/>
              <a:gd name="connsiteY2" fmla="*/ 57605 h 3218405"/>
              <a:gd name="connsiteX3" fmla="*/ 1610874 w 4804345"/>
              <a:gd name="connsiteY3" fmla="*/ 455 h 3218405"/>
              <a:gd name="connsiteX4" fmla="*/ 2925324 w 4804345"/>
              <a:gd name="connsiteY4" fmla="*/ 89790 h 3218405"/>
              <a:gd name="connsiteX5" fmla="*/ 4449324 w 4804345"/>
              <a:gd name="connsiteY5" fmla="*/ 133805 h 3218405"/>
              <a:gd name="connsiteX6" fmla="*/ 4761698 w 4804345"/>
              <a:gd name="connsiteY6" fmla="*/ 1017988 h 3218405"/>
              <a:gd name="connsiteX7" fmla="*/ 4691740 w 4804345"/>
              <a:gd name="connsiteY7" fmla="*/ 2586656 h 3218405"/>
              <a:gd name="connsiteX8" fmla="*/ 3763524 w 4804345"/>
              <a:gd name="connsiteY8" fmla="*/ 3162755 h 3218405"/>
              <a:gd name="connsiteX9" fmla="*/ 848874 w 4804345"/>
              <a:gd name="connsiteY9" fmla="*/ 3124655 h 3218405"/>
              <a:gd name="connsiteX10" fmla="*/ 67824 w 4804345"/>
              <a:gd name="connsiteY10" fmla="*/ 2534105 h 3218405"/>
              <a:gd name="connsiteX11" fmla="*/ 48774 w 4804345"/>
              <a:gd name="connsiteY11" fmla="*/ 1524455 h 3218405"/>
              <a:gd name="connsiteX12" fmla="*/ 139635 w 4804345"/>
              <a:gd name="connsiteY12" fmla="*/ 387370 h 3218405"/>
              <a:gd name="connsiteX0" fmla="*/ 139635 w 4804345"/>
              <a:gd name="connsiteY0" fmla="*/ 387370 h 3160476"/>
              <a:gd name="connsiteX1" fmla="*/ 734574 w 4804345"/>
              <a:gd name="connsiteY1" fmla="*/ 114755 h 3160476"/>
              <a:gd name="connsiteX2" fmla="*/ 1153674 w 4804345"/>
              <a:gd name="connsiteY2" fmla="*/ 57605 h 3160476"/>
              <a:gd name="connsiteX3" fmla="*/ 1610874 w 4804345"/>
              <a:gd name="connsiteY3" fmla="*/ 455 h 3160476"/>
              <a:gd name="connsiteX4" fmla="*/ 2925324 w 4804345"/>
              <a:gd name="connsiteY4" fmla="*/ 89790 h 3160476"/>
              <a:gd name="connsiteX5" fmla="*/ 4449324 w 4804345"/>
              <a:gd name="connsiteY5" fmla="*/ 133805 h 3160476"/>
              <a:gd name="connsiteX6" fmla="*/ 4761698 w 4804345"/>
              <a:gd name="connsiteY6" fmla="*/ 1017988 h 3160476"/>
              <a:gd name="connsiteX7" fmla="*/ 4691740 w 4804345"/>
              <a:gd name="connsiteY7" fmla="*/ 2586656 h 3160476"/>
              <a:gd name="connsiteX8" fmla="*/ 3763524 w 4804345"/>
              <a:gd name="connsiteY8" fmla="*/ 3039919 h 3160476"/>
              <a:gd name="connsiteX9" fmla="*/ 848874 w 4804345"/>
              <a:gd name="connsiteY9" fmla="*/ 3124655 h 3160476"/>
              <a:gd name="connsiteX10" fmla="*/ 67824 w 4804345"/>
              <a:gd name="connsiteY10" fmla="*/ 2534105 h 3160476"/>
              <a:gd name="connsiteX11" fmla="*/ 48774 w 4804345"/>
              <a:gd name="connsiteY11" fmla="*/ 1524455 h 3160476"/>
              <a:gd name="connsiteX12" fmla="*/ 139635 w 4804345"/>
              <a:gd name="connsiteY12" fmla="*/ 387370 h 3160476"/>
              <a:gd name="connsiteX0" fmla="*/ 139635 w 4804345"/>
              <a:gd name="connsiteY0" fmla="*/ 387370 h 3062403"/>
              <a:gd name="connsiteX1" fmla="*/ 734574 w 4804345"/>
              <a:gd name="connsiteY1" fmla="*/ 114755 h 3062403"/>
              <a:gd name="connsiteX2" fmla="*/ 1153674 w 4804345"/>
              <a:gd name="connsiteY2" fmla="*/ 57605 h 3062403"/>
              <a:gd name="connsiteX3" fmla="*/ 1610874 w 4804345"/>
              <a:gd name="connsiteY3" fmla="*/ 455 h 3062403"/>
              <a:gd name="connsiteX4" fmla="*/ 2925324 w 4804345"/>
              <a:gd name="connsiteY4" fmla="*/ 89790 h 3062403"/>
              <a:gd name="connsiteX5" fmla="*/ 4449324 w 4804345"/>
              <a:gd name="connsiteY5" fmla="*/ 133805 h 3062403"/>
              <a:gd name="connsiteX6" fmla="*/ 4761698 w 4804345"/>
              <a:gd name="connsiteY6" fmla="*/ 1017988 h 3062403"/>
              <a:gd name="connsiteX7" fmla="*/ 4691740 w 4804345"/>
              <a:gd name="connsiteY7" fmla="*/ 2586656 h 3062403"/>
              <a:gd name="connsiteX8" fmla="*/ 3763524 w 4804345"/>
              <a:gd name="connsiteY8" fmla="*/ 3039919 h 3062403"/>
              <a:gd name="connsiteX9" fmla="*/ 841624 w 4804345"/>
              <a:gd name="connsiteY9" fmla="*/ 2945984 h 3062403"/>
              <a:gd name="connsiteX10" fmla="*/ 67824 w 4804345"/>
              <a:gd name="connsiteY10" fmla="*/ 2534105 h 3062403"/>
              <a:gd name="connsiteX11" fmla="*/ 48774 w 4804345"/>
              <a:gd name="connsiteY11" fmla="*/ 1524455 h 3062403"/>
              <a:gd name="connsiteX12" fmla="*/ 139635 w 4804345"/>
              <a:gd name="connsiteY12" fmla="*/ 387370 h 306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345" h="3062403">
                <a:moveTo>
                  <a:pt x="139635" y="387370"/>
                </a:moveTo>
                <a:cubicBezTo>
                  <a:pt x="253935" y="152420"/>
                  <a:pt x="565567" y="169716"/>
                  <a:pt x="734574" y="114755"/>
                </a:cubicBezTo>
                <a:cubicBezTo>
                  <a:pt x="903581" y="59794"/>
                  <a:pt x="1153674" y="57605"/>
                  <a:pt x="1153674" y="57605"/>
                </a:cubicBezTo>
                <a:cubicBezTo>
                  <a:pt x="1299724" y="38555"/>
                  <a:pt x="1315599" y="-4909"/>
                  <a:pt x="1610874" y="455"/>
                </a:cubicBezTo>
                <a:cubicBezTo>
                  <a:pt x="1906149" y="5819"/>
                  <a:pt x="2452249" y="67565"/>
                  <a:pt x="2925324" y="89790"/>
                </a:cubicBezTo>
                <a:cubicBezTo>
                  <a:pt x="3398399" y="112015"/>
                  <a:pt x="4143262" y="-20895"/>
                  <a:pt x="4449324" y="133805"/>
                </a:cubicBezTo>
                <a:cubicBezTo>
                  <a:pt x="4755386" y="288505"/>
                  <a:pt x="4721295" y="609180"/>
                  <a:pt x="4761698" y="1017988"/>
                </a:cubicBezTo>
                <a:cubicBezTo>
                  <a:pt x="4802101" y="1426796"/>
                  <a:pt x="4858102" y="2249668"/>
                  <a:pt x="4691740" y="2586656"/>
                </a:cubicBezTo>
                <a:cubicBezTo>
                  <a:pt x="4525378" y="2923644"/>
                  <a:pt x="4405210" y="2980031"/>
                  <a:pt x="3763524" y="3039919"/>
                </a:cubicBezTo>
                <a:cubicBezTo>
                  <a:pt x="3121838" y="3099807"/>
                  <a:pt x="1457574" y="3030286"/>
                  <a:pt x="841624" y="2945984"/>
                </a:cubicBezTo>
                <a:cubicBezTo>
                  <a:pt x="225674" y="2861682"/>
                  <a:pt x="201174" y="2800805"/>
                  <a:pt x="67824" y="2534105"/>
                </a:cubicBezTo>
                <a:cubicBezTo>
                  <a:pt x="-65526" y="2267405"/>
                  <a:pt x="36806" y="1882244"/>
                  <a:pt x="48774" y="1524455"/>
                </a:cubicBezTo>
                <a:cubicBezTo>
                  <a:pt x="60742" y="1166666"/>
                  <a:pt x="25335" y="622320"/>
                  <a:pt x="139635" y="387370"/>
                </a:cubicBezTo>
                <a:close/>
              </a:path>
            </a:pathLst>
          </a:custGeom>
          <a:solidFill>
            <a:schemeClr val="bg1"/>
          </a:solidFill>
          <a:ln w="38100">
            <a:solidFill>
              <a:srgbClr val="867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2D529F60-BB4B-473F-B1C7-24A4E9A82FE1}"/>
              </a:ext>
            </a:extLst>
          </p:cNvPr>
          <p:cNvSpPr txBox="1"/>
          <p:nvPr/>
        </p:nvSpPr>
        <p:spPr>
          <a:xfrm>
            <a:off x="2597432" y="1621899"/>
            <a:ext cx="7456629" cy="2202334"/>
          </a:xfrm>
          <a:prstGeom prst="rect">
            <a:avLst/>
          </a:prstGeom>
          <a:noFill/>
        </p:spPr>
        <p:txBody>
          <a:bodyPr wrap="square" rtlCol="0">
            <a:spAutoFit/>
          </a:bodyPr>
          <a:lstStyle/>
          <a:p>
            <a:pPr algn="ctr" defTabSz="914400">
              <a:lnSpc>
                <a:spcPct val="120000"/>
              </a:lnSpc>
              <a:defRPr/>
            </a:pPr>
            <a:r>
              <a:rPr lang="en-US" altLang="zh-CN" sz="6000" b="1" dirty="0">
                <a:solidFill>
                  <a:srgbClr val="0070C0"/>
                </a:solidFill>
                <a:latin typeface="Times New Roman" panose="02020603050405020304" pitchFamily="18" charset="0"/>
                <a:ea typeface="小考拉体" panose="02000503000000000000" pitchFamily="2" charset="-122"/>
                <a:cs typeface="Times New Roman" panose="02020603050405020304" pitchFamily="18" charset="0"/>
              </a:rPr>
              <a:t>CUỘC CHẠM TRÁN TRÊN ĐẠI DƯƠNG</a:t>
            </a:r>
            <a:r>
              <a:rPr lang="zh-CN" altLang="en-US" sz="6000" b="1" dirty="0">
                <a:solidFill>
                  <a:srgbClr val="0070C0"/>
                </a:solidFill>
                <a:latin typeface="Times New Roman" panose="02020603050405020304" pitchFamily="18" charset="0"/>
                <a:ea typeface="小考拉体" panose="02000503000000000000" pitchFamily="2" charset="-122"/>
                <a:cs typeface="Times New Roman" panose="02020603050405020304" pitchFamily="18" charset="0"/>
              </a:rPr>
              <a:t>。</a:t>
            </a:r>
          </a:p>
        </p:txBody>
      </p:sp>
      <p:grpSp>
        <p:nvGrpSpPr>
          <p:cNvPr id="4" name="组合 3">
            <a:extLst>
              <a:ext uri="{FF2B5EF4-FFF2-40B4-BE49-F238E27FC236}">
                <a16:creationId xmlns:a16="http://schemas.microsoft.com/office/drawing/2014/main" id="{54930478-5937-41FF-9ABB-85CB40E6E274}"/>
              </a:ext>
            </a:extLst>
          </p:cNvPr>
          <p:cNvGrpSpPr/>
          <p:nvPr/>
        </p:nvGrpSpPr>
        <p:grpSpPr>
          <a:xfrm>
            <a:off x="2894411" y="872667"/>
            <a:ext cx="4036941" cy="1376082"/>
            <a:chOff x="4175691" y="983429"/>
            <a:chExt cx="3082060" cy="1376082"/>
          </a:xfrm>
          <a:effectLst>
            <a:outerShdw blurRad="50800" dist="38100" dir="5400000" algn="t" rotWithShape="0">
              <a:prstClr val="black">
                <a:alpha val="40000"/>
              </a:prstClr>
            </a:outerShdw>
          </a:effectLst>
        </p:grpSpPr>
        <p:sp>
          <p:nvSpPr>
            <p:cNvPr id="5" name="矩形: 圆角 4">
              <a:extLst>
                <a:ext uri="{FF2B5EF4-FFF2-40B4-BE49-F238E27FC236}">
                  <a16:creationId xmlns:a16="http://schemas.microsoft.com/office/drawing/2014/main" id="{6DB973A8-88EB-4742-B0E8-B473A5F21B8A}"/>
                </a:ext>
              </a:extLst>
            </p:cNvPr>
            <p:cNvSpPr/>
            <p:nvPr/>
          </p:nvSpPr>
          <p:spPr>
            <a:xfrm>
              <a:off x="4175691" y="1035975"/>
              <a:ext cx="3082060" cy="635495"/>
            </a:xfrm>
            <a:prstGeom prst="roundRect">
              <a:avLst>
                <a:gd name="adj" fmla="val 40952"/>
              </a:avLst>
            </a:prstGeom>
            <a:solidFill>
              <a:srgbClr val="009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6" name="文本框 5">
              <a:extLst>
                <a:ext uri="{FF2B5EF4-FFF2-40B4-BE49-F238E27FC236}">
                  <a16:creationId xmlns:a16="http://schemas.microsoft.com/office/drawing/2014/main" id="{36D6C2CF-3FB8-4D97-A24D-A1BDECE966B9}"/>
                </a:ext>
              </a:extLst>
            </p:cNvPr>
            <p:cNvSpPr txBox="1"/>
            <p:nvPr/>
          </p:nvSpPr>
          <p:spPr>
            <a:xfrm>
              <a:off x="4638047" y="983429"/>
              <a:ext cx="2157346" cy="1376082"/>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914400">
                <a:defRPr/>
              </a:pPr>
              <a:r>
                <a:rPr lang="en-US" altLang="zh-CN" sz="3600" b="1" spc="300" dirty="0">
                  <a:solidFill>
                    <a:schemeClr val="bg1"/>
                  </a:solidFill>
                  <a:latin typeface="小考拉体" panose="02000503000000000000" pitchFamily="2" charset="-122"/>
                  <a:ea typeface="小考拉体" panose="02000503000000000000" pitchFamily="2" charset="-122"/>
                </a:rPr>
                <a:t>TIẾT 85, 86</a:t>
              </a:r>
              <a:endParaRPr lang="zh-CN" altLang="en-US" sz="3600" b="1" spc="300" dirty="0">
                <a:solidFill>
                  <a:schemeClr val="bg1"/>
                </a:solidFill>
                <a:latin typeface="小考拉体" panose="02000503000000000000" pitchFamily="2" charset="-122"/>
                <a:ea typeface="小考拉体" panose="02000503000000000000" pitchFamily="2" charset="-122"/>
              </a:endParaRPr>
            </a:p>
          </p:txBody>
        </p:sp>
      </p:grpSp>
      <p:pic>
        <p:nvPicPr>
          <p:cNvPr id="7" name="图片 6" descr="图片包含 运输&#10;&#10;已生成高可信度的说明">
            <a:extLst>
              <a:ext uri="{FF2B5EF4-FFF2-40B4-BE49-F238E27FC236}">
                <a16:creationId xmlns:a16="http://schemas.microsoft.com/office/drawing/2014/main" id="{39BE47F2-E99F-491E-AA4D-029FE27789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4659" y="4669648"/>
            <a:ext cx="1229870" cy="1143002"/>
          </a:xfrm>
          <a:prstGeom prst="rect">
            <a:avLst/>
          </a:prstGeom>
        </p:spPr>
      </p:pic>
      <p:pic>
        <p:nvPicPr>
          <p:cNvPr id="8" name="Picture 7"/>
          <p:cNvPicPr>
            <a:picLocks noChangeAspect="1"/>
          </p:cNvPicPr>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164724962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50"/>
                                        <p:tgtEl>
                                          <p:spTgt spid="2"/>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50"/>
                                        <p:tgtEl>
                                          <p:spTgt spid="3"/>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D79CA4F3-BA96-427E-B9EA-18F0A5C6E492}"/>
              </a:ext>
            </a:extLst>
          </p:cNvPr>
          <p:cNvGrpSpPr/>
          <p:nvPr/>
        </p:nvGrpSpPr>
        <p:grpSpPr>
          <a:xfrm>
            <a:off x="2134758" y="1204754"/>
            <a:ext cx="7574836" cy="2277547"/>
            <a:chOff x="4402221" y="1017398"/>
            <a:chExt cx="2738808" cy="2277547"/>
          </a:xfrm>
          <a:effectLst>
            <a:outerShdw blurRad="50800" dist="38100" dir="5400000" algn="t" rotWithShape="0">
              <a:prstClr val="black">
                <a:alpha val="40000"/>
              </a:prstClr>
            </a:outerShdw>
          </a:effectLst>
        </p:grpSpPr>
        <p:sp>
          <p:nvSpPr>
            <p:cNvPr id="9" name="矩形: 圆角 8">
              <a:extLst>
                <a:ext uri="{FF2B5EF4-FFF2-40B4-BE49-F238E27FC236}">
                  <a16:creationId xmlns:a16="http://schemas.microsoft.com/office/drawing/2014/main" id="{948E6F35-20DD-41D2-8A99-B446DB68DF90}"/>
                </a:ext>
              </a:extLst>
            </p:cNvPr>
            <p:cNvSpPr/>
            <p:nvPr/>
          </p:nvSpPr>
          <p:spPr>
            <a:xfrm>
              <a:off x="4402221" y="1035975"/>
              <a:ext cx="2738808" cy="635495"/>
            </a:xfrm>
            <a:prstGeom prst="roundRect">
              <a:avLst>
                <a:gd name="adj" fmla="val 40952"/>
              </a:avLst>
            </a:prstGeom>
            <a:solidFill>
              <a:srgbClr val="009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F7AAD65D-169F-4D43-9DB0-97A124A573FE}"/>
                </a:ext>
              </a:extLst>
            </p:cNvPr>
            <p:cNvSpPr txBox="1"/>
            <p:nvPr/>
          </p:nvSpPr>
          <p:spPr>
            <a:xfrm>
              <a:off x="4765286" y="1017398"/>
              <a:ext cx="2157346" cy="2277547"/>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r>
                <a:rPr lang="en-US" b="1" dirty="0"/>
                <a:t>I. </a:t>
              </a:r>
              <a:r>
                <a:rPr lang="en-US" b="1" dirty="0" err="1"/>
                <a:t>Tìm</a:t>
              </a:r>
              <a:r>
                <a:rPr lang="en-US" b="1" dirty="0"/>
                <a:t> </a:t>
              </a:r>
              <a:r>
                <a:rPr lang="en-US" b="1" dirty="0" err="1"/>
                <a:t>hiểu</a:t>
              </a:r>
              <a:r>
                <a:rPr lang="en-US" b="1" dirty="0"/>
                <a:t> </a:t>
              </a:r>
              <a:r>
                <a:rPr lang="en-US" b="1" dirty="0" err="1"/>
                <a:t>chung</a:t>
              </a:r>
              <a:endParaRPr lang="en-US" dirty="0"/>
            </a:p>
          </p:txBody>
        </p:sp>
      </p:grpSp>
      <p:pic>
        <p:nvPicPr>
          <p:cNvPr id="15" name="Picture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7449" y="1877403"/>
            <a:ext cx="4329454" cy="4438990"/>
          </a:xfrm>
          <a:prstGeom prst="rect">
            <a:avLst/>
          </a:prstGeom>
          <a:noFill/>
          <a:ln>
            <a:noFill/>
          </a:ln>
        </p:spPr>
      </p:pic>
      <p:pic>
        <p:nvPicPr>
          <p:cNvPr id="16" name="Picture 15">
            <a:extLst>
              <a:ext uri="{FF2B5EF4-FFF2-40B4-BE49-F238E27FC236}">
                <a16:creationId xmlns:a16="http://schemas.microsoft.com/office/drawing/2014/main" id="{64993FB0-1350-45CF-A3FB-B18A37700473}"/>
              </a:ext>
            </a:extLst>
          </p:cNvPr>
          <p:cNvPicPr>
            <a:picLocks noChangeAspect="1"/>
          </p:cNvPicPr>
          <p:nvPr/>
        </p:nvPicPr>
        <p:blipFill>
          <a:blip r:embed="rId4"/>
          <a:stretch>
            <a:fillRect/>
          </a:stretch>
        </p:blipFill>
        <p:spPr>
          <a:xfrm>
            <a:off x="2261367" y="1155355"/>
            <a:ext cx="1004144" cy="852251"/>
          </a:xfrm>
          <a:prstGeom prst="rect">
            <a:avLst/>
          </a:prstGeom>
        </p:spPr>
      </p:pic>
    </p:spTree>
    <p:extLst>
      <p:ext uri="{BB962C8B-B14F-4D97-AF65-F5344CB8AC3E}">
        <p14:creationId xmlns:p14="http://schemas.microsoft.com/office/powerpoint/2010/main" val="125910943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自定义 6">
      <a:majorFont>
        <a:latin typeface="Calibri Light"/>
        <a:ea typeface="小考拉体"/>
        <a:cs typeface=""/>
      </a:majorFont>
      <a:minorFont>
        <a:latin typeface="Calibri"/>
        <a:ea typeface="等线"/>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1210</TotalTime>
  <Words>1488</Words>
  <Application>Microsoft Office PowerPoint</Application>
  <PresentationFormat>Widescreen</PresentationFormat>
  <Paragraphs>173</Paragraphs>
  <Slides>24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等线</vt:lpstr>
      <vt:lpstr>Times New Roman</vt:lpstr>
      <vt:lpstr>Wingdings</vt:lpstr>
      <vt:lpstr>小考拉体</vt:lpstr>
      <vt:lpstr>汉仪小麦体简</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PCHOME</cp:lastModifiedBy>
  <cp:revision>116</cp:revision>
  <dcterms:created xsi:type="dcterms:W3CDTF">2017-08-18T03:02:00Z</dcterms:created>
  <dcterms:modified xsi:type="dcterms:W3CDTF">2025-02-18T15:31:01Z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