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2"/>
  </p:notesMasterIdLst>
  <p:sldIdLst>
    <p:sldId id="260" r:id="rId2"/>
    <p:sldId id="261" r:id="rId3"/>
    <p:sldId id="297" r:id="rId4"/>
    <p:sldId id="298" r:id="rId5"/>
    <p:sldId id="299" r:id="rId6"/>
    <p:sldId id="265" r:id="rId7"/>
    <p:sldId id="300" r:id="rId8"/>
    <p:sldId id="266" r:id="rId9"/>
    <p:sldId id="267" r:id="rId10"/>
    <p:sldId id="301" r:id="rId11"/>
    <p:sldId id="268" r:id="rId12"/>
    <p:sldId id="303" r:id="rId13"/>
    <p:sldId id="304" r:id="rId14"/>
    <p:sldId id="306" r:id="rId15"/>
    <p:sldId id="302" r:id="rId16"/>
    <p:sldId id="273" r:id="rId17"/>
    <p:sldId id="307" r:id="rId18"/>
    <p:sldId id="270" r:id="rId19"/>
    <p:sldId id="308" r:id="rId20"/>
    <p:sldId id="275" r:id="rId21"/>
  </p:sldIdLst>
  <p:sldSz cx="9144000" cy="5143500" type="screen16x9"/>
  <p:notesSz cx="6858000" cy="9144000"/>
  <p:embeddedFontLst>
    <p:embeddedFont>
      <p:font typeface="VNI-Times" panose="020B0604020202020204"/>
      <p:regular r:id="rId23"/>
      <p:bold r:id="rId24"/>
      <p:italic r:id="rId25"/>
      <p:boldItalic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Verdana" panose="020B0604030504040204" pitchFamily="34" charset="0"/>
      <p:regular r:id="rId31"/>
      <p:bold r:id="rId32"/>
      <p:italic r:id="rId33"/>
      <p:boldItalic r:id="rId34"/>
    </p:embeddedFont>
    <p:embeddedFont>
      <p:font typeface="Didact Gothic" panose="020B0604020202020204" charset="0"/>
      <p:regular r:id="rId35"/>
    </p:embeddedFont>
    <p:embeddedFont>
      <p:font typeface="Varela" panose="020B0604020202020204" charset="0"/>
      <p:regular r:id="rId36"/>
    </p:embeddedFont>
    <p:embeddedFont>
      <p:font typeface="Mitr" panose="020B0604020202020204" charset="-34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E33CD55-BFAB-4305-A399-C951A6397EB5}">
  <a:tblStyle styleId="{DE33CD55-BFAB-4305-A399-C951A6397EB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6582" autoAdjust="0"/>
  </p:normalViewPr>
  <p:slideViewPr>
    <p:cSldViewPr snapToGrid="0">
      <p:cViewPr varScale="1">
        <p:scale>
          <a:sx n="79" d="100"/>
          <a:sy n="79" d="100"/>
        </p:scale>
        <p:origin x="92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22988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42123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2" name="Google Shape;3342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43734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2633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38803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1510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3" name="Google Shape;5643;g9273f58441_0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4" name="Google Shape;5644;g9273f58441_0_8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15390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9273f58441_0_7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7" name="Google Shape;5207;g9273f58441_0_7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296401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59231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85667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09124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8"/>
          <p:cNvSpPr txBox="1">
            <a:spLocks noGrp="1"/>
          </p:cNvSpPr>
          <p:nvPr>
            <p:ph type="title"/>
          </p:nvPr>
        </p:nvSpPr>
        <p:spPr>
          <a:xfrm>
            <a:off x="5391725" y="364400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8"/>
          <p:cNvSpPr/>
          <p:nvPr/>
        </p:nvSpPr>
        <p:spPr>
          <a:xfrm flipH="1">
            <a:off x="-1164498" y="-2667000"/>
            <a:ext cx="6453398" cy="7876256"/>
          </a:xfrm>
          <a:custGeom>
            <a:avLst/>
            <a:gdLst/>
            <a:ahLst/>
            <a:cxnLst/>
            <a:rect l="l" t="t" r="r" b="b"/>
            <a:pathLst>
              <a:path w="164617" h="155896" extrusionOk="0">
                <a:moveTo>
                  <a:pt x="69000" y="1"/>
                </a:moveTo>
                <a:cubicBezTo>
                  <a:pt x="65456" y="1"/>
                  <a:pt x="61916" y="124"/>
                  <a:pt x="58387" y="455"/>
                </a:cubicBezTo>
                <a:cubicBezTo>
                  <a:pt x="46381" y="1551"/>
                  <a:pt x="34603" y="5089"/>
                  <a:pt x="24058" y="10772"/>
                </a:cubicBezTo>
                <a:cubicBezTo>
                  <a:pt x="16252" y="14972"/>
                  <a:pt x="8925" y="20541"/>
                  <a:pt x="4748" y="28142"/>
                </a:cubicBezTo>
                <a:cubicBezTo>
                  <a:pt x="936" y="34990"/>
                  <a:pt x="0" y="43230"/>
                  <a:pt x="2146" y="50716"/>
                </a:cubicBezTo>
                <a:cubicBezTo>
                  <a:pt x="4291" y="58203"/>
                  <a:pt x="9496" y="64822"/>
                  <a:pt x="16412" y="68862"/>
                </a:cubicBezTo>
                <a:cubicBezTo>
                  <a:pt x="20474" y="71236"/>
                  <a:pt x="25040" y="72697"/>
                  <a:pt x="29262" y="74797"/>
                </a:cubicBezTo>
                <a:cubicBezTo>
                  <a:pt x="32412" y="76372"/>
                  <a:pt x="35471" y="78358"/>
                  <a:pt x="37411" y="81188"/>
                </a:cubicBezTo>
                <a:cubicBezTo>
                  <a:pt x="40857" y="86232"/>
                  <a:pt x="40150" y="92829"/>
                  <a:pt x="38780" y="98718"/>
                </a:cubicBezTo>
                <a:cubicBezTo>
                  <a:pt x="37411" y="104584"/>
                  <a:pt x="35494" y="110633"/>
                  <a:pt x="36909" y="116499"/>
                </a:cubicBezTo>
                <a:cubicBezTo>
                  <a:pt x="38278" y="122159"/>
                  <a:pt x="42935" y="126998"/>
                  <a:pt x="48709" y="128779"/>
                </a:cubicBezTo>
                <a:cubicBezTo>
                  <a:pt x="52886" y="130057"/>
                  <a:pt x="57474" y="129829"/>
                  <a:pt x="61560" y="131335"/>
                </a:cubicBezTo>
                <a:cubicBezTo>
                  <a:pt x="68316" y="133800"/>
                  <a:pt x="72585" y="141264"/>
                  <a:pt x="71147" y="148043"/>
                </a:cubicBezTo>
                <a:lnTo>
                  <a:pt x="99541" y="155895"/>
                </a:lnTo>
                <a:cubicBezTo>
                  <a:pt x="98674" y="144345"/>
                  <a:pt x="108147" y="132956"/>
                  <a:pt x="120084" y="131175"/>
                </a:cubicBezTo>
                <a:cubicBezTo>
                  <a:pt x="124467" y="130536"/>
                  <a:pt x="129146" y="130993"/>
                  <a:pt x="133117" y="129144"/>
                </a:cubicBezTo>
                <a:cubicBezTo>
                  <a:pt x="138618" y="126587"/>
                  <a:pt x="141129" y="120425"/>
                  <a:pt x="142270" y="114650"/>
                </a:cubicBezTo>
                <a:cubicBezTo>
                  <a:pt x="143434" y="108898"/>
                  <a:pt x="143800" y="102781"/>
                  <a:pt x="146995" y="97782"/>
                </a:cubicBezTo>
                <a:cubicBezTo>
                  <a:pt x="149209" y="94358"/>
                  <a:pt x="152587" y="91779"/>
                  <a:pt x="155212" y="88629"/>
                </a:cubicBezTo>
                <a:cubicBezTo>
                  <a:pt x="161535" y="81142"/>
                  <a:pt x="163338" y="71099"/>
                  <a:pt x="164046" y="61490"/>
                </a:cubicBezTo>
                <a:cubicBezTo>
                  <a:pt x="164616" y="53638"/>
                  <a:pt x="164502" y="45421"/>
                  <a:pt x="160850" y="38368"/>
                </a:cubicBezTo>
                <a:cubicBezTo>
                  <a:pt x="155509" y="28096"/>
                  <a:pt x="144051" y="22641"/>
                  <a:pt x="132592" y="18624"/>
                </a:cubicBezTo>
                <a:cubicBezTo>
                  <a:pt x="121865" y="3148"/>
                  <a:pt x="102006" y="1414"/>
                  <a:pt x="84020" y="501"/>
                </a:cubicBezTo>
                <a:cubicBezTo>
                  <a:pt x="79022" y="247"/>
                  <a:pt x="74007" y="1"/>
                  <a:pt x="690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18"/>
          <p:cNvSpPr/>
          <p:nvPr/>
        </p:nvSpPr>
        <p:spPr>
          <a:xfrm flipH="1">
            <a:off x="-1129638" y="-967202"/>
            <a:ext cx="5696398" cy="4500721"/>
          </a:xfrm>
          <a:custGeom>
            <a:avLst/>
            <a:gdLst/>
            <a:ahLst/>
            <a:cxnLst/>
            <a:rect l="l" t="t" r="r" b="b"/>
            <a:pathLst>
              <a:path w="145307" h="114807" extrusionOk="0">
                <a:moveTo>
                  <a:pt x="29438" y="1"/>
                </a:moveTo>
                <a:cubicBezTo>
                  <a:pt x="29012" y="1"/>
                  <a:pt x="28572" y="26"/>
                  <a:pt x="28121" y="74"/>
                </a:cubicBezTo>
                <a:cubicBezTo>
                  <a:pt x="20155" y="942"/>
                  <a:pt x="8993" y="5507"/>
                  <a:pt x="4657" y="12605"/>
                </a:cubicBezTo>
                <a:cubicBezTo>
                  <a:pt x="0" y="20252"/>
                  <a:pt x="6642" y="27396"/>
                  <a:pt x="11162" y="33034"/>
                </a:cubicBezTo>
                <a:cubicBezTo>
                  <a:pt x="17827" y="41320"/>
                  <a:pt x="20726" y="52253"/>
                  <a:pt x="21958" y="62638"/>
                </a:cubicBezTo>
                <a:cubicBezTo>
                  <a:pt x="23556" y="76014"/>
                  <a:pt x="21136" y="92562"/>
                  <a:pt x="28714" y="104386"/>
                </a:cubicBezTo>
                <a:cubicBezTo>
                  <a:pt x="32175" y="109814"/>
                  <a:pt x="39445" y="111794"/>
                  <a:pt x="45925" y="111794"/>
                </a:cubicBezTo>
                <a:cubicBezTo>
                  <a:pt x="47266" y="111794"/>
                  <a:pt x="48573" y="111709"/>
                  <a:pt x="49805" y="111553"/>
                </a:cubicBezTo>
                <a:cubicBezTo>
                  <a:pt x="60830" y="110161"/>
                  <a:pt x="71010" y="104295"/>
                  <a:pt x="80437" y="98794"/>
                </a:cubicBezTo>
                <a:cubicBezTo>
                  <a:pt x="87113" y="94901"/>
                  <a:pt x="95864" y="87356"/>
                  <a:pt x="104411" y="87356"/>
                </a:cubicBezTo>
                <a:cubicBezTo>
                  <a:pt x="105887" y="87356"/>
                  <a:pt x="107357" y="87581"/>
                  <a:pt x="108808" y="88089"/>
                </a:cubicBezTo>
                <a:cubicBezTo>
                  <a:pt x="113510" y="89732"/>
                  <a:pt x="116364" y="94525"/>
                  <a:pt x="118053" y="99227"/>
                </a:cubicBezTo>
                <a:cubicBezTo>
                  <a:pt x="119262" y="102537"/>
                  <a:pt x="120084" y="105984"/>
                  <a:pt x="120518" y="109499"/>
                </a:cubicBezTo>
                <a:cubicBezTo>
                  <a:pt x="120632" y="110320"/>
                  <a:pt x="120723" y="111188"/>
                  <a:pt x="121111" y="111964"/>
                </a:cubicBezTo>
                <a:cubicBezTo>
                  <a:pt x="122171" y="114054"/>
                  <a:pt x="124792" y="114806"/>
                  <a:pt x="127310" y="114806"/>
                </a:cubicBezTo>
                <a:cubicBezTo>
                  <a:pt x="128752" y="114806"/>
                  <a:pt x="130160" y="114560"/>
                  <a:pt x="131223" y="114178"/>
                </a:cubicBezTo>
                <a:cubicBezTo>
                  <a:pt x="137431" y="111987"/>
                  <a:pt x="141996" y="105664"/>
                  <a:pt x="143640" y="98611"/>
                </a:cubicBezTo>
                <a:cubicBezTo>
                  <a:pt x="145306" y="91558"/>
                  <a:pt x="144325" y="83889"/>
                  <a:pt x="141974" y="76973"/>
                </a:cubicBezTo>
                <a:cubicBezTo>
                  <a:pt x="140421" y="72339"/>
                  <a:pt x="138207" y="67865"/>
                  <a:pt x="134898" y="64556"/>
                </a:cubicBezTo>
                <a:cubicBezTo>
                  <a:pt x="130004" y="59679"/>
                  <a:pt x="123901" y="57927"/>
                  <a:pt x="117401" y="57927"/>
                </a:cubicBezTo>
                <a:cubicBezTo>
                  <a:pt x="105952" y="57927"/>
                  <a:pt x="93270" y="63361"/>
                  <a:pt x="83792" y="66724"/>
                </a:cubicBezTo>
                <a:cubicBezTo>
                  <a:pt x="76428" y="69338"/>
                  <a:pt x="66010" y="72973"/>
                  <a:pt x="56581" y="72973"/>
                </a:cubicBezTo>
                <a:cubicBezTo>
                  <a:pt x="50695" y="72973"/>
                  <a:pt x="45195" y="71557"/>
                  <a:pt x="41063" y="67592"/>
                </a:cubicBezTo>
                <a:cubicBezTo>
                  <a:pt x="36863" y="63551"/>
                  <a:pt x="35060" y="57731"/>
                  <a:pt x="34192" y="51774"/>
                </a:cubicBezTo>
                <a:cubicBezTo>
                  <a:pt x="33645" y="47848"/>
                  <a:pt x="33508" y="43876"/>
                  <a:pt x="33371" y="40315"/>
                </a:cubicBezTo>
                <a:cubicBezTo>
                  <a:pt x="32960" y="29085"/>
                  <a:pt x="33987" y="17855"/>
                  <a:pt x="35311" y="6717"/>
                </a:cubicBezTo>
                <a:cubicBezTo>
                  <a:pt x="35885" y="1958"/>
                  <a:pt x="33215" y="1"/>
                  <a:pt x="29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8"/>
          <p:cNvSpPr txBox="1">
            <a:spLocks noGrp="1"/>
          </p:cNvSpPr>
          <p:nvPr>
            <p:ph type="subTitle" idx="1"/>
          </p:nvPr>
        </p:nvSpPr>
        <p:spPr>
          <a:xfrm>
            <a:off x="5627100" y="2323200"/>
            <a:ext cx="2796900" cy="7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8"/>
          <p:cNvSpPr txBox="1"/>
          <p:nvPr/>
        </p:nvSpPr>
        <p:spPr>
          <a:xfrm>
            <a:off x="5391650" y="3461650"/>
            <a:ext cx="3032400" cy="6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CREDITS: This presentation template was created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including icons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and infographics &amp; images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accent1"/>
                </a:solidFill>
                <a:latin typeface="Verdana"/>
                <a:ea typeface="Verdana"/>
                <a:cs typeface="Verdana"/>
                <a:sym typeface="Verdana"/>
              </a:rPr>
              <a:t> </a:t>
            </a:r>
            <a:endParaRPr>
              <a:solidFill>
                <a:schemeClr val="dk2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677" name="Google Shape;677;p18"/>
          <p:cNvSpPr txBox="1">
            <a:spLocks noGrp="1"/>
          </p:cNvSpPr>
          <p:nvPr>
            <p:ph type="subTitle" idx="2"/>
          </p:nvPr>
        </p:nvSpPr>
        <p:spPr>
          <a:xfrm>
            <a:off x="4777500" y="2031900"/>
            <a:ext cx="3646500" cy="29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4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3" r:id="rId11"/>
    <p:sldLayoutId id="214748366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1188140" y="280737"/>
            <a:ext cx="3383860" cy="53307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682" name="Google Shape;2682;p26"/>
          <p:cNvSpPr txBox="1">
            <a:spLocks noGrp="1"/>
          </p:cNvSpPr>
          <p:nvPr>
            <p:ph type="subTitle" idx="1"/>
          </p:nvPr>
        </p:nvSpPr>
        <p:spPr>
          <a:xfrm>
            <a:off x="647726" y="1301581"/>
            <a:ext cx="4368403" cy="42830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just">
              <a:spcBef>
                <a:spcPts val="600"/>
              </a:spcBef>
              <a:spcAft>
                <a:spcPts val="0"/>
              </a:spcAft>
            </a:pP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hiểu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hệ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Mặt</a:t>
            </a:r>
            <a:r>
              <a:rPr lang="en-US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Trời</a:t>
            </a:r>
            <a:r>
              <a:rPr lang="en-US" sz="20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2683" name="Google Shape;2683;p26"/>
          <p:cNvSpPr txBox="1">
            <a:spLocks noGrp="1"/>
          </p:cNvSpPr>
          <p:nvPr>
            <p:ph type="subTitle" idx="2"/>
          </p:nvPr>
        </p:nvSpPr>
        <p:spPr>
          <a:xfrm>
            <a:off x="647726" y="2581936"/>
            <a:ext cx="3830159" cy="211876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Hệ Mặt Trời là một hệ thống có Mặt Trời ở trung tầm và các thiên thể nằm trong phạm vi lực hấp dẫn của Mặt Trời. Có thể kể tên 8 hành tinh quay quanh Mặt Trời: sao </a:t>
            </a:r>
            <a:r>
              <a:rPr lang="vi-VN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Thuỷ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sao Kim, Trái Đất, sao </a:t>
            </a:r>
            <a:r>
              <a:rPr lang="vi-VN" sz="20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Hoả</a:t>
            </a:r>
            <a:r>
              <a:rPr lang="vi-VN" sz="2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sao Mộc, sao Thổ, sao Thiên Vương và sao Hải Vương.</a:t>
            </a:r>
            <a:endParaRPr sz="2000" dirty="0"/>
          </a:p>
        </p:txBody>
      </p:sp>
      <p:sp>
        <p:nvSpPr>
          <p:cNvPr id="2684" name="Google Shape;2684;p26"/>
          <p:cNvSpPr txBox="1">
            <a:spLocks noGrp="1"/>
          </p:cNvSpPr>
          <p:nvPr>
            <p:ph type="title" idx="3"/>
          </p:nvPr>
        </p:nvSpPr>
        <p:spPr>
          <a:xfrm>
            <a:off x="638969" y="871474"/>
            <a:ext cx="2338200" cy="450607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Câu  </a:t>
            </a:r>
            <a:r>
              <a:rPr lang="en" dirty="0">
                <a:solidFill>
                  <a:schemeClr val="accent1"/>
                </a:solidFill>
              </a:rPr>
              <a:t>1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2685" name="Google Shape;2685;p26"/>
          <p:cNvSpPr txBox="1">
            <a:spLocks noGrp="1"/>
          </p:cNvSpPr>
          <p:nvPr>
            <p:ph type="title" idx="4"/>
          </p:nvPr>
        </p:nvSpPr>
        <p:spPr>
          <a:xfrm>
            <a:off x="647726" y="1878007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accent1"/>
                </a:solidFill>
              </a:rPr>
              <a:t>Trả</a:t>
            </a:r>
            <a:r>
              <a:rPr lang="en-US" dirty="0">
                <a:solidFill>
                  <a:schemeClr val="accent1"/>
                </a:solidFill>
              </a:rPr>
              <a:t> </a:t>
            </a:r>
            <a:r>
              <a:rPr lang="en-US" dirty="0" err="1">
                <a:solidFill>
                  <a:schemeClr val="accent1"/>
                </a:solidFill>
              </a:rPr>
              <a:t>lời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194840" y="-209434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3" grpId="0" build="p"/>
      <p:bldP spid="268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31"/>
          <p:cNvSpPr txBox="1">
            <a:spLocks noGrp="1"/>
          </p:cNvSpPr>
          <p:nvPr>
            <p:ph type="title"/>
          </p:nvPr>
        </p:nvSpPr>
        <p:spPr>
          <a:xfrm>
            <a:off x="2638926" y="2367600"/>
            <a:ext cx="5784899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</a:rPr>
              <a:t>II. </a:t>
            </a:r>
            <a:r>
              <a:rPr lang="en-US" dirty="0" err="1">
                <a:solidFill>
                  <a:schemeClr val="accent1"/>
                </a:solidFill>
              </a:rPr>
              <a:t>Tìm</a:t>
            </a:r>
            <a:r>
              <a:rPr lang="en-US" dirty="0">
                <a:solidFill>
                  <a:schemeClr val="accent1"/>
                </a:solidFill>
              </a:rPr>
              <a:t> </a:t>
            </a:r>
            <a:r>
              <a:rPr lang="en-US" dirty="0" err="1">
                <a:solidFill>
                  <a:schemeClr val="accent1"/>
                </a:solidFill>
              </a:rPr>
              <a:t>hiểu</a:t>
            </a:r>
            <a:r>
              <a:rPr lang="en-US" dirty="0">
                <a:solidFill>
                  <a:schemeClr val="accent1"/>
                </a:solidFill>
              </a:rPr>
              <a:t> chi </a:t>
            </a:r>
            <a:r>
              <a:rPr lang="en-US" dirty="0" err="1">
                <a:solidFill>
                  <a:schemeClr val="accent1"/>
                </a:solidFill>
              </a:rPr>
              <a:t>tiết</a:t>
            </a:r>
            <a:endParaRPr dirty="0">
              <a:solidFill>
                <a:schemeClr val="accent1"/>
              </a:solidFill>
            </a:endParaRPr>
          </a:p>
        </p:txBody>
      </p:sp>
      <p:pic>
        <p:nvPicPr>
          <p:cNvPr id="2" name="Picture 14">
            <a:extLst>
              <a:ext uri="{FF2B5EF4-FFF2-40B4-BE49-F238E27FC236}">
                <a16:creationId xmlns:a16="http://schemas.microsoft.com/office/drawing/2014/main" id="{2DE97F36-2230-1029-6024-3537ADFD46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7713" y="2367600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38151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32">
            <a:extLst>
              <a:ext uri="{FF2B5EF4-FFF2-40B4-BE49-F238E27FC236}">
                <a16:creationId xmlns:a16="http://schemas.microsoft.com/office/drawing/2014/main" id="{253F75C4-C368-247F-DD54-615C3F89A34F}"/>
              </a:ext>
            </a:extLst>
          </p:cNvPr>
          <p:cNvSpPr/>
          <p:nvPr/>
        </p:nvSpPr>
        <p:spPr>
          <a:xfrm>
            <a:off x="370847" y="3137612"/>
            <a:ext cx="3254669" cy="1827419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0596" tIns="15298" rIns="30596" bIns="15298" anchor="ctr"/>
          <a:lstStyle/>
          <a:p>
            <a:pPr algn="ctr" eaLnBrk="1" hangingPunct="1">
              <a:defRPr/>
            </a:pP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phát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ctr" eaLnBrk="1" hangingPunct="1">
              <a:defRPr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………………………………………………………………………………………………………………………………………………….</a:t>
            </a:r>
          </a:p>
        </p:txBody>
      </p:sp>
      <p:sp>
        <p:nvSpPr>
          <p:cNvPr id="4" name="Rounded Rectangle 33">
            <a:extLst>
              <a:ext uri="{FF2B5EF4-FFF2-40B4-BE49-F238E27FC236}">
                <a16:creationId xmlns:a16="http://schemas.microsoft.com/office/drawing/2014/main" id="{6A830646-24F6-554C-B71B-F2C78F9A1A5F}"/>
              </a:ext>
            </a:extLst>
          </p:cNvPr>
          <p:cNvSpPr/>
          <p:nvPr/>
        </p:nvSpPr>
        <p:spPr>
          <a:xfrm>
            <a:off x="5157537" y="3137613"/>
            <a:ext cx="3254669" cy="1827418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0596" tIns="15298" rIns="30596" bIns="15298" anchor="ctr"/>
          <a:lstStyle/>
          <a:p>
            <a:pPr algn="ctr" eaLnBrk="1" hangingPunct="1">
              <a:defRPr/>
            </a:pP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algn="ctr" eaLnBrk="1" hangingPunct="1">
              <a:defRPr/>
            </a:pP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trung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tâm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vũ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trụ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ctr" eaLnBrk="1" hangingPunct="1">
              <a:defRPr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………………………………………………………………………………………</a:t>
            </a:r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72857DB8-41AE-9BFB-8B79-F90D63E8F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63" y="1088902"/>
            <a:ext cx="8550442" cy="1569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96" tIns="15298" rIns="30596" bIns="15298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(?) Kể tên các nhân vật xuất hiện trong văn bản và nêu ấn tượng của em về một nhân vật thường trong số đó.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en-US" sz="2000" dirty="0">
              <a:latin typeface="VNI-Times" pitchFamily="2" charset="0"/>
              <a:cs typeface="Times New Roman" panose="02020603050405020304" pitchFamily="18" charset="0"/>
            </a:endParaRPr>
          </a:p>
        </p:txBody>
      </p:sp>
      <p:sp>
        <p:nvSpPr>
          <p:cNvPr id="6" name="Rectangle 11">
            <a:extLst>
              <a:ext uri="{FF2B5EF4-FFF2-40B4-BE49-F238E27FC236}">
                <a16:creationId xmlns:a16="http://schemas.microsoft.com/office/drawing/2014/main" id="{B370D37F-4DE3-FBCF-A27D-2EA9409F2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37" y="2571750"/>
            <a:ext cx="8999620" cy="338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96" tIns="15298" rIns="30596" bIns="15298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(?) Nhân vật nào đã phát hiện ra đường vào trung tâm vũ trụ? Đường đi đó là gì? </a:t>
            </a:r>
            <a:endParaRPr lang="en-US" altLang="en-US" sz="2000" dirty="0">
              <a:latin typeface="VNI-Times" pitchFamily="2" charset="0"/>
              <a:cs typeface="Times New Roman" panose="02020603050405020304" pitchFamily="18" charset="0"/>
            </a:endParaRP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A3ED53DB-3202-6258-B238-C152318BBF62}"/>
              </a:ext>
            </a:extLst>
          </p:cNvPr>
          <p:cNvSpPr txBox="1"/>
          <p:nvPr/>
        </p:nvSpPr>
        <p:spPr>
          <a:xfrm>
            <a:off x="1622527" y="332279"/>
            <a:ext cx="46401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1 (5 </a:t>
            </a:r>
            <a:r>
              <a:rPr lang="en-US" altLang="en-US" sz="2000" b="1" dirty="0" err="1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2000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6" name="Google Shape;3546;p37"/>
          <p:cNvGrpSpPr/>
          <p:nvPr/>
        </p:nvGrpSpPr>
        <p:grpSpPr>
          <a:xfrm>
            <a:off x="-1190206" y="75555"/>
            <a:ext cx="6974774" cy="5243805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ounded Rectangle 3">
            <a:extLst>
              <a:ext uri="{FF2B5EF4-FFF2-40B4-BE49-F238E27FC236}">
                <a16:creationId xmlns:a16="http://schemas.microsoft.com/office/drawing/2014/main" id="{F3EAE18D-06E7-0966-1CAB-2E228C053045}"/>
              </a:ext>
            </a:extLst>
          </p:cNvPr>
          <p:cNvSpPr/>
          <p:nvPr/>
        </p:nvSpPr>
        <p:spPr>
          <a:xfrm>
            <a:off x="3825792" y="1557103"/>
            <a:ext cx="4765944" cy="1028423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0596" tIns="15298" rIns="30596" bIns="15298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Nhân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vật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phát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hiện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đường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đi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vào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trung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tâm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vũ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trụ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: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Cậu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bé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thần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Đồng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7" name="Rounded Rectangle 4">
            <a:extLst>
              <a:ext uri="{FF2B5EF4-FFF2-40B4-BE49-F238E27FC236}">
                <a16:creationId xmlns:a16="http://schemas.microsoft.com/office/drawing/2014/main" id="{AFE868FD-BF0D-8E87-F224-55D4D994056A}"/>
              </a:ext>
            </a:extLst>
          </p:cNvPr>
          <p:cNvSpPr/>
          <p:nvPr/>
        </p:nvSpPr>
        <p:spPr>
          <a:xfrm>
            <a:off x="2178973" y="2840747"/>
            <a:ext cx="6927997" cy="2186716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0596" tIns="15298" rIns="30596" bIns="15298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Tiến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trình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phát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hiện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đường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đi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vào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trung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tâm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vũ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trụ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Arial"/>
              </a:rPr>
              <a:t>+ 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Hai nhân vật bay đến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thánh địa Hy Lạp trên con ngựa Thần Thoại.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Khám phá thánh địa và phát hiện “rốn vũ trụ”.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 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Thần Đ</a:t>
            </a:r>
            <a:r>
              <a:rPr lang="en-US" sz="2400" noProof="0" dirty="0">
                <a:solidFill>
                  <a:srgbClr val="0C004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ồ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 quay trở v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ề</a:t>
            </a:r>
            <a:r>
              <a:rPr kumimoji="0" lang="vi-VN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bảo tàng “mượn chìa khoá”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–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hòn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Ôm-phe-lốt</a:t>
            </a:r>
            <a:r>
              <a:rPr kumimoji="0" lang="vi-VN" sz="2400" b="0" i="0" u="none" strike="noStrike" kern="0" cap="none" spc="0" normalizeH="0" baseline="0" noProof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r>
              <a:rPr kumimoji="0" lang="pt-BR" sz="2400" b="0" i="0" u="none" strike="noStrike" kern="0" cap="none" spc="0" normalizeH="0" baseline="0" noProof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EF947056-63F7-35EE-1DCC-CC74BAC375F6}"/>
              </a:ext>
            </a:extLst>
          </p:cNvPr>
          <p:cNvSpPr txBox="1"/>
          <p:nvPr/>
        </p:nvSpPr>
        <p:spPr>
          <a:xfrm>
            <a:off x="5012278" y="56309"/>
            <a:ext cx="4186892" cy="11106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1.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Tìm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trung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tâm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vũ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trụ</a:t>
            </a: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Picture 14">
            <a:extLst>
              <a:ext uri="{FF2B5EF4-FFF2-40B4-BE49-F238E27FC236}">
                <a16:creationId xmlns:a16="http://schemas.microsoft.com/office/drawing/2014/main" id="{8CF3BF16-4D66-9C07-4E86-6B7EE92FB4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0719" y="-69384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4931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p38"/>
          <p:cNvSpPr txBox="1">
            <a:spLocks noGrp="1"/>
          </p:cNvSpPr>
          <p:nvPr>
            <p:ph type="subTitle" idx="1"/>
          </p:nvPr>
        </p:nvSpPr>
        <p:spPr>
          <a:xfrm>
            <a:off x="484140" y="1457958"/>
            <a:ext cx="4613538" cy="329439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indent="0"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</a:p>
          <a:p>
            <a:pPr marL="0" marR="0" indent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+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 + 2: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Trung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vũ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trụ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+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3+4: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Sản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phẩm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vẽ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A0.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Thời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10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sản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phẩm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/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thuyết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87" name="Google Shape;4087;p38"/>
          <p:cNvSpPr txBox="1">
            <a:spLocks noGrp="1"/>
          </p:cNvSpPr>
          <p:nvPr>
            <p:ph type="title" idx="2"/>
          </p:nvPr>
        </p:nvSpPr>
        <p:spPr>
          <a:xfrm>
            <a:off x="977100" y="-68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 err="1"/>
              <a:t>Hoạt</a:t>
            </a:r>
            <a:r>
              <a:rPr lang="en-US" sz="3200" dirty="0"/>
              <a:t> </a:t>
            </a:r>
            <a:r>
              <a:rPr lang="en-US" sz="3200" dirty="0" err="1"/>
              <a:t>động</a:t>
            </a:r>
            <a:r>
              <a:rPr lang="en-US" sz="3200" dirty="0"/>
              <a:t> </a:t>
            </a:r>
            <a:r>
              <a:rPr lang="en-US" sz="3200" dirty="0" err="1"/>
              <a:t>nhóm</a:t>
            </a:r>
            <a:endParaRPr sz="3200" dirty="0"/>
          </a:p>
        </p:txBody>
      </p:sp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545839" y="100288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83575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4" name="Google Shape;3344;p35"/>
          <p:cNvSpPr txBox="1">
            <a:spLocks noGrp="1"/>
          </p:cNvSpPr>
          <p:nvPr>
            <p:ph type="title"/>
          </p:nvPr>
        </p:nvSpPr>
        <p:spPr>
          <a:xfrm>
            <a:off x="3596054" y="445025"/>
            <a:ext cx="4827946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</a:rPr>
              <a:t>BÁO CÁO SẢN PHẨM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3345" name="Google Shape;3345;p35"/>
          <p:cNvGrpSpPr/>
          <p:nvPr/>
        </p:nvGrpSpPr>
        <p:grpSpPr>
          <a:xfrm flipH="1">
            <a:off x="1145339" y="1968838"/>
            <a:ext cx="6542011" cy="2068391"/>
            <a:chOff x="1456650" y="1968838"/>
            <a:chExt cx="6542011" cy="2068391"/>
          </a:xfrm>
        </p:grpSpPr>
        <p:grpSp>
          <p:nvGrpSpPr>
            <p:cNvPr id="3346" name="Google Shape;3346;p35"/>
            <p:cNvGrpSpPr/>
            <p:nvPr/>
          </p:nvGrpSpPr>
          <p:grpSpPr>
            <a:xfrm>
              <a:off x="1525093" y="1968838"/>
              <a:ext cx="5825515" cy="1835310"/>
              <a:chOff x="1450025" y="1700525"/>
              <a:chExt cx="4500900" cy="1417775"/>
            </a:xfrm>
          </p:grpSpPr>
          <p:sp>
            <p:nvSpPr>
              <p:cNvPr id="3347" name="Google Shape;3347;p35"/>
              <p:cNvSpPr/>
              <p:nvPr/>
            </p:nvSpPr>
            <p:spPr>
              <a:xfrm>
                <a:off x="5929350" y="1837275"/>
                <a:ext cx="215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58" extrusionOk="0">
                    <a:moveTo>
                      <a:pt x="251" y="1"/>
                    </a:moveTo>
                    <a:lnTo>
                      <a:pt x="1" y="753"/>
                    </a:lnTo>
                    <a:cubicBezTo>
                      <a:pt x="408" y="879"/>
                      <a:pt x="612" y="957"/>
                      <a:pt x="612" y="957"/>
                    </a:cubicBezTo>
                    <a:lnTo>
                      <a:pt x="863" y="205"/>
                    </a:lnTo>
                    <a:cubicBezTo>
                      <a:pt x="863" y="205"/>
                      <a:pt x="659" y="142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8" name="Google Shape;3348;p35"/>
              <p:cNvSpPr/>
              <p:nvPr/>
            </p:nvSpPr>
            <p:spPr>
              <a:xfrm>
                <a:off x="1499000" y="1700525"/>
                <a:ext cx="4405300" cy="1417775"/>
              </a:xfrm>
              <a:custGeom>
                <a:avLst/>
                <a:gdLst/>
                <a:ahLst/>
                <a:cxnLst/>
                <a:rect l="l" t="t" r="r" b="b"/>
                <a:pathLst>
                  <a:path w="176212" h="56711" extrusionOk="0">
                    <a:moveTo>
                      <a:pt x="149236" y="1"/>
                    </a:moveTo>
                    <a:lnTo>
                      <a:pt x="149220" y="784"/>
                    </a:lnTo>
                    <a:cubicBezTo>
                      <a:pt x="149643" y="800"/>
                      <a:pt x="150082" y="800"/>
                      <a:pt x="150521" y="816"/>
                    </a:cubicBezTo>
                    <a:lnTo>
                      <a:pt x="150553" y="32"/>
                    </a:lnTo>
                    <a:cubicBezTo>
                      <a:pt x="150098" y="16"/>
                      <a:pt x="149659" y="16"/>
                      <a:pt x="149236" y="1"/>
                    </a:cubicBezTo>
                    <a:close/>
                    <a:moveTo>
                      <a:pt x="147904" y="16"/>
                    </a:moveTo>
                    <a:cubicBezTo>
                      <a:pt x="147465" y="16"/>
                      <a:pt x="147026" y="32"/>
                      <a:pt x="146587" y="63"/>
                    </a:cubicBezTo>
                    <a:lnTo>
                      <a:pt x="146634" y="847"/>
                    </a:lnTo>
                    <a:cubicBezTo>
                      <a:pt x="147057" y="816"/>
                      <a:pt x="147480" y="800"/>
                      <a:pt x="147935" y="800"/>
                    </a:cubicBezTo>
                    <a:lnTo>
                      <a:pt x="147904" y="16"/>
                    </a:lnTo>
                    <a:close/>
                    <a:moveTo>
                      <a:pt x="151854" y="110"/>
                    </a:moveTo>
                    <a:lnTo>
                      <a:pt x="151806" y="894"/>
                    </a:lnTo>
                    <a:cubicBezTo>
                      <a:pt x="152245" y="910"/>
                      <a:pt x="152669" y="941"/>
                      <a:pt x="153107" y="988"/>
                    </a:cubicBezTo>
                    <a:lnTo>
                      <a:pt x="153170" y="204"/>
                    </a:lnTo>
                    <a:cubicBezTo>
                      <a:pt x="152731" y="173"/>
                      <a:pt x="152292" y="142"/>
                      <a:pt x="151854" y="110"/>
                    </a:cubicBezTo>
                    <a:close/>
                    <a:moveTo>
                      <a:pt x="145270" y="173"/>
                    </a:moveTo>
                    <a:cubicBezTo>
                      <a:pt x="144831" y="204"/>
                      <a:pt x="144377" y="267"/>
                      <a:pt x="143969" y="330"/>
                    </a:cubicBezTo>
                    <a:lnTo>
                      <a:pt x="144079" y="1098"/>
                    </a:lnTo>
                    <a:cubicBezTo>
                      <a:pt x="144487" y="1035"/>
                      <a:pt x="144910" y="988"/>
                      <a:pt x="145349" y="941"/>
                    </a:cubicBezTo>
                    <a:lnTo>
                      <a:pt x="145270" y="173"/>
                    </a:lnTo>
                    <a:close/>
                    <a:moveTo>
                      <a:pt x="154471" y="330"/>
                    </a:moveTo>
                    <a:lnTo>
                      <a:pt x="154393" y="1113"/>
                    </a:lnTo>
                    <a:cubicBezTo>
                      <a:pt x="154832" y="1160"/>
                      <a:pt x="155255" y="1207"/>
                      <a:pt x="155694" y="1255"/>
                    </a:cubicBezTo>
                    <a:lnTo>
                      <a:pt x="155788" y="471"/>
                    </a:lnTo>
                    <a:cubicBezTo>
                      <a:pt x="155349" y="424"/>
                      <a:pt x="154910" y="377"/>
                      <a:pt x="154471" y="330"/>
                    </a:cubicBezTo>
                    <a:close/>
                    <a:moveTo>
                      <a:pt x="157089" y="643"/>
                    </a:moveTo>
                    <a:lnTo>
                      <a:pt x="156979" y="1427"/>
                    </a:lnTo>
                    <a:cubicBezTo>
                      <a:pt x="157402" y="1490"/>
                      <a:pt x="157841" y="1552"/>
                      <a:pt x="158264" y="1615"/>
                    </a:cubicBezTo>
                    <a:lnTo>
                      <a:pt x="158390" y="847"/>
                    </a:lnTo>
                    <a:cubicBezTo>
                      <a:pt x="157951" y="769"/>
                      <a:pt x="157512" y="706"/>
                      <a:pt x="157089" y="643"/>
                    </a:cubicBezTo>
                    <a:close/>
                    <a:moveTo>
                      <a:pt x="142653" y="565"/>
                    </a:moveTo>
                    <a:cubicBezTo>
                      <a:pt x="142214" y="659"/>
                      <a:pt x="141775" y="769"/>
                      <a:pt x="141367" y="878"/>
                    </a:cubicBezTo>
                    <a:lnTo>
                      <a:pt x="141571" y="1646"/>
                    </a:lnTo>
                    <a:cubicBezTo>
                      <a:pt x="141979" y="1521"/>
                      <a:pt x="142386" y="1427"/>
                      <a:pt x="142809" y="1333"/>
                    </a:cubicBezTo>
                    <a:lnTo>
                      <a:pt x="142653" y="565"/>
                    </a:lnTo>
                    <a:close/>
                    <a:moveTo>
                      <a:pt x="159675" y="1051"/>
                    </a:moveTo>
                    <a:lnTo>
                      <a:pt x="159550" y="1819"/>
                    </a:lnTo>
                    <a:cubicBezTo>
                      <a:pt x="159973" y="1897"/>
                      <a:pt x="160396" y="1976"/>
                      <a:pt x="160819" y="2054"/>
                    </a:cubicBezTo>
                    <a:lnTo>
                      <a:pt x="160960" y="1286"/>
                    </a:lnTo>
                    <a:cubicBezTo>
                      <a:pt x="160537" y="1207"/>
                      <a:pt x="160114" y="1129"/>
                      <a:pt x="159675" y="1051"/>
                    </a:cubicBezTo>
                    <a:close/>
                    <a:moveTo>
                      <a:pt x="140098" y="1317"/>
                    </a:moveTo>
                    <a:cubicBezTo>
                      <a:pt x="139690" y="1474"/>
                      <a:pt x="139314" y="1631"/>
                      <a:pt x="138954" y="1819"/>
                    </a:cubicBezTo>
                    <a:lnTo>
                      <a:pt x="138860" y="1866"/>
                    </a:lnTo>
                    <a:lnTo>
                      <a:pt x="139220" y="2555"/>
                    </a:lnTo>
                    <a:lnTo>
                      <a:pt x="139314" y="2508"/>
                    </a:lnTo>
                    <a:cubicBezTo>
                      <a:pt x="139643" y="2352"/>
                      <a:pt x="140004" y="2195"/>
                      <a:pt x="140380" y="2038"/>
                    </a:cubicBezTo>
                    <a:lnTo>
                      <a:pt x="140098" y="1317"/>
                    </a:lnTo>
                    <a:close/>
                    <a:moveTo>
                      <a:pt x="162261" y="1521"/>
                    </a:moveTo>
                    <a:lnTo>
                      <a:pt x="162105" y="2289"/>
                    </a:lnTo>
                    <a:cubicBezTo>
                      <a:pt x="162528" y="2383"/>
                      <a:pt x="162951" y="2461"/>
                      <a:pt x="163374" y="2555"/>
                    </a:cubicBezTo>
                    <a:lnTo>
                      <a:pt x="163531" y="1787"/>
                    </a:lnTo>
                    <a:cubicBezTo>
                      <a:pt x="163108" y="1693"/>
                      <a:pt x="162684" y="1615"/>
                      <a:pt x="162261" y="1521"/>
                    </a:cubicBezTo>
                    <a:close/>
                    <a:moveTo>
                      <a:pt x="164816" y="2054"/>
                    </a:moveTo>
                    <a:lnTo>
                      <a:pt x="164659" y="2822"/>
                    </a:lnTo>
                    <a:cubicBezTo>
                      <a:pt x="165083" y="2916"/>
                      <a:pt x="165506" y="3010"/>
                      <a:pt x="165929" y="3104"/>
                    </a:cubicBezTo>
                    <a:lnTo>
                      <a:pt x="166101" y="2352"/>
                    </a:lnTo>
                    <a:cubicBezTo>
                      <a:pt x="165678" y="2242"/>
                      <a:pt x="165255" y="2148"/>
                      <a:pt x="164816" y="2054"/>
                    </a:cubicBezTo>
                    <a:close/>
                    <a:moveTo>
                      <a:pt x="167371" y="2650"/>
                    </a:moveTo>
                    <a:lnTo>
                      <a:pt x="167183" y="3402"/>
                    </a:lnTo>
                    <a:cubicBezTo>
                      <a:pt x="167622" y="3512"/>
                      <a:pt x="168045" y="3621"/>
                      <a:pt x="168453" y="3715"/>
                    </a:cubicBezTo>
                    <a:lnTo>
                      <a:pt x="168641" y="2963"/>
                    </a:lnTo>
                    <a:cubicBezTo>
                      <a:pt x="168233" y="2853"/>
                      <a:pt x="167810" y="2744"/>
                      <a:pt x="167371" y="2650"/>
                    </a:cubicBezTo>
                    <a:close/>
                    <a:moveTo>
                      <a:pt x="137715" y="2571"/>
                    </a:moveTo>
                    <a:cubicBezTo>
                      <a:pt x="137355" y="2806"/>
                      <a:pt x="136994" y="3073"/>
                      <a:pt x="136649" y="3371"/>
                    </a:cubicBezTo>
                    <a:lnTo>
                      <a:pt x="137135" y="3982"/>
                    </a:lnTo>
                    <a:cubicBezTo>
                      <a:pt x="137480" y="3700"/>
                      <a:pt x="137825" y="3433"/>
                      <a:pt x="138154" y="3214"/>
                    </a:cubicBezTo>
                    <a:lnTo>
                      <a:pt x="137715" y="2571"/>
                    </a:lnTo>
                    <a:close/>
                    <a:moveTo>
                      <a:pt x="169910" y="3277"/>
                    </a:moveTo>
                    <a:lnTo>
                      <a:pt x="169722" y="4045"/>
                    </a:lnTo>
                    <a:cubicBezTo>
                      <a:pt x="170145" y="4154"/>
                      <a:pt x="170569" y="4264"/>
                      <a:pt x="170976" y="4374"/>
                    </a:cubicBezTo>
                    <a:lnTo>
                      <a:pt x="171180" y="3621"/>
                    </a:lnTo>
                    <a:cubicBezTo>
                      <a:pt x="170772" y="3512"/>
                      <a:pt x="170349" y="3402"/>
                      <a:pt x="169910" y="3277"/>
                    </a:cubicBezTo>
                    <a:close/>
                    <a:moveTo>
                      <a:pt x="172450" y="3966"/>
                    </a:moveTo>
                    <a:lnTo>
                      <a:pt x="172230" y="4719"/>
                    </a:lnTo>
                    <a:cubicBezTo>
                      <a:pt x="172669" y="4844"/>
                      <a:pt x="173092" y="4969"/>
                      <a:pt x="173484" y="5079"/>
                    </a:cubicBezTo>
                    <a:lnTo>
                      <a:pt x="173704" y="4327"/>
                    </a:lnTo>
                    <a:cubicBezTo>
                      <a:pt x="173312" y="4217"/>
                      <a:pt x="172888" y="4092"/>
                      <a:pt x="172450" y="3966"/>
                    </a:cubicBezTo>
                    <a:close/>
                    <a:moveTo>
                      <a:pt x="135646" y="4264"/>
                    </a:moveTo>
                    <a:cubicBezTo>
                      <a:pt x="135348" y="4546"/>
                      <a:pt x="135035" y="4860"/>
                      <a:pt x="134706" y="5204"/>
                    </a:cubicBezTo>
                    <a:lnTo>
                      <a:pt x="135286" y="5737"/>
                    </a:lnTo>
                    <a:cubicBezTo>
                      <a:pt x="135584" y="5408"/>
                      <a:pt x="135897" y="5110"/>
                      <a:pt x="136195" y="4828"/>
                    </a:cubicBezTo>
                    <a:lnTo>
                      <a:pt x="135646" y="4264"/>
                    </a:lnTo>
                    <a:close/>
                    <a:moveTo>
                      <a:pt x="174957" y="4703"/>
                    </a:moveTo>
                    <a:lnTo>
                      <a:pt x="174738" y="5440"/>
                    </a:lnTo>
                    <a:cubicBezTo>
                      <a:pt x="175193" y="5581"/>
                      <a:pt x="175616" y="5706"/>
                      <a:pt x="175976" y="5831"/>
                    </a:cubicBezTo>
                    <a:lnTo>
                      <a:pt x="176211" y="5079"/>
                    </a:lnTo>
                    <a:cubicBezTo>
                      <a:pt x="175835" y="4969"/>
                      <a:pt x="175428" y="4828"/>
                      <a:pt x="174957" y="4703"/>
                    </a:cubicBezTo>
                    <a:close/>
                    <a:moveTo>
                      <a:pt x="133828" y="6176"/>
                    </a:moveTo>
                    <a:cubicBezTo>
                      <a:pt x="133546" y="6505"/>
                      <a:pt x="133264" y="6850"/>
                      <a:pt x="132982" y="7195"/>
                    </a:cubicBezTo>
                    <a:lnTo>
                      <a:pt x="133593" y="7681"/>
                    </a:lnTo>
                    <a:cubicBezTo>
                      <a:pt x="133875" y="7336"/>
                      <a:pt x="134157" y="7007"/>
                      <a:pt x="134424" y="6694"/>
                    </a:cubicBezTo>
                    <a:lnTo>
                      <a:pt x="133828" y="6176"/>
                    </a:lnTo>
                    <a:close/>
                    <a:moveTo>
                      <a:pt x="132167" y="8230"/>
                    </a:moveTo>
                    <a:cubicBezTo>
                      <a:pt x="131916" y="8574"/>
                      <a:pt x="131649" y="8935"/>
                      <a:pt x="131383" y="9295"/>
                    </a:cubicBezTo>
                    <a:lnTo>
                      <a:pt x="132026" y="9750"/>
                    </a:lnTo>
                    <a:cubicBezTo>
                      <a:pt x="132276" y="9389"/>
                      <a:pt x="132543" y="9045"/>
                      <a:pt x="132794" y="8715"/>
                    </a:cubicBezTo>
                    <a:lnTo>
                      <a:pt x="132167" y="8230"/>
                    </a:lnTo>
                    <a:close/>
                    <a:moveTo>
                      <a:pt x="130630" y="10361"/>
                    </a:moveTo>
                    <a:cubicBezTo>
                      <a:pt x="130380" y="10722"/>
                      <a:pt x="130129" y="11082"/>
                      <a:pt x="129894" y="11443"/>
                    </a:cubicBezTo>
                    <a:lnTo>
                      <a:pt x="130536" y="11882"/>
                    </a:lnTo>
                    <a:cubicBezTo>
                      <a:pt x="130787" y="11521"/>
                      <a:pt x="131022" y="11161"/>
                      <a:pt x="131273" y="10816"/>
                    </a:cubicBezTo>
                    <a:lnTo>
                      <a:pt x="130630" y="10361"/>
                    </a:lnTo>
                    <a:close/>
                    <a:moveTo>
                      <a:pt x="129157" y="12540"/>
                    </a:moveTo>
                    <a:cubicBezTo>
                      <a:pt x="128922" y="12901"/>
                      <a:pt x="128687" y="13261"/>
                      <a:pt x="128452" y="13637"/>
                    </a:cubicBezTo>
                    <a:lnTo>
                      <a:pt x="129110" y="14060"/>
                    </a:lnTo>
                    <a:cubicBezTo>
                      <a:pt x="129345" y="13700"/>
                      <a:pt x="129580" y="13324"/>
                      <a:pt x="129815" y="12963"/>
                    </a:cubicBezTo>
                    <a:lnTo>
                      <a:pt x="129157" y="12540"/>
                    </a:lnTo>
                    <a:close/>
                    <a:moveTo>
                      <a:pt x="127746" y="14734"/>
                    </a:moveTo>
                    <a:cubicBezTo>
                      <a:pt x="127511" y="15111"/>
                      <a:pt x="127276" y="15471"/>
                      <a:pt x="127041" y="15847"/>
                    </a:cubicBezTo>
                    <a:lnTo>
                      <a:pt x="127715" y="16271"/>
                    </a:lnTo>
                    <a:cubicBezTo>
                      <a:pt x="127935" y="15894"/>
                      <a:pt x="128170" y="15518"/>
                      <a:pt x="128405" y="15158"/>
                    </a:cubicBezTo>
                    <a:lnTo>
                      <a:pt x="127746" y="14734"/>
                    </a:lnTo>
                    <a:close/>
                    <a:moveTo>
                      <a:pt x="126351" y="16960"/>
                    </a:moveTo>
                    <a:cubicBezTo>
                      <a:pt x="126116" y="17321"/>
                      <a:pt x="125897" y="17697"/>
                      <a:pt x="125662" y="18073"/>
                    </a:cubicBezTo>
                    <a:lnTo>
                      <a:pt x="126336" y="18481"/>
                    </a:lnTo>
                    <a:cubicBezTo>
                      <a:pt x="126555" y="18104"/>
                      <a:pt x="126790" y="17744"/>
                      <a:pt x="127025" y="17368"/>
                    </a:cubicBezTo>
                    <a:lnTo>
                      <a:pt x="126351" y="16960"/>
                    </a:lnTo>
                    <a:close/>
                    <a:moveTo>
                      <a:pt x="124972" y="19170"/>
                    </a:moveTo>
                    <a:lnTo>
                      <a:pt x="124282" y="20283"/>
                    </a:lnTo>
                    <a:lnTo>
                      <a:pt x="124956" y="20691"/>
                    </a:lnTo>
                    <a:lnTo>
                      <a:pt x="125646" y="19593"/>
                    </a:lnTo>
                    <a:lnTo>
                      <a:pt x="124972" y="19170"/>
                    </a:lnTo>
                    <a:close/>
                    <a:moveTo>
                      <a:pt x="123593" y="21396"/>
                    </a:moveTo>
                    <a:cubicBezTo>
                      <a:pt x="123358" y="21757"/>
                      <a:pt x="123122" y="22133"/>
                      <a:pt x="122903" y="22493"/>
                    </a:cubicBezTo>
                    <a:lnTo>
                      <a:pt x="123561" y="22916"/>
                    </a:lnTo>
                    <a:cubicBezTo>
                      <a:pt x="123796" y="22540"/>
                      <a:pt x="124032" y="22180"/>
                      <a:pt x="124251" y="21804"/>
                    </a:cubicBezTo>
                    <a:lnTo>
                      <a:pt x="123593" y="21396"/>
                    </a:lnTo>
                    <a:close/>
                    <a:moveTo>
                      <a:pt x="122198" y="23590"/>
                    </a:moveTo>
                    <a:cubicBezTo>
                      <a:pt x="121963" y="23967"/>
                      <a:pt x="121727" y="24327"/>
                      <a:pt x="121477" y="24688"/>
                    </a:cubicBezTo>
                    <a:lnTo>
                      <a:pt x="122135" y="25111"/>
                    </a:lnTo>
                    <a:cubicBezTo>
                      <a:pt x="122386" y="24750"/>
                      <a:pt x="122621" y="24390"/>
                      <a:pt x="122856" y="24014"/>
                    </a:cubicBezTo>
                    <a:lnTo>
                      <a:pt x="122198" y="23590"/>
                    </a:lnTo>
                    <a:close/>
                    <a:moveTo>
                      <a:pt x="120771" y="25769"/>
                    </a:moveTo>
                    <a:cubicBezTo>
                      <a:pt x="120521" y="26130"/>
                      <a:pt x="120270" y="26490"/>
                      <a:pt x="120035" y="26851"/>
                    </a:cubicBezTo>
                    <a:lnTo>
                      <a:pt x="120677" y="27290"/>
                    </a:lnTo>
                    <a:cubicBezTo>
                      <a:pt x="120928" y="26929"/>
                      <a:pt x="121163" y="26569"/>
                      <a:pt x="121414" y="26208"/>
                    </a:cubicBezTo>
                    <a:lnTo>
                      <a:pt x="120771" y="25769"/>
                    </a:lnTo>
                    <a:close/>
                    <a:moveTo>
                      <a:pt x="119282" y="27917"/>
                    </a:moveTo>
                    <a:cubicBezTo>
                      <a:pt x="119031" y="28277"/>
                      <a:pt x="118781" y="28622"/>
                      <a:pt x="118530" y="28967"/>
                    </a:cubicBezTo>
                    <a:lnTo>
                      <a:pt x="119157" y="29437"/>
                    </a:lnTo>
                    <a:cubicBezTo>
                      <a:pt x="119408" y="29076"/>
                      <a:pt x="119674" y="28732"/>
                      <a:pt x="119925" y="28371"/>
                    </a:cubicBezTo>
                    <a:lnTo>
                      <a:pt x="119282" y="27917"/>
                    </a:lnTo>
                    <a:close/>
                    <a:moveTo>
                      <a:pt x="62337" y="30487"/>
                    </a:moveTo>
                    <a:cubicBezTo>
                      <a:pt x="61961" y="30487"/>
                      <a:pt x="61585" y="30487"/>
                      <a:pt x="61225" y="30503"/>
                    </a:cubicBezTo>
                    <a:lnTo>
                      <a:pt x="61240" y="31287"/>
                    </a:lnTo>
                    <a:cubicBezTo>
                      <a:pt x="61601" y="31271"/>
                      <a:pt x="61961" y="31271"/>
                      <a:pt x="62337" y="31271"/>
                    </a:cubicBezTo>
                    <a:lnTo>
                      <a:pt x="62541" y="31271"/>
                    </a:lnTo>
                    <a:lnTo>
                      <a:pt x="62541" y="30487"/>
                    </a:lnTo>
                    <a:close/>
                    <a:moveTo>
                      <a:pt x="63858" y="30518"/>
                    </a:moveTo>
                    <a:lnTo>
                      <a:pt x="63827" y="31302"/>
                    </a:lnTo>
                    <a:cubicBezTo>
                      <a:pt x="64250" y="31318"/>
                      <a:pt x="64689" y="31334"/>
                      <a:pt x="65127" y="31365"/>
                    </a:cubicBezTo>
                    <a:lnTo>
                      <a:pt x="65175" y="30581"/>
                    </a:lnTo>
                    <a:cubicBezTo>
                      <a:pt x="64736" y="30550"/>
                      <a:pt x="64281" y="30534"/>
                      <a:pt x="63858" y="30518"/>
                    </a:cubicBezTo>
                    <a:close/>
                    <a:moveTo>
                      <a:pt x="59908" y="30565"/>
                    </a:moveTo>
                    <a:cubicBezTo>
                      <a:pt x="59469" y="30597"/>
                      <a:pt x="59015" y="30628"/>
                      <a:pt x="58591" y="30675"/>
                    </a:cubicBezTo>
                    <a:lnTo>
                      <a:pt x="58670" y="31459"/>
                    </a:lnTo>
                    <a:cubicBezTo>
                      <a:pt x="59093" y="31412"/>
                      <a:pt x="59532" y="31365"/>
                      <a:pt x="59955" y="31349"/>
                    </a:cubicBezTo>
                    <a:lnTo>
                      <a:pt x="59908" y="30565"/>
                    </a:lnTo>
                    <a:close/>
                    <a:moveTo>
                      <a:pt x="117746" y="30001"/>
                    </a:moveTo>
                    <a:cubicBezTo>
                      <a:pt x="117480" y="30346"/>
                      <a:pt x="117213" y="30691"/>
                      <a:pt x="116947" y="31020"/>
                    </a:cubicBezTo>
                    <a:lnTo>
                      <a:pt x="117558" y="31522"/>
                    </a:lnTo>
                    <a:cubicBezTo>
                      <a:pt x="117825" y="31177"/>
                      <a:pt x="118107" y="30832"/>
                      <a:pt x="118373" y="30487"/>
                    </a:cubicBezTo>
                    <a:lnTo>
                      <a:pt x="117746" y="30001"/>
                    </a:lnTo>
                    <a:close/>
                    <a:moveTo>
                      <a:pt x="66491" y="30691"/>
                    </a:moveTo>
                    <a:lnTo>
                      <a:pt x="66413" y="31459"/>
                    </a:lnTo>
                    <a:cubicBezTo>
                      <a:pt x="66836" y="31506"/>
                      <a:pt x="67275" y="31553"/>
                      <a:pt x="67698" y="31600"/>
                    </a:cubicBezTo>
                    <a:lnTo>
                      <a:pt x="67792" y="30816"/>
                    </a:lnTo>
                    <a:cubicBezTo>
                      <a:pt x="67353" y="30769"/>
                      <a:pt x="66914" y="30722"/>
                      <a:pt x="66491" y="30691"/>
                    </a:cubicBezTo>
                    <a:close/>
                    <a:moveTo>
                      <a:pt x="57275" y="30848"/>
                    </a:moveTo>
                    <a:cubicBezTo>
                      <a:pt x="56836" y="30910"/>
                      <a:pt x="56397" y="30989"/>
                      <a:pt x="55974" y="31067"/>
                    </a:cubicBezTo>
                    <a:lnTo>
                      <a:pt x="56130" y="31835"/>
                    </a:lnTo>
                    <a:cubicBezTo>
                      <a:pt x="56538" y="31757"/>
                      <a:pt x="56961" y="31678"/>
                      <a:pt x="57400" y="31616"/>
                    </a:cubicBezTo>
                    <a:lnTo>
                      <a:pt x="57275" y="30848"/>
                    </a:lnTo>
                    <a:close/>
                    <a:moveTo>
                      <a:pt x="69093" y="30989"/>
                    </a:moveTo>
                    <a:lnTo>
                      <a:pt x="68983" y="31772"/>
                    </a:lnTo>
                    <a:cubicBezTo>
                      <a:pt x="69407" y="31835"/>
                      <a:pt x="69845" y="31898"/>
                      <a:pt x="70269" y="31961"/>
                    </a:cubicBezTo>
                    <a:lnTo>
                      <a:pt x="70394" y="31192"/>
                    </a:lnTo>
                    <a:cubicBezTo>
                      <a:pt x="69955" y="31114"/>
                      <a:pt x="69532" y="31051"/>
                      <a:pt x="69093" y="30989"/>
                    </a:cubicBezTo>
                    <a:close/>
                    <a:moveTo>
                      <a:pt x="71679" y="31412"/>
                    </a:moveTo>
                    <a:lnTo>
                      <a:pt x="71554" y="32180"/>
                    </a:lnTo>
                    <a:cubicBezTo>
                      <a:pt x="71977" y="32258"/>
                      <a:pt x="72400" y="32337"/>
                      <a:pt x="72824" y="32431"/>
                    </a:cubicBezTo>
                    <a:lnTo>
                      <a:pt x="72980" y="31663"/>
                    </a:lnTo>
                    <a:cubicBezTo>
                      <a:pt x="72541" y="31569"/>
                      <a:pt x="72118" y="31490"/>
                      <a:pt x="71679" y="31412"/>
                    </a:cubicBezTo>
                    <a:close/>
                    <a:moveTo>
                      <a:pt x="54688" y="31365"/>
                    </a:moveTo>
                    <a:cubicBezTo>
                      <a:pt x="54250" y="31459"/>
                      <a:pt x="53826" y="31584"/>
                      <a:pt x="53403" y="31710"/>
                    </a:cubicBezTo>
                    <a:lnTo>
                      <a:pt x="53638" y="32462"/>
                    </a:lnTo>
                    <a:cubicBezTo>
                      <a:pt x="54030" y="32337"/>
                      <a:pt x="54453" y="32227"/>
                      <a:pt x="54876" y="32117"/>
                    </a:cubicBezTo>
                    <a:lnTo>
                      <a:pt x="54688" y="31365"/>
                    </a:lnTo>
                    <a:close/>
                    <a:moveTo>
                      <a:pt x="74266" y="31929"/>
                    </a:moveTo>
                    <a:lnTo>
                      <a:pt x="74093" y="32697"/>
                    </a:lnTo>
                    <a:cubicBezTo>
                      <a:pt x="74516" y="32791"/>
                      <a:pt x="74940" y="32885"/>
                      <a:pt x="75363" y="32979"/>
                    </a:cubicBezTo>
                    <a:lnTo>
                      <a:pt x="75551" y="32211"/>
                    </a:lnTo>
                    <a:cubicBezTo>
                      <a:pt x="75112" y="32117"/>
                      <a:pt x="74689" y="32023"/>
                      <a:pt x="74266" y="31929"/>
                    </a:cubicBezTo>
                    <a:close/>
                    <a:moveTo>
                      <a:pt x="52149" y="32133"/>
                    </a:moveTo>
                    <a:cubicBezTo>
                      <a:pt x="51726" y="32290"/>
                      <a:pt x="51318" y="32446"/>
                      <a:pt x="50911" y="32619"/>
                    </a:cubicBezTo>
                    <a:lnTo>
                      <a:pt x="51224" y="33340"/>
                    </a:lnTo>
                    <a:cubicBezTo>
                      <a:pt x="51616" y="33167"/>
                      <a:pt x="52008" y="33011"/>
                      <a:pt x="52416" y="32870"/>
                    </a:cubicBezTo>
                    <a:lnTo>
                      <a:pt x="52149" y="32133"/>
                    </a:lnTo>
                    <a:close/>
                    <a:moveTo>
                      <a:pt x="116116" y="32023"/>
                    </a:moveTo>
                    <a:cubicBezTo>
                      <a:pt x="115834" y="32368"/>
                      <a:pt x="115552" y="32682"/>
                      <a:pt x="115270" y="32995"/>
                    </a:cubicBezTo>
                    <a:lnTo>
                      <a:pt x="115850" y="33528"/>
                    </a:lnTo>
                    <a:cubicBezTo>
                      <a:pt x="116132" y="33214"/>
                      <a:pt x="116430" y="32870"/>
                      <a:pt x="116712" y="32525"/>
                    </a:cubicBezTo>
                    <a:lnTo>
                      <a:pt x="116116" y="32023"/>
                    </a:lnTo>
                    <a:close/>
                    <a:moveTo>
                      <a:pt x="76821" y="32509"/>
                    </a:moveTo>
                    <a:lnTo>
                      <a:pt x="76632" y="33277"/>
                    </a:lnTo>
                    <a:cubicBezTo>
                      <a:pt x="77056" y="33387"/>
                      <a:pt x="77479" y="33481"/>
                      <a:pt x="77902" y="33591"/>
                    </a:cubicBezTo>
                    <a:lnTo>
                      <a:pt x="78090" y="32838"/>
                    </a:lnTo>
                    <a:cubicBezTo>
                      <a:pt x="77667" y="32729"/>
                      <a:pt x="77244" y="32619"/>
                      <a:pt x="76821" y="32509"/>
                    </a:cubicBezTo>
                    <a:close/>
                    <a:moveTo>
                      <a:pt x="79360" y="33167"/>
                    </a:moveTo>
                    <a:lnTo>
                      <a:pt x="79156" y="33920"/>
                    </a:lnTo>
                    <a:cubicBezTo>
                      <a:pt x="79579" y="34030"/>
                      <a:pt x="80002" y="34139"/>
                      <a:pt x="80410" y="34265"/>
                    </a:cubicBezTo>
                    <a:lnTo>
                      <a:pt x="80614" y="33512"/>
                    </a:lnTo>
                    <a:cubicBezTo>
                      <a:pt x="80206" y="33387"/>
                      <a:pt x="79783" y="33277"/>
                      <a:pt x="79360" y="33167"/>
                    </a:cubicBezTo>
                    <a:close/>
                    <a:moveTo>
                      <a:pt x="49704" y="33183"/>
                    </a:moveTo>
                    <a:cubicBezTo>
                      <a:pt x="49312" y="33371"/>
                      <a:pt x="48920" y="33591"/>
                      <a:pt x="48544" y="33810"/>
                    </a:cubicBezTo>
                    <a:lnTo>
                      <a:pt x="48936" y="34484"/>
                    </a:lnTo>
                    <a:cubicBezTo>
                      <a:pt x="49296" y="34265"/>
                      <a:pt x="49688" y="34077"/>
                      <a:pt x="50064" y="33873"/>
                    </a:cubicBezTo>
                    <a:lnTo>
                      <a:pt x="49704" y="33183"/>
                    </a:lnTo>
                    <a:close/>
                    <a:moveTo>
                      <a:pt x="81883" y="33857"/>
                    </a:moveTo>
                    <a:lnTo>
                      <a:pt x="81664" y="34609"/>
                    </a:lnTo>
                    <a:cubicBezTo>
                      <a:pt x="82087" y="34735"/>
                      <a:pt x="82495" y="34845"/>
                      <a:pt x="82918" y="34970"/>
                    </a:cubicBezTo>
                    <a:lnTo>
                      <a:pt x="83137" y="34218"/>
                    </a:lnTo>
                    <a:cubicBezTo>
                      <a:pt x="82714" y="34092"/>
                      <a:pt x="82291" y="33967"/>
                      <a:pt x="81883" y="33857"/>
                    </a:cubicBezTo>
                    <a:close/>
                    <a:moveTo>
                      <a:pt x="114376" y="33935"/>
                    </a:moveTo>
                    <a:cubicBezTo>
                      <a:pt x="114078" y="34249"/>
                      <a:pt x="113765" y="34547"/>
                      <a:pt x="113467" y="34845"/>
                    </a:cubicBezTo>
                    <a:lnTo>
                      <a:pt x="114000" y="35409"/>
                    </a:lnTo>
                    <a:cubicBezTo>
                      <a:pt x="114314" y="35111"/>
                      <a:pt x="114627" y="34813"/>
                      <a:pt x="114940" y="34484"/>
                    </a:cubicBezTo>
                    <a:lnTo>
                      <a:pt x="114376" y="33935"/>
                    </a:lnTo>
                    <a:close/>
                    <a:moveTo>
                      <a:pt x="84391" y="34578"/>
                    </a:moveTo>
                    <a:lnTo>
                      <a:pt x="84172" y="35330"/>
                    </a:lnTo>
                    <a:cubicBezTo>
                      <a:pt x="84595" y="35456"/>
                      <a:pt x="85003" y="35581"/>
                      <a:pt x="85426" y="35707"/>
                    </a:cubicBezTo>
                    <a:lnTo>
                      <a:pt x="85645" y="34954"/>
                    </a:lnTo>
                    <a:cubicBezTo>
                      <a:pt x="85222" y="34829"/>
                      <a:pt x="84814" y="34704"/>
                      <a:pt x="84391" y="34578"/>
                    </a:cubicBezTo>
                    <a:close/>
                    <a:moveTo>
                      <a:pt x="47416" y="34500"/>
                    </a:moveTo>
                    <a:cubicBezTo>
                      <a:pt x="47227" y="34609"/>
                      <a:pt x="47055" y="34735"/>
                      <a:pt x="46867" y="34860"/>
                    </a:cubicBezTo>
                    <a:lnTo>
                      <a:pt x="46318" y="35236"/>
                    </a:lnTo>
                    <a:lnTo>
                      <a:pt x="46773" y="35879"/>
                    </a:lnTo>
                    <a:lnTo>
                      <a:pt x="47321" y="35503"/>
                    </a:lnTo>
                    <a:cubicBezTo>
                      <a:pt x="47494" y="35378"/>
                      <a:pt x="47666" y="35268"/>
                      <a:pt x="47839" y="35158"/>
                    </a:cubicBezTo>
                    <a:lnTo>
                      <a:pt x="47416" y="34500"/>
                    </a:lnTo>
                    <a:close/>
                    <a:moveTo>
                      <a:pt x="86899" y="35315"/>
                    </a:moveTo>
                    <a:lnTo>
                      <a:pt x="86680" y="36067"/>
                    </a:lnTo>
                    <a:lnTo>
                      <a:pt x="87918" y="36443"/>
                    </a:lnTo>
                    <a:lnTo>
                      <a:pt x="88153" y="35691"/>
                    </a:lnTo>
                    <a:lnTo>
                      <a:pt x="86899" y="35315"/>
                    </a:lnTo>
                    <a:close/>
                    <a:moveTo>
                      <a:pt x="112511" y="35691"/>
                    </a:moveTo>
                    <a:cubicBezTo>
                      <a:pt x="112166" y="35973"/>
                      <a:pt x="111837" y="36240"/>
                      <a:pt x="111508" y="36490"/>
                    </a:cubicBezTo>
                    <a:lnTo>
                      <a:pt x="111978" y="37117"/>
                    </a:lnTo>
                    <a:cubicBezTo>
                      <a:pt x="112323" y="36867"/>
                      <a:pt x="112668" y="36584"/>
                      <a:pt x="113013" y="36287"/>
                    </a:cubicBezTo>
                    <a:lnTo>
                      <a:pt x="112511" y="35691"/>
                    </a:lnTo>
                    <a:close/>
                    <a:moveTo>
                      <a:pt x="89391" y="36067"/>
                    </a:moveTo>
                    <a:lnTo>
                      <a:pt x="89172" y="36820"/>
                    </a:lnTo>
                    <a:cubicBezTo>
                      <a:pt x="89595" y="36945"/>
                      <a:pt x="90018" y="37070"/>
                      <a:pt x="90426" y="37180"/>
                    </a:cubicBezTo>
                    <a:lnTo>
                      <a:pt x="90645" y="36428"/>
                    </a:lnTo>
                    <a:cubicBezTo>
                      <a:pt x="90238" y="36318"/>
                      <a:pt x="89815" y="36193"/>
                      <a:pt x="89391" y="36067"/>
                    </a:cubicBezTo>
                    <a:close/>
                    <a:moveTo>
                      <a:pt x="45252" y="35989"/>
                    </a:moveTo>
                    <a:cubicBezTo>
                      <a:pt x="44892" y="36240"/>
                      <a:pt x="44547" y="36506"/>
                      <a:pt x="44187" y="36757"/>
                    </a:cubicBezTo>
                    <a:lnTo>
                      <a:pt x="44641" y="37384"/>
                    </a:lnTo>
                    <a:cubicBezTo>
                      <a:pt x="45002" y="37133"/>
                      <a:pt x="45347" y="36882"/>
                      <a:pt x="45707" y="36631"/>
                    </a:cubicBezTo>
                    <a:lnTo>
                      <a:pt x="45252" y="35989"/>
                    </a:lnTo>
                    <a:close/>
                    <a:moveTo>
                      <a:pt x="91899" y="36788"/>
                    </a:moveTo>
                    <a:lnTo>
                      <a:pt x="91680" y="37556"/>
                    </a:lnTo>
                    <a:cubicBezTo>
                      <a:pt x="92103" y="37666"/>
                      <a:pt x="92526" y="37791"/>
                      <a:pt x="92949" y="37901"/>
                    </a:cubicBezTo>
                    <a:lnTo>
                      <a:pt x="93153" y="37149"/>
                    </a:lnTo>
                    <a:cubicBezTo>
                      <a:pt x="92746" y="37039"/>
                      <a:pt x="92322" y="36914"/>
                      <a:pt x="91899" y="36788"/>
                    </a:cubicBezTo>
                    <a:close/>
                    <a:moveTo>
                      <a:pt x="110458" y="37211"/>
                    </a:moveTo>
                    <a:cubicBezTo>
                      <a:pt x="110097" y="37447"/>
                      <a:pt x="109721" y="37666"/>
                      <a:pt x="109360" y="37854"/>
                    </a:cubicBezTo>
                    <a:lnTo>
                      <a:pt x="109721" y="38559"/>
                    </a:lnTo>
                    <a:cubicBezTo>
                      <a:pt x="110113" y="38356"/>
                      <a:pt x="110505" y="38121"/>
                      <a:pt x="110881" y="37885"/>
                    </a:cubicBezTo>
                    <a:lnTo>
                      <a:pt x="110458" y="37211"/>
                    </a:lnTo>
                    <a:close/>
                    <a:moveTo>
                      <a:pt x="94407" y="37494"/>
                    </a:moveTo>
                    <a:lnTo>
                      <a:pt x="94203" y="38246"/>
                    </a:lnTo>
                    <a:cubicBezTo>
                      <a:pt x="94642" y="38371"/>
                      <a:pt x="95065" y="38481"/>
                      <a:pt x="95473" y="38575"/>
                    </a:cubicBezTo>
                    <a:lnTo>
                      <a:pt x="95677" y="37823"/>
                    </a:lnTo>
                    <a:cubicBezTo>
                      <a:pt x="95254" y="37713"/>
                      <a:pt x="94830" y="37603"/>
                      <a:pt x="94407" y="37494"/>
                    </a:cubicBezTo>
                    <a:close/>
                    <a:moveTo>
                      <a:pt x="43121" y="37509"/>
                    </a:moveTo>
                    <a:cubicBezTo>
                      <a:pt x="42776" y="37776"/>
                      <a:pt x="42415" y="38026"/>
                      <a:pt x="42071" y="38277"/>
                    </a:cubicBezTo>
                    <a:lnTo>
                      <a:pt x="42525" y="38904"/>
                    </a:lnTo>
                    <a:cubicBezTo>
                      <a:pt x="42886" y="38653"/>
                      <a:pt x="43230" y="38403"/>
                      <a:pt x="43591" y="38152"/>
                    </a:cubicBezTo>
                    <a:lnTo>
                      <a:pt x="43121" y="37509"/>
                    </a:lnTo>
                    <a:close/>
                    <a:moveTo>
                      <a:pt x="96931" y="38136"/>
                    </a:moveTo>
                    <a:lnTo>
                      <a:pt x="96758" y="38889"/>
                    </a:lnTo>
                    <a:cubicBezTo>
                      <a:pt x="97181" y="38998"/>
                      <a:pt x="97605" y="39092"/>
                      <a:pt x="98028" y="39186"/>
                    </a:cubicBezTo>
                    <a:lnTo>
                      <a:pt x="98200" y="38418"/>
                    </a:lnTo>
                    <a:cubicBezTo>
                      <a:pt x="97777" y="38324"/>
                      <a:pt x="97354" y="38230"/>
                      <a:pt x="96931" y="38136"/>
                    </a:cubicBezTo>
                    <a:close/>
                    <a:moveTo>
                      <a:pt x="108216" y="38403"/>
                    </a:moveTo>
                    <a:cubicBezTo>
                      <a:pt x="107824" y="38559"/>
                      <a:pt x="107432" y="38700"/>
                      <a:pt x="107041" y="38810"/>
                    </a:cubicBezTo>
                    <a:lnTo>
                      <a:pt x="107244" y="39563"/>
                    </a:lnTo>
                    <a:cubicBezTo>
                      <a:pt x="107668" y="39437"/>
                      <a:pt x="108091" y="39296"/>
                      <a:pt x="108514" y="39124"/>
                    </a:cubicBezTo>
                    <a:lnTo>
                      <a:pt x="108216" y="38403"/>
                    </a:lnTo>
                    <a:close/>
                    <a:moveTo>
                      <a:pt x="99470" y="38669"/>
                    </a:moveTo>
                    <a:lnTo>
                      <a:pt x="99329" y="39437"/>
                    </a:lnTo>
                    <a:cubicBezTo>
                      <a:pt x="99768" y="39531"/>
                      <a:pt x="100207" y="39594"/>
                      <a:pt x="100630" y="39657"/>
                    </a:cubicBezTo>
                    <a:lnTo>
                      <a:pt x="100740" y="38889"/>
                    </a:lnTo>
                    <a:cubicBezTo>
                      <a:pt x="100332" y="38826"/>
                      <a:pt x="99909" y="38747"/>
                      <a:pt x="99470" y="38669"/>
                    </a:cubicBezTo>
                    <a:close/>
                    <a:moveTo>
                      <a:pt x="102025" y="39061"/>
                    </a:moveTo>
                    <a:lnTo>
                      <a:pt x="101931" y="39829"/>
                    </a:lnTo>
                    <a:cubicBezTo>
                      <a:pt x="102385" y="39892"/>
                      <a:pt x="102840" y="39923"/>
                      <a:pt x="103247" y="39939"/>
                    </a:cubicBezTo>
                    <a:lnTo>
                      <a:pt x="103294" y="39171"/>
                    </a:lnTo>
                    <a:cubicBezTo>
                      <a:pt x="102887" y="39139"/>
                      <a:pt x="102464" y="39108"/>
                      <a:pt x="102025" y="39061"/>
                    </a:cubicBezTo>
                    <a:close/>
                    <a:moveTo>
                      <a:pt x="105818" y="39077"/>
                    </a:moveTo>
                    <a:cubicBezTo>
                      <a:pt x="105395" y="39139"/>
                      <a:pt x="104987" y="39186"/>
                      <a:pt x="104564" y="39186"/>
                    </a:cubicBezTo>
                    <a:lnTo>
                      <a:pt x="104595" y="39970"/>
                    </a:lnTo>
                    <a:cubicBezTo>
                      <a:pt x="105034" y="39954"/>
                      <a:pt x="105489" y="39923"/>
                      <a:pt x="105943" y="39845"/>
                    </a:cubicBezTo>
                    <a:lnTo>
                      <a:pt x="105818" y="39077"/>
                    </a:lnTo>
                    <a:close/>
                    <a:moveTo>
                      <a:pt x="41020" y="39045"/>
                    </a:moveTo>
                    <a:lnTo>
                      <a:pt x="39955" y="39813"/>
                    </a:lnTo>
                    <a:lnTo>
                      <a:pt x="40425" y="40456"/>
                    </a:lnTo>
                    <a:lnTo>
                      <a:pt x="41475" y="39672"/>
                    </a:lnTo>
                    <a:lnTo>
                      <a:pt x="41020" y="39045"/>
                    </a:lnTo>
                    <a:close/>
                    <a:moveTo>
                      <a:pt x="38904" y="40581"/>
                    </a:moveTo>
                    <a:lnTo>
                      <a:pt x="37854" y="41365"/>
                    </a:lnTo>
                    <a:lnTo>
                      <a:pt x="38324" y="41992"/>
                    </a:lnTo>
                    <a:lnTo>
                      <a:pt x="39375" y="41224"/>
                    </a:lnTo>
                    <a:lnTo>
                      <a:pt x="38904" y="40581"/>
                    </a:lnTo>
                    <a:close/>
                    <a:moveTo>
                      <a:pt x="36804" y="42133"/>
                    </a:moveTo>
                    <a:cubicBezTo>
                      <a:pt x="36443" y="42384"/>
                      <a:pt x="36099" y="42635"/>
                      <a:pt x="35754" y="42901"/>
                    </a:cubicBezTo>
                    <a:lnTo>
                      <a:pt x="36208" y="43528"/>
                    </a:lnTo>
                    <a:cubicBezTo>
                      <a:pt x="36553" y="43277"/>
                      <a:pt x="36914" y="43027"/>
                      <a:pt x="37259" y="42760"/>
                    </a:cubicBezTo>
                    <a:lnTo>
                      <a:pt x="36804" y="42133"/>
                    </a:lnTo>
                    <a:close/>
                    <a:moveTo>
                      <a:pt x="34688" y="43654"/>
                    </a:moveTo>
                    <a:cubicBezTo>
                      <a:pt x="34343" y="43904"/>
                      <a:pt x="33983" y="44155"/>
                      <a:pt x="33638" y="44406"/>
                    </a:cubicBezTo>
                    <a:lnTo>
                      <a:pt x="34077" y="45049"/>
                    </a:lnTo>
                    <a:cubicBezTo>
                      <a:pt x="34437" y="44798"/>
                      <a:pt x="34798" y="44547"/>
                      <a:pt x="35143" y="44296"/>
                    </a:cubicBezTo>
                    <a:lnTo>
                      <a:pt x="34688" y="43654"/>
                    </a:lnTo>
                    <a:close/>
                    <a:moveTo>
                      <a:pt x="32572" y="45158"/>
                    </a:moveTo>
                    <a:cubicBezTo>
                      <a:pt x="32211" y="45409"/>
                      <a:pt x="31851" y="45644"/>
                      <a:pt x="31490" y="45895"/>
                    </a:cubicBezTo>
                    <a:lnTo>
                      <a:pt x="31929" y="46538"/>
                    </a:lnTo>
                    <a:cubicBezTo>
                      <a:pt x="32290" y="46303"/>
                      <a:pt x="32650" y="46052"/>
                      <a:pt x="33011" y="45801"/>
                    </a:cubicBezTo>
                    <a:lnTo>
                      <a:pt x="32572" y="45158"/>
                    </a:lnTo>
                    <a:close/>
                    <a:moveTo>
                      <a:pt x="30409" y="46616"/>
                    </a:moveTo>
                    <a:cubicBezTo>
                      <a:pt x="30048" y="46867"/>
                      <a:pt x="29688" y="47102"/>
                      <a:pt x="29327" y="47337"/>
                    </a:cubicBezTo>
                    <a:lnTo>
                      <a:pt x="29751" y="47995"/>
                    </a:lnTo>
                    <a:cubicBezTo>
                      <a:pt x="30127" y="47760"/>
                      <a:pt x="30487" y="47509"/>
                      <a:pt x="30848" y="47274"/>
                    </a:cubicBezTo>
                    <a:lnTo>
                      <a:pt x="30409" y="46616"/>
                    </a:lnTo>
                    <a:close/>
                    <a:moveTo>
                      <a:pt x="28230" y="48027"/>
                    </a:moveTo>
                    <a:cubicBezTo>
                      <a:pt x="27870" y="48262"/>
                      <a:pt x="27493" y="48481"/>
                      <a:pt x="27133" y="48701"/>
                    </a:cubicBezTo>
                    <a:lnTo>
                      <a:pt x="27525" y="49375"/>
                    </a:lnTo>
                    <a:cubicBezTo>
                      <a:pt x="27901" y="49155"/>
                      <a:pt x="28277" y="48920"/>
                      <a:pt x="28653" y="48701"/>
                    </a:cubicBezTo>
                    <a:lnTo>
                      <a:pt x="28230" y="48027"/>
                    </a:lnTo>
                    <a:close/>
                    <a:moveTo>
                      <a:pt x="26004" y="49375"/>
                    </a:moveTo>
                    <a:cubicBezTo>
                      <a:pt x="25628" y="49578"/>
                      <a:pt x="25252" y="49798"/>
                      <a:pt x="24876" y="50002"/>
                    </a:cubicBezTo>
                    <a:lnTo>
                      <a:pt x="25252" y="50691"/>
                    </a:lnTo>
                    <a:cubicBezTo>
                      <a:pt x="25644" y="50488"/>
                      <a:pt x="26020" y="50268"/>
                      <a:pt x="26396" y="50049"/>
                    </a:cubicBezTo>
                    <a:lnTo>
                      <a:pt x="26004" y="49375"/>
                    </a:lnTo>
                    <a:close/>
                    <a:moveTo>
                      <a:pt x="23732" y="50613"/>
                    </a:moveTo>
                    <a:cubicBezTo>
                      <a:pt x="23355" y="50817"/>
                      <a:pt x="22964" y="51020"/>
                      <a:pt x="22572" y="51209"/>
                    </a:cubicBezTo>
                    <a:lnTo>
                      <a:pt x="22932" y="51914"/>
                    </a:lnTo>
                    <a:cubicBezTo>
                      <a:pt x="23324" y="51710"/>
                      <a:pt x="23700" y="51522"/>
                      <a:pt x="24092" y="51318"/>
                    </a:cubicBezTo>
                    <a:lnTo>
                      <a:pt x="23732" y="50613"/>
                    </a:lnTo>
                    <a:close/>
                    <a:moveTo>
                      <a:pt x="21412" y="51757"/>
                    </a:moveTo>
                    <a:cubicBezTo>
                      <a:pt x="21020" y="51945"/>
                      <a:pt x="20628" y="52118"/>
                      <a:pt x="20236" y="52290"/>
                    </a:cubicBezTo>
                    <a:lnTo>
                      <a:pt x="20550" y="53011"/>
                    </a:lnTo>
                    <a:cubicBezTo>
                      <a:pt x="20942" y="52839"/>
                      <a:pt x="21349" y="52651"/>
                      <a:pt x="21741" y="52478"/>
                    </a:cubicBezTo>
                    <a:lnTo>
                      <a:pt x="21412" y="51757"/>
                    </a:lnTo>
                    <a:close/>
                    <a:moveTo>
                      <a:pt x="19045" y="52776"/>
                    </a:moveTo>
                    <a:cubicBezTo>
                      <a:pt x="18637" y="52933"/>
                      <a:pt x="18230" y="53089"/>
                      <a:pt x="17822" y="53246"/>
                    </a:cubicBezTo>
                    <a:lnTo>
                      <a:pt x="18105" y="53983"/>
                    </a:lnTo>
                    <a:cubicBezTo>
                      <a:pt x="18512" y="53826"/>
                      <a:pt x="18920" y="53669"/>
                      <a:pt x="19327" y="53513"/>
                    </a:cubicBezTo>
                    <a:lnTo>
                      <a:pt x="19045" y="52776"/>
                    </a:lnTo>
                    <a:close/>
                    <a:moveTo>
                      <a:pt x="16615" y="53669"/>
                    </a:moveTo>
                    <a:cubicBezTo>
                      <a:pt x="16208" y="53795"/>
                      <a:pt x="15785" y="53936"/>
                      <a:pt x="15377" y="54061"/>
                    </a:cubicBezTo>
                    <a:lnTo>
                      <a:pt x="15597" y="54798"/>
                    </a:lnTo>
                    <a:cubicBezTo>
                      <a:pt x="16020" y="54673"/>
                      <a:pt x="16443" y="54547"/>
                      <a:pt x="16851" y="54406"/>
                    </a:cubicBezTo>
                    <a:lnTo>
                      <a:pt x="16615" y="53669"/>
                    </a:lnTo>
                    <a:close/>
                    <a:moveTo>
                      <a:pt x="14139" y="54406"/>
                    </a:moveTo>
                    <a:cubicBezTo>
                      <a:pt x="13716" y="54516"/>
                      <a:pt x="13293" y="54626"/>
                      <a:pt x="12885" y="54720"/>
                    </a:cubicBezTo>
                    <a:lnTo>
                      <a:pt x="13057" y="55488"/>
                    </a:lnTo>
                    <a:cubicBezTo>
                      <a:pt x="13481" y="55378"/>
                      <a:pt x="13904" y="55268"/>
                      <a:pt x="14343" y="55159"/>
                    </a:cubicBezTo>
                    <a:lnTo>
                      <a:pt x="14139" y="54406"/>
                    </a:lnTo>
                    <a:close/>
                    <a:moveTo>
                      <a:pt x="11615" y="55002"/>
                    </a:moveTo>
                    <a:cubicBezTo>
                      <a:pt x="11192" y="55080"/>
                      <a:pt x="10769" y="55159"/>
                      <a:pt x="10346" y="55237"/>
                    </a:cubicBezTo>
                    <a:lnTo>
                      <a:pt x="10487" y="56005"/>
                    </a:lnTo>
                    <a:cubicBezTo>
                      <a:pt x="10910" y="55927"/>
                      <a:pt x="11349" y="55848"/>
                      <a:pt x="11772" y="55770"/>
                    </a:cubicBezTo>
                    <a:lnTo>
                      <a:pt x="11615" y="55002"/>
                    </a:lnTo>
                    <a:close/>
                    <a:moveTo>
                      <a:pt x="9076" y="55441"/>
                    </a:moveTo>
                    <a:cubicBezTo>
                      <a:pt x="8653" y="55503"/>
                      <a:pt x="8214" y="55550"/>
                      <a:pt x="7791" y="55597"/>
                    </a:cubicBezTo>
                    <a:lnTo>
                      <a:pt x="7885" y="56381"/>
                    </a:lnTo>
                    <a:cubicBezTo>
                      <a:pt x="8308" y="56334"/>
                      <a:pt x="8747" y="56271"/>
                      <a:pt x="9186" y="56209"/>
                    </a:cubicBezTo>
                    <a:lnTo>
                      <a:pt x="9076" y="55441"/>
                    </a:lnTo>
                    <a:close/>
                    <a:moveTo>
                      <a:pt x="6506" y="55738"/>
                    </a:moveTo>
                    <a:cubicBezTo>
                      <a:pt x="6082" y="55770"/>
                      <a:pt x="5643" y="55801"/>
                      <a:pt x="5220" y="55833"/>
                    </a:cubicBezTo>
                    <a:lnTo>
                      <a:pt x="5267" y="56616"/>
                    </a:lnTo>
                    <a:cubicBezTo>
                      <a:pt x="5706" y="56585"/>
                      <a:pt x="6145" y="56554"/>
                      <a:pt x="6568" y="56506"/>
                    </a:cubicBezTo>
                    <a:lnTo>
                      <a:pt x="6506" y="55738"/>
                    </a:lnTo>
                    <a:close/>
                    <a:moveTo>
                      <a:pt x="32" y="55895"/>
                    </a:moveTo>
                    <a:lnTo>
                      <a:pt x="1" y="56679"/>
                    </a:lnTo>
                    <a:cubicBezTo>
                      <a:pt x="455" y="56695"/>
                      <a:pt x="894" y="56695"/>
                      <a:pt x="1317" y="56710"/>
                    </a:cubicBezTo>
                    <a:lnTo>
                      <a:pt x="1333" y="55927"/>
                    </a:lnTo>
                    <a:cubicBezTo>
                      <a:pt x="910" y="55911"/>
                      <a:pt x="471" y="55911"/>
                      <a:pt x="32" y="55895"/>
                    </a:cubicBezTo>
                    <a:close/>
                    <a:moveTo>
                      <a:pt x="3919" y="55895"/>
                    </a:moveTo>
                    <a:cubicBezTo>
                      <a:pt x="3496" y="55911"/>
                      <a:pt x="3057" y="55911"/>
                      <a:pt x="2618" y="55927"/>
                    </a:cubicBezTo>
                    <a:lnTo>
                      <a:pt x="2634" y="56710"/>
                    </a:lnTo>
                    <a:cubicBezTo>
                      <a:pt x="3073" y="56695"/>
                      <a:pt x="3512" y="56695"/>
                      <a:pt x="3951" y="56679"/>
                    </a:cubicBezTo>
                    <a:lnTo>
                      <a:pt x="3919" y="55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9" name="Google Shape;3349;p35"/>
              <p:cNvSpPr/>
              <p:nvPr/>
            </p:nvSpPr>
            <p:spPr>
              <a:xfrm>
                <a:off x="1450025" y="3095550"/>
                <a:ext cx="17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816" extrusionOk="0">
                    <a:moveTo>
                      <a:pt x="47" y="0"/>
                    </a:moveTo>
                    <a:lnTo>
                      <a:pt x="0" y="784"/>
                    </a:lnTo>
                    <a:cubicBezTo>
                      <a:pt x="220" y="800"/>
                      <a:pt x="439" y="815"/>
                      <a:pt x="659" y="815"/>
                    </a:cubicBezTo>
                    <a:lnTo>
                      <a:pt x="706" y="32"/>
                    </a:lnTo>
                    <a:cubicBezTo>
                      <a:pt x="486" y="32"/>
                      <a:pt x="267" y="16"/>
                      <a:pt x="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50" name="Google Shape;3350;p35"/>
            <p:cNvSpPr/>
            <p:nvPr/>
          </p:nvSpPr>
          <p:spPr>
            <a:xfrm rot="-1117008">
              <a:off x="1503975" y="3633504"/>
              <a:ext cx="360157" cy="355539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51" name="Google Shape;3351;p35"/>
            <p:cNvGrpSpPr/>
            <p:nvPr/>
          </p:nvGrpSpPr>
          <p:grpSpPr>
            <a:xfrm>
              <a:off x="7113620" y="1976421"/>
              <a:ext cx="885041" cy="463861"/>
              <a:chOff x="3978266" y="2585227"/>
              <a:chExt cx="994875" cy="521427"/>
            </a:xfrm>
          </p:grpSpPr>
          <p:sp>
            <p:nvSpPr>
              <p:cNvPr id="3352" name="Google Shape;3352;p35"/>
              <p:cNvSpPr/>
              <p:nvPr/>
            </p:nvSpPr>
            <p:spPr>
              <a:xfrm flipH="1">
                <a:off x="3978266" y="2585227"/>
                <a:ext cx="994875" cy="521427"/>
              </a:xfrm>
              <a:custGeom>
                <a:avLst/>
                <a:gdLst/>
                <a:ahLst/>
                <a:cxnLst/>
                <a:rect l="l" t="t" r="r" b="b"/>
                <a:pathLst>
                  <a:path w="28574" h="14976" extrusionOk="0">
                    <a:moveTo>
                      <a:pt x="13445" y="1"/>
                    </a:moveTo>
                    <a:cubicBezTo>
                      <a:pt x="13354" y="1"/>
                      <a:pt x="13285" y="24"/>
                      <a:pt x="13217" y="69"/>
                    </a:cubicBezTo>
                    <a:lnTo>
                      <a:pt x="183" y="11710"/>
                    </a:lnTo>
                    <a:cubicBezTo>
                      <a:pt x="1" y="11870"/>
                      <a:pt x="115" y="12167"/>
                      <a:pt x="343" y="12190"/>
                    </a:cubicBezTo>
                    <a:lnTo>
                      <a:pt x="28213" y="14974"/>
                    </a:lnTo>
                    <a:cubicBezTo>
                      <a:pt x="28223" y="14975"/>
                      <a:pt x="28234" y="14976"/>
                      <a:pt x="28244" y="14976"/>
                    </a:cubicBezTo>
                    <a:cubicBezTo>
                      <a:pt x="28434" y="14976"/>
                      <a:pt x="28573" y="14781"/>
                      <a:pt x="28487" y="14586"/>
                    </a:cubicBezTo>
                    <a:lnTo>
                      <a:pt x="24264" y="5045"/>
                    </a:lnTo>
                    <a:cubicBezTo>
                      <a:pt x="24224" y="4946"/>
                      <a:pt x="24115" y="4881"/>
                      <a:pt x="23997" y="4881"/>
                    </a:cubicBezTo>
                    <a:cubicBezTo>
                      <a:pt x="23980" y="4881"/>
                      <a:pt x="23962" y="4882"/>
                      <a:pt x="23945" y="4885"/>
                    </a:cubicBezTo>
                    <a:lnTo>
                      <a:pt x="21023" y="5502"/>
                    </a:lnTo>
                    <a:cubicBezTo>
                      <a:pt x="21007" y="5504"/>
                      <a:pt x="20990" y="5505"/>
                      <a:pt x="20974" y="5505"/>
                    </a:cubicBezTo>
                    <a:cubicBezTo>
                      <a:pt x="20832" y="5505"/>
                      <a:pt x="20701" y="5417"/>
                      <a:pt x="20681" y="5273"/>
                    </a:cubicBezTo>
                    <a:lnTo>
                      <a:pt x="19813" y="823"/>
                    </a:lnTo>
                    <a:cubicBezTo>
                      <a:pt x="19790" y="708"/>
                      <a:pt x="19699" y="617"/>
                      <a:pt x="19562" y="594"/>
                    </a:cubicBezTo>
                    <a:lnTo>
                      <a:pt x="1344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35"/>
              <p:cNvSpPr/>
              <p:nvPr/>
            </p:nvSpPr>
            <p:spPr>
              <a:xfrm flipH="1">
                <a:off x="4252279" y="2612245"/>
                <a:ext cx="662507" cy="369414"/>
              </a:xfrm>
              <a:custGeom>
                <a:avLst/>
                <a:gdLst/>
                <a:ahLst/>
                <a:cxnLst/>
                <a:rect l="l" t="t" r="r" b="b"/>
                <a:pathLst>
                  <a:path w="19028" h="10610" extrusionOk="0">
                    <a:moveTo>
                      <a:pt x="17911" y="1"/>
                    </a:moveTo>
                    <a:cubicBezTo>
                      <a:pt x="17864" y="1"/>
                      <a:pt x="17816" y="15"/>
                      <a:pt x="17772" y="47"/>
                    </a:cubicBezTo>
                    <a:lnTo>
                      <a:pt x="265" y="10090"/>
                    </a:lnTo>
                    <a:cubicBezTo>
                      <a:pt x="1" y="10232"/>
                      <a:pt x="117" y="10610"/>
                      <a:pt x="371" y="10610"/>
                    </a:cubicBezTo>
                    <a:cubicBezTo>
                      <a:pt x="402" y="10610"/>
                      <a:pt x="436" y="10604"/>
                      <a:pt x="470" y="10592"/>
                    </a:cubicBezTo>
                    <a:lnTo>
                      <a:pt x="18822" y="4863"/>
                    </a:lnTo>
                    <a:cubicBezTo>
                      <a:pt x="18959" y="4817"/>
                      <a:pt x="19027" y="4680"/>
                      <a:pt x="19005" y="4543"/>
                    </a:cubicBezTo>
                    <a:lnTo>
                      <a:pt x="18183" y="229"/>
                    </a:lnTo>
                    <a:cubicBezTo>
                      <a:pt x="18150" y="97"/>
                      <a:pt x="18033" y="1"/>
                      <a:pt x="17911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4" name="Google Shape;3354;p35"/>
              <p:cNvSpPr/>
              <p:nvPr/>
            </p:nvSpPr>
            <p:spPr>
              <a:xfrm flipH="1">
                <a:off x="4413624" y="2718752"/>
                <a:ext cx="104139" cy="54072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53" fill="none" extrusionOk="0">
                    <a:moveTo>
                      <a:pt x="2991" y="0"/>
                    </a:moveTo>
                    <a:lnTo>
                      <a:pt x="1" y="1553"/>
                    </a:lnTo>
                  </a:path>
                </a:pathLst>
              </a:custGeom>
              <a:noFill/>
              <a:ln w="9700" cap="rnd" cmpd="sng">
                <a:solidFill>
                  <a:schemeClr val="lt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p35"/>
              <p:cNvSpPr/>
              <p:nvPr/>
            </p:nvSpPr>
            <p:spPr>
              <a:xfrm flipH="1">
                <a:off x="4536808" y="2783930"/>
                <a:ext cx="44532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3" fill="none" extrusionOk="0">
                    <a:moveTo>
                      <a:pt x="1279" y="0"/>
                    </a:moveTo>
                    <a:lnTo>
                      <a:pt x="1" y="662"/>
                    </a:lnTo>
                  </a:path>
                </a:pathLst>
              </a:custGeom>
              <a:noFill/>
              <a:ln w="9700" cap="rnd" cmpd="sng">
                <a:solidFill>
                  <a:schemeClr val="lt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cxnSp>
        <p:nvCxnSpPr>
          <p:cNvPr id="3356" name="Google Shape;3356;p35"/>
          <p:cNvCxnSpPr>
            <a:endCxn id="3357" idx="0"/>
          </p:cNvCxnSpPr>
          <p:nvPr/>
        </p:nvCxnSpPr>
        <p:spPr>
          <a:xfrm>
            <a:off x="1684050" y="2670425"/>
            <a:ext cx="0" cy="10128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3357" name="Google Shape;3357;p35"/>
          <p:cNvSpPr txBox="1"/>
          <p:nvPr/>
        </p:nvSpPr>
        <p:spPr>
          <a:xfrm>
            <a:off x="720000" y="368322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358" name="Google Shape;3358;p35"/>
          <p:cNvSpPr txBox="1"/>
          <p:nvPr/>
        </p:nvSpPr>
        <p:spPr>
          <a:xfrm>
            <a:off x="720000" y="4020900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B6480"/>
                </a:solidFill>
                <a:effectLst/>
                <a:uLnTx/>
                <a:uFillTx/>
                <a:latin typeface="Varela"/>
                <a:ea typeface="Varela"/>
                <a:cs typeface="Varela"/>
                <a:sym typeface="Varela"/>
              </a:rPr>
              <a:t>3 LỜI KHEN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1B6480"/>
              </a:solidFill>
              <a:effectLst/>
              <a:uLnTx/>
              <a:uFillTx/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362" name="Google Shape;3362;p35"/>
          <p:cNvSpPr txBox="1"/>
          <p:nvPr/>
        </p:nvSpPr>
        <p:spPr>
          <a:xfrm>
            <a:off x="3799075" y="130262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363" name="Google Shape;3363;p35"/>
          <p:cNvSpPr txBox="1"/>
          <p:nvPr/>
        </p:nvSpPr>
        <p:spPr>
          <a:xfrm>
            <a:off x="3799075" y="1637500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B6480"/>
                </a:solidFill>
                <a:effectLst/>
                <a:uLnTx/>
                <a:uFillTx/>
                <a:latin typeface="Varela"/>
                <a:ea typeface="Varela"/>
                <a:cs typeface="Varela"/>
                <a:sym typeface="Varela"/>
              </a:rPr>
              <a:t>2 LỜI GHI NHẬN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1B6480"/>
              </a:solidFill>
              <a:effectLst/>
              <a:uLnTx/>
              <a:uFillTx/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364" name="Google Shape;3364;p35"/>
          <p:cNvSpPr txBox="1"/>
          <p:nvPr/>
        </p:nvSpPr>
        <p:spPr>
          <a:xfrm>
            <a:off x="6925204" y="3528976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C0044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C0044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365" name="Google Shape;3365;p35"/>
          <p:cNvSpPr txBox="1"/>
          <p:nvPr/>
        </p:nvSpPr>
        <p:spPr>
          <a:xfrm>
            <a:off x="6925204" y="3036329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B6480"/>
                </a:solidFill>
                <a:effectLst/>
                <a:uLnTx/>
                <a:uFillTx/>
                <a:latin typeface="Varela"/>
                <a:ea typeface="Varela"/>
                <a:cs typeface="Varela"/>
                <a:sym typeface="Varela"/>
              </a:rPr>
              <a:t>1 CÂU HỎI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1B6480"/>
              </a:solidFill>
              <a:effectLst/>
              <a:uLnTx/>
              <a:uFillTx/>
              <a:latin typeface="Varela"/>
              <a:ea typeface="Varela"/>
              <a:cs typeface="Varela"/>
              <a:sym typeface="Varela"/>
            </a:endParaRPr>
          </a:p>
        </p:txBody>
      </p:sp>
      <p:cxnSp>
        <p:nvCxnSpPr>
          <p:cNvPr id="3366" name="Google Shape;3366;p35"/>
          <p:cNvCxnSpPr>
            <a:cxnSpLocks/>
            <a:stCxn id="3363" idx="2"/>
          </p:cNvCxnSpPr>
          <p:nvPr/>
        </p:nvCxnSpPr>
        <p:spPr>
          <a:xfrm rot="16200000" flipH="1">
            <a:off x="4688943" y="2284381"/>
            <a:ext cx="572700" cy="424337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367" name="Google Shape;3367;p35"/>
          <p:cNvCxnSpPr>
            <a:cxnSpLocks/>
          </p:cNvCxnSpPr>
          <p:nvPr/>
        </p:nvCxnSpPr>
        <p:spPr>
          <a:xfrm rot="-5400000">
            <a:off x="6817246" y="3954450"/>
            <a:ext cx="479400" cy="705600"/>
          </a:xfrm>
          <a:prstGeom prst="bentConnector2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</p:spTree>
    <p:extLst>
      <p:ext uri="{BB962C8B-B14F-4D97-AF65-F5344CB8AC3E}">
        <p14:creationId xmlns:p14="http://schemas.microsoft.com/office/powerpoint/2010/main" val="36125115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468467" y="132376"/>
            <a:ext cx="4776246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>
              <a:spcBef>
                <a:spcPts val="600"/>
              </a:spcBef>
              <a:spcAft>
                <a:spcPts val="0"/>
              </a:spcAft>
              <a:tabLst>
                <a:tab pos="205105" algn="l"/>
              </a:tabLst>
            </a:pPr>
            <a:r>
              <a:rPr lang="en-US" sz="24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quát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trung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vũ</a:t>
            </a:r>
            <a:r>
              <a:rPr lang="en-US" sz="24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trụ</a:t>
            </a:r>
            <a:endParaRPr lang="en-US" sz="24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135331" y="2722561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26" name="Google Shape;3526;p36"/>
          <p:cNvSpPr txBox="1"/>
          <p:nvPr/>
        </p:nvSpPr>
        <p:spPr>
          <a:xfrm>
            <a:off x="105508" y="1878237"/>
            <a:ext cx="2944973" cy="2332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Đó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thung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lũng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lọt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thỏm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dưới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núi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đá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vôi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cao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vời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vợi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biết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đến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tận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cùng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2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30" name="Google Shape;3530;p36"/>
          <p:cNvSpPr txBox="1"/>
          <p:nvPr/>
        </p:nvSpPr>
        <p:spPr>
          <a:xfrm>
            <a:off x="3489955" y="-17127"/>
            <a:ext cx="2343608" cy="23326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gì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cả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ngoài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tầng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cao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hoăm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hoắm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2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32" name="Google Shape;3532;p36"/>
          <p:cNvSpPr txBox="1"/>
          <p:nvPr/>
        </p:nvSpPr>
        <p:spPr>
          <a:xfrm>
            <a:off x="592030" y="1081454"/>
            <a:ext cx="2056070" cy="796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mây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mặt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rời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cũng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chẳng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sao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2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34" name="Google Shape;3534;p36"/>
          <p:cNvSpPr txBox="1"/>
          <p:nvPr/>
        </p:nvSpPr>
        <p:spPr>
          <a:xfrm>
            <a:off x="6482162" y="860643"/>
            <a:ext cx="2257392" cy="23326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quanh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được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thắp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bột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lân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binh</a:t>
            </a:r>
            <a:r>
              <a:rPr lang="en-US" sz="2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2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cxnSp>
        <p:nvCxnSpPr>
          <p:cNvPr id="3535" name="Google Shape;3535;p36"/>
          <p:cNvCxnSpPr>
            <a:cxnSpLocks/>
          </p:cNvCxnSpPr>
          <p:nvPr/>
        </p:nvCxnSpPr>
        <p:spPr>
          <a:xfrm flipH="1">
            <a:off x="4578040" y="1718416"/>
            <a:ext cx="9335" cy="947601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78895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76552" y="1878237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94000" y="2477607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2A42DE8C-72AD-BB05-9206-F6ADBB01531B}"/>
              </a:ext>
            </a:extLst>
          </p:cNvPr>
          <p:cNvSpPr txBox="1"/>
          <p:nvPr/>
        </p:nvSpPr>
        <p:spPr>
          <a:xfrm>
            <a:off x="951140" y="4224519"/>
            <a:ext cx="808892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=&gt;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Nhận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xét</a:t>
            </a:r>
            <a:r>
              <a:rPr lang="en-US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Cảnh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sắc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khá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kì</a:t>
            </a:r>
            <a:r>
              <a:rPr lang="en-US" sz="32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lạ</a:t>
            </a:r>
            <a:r>
              <a:rPr lang="en-US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độc</a:t>
            </a:r>
            <a:r>
              <a:rPr lang="en-US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đáo</a:t>
            </a:r>
            <a:endParaRPr lang="en-US" sz="3200" b="1" i="1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7" name="Picture 14">
            <a:extLst>
              <a:ext uri="{FF2B5EF4-FFF2-40B4-BE49-F238E27FC236}">
                <a16:creationId xmlns:a16="http://schemas.microsoft.com/office/drawing/2014/main" id="{ECA5563F-FE04-EF18-B1D9-61DF301A1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1818" y="-78407"/>
            <a:ext cx="825226" cy="825226"/>
          </a:xfrm>
          <a:prstGeom prst="rect">
            <a:avLst/>
          </a:prstGeom>
        </p:spPr>
      </p:pic>
      <p:pic>
        <p:nvPicPr>
          <p:cNvPr id="8" name="Picture 14">
            <a:extLst>
              <a:ext uri="{FF2B5EF4-FFF2-40B4-BE49-F238E27FC236}">
                <a16:creationId xmlns:a16="http://schemas.microsoft.com/office/drawing/2014/main" id="{9DD1F03C-646C-2B73-6023-8CD9F0C11E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9417" y="4062046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9899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26" grpId="0"/>
      <p:bldP spid="3530" grpId="0"/>
      <p:bldP spid="3532" grpId="0"/>
      <p:bldP spid="3534" grpId="0"/>
      <p:bldP spid="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7" name="Google Shape;5177;p39"/>
          <p:cNvSpPr/>
          <p:nvPr/>
        </p:nvSpPr>
        <p:spPr>
          <a:xfrm rot="1116996" flipH="1">
            <a:off x="5421453" y="3092428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5421455" y="179546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3159304" y="250624"/>
            <a:ext cx="5644661" cy="1323656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3.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Khám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phá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âm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Trái</a:t>
            </a:r>
            <a:r>
              <a:rPr lang="en-US" sz="2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/>
            </a:r>
            <a:b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</a:br>
            <a:endParaRPr sz="2800" dirty="0"/>
          </a:p>
        </p:txBody>
      </p:sp>
      <p:pic>
        <p:nvPicPr>
          <p:cNvPr id="5181" name="Google Shape;5181;p39"/>
          <p:cNvPicPr preferRelativeResize="0"/>
          <p:nvPr/>
        </p:nvPicPr>
        <p:blipFill>
          <a:blip r:embed="rId3"/>
          <a:srcRect t="13025" b="13025"/>
          <a:stretch/>
        </p:blipFill>
        <p:spPr>
          <a:xfrm>
            <a:off x="6392008" y="1492456"/>
            <a:ext cx="2751992" cy="2179537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5184" name="Google Shape;5184;p39"/>
          <p:cNvSpPr txBox="1"/>
          <p:nvPr/>
        </p:nvSpPr>
        <p:spPr>
          <a:xfrm>
            <a:off x="5429612" y="193103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3000" b="1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5" name="Google Shape;5185;p39"/>
          <p:cNvSpPr txBox="1"/>
          <p:nvPr/>
        </p:nvSpPr>
        <p:spPr>
          <a:xfrm>
            <a:off x="835269" y="1501309"/>
            <a:ext cx="4365988" cy="1323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indent="0" algn="just">
              <a:lnSpc>
                <a:spcPct val="14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Theo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Giuyn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Véc-nơ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“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bảo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tàng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lưu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giữ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cả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gì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đã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biến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khỏi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mặt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”.</a:t>
            </a:r>
          </a:p>
        </p:txBody>
      </p:sp>
      <p:sp>
        <p:nvSpPr>
          <p:cNvPr id="5186" name="Google Shape;5186;p39"/>
          <p:cNvSpPr txBox="1"/>
          <p:nvPr/>
        </p:nvSpPr>
        <p:spPr>
          <a:xfrm>
            <a:off x="5591630" y="3256837"/>
            <a:ext cx="390005" cy="4140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3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5187" name="Google Shape;5187;p39"/>
          <p:cNvSpPr txBox="1"/>
          <p:nvPr/>
        </p:nvSpPr>
        <p:spPr>
          <a:xfrm>
            <a:off x="777504" y="2914065"/>
            <a:ext cx="4590789" cy="13303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indent="0" algn="just">
              <a:lnSpc>
                <a:spcPct val="14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Theo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Đồng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chỉ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khoáng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sinh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Vũ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Trụ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loài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kì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lạ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</a:p>
        </p:txBody>
      </p:sp>
      <p:cxnSp>
        <p:nvCxnSpPr>
          <p:cNvPr id="5188" name="Google Shape;5188;p39"/>
          <p:cNvCxnSpPr>
            <a:stCxn id="5184" idx="3"/>
          </p:cNvCxnSpPr>
          <p:nvPr/>
        </p:nvCxnSpPr>
        <p:spPr>
          <a:xfrm>
            <a:off x="6105812" y="2108036"/>
            <a:ext cx="1655700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5190" name="Google Shape;5190;p39"/>
          <p:cNvCxnSpPr>
            <a:cxnSpLocks/>
          </p:cNvCxnSpPr>
          <p:nvPr/>
        </p:nvCxnSpPr>
        <p:spPr>
          <a:xfrm flipV="1">
            <a:off x="6105812" y="2637446"/>
            <a:ext cx="1662192" cy="687907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BD0E7B9E-4C54-5742-9D91-288D36D41FDA}"/>
              </a:ext>
            </a:extLst>
          </p:cNvPr>
          <p:cNvSpPr txBox="1"/>
          <p:nvPr/>
        </p:nvSpPr>
        <p:spPr>
          <a:xfrm>
            <a:off x="986310" y="4312503"/>
            <a:ext cx="808892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600"/>
              </a:spcBef>
              <a:spcAft>
                <a:spcPts val="0"/>
              </a:spcAft>
              <a:tabLst>
                <a:tab pos="426720" algn="l"/>
              </a:tabLst>
            </a:pP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=&gt;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Nhận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xét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Một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nơi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độc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đáo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lưu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giữ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nhiều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sinh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quý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hiếm</a:t>
            </a:r>
            <a:endParaRPr lang="en-US" sz="2400" b="1" i="1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5" name="Picture 14">
            <a:extLst>
              <a:ext uri="{FF2B5EF4-FFF2-40B4-BE49-F238E27FC236}">
                <a16:creationId xmlns:a16="http://schemas.microsoft.com/office/drawing/2014/main" id="{F4FB5A0B-4830-44BC-DEB9-C99E4A636D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94144" y="62145"/>
            <a:ext cx="825226" cy="825226"/>
          </a:xfrm>
          <a:prstGeom prst="rect">
            <a:avLst/>
          </a:prstGeom>
        </p:spPr>
      </p:pic>
      <p:pic>
        <p:nvPicPr>
          <p:cNvPr id="6" name="Picture 14">
            <a:extLst>
              <a:ext uri="{FF2B5EF4-FFF2-40B4-BE49-F238E27FC236}">
                <a16:creationId xmlns:a16="http://schemas.microsoft.com/office/drawing/2014/main" id="{FE17BE81-9AFB-ACDD-E958-14624E018E1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167" y="4174082"/>
            <a:ext cx="825226" cy="82522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5" grpId="0"/>
      <p:bldP spid="5187" grpId="0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" name="Google Shape;4085;p38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tx1"/>
                </a:solidFill>
              </a:rPr>
              <a:t>Tổng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kết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4087" name="Google Shape;4087;p38"/>
          <p:cNvSpPr txBox="1">
            <a:spLocks noGrp="1"/>
          </p:cNvSpPr>
          <p:nvPr>
            <p:ph type="title" idx="2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III</a:t>
            </a:r>
            <a:endParaRPr dirty="0"/>
          </a:p>
        </p:txBody>
      </p:sp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545839" y="100288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21376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3514903" y="463227"/>
            <a:ext cx="2895771" cy="403226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</a:rPr>
              <a:t>TỔNG KẾT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190764" y="3066950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6" name="Google Shape;3526;p36"/>
          <p:cNvSpPr txBox="1"/>
          <p:nvPr/>
        </p:nvSpPr>
        <p:spPr>
          <a:xfrm>
            <a:off x="265688" y="3066950"/>
            <a:ext cx="2560219" cy="2001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sự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li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kì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diễn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ngoài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Vũ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Trụ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),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thời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giữa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thời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cổ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28" name="Google Shape;3528;p36"/>
          <p:cNvSpPr txBox="1"/>
          <p:nvPr/>
        </p:nvSpPr>
        <p:spPr>
          <a:xfrm>
            <a:off x="6495900" y="4030800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1B6480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5969587" y="1112700"/>
            <a:ext cx="2454413" cy="888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FF0000"/>
                </a:solidFill>
                <a:latin typeface="Didact Gothic"/>
                <a:ea typeface="Didact Gothic"/>
                <a:cs typeface="Didact Gothic"/>
                <a:sym typeface="Didact Gothic"/>
              </a:rPr>
              <a:t>NỘI DUNG</a:t>
            </a:r>
            <a:endParaRPr sz="3600" dirty="0">
              <a:solidFill>
                <a:srgbClr val="FF0000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2" name="Google Shape;3532;p36"/>
          <p:cNvSpPr txBox="1"/>
          <p:nvPr/>
        </p:nvSpPr>
        <p:spPr>
          <a:xfrm>
            <a:off x="180463" y="2048450"/>
            <a:ext cx="2467637" cy="101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Cốt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truyện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toàn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tưởng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tượng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dựa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giả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thuyết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nghệ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gen).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534" name="Google Shape;3534;p36"/>
          <p:cNvSpPr txBox="1"/>
          <p:nvPr/>
        </p:nvSpPr>
        <p:spPr>
          <a:xfrm>
            <a:off x="6607406" y="2725615"/>
            <a:ext cx="2424622" cy="13762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Truyện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kể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sự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li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kì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diễn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ngoài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Vũ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Trụ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),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thời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giữa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thời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cổ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đại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cxnSp>
        <p:nvCxnSpPr>
          <p:cNvPr id="3536" name="Google Shape;3536;p36"/>
          <p:cNvCxnSpPr/>
          <p:nvPr/>
        </p:nvCxnSpPr>
        <p:spPr>
          <a:xfrm>
            <a:off x="2923400" y="360883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8" name="Google Shape;3538;p36"/>
          <p:cNvCxnSpPr>
            <a:cxnSpLocks/>
          </p:cNvCxnSpPr>
          <p:nvPr/>
        </p:nvCxnSpPr>
        <p:spPr>
          <a:xfrm>
            <a:off x="2651433" y="2172068"/>
            <a:ext cx="1403557" cy="1129081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>
            <a:cxnSpLocks/>
          </p:cNvCxnSpPr>
          <p:nvPr/>
        </p:nvCxnSpPr>
        <p:spPr>
          <a:xfrm rot="10800000" flipV="1">
            <a:off x="5329763" y="2924279"/>
            <a:ext cx="1180631" cy="521539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" name="Google Shape;3529;p36">
            <a:extLst>
              <a:ext uri="{FF2B5EF4-FFF2-40B4-BE49-F238E27FC236}">
                <a16:creationId xmlns:a16="http://schemas.microsoft.com/office/drawing/2014/main" id="{6BB9C293-6CA2-DB7E-F484-B1ED2380F25B}"/>
              </a:ext>
            </a:extLst>
          </p:cNvPr>
          <p:cNvSpPr txBox="1"/>
          <p:nvPr/>
        </p:nvSpPr>
        <p:spPr>
          <a:xfrm>
            <a:off x="-468560" y="1271255"/>
            <a:ext cx="4103708" cy="5358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FF0000"/>
                </a:solidFill>
                <a:latin typeface="Didact Gothic"/>
                <a:ea typeface="Didact Gothic"/>
                <a:cs typeface="Didact Gothic"/>
                <a:sym typeface="Didact Gothic"/>
              </a:rPr>
              <a:t>NGHỆ THUẬT</a:t>
            </a:r>
            <a:endParaRPr sz="3600" dirty="0">
              <a:solidFill>
                <a:srgbClr val="FF0000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</p:spTree>
    <p:extLst>
      <p:ext uri="{BB962C8B-B14F-4D97-AF65-F5344CB8AC3E}">
        <p14:creationId xmlns:p14="http://schemas.microsoft.com/office/powerpoint/2010/main" val="211567185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6" name="Google Shape;5646;p42"/>
          <p:cNvSpPr txBox="1">
            <a:spLocks noGrp="1"/>
          </p:cNvSpPr>
          <p:nvPr>
            <p:ph type="title"/>
          </p:nvPr>
        </p:nvSpPr>
        <p:spPr>
          <a:xfrm>
            <a:off x="3935824" y="445025"/>
            <a:ext cx="498597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</a:rPr>
              <a:t>VIẾT KẾT NỐI VỚI ĐỌC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5851" name="Google Shape;5851;p42"/>
          <p:cNvGrpSpPr/>
          <p:nvPr/>
        </p:nvGrpSpPr>
        <p:grpSpPr>
          <a:xfrm>
            <a:off x="5778146" y="1251324"/>
            <a:ext cx="3300000" cy="3366175"/>
            <a:chOff x="5208300" y="1213225"/>
            <a:chExt cx="3300000" cy="3366175"/>
          </a:xfrm>
        </p:grpSpPr>
        <p:sp>
          <p:nvSpPr>
            <p:cNvPr id="5852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62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5863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4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5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66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5867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8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69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5870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1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72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73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5874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5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6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7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8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9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0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1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2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3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4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5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6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7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88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5889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0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1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2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3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4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95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5896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7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8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9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0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1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2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5903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4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5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6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7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8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9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0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1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2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3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4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5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16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5917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8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9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0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21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5922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3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924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5925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6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7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8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9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0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1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2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3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934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5935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6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7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8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9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5940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1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2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3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4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5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6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7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8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9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0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1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2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5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95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5957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8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9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0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1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2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3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4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5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6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7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8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987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988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89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0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1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2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3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4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5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6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7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8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9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0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1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2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3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4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5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6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7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8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9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0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1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2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3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4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5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6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7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8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9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0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1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2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3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4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5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6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7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8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9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0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1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2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3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4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5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6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7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8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9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0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1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2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3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4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5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6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7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8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9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0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1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2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3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4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5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6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7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8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9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60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3EEBA409-525F-9E57-8687-2F263C63AFA2}"/>
              </a:ext>
            </a:extLst>
          </p:cNvPr>
          <p:cNvSpPr txBox="1"/>
          <p:nvPr/>
        </p:nvSpPr>
        <p:spPr>
          <a:xfrm>
            <a:off x="264428" y="1645000"/>
            <a:ext cx="5220654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phẩm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“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Đường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trung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tâm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vũ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trụ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”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nhận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mới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mẻ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vũ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trụ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Trái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?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Hãy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viết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đoạn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văn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từ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6 -8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ghi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lại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cảm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nhận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2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800" i="1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4" name="Picture 14">
            <a:extLst>
              <a:ext uri="{FF2B5EF4-FFF2-40B4-BE49-F238E27FC236}">
                <a16:creationId xmlns:a16="http://schemas.microsoft.com/office/drawing/2014/main" id="{C0E8174D-B8EE-A7D6-D987-E36930C90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0856" y="487611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4387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2639306" y="80192"/>
            <a:ext cx="5784543" cy="93753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2: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Nêu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vài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tin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cơ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bản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em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biết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về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đầu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tiên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chuyến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bay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vũ</a:t>
            </a:r>
            <a:r>
              <a:rPr lang="en-US" sz="2400" dirty="0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+mj-lt"/>
                <a:ea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rgbClr val="000000"/>
                </a:solidFill>
                <a:latin typeface="+mj-lt"/>
                <a:ea typeface="Times New Roman" panose="02020603050405020304" pitchFamily="18" charset="0"/>
              </a:rPr>
              <a:t>?</a:t>
            </a:r>
            <a:endParaRPr sz="2400" b="1" dirty="0">
              <a:solidFill>
                <a:schemeClr val="accent1"/>
              </a:solidFill>
              <a:latin typeface="+mj-lt"/>
              <a:sym typeface="Didact Gothic"/>
            </a:endParaRPr>
          </a:p>
        </p:txBody>
      </p:sp>
      <p:sp>
        <p:nvSpPr>
          <p:cNvPr id="2855" name="Google Shape;2855;p27"/>
          <p:cNvSpPr txBox="1">
            <a:spLocks noGrp="1"/>
          </p:cNvSpPr>
          <p:nvPr>
            <p:ph type="subTitle" idx="1"/>
          </p:nvPr>
        </p:nvSpPr>
        <p:spPr>
          <a:xfrm>
            <a:off x="5661668" y="2733914"/>
            <a:ext cx="2305432" cy="81884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000000"/>
                </a:solidFill>
                <a:latin typeface="+mj-lt"/>
                <a:ea typeface="Calibri" panose="020F0502020204030204" pitchFamily="34" charset="0"/>
              </a:rPr>
              <a:t>P</a:t>
            </a: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hi hành gia người Liên Xô</a:t>
            </a:r>
            <a:endParaRPr dirty="0">
              <a:latin typeface="+mj-lt"/>
            </a:endParaRPr>
          </a:p>
        </p:txBody>
      </p:sp>
      <p:sp>
        <p:nvSpPr>
          <p:cNvPr id="2857" name="Google Shape;2857;p27"/>
          <p:cNvSpPr txBox="1">
            <a:spLocks noGrp="1"/>
          </p:cNvSpPr>
          <p:nvPr>
            <p:ph type="subTitle" idx="4"/>
          </p:nvPr>
        </p:nvSpPr>
        <p:spPr>
          <a:xfrm>
            <a:off x="5620403" y="4007925"/>
            <a:ext cx="3465407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Ông thực hiện chuyến bay vào vũ trụ ngày 12 tháng 4 năm 1961 trên tàu vũ trụ </a:t>
            </a:r>
            <a:r>
              <a:rPr lang="vi-VN" sz="1800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Vốt-xtốc</a:t>
            </a: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 1 (</a:t>
            </a:r>
            <a:r>
              <a:rPr lang="vi-VN" sz="1800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Vostok</a:t>
            </a: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 1). </a:t>
            </a:r>
            <a:endParaRPr dirty="0">
              <a:latin typeface="+mj-lt"/>
            </a:endParaRPr>
          </a:p>
        </p:txBody>
      </p:sp>
      <p:sp>
        <p:nvSpPr>
          <p:cNvPr id="2859" name="Google Shape;2859;p27"/>
          <p:cNvSpPr txBox="1">
            <a:spLocks noGrp="1"/>
          </p:cNvSpPr>
          <p:nvPr>
            <p:ph type="subTitle" idx="6"/>
          </p:nvPr>
        </p:nvSpPr>
        <p:spPr>
          <a:xfrm>
            <a:off x="5661671" y="1204346"/>
            <a:ext cx="3413983" cy="149666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Người đầu tiên trên thế giới thực hiện chuyến bay vào vũ trụ là I-u-ri A-lếch-</a:t>
            </a:r>
            <a:r>
              <a:rPr lang="vi-VN" sz="1800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xầy</a:t>
            </a: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-ê-vích Ga-ga-rin </a:t>
            </a:r>
            <a:r>
              <a:rPr lang="en-US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(Yuri </a:t>
            </a:r>
            <a:r>
              <a:rPr lang="en-US" sz="1800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Alekseyevich</a:t>
            </a:r>
            <a:r>
              <a:rPr lang="en-US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 Gagarin, </a:t>
            </a:r>
            <a:r>
              <a:rPr lang="vi-VN" sz="18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1934 - 1968)</a:t>
            </a:r>
            <a:endParaRPr dirty="0">
              <a:latin typeface="+mj-lt"/>
            </a:endParaRPr>
          </a:p>
        </p:txBody>
      </p:sp>
      <p:grpSp>
        <p:nvGrpSpPr>
          <p:cNvPr id="2860" name="Google Shape;2860;p27"/>
          <p:cNvGrpSpPr/>
          <p:nvPr/>
        </p:nvGrpSpPr>
        <p:grpSpPr>
          <a:xfrm>
            <a:off x="4779920" y="3785106"/>
            <a:ext cx="664864" cy="741310"/>
            <a:chOff x="4779920" y="3785106"/>
            <a:chExt cx="664864" cy="741310"/>
          </a:xfrm>
        </p:grpSpPr>
        <p:sp>
          <p:nvSpPr>
            <p:cNvPr id="2861" name="Google Shape;2861;p27"/>
            <p:cNvSpPr/>
            <p:nvPr/>
          </p:nvSpPr>
          <p:spPr>
            <a:xfrm>
              <a:off x="4779920" y="3861551"/>
              <a:ext cx="664864" cy="66486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62" name="Google Shape;2862;p27"/>
            <p:cNvGrpSpPr/>
            <p:nvPr/>
          </p:nvGrpSpPr>
          <p:grpSpPr>
            <a:xfrm>
              <a:off x="4843929" y="3785106"/>
              <a:ext cx="534430" cy="534430"/>
              <a:chOff x="1190625" y="238125"/>
              <a:chExt cx="1112700" cy="1112700"/>
            </a:xfrm>
          </p:grpSpPr>
          <p:sp>
            <p:nvSpPr>
              <p:cNvPr id="2863" name="Google Shape;2863;p27"/>
              <p:cNvSpPr/>
              <p:nvPr/>
            </p:nvSpPr>
            <p:spPr>
              <a:xfrm>
                <a:off x="1637900" y="619225"/>
                <a:ext cx="218775" cy="161175"/>
              </a:xfrm>
              <a:custGeom>
                <a:avLst/>
                <a:gdLst/>
                <a:ahLst/>
                <a:cxnLst/>
                <a:rect l="l" t="t" r="r" b="b"/>
                <a:pathLst>
                  <a:path w="8751" h="6447" extrusionOk="0">
                    <a:moveTo>
                      <a:pt x="4363" y="0"/>
                    </a:moveTo>
                    <a:cubicBezTo>
                      <a:pt x="3628" y="687"/>
                      <a:pt x="2672" y="1103"/>
                      <a:pt x="1593" y="1103"/>
                    </a:cubicBezTo>
                    <a:lnTo>
                      <a:pt x="0" y="1103"/>
                    </a:lnTo>
                    <a:lnTo>
                      <a:pt x="0" y="2059"/>
                    </a:lnTo>
                    <a:cubicBezTo>
                      <a:pt x="0" y="4486"/>
                      <a:pt x="1961" y="6446"/>
                      <a:pt x="4363" y="6446"/>
                    </a:cubicBezTo>
                    <a:cubicBezTo>
                      <a:pt x="6789" y="6446"/>
                      <a:pt x="8750" y="4486"/>
                      <a:pt x="8750" y="2059"/>
                    </a:cubicBezTo>
                    <a:lnTo>
                      <a:pt x="8750" y="1103"/>
                    </a:lnTo>
                    <a:lnTo>
                      <a:pt x="7132" y="1103"/>
                    </a:lnTo>
                    <a:cubicBezTo>
                      <a:pt x="6079" y="1103"/>
                      <a:pt x="5098" y="687"/>
                      <a:pt x="436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27"/>
              <p:cNvSpPr/>
              <p:nvPr/>
            </p:nvSpPr>
            <p:spPr>
              <a:xfrm>
                <a:off x="1444900" y="448275"/>
                <a:ext cx="606000" cy="391550"/>
              </a:xfrm>
              <a:custGeom>
                <a:avLst/>
                <a:gdLst/>
                <a:ahLst/>
                <a:cxnLst/>
                <a:rect l="l" t="t" r="r" b="b"/>
                <a:pathLst>
                  <a:path w="24240" h="15662" extrusionOk="0">
                    <a:moveTo>
                      <a:pt x="6716" y="1"/>
                    </a:moveTo>
                    <a:cubicBezTo>
                      <a:pt x="4975" y="858"/>
                      <a:pt x="3431" y="2157"/>
                      <a:pt x="2255" y="3701"/>
                    </a:cubicBezTo>
                    <a:cubicBezTo>
                      <a:pt x="784" y="5711"/>
                      <a:pt x="0" y="8015"/>
                      <a:pt x="0" y="10368"/>
                    </a:cubicBezTo>
                    <a:lnTo>
                      <a:pt x="0" y="15613"/>
                    </a:lnTo>
                    <a:cubicBezTo>
                      <a:pt x="1765" y="14167"/>
                      <a:pt x="3824" y="13064"/>
                      <a:pt x="6103" y="12500"/>
                    </a:cubicBezTo>
                    <a:cubicBezTo>
                      <a:pt x="5466" y="11446"/>
                      <a:pt x="5098" y="10221"/>
                      <a:pt x="5098" y="8897"/>
                    </a:cubicBezTo>
                    <a:lnTo>
                      <a:pt x="5098" y="5319"/>
                    </a:lnTo>
                    <a:lnTo>
                      <a:pt x="9313" y="5319"/>
                    </a:lnTo>
                    <a:cubicBezTo>
                      <a:pt x="10122" y="5319"/>
                      <a:pt x="10784" y="4657"/>
                      <a:pt x="10784" y="3848"/>
                    </a:cubicBezTo>
                    <a:lnTo>
                      <a:pt x="10784" y="2745"/>
                    </a:lnTo>
                    <a:lnTo>
                      <a:pt x="13382" y="2745"/>
                    </a:lnTo>
                    <a:lnTo>
                      <a:pt x="13382" y="3848"/>
                    </a:lnTo>
                    <a:cubicBezTo>
                      <a:pt x="13382" y="4657"/>
                      <a:pt x="14044" y="5319"/>
                      <a:pt x="14852" y="5319"/>
                    </a:cubicBezTo>
                    <a:lnTo>
                      <a:pt x="19068" y="5319"/>
                    </a:lnTo>
                    <a:lnTo>
                      <a:pt x="19068" y="8897"/>
                    </a:lnTo>
                    <a:cubicBezTo>
                      <a:pt x="19068" y="10221"/>
                      <a:pt x="18700" y="11446"/>
                      <a:pt x="18063" y="12500"/>
                    </a:cubicBezTo>
                    <a:cubicBezTo>
                      <a:pt x="20367" y="13088"/>
                      <a:pt x="22475" y="14191"/>
                      <a:pt x="24239" y="15662"/>
                    </a:cubicBezTo>
                    <a:cubicBezTo>
                      <a:pt x="24239" y="14142"/>
                      <a:pt x="24239" y="12426"/>
                      <a:pt x="24239" y="10833"/>
                    </a:cubicBezTo>
                    <a:cubicBezTo>
                      <a:pt x="24239" y="6226"/>
                      <a:pt x="21592" y="2035"/>
                      <a:pt x="17524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27"/>
              <p:cNvSpPr/>
              <p:nvPr/>
            </p:nvSpPr>
            <p:spPr>
              <a:xfrm>
                <a:off x="1561300" y="961725"/>
                <a:ext cx="37135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14854" h="4143" extrusionOk="0">
                    <a:moveTo>
                      <a:pt x="3653" y="1"/>
                    </a:moveTo>
                    <a:cubicBezTo>
                      <a:pt x="1839" y="1"/>
                      <a:pt x="319" y="1300"/>
                      <a:pt x="1" y="3015"/>
                    </a:cubicBezTo>
                    <a:lnTo>
                      <a:pt x="3383" y="3015"/>
                    </a:lnTo>
                    <a:cubicBezTo>
                      <a:pt x="4829" y="3015"/>
                      <a:pt x="6226" y="3432"/>
                      <a:pt x="7451" y="4143"/>
                    </a:cubicBezTo>
                    <a:cubicBezTo>
                      <a:pt x="8652" y="3432"/>
                      <a:pt x="10074" y="3015"/>
                      <a:pt x="11520" y="3015"/>
                    </a:cubicBezTo>
                    <a:lnTo>
                      <a:pt x="14853" y="3015"/>
                    </a:lnTo>
                    <a:cubicBezTo>
                      <a:pt x="14535" y="1300"/>
                      <a:pt x="13015" y="1"/>
                      <a:pt x="11226" y="1"/>
                    </a:cubicBezTo>
                    <a:cubicBezTo>
                      <a:pt x="10147" y="1"/>
                      <a:pt x="9118" y="467"/>
                      <a:pt x="8407" y="1300"/>
                    </a:cubicBezTo>
                    <a:lnTo>
                      <a:pt x="7427" y="2427"/>
                    </a:lnTo>
                    <a:lnTo>
                      <a:pt x="6447" y="1300"/>
                    </a:lnTo>
                    <a:cubicBezTo>
                      <a:pt x="5736" y="467"/>
                      <a:pt x="4731" y="1"/>
                      <a:pt x="365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27"/>
              <p:cNvSpPr/>
              <p:nvPr/>
            </p:nvSpPr>
            <p:spPr>
              <a:xfrm>
                <a:off x="1384850" y="814675"/>
                <a:ext cx="724250" cy="222450"/>
              </a:xfrm>
              <a:custGeom>
                <a:avLst/>
                <a:gdLst/>
                <a:ahLst/>
                <a:cxnLst/>
                <a:rect l="l" t="t" r="r" b="b"/>
                <a:pathLst>
                  <a:path w="28970" h="8898" extrusionOk="0">
                    <a:moveTo>
                      <a:pt x="10564" y="1"/>
                    </a:moveTo>
                    <a:cubicBezTo>
                      <a:pt x="5564" y="687"/>
                      <a:pt x="1471" y="4216"/>
                      <a:pt x="0" y="8897"/>
                    </a:cubicBezTo>
                    <a:lnTo>
                      <a:pt x="4436" y="8897"/>
                    </a:lnTo>
                    <a:cubicBezTo>
                      <a:pt x="4779" y="5760"/>
                      <a:pt x="7451" y="3285"/>
                      <a:pt x="10711" y="3285"/>
                    </a:cubicBezTo>
                    <a:cubicBezTo>
                      <a:pt x="12083" y="3285"/>
                      <a:pt x="13407" y="3726"/>
                      <a:pt x="14485" y="4535"/>
                    </a:cubicBezTo>
                    <a:cubicBezTo>
                      <a:pt x="15563" y="3726"/>
                      <a:pt x="16887" y="3285"/>
                      <a:pt x="18284" y="3285"/>
                    </a:cubicBezTo>
                    <a:cubicBezTo>
                      <a:pt x="21519" y="3285"/>
                      <a:pt x="24215" y="5760"/>
                      <a:pt x="24558" y="8897"/>
                    </a:cubicBezTo>
                    <a:lnTo>
                      <a:pt x="28970" y="8897"/>
                    </a:lnTo>
                    <a:cubicBezTo>
                      <a:pt x="27499" y="4216"/>
                      <a:pt x="23406" y="687"/>
                      <a:pt x="18431" y="1"/>
                    </a:cubicBezTo>
                    <a:cubicBezTo>
                      <a:pt x="17303" y="785"/>
                      <a:pt x="15955" y="1226"/>
                      <a:pt x="14485" y="1226"/>
                    </a:cubicBezTo>
                    <a:cubicBezTo>
                      <a:pt x="13039" y="1226"/>
                      <a:pt x="11666" y="785"/>
                      <a:pt x="10564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27"/>
              <p:cNvSpPr/>
              <p:nvPr/>
            </p:nvSpPr>
            <p:spPr>
              <a:xfrm>
                <a:off x="1620125" y="238125"/>
                <a:ext cx="253700" cy="144000"/>
              </a:xfrm>
              <a:custGeom>
                <a:avLst/>
                <a:gdLst/>
                <a:ahLst/>
                <a:cxnLst/>
                <a:rect l="l" t="t" r="r" b="b"/>
                <a:pathLst>
                  <a:path w="10148" h="5760" extrusionOk="0">
                    <a:moveTo>
                      <a:pt x="1" y="0"/>
                    </a:moveTo>
                    <a:lnTo>
                      <a:pt x="834" y="5760"/>
                    </a:lnTo>
                    <a:lnTo>
                      <a:pt x="9338" y="5760"/>
                    </a:lnTo>
                    <a:lnTo>
                      <a:pt x="10147" y="0"/>
                    </a:lnTo>
                    <a:lnTo>
                      <a:pt x="6863" y="1397"/>
                    </a:lnTo>
                    <a:lnTo>
                      <a:pt x="5098" y="0"/>
                    </a:lnTo>
                    <a:lnTo>
                      <a:pt x="3309" y="14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27"/>
              <p:cNvSpPr/>
              <p:nvPr/>
            </p:nvSpPr>
            <p:spPr>
              <a:xfrm>
                <a:off x="1190625" y="1100200"/>
                <a:ext cx="111270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4508" h="4903" extrusionOk="0">
                    <a:moveTo>
                      <a:pt x="0" y="1"/>
                    </a:moveTo>
                    <a:lnTo>
                      <a:pt x="0" y="2427"/>
                    </a:lnTo>
                    <a:lnTo>
                      <a:pt x="18553" y="2427"/>
                    </a:lnTo>
                    <a:cubicBezTo>
                      <a:pt x="19926" y="2427"/>
                      <a:pt x="21053" y="3530"/>
                      <a:pt x="21053" y="4903"/>
                    </a:cubicBezTo>
                    <a:lnTo>
                      <a:pt x="23406" y="4903"/>
                    </a:lnTo>
                    <a:cubicBezTo>
                      <a:pt x="23406" y="3530"/>
                      <a:pt x="24533" y="2427"/>
                      <a:pt x="25906" y="2427"/>
                    </a:cubicBezTo>
                    <a:lnTo>
                      <a:pt x="44508" y="2427"/>
                    </a:lnTo>
                    <a:lnTo>
                      <a:pt x="44508" y="1"/>
                    </a:lnTo>
                    <a:lnTo>
                      <a:pt x="26347" y="1"/>
                    </a:lnTo>
                    <a:cubicBezTo>
                      <a:pt x="24729" y="1"/>
                      <a:pt x="23308" y="712"/>
                      <a:pt x="22303" y="1839"/>
                    </a:cubicBezTo>
                    <a:cubicBezTo>
                      <a:pt x="22303" y="1839"/>
                      <a:pt x="22278" y="1864"/>
                      <a:pt x="22278" y="1864"/>
                    </a:cubicBezTo>
                    <a:cubicBezTo>
                      <a:pt x="22254" y="1864"/>
                      <a:pt x="22254" y="1839"/>
                      <a:pt x="22254" y="1839"/>
                    </a:cubicBezTo>
                    <a:cubicBezTo>
                      <a:pt x="21249" y="712"/>
                      <a:pt x="19828" y="1"/>
                      <a:pt x="1821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27"/>
              <p:cNvSpPr/>
              <p:nvPr/>
            </p:nvSpPr>
            <p:spPr>
              <a:xfrm>
                <a:off x="1190625" y="1223375"/>
                <a:ext cx="111270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44508" h="5098" extrusionOk="0">
                    <a:moveTo>
                      <a:pt x="0" y="0"/>
                    </a:moveTo>
                    <a:lnTo>
                      <a:pt x="0" y="2623"/>
                    </a:lnTo>
                    <a:lnTo>
                      <a:pt x="15931" y="2623"/>
                    </a:lnTo>
                    <a:lnTo>
                      <a:pt x="15931" y="5098"/>
                    </a:lnTo>
                    <a:lnTo>
                      <a:pt x="28528" y="5098"/>
                    </a:lnTo>
                    <a:lnTo>
                      <a:pt x="28528" y="2623"/>
                    </a:lnTo>
                    <a:lnTo>
                      <a:pt x="44508" y="2623"/>
                    </a:lnTo>
                    <a:lnTo>
                      <a:pt x="44508" y="0"/>
                    </a:lnTo>
                    <a:lnTo>
                      <a:pt x="25930" y="0"/>
                    </a:lnTo>
                    <a:lnTo>
                      <a:pt x="25930" y="2500"/>
                    </a:lnTo>
                    <a:lnTo>
                      <a:pt x="18529" y="2500"/>
                    </a:lnTo>
                    <a:lnTo>
                      <a:pt x="18529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70" name="Google Shape;2870;p27"/>
          <p:cNvGrpSpPr/>
          <p:nvPr/>
        </p:nvGrpSpPr>
        <p:grpSpPr>
          <a:xfrm>
            <a:off x="4779917" y="2652352"/>
            <a:ext cx="664864" cy="746426"/>
            <a:chOff x="4779917" y="2609452"/>
            <a:chExt cx="664864" cy="746426"/>
          </a:xfrm>
        </p:grpSpPr>
        <p:sp>
          <p:nvSpPr>
            <p:cNvPr id="2871" name="Google Shape;2871;p27"/>
            <p:cNvSpPr/>
            <p:nvPr/>
          </p:nvSpPr>
          <p:spPr>
            <a:xfrm>
              <a:off x="4779917" y="2691014"/>
              <a:ext cx="664864" cy="66486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72" name="Google Shape;2872;p27"/>
            <p:cNvGrpSpPr/>
            <p:nvPr/>
          </p:nvGrpSpPr>
          <p:grpSpPr>
            <a:xfrm>
              <a:off x="4845394" y="2609452"/>
              <a:ext cx="535988" cy="535097"/>
              <a:chOff x="3743825" y="240575"/>
              <a:chExt cx="1112700" cy="1112700"/>
            </a:xfrm>
          </p:grpSpPr>
          <p:sp>
            <p:nvSpPr>
              <p:cNvPr id="2873" name="Google Shape;2873;p27"/>
              <p:cNvSpPr/>
              <p:nvPr/>
            </p:nvSpPr>
            <p:spPr>
              <a:xfrm>
                <a:off x="3743825" y="1102650"/>
                <a:ext cx="111270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4508" h="4903" extrusionOk="0">
                    <a:moveTo>
                      <a:pt x="0" y="1"/>
                    </a:moveTo>
                    <a:lnTo>
                      <a:pt x="0" y="2403"/>
                    </a:lnTo>
                    <a:lnTo>
                      <a:pt x="18553" y="2403"/>
                    </a:lnTo>
                    <a:cubicBezTo>
                      <a:pt x="19926" y="2403"/>
                      <a:pt x="21053" y="3530"/>
                      <a:pt x="21053" y="4903"/>
                    </a:cubicBezTo>
                    <a:lnTo>
                      <a:pt x="23406" y="4903"/>
                    </a:lnTo>
                    <a:cubicBezTo>
                      <a:pt x="23406" y="3530"/>
                      <a:pt x="24509" y="2403"/>
                      <a:pt x="25881" y="2403"/>
                    </a:cubicBezTo>
                    <a:lnTo>
                      <a:pt x="44508" y="2403"/>
                    </a:lnTo>
                    <a:lnTo>
                      <a:pt x="44508" y="1"/>
                    </a:lnTo>
                    <a:lnTo>
                      <a:pt x="26322" y="1"/>
                    </a:lnTo>
                    <a:cubicBezTo>
                      <a:pt x="24705" y="1"/>
                      <a:pt x="23234" y="712"/>
                      <a:pt x="22254" y="1839"/>
                    </a:cubicBezTo>
                    <a:cubicBezTo>
                      <a:pt x="21274" y="712"/>
                      <a:pt x="19828" y="1"/>
                      <a:pt x="1821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27"/>
              <p:cNvSpPr/>
              <p:nvPr/>
            </p:nvSpPr>
            <p:spPr>
              <a:xfrm>
                <a:off x="3743825" y="1225825"/>
                <a:ext cx="111270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44508" h="5098" extrusionOk="0">
                    <a:moveTo>
                      <a:pt x="0" y="0"/>
                    </a:moveTo>
                    <a:lnTo>
                      <a:pt x="0" y="2598"/>
                    </a:lnTo>
                    <a:lnTo>
                      <a:pt x="15906" y="2598"/>
                    </a:lnTo>
                    <a:lnTo>
                      <a:pt x="15906" y="5098"/>
                    </a:lnTo>
                    <a:lnTo>
                      <a:pt x="28528" y="5098"/>
                    </a:lnTo>
                    <a:lnTo>
                      <a:pt x="28528" y="2598"/>
                    </a:lnTo>
                    <a:lnTo>
                      <a:pt x="44508" y="2598"/>
                    </a:lnTo>
                    <a:lnTo>
                      <a:pt x="44508" y="0"/>
                    </a:lnTo>
                    <a:lnTo>
                      <a:pt x="25930" y="0"/>
                    </a:lnTo>
                    <a:lnTo>
                      <a:pt x="25930" y="2476"/>
                    </a:lnTo>
                    <a:lnTo>
                      <a:pt x="18529" y="2476"/>
                    </a:lnTo>
                    <a:lnTo>
                      <a:pt x="18529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27"/>
              <p:cNvSpPr/>
              <p:nvPr/>
            </p:nvSpPr>
            <p:spPr>
              <a:xfrm>
                <a:off x="4028725" y="561625"/>
                <a:ext cx="514100" cy="506125"/>
              </a:xfrm>
              <a:custGeom>
                <a:avLst/>
                <a:gdLst/>
                <a:ahLst/>
                <a:cxnLst/>
                <a:rect l="l" t="t" r="r" b="b"/>
                <a:pathLst>
                  <a:path w="20564" h="20245" extrusionOk="0">
                    <a:moveTo>
                      <a:pt x="20563" y="1"/>
                    </a:moveTo>
                    <a:cubicBezTo>
                      <a:pt x="18946" y="1692"/>
                      <a:pt x="16667" y="2746"/>
                      <a:pt x="14142" y="2746"/>
                    </a:cubicBezTo>
                    <a:lnTo>
                      <a:pt x="7574" y="2746"/>
                    </a:lnTo>
                    <a:cubicBezTo>
                      <a:pt x="5098" y="2746"/>
                      <a:pt x="2868" y="1741"/>
                      <a:pt x="1251" y="123"/>
                    </a:cubicBezTo>
                    <a:lnTo>
                      <a:pt x="1251" y="221"/>
                    </a:lnTo>
                    <a:cubicBezTo>
                      <a:pt x="1251" y="4559"/>
                      <a:pt x="4608" y="8089"/>
                      <a:pt x="8726" y="8089"/>
                    </a:cubicBezTo>
                    <a:lnTo>
                      <a:pt x="9584" y="8089"/>
                    </a:lnTo>
                    <a:lnTo>
                      <a:pt x="9584" y="14069"/>
                    </a:lnTo>
                    <a:cubicBezTo>
                      <a:pt x="8848" y="12206"/>
                      <a:pt x="7035" y="10883"/>
                      <a:pt x="4902" y="10883"/>
                    </a:cubicBezTo>
                    <a:lnTo>
                      <a:pt x="1" y="10883"/>
                    </a:lnTo>
                    <a:lnTo>
                      <a:pt x="1" y="11863"/>
                    </a:lnTo>
                    <a:cubicBezTo>
                      <a:pt x="1" y="14632"/>
                      <a:pt x="2255" y="16887"/>
                      <a:pt x="5025" y="16887"/>
                    </a:cubicBezTo>
                    <a:lnTo>
                      <a:pt x="9584" y="16887"/>
                    </a:lnTo>
                    <a:lnTo>
                      <a:pt x="9584" y="19632"/>
                    </a:lnTo>
                    <a:cubicBezTo>
                      <a:pt x="10049" y="19804"/>
                      <a:pt x="10466" y="20000"/>
                      <a:pt x="10883" y="20245"/>
                    </a:cubicBezTo>
                    <a:cubicBezTo>
                      <a:pt x="11299" y="20000"/>
                      <a:pt x="11740" y="19779"/>
                      <a:pt x="12206" y="19608"/>
                    </a:cubicBezTo>
                    <a:lnTo>
                      <a:pt x="12206" y="8089"/>
                    </a:lnTo>
                    <a:lnTo>
                      <a:pt x="13088" y="8089"/>
                    </a:lnTo>
                    <a:cubicBezTo>
                      <a:pt x="17206" y="8089"/>
                      <a:pt x="20563" y="4559"/>
                      <a:pt x="20563" y="221"/>
                    </a:cubicBezTo>
                    <a:lnTo>
                      <a:pt x="2056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27"/>
              <p:cNvSpPr/>
              <p:nvPr/>
            </p:nvSpPr>
            <p:spPr>
              <a:xfrm>
                <a:off x="4200300" y="305500"/>
                <a:ext cx="140950" cy="52725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2109" extrusionOk="0">
                    <a:moveTo>
                      <a:pt x="1054" y="1"/>
                    </a:moveTo>
                    <a:cubicBezTo>
                      <a:pt x="466" y="1"/>
                      <a:pt x="0" y="467"/>
                      <a:pt x="0" y="1055"/>
                    </a:cubicBezTo>
                    <a:cubicBezTo>
                      <a:pt x="0" y="1643"/>
                      <a:pt x="466" y="2109"/>
                      <a:pt x="1054" y="2109"/>
                    </a:cubicBezTo>
                    <a:lnTo>
                      <a:pt x="4583" y="2109"/>
                    </a:lnTo>
                    <a:cubicBezTo>
                      <a:pt x="5171" y="2109"/>
                      <a:pt x="5637" y="1643"/>
                      <a:pt x="5637" y="1055"/>
                    </a:cubicBezTo>
                    <a:cubicBezTo>
                      <a:pt x="5637" y="467"/>
                      <a:pt x="5171" y="1"/>
                      <a:pt x="458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27"/>
              <p:cNvSpPr/>
              <p:nvPr/>
            </p:nvSpPr>
            <p:spPr>
              <a:xfrm>
                <a:off x="4314875" y="240575"/>
                <a:ext cx="226725" cy="326600"/>
              </a:xfrm>
              <a:custGeom>
                <a:avLst/>
                <a:gdLst/>
                <a:ahLst/>
                <a:cxnLst/>
                <a:rect l="l" t="t" r="r" b="b"/>
                <a:pathLst>
                  <a:path w="9069" h="13064" extrusionOk="0">
                    <a:moveTo>
                      <a:pt x="0" y="0"/>
                    </a:moveTo>
                    <a:cubicBezTo>
                      <a:pt x="1912" y="0"/>
                      <a:pt x="3480" y="1446"/>
                      <a:pt x="3652" y="3333"/>
                    </a:cubicBezTo>
                    <a:lnTo>
                      <a:pt x="3652" y="8725"/>
                    </a:lnTo>
                    <a:cubicBezTo>
                      <a:pt x="3652" y="10318"/>
                      <a:pt x="3137" y="11838"/>
                      <a:pt x="2157" y="13063"/>
                    </a:cubicBezTo>
                    <a:lnTo>
                      <a:pt x="2696" y="13063"/>
                    </a:lnTo>
                    <a:cubicBezTo>
                      <a:pt x="6201" y="13063"/>
                      <a:pt x="9068" y="10196"/>
                      <a:pt x="9068" y="6691"/>
                    </a:cubicBezTo>
                    <a:lnTo>
                      <a:pt x="9068" y="6372"/>
                    </a:lnTo>
                    <a:cubicBezTo>
                      <a:pt x="9068" y="2843"/>
                      <a:pt x="6201" y="0"/>
                      <a:pt x="269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27"/>
              <p:cNvSpPr/>
              <p:nvPr/>
            </p:nvSpPr>
            <p:spPr>
              <a:xfrm>
                <a:off x="4058150" y="240575"/>
                <a:ext cx="283100" cy="326600"/>
              </a:xfrm>
              <a:custGeom>
                <a:avLst/>
                <a:gdLst/>
                <a:ahLst/>
                <a:cxnLst/>
                <a:rect l="l" t="t" r="r" b="b"/>
                <a:pathLst>
                  <a:path w="11324" h="13064" extrusionOk="0">
                    <a:moveTo>
                      <a:pt x="6397" y="0"/>
                    </a:moveTo>
                    <a:cubicBezTo>
                      <a:pt x="2868" y="0"/>
                      <a:pt x="0" y="2843"/>
                      <a:pt x="0" y="6372"/>
                    </a:cubicBezTo>
                    <a:lnTo>
                      <a:pt x="0" y="6691"/>
                    </a:lnTo>
                    <a:cubicBezTo>
                      <a:pt x="0" y="10196"/>
                      <a:pt x="2868" y="13063"/>
                      <a:pt x="6397" y="13063"/>
                    </a:cubicBezTo>
                    <a:lnTo>
                      <a:pt x="7475" y="13063"/>
                    </a:lnTo>
                    <a:cubicBezTo>
                      <a:pt x="8456" y="12965"/>
                      <a:pt x="9362" y="12524"/>
                      <a:pt x="10049" y="11813"/>
                    </a:cubicBezTo>
                    <a:cubicBezTo>
                      <a:pt x="10882" y="10980"/>
                      <a:pt x="11323" y="9902"/>
                      <a:pt x="11323" y="8725"/>
                    </a:cubicBezTo>
                    <a:lnTo>
                      <a:pt x="11323" y="7157"/>
                    </a:lnTo>
                    <a:cubicBezTo>
                      <a:pt x="10980" y="7255"/>
                      <a:pt x="10637" y="7304"/>
                      <a:pt x="10269" y="7304"/>
                    </a:cubicBezTo>
                    <a:lnTo>
                      <a:pt x="6740" y="7304"/>
                    </a:lnTo>
                    <a:cubicBezTo>
                      <a:pt x="4706" y="7304"/>
                      <a:pt x="3064" y="5662"/>
                      <a:pt x="3064" y="3652"/>
                    </a:cubicBezTo>
                    <a:cubicBezTo>
                      <a:pt x="3064" y="1642"/>
                      <a:pt x="4706" y="0"/>
                      <a:pt x="674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79" name="Google Shape;2879;p27"/>
          <p:cNvGrpSpPr/>
          <p:nvPr/>
        </p:nvGrpSpPr>
        <p:grpSpPr>
          <a:xfrm>
            <a:off x="4779920" y="1513979"/>
            <a:ext cx="664864" cy="752036"/>
            <a:chOff x="4779920" y="1433554"/>
            <a:chExt cx="664864" cy="752036"/>
          </a:xfrm>
        </p:grpSpPr>
        <p:sp>
          <p:nvSpPr>
            <p:cNvPr id="2880" name="Google Shape;2880;p27"/>
            <p:cNvSpPr/>
            <p:nvPr/>
          </p:nvSpPr>
          <p:spPr>
            <a:xfrm>
              <a:off x="4779920" y="1520726"/>
              <a:ext cx="664864" cy="66486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81" name="Google Shape;2881;p27"/>
            <p:cNvGrpSpPr/>
            <p:nvPr/>
          </p:nvGrpSpPr>
          <p:grpSpPr>
            <a:xfrm>
              <a:off x="4844479" y="1433554"/>
              <a:ext cx="535410" cy="535097"/>
              <a:chOff x="2466900" y="240575"/>
              <a:chExt cx="1113350" cy="1112700"/>
            </a:xfrm>
          </p:grpSpPr>
          <p:sp>
            <p:nvSpPr>
              <p:cNvPr id="2882" name="Google Shape;2882;p27"/>
              <p:cNvSpPr/>
              <p:nvPr/>
            </p:nvSpPr>
            <p:spPr>
              <a:xfrm>
                <a:off x="3452775" y="367400"/>
                <a:ext cx="65575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76" extrusionOk="0">
                    <a:moveTo>
                      <a:pt x="0" y="0"/>
                    </a:moveTo>
                    <a:lnTo>
                      <a:pt x="0" y="2476"/>
                    </a:lnTo>
                    <a:lnTo>
                      <a:pt x="2623" y="2476"/>
                    </a:lnTo>
                    <a:lnTo>
                      <a:pt x="2623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27"/>
              <p:cNvSpPr/>
              <p:nvPr/>
            </p:nvSpPr>
            <p:spPr>
              <a:xfrm>
                <a:off x="3452775" y="240575"/>
                <a:ext cx="65575" cy="6127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451" extrusionOk="0">
                    <a:moveTo>
                      <a:pt x="0" y="0"/>
                    </a:moveTo>
                    <a:lnTo>
                      <a:pt x="0" y="2451"/>
                    </a:lnTo>
                    <a:lnTo>
                      <a:pt x="2623" y="2451"/>
                    </a:lnTo>
                    <a:lnTo>
                      <a:pt x="2623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27"/>
              <p:cNvSpPr/>
              <p:nvPr/>
            </p:nvSpPr>
            <p:spPr>
              <a:xfrm>
                <a:off x="3390900" y="301825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0" y="1"/>
                    </a:moveTo>
                    <a:lnTo>
                      <a:pt x="0" y="2623"/>
                    </a:lnTo>
                    <a:lnTo>
                      <a:pt x="2475" y="2623"/>
                    </a:lnTo>
                    <a:lnTo>
                      <a:pt x="2475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27"/>
              <p:cNvSpPr/>
              <p:nvPr/>
            </p:nvSpPr>
            <p:spPr>
              <a:xfrm>
                <a:off x="3518325" y="301825"/>
                <a:ext cx="61925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27"/>
              <p:cNvSpPr/>
              <p:nvPr/>
            </p:nvSpPr>
            <p:spPr>
              <a:xfrm>
                <a:off x="3325325" y="454400"/>
                <a:ext cx="61900" cy="65600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624" extrusionOk="0">
                    <a:moveTo>
                      <a:pt x="1" y="1"/>
                    </a:moveTo>
                    <a:lnTo>
                      <a:pt x="1" y="2623"/>
                    </a:lnTo>
                    <a:lnTo>
                      <a:pt x="2476" y="2623"/>
                    </a:lnTo>
                    <a:lnTo>
                      <a:pt x="2476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27"/>
              <p:cNvSpPr/>
              <p:nvPr/>
            </p:nvSpPr>
            <p:spPr>
              <a:xfrm>
                <a:off x="2466900" y="1102650"/>
                <a:ext cx="1113350" cy="122575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4903" extrusionOk="0">
                    <a:moveTo>
                      <a:pt x="1" y="1"/>
                    </a:moveTo>
                    <a:lnTo>
                      <a:pt x="1" y="2403"/>
                    </a:lnTo>
                    <a:lnTo>
                      <a:pt x="18578" y="2403"/>
                    </a:lnTo>
                    <a:cubicBezTo>
                      <a:pt x="19951" y="2403"/>
                      <a:pt x="21054" y="3530"/>
                      <a:pt x="21054" y="4903"/>
                    </a:cubicBezTo>
                    <a:lnTo>
                      <a:pt x="23407" y="4903"/>
                    </a:lnTo>
                    <a:cubicBezTo>
                      <a:pt x="23407" y="3530"/>
                      <a:pt x="24534" y="2403"/>
                      <a:pt x="25907" y="2403"/>
                    </a:cubicBezTo>
                    <a:lnTo>
                      <a:pt x="44533" y="2403"/>
                    </a:lnTo>
                    <a:lnTo>
                      <a:pt x="44533" y="1"/>
                    </a:lnTo>
                    <a:lnTo>
                      <a:pt x="26348" y="1"/>
                    </a:lnTo>
                    <a:cubicBezTo>
                      <a:pt x="24730" y="1"/>
                      <a:pt x="23260" y="712"/>
                      <a:pt x="22279" y="1864"/>
                    </a:cubicBezTo>
                    <a:cubicBezTo>
                      <a:pt x="21299" y="712"/>
                      <a:pt x="19853" y="1"/>
                      <a:pt x="1821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27"/>
              <p:cNvSpPr/>
              <p:nvPr/>
            </p:nvSpPr>
            <p:spPr>
              <a:xfrm>
                <a:off x="2466900" y="1225825"/>
                <a:ext cx="111335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44534" h="5098" extrusionOk="0">
                    <a:moveTo>
                      <a:pt x="1" y="0"/>
                    </a:moveTo>
                    <a:lnTo>
                      <a:pt x="1" y="2598"/>
                    </a:lnTo>
                    <a:lnTo>
                      <a:pt x="15931" y="2598"/>
                    </a:lnTo>
                    <a:lnTo>
                      <a:pt x="15931" y="5098"/>
                    </a:lnTo>
                    <a:lnTo>
                      <a:pt x="28553" y="5098"/>
                    </a:lnTo>
                    <a:lnTo>
                      <a:pt x="28553" y="2598"/>
                    </a:lnTo>
                    <a:lnTo>
                      <a:pt x="44533" y="2598"/>
                    </a:lnTo>
                    <a:lnTo>
                      <a:pt x="44533" y="0"/>
                    </a:lnTo>
                    <a:lnTo>
                      <a:pt x="25931" y="0"/>
                    </a:lnTo>
                    <a:lnTo>
                      <a:pt x="25931" y="2476"/>
                    </a:lnTo>
                    <a:lnTo>
                      <a:pt x="18529" y="2476"/>
                    </a:lnTo>
                    <a:lnTo>
                      <a:pt x="18529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27"/>
              <p:cNvSpPr/>
              <p:nvPr/>
            </p:nvSpPr>
            <p:spPr>
              <a:xfrm>
                <a:off x="2539825" y="349339"/>
                <a:ext cx="974250" cy="651950"/>
              </a:xfrm>
              <a:custGeom>
                <a:avLst/>
                <a:gdLst/>
                <a:ahLst/>
                <a:cxnLst/>
                <a:rect l="l" t="t" r="r" b="b"/>
                <a:pathLst>
                  <a:path w="38970" h="26078" extrusionOk="0">
                    <a:moveTo>
                      <a:pt x="6373" y="0"/>
                    </a:moveTo>
                    <a:cubicBezTo>
                      <a:pt x="4608" y="0"/>
                      <a:pt x="2917" y="687"/>
                      <a:pt x="1667" y="1961"/>
                    </a:cubicBezTo>
                    <a:cubicBezTo>
                      <a:pt x="883" y="2745"/>
                      <a:pt x="319" y="3701"/>
                      <a:pt x="0" y="4731"/>
                    </a:cubicBezTo>
                    <a:cubicBezTo>
                      <a:pt x="515" y="5123"/>
                      <a:pt x="8529" y="11225"/>
                      <a:pt x="13407" y="17573"/>
                    </a:cubicBezTo>
                    <a:lnTo>
                      <a:pt x="15882" y="20612"/>
                    </a:lnTo>
                    <a:lnTo>
                      <a:pt x="15907" y="20637"/>
                    </a:lnTo>
                    <a:cubicBezTo>
                      <a:pt x="18602" y="24411"/>
                      <a:pt x="21372" y="26078"/>
                      <a:pt x="24901" y="26078"/>
                    </a:cubicBezTo>
                    <a:lnTo>
                      <a:pt x="38969" y="26078"/>
                    </a:lnTo>
                    <a:cubicBezTo>
                      <a:pt x="38920" y="24607"/>
                      <a:pt x="38455" y="23210"/>
                      <a:pt x="37621" y="21985"/>
                    </a:cubicBezTo>
                    <a:cubicBezTo>
                      <a:pt x="36739" y="20686"/>
                      <a:pt x="35489" y="19730"/>
                      <a:pt x="34018" y="19166"/>
                    </a:cubicBezTo>
                    <a:lnTo>
                      <a:pt x="26494" y="16274"/>
                    </a:lnTo>
                    <a:lnTo>
                      <a:pt x="23725" y="16274"/>
                    </a:lnTo>
                    <a:cubicBezTo>
                      <a:pt x="21960" y="16274"/>
                      <a:pt x="20294" y="15514"/>
                      <a:pt x="19142" y="14166"/>
                    </a:cubicBezTo>
                    <a:lnTo>
                      <a:pt x="6985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27"/>
              <p:cNvSpPr/>
              <p:nvPr/>
            </p:nvSpPr>
            <p:spPr>
              <a:xfrm>
                <a:off x="2539200" y="550314"/>
                <a:ext cx="230425" cy="44607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17843" extrusionOk="0">
                    <a:moveTo>
                      <a:pt x="1" y="0"/>
                    </a:moveTo>
                    <a:lnTo>
                      <a:pt x="4706" y="17843"/>
                    </a:lnTo>
                    <a:lnTo>
                      <a:pt x="8775" y="17843"/>
                    </a:lnTo>
                    <a:lnTo>
                      <a:pt x="8775" y="10637"/>
                    </a:lnTo>
                    <a:cubicBezTo>
                      <a:pt x="8775" y="9853"/>
                      <a:pt x="8922" y="9166"/>
                      <a:pt x="9216" y="8554"/>
                    </a:cubicBezTo>
                    <a:cubicBezTo>
                      <a:pt x="5981" y="5000"/>
                      <a:pt x="2109" y="1716"/>
                      <a:pt x="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55" grpId="0" build="p"/>
      <p:bldP spid="2857" grpId="0" build="p"/>
      <p:bldP spid="285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9" name="Google Shape;5209;p41"/>
          <p:cNvSpPr txBox="1">
            <a:spLocks noGrp="1"/>
          </p:cNvSpPr>
          <p:nvPr>
            <p:ph type="title"/>
          </p:nvPr>
        </p:nvSpPr>
        <p:spPr>
          <a:xfrm>
            <a:off x="5391725" y="364400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5211" name="Google Shape;5211;p41"/>
          <p:cNvGrpSpPr/>
          <p:nvPr/>
        </p:nvGrpSpPr>
        <p:grpSpPr>
          <a:xfrm>
            <a:off x="6715392" y="1413920"/>
            <a:ext cx="1701791" cy="356865"/>
            <a:chOff x="6715392" y="1485332"/>
            <a:chExt cx="1701791" cy="356865"/>
          </a:xfrm>
        </p:grpSpPr>
        <p:grpSp>
          <p:nvGrpSpPr>
            <p:cNvPr id="5212" name="Google Shape;5212;p41"/>
            <p:cNvGrpSpPr/>
            <p:nvPr/>
          </p:nvGrpSpPr>
          <p:grpSpPr>
            <a:xfrm>
              <a:off x="6715392" y="1485332"/>
              <a:ext cx="356865" cy="356865"/>
              <a:chOff x="2866317" y="3817357"/>
              <a:chExt cx="356865" cy="356865"/>
            </a:xfrm>
          </p:grpSpPr>
          <p:sp>
            <p:nvSpPr>
              <p:cNvPr id="5213" name="Google Shape;5213;p41"/>
              <p:cNvSpPr/>
              <p:nvPr/>
            </p:nvSpPr>
            <p:spPr>
              <a:xfrm>
                <a:off x="2866317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799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799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7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2928367" y="3894561"/>
                <a:ext cx="194175" cy="279662"/>
              </a:xfrm>
              <a:custGeom>
                <a:avLst/>
                <a:gdLst/>
                <a:ahLst/>
                <a:cxnLst/>
                <a:rect l="l" t="t" r="r" b="b"/>
                <a:pathLst>
                  <a:path w="7407" h="10668" extrusionOk="0">
                    <a:moveTo>
                      <a:pt x="6208" y="0"/>
                    </a:moveTo>
                    <a:cubicBezTo>
                      <a:pt x="4086" y="14"/>
                      <a:pt x="2079" y="1732"/>
                      <a:pt x="2079" y="3854"/>
                    </a:cubicBezTo>
                    <a:lnTo>
                      <a:pt x="2079" y="4114"/>
                    </a:lnTo>
                    <a:cubicBezTo>
                      <a:pt x="2079" y="4129"/>
                      <a:pt x="2051" y="4157"/>
                      <a:pt x="2036" y="4157"/>
                    </a:cubicBezTo>
                    <a:lnTo>
                      <a:pt x="174" y="4157"/>
                    </a:lnTo>
                    <a:cubicBezTo>
                      <a:pt x="73" y="4157"/>
                      <a:pt x="1" y="4230"/>
                      <a:pt x="1" y="4331"/>
                    </a:cubicBezTo>
                    <a:lnTo>
                      <a:pt x="1" y="6048"/>
                    </a:lnTo>
                    <a:cubicBezTo>
                      <a:pt x="1" y="6149"/>
                      <a:pt x="73" y="6236"/>
                      <a:pt x="174" y="6236"/>
                    </a:cubicBezTo>
                    <a:lnTo>
                      <a:pt x="2036" y="6236"/>
                    </a:lnTo>
                    <a:cubicBezTo>
                      <a:pt x="2051" y="6236"/>
                      <a:pt x="2079" y="6251"/>
                      <a:pt x="2079" y="6279"/>
                    </a:cubicBezTo>
                    <a:lnTo>
                      <a:pt x="2079" y="10220"/>
                    </a:lnTo>
                    <a:cubicBezTo>
                      <a:pt x="2079" y="10235"/>
                      <a:pt x="2079" y="10249"/>
                      <a:pt x="2108" y="10264"/>
                    </a:cubicBezTo>
                    <a:cubicBezTo>
                      <a:pt x="2743" y="10495"/>
                      <a:pt x="3422" y="10624"/>
                      <a:pt x="4100" y="10668"/>
                    </a:cubicBezTo>
                    <a:cubicBezTo>
                      <a:pt x="4129" y="10668"/>
                      <a:pt x="4144" y="10639"/>
                      <a:pt x="4144" y="10624"/>
                    </a:cubicBezTo>
                    <a:lnTo>
                      <a:pt x="4144" y="6279"/>
                    </a:lnTo>
                    <a:cubicBezTo>
                      <a:pt x="4144" y="6251"/>
                      <a:pt x="4158" y="6236"/>
                      <a:pt x="4187" y="6236"/>
                    </a:cubicBezTo>
                    <a:lnTo>
                      <a:pt x="7218" y="6236"/>
                    </a:lnTo>
                    <a:cubicBezTo>
                      <a:pt x="7319" y="6236"/>
                      <a:pt x="7406" y="6149"/>
                      <a:pt x="7406" y="6048"/>
                    </a:cubicBezTo>
                    <a:lnTo>
                      <a:pt x="7406" y="4331"/>
                    </a:lnTo>
                    <a:cubicBezTo>
                      <a:pt x="7406" y="4230"/>
                      <a:pt x="7319" y="4143"/>
                      <a:pt x="7218" y="4143"/>
                    </a:cubicBezTo>
                    <a:lnTo>
                      <a:pt x="4187" y="4143"/>
                    </a:lnTo>
                    <a:cubicBezTo>
                      <a:pt x="4158" y="4143"/>
                      <a:pt x="4144" y="4129"/>
                      <a:pt x="4144" y="4100"/>
                    </a:cubicBezTo>
                    <a:lnTo>
                      <a:pt x="4144" y="3854"/>
                    </a:lnTo>
                    <a:cubicBezTo>
                      <a:pt x="4144" y="2714"/>
                      <a:pt x="5068" y="2079"/>
                      <a:pt x="6208" y="2079"/>
                    </a:cubicBezTo>
                    <a:lnTo>
                      <a:pt x="7218" y="2079"/>
                    </a:lnTo>
                    <a:cubicBezTo>
                      <a:pt x="7319" y="2079"/>
                      <a:pt x="7406" y="1992"/>
                      <a:pt x="7406" y="1891"/>
                    </a:cubicBezTo>
                    <a:lnTo>
                      <a:pt x="7406" y="173"/>
                    </a:lnTo>
                    <a:cubicBezTo>
                      <a:pt x="7406" y="72"/>
                      <a:pt x="7319" y="0"/>
                      <a:pt x="72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5" name="Google Shape;5215;p41"/>
            <p:cNvGrpSpPr/>
            <p:nvPr/>
          </p:nvGrpSpPr>
          <p:grpSpPr>
            <a:xfrm>
              <a:off x="7163825" y="1485332"/>
              <a:ext cx="356865" cy="356498"/>
              <a:chOff x="3314750" y="3817357"/>
              <a:chExt cx="356865" cy="356498"/>
            </a:xfrm>
          </p:grpSpPr>
          <p:sp>
            <p:nvSpPr>
              <p:cNvPr id="5216" name="Google Shape;5216;p41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3379082" y="388129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3412768" y="393543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3539518" y="391044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0" name="Google Shape;5220;p41"/>
            <p:cNvGrpSpPr/>
            <p:nvPr/>
          </p:nvGrpSpPr>
          <p:grpSpPr>
            <a:xfrm>
              <a:off x="7612259" y="1485332"/>
              <a:ext cx="356865" cy="356498"/>
              <a:chOff x="3763184" y="3817357"/>
              <a:chExt cx="356865" cy="356498"/>
            </a:xfrm>
          </p:grpSpPr>
          <p:sp>
            <p:nvSpPr>
              <p:cNvPr id="5221" name="Google Shape;5221;p41"/>
              <p:cNvSpPr/>
              <p:nvPr/>
            </p:nvSpPr>
            <p:spPr>
              <a:xfrm>
                <a:off x="3763184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3848330" y="3964188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3832418" y="3894403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3925901" y="3964161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5" name="Google Shape;5225;p41"/>
            <p:cNvGrpSpPr/>
            <p:nvPr/>
          </p:nvGrpSpPr>
          <p:grpSpPr>
            <a:xfrm>
              <a:off x="8060685" y="1485520"/>
              <a:ext cx="356498" cy="356498"/>
              <a:chOff x="4211985" y="3817357"/>
              <a:chExt cx="356498" cy="356498"/>
            </a:xfrm>
          </p:grpSpPr>
          <p:sp>
            <p:nvSpPr>
              <p:cNvPr id="5226" name="Google Shape;5226;p41"/>
              <p:cNvSpPr/>
              <p:nvPr/>
            </p:nvSpPr>
            <p:spPr>
              <a:xfrm>
                <a:off x="4211985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4288061" y="3909555"/>
                <a:ext cx="227756" cy="187463"/>
              </a:xfrm>
              <a:custGeom>
                <a:avLst/>
                <a:gdLst/>
                <a:ahLst/>
                <a:cxnLst/>
                <a:rect l="l" t="t" r="r" b="b"/>
                <a:pathLst>
                  <a:path w="8688" h="7151" extrusionOk="0">
                    <a:moveTo>
                      <a:pt x="5678" y="0"/>
                    </a:moveTo>
                    <a:cubicBezTo>
                      <a:pt x="4639" y="0"/>
                      <a:pt x="3643" y="810"/>
                      <a:pt x="3652" y="2026"/>
                    </a:cubicBezTo>
                    <a:lnTo>
                      <a:pt x="3652" y="2070"/>
                    </a:lnTo>
                    <a:lnTo>
                      <a:pt x="3551" y="2070"/>
                    </a:lnTo>
                    <a:cubicBezTo>
                      <a:pt x="3219" y="2012"/>
                      <a:pt x="2887" y="1940"/>
                      <a:pt x="2570" y="1839"/>
                    </a:cubicBezTo>
                    <a:cubicBezTo>
                      <a:pt x="1819" y="1579"/>
                      <a:pt x="1155" y="1160"/>
                      <a:pt x="592" y="612"/>
                    </a:cubicBezTo>
                    <a:lnTo>
                      <a:pt x="390" y="410"/>
                    </a:lnTo>
                    <a:cubicBezTo>
                      <a:pt x="375" y="395"/>
                      <a:pt x="358" y="388"/>
                      <a:pt x="342" y="388"/>
                    </a:cubicBezTo>
                    <a:cubicBezTo>
                      <a:pt x="312" y="388"/>
                      <a:pt x="284" y="410"/>
                      <a:pt x="275" y="438"/>
                    </a:cubicBezTo>
                    <a:lnTo>
                      <a:pt x="202" y="727"/>
                    </a:lnTo>
                    <a:cubicBezTo>
                      <a:pt x="0" y="1492"/>
                      <a:pt x="318" y="2301"/>
                      <a:pt x="982" y="2734"/>
                    </a:cubicBezTo>
                    <a:cubicBezTo>
                      <a:pt x="852" y="2734"/>
                      <a:pt x="708" y="2719"/>
                      <a:pt x="578" y="2690"/>
                    </a:cubicBezTo>
                    <a:lnTo>
                      <a:pt x="332" y="2633"/>
                    </a:lnTo>
                    <a:cubicBezTo>
                      <a:pt x="327" y="2631"/>
                      <a:pt x="321" y="2630"/>
                      <a:pt x="315" y="2630"/>
                    </a:cubicBezTo>
                    <a:cubicBezTo>
                      <a:pt x="278" y="2630"/>
                      <a:pt x="246" y="2667"/>
                      <a:pt x="246" y="2705"/>
                    </a:cubicBezTo>
                    <a:lnTo>
                      <a:pt x="289" y="2950"/>
                    </a:lnTo>
                    <a:cubicBezTo>
                      <a:pt x="390" y="3513"/>
                      <a:pt x="751" y="3990"/>
                      <a:pt x="1256" y="4221"/>
                    </a:cubicBezTo>
                    <a:cubicBezTo>
                      <a:pt x="1314" y="4249"/>
                      <a:pt x="1299" y="4336"/>
                      <a:pt x="1242" y="4350"/>
                    </a:cubicBezTo>
                    <a:lnTo>
                      <a:pt x="967" y="4350"/>
                    </a:lnTo>
                    <a:cubicBezTo>
                      <a:pt x="910" y="4365"/>
                      <a:pt x="881" y="4408"/>
                      <a:pt x="910" y="4452"/>
                    </a:cubicBezTo>
                    <a:lnTo>
                      <a:pt x="1040" y="4697"/>
                    </a:lnTo>
                    <a:cubicBezTo>
                      <a:pt x="1314" y="5173"/>
                      <a:pt x="1790" y="5491"/>
                      <a:pt x="2324" y="5563"/>
                    </a:cubicBezTo>
                    <a:cubicBezTo>
                      <a:pt x="2382" y="5577"/>
                      <a:pt x="2397" y="5650"/>
                      <a:pt x="2353" y="5693"/>
                    </a:cubicBezTo>
                    <a:cubicBezTo>
                      <a:pt x="1891" y="6025"/>
                      <a:pt x="1357" y="6256"/>
                      <a:pt x="794" y="6357"/>
                    </a:cubicBezTo>
                    <a:lnTo>
                      <a:pt x="188" y="6458"/>
                    </a:lnTo>
                    <a:cubicBezTo>
                      <a:pt x="116" y="6472"/>
                      <a:pt x="116" y="6559"/>
                      <a:pt x="174" y="6588"/>
                    </a:cubicBezTo>
                    <a:lnTo>
                      <a:pt x="751" y="6804"/>
                    </a:lnTo>
                    <a:cubicBezTo>
                      <a:pt x="1328" y="7035"/>
                      <a:pt x="1949" y="7151"/>
                      <a:pt x="2570" y="7151"/>
                    </a:cubicBezTo>
                    <a:cubicBezTo>
                      <a:pt x="5385" y="7136"/>
                      <a:pt x="7680" y="4870"/>
                      <a:pt x="7694" y="2055"/>
                    </a:cubicBezTo>
                    <a:lnTo>
                      <a:pt x="7694" y="2026"/>
                    </a:lnTo>
                    <a:lnTo>
                      <a:pt x="7694" y="1983"/>
                    </a:lnTo>
                    <a:lnTo>
                      <a:pt x="7694" y="1969"/>
                    </a:lnTo>
                    <a:cubicBezTo>
                      <a:pt x="7896" y="1839"/>
                      <a:pt x="8070" y="1680"/>
                      <a:pt x="8243" y="1507"/>
                    </a:cubicBezTo>
                    <a:lnTo>
                      <a:pt x="8647" y="1088"/>
                    </a:lnTo>
                    <a:cubicBezTo>
                      <a:pt x="8687" y="1048"/>
                      <a:pt x="8653" y="971"/>
                      <a:pt x="8591" y="971"/>
                    </a:cubicBezTo>
                    <a:cubicBezTo>
                      <a:pt x="8586" y="971"/>
                      <a:pt x="8580" y="971"/>
                      <a:pt x="8575" y="973"/>
                    </a:cubicBezTo>
                    <a:lnTo>
                      <a:pt x="8012" y="1117"/>
                    </a:lnTo>
                    <a:lnTo>
                      <a:pt x="7824" y="1146"/>
                    </a:lnTo>
                    <a:cubicBezTo>
                      <a:pt x="7820" y="1147"/>
                      <a:pt x="7816" y="1147"/>
                      <a:pt x="7812" y="1147"/>
                    </a:cubicBezTo>
                    <a:cubicBezTo>
                      <a:pt x="7761" y="1147"/>
                      <a:pt x="7728" y="1070"/>
                      <a:pt x="7781" y="1030"/>
                    </a:cubicBezTo>
                    <a:cubicBezTo>
                      <a:pt x="7839" y="973"/>
                      <a:pt x="7896" y="915"/>
                      <a:pt x="7954" y="857"/>
                    </a:cubicBezTo>
                    <a:lnTo>
                      <a:pt x="8402" y="366"/>
                    </a:lnTo>
                    <a:cubicBezTo>
                      <a:pt x="8439" y="329"/>
                      <a:pt x="8401" y="259"/>
                      <a:pt x="8353" y="259"/>
                    </a:cubicBezTo>
                    <a:cubicBezTo>
                      <a:pt x="8346" y="259"/>
                      <a:pt x="8338" y="261"/>
                      <a:pt x="8330" y="265"/>
                    </a:cubicBezTo>
                    <a:lnTo>
                      <a:pt x="7709" y="467"/>
                    </a:lnTo>
                    <a:cubicBezTo>
                      <a:pt x="7521" y="525"/>
                      <a:pt x="7334" y="583"/>
                      <a:pt x="7131" y="612"/>
                    </a:cubicBezTo>
                    <a:cubicBezTo>
                      <a:pt x="7117" y="612"/>
                      <a:pt x="7088" y="597"/>
                      <a:pt x="7074" y="583"/>
                    </a:cubicBezTo>
                    <a:cubicBezTo>
                      <a:pt x="6667" y="180"/>
                      <a:pt x="6168" y="0"/>
                      <a:pt x="5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30" name="Google Shape;5230;p41"/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5231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4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5255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62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43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5344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24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1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5432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4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5455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7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11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5512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22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5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552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10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12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5613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9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5620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26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7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562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34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5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5636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" name="Tiêu đề phụ 4">
            <a:extLst>
              <a:ext uri="{FF2B5EF4-FFF2-40B4-BE49-F238E27FC236}">
                <a16:creationId xmlns:a16="http://schemas.microsoft.com/office/drawing/2014/main" id="{9CC0A813-981F-5EB8-534A-338F2CD03C37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128338" y="1216973"/>
            <a:ext cx="5021178" cy="245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solidFill>
                  <a:schemeClr val="accent1"/>
                </a:solidFill>
              </a:rPr>
              <a:t>ĐƯỜNG VÀO TRUNG TÂM VŨ TRỤ</a:t>
            </a:r>
            <a:endParaRPr sz="44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2195927" y="3641904"/>
            <a:ext cx="3609941" cy="47639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Hà</a:t>
            </a:r>
            <a:r>
              <a:rPr lang="en-US" dirty="0"/>
              <a:t> </a:t>
            </a:r>
            <a:r>
              <a:rPr lang="en-US" dirty="0" err="1"/>
              <a:t>Thủy</a:t>
            </a:r>
            <a:r>
              <a:rPr lang="en-US" dirty="0"/>
              <a:t> </a:t>
            </a:r>
            <a:r>
              <a:rPr lang="en-US" dirty="0" err="1"/>
              <a:t>Nguyên</a:t>
            </a:r>
            <a:endParaRPr dirty="0"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652211" y="199085"/>
            <a:ext cx="4508763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" name="Picture 14">
            <a:extLst>
              <a:ext uri="{FF2B5EF4-FFF2-40B4-BE49-F238E27FC236}">
                <a16:creationId xmlns:a16="http://schemas.microsoft.com/office/drawing/2014/main" id="{4136E76E-174B-38DB-9741-848476E4D4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95927" y="1088983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03759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461157" y="589187"/>
            <a:ext cx="3998987" cy="593049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Mục</a:t>
            </a:r>
            <a:r>
              <a:rPr lang="en-US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tiêu</a:t>
            </a:r>
            <a:r>
              <a:rPr lang="en-US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bài</a:t>
            </a:r>
            <a:r>
              <a:rPr lang="en-US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học</a:t>
            </a:r>
            <a:endParaRPr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88" name="Google Shape;1788;p24"/>
          <p:cNvSpPr txBox="1">
            <a:spLocks noGrp="1"/>
          </p:cNvSpPr>
          <p:nvPr>
            <p:ph type="subTitle" idx="1"/>
          </p:nvPr>
        </p:nvSpPr>
        <p:spPr>
          <a:xfrm>
            <a:off x="719988" y="2078955"/>
            <a:ext cx="2474400" cy="86729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Nhận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biết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được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yếu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tố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khoa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học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viễn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tưởng</a:t>
            </a:r>
            <a:endParaRPr dirty="0"/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được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nội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dung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bản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phát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huy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khả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tưởng</a:t>
            </a:r>
            <a:r>
              <a:rPr lang="en-US" sz="1800" dirty="0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</a:rPr>
              <a:t>tượng</a:t>
            </a:r>
            <a:endParaRPr dirty="0"/>
          </a:p>
        </p:txBody>
      </p:sp>
      <p:sp>
        <p:nvSpPr>
          <p:cNvPr id="1792" name="Google Shape;1792;p24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Bồi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phát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triển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dirty="0"/>
          </a:p>
        </p:txBody>
      </p:sp>
      <p:sp>
        <p:nvSpPr>
          <p:cNvPr id="1794" name="Google Shape;1794;p24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Khám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phá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bản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giới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quanh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thấu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con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tâm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phong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phú</a:t>
            </a:r>
            <a:endParaRPr dirty="0"/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8" name="Google Shape;1798;p24"/>
          <p:cNvSpPr txBox="1">
            <a:spLocks noGrp="1"/>
          </p:cNvSpPr>
          <p:nvPr>
            <p:ph type="title" idx="15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Didact Gothic"/>
                <a:ea typeface="Didact Gothic"/>
                <a:cs typeface="Didact Gothic"/>
                <a:sym typeface="Didact Gothic"/>
              </a:rPr>
              <a:t>04</a:t>
            </a:r>
            <a:endParaRPr b="1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34967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2155;p25">
            <a:extLst>
              <a:ext uri="{FF2B5EF4-FFF2-40B4-BE49-F238E27FC236}">
                <a16:creationId xmlns:a16="http://schemas.microsoft.com/office/drawing/2014/main" id="{8E521855-3B32-F263-C8AD-4891FFC07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3453" y="735561"/>
            <a:ext cx="4604463" cy="615828"/>
          </a:xfrm>
          <a:prstGeom prst="rect">
            <a:avLst/>
          </a:prstGeom>
          <a:solidFill>
            <a:schemeClr val="tx2"/>
          </a:solidFill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Câu nói truyền cảm hứng</a:t>
            </a:r>
            <a:endParaRPr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pic>
        <p:nvPicPr>
          <p:cNvPr id="16" name="Picture 4">
            <a:extLst>
              <a:ext uri="{FF2B5EF4-FFF2-40B4-BE49-F238E27FC236}">
                <a16:creationId xmlns:a16="http://schemas.microsoft.com/office/drawing/2014/main" id="{778E3197-F649-4776-8ADD-38ACA026C3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130" y="1531510"/>
            <a:ext cx="5728542" cy="344607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17" name="Google Shape;1799;p24">
            <a:extLst>
              <a:ext uri="{FF2B5EF4-FFF2-40B4-BE49-F238E27FC236}">
                <a16:creationId xmlns:a16="http://schemas.microsoft.com/office/drawing/2014/main" id="{430D4B52-B37B-77A4-A52C-1B499EE455AC}"/>
              </a:ext>
            </a:extLst>
          </p:cNvPr>
          <p:cNvGrpSpPr/>
          <p:nvPr/>
        </p:nvGrpSpPr>
        <p:grpSpPr>
          <a:xfrm>
            <a:off x="4371472" y="-4296"/>
            <a:ext cx="5145563" cy="5106449"/>
            <a:chOff x="5032016" y="-187487"/>
            <a:chExt cx="5912768" cy="5542589"/>
          </a:xfrm>
        </p:grpSpPr>
        <p:grpSp>
          <p:nvGrpSpPr>
            <p:cNvPr id="18" name="Google Shape;1800;p24">
              <a:extLst>
                <a:ext uri="{FF2B5EF4-FFF2-40B4-BE49-F238E27FC236}">
                  <a16:creationId xmlns:a16="http://schemas.microsoft.com/office/drawing/2014/main" id="{D6CB4EBE-5BB6-3174-93A2-392A007A5E6B}"/>
                </a:ext>
              </a:extLst>
            </p:cNvPr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361" name="Google Shape;1801;p24">
                <a:extLst>
                  <a:ext uri="{FF2B5EF4-FFF2-40B4-BE49-F238E27FC236}">
                    <a16:creationId xmlns:a16="http://schemas.microsoft.com/office/drawing/2014/main" id="{D7726194-FF78-C279-CB1D-7A4253417A4F}"/>
                  </a:ext>
                </a:extLst>
              </p:cNvPr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1802;p24">
                <a:extLst>
                  <a:ext uri="{FF2B5EF4-FFF2-40B4-BE49-F238E27FC236}">
                    <a16:creationId xmlns:a16="http://schemas.microsoft.com/office/drawing/2014/main" id="{3ECE4A4B-9D00-ED6E-7790-B197E60735AD}"/>
                  </a:ext>
                </a:extLst>
              </p:cNvPr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1803;p24">
                <a:extLst>
                  <a:ext uri="{FF2B5EF4-FFF2-40B4-BE49-F238E27FC236}">
                    <a16:creationId xmlns:a16="http://schemas.microsoft.com/office/drawing/2014/main" id="{2E2B2B3E-FFCA-9F10-9D9D-05BDB2021604}"/>
                  </a:ext>
                </a:extLst>
              </p:cNvPr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1804;p24">
                <a:extLst>
                  <a:ext uri="{FF2B5EF4-FFF2-40B4-BE49-F238E27FC236}">
                    <a16:creationId xmlns:a16="http://schemas.microsoft.com/office/drawing/2014/main" id="{9BBDE4F2-FC83-ABE0-207C-921FC29E2803}"/>
                  </a:ext>
                </a:extLst>
              </p:cNvPr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1805;p24">
                <a:extLst>
                  <a:ext uri="{FF2B5EF4-FFF2-40B4-BE49-F238E27FC236}">
                    <a16:creationId xmlns:a16="http://schemas.microsoft.com/office/drawing/2014/main" id="{67DEFAD8-2679-6767-F276-2C06E9D27149}"/>
                  </a:ext>
                </a:extLst>
              </p:cNvPr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1806;p24">
                <a:extLst>
                  <a:ext uri="{FF2B5EF4-FFF2-40B4-BE49-F238E27FC236}">
                    <a16:creationId xmlns:a16="http://schemas.microsoft.com/office/drawing/2014/main" id="{199F5E26-8DC9-645C-EA3B-08421B790FE0}"/>
                  </a:ext>
                </a:extLst>
              </p:cNvPr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1807;p24">
                <a:extLst>
                  <a:ext uri="{FF2B5EF4-FFF2-40B4-BE49-F238E27FC236}">
                    <a16:creationId xmlns:a16="http://schemas.microsoft.com/office/drawing/2014/main" id="{022E0222-1ECA-31CA-872A-7CDCDE1B771E}"/>
                  </a:ext>
                </a:extLst>
              </p:cNvPr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1808;p24">
                <a:extLst>
                  <a:ext uri="{FF2B5EF4-FFF2-40B4-BE49-F238E27FC236}">
                    <a16:creationId xmlns:a16="http://schemas.microsoft.com/office/drawing/2014/main" id="{E7C13E18-EB23-C14D-24B4-21BD1BB0D431}"/>
                  </a:ext>
                </a:extLst>
              </p:cNvPr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Google Shape;1809;p24">
              <a:extLst>
                <a:ext uri="{FF2B5EF4-FFF2-40B4-BE49-F238E27FC236}">
                  <a16:creationId xmlns:a16="http://schemas.microsoft.com/office/drawing/2014/main" id="{E76A5AD2-CD24-B4CD-836C-E2C12A990ADF}"/>
                </a:ext>
              </a:extLst>
            </p:cNvPr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347" name="Google Shape;1810;p24">
                <a:extLst>
                  <a:ext uri="{FF2B5EF4-FFF2-40B4-BE49-F238E27FC236}">
                    <a16:creationId xmlns:a16="http://schemas.microsoft.com/office/drawing/2014/main" id="{74D058E8-B73F-613C-5190-91215D3085C5}"/>
                  </a:ext>
                </a:extLst>
              </p:cNvPr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1811;p24">
                <a:extLst>
                  <a:ext uri="{FF2B5EF4-FFF2-40B4-BE49-F238E27FC236}">
                    <a16:creationId xmlns:a16="http://schemas.microsoft.com/office/drawing/2014/main" id="{456ADC07-9D36-C277-FCBD-43835DD5E854}"/>
                  </a:ext>
                </a:extLst>
              </p:cNvPr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1812;p24">
                <a:extLst>
                  <a:ext uri="{FF2B5EF4-FFF2-40B4-BE49-F238E27FC236}">
                    <a16:creationId xmlns:a16="http://schemas.microsoft.com/office/drawing/2014/main" id="{11A10B0A-4AA2-3DC5-6EB1-B75BD313B8D0}"/>
                  </a:ext>
                </a:extLst>
              </p:cNvPr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1813;p24">
                <a:extLst>
                  <a:ext uri="{FF2B5EF4-FFF2-40B4-BE49-F238E27FC236}">
                    <a16:creationId xmlns:a16="http://schemas.microsoft.com/office/drawing/2014/main" id="{D1E9698E-F8AF-32AC-D707-92941231ED35}"/>
                  </a:ext>
                </a:extLst>
              </p:cNvPr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1814;p24">
                <a:extLst>
                  <a:ext uri="{FF2B5EF4-FFF2-40B4-BE49-F238E27FC236}">
                    <a16:creationId xmlns:a16="http://schemas.microsoft.com/office/drawing/2014/main" id="{82257524-8D10-AB3F-3A6B-FC82A04F9BA5}"/>
                  </a:ext>
                </a:extLst>
              </p:cNvPr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1815;p24">
                <a:extLst>
                  <a:ext uri="{FF2B5EF4-FFF2-40B4-BE49-F238E27FC236}">
                    <a16:creationId xmlns:a16="http://schemas.microsoft.com/office/drawing/2014/main" id="{89B71015-ADB5-B6B4-CF8F-6F3F480C07EE}"/>
                  </a:ext>
                </a:extLst>
              </p:cNvPr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1816;p24">
                <a:extLst>
                  <a:ext uri="{FF2B5EF4-FFF2-40B4-BE49-F238E27FC236}">
                    <a16:creationId xmlns:a16="http://schemas.microsoft.com/office/drawing/2014/main" id="{2D9A1E64-0165-98DE-F274-EF608441B009}"/>
                  </a:ext>
                </a:extLst>
              </p:cNvPr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1817;p24">
                <a:extLst>
                  <a:ext uri="{FF2B5EF4-FFF2-40B4-BE49-F238E27FC236}">
                    <a16:creationId xmlns:a16="http://schemas.microsoft.com/office/drawing/2014/main" id="{A93334F8-9811-5134-3AD9-667F4157E1BA}"/>
                  </a:ext>
                </a:extLst>
              </p:cNvPr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1818;p24">
                <a:extLst>
                  <a:ext uri="{FF2B5EF4-FFF2-40B4-BE49-F238E27FC236}">
                    <a16:creationId xmlns:a16="http://schemas.microsoft.com/office/drawing/2014/main" id="{4716EDE1-FFAC-FE3D-59C5-58A1BEA5C156}"/>
                  </a:ext>
                </a:extLst>
              </p:cNvPr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1819;p24">
                <a:extLst>
                  <a:ext uri="{FF2B5EF4-FFF2-40B4-BE49-F238E27FC236}">
                    <a16:creationId xmlns:a16="http://schemas.microsoft.com/office/drawing/2014/main" id="{3E7AC530-BA06-9B05-A8DA-2094267F1EF8}"/>
                  </a:ext>
                </a:extLst>
              </p:cNvPr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1820;p24">
                <a:extLst>
                  <a:ext uri="{FF2B5EF4-FFF2-40B4-BE49-F238E27FC236}">
                    <a16:creationId xmlns:a16="http://schemas.microsoft.com/office/drawing/2014/main" id="{0198CC8A-9134-5552-C479-DA5E168C8BD0}"/>
                  </a:ext>
                </a:extLst>
              </p:cNvPr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1821;p24">
                <a:extLst>
                  <a:ext uri="{FF2B5EF4-FFF2-40B4-BE49-F238E27FC236}">
                    <a16:creationId xmlns:a16="http://schemas.microsoft.com/office/drawing/2014/main" id="{0559A09C-AFE0-6A7D-6F8C-5772D420C3AC}"/>
                  </a:ext>
                </a:extLst>
              </p:cNvPr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1822;p24">
                <a:extLst>
                  <a:ext uri="{FF2B5EF4-FFF2-40B4-BE49-F238E27FC236}">
                    <a16:creationId xmlns:a16="http://schemas.microsoft.com/office/drawing/2014/main" id="{B0A38AE8-736D-CEF3-53AC-5855E7F156C8}"/>
                  </a:ext>
                </a:extLst>
              </p:cNvPr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1823;p24">
                <a:extLst>
                  <a:ext uri="{FF2B5EF4-FFF2-40B4-BE49-F238E27FC236}">
                    <a16:creationId xmlns:a16="http://schemas.microsoft.com/office/drawing/2014/main" id="{4640D38A-2025-A7B5-5561-6B970ECEABDB}"/>
                  </a:ext>
                </a:extLst>
              </p:cNvPr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" name="Google Shape;1824;p24">
              <a:extLst>
                <a:ext uri="{FF2B5EF4-FFF2-40B4-BE49-F238E27FC236}">
                  <a16:creationId xmlns:a16="http://schemas.microsoft.com/office/drawing/2014/main" id="{7223F54D-AD11-586E-7BE6-5EB187860A9C}"/>
                </a:ext>
              </a:extLst>
            </p:cNvPr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331" name="Google Shape;1825;p24">
                <a:extLst>
                  <a:ext uri="{FF2B5EF4-FFF2-40B4-BE49-F238E27FC236}">
                    <a16:creationId xmlns:a16="http://schemas.microsoft.com/office/drawing/2014/main" id="{04D88DF8-4A8C-E132-9454-F048D90E4831}"/>
                  </a:ext>
                </a:extLst>
              </p:cNvPr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1826;p24">
                <a:extLst>
                  <a:ext uri="{FF2B5EF4-FFF2-40B4-BE49-F238E27FC236}">
                    <a16:creationId xmlns:a16="http://schemas.microsoft.com/office/drawing/2014/main" id="{39C29CF5-7C76-AF8F-25AF-28461B57F0DF}"/>
                  </a:ext>
                </a:extLst>
              </p:cNvPr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1827;p24">
                <a:extLst>
                  <a:ext uri="{FF2B5EF4-FFF2-40B4-BE49-F238E27FC236}">
                    <a16:creationId xmlns:a16="http://schemas.microsoft.com/office/drawing/2014/main" id="{340ED3D5-F6E6-232E-BC52-550CE9542AC8}"/>
                  </a:ext>
                </a:extLst>
              </p:cNvPr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1828;p24">
                <a:extLst>
                  <a:ext uri="{FF2B5EF4-FFF2-40B4-BE49-F238E27FC236}">
                    <a16:creationId xmlns:a16="http://schemas.microsoft.com/office/drawing/2014/main" id="{79D4DB85-0DD5-5EC6-75A7-97591830DDBD}"/>
                  </a:ext>
                </a:extLst>
              </p:cNvPr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1829;p24">
                <a:extLst>
                  <a:ext uri="{FF2B5EF4-FFF2-40B4-BE49-F238E27FC236}">
                    <a16:creationId xmlns:a16="http://schemas.microsoft.com/office/drawing/2014/main" id="{B98D0D25-45A7-F395-6939-AB878582F179}"/>
                  </a:ext>
                </a:extLst>
              </p:cNvPr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1830;p24">
                <a:extLst>
                  <a:ext uri="{FF2B5EF4-FFF2-40B4-BE49-F238E27FC236}">
                    <a16:creationId xmlns:a16="http://schemas.microsoft.com/office/drawing/2014/main" id="{24EF449A-FFB1-C819-0637-C2192CA8EB8D}"/>
                  </a:ext>
                </a:extLst>
              </p:cNvPr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1831;p24">
                <a:extLst>
                  <a:ext uri="{FF2B5EF4-FFF2-40B4-BE49-F238E27FC236}">
                    <a16:creationId xmlns:a16="http://schemas.microsoft.com/office/drawing/2014/main" id="{DB54FF03-547B-7298-DFD2-E72FBC34A980}"/>
                  </a:ext>
                </a:extLst>
              </p:cNvPr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1832;p24">
                <a:extLst>
                  <a:ext uri="{FF2B5EF4-FFF2-40B4-BE49-F238E27FC236}">
                    <a16:creationId xmlns:a16="http://schemas.microsoft.com/office/drawing/2014/main" id="{CC08ED85-4BC3-1281-CD80-885614C5958C}"/>
                  </a:ext>
                </a:extLst>
              </p:cNvPr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1833;p24">
                <a:extLst>
                  <a:ext uri="{FF2B5EF4-FFF2-40B4-BE49-F238E27FC236}">
                    <a16:creationId xmlns:a16="http://schemas.microsoft.com/office/drawing/2014/main" id="{E25B77B1-019A-8BA4-3D18-542E3ECF35FA}"/>
                  </a:ext>
                </a:extLst>
              </p:cNvPr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1834;p24">
                <a:extLst>
                  <a:ext uri="{FF2B5EF4-FFF2-40B4-BE49-F238E27FC236}">
                    <a16:creationId xmlns:a16="http://schemas.microsoft.com/office/drawing/2014/main" id="{5D92ED00-5891-251B-2C4C-42F401D1EE9C}"/>
                  </a:ext>
                </a:extLst>
              </p:cNvPr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1835;p24">
                <a:extLst>
                  <a:ext uri="{FF2B5EF4-FFF2-40B4-BE49-F238E27FC236}">
                    <a16:creationId xmlns:a16="http://schemas.microsoft.com/office/drawing/2014/main" id="{6B82CCBB-1C7F-4FC0-33E6-430D490ECD7A}"/>
                  </a:ext>
                </a:extLst>
              </p:cNvPr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1836;p24">
                <a:extLst>
                  <a:ext uri="{FF2B5EF4-FFF2-40B4-BE49-F238E27FC236}">
                    <a16:creationId xmlns:a16="http://schemas.microsoft.com/office/drawing/2014/main" id="{8262AA1F-1BAE-12C2-8527-527DF815C29B}"/>
                  </a:ext>
                </a:extLst>
              </p:cNvPr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1837;p24">
                <a:extLst>
                  <a:ext uri="{FF2B5EF4-FFF2-40B4-BE49-F238E27FC236}">
                    <a16:creationId xmlns:a16="http://schemas.microsoft.com/office/drawing/2014/main" id="{6F44D327-9D63-3D62-4B35-650FAD794608}"/>
                  </a:ext>
                </a:extLst>
              </p:cNvPr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1838;p24">
                <a:extLst>
                  <a:ext uri="{FF2B5EF4-FFF2-40B4-BE49-F238E27FC236}">
                    <a16:creationId xmlns:a16="http://schemas.microsoft.com/office/drawing/2014/main" id="{FEA21ED8-34B1-C92E-8148-F62EFE7FFBCA}"/>
                  </a:ext>
                </a:extLst>
              </p:cNvPr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1839;p24">
                <a:extLst>
                  <a:ext uri="{FF2B5EF4-FFF2-40B4-BE49-F238E27FC236}">
                    <a16:creationId xmlns:a16="http://schemas.microsoft.com/office/drawing/2014/main" id="{A3E9C723-AD8A-73AF-D202-8F10B4701568}"/>
                  </a:ext>
                </a:extLst>
              </p:cNvPr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1840;p24">
                <a:extLst>
                  <a:ext uri="{FF2B5EF4-FFF2-40B4-BE49-F238E27FC236}">
                    <a16:creationId xmlns:a16="http://schemas.microsoft.com/office/drawing/2014/main" id="{579F1DFF-DF46-B110-084F-A52796548228}"/>
                  </a:ext>
                </a:extLst>
              </p:cNvPr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oogle Shape;1841;p24">
              <a:extLst>
                <a:ext uri="{FF2B5EF4-FFF2-40B4-BE49-F238E27FC236}">
                  <a16:creationId xmlns:a16="http://schemas.microsoft.com/office/drawing/2014/main" id="{E53387E4-D15E-7491-D751-2696420BF6F3}"/>
                </a:ext>
              </a:extLst>
            </p:cNvPr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309" name="Google Shape;1842;p24">
                <a:extLst>
                  <a:ext uri="{FF2B5EF4-FFF2-40B4-BE49-F238E27FC236}">
                    <a16:creationId xmlns:a16="http://schemas.microsoft.com/office/drawing/2014/main" id="{08DD2080-965A-95DB-64CE-DE4C6FC81FBF}"/>
                  </a:ext>
                </a:extLst>
              </p:cNvPr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1843;p24">
                <a:extLst>
                  <a:ext uri="{FF2B5EF4-FFF2-40B4-BE49-F238E27FC236}">
                    <a16:creationId xmlns:a16="http://schemas.microsoft.com/office/drawing/2014/main" id="{64521C2C-3E7B-1315-8759-A1BBDEFF0BF3}"/>
                  </a:ext>
                </a:extLst>
              </p:cNvPr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1844;p24">
                <a:extLst>
                  <a:ext uri="{FF2B5EF4-FFF2-40B4-BE49-F238E27FC236}">
                    <a16:creationId xmlns:a16="http://schemas.microsoft.com/office/drawing/2014/main" id="{71E9F9EB-4012-7F73-E7E3-01A44DA3A479}"/>
                  </a:ext>
                </a:extLst>
              </p:cNvPr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1845;p24">
                <a:extLst>
                  <a:ext uri="{FF2B5EF4-FFF2-40B4-BE49-F238E27FC236}">
                    <a16:creationId xmlns:a16="http://schemas.microsoft.com/office/drawing/2014/main" id="{F82FFB77-6D3D-2947-04FD-D1EEFEACBF77}"/>
                  </a:ext>
                </a:extLst>
              </p:cNvPr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1846;p24">
                <a:extLst>
                  <a:ext uri="{FF2B5EF4-FFF2-40B4-BE49-F238E27FC236}">
                    <a16:creationId xmlns:a16="http://schemas.microsoft.com/office/drawing/2014/main" id="{1FD854C7-BDF7-4168-EEBF-5A7E0E800A81}"/>
                  </a:ext>
                </a:extLst>
              </p:cNvPr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1847;p24">
                <a:extLst>
                  <a:ext uri="{FF2B5EF4-FFF2-40B4-BE49-F238E27FC236}">
                    <a16:creationId xmlns:a16="http://schemas.microsoft.com/office/drawing/2014/main" id="{CA143BEE-BA39-DE5A-94BC-596C63F19D47}"/>
                  </a:ext>
                </a:extLst>
              </p:cNvPr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1848;p24">
                <a:extLst>
                  <a:ext uri="{FF2B5EF4-FFF2-40B4-BE49-F238E27FC236}">
                    <a16:creationId xmlns:a16="http://schemas.microsoft.com/office/drawing/2014/main" id="{FBB284A7-0561-B900-969D-33ED9356E907}"/>
                  </a:ext>
                </a:extLst>
              </p:cNvPr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1849;p24">
                <a:extLst>
                  <a:ext uri="{FF2B5EF4-FFF2-40B4-BE49-F238E27FC236}">
                    <a16:creationId xmlns:a16="http://schemas.microsoft.com/office/drawing/2014/main" id="{86BF7D5B-78BD-70E7-B7A7-0AC2C487CA66}"/>
                  </a:ext>
                </a:extLst>
              </p:cNvPr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1850;p24">
                <a:extLst>
                  <a:ext uri="{FF2B5EF4-FFF2-40B4-BE49-F238E27FC236}">
                    <a16:creationId xmlns:a16="http://schemas.microsoft.com/office/drawing/2014/main" id="{59D73BDF-07D2-B107-57EE-0284ADF3C4A0}"/>
                  </a:ext>
                </a:extLst>
              </p:cNvPr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1851;p24">
                <a:extLst>
                  <a:ext uri="{FF2B5EF4-FFF2-40B4-BE49-F238E27FC236}">
                    <a16:creationId xmlns:a16="http://schemas.microsoft.com/office/drawing/2014/main" id="{B2F49C97-7735-05AC-A96B-7D43B89DDEF6}"/>
                  </a:ext>
                </a:extLst>
              </p:cNvPr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1852;p24">
                <a:extLst>
                  <a:ext uri="{FF2B5EF4-FFF2-40B4-BE49-F238E27FC236}">
                    <a16:creationId xmlns:a16="http://schemas.microsoft.com/office/drawing/2014/main" id="{6CB94CD2-7043-D17E-BFA3-50C0EF48A3AB}"/>
                  </a:ext>
                </a:extLst>
              </p:cNvPr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1853;p24">
                <a:extLst>
                  <a:ext uri="{FF2B5EF4-FFF2-40B4-BE49-F238E27FC236}">
                    <a16:creationId xmlns:a16="http://schemas.microsoft.com/office/drawing/2014/main" id="{913FE1EE-5F9D-4B18-2072-4D053194D399}"/>
                  </a:ext>
                </a:extLst>
              </p:cNvPr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1854;p24">
                <a:extLst>
                  <a:ext uri="{FF2B5EF4-FFF2-40B4-BE49-F238E27FC236}">
                    <a16:creationId xmlns:a16="http://schemas.microsoft.com/office/drawing/2014/main" id="{A2D11F08-0131-AD6E-B49E-8DA1F1FBC3C8}"/>
                  </a:ext>
                </a:extLst>
              </p:cNvPr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1855;p24">
                <a:extLst>
                  <a:ext uri="{FF2B5EF4-FFF2-40B4-BE49-F238E27FC236}">
                    <a16:creationId xmlns:a16="http://schemas.microsoft.com/office/drawing/2014/main" id="{D0B882A1-A5F2-B7F7-772A-F70B190A5E24}"/>
                  </a:ext>
                </a:extLst>
              </p:cNvPr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1856;p24">
                <a:extLst>
                  <a:ext uri="{FF2B5EF4-FFF2-40B4-BE49-F238E27FC236}">
                    <a16:creationId xmlns:a16="http://schemas.microsoft.com/office/drawing/2014/main" id="{65501670-0D20-6D88-D02B-886D13D7C89E}"/>
                  </a:ext>
                </a:extLst>
              </p:cNvPr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1857;p24">
                <a:extLst>
                  <a:ext uri="{FF2B5EF4-FFF2-40B4-BE49-F238E27FC236}">
                    <a16:creationId xmlns:a16="http://schemas.microsoft.com/office/drawing/2014/main" id="{50D8BCE5-1E45-F061-BD70-2F448688CCA0}"/>
                  </a:ext>
                </a:extLst>
              </p:cNvPr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1858;p24">
                <a:extLst>
                  <a:ext uri="{FF2B5EF4-FFF2-40B4-BE49-F238E27FC236}">
                    <a16:creationId xmlns:a16="http://schemas.microsoft.com/office/drawing/2014/main" id="{969EFB80-0026-037E-361D-52713AADAC6B}"/>
                  </a:ext>
                </a:extLst>
              </p:cNvPr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1859;p24">
                <a:extLst>
                  <a:ext uri="{FF2B5EF4-FFF2-40B4-BE49-F238E27FC236}">
                    <a16:creationId xmlns:a16="http://schemas.microsoft.com/office/drawing/2014/main" id="{7F0D5EC2-FD72-886B-36B4-1C3EBE80BC89}"/>
                  </a:ext>
                </a:extLst>
              </p:cNvPr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1860;p24">
                <a:extLst>
                  <a:ext uri="{FF2B5EF4-FFF2-40B4-BE49-F238E27FC236}">
                    <a16:creationId xmlns:a16="http://schemas.microsoft.com/office/drawing/2014/main" id="{CE542C0B-9467-4E55-E6FB-2664EB87C9BE}"/>
                  </a:ext>
                </a:extLst>
              </p:cNvPr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1861;p24">
                <a:extLst>
                  <a:ext uri="{FF2B5EF4-FFF2-40B4-BE49-F238E27FC236}">
                    <a16:creationId xmlns:a16="http://schemas.microsoft.com/office/drawing/2014/main" id="{5A5FF76E-BCD2-6AC6-A198-2E9280ABCD63}"/>
                  </a:ext>
                </a:extLst>
              </p:cNvPr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1862;p24">
                <a:extLst>
                  <a:ext uri="{FF2B5EF4-FFF2-40B4-BE49-F238E27FC236}">
                    <a16:creationId xmlns:a16="http://schemas.microsoft.com/office/drawing/2014/main" id="{48BEE118-F538-0F6F-E89B-FE8969AE4B0B}"/>
                  </a:ext>
                </a:extLst>
              </p:cNvPr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1863;p24">
                <a:extLst>
                  <a:ext uri="{FF2B5EF4-FFF2-40B4-BE49-F238E27FC236}">
                    <a16:creationId xmlns:a16="http://schemas.microsoft.com/office/drawing/2014/main" id="{B97AD85E-862A-5392-4996-DFE5F6880E5F}"/>
                  </a:ext>
                </a:extLst>
              </p:cNvPr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Google Shape;1864;p24">
              <a:extLst>
                <a:ext uri="{FF2B5EF4-FFF2-40B4-BE49-F238E27FC236}">
                  <a16:creationId xmlns:a16="http://schemas.microsoft.com/office/drawing/2014/main" id="{51812F6E-6C45-D512-E84B-1DAB92CA7269}"/>
                </a:ext>
              </a:extLst>
            </p:cNvPr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301" name="Google Shape;1865;p24">
                <a:extLst>
                  <a:ext uri="{FF2B5EF4-FFF2-40B4-BE49-F238E27FC236}">
                    <a16:creationId xmlns:a16="http://schemas.microsoft.com/office/drawing/2014/main" id="{CA578BDC-85D4-4653-CBC7-6F338A1D6D90}"/>
                  </a:ext>
                </a:extLst>
              </p:cNvPr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1866;p24">
                <a:extLst>
                  <a:ext uri="{FF2B5EF4-FFF2-40B4-BE49-F238E27FC236}">
                    <a16:creationId xmlns:a16="http://schemas.microsoft.com/office/drawing/2014/main" id="{AB894AA0-A9D6-9002-E4DA-1C1F32FFB0CB}"/>
                  </a:ext>
                </a:extLst>
              </p:cNvPr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1867;p24">
                <a:extLst>
                  <a:ext uri="{FF2B5EF4-FFF2-40B4-BE49-F238E27FC236}">
                    <a16:creationId xmlns:a16="http://schemas.microsoft.com/office/drawing/2014/main" id="{CBA28DB2-2313-51ED-8A25-FEB844499434}"/>
                  </a:ext>
                </a:extLst>
              </p:cNvPr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1868;p24">
                <a:extLst>
                  <a:ext uri="{FF2B5EF4-FFF2-40B4-BE49-F238E27FC236}">
                    <a16:creationId xmlns:a16="http://schemas.microsoft.com/office/drawing/2014/main" id="{C4F8B690-A5C6-2D34-951A-6284ECAFFACE}"/>
                  </a:ext>
                </a:extLst>
              </p:cNvPr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1869;p24">
                <a:extLst>
                  <a:ext uri="{FF2B5EF4-FFF2-40B4-BE49-F238E27FC236}">
                    <a16:creationId xmlns:a16="http://schemas.microsoft.com/office/drawing/2014/main" id="{9EEAD948-6539-0E7D-B2B3-EB2B341798AD}"/>
                  </a:ext>
                </a:extLst>
              </p:cNvPr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1870;p24">
                <a:extLst>
                  <a:ext uri="{FF2B5EF4-FFF2-40B4-BE49-F238E27FC236}">
                    <a16:creationId xmlns:a16="http://schemas.microsoft.com/office/drawing/2014/main" id="{386826C6-0762-4E02-D7DD-4C2A6FCDB95F}"/>
                  </a:ext>
                </a:extLst>
              </p:cNvPr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1871;p24">
                <a:extLst>
                  <a:ext uri="{FF2B5EF4-FFF2-40B4-BE49-F238E27FC236}">
                    <a16:creationId xmlns:a16="http://schemas.microsoft.com/office/drawing/2014/main" id="{313FE72C-A32A-8B54-FA15-F7904AA065BE}"/>
                  </a:ext>
                </a:extLst>
              </p:cNvPr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1872;p24">
                <a:extLst>
                  <a:ext uri="{FF2B5EF4-FFF2-40B4-BE49-F238E27FC236}">
                    <a16:creationId xmlns:a16="http://schemas.microsoft.com/office/drawing/2014/main" id="{08D64B61-9CC3-3EE5-CFA4-DD471AF87593}"/>
                  </a:ext>
                </a:extLst>
              </p:cNvPr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1873;p24">
              <a:extLst>
                <a:ext uri="{FF2B5EF4-FFF2-40B4-BE49-F238E27FC236}">
                  <a16:creationId xmlns:a16="http://schemas.microsoft.com/office/drawing/2014/main" id="{C0987FDE-5531-C175-FE38-6F805210B3FF}"/>
                </a:ext>
              </a:extLst>
            </p:cNvPr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291" name="Google Shape;1874;p24">
                <a:extLst>
                  <a:ext uri="{FF2B5EF4-FFF2-40B4-BE49-F238E27FC236}">
                    <a16:creationId xmlns:a16="http://schemas.microsoft.com/office/drawing/2014/main" id="{01CEEFAB-78F7-0AEE-3AF3-92AE55F41DD0}"/>
                  </a:ext>
                </a:extLst>
              </p:cNvPr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1875;p24">
                <a:extLst>
                  <a:ext uri="{FF2B5EF4-FFF2-40B4-BE49-F238E27FC236}">
                    <a16:creationId xmlns:a16="http://schemas.microsoft.com/office/drawing/2014/main" id="{D4EEDB9B-AF7D-6200-43FA-13D9CD866D78}"/>
                  </a:ext>
                </a:extLst>
              </p:cNvPr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1876;p24">
                <a:extLst>
                  <a:ext uri="{FF2B5EF4-FFF2-40B4-BE49-F238E27FC236}">
                    <a16:creationId xmlns:a16="http://schemas.microsoft.com/office/drawing/2014/main" id="{B0AA2D15-C0B2-9B94-3BF7-0E740B05A926}"/>
                  </a:ext>
                </a:extLst>
              </p:cNvPr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1877;p24">
                <a:extLst>
                  <a:ext uri="{FF2B5EF4-FFF2-40B4-BE49-F238E27FC236}">
                    <a16:creationId xmlns:a16="http://schemas.microsoft.com/office/drawing/2014/main" id="{04CE21F6-3AFC-72DA-FEC0-96884223DCD8}"/>
                  </a:ext>
                </a:extLst>
              </p:cNvPr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1878;p24">
                <a:extLst>
                  <a:ext uri="{FF2B5EF4-FFF2-40B4-BE49-F238E27FC236}">
                    <a16:creationId xmlns:a16="http://schemas.microsoft.com/office/drawing/2014/main" id="{653FD71C-A9BC-ADF0-C587-142A9CC95017}"/>
                  </a:ext>
                </a:extLst>
              </p:cNvPr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1879;p24">
                <a:extLst>
                  <a:ext uri="{FF2B5EF4-FFF2-40B4-BE49-F238E27FC236}">
                    <a16:creationId xmlns:a16="http://schemas.microsoft.com/office/drawing/2014/main" id="{EA115CFA-9279-4D8A-F8A9-D50AB6A96D06}"/>
                  </a:ext>
                </a:extLst>
              </p:cNvPr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1880;p24">
                <a:extLst>
                  <a:ext uri="{FF2B5EF4-FFF2-40B4-BE49-F238E27FC236}">
                    <a16:creationId xmlns:a16="http://schemas.microsoft.com/office/drawing/2014/main" id="{0B096B91-F351-7A8C-0A9E-991CDEEA147D}"/>
                  </a:ext>
                </a:extLst>
              </p:cNvPr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1881;p24">
                <a:extLst>
                  <a:ext uri="{FF2B5EF4-FFF2-40B4-BE49-F238E27FC236}">
                    <a16:creationId xmlns:a16="http://schemas.microsoft.com/office/drawing/2014/main" id="{0302E734-C400-3F91-E349-74DBB5E958AC}"/>
                  </a:ext>
                </a:extLst>
              </p:cNvPr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1882;p24">
                <a:extLst>
                  <a:ext uri="{FF2B5EF4-FFF2-40B4-BE49-F238E27FC236}">
                    <a16:creationId xmlns:a16="http://schemas.microsoft.com/office/drawing/2014/main" id="{DB39AB0E-033E-2F74-2D7C-3B7492716715}"/>
                  </a:ext>
                </a:extLst>
              </p:cNvPr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1883;p24">
                <a:extLst>
                  <a:ext uri="{FF2B5EF4-FFF2-40B4-BE49-F238E27FC236}">
                    <a16:creationId xmlns:a16="http://schemas.microsoft.com/office/drawing/2014/main" id="{3AF3AE54-EB77-87EA-7BA9-0E0CD908C05B}"/>
                  </a:ext>
                </a:extLst>
              </p:cNvPr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Google Shape;1884;p24">
              <a:extLst>
                <a:ext uri="{FF2B5EF4-FFF2-40B4-BE49-F238E27FC236}">
                  <a16:creationId xmlns:a16="http://schemas.microsoft.com/office/drawing/2014/main" id="{1E3F1AA4-EB33-AE38-6A22-0B4EAD29046B}"/>
                </a:ext>
              </a:extLst>
            </p:cNvPr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284" name="Google Shape;1885;p24">
                <a:extLst>
                  <a:ext uri="{FF2B5EF4-FFF2-40B4-BE49-F238E27FC236}">
                    <a16:creationId xmlns:a16="http://schemas.microsoft.com/office/drawing/2014/main" id="{74AAE2C8-8B97-40E4-36F6-AE5BD19876B1}"/>
                  </a:ext>
                </a:extLst>
              </p:cNvPr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1886;p24">
                <a:extLst>
                  <a:ext uri="{FF2B5EF4-FFF2-40B4-BE49-F238E27FC236}">
                    <a16:creationId xmlns:a16="http://schemas.microsoft.com/office/drawing/2014/main" id="{C231DE71-9EF1-21B1-B792-737475C859DF}"/>
                  </a:ext>
                </a:extLst>
              </p:cNvPr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1887;p24">
                <a:extLst>
                  <a:ext uri="{FF2B5EF4-FFF2-40B4-BE49-F238E27FC236}">
                    <a16:creationId xmlns:a16="http://schemas.microsoft.com/office/drawing/2014/main" id="{A14C1EDD-4377-8189-F451-B8DDC187C588}"/>
                  </a:ext>
                </a:extLst>
              </p:cNvPr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1888;p24">
                <a:extLst>
                  <a:ext uri="{FF2B5EF4-FFF2-40B4-BE49-F238E27FC236}">
                    <a16:creationId xmlns:a16="http://schemas.microsoft.com/office/drawing/2014/main" id="{2490E35B-E9C8-94BB-70AE-82019668B68B}"/>
                  </a:ext>
                </a:extLst>
              </p:cNvPr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1889;p24">
                <a:extLst>
                  <a:ext uri="{FF2B5EF4-FFF2-40B4-BE49-F238E27FC236}">
                    <a16:creationId xmlns:a16="http://schemas.microsoft.com/office/drawing/2014/main" id="{6488381A-9FCF-17F2-4338-514F0F528AAD}"/>
                  </a:ext>
                </a:extLst>
              </p:cNvPr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1890;p24">
                <a:extLst>
                  <a:ext uri="{FF2B5EF4-FFF2-40B4-BE49-F238E27FC236}">
                    <a16:creationId xmlns:a16="http://schemas.microsoft.com/office/drawing/2014/main" id="{D34DEBF2-EB21-D1F1-E3B5-5BB06428764D}"/>
                  </a:ext>
                </a:extLst>
              </p:cNvPr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1891;p24">
                <a:extLst>
                  <a:ext uri="{FF2B5EF4-FFF2-40B4-BE49-F238E27FC236}">
                    <a16:creationId xmlns:a16="http://schemas.microsoft.com/office/drawing/2014/main" id="{95322568-2F88-2613-5906-DAC1DA2E0BB0}"/>
                  </a:ext>
                </a:extLst>
              </p:cNvPr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oogle Shape;1892;p24">
              <a:extLst>
                <a:ext uri="{FF2B5EF4-FFF2-40B4-BE49-F238E27FC236}">
                  <a16:creationId xmlns:a16="http://schemas.microsoft.com/office/drawing/2014/main" id="{EAAC138C-75AF-B4CF-45CB-B5C85DC02220}"/>
                </a:ext>
              </a:extLst>
            </p:cNvPr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261" name="Google Shape;1893;p24">
                <a:extLst>
                  <a:ext uri="{FF2B5EF4-FFF2-40B4-BE49-F238E27FC236}">
                    <a16:creationId xmlns:a16="http://schemas.microsoft.com/office/drawing/2014/main" id="{FDEF9B70-967C-8AB1-110F-7B1E6FC8AF4B}"/>
                  </a:ext>
                </a:extLst>
              </p:cNvPr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1894;p24">
                <a:extLst>
                  <a:ext uri="{FF2B5EF4-FFF2-40B4-BE49-F238E27FC236}">
                    <a16:creationId xmlns:a16="http://schemas.microsoft.com/office/drawing/2014/main" id="{6FCEC912-C995-F3CC-74DA-0754E4CB06C4}"/>
                  </a:ext>
                </a:extLst>
              </p:cNvPr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1895;p24">
                <a:extLst>
                  <a:ext uri="{FF2B5EF4-FFF2-40B4-BE49-F238E27FC236}">
                    <a16:creationId xmlns:a16="http://schemas.microsoft.com/office/drawing/2014/main" id="{577A48D9-8591-EBC4-B32B-E3A43FB9E939}"/>
                  </a:ext>
                </a:extLst>
              </p:cNvPr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1896;p24">
                <a:extLst>
                  <a:ext uri="{FF2B5EF4-FFF2-40B4-BE49-F238E27FC236}">
                    <a16:creationId xmlns:a16="http://schemas.microsoft.com/office/drawing/2014/main" id="{B32CB68E-082C-5EB7-32EF-CF07BF0BF7E5}"/>
                  </a:ext>
                </a:extLst>
              </p:cNvPr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1897;p24">
                <a:extLst>
                  <a:ext uri="{FF2B5EF4-FFF2-40B4-BE49-F238E27FC236}">
                    <a16:creationId xmlns:a16="http://schemas.microsoft.com/office/drawing/2014/main" id="{60B83D34-C3D8-0B76-6F54-35A3D63A0B48}"/>
                  </a:ext>
                </a:extLst>
              </p:cNvPr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1898;p24">
                <a:extLst>
                  <a:ext uri="{FF2B5EF4-FFF2-40B4-BE49-F238E27FC236}">
                    <a16:creationId xmlns:a16="http://schemas.microsoft.com/office/drawing/2014/main" id="{EE96B485-0E45-D961-6C10-C736C2A3E89A}"/>
                  </a:ext>
                </a:extLst>
              </p:cNvPr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1899;p24">
                <a:extLst>
                  <a:ext uri="{FF2B5EF4-FFF2-40B4-BE49-F238E27FC236}">
                    <a16:creationId xmlns:a16="http://schemas.microsoft.com/office/drawing/2014/main" id="{3232E583-E541-7185-B170-716BD56DEFEF}"/>
                  </a:ext>
                </a:extLst>
              </p:cNvPr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1900;p24">
                <a:extLst>
                  <a:ext uri="{FF2B5EF4-FFF2-40B4-BE49-F238E27FC236}">
                    <a16:creationId xmlns:a16="http://schemas.microsoft.com/office/drawing/2014/main" id="{03A333C8-B977-997C-482F-D5D0F950A9D0}"/>
                  </a:ext>
                </a:extLst>
              </p:cNvPr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1901;p24">
                <a:extLst>
                  <a:ext uri="{FF2B5EF4-FFF2-40B4-BE49-F238E27FC236}">
                    <a16:creationId xmlns:a16="http://schemas.microsoft.com/office/drawing/2014/main" id="{2525D796-5B33-042B-8072-E5A8B08B24C0}"/>
                  </a:ext>
                </a:extLst>
              </p:cNvPr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1902;p24">
                <a:extLst>
                  <a:ext uri="{FF2B5EF4-FFF2-40B4-BE49-F238E27FC236}">
                    <a16:creationId xmlns:a16="http://schemas.microsoft.com/office/drawing/2014/main" id="{E43AE768-8D99-40A3-4859-BBBFE65CC174}"/>
                  </a:ext>
                </a:extLst>
              </p:cNvPr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1903;p24">
                <a:extLst>
                  <a:ext uri="{FF2B5EF4-FFF2-40B4-BE49-F238E27FC236}">
                    <a16:creationId xmlns:a16="http://schemas.microsoft.com/office/drawing/2014/main" id="{C40EB737-DC9B-7B31-2922-DC7F71FB34CE}"/>
                  </a:ext>
                </a:extLst>
              </p:cNvPr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1904;p24">
                <a:extLst>
                  <a:ext uri="{FF2B5EF4-FFF2-40B4-BE49-F238E27FC236}">
                    <a16:creationId xmlns:a16="http://schemas.microsoft.com/office/drawing/2014/main" id="{929DD119-F83D-4A10-2421-0F315FF84572}"/>
                  </a:ext>
                </a:extLst>
              </p:cNvPr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1905;p24">
                <a:extLst>
                  <a:ext uri="{FF2B5EF4-FFF2-40B4-BE49-F238E27FC236}">
                    <a16:creationId xmlns:a16="http://schemas.microsoft.com/office/drawing/2014/main" id="{69A8BBF2-7872-15F5-2D51-6F7638388061}"/>
                  </a:ext>
                </a:extLst>
              </p:cNvPr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1906;p24">
                <a:extLst>
                  <a:ext uri="{FF2B5EF4-FFF2-40B4-BE49-F238E27FC236}">
                    <a16:creationId xmlns:a16="http://schemas.microsoft.com/office/drawing/2014/main" id="{5E12FC65-2957-A673-F459-C4CB97808151}"/>
                  </a:ext>
                </a:extLst>
              </p:cNvPr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1907;p24">
                <a:extLst>
                  <a:ext uri="{FF2B5EF4-FFF2-40B4-BE49-F238E27FC236}">
                    <a16:creationId xmlns:a16="http://schemas.microsoft.com/office/drawing/2014/main" id="{1170DD9B-F9F5-9E45-95DA-EF0FB7341E71}"/>
                  </a:ext>
                </a:extLst>
              </p:cNvPr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1908;p24">
                <a:extLst>
                  <a:ext uri="{FF2B5EF4-FFF2-40B4-BE49-F238E27FC236}">
                    <a16:creationId xmlns:a16="http://schemas.microsoft.com/office/drawing/2014/main" id="{56A1C24C-F2C4-71A4-88DF-9A47A643C198}"/>
                  </a:ext>
                </a:extLst>
              </p:cNvPr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1909;p24">
                <a:extLst>
                  <a:ext uri="{FF2B5EF4-FFF2-40B4-BE49-F238E27FC236}">
                    <a16:creationId xmlns:a16="http://schemas.microsoft.com/office/drawing/2014/main" id="{FD1229CD-3DDB-9F3B-3492-094310B93972}"/>
                  </a:ext>
                </a:extLst>
              </p:cNvPr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1910;p24">
                <a:extLst>
                  <a:ext uri="{FF2B5EF4-FFF2-40B4-BE49-F238E27FC236}">
                    <a16:creationId xmlns:a16="http://schemas.microsoft.com/office/drawing/2014/main" id="{8BED4C17-9EAB-1ACB-C7FE-6A2B3A3E9BA6}"/>
                  </a:ext>
                </a:extLst>
              </p:cNvPr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1911;p24">
                <a:extLst>
                  <a:ext uri="{FF2B5EF4-FFF2-40B4-BE49-F238E27FC236}">
                    <a16:creationId xmlns:a16="http://schemas.microsoft.com/office/drawing/2014/main" id="{439A30AD-40D3-7A51-A8B8-4E2AB4B05059}"/>
                  </a:ext>
                </a:extLst>
              </p:cNvPr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1912;p24">
                <a:extLst>
                  <a:ext uri="{FF2B5EF4-FFF2-40B4-BE49-F238E27FC236}">
                    <a16:creationId xmlns:a16="http://schemas.microsoft.com/office/drawing/2014/main" id="{2FDFD2D8-17E1-2DE1-0382-B06DB6ED126B}"/>
                  </a:ext>
                </a:extLst>
              </p:cNvPr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1913;p24">
                <a:extLst>
                  <a:ext uri="{FF2B5EF4-FFF2-40B4-BE49-F238E27FC236}">
                    <a16:creationId xmlns:a16="http://schemas.microsoft.com/office/drawing/2014/main" id="{0028FC1D-324A-2584-4018-EED8C857BF50}"/>
                  </a:ext>
                </a:extLst>
              </p:cNvPr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1914;p24">
                <a:extLst>
                  <a:ext uri="{FF2B5EF4-FFF2-40B4-BE49-F238E27FC236}">
                    <a16:creationId xmlns:a16="http://schemas.microsoft.com/office/drawing/2014/main" id="{94DEF136-D7A7-9422-FFA9-CB165F6BCAAD}"/>
                  </a:ext>
                </a:extLst>
              </p:cNvPr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1915;p24">
                <a:extLst>
                  <a:ext uri="{FF2B5EF4-FFF2-40B4-BE49-F238E27FC236}">
                    <a16:creationId xmlns:a16="http://schemas.microsoft.com/office/drawing/2014/main" id="{6E3F7F33-7B09-F780-6CAF-1EA0C055D50F}"/>
                  </a:ext>
                </a:extLst>
              </p:cNvPr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1916;p24">
              <a:extLst>
                <a:ext uri="{FF2B5EF4-FFF2-40B4-BE49-F238E27FC236}">
                  <a16:creationId xmlns:a16="http://schemas.microsoft.com/office/drawing/2014/main" id="{57CA8A9B-2F45-FF88-F03A-67A2683E1E99}"/>
                </a:ext>
              </a:extLst>
            </p:cNvPr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256" name="Google Shape;1917;p24">
                <a:extLst>
                  <a:ext uri="{FF2B5EF4-FFF2-40B4-BE49-F238E27FC236}">
                    <a16:creationId xmlns:a16="http://schemas.microsoft.com/office/drawing/2014/main" id="{3C1A2574-ED22-3B5B-9109-22CB1EFACE76}"/>
                  </a:ext>
                </a:extLst>
              </p:cNvPr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1918;p24">
                <a:extLst>
                  <a:ext uri="{FF2B5EF4-FFF2-40B4-BE49-F238E27FC236}">
                    <a16:creationId xmlns:a16="http://schemas.microsoft.com/office/drawing/2014/main" id="{A905C64A-BC84-D297-D151-86FC49CF5AD4}"/>
                  </a:ext>
                </a:extLst>
              </p:cNvPr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1919;p24">
                <a:extLst>
                  <a:ext uri="{FF2B5EF4-FFF2-40B4-BE49-F238E27FC236}">
                    <a16:creationId xmlns:a16="http://schemas.microsoft.com/office/drawing/2014/main" id="{3CCD4D9F-1AA6-132D-8307-2AD8CCF06F08}"/>
                  </a:ext>
                </a:extLst>
              </p:cNvPr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1920;p24">
                <a:extLst>
                  <a:ext uri="{FF2B5EF4-FFF2-40B4-BE49-F238E27FC236}">
                    <a16:creationId xmlns:a16="http://schemas.microsoft.com/office/drawing/2014/main" id="{5C105160-0F98-16AD-74F4-DAF0BCF4EF03}"/>
                  </a:ext>
                </a:extLst>
              </p:cNvPr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1921;p24">
                <a:extLst>
                  <a:ext uri="{FF2B5EF4-FFF2-40B4-BE49-F238E27FC236}">
                    <a16:creationId xmlns:a16="http://schemas.microsoft.com/office/drawing/2014/main" id="{551EF9A5-2AA1-0C17-A626-FD62B866E8D1}"/>
                  </a:ext>
                </a:extLst>
              </p:cNvPr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Google Shape;1922;p24">
              <a:extLst>
                <a:ext uri="{FF2B5EF4-FFF2-40B4-BE49-F238E27FC236}">
                  <a16:creationId xmlns:a16="http://schemas.microsoft.com/office/drawing/2014/main" id="{64C3FFDA-C50F-6B8F-CC69-A151441BABB1}"/>
                </a:ext>
              </a:extLst>
            </p:cNvPr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249" name="Google Shape;1923;p24">
                <a:extLst>
                  <a:ext uri="{FF2B5EF4-FFF2-40B4-BE49-F238E27FC236}">
                    <a16:creationId xmlns:a16="http://schemas.microsoft.com/office/drawing/2014/main" id="{C1F4958E-9622-90A6-37FF-3BFD992DAEE8}"/>
                  </a:ext>
                </a:extLst>
              </p:cNvPr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1924;p24">
                <a:extLst>
                  <a:ext uri="{FF2B5EF4-FFF2-40B4-BE49-F238E27FC236}">
                    <a16:creationId xmlns:a16="http://schemas.microsoft.com/office/drawing/2014/main" id="{09791C6A-C0BE-3B70-8ADB-6DF000B6A2FC}"/>
                  </a:ext>
                </a:extLst>
              </p:cNvPr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1925;p24">
                <a:extLst>
                  <a:ext uri="{FF2B5EF4-FFF2-40B4-BE49-F238E27FC236}">
                    <a16:creationId xmlns:a16="http://schemas.microsoft.com/office/drawing/2014/main" id="{EA282C33-06B5-15FD-57B1-332037AA9BE7}"/>
                  </a:ext>
                </a:extLst>
              </p:cNvPr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1926;p24">
                <a:extLst>
                  <a:ext uri="{FF2B5EF4-FFF2-40B4-BE49-F238E27FC236}">
                    <a16:creationId xmlns:a16="http://schemas.microsoft.com/office/drawing/2014/main" id="{C1312213-39FC-1FE3-0959-E1340F8FD6C8}"/>
                  </a:ext>
                </a:extLst>
              </p:cNvPr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1927;p24">
                <a:extLst>
                  <a:ext uri="{FF2B5EF4-FFF2-40B4-BE49-F238E27FC236}">
                    <a16:creationId xmlns:a16="http://schemas.microsoft.com/office/drawing/2014/main" id="{3AF6E727-4122-9CB7-75EE-A406BDF62155}"/>
                  </a:ext>
                </a:extLst>
              </p:cNvPr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1928;p24">
                <a:extLst>
                  <a:ext uri="{FF2B5EF4-FFF2-40B4-BE49-F238E27FC236}">
                    <a16:creationId xmlns:a16="http://schemas.microsoft.com/office/drawing/2014/main" id="{997B59F0-57C7-72EC-AFB8-4B941796D391}"/>
                  </a:ext>
                </a:extLst>
              </p:cNvPr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1929;p24">
                <a:extLst>
                  <a:ext uri="{FF2B5EF4-FFF2-40B4-BE49-F238E27FC236}">
                    <a16:creationId xmlns:a16="http://schemas.microsoft.com/office/drawing/2014/main" id="{DCD46634-C4B3-91B7-B17F-44482DBAAD83}"/>
                  </a:ext>
                </a:extLst>
              </p:cNvPr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1930;p24">
              <a:extLst>
                <a:ext uri="{FF2B5EF4-FFF2-40B4-BE49-F238E27FC236}">
                  <a16:creationId xmlns:a16="http://schemas.microsoft.com/office/drawing/2014/main" id="{D157D356-E409-74ED-B7B2-8E4E54BFB9F2}"/>
                </a:ext>
              </a:extLst>
            </p:cNvPr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244" name="Google Shape;1931;p24">
                <a:extLst>
                  <a:ext uri="{FF2B5EF4-FFF2-40B4-BE49-F238E27FC236}">
                    <a16:creationId xmlns:a16="http://schemas.microsoft.com/office/drawing/2014/main" id="{F4C09569-1CAC-7955-5CBD-327406F4BF36}"/>
                  </a:ext>
                </a:extLst>
              </p:cNvPr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45" name="Google Shape;1932;p24">
                <a:extLst>
                  <a:ext uri="{FF2B5EF4-FFF2-40B4-BE49-F238E27FC236}">
                    <a16:creationId xmlns:a16="http://schemas.microsoft.com/office/drawing/2014/main" id="{10E723FD-1D78-AC62-6EE1-51F77D9887FA}"/>
                  </a:ext>
                </a:extLst>
              </p:cNvPr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246" name="Google Shape;1933;p24">
                  <a:extLst>
                    <a:ext uri="{FF2B5EF4-FFF2-40B4-BE49-F238E27FC236}">
                      <a16:creationId xmlns:a16="http://schemas.microsoft.com/office/drawing/2014/main" id="{1E1AA99F-1C44-9196-EDC3-1038CD0E1853}"/>
                    </a:ext>
                  </a:extLst>
                </p:cNvPr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1934;p24">
                  <a:extLst>
                    <a:ext uri="{FF2B5EF4-FFF2-40B4-BE49-F238E27FC236}">
                      <a16:creationId xmlns:a16="http://schemas.microsoft.com/office/drawing/2014/main" id="{B5EF8FB3-E843-B3A5-DCD4-2D2886E9C63F}"/>
                    </a:ext>
                  </a:extLst>
                </p:cNvPr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1935;p24">
                  <a:extLst>
                    <a:ext uri="{FF2B5EF4-FFF2-40B4-BE49-F238E27FC236}">
                      <a16:creationId xmlns:a16="http://schemas.microsoft.com/office/drawing/2014/main" id="{E643A771-409A-EED9-4DC5-E7056E92ED66}"/>
                    </a:ext>
                  </a:extLst>
                </p:cNvPr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Google Shape;1936;p24">
              <a:extLst>
                <a:ext uri="{FF2B5EF4-FFF2-40B4-BE49-F238E27FC236}">
                  <a16:creationId xmlns:a16="http://schemas.microsoft.com/office/drawing/2014/main" id="{F53A878E-63EE-9B44-78A0-04DE0CDBC2EB}"/>
                </a:ext>
              </a:extLst>
            </p:cNvPr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89" name="Google Shape;1937;p24">
                <a:extLst>
                  <a:ext uri="{FF2B5EF4-FFF2-40B4-BE49-F238E27FC236}">
                    <a16:creationId xmlns:a16="http://schemas.microsoft.com/office/drawing/2014/main" id="{5D1382DA-2D04-0B28-B901-D5B578129FC9}"/>
                  </a:ext>
                </a:extLst>
              </p:cNvPr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1938;p24">
                <a:extLst>
                  <a:ext uri="{FF2B5EF4-FFF2-40B4-BE49-F238E27FC236}">
                    <a16:creationId xmlns:a16="http://schemas.microsoft.com/office/drawing/2014/main" id="{14582D2A-BFF1-CA7A-7FA7-A44B5BE0C396}"/>
                  </a:ext>
                </a:extLst>
              </p:cNvPr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939;p24">
                <a:extLst>
                  <a:ext uri="{FF2B5EF4-FFF2-40B4-BE49-F238E27FC236}">
                    <a16:creationId xmlns:a16="http://schemas.microsoft.com/office/drawing/2014/main" id="{2CFB20C4-91E9-B18D-0F4E-98D07AD7A995}"/>
                  </a:ext>
                </a:extLst>
              </p:cNvPr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1940;p24">
                <a:extLst>
                  <a:ext uri="{FF2B5EF4-FFF2-40B4-BE49-F238E27FC236}">
                    <a16:creationId xmlns:a16="http://schemas.microsoft.com/office/drawing/2014/main" id="{024AB523-295D-27E0-129F-F9BB9B8B6350}"/>
                  </a:ext>
                </a:extLst>
              </p:cNvPr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1941;p24">
                <a:extLst>
                  <a:ext uri="{FF2B5EF4-FFF2-40B4-BE49-F238E27FC236}">
                    <a16:creationId xmlns:a16="http://schemas.microsoft.com/office/drawing/2014/main" id="{B5464C25-C327-2BBF-F164-B17E5D115663}"/>
                  </a:ext>
                </a:extLst>
              </p:cNvPr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1942;p24">
                <a:extLst>
                  <a:ext uri="{FF2B5EF4-FFF2-40B4-BE49-F238E27FC236}">
                    <a16:creationId xmlns:a16="http://schemas.microsoft.com/office/drawing/2014/main" id="{195A6646-98AE-785B-962C-7AE2BCC546B0}"/>
                  </a:ext>
                </a:extLst>
              </p:cNvPr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1943;p24">
                <a:extLst>
                  <a:ext uri="{FF2B5EF4-FFF2-40B4-BE49-F238E27FC236}">
                    <a16:creationId xmlns:a16="http://schemas.microsoft.com/office/drawing/2014/main" id="{0F427F06-57F5-8A50-2DF3-3FA521CA61B6}"/>
                  </a:ext>
                </a:extLst>
              </p:cNvPr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1944;p24">
                <a:extLst>
                  <a:ext uri="{FF2B5EF4-FFF2-40B4-BE49-F238E27FC236}">
                    <a16:creationId xmlns:a16="http://schemas.microsoft.com/office/drawing/2014/main" id="{90A80759-D49A-D13A-7BBB-81CF737B38F7}"/>
                  </a:ext>
                </a:extLst>
              </p:cNvPr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1945;p24">
                <a:extLst>
                  <a:ext uri="{FF2B5EF4-FFF2-40B4-BE49-F238E27FC236}">
                    <a16:creationId xmlns:a16="http://schemas.microsoft.com/office/drawing/2014/main" id="{B9F2BD68-8554-8707-5908-11FCCAD5AD25}"/>
                  </a:ext>
                </a:extLst>
              </p:cNvPr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1946;p24">
                <a:extLst>
                  <a:ext uri="{FF2B5EF4-FFF2-40B4-BE49-F238E27FC236}">
                    <a16:creationId xmlns:a16="http://schemas.microsoft.com/office/drawing/2014/main" id="{F8F390CC-860C-32AC-0E74-AB959DF16817}"/>
                  </a:ext>
                </a:extLst>
              </p:cNvPr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947;p24">
                <a:extLst>
                  <a:ext uri="{FF2B5EF4-FFF2-40B4-BE49-F238E27FC236}">
                    <a16:creationId xmlns:a16="http://schemas.microsoft.com/office/drawing/2014/main" id="{F0B0CDFE-DC94-FD03-F7F3-E333B4DBBBF2}"/>
                  </a:ext>
                </a:extLst>
              </p:cNvPr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948;p24">
                <a:extLst>
                  <a:ext uri="{FF2B5EF4-FFF2-40B4-BE49-F238E27FC236}">
                    <a16:creationId xmlns:a16="http://schemas.microsoft.com/office/drawing/2014/main" id="{A94714AA-C7A4-191F-82B3-BEE2683B1052}"/>
                  </a:ext>
                </a:extLst>
              </p:cNvPr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949;p24">
                <a:extLst>
                  <a:ext uri="{FF2B5EF4-FFF2-40B4-BE49-F238E27FC236}">
                    <a16:creationId xmlns:a16="http://schemas.microsoft.com/office/drawing/2014/main" id="{0473AAEA-FE73-3E0D-EC52-91BD2ACD87D5}"/>
                  </a:ext>
                </a:extLst>
              </p:cNvPr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950;p24">
                <a:extLst>
                  <a:ext uri="{FF2B5EF4-FFF2-40B4-BE49-F238E27FC236}">
                    <a16:creationId xmlns:a16="http://schemas.microsoft.com/office/drawing/2014/main" id="{DC1418E2-36FA-D7D7-FB5C-AEBDE373E8FF}"/>
                  </a:ext>
                </a:extLst>
              </p:cNvPr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1951;p24">
                <a:extLst>
                  <a:ext uri="{FF2B5EF4-FFF2-40B4-BE49-F238E27FC236}">
                    <a16:creationId xmlns:a16="http://schemas.microsoft.com/office/drawing/2014/main" id="{44EFE182-89AB-9D08-561D-F1A341CBD7F2}"/>
                  </a:ext>
                </a:extLst>
              </p:cNvPr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952;p24">
                <a:extLst>
                  <a:ext uri="{FF2B5EF4-FFF2-40B4-BE49-F238E27FC236}">
                    <a16:creationId xmlns:a16="http://schemas.microsoft.com/office/drawing/2014/main" id="{7EE2E568-FC03-431F-A159-2ECFEFA0DD66}"/>
                  </a:ext>
                </a:extLst>
              </p:cNvPr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953;p24">
                <a:extLst>
                  <a:ext uri="{FF2B5EF4-FFF2-40B4-BE49-F238E27FC236}">
                    <a16:creationId xmlns:a16="http://schemas.microsoft.com/office/drawing/2014/main" id="{3FBB7F71-0DE2-E4BC-1D64-CC27320A5D36}"/>
                  </a:ext>
                </a:extLst>
              </p:cNvPr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954;p24">
                <a:extLst>
                  <a:ext uri="{FF2B5EF4-FFF2-40B4-BE49-F238E27FC236}">
                    <a16:creationId xmlns:a16="http://schemas.microsoft.com/office/drawing/2014/main" id="{4938619A-BABA-0827-EBF4-F0D0E871ED8C}"/>
                  </a:ext>
                </a:extLst>
              </p:cNvPr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955;p24">
                <a:extLst>
                  <a:ext uri="{FF2B5EF4-FFF2-40B4-BE49-F238E27FC236}">
                    <a16:creationId xmlns:a16="http://schemas.microsoft.com/office/drawing/2014/main" id="{A07535DA-4A13-100D-E324-C201D3CA4F4F}"/>
                  </a:ext>
                </a:extLst>
              </p:cNvPr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956;p24">
                <a:extLst>
                  <a:ext uri="{FF2B5EF4-FFF2-40B4-BE49-F238E27FC236}">
                    <a16:creationId xmlns:a16="http://schemas.microsoft.com/office/drawing/2014/main" id="{22129078-E052-4EDC-BD2D-BEC1CDAA39B8}"/>
                  </a:ext>
                </a:extLst>
              </p:cNvPr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957;p24">
                <a:extLst>
                  <a:ext uri="{FF2B5EF4-FFF2-40B4-BE49-F238E27FC236}">
                    <a16:creationId xmlns:a16="http://schemas.microsoft.com/office/drawing/2014/main" id="{BC4B510B-1962-D3A7-52A3-19FAAFF2E1C6}"/>
                  </a:ext>
                </a:extLst>
              </p:cNvPr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958;p24">
                <a:extLst>
                  <a:ext uri="{FF2B5EF4-FFF2-40B4-BE49-F238E27FC236}">
                    <a16:creationId xmlns:a16="http://schemas.microsoft.com/office/drawing/2014/main" id="{E21C7272-8B99-3CF7-7DC7-C31F00BA7B9B}"/>
                  </a:ext>
                </a:extLst>
              </p:cNvPr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959;p24">
                <a:extLst>
                  <a:ext uri="{FF2B5EF4-FFF2-40B4-BE49-F238E27FC236}">
                    <a16:creationId xmlns:a16="http://schemas.microsoft.com/office/drawing/2014/main" id="{E00EECC9-B7D5-2A48-C545-3A56AEFFA7B7}"/>
                  </a:ext>
                </a:extLst>
              </p:cNvPr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960;p24">
                <a:extLst>
                  <a:ext uri="{FF2B5EF4-FFF2-40B4-BE49-F238E27FC236}">
                    <a16:creationId xmlns:a16="http://schemas.microsoft.com/office/drawing/2014/main" id="{B39B2BC6-E526-BDDB-0C1E-EC3E372FB866}"/>
                  </a:ext>
                </a:extLst>
              </p:cNvPr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961;p24">
                <a:extLst>
                  <a:ext uri="{FF2B5EF4-FFF2-40B4-BE49-F238E27FC236}">
                    <a16:creationId xmlns:a16="http://schemas.microsoft.com/office/drawing/2014/main" id="{A35CC09F-4835-E866-E5A1-8033025314AC}"/>
                  </a:ext>
                </a:extLst>
              </p:cNvPr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962;p24">
                <a:extLst>
                  <a:ext uri="{FF2B5EF4-FFF2-40B4-BE49-F238E27FC236}">
                    <a16:creationId xmlns:a16="http://schemas.microsoft.com/office/drawing/2014/main" id="{334E7A44-E359-EDF6-7215-93B738C64615}"/>
                  </a:ext>
                </a:extLst>
              </p:cNvPr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963;p24">
                <a:extLst>
                  <a:ext uri="{FF2B5EF4-FFF2-40B4-BE49-F238E27FC236}">
                    <a16:creationId xmlns:a16="http://schemas.microsoft.com/office/drawing/2014/main" id="{282B268F-DC74-3DB0-3667-BF728E024EE6}"/>
                  </a:ext>
                </a:extLst>
              </p:cNvPr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964;p24">
                <a:extLst>
                  <a:ext uri="{FF2B5EF4-FFF2-40B4-BE49-F238E27FC236}">
                    <a16:creationId xmlns:a16="http://schemas.microsoft.com/office/drawing/2014/main" id="{F4C5E00D-A11A-A8C9-9F12-5079567840A4}"/>
                  </a:ext>
                </a:extLst>
              </p:cNvPr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1965;p24">
                <a:extLst>
                  <a:ext uri="{FF2B5EF4-FFF2-40B4-BE49-F238E27FC236}">
                    <a16:creationId xmlns:a16="http://schemas.microsoft.com/office/drawing/2014/main" id="{631DE148-0A64-4B70-EA28-72072772C58C}"/>
                  </a:ext>
                </a:extLst>
              </p:cNvPr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966;p24">
                <a:extLst>
                  <a:ext uri="{FF2B5EF4-FFF2-40B4-BE49-F238E27FC236}">
                    <a16:creationId xmlns:a16="http://schemas.microsoft.com/office/drawing/2014/main" id="{6E5D9364-72BC-E26D-F08C-B3E2B8A9856E}"/>
                  </a:ext>
                </a:extLst>
              </p:cNvPr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967;p24">
                <a:extLst>
                  <a:ext uri="{FF2B5EF4-FFF2-40B4-BE49-F238E27FC236}">
                    <a16:creationId xmlns:a16="http://schemas.microsoft.com/office/drawing/2014/main" id="{B8DB313D-13CC-579D-D820-E313C42EBFF8}"/>
                  </a:ext>
                </a:extLst>
              </p:cNvPr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968;p24">
                <a:extLst>
                  <a:ext uri="{FF2B5EF4-FFF2-40B4-BE49-F238E27FC236}">
                    <a16:creationId xmlns:a16="http://schemas.microsoft.com/office/drawing/2014/main" id="{7B8ABCFA-3EC0-36C5-6927-DDC13FC985E1}"/>
                  </a:ext>
                </a:extLst>
              </p:cNvPr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969;p24">
                <a:extLst>
                  <a:ext uri="{FF2B5EF4-FFF2-40B4-BE49-F238E27FC236}">
                    <a16:creationId xmlns:a16="http://schemas.microsoft.com/office/drawing/2014/main" id="{4FD27C73-1DCE-BBC2-38F0-645BE1270C17}"/>
                  </a:ext>
                </a:extLst>
              </p:cNvPr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970;p24">
                <a:extLst>
                  <a:ext uri="{FF2B5EF4-FFF2-40B4-BE49-F238E27FC236}">
                    <a16:creationId xmlns:a16="http://schemas.microsoft.com/office/drawing/2014/main" id="{6793F280-4F21-8347-B993-AF2947ECAC4B}"/>
                  </a:ext>
                </a:extLst>
              </p:cNvPr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971;p24">
                <a:extLst>
                  <a:ext uri="{FF2B5EF4-FFF2-40B4-BE49-F238E27FC236}">
                    <a16:creationId xmlns:a16="http://schemas.microsoft.com/office/drawing/2014/main" id="{96801166-9461-7296-CCC7-478FB327AC0F}"/>
                  </a:ext>
                </a:extLst>
              </p:cNvPr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972;p24">
                <a:extLst>
                  <a:ext uri="{FF2B5EF4-FFF2-40B4-BE49-F238E27FC236}">
                    <a16:creationId xmlns:a16="http://schemas.microsoft.com/office/drawing/2014/main" id="{835630AE-F993-2E5A-7BB2-6C97562CE319}"/>
                  </a:ext>
                </a:extLst>
              </p:cNvPr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973;p24">
                <a:extLst>
                  <a:ext uri="{FF2B5EF4-FFF2-40B4-BE49-F238E27FC236}">
                    <a16:creationId xmlns:a16="http://schemas.microsoft.com/office/drawing/2014/main" id="{6313EC14-0755-C6C3-11C0-8595C66C0719}"/>
                  </a:ext>
                </a:extLst>
              </p:cNvPr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974;p24">
                <a:extLst>
                  <a:ext uri="{FF2B5EF4-FFF2-40B4-BE49-F238E27FC236}">
                    <a16:creationId xmlns:a16="http://schemas.microsoft.com/office/drawing/2014/main" id="{E5828B7A-E691-97AD-0573-C8C37135C10E}"/>
                  </a:ext>
                </a:extLst>
              </p:cNvPr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975;p24">
                <a:extLst>
                  <a:ext uri="{FF2B5EF4-FFF2-40B4-BE49-F238E27FC236}">
                    <a16:creationId xmlns:a16="http://schemas.microsoft.com/office/drawing/2014/main" id="{FF24A44F-D54B-0830-671F-84EA9D717312}"/>
                  </a:ext>
                </a:extLst>
              </p:cNvPr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976;p24">
                <a:extLst>
                  <a:ext uri="{FF2B5EF4-FFF2-40B4-BE49-F238E27FC236}">
                    <a16:creationId xmlns:a16="http://schemas.microsoft.com/office/drawing/2014/main" id="{6A22749C-FAA5-14D0-0962-C34DF41237AE}"/>
                  </a:ext>
                </a:extLst>
              </p:cNvPr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977;p24">
                <a:extLst>
                  <a:ext uri="{FF2B5EF4-FFF2-40B4-BE49-F238E27FC236}">
                    <a16:creationId xmlns:a16="http://schemas.microsoft.com/office/drawing/2014/main" id="{4E44FC96-14BF-2A1C-F222-398B1F1A215F}"/>
                  </a:ext>
                </a:extLst>
              </p:cNvPr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978;p24">
                <a:extLst>
                  <a:ext uri="{FF2B5EF4-FFF2-40B4-BE49-F238E27FC236}">
                    <a16:creationId xmlns:a16="http://schemas.microsoft.com/office/drawing/2014/main" id="{D97F6C35-4FA6-A5A5-4648-BD54D127F37A}"/>
                  </a:ext>
                </a:extLst>
              </p:cNvPr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979;p24">
                <a:extLst>
                  <a:ext uri="{FF2B5EF4-FFF2-40B4-BE49-F238E27FC236}">
                    <a16:creationId xmlns:a16="http://schemas.microsoft.com/office/drawing/2014/main" id="{0AC3EB46-1A80-E88D-FA0F-9F42F01C15C9}"/>
                  </a:ext>
                </a:extLst>
              </p:cNvPr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980;p24">
                <a:extLst>
                  <a:ext uri="{FF2B5EF4-FFF2-40B4-BE49-F238E27FC236}">
                    <a16:creationId xmlns:a16="http://schemas.microsoft.com/office/drawing/2014/main" id="{09158AD8-452A-B659-146D-3875BC70FE05}"/>
                  </a:ext>
                </a:extLst>
              </p:cNvPr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981;p24">
                <a:extLst>
                  <a:ext uri="{FF2B5EF4-FFF2-40B4-BE49-F238E27FC236}">
                    <a16:creationId xmlns:a16="http://schemas.microsoft.com/office/drawing/2014/main" id="{22100411-3AEB-0D11-3B55-C76760279BAC}"/>
                  </a:ext>
                </a:extLst>
              </p:cNvPr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982;p24">
                <a:extLst>
                  <a:ext uri="{FF2B5EF4-FFF2-40B4-BE49-F238E27FC236}">
                    <a16:creationId xmlns:a16="http://schemas.microsoft.com/office/drawing/2014/main" id="{8C4D24BD-B809-DD9E-590A-EE74C144F21B}"/>
                  </a:ext>
                </a:extLst>
              </p:cNvPr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983;p24">
                <a:extLst>
                  <a:ext uri="{FF2B5EF4-FFF2-40B4-BE49-F238E27FC236}">
                    <a16:creationId xmlns:a16="http://schemas.microsoft.com/office/drawing/2014/main" id="{7D7D4AA7-8B72-DA23-5B3C-19F3CBFAE070}"/>
                  </a:ext>
                </a:extLst>
              </p:cNvPr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1984;p24">
                <a:extLst>
                  <a:ext uri="{FF2B5EF4-FFF2-40B4-BE49-F238E27FC236}">
                    <a16:creationId xmlns:a16="http://schemas.microsoft.com/office/drawing/2014/main" id="{FBA2CC81-A99B-5475-DB9B-A581D8D73350}"/>
                  </a:ext>
                </a:extLst>
              </p:cNvPr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985;p24">
                <a:extLst>
                  <a:ext uri="{FF2B5EF4-FFF2-40B4-BE49-F238E27FC236}">
                    <a16:creationId xmlns:a16="http://schemas.microsoft.com/office/drawing/2014/main" id="{697263B8-937F-FB7B-E58C-41317B72428D}"/>
                  </a:ext>
                </a:extLst>
              </p:cNvPr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986;p24">
                <a:extLst>
                  <a:ext uri="{FF2B5EF4-FFF2-40B4-BE49-F238E27FC236}">
                    <a16:creationId xmlns:a16="http://schemas.microsoft.com/office/drawing/2014/main" id="{899B4ED7-F49A-DDAB-1315-76E4BA481573}"/>
                  </a:ext>
                </a:extLst>
              </p:cNvPr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987;p24">
                <a:extLst>
                  <a:ext uri="{FF2B5EF4-FFF2-40B4-BE49-F238E27FC236}">
                    <a16:creationId xmlns:a16="http://schemas.microsoft.com/office/drawing/2014/main" id="{E7B792B3-A2D1-D91B-BFEB-AB61B9AFF8F1}"/>
                  </a:ext>
                </a:extLst>
              </p:cNvPr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988;p24">
                <a:extLst>
                  <a:ext uri="{FF2B5EF4-FFF2-40B4-BE49-F238E27FC236}">
                    <a16:creationId xmlns:a16="http://schemas.microsoft.com/office/drawing/2014/main" id="{FD520FED-0233-96EC-49F2-7A90381F8355}"/>
                  </a:ext>
                </a:extLst>
              </p:cNvPr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989;p24">
                <a:extLst>
                  <a:ext uri="{FF2B5EF4-FFF2-40B4-BE49-F238E27FC236}">
                    <a16:creationId xmlns:a16="http://schemas.microsoft.com/office/drawing/2014/main" id="{4B4C0501-2AF3-B485-7853-18F0E7D7EF11}"/>
                  </a:ext>
                </a:extLst>
              </p:cNvPr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990;p24">
                <a:extLst>
                  <a:ext uri="{FF2B5EF4-FFF2-40B4-BE49-F238E27FC236}">
                    <a16:creationId xmlns:a16="http://schemas.microsoft.com/office/drawing/2014/main" id="{735E8E74-F2BE-3C75-5D78-B4725BA08838}"/>
                  </a:ext>
                </a:extLst>
              </p:cNvPr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991;p24">
                <a:extLst>
                  <a:ext uri="{FF2B5EF4-FFF2-40B4-BE49-F238E27FC236}">
                    <a16:creationId xmlns:a16="http://schemas.microsoft.com/office/drawing/2014/main" id="{60D74A74-166A-2DF2-7EC0-BC73E59C2524}"/>
                  </a:ext>
                </a:extLst>
              </p:cNvPr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992;p24">
                <a:extLst>
                  <a:ext uri="{FF2B5EF4-FFF2-40B4-BE49-F238E27FC236}">
                    <a16:creationId xmlns:a16="http://schemas.microsoft.com/office/drawing/2014/main" id="{216B745C-3638-9102-AC70-CAFB5D06C740}"/>
                  </a:ext>
                </a:extLst>
              </p:cNvPr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993;p24">
                <a:extLst>
                  <a:ext uri="{FF2B5EF4-FFF2-40B4-BE49-F238E27FC236}">
                    <a16:creationId xmlns:a16="http://schemas.microsoft.com/office/drawing/2014/main" id="{3D0BC244-7C95-28A3-A303-C6EC9E3582FF}"/>
                  </a:ext>
                </a:extLst>
              </p:cNvPr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994;p24">
                <a:extLst>
                  <a:ext uri="{FF2B5EF4-FFF2-40B4-BE49-F238E27FC236}">
                    <a16:creationId xmlns:a16="http://schemas.microsoft.com/office/drawing/2014/main" id="{BE2011DE-1809-1640-383D-F66F5FA2ECE2}"/>
                  </a:ext>
                </a:extLst>
              </p:cNvPr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995;p24">
                <a:extLst>
                  <a:ext uri="{FF2B5EF4-FFF2-40B4-BE49-F238E27FC236}">
                    <a16:creationId xmlns:a16="http://schemas.microsoft.com/office/drawing/2014/main" id="{2661D110-FB6E-8CFB-E5B6-8A5E389F2AB5}"/>
                  </a:ext>
                </a:extLst>
              </p:cNvPr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996;p24">
                <a:extLst>
                  <a:ext uri="{FF2B5EF4-FFF2-40B4-BE49-F238E27FC236}">
                    <a16:creationId xmlns:a16="http://schemas.microsoft.com/office/drawing/2014/main" id="{83A4CD60-0B09-524D-05A0-396FFF4752DB}"/>
                  </a:ext>
                </a:extLst>
              </p:cNvPr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997;p24">
                <a:extLst>
                  <a:ext uri="{FF2B5EF4-FFF2-40B4-BE49-F238E27FC236}">
                    <a16:creationId xmlns:a16="http://schemas.microsoft.com/office/drawing/2014/main" id="{D27301A0-887F-5A53-E006-C5A6E4F064F5}"/>
                  </a:ext>
                </a:extLst>
              </p:cNvPr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1998;p24">
                <a:extLst>
                  <a:ext uri="{FF2B5EF4-FFF2-40B4-BE49-F238E27FC236}">
                    <a16:creationId xmlns:a16="http://schemas.microsoft.com/office/drawing/2014/main" id="{E0C4FB8B-F704-7734-51E9-B2BCDDE06BB3}"/>
                  </a:ext>
                </a:extLst>
              </p:cNvPr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999;p24">
                <a:extLst>
                  <a:ext uri="{FF2B5EF4-FFF2-40B4-BE49-F238E27FC236}">
                    <a16:creationId xmlns:a16="http://schemas.microsoft.com/office/drawing/2014/main" id="{F477D6D1-7F69-DED5-8C43-E954DCFFD1E0}"/>
                  </a:ext>
                </a:extLst>
              </p:cNvPr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000;p24">
                <a:extLst>
                  <a:ext uri="{FF2B5EF4-FFF2-40B4-BE49-F238E27FC236}">
                    <a16:creationId xmlns:a16="http://schemas.microsoft.com/office/drawing/2014/main" id="{F9868750-FAE3-11BA-E3FF-C916C1114344}"/>
                  </a:ext>
                </a:extLst>
              </p:cNvPr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001;p24">
                <a:extLst>
                  <a:ext uri="{FF2B5EF4-FFF2-40B4-BE49-F238E27FC236}">
                    <a16:creationId xmlns:a16="http://schemas.microsoft.com/office/drawing/2014/main" id="{6AADE948-44ED-0A50-ED30-D630BC32DBAA}"/>
                  </a:ext>
                </a:extLst>
              </p:cNvPr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002;p24">
                <a:extLst>
                  <a:ext uri="{FF2B5EF4-FFF2-40B4-BE49-F238E27FC236}">
                    <a16:creationId xmlns:a16="http://schemas.microsoft.com/office/drawing/2014/main" id="{56E992D2-ABCE-3478-A207-3DC11BC16522}"/>
                  </a:ext>
                </a:extLst>
              </p:cNvPr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003;p24">
                <a:extLst>
                  <a:ext uri="{FF2B5EF4-FFF2-40B4-BE49-F238E27FC236}">
                    <a16:creationId xmlns:a16="http://schemas.microsoft.com/office/drawing/2014/main" id="{F9456A8E-FD62-147F-A036-8438461B4060}"/>
                  </a:ext>
                </a:extLst>
              </p:cNvPr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004;p24">
                <a:extLst>
                  <a:ext uri="{FF2B5EF4-FFF2-40B4-BE49-F238E27FC236}">
                    <a16:creationId xmlns:a16="http://schemas.microsoft.com/office/drawing/2014/main" id="{62D8D999-1919-ECE1-4ED0-EC7CFA951966}"/>
                  </a:ext>
                </a:extLst>
              </p:cNvPr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005;p24">
                <a:extLst>
                  <a:ext uri="{FF2B5EF4-FFF2-40B4-BE49-F238E27FC236}">
                    <a16:creationId xmlns:a16="http://schemas.microsoft.com/office/drawing/2014/main" id="{920C65D1-B33A-5F4E-9B1A-8FBD7EDB1139}"/>
                  </a:ext>
                </a:extLst>
              </p:cNvPr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006;p24">
                <a:extLst>
                  <a:ext uri="{FF2B5EF4-FFF2-40B4-BE49-F238E27FC236}">
                    <a16:creationId xmlns:a16="http://schemas.microsoft.com/office/drawing/2014/main" id="{67BC52D1-61F2-F005-3ACF-9AF71B03C0AC}"/>
                  </a:ext>
                </a:extLst>
              </p:cNvPr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007;p24">
                <a:extLst>
                  <a:ext uri="{FF2B5EF4-FFF2-40B4-BE49-F238E27FC236}">
                    <a16:creationId xmlns:a16="http://schemas.microsoft.com/office/drawing/2014/main" id="{5AD6891F-2306-636C-4AB7-96485717655A}"/>
                  </a:ext>
                </a:extLst>
              </p:cNvPr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008;p24">
                <a:extLst>
                  <a:ext uri="{FF2B5EF4-FFF2-40B4-BE49-F238E27FC236}">
                    <a16:creationId xmlns:a16="http://schemas.microsoft.com/office/drawing/2014/main" id="{A21DB907-B453-F7F8-9552-E6A22F0885BC}"/>
                  </a:ext>
                </a:extLst>
              </p:cNvPr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009;p24">
                <a:extLst>
                  <a:ext uri="{FF2B5EF4-FFF2-40B4-BE49-F238E27FC236}">
                    <a16:creationId xmlns:a16="http://schemas.microsoft.com/office/drawing/2014/main" id="{23EE23E8-0A4C-AC17-B320-9D109459FB71}"/>
                  </a:ext>
                </a:extLst>
              </p:cNvPr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010;p24">
                <a:extLst>
                  <a:ext uri="{FF2B5EF4-FFF2-40B4-BE49-F238E27FC236}">
                    <a16:creationId xmlns:a16="http://schemas.microsoft.com/office/drawing/2014/main" id="{905A419E-47C1-D0F9-8814-1B3C0C84A813}"/>
                  </a:ext>
                </a:extLst>
              </p:cNvPr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011;p24">
                <a:extLst>
                  <a:ext uri="{FF2B5EF4-FFF2-40B4-BE49-F238E27FC236}">
                    <a16:creationId xmlns:a16="http://schemas.microsoft.com/office/drawing/2014/main" id="{A6ABFCB1-4424-2727-2FA2-409B3F76D320}"/>
                  </a:ext>
                </a:extLst>
              </p:cNvPr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012;p24">
                <a:extLst>
                  <a:ext uri="{FF2B5EF4-FFF2-40B4-BE49-F238E27FC236}">
                    <a16:creationId xmlns:a16="http://schemas.microsoft.com/office/drawing/2014/main" id="{8928F635-8042-40BA-13C9-16253E48C863}"/>
                  </a:ext>
                </a:extLst>
              </p:cNvPr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013;p24">
                <a:extLst>
                  <a:ext uri="{FF2B5EF4-FFF2-40B4-BE49-F238E27FC236}">
                    <a16:creationId xmlns:a16="http://schemas.microsoft.com/office/drawing/2014/main" id="{A4CBA160-E328-7E40-0D64-0466C406F44C}"/>
                  </a:ext>
                </a:extLst>
              </p:cNvPr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014;p24">
                <a:extLst>
                  <a:ext uri="{FF2B5EF4-FFF2-40B4-BE49-F238E27FC236}">
                    <a16:creationId xmlns:a16="http://schemas.microsoft.com/office/drawing/2014/main" id="{9217F5DC-BA06-B37E-2635-12600B99C4F5}"/>
                  </a:ext>
                </a:extLst>
              </p:cNvPr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015;p24">
                <a:extLst>
                  <a:ext uri="{FF2B5EF4-FFF2-40B4-BE49-F238E27FC236}">
                    <a16:creationId xmlns:a16="http://schemas.microsoft.com/office/drawing/2014/main" id="{3BCB4D5F-8D37-2802-5CAD-DEAD11253028}"/>
                  </a:ext>
                </a:extLst>
              </p:cNvPr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016;p24">
                <a:extLst>
                  <a:ext uri="{FF2B5EF4-FFF2-40B4-BE49-F238E27FC236}">
                    <a16:creationId xmlns:a16="http://schemas.microsoft.com/office/drawing/2014/main" id="{7FDA6F1A-B2D1-4751-55FE-3583D0EE7341}"/>
                  </a:ext>
                </a:extLst>
              </p:cNvPr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017;p24">
                <a:extLst>
                  <a:ext uri="{FF2B5EF4-FFF2-40B4-BE49-F238E27FC236}">
                    <a16:creationId xmlns:a16="http://schemas.microsoft.com/office/drawing/2014/main" id="{A89D1CD1-98E7-3207-2B74-93463A8FAECD}"/>
                  </a:ext>
                </a:extLst>
              </p:cNvPr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018;p24">
                <a:extLst>
                  <a:ext uri="{FF2B5EF4-FFF2-40B4-BE49-F238E27FC236}">
                    <a16:creationId xmlns:a16="http://schemas.microsoft.com/office/drawing/2014/main" id="{09ED0F67-5A23-2CC2-A0F8-3A8144E20F99}"/>
                  </a:ext>
                </a:extLst>
              </p:cNvPr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019;p24">
                <a:extLst>
                  <a:ext uri="{FF2B5EF4-FFF2-40B4-BE49-F238E27FC236}">
                    <a16:creationId xmlns:a16="http://schemas.microsoft.com/office/drawing/2014/main" id="{F1FE77DC-F96C-AD50-B3ED-109FDBE68011}"/>
                  </a:ext>
                </a:extLst>
              </p:cNvPr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020;p24">
                <a:extLst>
                  <a:ext uri="{FF2B5EF4-FFF2-40B4-BE49-F238E27FC236}">
                    <a16:creationId xmlns:a16="http://schemas.microsoft.com/office/drawing/2014/main" id="{F291D590-9F3E-0A34-112B-399A3567C69E}"/>
                  </a:ext>
                </a:extLst>
              </p:cNvPr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021;p24">
                <a:extLst>
                  <a:ext uri="{FF2B5EF4-FFF2-40B4-BE49-F238E27FC236}">
                    <a16:creationId xmlns:a16="http://schemas.microsoft.com/office/drawing/2014/main" id="{226E4251-F99B-4815-8B3D-2BE0D12DF252}"/>
                  </a:ext>
                </a:extLst>
              </p:cNvPr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022;p24">
                <a:extLst>
                  <a:ext uri="{FF2B5EF4-FFF2-40B4-BE49-F238E27FC236}">
                    <a16:creationId xmlns:a16="http://schemas.microsoft.com/office/drawing/2014/main" id="{880FB4DC-068E-FF66-C872-B22108AAB388}"/>
                  </a:ext>
                </a:extLst>
              </p:cNvPr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023;p24">
                <a:extLst>
                  <a:ext uri="{FF2B5EF4-FFF2-40B4-BE49-F238E27FC236}">
                    <a16:creationId xmlns:a16="http://schemas.microsoft.com/office/drawing/2014/main" id="{D7FB626F-EA46-F595-FCF0-5AA314A83F79}"/>
                  </a:ext>
                </a:extLst>
              </p:cNvPr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024;p24">
                <a:extLst>
                  <a:ext uri="{FF2B5EF4-FFF2-40B4-BE49-F238E27FC236}">
                    <a16:creationId xmlns:a16="http://schemas.microsoft.com/office/drawing/2014/main" id="{CBC37A65-104F-DF88-FBE6-F25ABEBC49D0}"/>
                  </a:ext>
                </a:extLst>
              </p:cNvPr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025;p24">
                <a:extLst>
                  <a:ext uri="{FF2B5EF4-FFF2-40B4-BE49-F238E27FC236}">
                    <a16:creationId xmlns:a16="http://schemas.microsoft.com/office/drawing/2014/main" id="{872E73F2-E773-1C4F-1195-5DBA7D47F1E8}"/>
                  </a:ext>
                </a:extLst>
              </p:cNvPr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026;p24">
                <a:extLst>
                  <a:ext uri="{FF2B5EF4-FFF2-40B4-BE49-F238E27FC236}">
                    <a16:creationId xmlns:a16="http://schemas.microsoft.com/office/drawing/2014/main" id="{0F923A82-FF5D-28B7-6DD4-E2805BA39F14}"/>
                  </a:ext>
                </a:extLst>
              </p:cNvPr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027;p24">
                <a:extLst>
                  <a:ext uri="{FF2B5EF4-FFF2-40B4-BE49-F238E27FC236}">
                    <a16:creationId xmlns:a16="http://schemas.microsoft.com/office/drawing/2014/main" id="{36519DF0-EEFB-DA8E-0F24-D4AD66F32652}"/>
                  </a:ext>
                </a:extLst>
              </p:cNvPr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028;p24">
                <a:extLst>
                  <a:ext uri="{FF2B5EF4-FFF2-40B4-BE49-F238E27FC236}">
                    <a16:creationId xmlns:a16="http://schemas.microsoft.com/office/drawing/2014/main" id="{10FFFCDD-D822-EFB3-9E22-8EADC39BFA87}"/>
                  </a:ext>
                </a:extLst>
              </p:cNvPr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029;p24">
                <a:extLst>
                  <a:ext uri="{FF2B5EF4-FFF2-40B4-BE49-F238E27FC236}">
                    <a16:creationId xmlns:a16="http://schemas.microsoft.com/office/drawing/2014/main" id="{568E0996-DD21-B127-3A77-D0E265F10AF6}"/>
                  </a:ext>
                </a:extLst>
              </p:cNvPr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030;p24">
                <a:extLst>
                  <a:ext uri="{FF2B5EF4-FFF2-40B4-BE49-F238E27FC236}">
                    <a16:creationId xmlns:a16="http://schemas.microsoft.com/office/drawing/2014/main" id="{312FC763-5154-A372-398C-BB95E70C7C85}"/>
                  </a:ext>
                </a:extLst>
              </p:cNvPr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031;p24">
                <a:extLst>
                  <a:ext uri="{FF2B5EF4-FFF2-40B4-BE49-F238E27FC236}">
                    <a16:creationId xmlns:a16="http://schemas.microsoft.com/office/drawing/2014/main" id="{3D2B6A57-B681-0BB8-4BB0-3C1C28D94680}"/>
                  </a:ext>
                </a:extLst>
              </p:cNvPr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032;p24">
                <a:extLst>
                  <a:ext uri="{FF2B5EF4-FFF2-40B4-BE49-F238E27FC236}">
                    <a16:creationId xmlns:a16="http://schemas.microsoft.com/office/drawing/2014/main" id="{87DD0C41-3043-1FB1-F14C-0A332B197014}"/>
                  </a:ext>
                </a:extLst>
              </p:cNvPr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033;p24">
                <a:extLst>
                  <a:ext uri="{FF2B5EF4-FFF2-40B4-BE49-F238E27FC236}">
                    <a16:creationId xmlns:a16="http://schemas.microsoft.com/office/drawing/2014/main" id="{B87A3CFC-7C3F-D6CA-E21C-504A2157A9A7}"/>
                  </a:ext>
                </a:extLst>
              </p:cNvPr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034;p24">
                <a:extLst>
                  <a:ext uri="{FF2B5EF4-FFF2-40B4-BE49-F238E27FC236}">
                    <a16:creationId xmlns:a16="http://schemas.microsoft.com/office/drawing/2014/main" id="{8776D2A3-A5ED-73EC-C73A-6B9E4995DB23}"/>
                  </a:ext>
                </a:extLst>
              </p:cNvPr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035;p24">
                <a:extLst>
                  <a:ext uri="{FF2B5EF4-FFF2-40B4-BE49-F238E27FC236}">
                    <a16:creationId xmlns:a16="http://schemas.microsoft.com/office/drawing/2014/main" id="{8A48836D-7E3F-BB84-63BC-C3E8D3C48F25}"/>
                  </a:ext>
                </a:extLst>
              </p:cNvPr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036;p24">
                <a:extLst>
                  <a:ext uri="{FF2B5EF4-FFF2-40B4-BE49-F238E27FC236}">
                    <a16:creationId xmlns:a16="http://schemas.microsoft.com/office/drawing/2014/main" id="{8DC59627-8730-1689-768F-C6A5AE381841}"/>
                  </a:ext>
                </a:extLst>
              </p:cNvPr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037;p24">
                <a:extLst>
                  <a:ext uri="{FF2B5EF4-FFF2-40B4-BE49-F238E27FC236}">
                    <a16:creationId xmlns:a16="http://schemas.microsoft.com/office/drawing/2014/main" id="{3DF5BAFE-0769-4A92-F8B2-12BF1D847176}"/>
                  </a:ext>
                </a:extLst>
              </p:cNvPr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038;p24">
                <a:extLst>
                  <a:ext uri="{FF2B5EF4-FFF2-40B4-BE49-F238E27FC236}">
                    <a16:creationId xmlns:a16="http://schemas.microsoft.com/office/drawing/2014/main" id="{2ED96E92-01D1-A85F-738F-90D7F1C67701}"/>
                  </a:ext>
                </a:extLst>
              </p:cNvPr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039;p24">
                <a:extLst>
                  <a:ext uri="{FF2B5EF4-FFF2-40B4-BE49-F238E27FC236}">
                    <a16:creationId xmlns:a16="http://schemas.microsoft.com/office/drawing/2014/main" id="{C59C829A-A714-D233-D972-154C4B28E5FA}"/>
                  </a:ext>
                </a:extLst>
              </p:cNvPr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040;p24">
                <a:extLst>
                  <a:ext uri="{FF2B5EF4-FFF2-40B4-BE49-F238E27FC236}">
                    <a16:creationId xmlns:a16="http://schemas.microsoft.com/office/drawing/2014/main" id="{99264785-7D15-A2FE-338D-9801F720952F}"/>
                  </a:ext>
                </a:extLst>
              </p:cNvPr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041;p24">
                <a:extLst>
                  <a:ext uri="{FF2B5EF4-FFF2-40B4-BE49-F238E27FC236}">
                    <a16:creationId xmlns:a16="http://schemas.microsoft.com/office/drawing/2014/main" id="{5548673C-C3F3-FC71-E865-1674840219E4}"/>
                  </a:ext>
                </a:extLst>
              </p:cNvPr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042;p24">
                <a:extLst>
                  <a:ext uri="{FF2B5EF4-FFF2-40B4-BE49-F238E27FC236}">
                    <a16:creationId xmlns:a16="http://schemas.microsoft.com/office/drawing/2014/main" id="{9AAFD110-D83E-8576-7336-0CAFA06AEA3A}"/>
                  </a:ext>
                </a:extLst>
              </p:cNvPr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043;p24">
                <a:extLst>
                  <a:ext uri="{FF2B5EF4-FFF2-40B4-BE49-F238E27FC236}">
                    <a16:creationId xmlns:a16="http://schemas.microsoft.com/office/drawing/2014/main" id="{4402D3C8-E6FD-7777-0B48-7A95231352C8}"/>
                  </a:ext>
                </a:extLst>
              </p:cNvPr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044;p24">
                <a:extLst>
                  <a:ext uri="{FF2B5EF4-FFF2-40B4-BE49-F238E27FC236}">
                    <a16:creationId xmlns:a16="http://schemas.microsoft.com/office/drawing/2014/main" id="{4CC469A2-2153-1C39-103A-6D14CC8753A4}"/>
                  </a:ext>
                </a:extLst>
              </p:cNvPr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045;p24">
                <a:extLst>
                  <a:ext uri="{FF2B5EF4-FFF2-40B4-BE49-F238E27FC236}">
                    <a16:creationId xmlns:a16="http://schemas.microsoft.com/office/drawing/2014/main" id="{69FDC95E-C0C8-9D45-D399-C8A1A61E24A6}"/>
                  </a:ext>
                </a:extLst>
              </p:cNvPr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046;p24">
                <a:extLst>
                  <a:ext uri="{FF2B5EF4-FFF2-40B4-BE49-F238E27FC236}">
                    <a16:creationId xmlns:a16="http://schemas.microsoft.com/office/drawing/2014/main" id="{2BBD56CA-6E9D-9577-C0AC-71092DF52ADE}"/>
                  </a:ext>
                </a:extLst>
              </p:cNvPr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047;p24">
                <a:extLst>
                  <a:ext uri="{FF2B5EF4-FFF2-40B4-BE49-F238E27FC236}">
                    <a16:creationId xmlns:a16="http://schemas.microsoft.com/office/drawing/2014/main" id="{F5015291-EDBA-B656-994B-94F24F614F5D}"/>
                  </a:ext>
                </a:extLst>
              </p:cNvPr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48;p24">
                <a:extLst>
                  <a:ext uri="{FF2B5EF4-FFF2-40B4-BE49-F238E27FC236}">
                    <a16:creationId xmlns:a16="http://schemas.microsoft.com/office/drawing/2014/main" id="{6F689509-A9EC-D1E7-4D23-CF2AA9F9ADFE}"/>
                  </a:ext>
                </a:extLst>
              </p:cNvPr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049;p24">
                <a:extLst>
                  <a:ext uri="{FF2B5EF4-FFF2-40B4-BE49-F238E27FC236}">
                    <a16:creationId xmlns:a16="http://schemas.microsoft.com/office/drawing/2014/main" id="{A3184155-1B0B-424B-EDC1-6F0C36462ECE}"/>
                  </a:ext>
                </a:extLst>
              </p:cNvPr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050;p24">
                <a:extLst>
                  <a:ext uri="{FF2B5EF4-FFF2-40B4-BE49-F238E27FC236}">
                    <a16:creationId xmlns:a16="http://schemas.microsoft.com/office/drawing/2014/main" id="{93F25B7B-31DD-B7AD-CFD8-4EB017A58285}"/>
                  </a:ext>
                </a:extLst>
              </p:cNvPr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051;p24">
                <a:extLst>
                  <a:ext uri="{FF2B5EF4-FFF2-40B4-BE49-F238E27FC236}">
                    <a16:creationId xmlns:a16="http://schemas.microsoft.com/office/drawing/2014/main" id="{5B829073-8E5F-2EEE-D579-5F782D6DF27C}"/>
                  </a:ext>
                </a:extLst>
              </p:cNvPr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052;p24">
                <a:extLst>
                  <a:ext uri="{FF2B5EF4-FFF2-40B4-BE49-F238E27FC236}">
                    <a16:creationId xmlns:a16="http://schemas.microsoft.com/office/drawing/2014/main" id="{1F7AA5CF-2F12-2FCE-009D-6A3703284DEC}"/>
                  </a:ext>
                </a:extLst>
              </p:cNvPr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3;p24">
                <a:extLst>
                  <a:ext uri="{FF2B5EF4-FFF2-40B4-BE49-F238E27FC236}">
                    <a16:creationId xmlns:a16="http://schemas.microsoft.com/office/drawing/2014/main" id="{D632B8E0-6F63-C3AC-222B-B0587936B821}"/>
                  </a:ext>
                </a:extLst>
              </p:cNvPr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054;p24">
                <a:extLst>
                  <a:ext uri="{FF2B5EF4-FFF2-40B4-BE49-F238E27FC236}">
                    <a16:creationId xmlns:a16="http://schemas.microsoft.com/office/drawing/2014/main" id="{10A678F3-4FED-71AD-2C91-43BCB12A010F}"/>
                  </a:ext>
                </a:extLst>
              </p:cNvPr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055;p24">
                <a:extLst>
                  <a:ext uri="{FF2B5EF4-FFF2-40B4-BE49-F238E27FC236}">
                    <a16:creationId xmlns:a16="http://schemas.microsoft.com/office/drawing/2014/main" id="{16CC1CCC-AA98-5FB8-4901-6DA146EBC456}"/>
                  </a:ext>
                </a:extLst>
              </p:cNvPr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056;p24">
                <a:extLst>
                  <a:ext uri="{FF2B5EF4-FFF2-40B4-BE49-F238E27FC236}">
                    <a16:creationId xmlns:a16="http://schemas.microsoft.com/office/drawing/2014/main" id="{FA7D3C83-32CC-13E1-0217-47118ED518CB}"/>
                  </a:ext>
                </a:extLst>
              </p:cNvPr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057;p24">
                <a:extLst>
                  <a:ext uri="{FF2B5EF4-FFF2-40B4-BE49-F238E27FC236}">
                    <a16:creationId xmlns:a16="http://schemas.microsoft.com/office/drawing/2014/main" id="{47A21BC2-980F-46A2-8848-23A6DA8A203C}"/>
                  </a:ext>
                </a:extLst>
              </p:cNvPr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058;p24">
                <a:extLst>
                  <a:ext uri="{FF2B5EF4-FFF2-40B4-BE49-F238E27FC236}">
                    <a16:creationId xmlns:a16="http://schemas.microsoft.com/office/drawing/2014/main" id="{8E5B510F-3AC2-93F8-D387-C83F7B980515}"/>
                  </a:ext>
                </a:extLst>
              </p:cNvPr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059;p24">
                <a:extLst>
                  <a:ext uri="{FF2B5EF4-FFF2-40B4-BE49-F238E27FC236}">
                    <a16:creationId xmlns:a16="http://schemas.microsoft.com/office/drawing/2014/main" id="{AB32C9AA-F86F-AB10-1925-17602D34205D}"/>
                  </a:ext>
                </a:extLst>
              </p:cNvPr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060;p24">
                <a:extLst>
                  <a:ext uri="{FF2B5EF4-FFF2-40B4-BE49-F238E27FC236}">
                    <a16:creationId xmlns:a16="http://schemas.microsoft.com/office/drawing/2014/main" id="{7B268C32-C675-5740-6F4D-9CB2034007C8}"/>
                  </a:ext>
                </a:extLst>
              </p:cNvPr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061;p24">
                <a:extLst>
                  <a:ext uri="{FF2B5EF4-FFF2-40B4-BE49-F238E27FC236}">
                    <a16:creationId xmlns:a16="http://schemas.microsoft.com/office/drawing/2014/main" id="{208C5C2D-FDCD-F6BB-E5EE-1A2D111F2D9A}"/>
                  </a:ext>
                </a:extLst>
              </p:cNvPr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062;p24">
                <a:extLst>
                  <a:ext uri="{FF2B5EF4-FFF2-40B4-BE49-F238E27FC236}">
                    <a16:creationId xmlns:a16="http://schemas.microsoft.com/office/drawing/2014/main" id="{20D74545-C99E-4310-96A9-60209E783450}"/>
                  </a:ext>
                </a:extLst>
              </p:cNvPr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063;p24">
                <a:extLst>
                  <a:ext uri="{FF2B5EF4-FFF2-40B4-BE49-F238E27FC236}">
                    <a16:creationId xmlns:a16="http://schemas.microsoft.com/office/drawing/2014/main" id="{553A26B4-B09C-6C17-F451-D004C4ECD036}"/>
                  </a:ext>
                </a:extLst>
              </p:cNvPr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064;p24">
                <a:extLst>
                  <a:ext uri="{FF2B5EF4-FFF2-40B4-BE49-F238E27FC236}">
                    <a16:creationId xmlns:a16="http://schemas.microsoft.com/office/drawing/2014/main" id="{2DB9EA6E-694D-F9FC-FBF1-A4E31AE6B2B3}"/>
                  </a:ext>
                </a:extLst>
              </p:cNvPr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065;p24">
                <a:extLst>
                  <a:ext uri="{FF2B5EF4-FFF2-40B4-BE49-F238E27FC236}">
                    <a16:creationId xmlns:a16="http://schemas.microsoft.com/office/drawing/2014/main" id="{B48721D1-74EC-525D-882A-070725E5704D}"/>
                  </a:ext>
                </a:extLst>
              </p:cNvPr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066;p24">
                <a:extLst>
                  <a:ext uri="{FF2B5EF4-FFF2-40B4-BE49-F238E27FC236}">
                    <a16:creationId xmlns:a16="http://schemas.microsoft.com/office/drawing/2014/main" id="{9C151E77-0925-FF89-CFB7-C58C2CFD174B}"/>
                  </a:ext>
                </a:extLst>
              </p:cNvPr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067;p24">
                <a:extLst>
                  <a:ext uri="{FF2B5EF4-FFF2-40B4-BE49-F238E27FC236}">
                    <a16:creationId xmlns:a16="http://schemas.microsoft.com/office/drawing/2014/main" id="{C3BA7771-1EFC-36ED-45F7-21B0423E8558}"/>
                  </a:ext>
                </a:extLst>
              </p:cNvPr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068;p24">
                <a:extLst>
                  <a:ext uri="{FF2B5EF4-FFF2-40B4-BE49-F238E27FC236}">
                    <a16:creationId xmlns:a16="http://schemas.microsoft.com/office/drawing/2014/main" id="{861D9A2C-AD43-7D20-D77F-20F692946F5F}"/>
                  </a:ext>
                </a:extLst>
              </p:cNvPr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069;p24">
                <a:extLst>
                  <a:ext uri="{FF2B5EF4-FFF2-40B4-BE49-F238E27FC236}">
                    <a16:creationId xmlns:a16="http://schemas.microsoft.com/office/drawing/2014/main" id="{7203B0C1-EE00-BBD7-7622-4E468ACB222F}"/>
                  </a:ext>
                </a:extLst>
              </p:cNvPr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070;p24">
                <a:extLst>
                  <a:ext uri="{FF2B5EF4-FFF2-40B4-BE49-F238E27FC236}">
                    <a16:creationId xmlns:a16="http://schemas.microsoft.com/office/drawing/2014/main" id="{F7723032-EA78-22ED-8C33-E1478F471047}"/>
                  </a:ext>
                </a:extLst>
              </p:cNvPr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071;p24">
                <a:extLst>
                  <a:ext uri="{FF2B5EF4-FFF2-40B4-BE49-F238E27FC236}">
                    <a16:creationId xmlns:a16="http://schemas.microsoft.com/office/drawing/2014/main" id="{55405E78-ADDC-6C6F-9627-54CD573075A8}"/>
                  </a:ext>
                </a:extLst>
              </p:cNvPr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072;p24">
                <a:extLst>
                  <a:ext uri="{FF2B5EF4-FFF2-40B4-BE49-F238E27FC236}">
                    <a16:creationId xmlns:a16="http://schemas.microsoft.com/office/drawing/2014/main" id="{4ABE2300-06B4-4EA2-7DA0-74890C700238}"/>
                  </a:ext>
                </a:extLst>
              </p:cNvPr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073;p24">
                <a:extLst>
                  <a:ext uri="{FF2B5EF4-FFF2-40B4-BE49-F238E27FC236}">
                    <a16:creationId xmlns:a16="http://schemas.microsoft.com/office/drawing/2014/main" id="{5C9BEF81-5DB5-0CF3-855D-DFF654095C6A}"/>
                  </a:ext>
                </a:extLst>
              </p:cNvPr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074;p24">
                <a:extLst>
                  <a:ext uri="{FF2B5EF4-FFF2-40B4-BE49-F238E27FC236}">
                    <a16:creationId xmlns:a16="http://schemas.microsoft.com/office/drawing/2014/main" id="{05CC994F-D51C-DF48-15D5-C3613BA54DF6}"/>
                  </a:ext>
                </a:extLst>
              </p:cNvPr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075;p24">
                <a:extLst>
                  <a:ext uri="{FF2B5EF4-FFF2-40B4-BE49-F238E27FC236}">
                    <a16:creationId xmlns:a16="http://schemas.microsoft.com/office/drawing/2014/main" id="{8FF742D7-E4A5-342C-B43F-CEB7FD34E808}"/>
                  </a:ext>
                </a:extLst>
              </p:cNvPr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076;p24">
                <a:extLst>
                  <a:ext uri="{FF2B5EF4-FFF2-40B4-BE49-F238E27FC236}">
                    <a16:creationId xmlns:a16="http://schemas.microsoft.com/office/drawing/2014/main" id="{CCE2B081-7DD0-D4DA-4342-146F2E23D47B}"/>
                  </a:ext>
                </a:extLst>
              </p:cNvPr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077;p24">
                <a:extLst>
                  <a:ext uri="{FF2B5EF4-FFF2-40B4-BE49-F238E27FC236}">
                    <a16:creationId xmlns:a16="http://schemas.microsoft.com/office/drawing/2014/main" id="{0017549E-A39F-75CD-BB09-2CAF6CF0F317}"/>
                  </a:ext>
                </a:extLst>
              </p:cNvPr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078;p24">
                <a:extLst>
                  <a:ext uri="{FF2B5EF4-FFF2-40B4-BE49-F238E27FC236}">
                    <a16:creationId xmlns:a16="http://schemas.microsoft.com/office/drawing/2014/main" id="{D52577B6-F29A-06CD-414E-D2B5C623CB62}"/>
                  </a:ext>
                </a:extLst>
              </p:cNvPr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079;p24">
                <a:extLst>
                  <a:ext uri="{FF2B5EF4-FFF2-40B4-BE49-F238E27FC236}">
                    <a16:creationId xmlns:a16="http://schemas.microsoft.com/office/drawing/2014/main" id="{C8CCB041-822D-993F-BDE0-6BE1B9332254}"/>
                  </a:ext>
                </a:extLst>
              </p:cNvPr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080;p24">
                <a:extLst>
                  <a:ext uri="{FF2B5EF4-FFF2-40B4-BE49-F238E27FC236}">
                    <a16:creationId xmlns:a16="http://schemas.microsoft.com/office/drawing/2014/main" id="{6543561E-DE43-9118-9139-E03A710D74F1}"/>
                  </a:ext>
                </a:extLst>
              </p:cNvPr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081;p24">
                <a:extLst>
                  <a:ext uri="{FF2B5EF4-FFF2-40B4-BE49-F238E27FC236}">
                    <a16:creationId xmlns:a16="http://schemas.microsoft.com/office/drawing/2014/main" id="{447504A9-360E-4EAA-44BB-8EF91D8039C1}"/>
                  </a:ext>
                </a:extLst>
              </p:cNvPr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082;p24">
                <a:extLst>
                  <a:ext uri="{FF2B5EF4-FFF2-40B4-BE49-F238E27FC236}">
                    <a16:creationId xmlns:a16="http://schemas.microsoft.com/office/drawing/2014/main" id="{40D86271-0C03-8B18-F72B-140288C3F311}"/>
                  </a:ext>
                </a:extLst>
              </p:cNvPr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083;p24">
                <a:extLst>
                  <a:ext uri="{FF2B5EF4-FFF2-40B4-BE49-F238E27FC236}">
                    <a16:creationId xmlns:a16="http://schemas.microsoft.com/office/drawing/2014/main" id="{E40AFB4D-91CD-811D-E4A5-B31864D8D736}"/>
                  </a:ext>
                </a:extLst>
              </p:cNvPr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084;p24">
                <a:extLst>
                  <a:ext uri="{FF2B5EF4-FFF2-40B4-BE49-F238E27FC236}">
                    <a16:creationId xmlns:a16="http://schemas.microsoft.com/office/drawing/2014/main" id="{BD606ADD-F04C-149D-2325-B1FA9BA565C8}"/>
                  </a:ext>
                </a:extLst>
              </p:cNvPr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085;p24">
                <a:extLst>
                  <a:ext uri="{FF2B5EF4-FFF2-40B4-BE49-F238E27FC236}">
                    <a16:creationId xmlns:a16="http://schemas.microsoft.com/office/drawing/2014/main" id="{8E7823D9-249B-AC8E-CC5C-0F2492D85943}"/>
                  </a:ext>
                </a:extLst>
              </p:cNvPr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086;p24">
                <a:extLst>
                  <a:ext uri="{FF2B5EF4-FFF2-40B4-BE49-F238E27FC236}">
                    <a16:creationId xmlns:a16="http://schemas.microsoft.com/office/drawing/2014/main" id="{0A02397D-AB0D-0385-86C4-90C16103C48F}"/>
                  </a:ext>
                </a:extLst>
              </p:cNvPr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087;p24">
                <a:extLst>
                  <a:ext uri="{FF2B5EF4-FFF2-40B4-BE49-F238E27FC236}">
                    <a16:creationId xmlns:a16="http://schemas.microsoft.com/office/drawing/2014/main" id="{9EC6C616-5595-042F-A354-5444787F9572}"/>
                  </a:ext>
                </a:extLst>
              </p:cNvPr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088;p24">
                <a:extLst>
                  <a:ext uri="{FF2B5EF4-FFF2-40B4-BE49-F238E27FC236}">
                    <a16:creationId xmlns:a16="http://schemas.microsoft.com/office/drawing/2014/main" id="{F20DBD5C-4C00-E699-EA45-FDD212A75AA8}"/>
                  </a:ext>
                </a:extLst>
              </p:cNvPr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089;p24">
                <a:extLst>
                  <a:ext uri="{FF2B5EF4-FFF2-40B4-BE49-F238E27FC236}">
                    <a16:creationId xmlns:a16="http://schemas.microsoft.com/office/drawing/2014/main" id="{89C1D9B5-5AD6-66A5-EBBA-EDCADB63B3D9}"/>
                  </a:ext>
                </a:extLst>
              </p:cNvPr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090;p24">
                <a:extLst>
                  <a:ext uri="{FF2B5EF4-FFF2-40B4-BE49-F238E27FC236}">
                    <a16:creationId xmlns:a16="http://schemas.microsoft.com/office/drawing/2014/main" id="{9ECB3728-6CBA-9803-8D66-4883F8BF0A9E}"/>
                  </a:ext>
                </a:extLst>
              </p:cNvPr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091;p24">
                <a:extLst>
                  <a:ext uri="{FF2B5EF4-FFF2-40B4-BE49-F238E27FC236}">
                    <a16:creationId xmlns:a16="http://schemas.microsoft.com/office/drawing/2014/main" id="{D0096E56-97B3-35CD-F6AF-CA22EA300ACE}"/>
                  </a:ext>
                </a:extLst>
              </p:cNvPr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" name="Google Shape;2092;p24">
              <a:extLst>
                <a:ext uri="{FF2B5EF4-FFF2-40B4-BE49-F238E27FC236}">
                  <a16:creationId xmlns:a16="http://schemas.microsoft.com/office/drawing/2014/main" id="{90FBA578-E9A4-203B-8D27-044620C6A87A}"/>
                </a:ext>
              </a:extLst>
            </p:cNvPr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67" name="Google Shape;2093;p24">
                <a:extLst>
                  <a:ext uri="{FF2B5EF4-FFF2-40B4-BE49-F238E27FC236}">
                    <a16:creationId xmlns:a16="http://schemas.microsoft.com/office/drawing/2014/main" id="{BAE1BF57-C6D1-9495-9F99-18B04628C5F5}"/>
                  </a:ext>
                </a:extLst>
              </p:cNvPr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094;p24">
                <a:extLst>
                  <a:ext uri="{FF2B5EF4-FFF2-40B4-BE49-F238E27FC236}">
                    <a16:creationId xmlns:a16="http://schemas.microsoft.com/office/drawing/2014/main" id="{AF69D4D4-3539-D39A-6D9C-9A006807706B}"/>
                  </a:ext>
                </a:extLst>
              </p:cNvPr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095;p24">
                <a:extLst>
                  <a:ext uri="{FF2B5EF4-FFF2-40B4-BE49-F238E27FC236}">
                    <a16:creationId xmlns:a16="http://schemas.microsoft.com/office/drawing/2014/main" id="{D4325C5F-BF41-1088-C8A2-54FF7E384727}"/>
                  </a:ext>
                </a:extLst>
              </p:cNvPr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096;p24">
                <a:extLst>
                  <a:ext uri="{FF2B5EF4-FFF2-40B4-BE49-F238E27FC236}">
                    <a16:creationId xmlns:a16="http://schemas.microsoft.com/office/drawing/2014/main" id="{60CB7FF8-2FC0-0BA9-831D-9C39DD58B34E}"/>
                  </a:ext>
                </a:extLst>
              </p:cNvPr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097;p24">
                <a:extLst>
                  <a:ext uri="{FF2B5EF4-FFF2-40B4-BE49-F238E27FC236}">
                    <a16:creationId xmlns:a16="http://schemas.microsoft.com/office/drawing/2014/main" id="{82C4333F-9310-E819-F240-382848FD96F6}"/>
                  </a:ext>
                </a:extLst>
              </p:cNvPr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098;p24">
                <a:extLst>
                  <a:ext uri="{FF2B5EF4-FFF2-40B4-BE49-F238E27FC236}">
                    <a16:creationId xmlns:a16="http://schemas.microsoft.com/office/drawing/2014/main" id="{7AA0ABD4-646B-F2CC-4B22-01246DAEABA1}"/>
                  </a:ext>
                </a:extLst>
              </p:cNvPr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099;p24">
                <a:extLst>
                  <a:ext uri="{FF2B5EF4-FFF2-40B4-BE49-F238E27FC236}">
                    <a16:creationId xmlns:a16="http://schemas.microsoft.com/office/drawing/2014/main" id="{8ADB4F9C-5648-19B9-BA3B-29F430D7D974}"/>
                  </a:ext>
                </a:extLst>
              </p:cNvPr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100;p24">
                <a:extLst>
                  <a:ext uri="{FF2B5EF4-FFF2-40B4-BE49-F238E27FC236}">
                    <a16:creationId xmlns:a16="http://schemas.microsoft.com/office/drawing/2014/main" id="{6745D459-B812-7B76-BB33-044D05F8627C}"/>
                  </a:ext>
                </a:extLst>
              </p:cNvPr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101;p24">
                <a:extLst>
                  <a:ext uri="{FF2B5EF4-FFF2-40B4-BE49-F238E27FC236}">
                    <a16:creationId xmlns:a16="http://schemas.microsoft.com/office/drawing/2014/main" id="{6EDD1308-A4A5-0D50-B616-C9DFE4677140}"/>
                  </a:ext>
                </a:extLst>
              </p:cNvPr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102;p24">
                <a:extLst>
                  <a:ext uri="{FF2B5EF4-FFF2-40B4-BE49-F238E27FC236}">
                    <a16:creationId xmlns:a16="http://schemas.microsoft.com/office/drawing/2014/main" id="{DD9A1F3D-DCC7-B78C-2A03-EDBF0E687728}"/>
                  </a:ext>
                </a:extLst>
              </p:cNvPr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103;p24">
                <a:extLst>
                  <a:ext uri="{FF2B5EF4-FFF2-40B4-BE49-F238E27FC236}">
                    <a16:creationId xmlns:a16="http://schemas.microsoft.com/office/drawing/2014/main" id="{5474FF44-8FDA-F952-EC76-4DE5E78CBCEF}"/>
                  </a:ext>
                </a:extLst>
              </p:cNvPr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104;p24">
                <a:extLst>
                  <a:ext uri="{FF2B5EF4-FFF2-40B4-BE49-F238E27FC236}">
                    <a16:creationId xmlns:a16="http://schemas.microsoft.com/office/drawing/2014/main" id="{A4DEF806-9FEE-4164-368D-613CA3C37F7B}"/>
                  </a:ext>
                </a:extLst>
              </p:cNvPr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105;p24">
                <a:extLst>
                  <a:ext uri="{FF2B5EF4-FFF2-40B4-BE49-F238E27FC236}">
                    <a16:creationId xmlns:a16="http://schemas.microsoft.com/office/drawing/2014/main" id="{E3494FE0-FD46-3DEE-6CE8-FB74E383EE9F}"/>
                  </a:ext>
                </a:extLst>
              </p:cNvPr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106;p24">
                <a:extLst>
                  <a:ext uri="{FF2B5EF4-FFF2-40B4-BE49-F238E27FC236}">
                    <a16:creationId xmlns:a16="http://schemas.microsoft.com/office/drawing/2014/main" id="{914DB66E-6009-8639-D60B-515572CBA078}"/>
                  </a:ext>
                </a:extLst>
              </p:cNvPr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107;p24">
                <a:extLst>
                  <a:ext uri="{FF2B5EF4-FFF2-40B4-BE49-F238E27FC236}">
                    <a16:creationId xmlns:a16="http://schemas.microsoft.com/office/drawing/2014/main" id="{F4B4361D-0428-A190-9128-396142C8CD4E}"/>
                  </a:ext>
                </a:extLst>
              </p:cNvPr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108;p24">
                <a:extLst>
                  <a:ext uri="{FF2B5EF4-FFF2-40B4-BE49-F238E27FC236}">
                    <a16:creationId xmlns:a16="http://schemas.microsoft.com/office/drawing/2014/main" id="{A48D2FD8-0514-5C61-8ABE-A7C7083D38A3}"/>
                  </a:ext>
                </a:extLst>
              </p:cNvPr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109;p24">
                <a:extLst>
                  <a:ext uri="{FF2B5EF4-FFF2-40B4-BE49-F238E27FC236}">
                    <a16:creationId xmlns:a16="http://schemas.microsoft.com/office/drawing/2014/main" id="{D9AF6B1B-619D-B105-B52A-6F212D83CD45}"/>
                  </a:ext>
                </a:extLst>
              </p:cNvPr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110;p24">
                <a:extLst>
                  <a:ext uri="{FF2B5EF4-FFF2-40B4-BE49-F238E27FC236}">
                    <a16:creationId xmlns:a16="http://schemas.microsoft.com/office/drawing/2014/main" id="{2B60C714-4601-3BB1-BBF7-A947BED70C48}"/>
                  </a:ext>
                </a:extLst>
              </p:cNvPr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111;p24">
                <a:extLst>
                  <a:ext uri="{FF2B5EF4-FFF2-40B4-BE49-F238E27FC236}">
                    <a16:creationId xmlns:a16="http://schemas.microsoft.com/office/drawing/2014/main" id="{5B3EFD8E-42A0-0F53-FBB8-2AFAE3791B7B}"/>
                  </a:ext>
                </a:extLst>
              </p:cNvPr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112;p24">
                <a:extLst>
                  <a:ext uri="{FF2B5EF4-FFF2-40B4-BE49-F238E27FC236}">
                    <a16:creationId xmlns:a16="http://schemas.microsoft.com/office/drawing/2014/main" id="{CEF372B3-C5C9-D2EE-4CEA-E564DE9E7B74}"/>
                  </a:ext>
                </a:extLst>
              </p:cNvPr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113;p24">
                <a:extLst>
                  <a:ext uri="{FF2B5EF4-FFF2-40B4-BE49-F238E27FC236}">
                    <a16:creationId xmlns:a16="http://schemas.microsoft.com/office/drawing/2014/main" id="{C56C67B7-E4DE-B365-3F7F-BC32167A5EED}"/>
                  </a:ext>
                </a:extLst>
              </p:cNvPr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114;p24">
                <a:extLst>
                  <a:ext uri="{FF2B5EF4-FFF2-40B4-BE49-F238E27FC236}">
                    <a16:creationId xmlns:a16="http://schemas.microsoft.com/office/drawing/2014/main" id="{D28ECA8F-E35E-6D6D-DAB1-996D857BBC0D}"/>
                  </a:ext>
                </a:extLst>
              </p:cNvPr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2115;p24">
              <a:extLst>
                <a:ext uri="{FF2B5EF4-FFF2-40B4-BE49-F238E27FC236}">
                  <a16:creationId xmlns:a16="http://schemas.microsoft.com/office/drawing/2014/main" id="{BE573A02-CE0A-AB15-D898-BC4BDC71A450}"/>
                </a:ext>
              </a:extLst>
            </p:cNvPr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116;p24">
              <a:extLst>
                <a:ext uri="{FF2B5EF4-FFF2-40B4-BE49-F238E27FC236}">
                  <a16:creationId xmlns:a16="http://schemas.microsoft.com/office/drawing/2014/main" id="{334469E5-5B0A-DD8B-19FE-57B78348489C}"/>
                </a:ext>
              </a:extLst>
            </p:cNvPr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117;p24">
              <a:extLst>
                <a:ext uri="{FF2B5EF4-FFF2-40B4-BE49-F238E27FC236}">
                  <a16:creationId xmlns:a16="http://schemas.microsoft.com/office/drawing/2014/main" id="{A32F17FE-2FBD-3436-DE54-B4ACF34833D4}"/>
                </a:ext>
              </a:extLst>
            </p:cNvPr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118;p24">
              <a:extLst>
                <a:ext uri="{FF2B5EF4-FFF2-40B4-BE49-F238E27FC236}">
                  <a16:creationId xmlns:a16="http://schemas.microsoft.com/office/drawing/2014/main" id="{B1EF2745-5D4B-4817-2068-AA3099D405C3}"/>
                </a:ext>
              </a:extLst>
            </p:cNvPr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119;p24">
              <a:extLst>
                <a:ext uri="{FF2B5EF4-FFF2-40B4-BE49-F238E27FC236}">
                  <a16:creationId xmlns:a16="http://schemas.microsoft.com/office/drawing/2014/main" id="{6609DE84-B8ED-D7C9-D4FC-302818787A7A}"/>
                </a:ext>
              </a:extLst>
            </p:cNvPr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120;p24">
              <a:extLst>
                <a:ext uri="{FF2B5EF4-FFF2-40B4-BE49-F238E27FC236}">
                  <a16:creationId xmlns:a16="http://schemas.microsoft.com/office/drawing/2014/main" id="{A416B7B0-4743-CB30-E521-85A32D8C2487}"/>
                </a:ext>
              </a:extLst>
            </p:cNvPr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" name="Google Shape;2121;p24">
              <a:extLst>
                <a:ext uri="{FF2B5EF4-FFF2-40B4-BE49-F238E27FC236}">
                  <a16:creationId xmlns:a16="http://schemas.microsoft.com/office/drawing/2014/main" id="{6D185F5E-9DC9-07A1-AF34-2754E01CBE06}"/>
                </a:ext>
              </a:extLst>
            </p:cNvPr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56" name="Google Shape;2122;p24">
                <a:extLst>
                  <a:ext uri="{FF2B5EF4-FFF2-40B4-BE49-F238E27FC236}">
                    <a16:creationId xmlns:a16="http://schemas.microsoft.com/office/drawing/2014/main" id="{04DC1F49-40FA-E900-087B-C700F1979DAB}"/>
                  </a:ext>
                </a:extLst>
              </p:cNvPr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123;p24">
                <a:extLst>
                  <a:ext uri="{FF2B5EF4-FFF2-40B4-BE49-F238E27FC236}">
                    <a16:creationId xmlns:a16="http://schemas.microsoft.com/office/drawing/2014/main" id="{1C861704-4D3A-66F0-0645-85755C5B6125}"/>
                  </a:ext>
                </a:extLst>
              </p:cNvPr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124;p24">
                <a:extLst>
                  <a:ext uri="{FF2B5EF4-FFF2-40B4-BE49-F238E27FC236}">
                    <a16:creationId xmlns:a16="http://schemas.microsoft.com/office/drawing/2014/main" id="{61C0A079-D4C1-0651-2B6E-CA1D82045675}"/>
                  </a:ext>
                </a:extLst>
              </p:cNvPr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125;p24">
                <a:extLst>
                  <a:ext uri="{FF2B5EF4-FFF2-40B4-BE49-F238E27FC236}">
                    <a16:creationId xmlns:a16="http://schemas.microsoft.com/office/drawing/2014/main" id="{FACD2974-D8D0-56AC-91C4-55E1B3457BD4}"/>
                  </a:ext>
                </a:extLst>
              </p:cNvPr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126;p24">
                <a:extLst>
                  <a:ext uri="{FF2B5EF4-FFF2-40B4-BE49-F238E27FC236}">
                    <a16:creationId xmlns:a16="http://schemas.microsoft.com/office/drawing/2014/main" id="{9E009AF0-88CC-609A-4199-0439974CF412}"/>
                  </a:ext>
                </a:extLst>
              </p:cNvPr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127;p24">
                <a:extLst>
                  <a:ext uri="{FF2B5EF4-FFF2-40B4-BE49-F238E27FC236}">
                    <a16:creationId xmlns:a16="http://schemas.microsoft.com/office/drawing/2014/main" id="{B637F711-F679-1D58-720B-7C02ACBCBA21}"/>
                  </a:ext>
                </a:extLst>
              </p:cNvPr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128;p24">
                <a:extLst>
                  <a:ext uri="{FF2B5EF4-FFF2-40B4-BE49-F238E27FC236}">
                    <a16:creationId xmlns:a16="http://schemas.microsoft.com/office/drawing/2014/main" id="{1F56312A-252B-8B97-F273-37B1C54DE928}"/>
                  </a:ext>
                </a:extLst>
              </p:cNvPr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129;p24">
                <a:extLst>
                  <a:ext uri="{FF2B5EF4-FFF2-40B4-BE49-F238E27FC236}">
                    <a16:creationId xmlns:a16="http://schemas.microsoft.com/office/drawing/2014/main" id="{C9277324-33BE-29E4-C497-114E67607D23}"/>
                  </a:ext>
                </a:extLst>
              </p:cNvPr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130;p24">
                <a:extLst>
                  <a:ext uri="{FF2B5EF4-FFF2-40B4-BE49-F238E27FC236}">
                    <a16:creationId xmlns:a16="http://schemas.microsoft.com/office/drawing/2014/main" id="{9EFAC915-7EE7-8CC5-2B62-232926106D13}"/>
                  </a:ext>
                </a:extLst>
              </p:cNvPr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131;p24">
                <a:extLst>
                  <a:ext uri="{FF2B5EF4-FFF2-40B4-BE49-F238E27FC236}">
                    <a16:creationId xmlns:a16="http://schemas.microsoft.com/office/drawing/2014/main" id="{D36574AA-2A8A-2758-613D-91B297FEF289}"/>
                  </a:ext>
                </a:extLst>
              </p:cNvPr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132;p24">
                <a:extLst>
                  <a:ext uri="{FF2B5EF4-FFF2-40B4-BE49-F238E27FC236}">
                    <a16:creationId xmlns:a16="http://schemas.microsoft.com/office/drawing/2014/main" id="{1458E9B0-9D12-073F-D6F3-8994D8E1FB12}"/>
                  </a:ext>
                </a:extLst>
              </p:cNvPr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" name="Google Shape;2133;p24">
              <a:extLst>
                <a:ext uri="{FF2B5EF4-FFF2-40B4-BE49-F238E27FC236}">
                  <a16:creationId xmlns:a16="http://schemas.microsoft.com/office/drawing/2014/main" id="{C6BFA976-1C4A-BE9B-4384-00983E8CE04A}"/>
                </a:ext>
              </a:extLst>
            </p:cNvPr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134;p24">
              <a:extLst>
                <a:ext uri="{FF2B5EF4-FFF2-40B4-BE49-F238E27FC236}">
                  <a16:creationId xmlns:a16="http://schemas.microsoft.com/office/drawing/2014/main" id="{F61ABA64-8123-2B8B-DA78-562C18B0BE94}"/>
                </a:ext>
              </a:extLst>
            </p:cNvPr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135;p24">
              <a:extLst>
                <a:ext uri="{FF2B5EF4-FFF2-40B4-BE49-F238E27FC236}">
                  <a16:creationId xmlns:a16="http://schemas.microsoft.com/office/drawing/2014/main" id="{7C5D7BB5-ABBE-BAC7-17CA-50F80493ECBD}"/>
                </a:ext>
              </a:extLst>
            </p:cNvPr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136;p24">
              <a:extLst>
                <a:ext uri="{FF2B5EF4-FFF2-40B4-BE49-F238E27FC236}">
                  <a16:creationId xmlns:a16="http://schemas.microsoft.com/office/drawing/2014/main" id="{3A258AE8-4874-B808-78E6-640F9A9C1862}"/>
                </a:ext>
              </a:extLst>
            </p:cNvPr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" name="Google Shape;2137;p24">
              <a:extLst>
                <a:ext uri="{FF2B5EF4-FFF2-40B4-BE49-F238E27FC236}">
                  <a16:creationId xmlns:a16="http://schemas.microsoft.com/office/drawing/2014/main" id="{62B2C224-9274-13C7-48A0-496EE9A6CFD5}"/>
                </a:ext>
              </a:extLst>
            </p:cNvPr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45" name="Google Shape;2138;p24">
                <a:extLst>
                  <a:ext uri="{FF2B5EF4-FFF2-40B4-BE49-F238E27FC236}">
                    <a16:creationId xmlns:a16="http://schemas.microsoft.com/office/drawing/2014/main" id="{2F160DA4-6A04-C326-C279-E32B5BC777ED}"/>
                  </a:ext>
                </a:extLst>
              </p:cNvPr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139;p24">
                <a:extLst>
                  <a:ext uri="{FF2B5EF4-FFF2-40B4-BE49-F238E27FC236}">
                    <a16:creationId xmlns:a16="http://schemas.microsoft.com/office/drawing/2014/main" id="{07667B85-07F0-A6CF-064B-99AC657CD39D}"/>
                  </a:ext>
                </a:extLst>
              </p:cNvPr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140;p24">
                <a:extLst>
                  <a:ext uri="{FF2B5EF4-FFF2-40B4-BE49-F238E27FC236}">
                    <a16:creationId xmlns:a16="http://schemas.microsoft.com/office/drawing/2014/main" id="{7D4F0F03-B975-6C74-33DD-7A43C17BF090}"/>
                  </a:ext>
                </a:extLst>
              </p:cNvPr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141;p24">
                <a:extLst>
                  <a:ext uri="{FF2B5EF4-FFF2-40B4-BE49-F238E27FC236}">
                    <a16:creationId xmlns:a16="http://schemas.microsoft.com/office/drawing/2014/main" id="{9FDA9A99-EC9B-138E-DA46-2F75131795E9}"/>
                  </a:ext>
                </a:extLst>
              </p:cNvPr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142;p24">
                <a:extLst>
                  <a:ext uri="{FF2B5EF4-FFF2-40B4-BE49-F238E27FC236}">
                    <a16:creationId xmlns:a16="http://schemas.microsoft.com/office/drawing/2014/main" id="{E753D677-1BF7-51B0-86CB-C38199BF621F}"/>
                  </a:ext>
                </a:extLst>
              </p:cNvPr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143;p24">
                <a:extLst>
                  <a:ext uri="{FF2B5EF4-FFF2-40B4-BE49-F238E27FC236}">
                    <a16:creationId xmlns:a16="http://schemas.microsoft.com/office/drawing/2014/main" id="{96AF4076-3471-6509-018C-B85A54CA4B11}"/>
                  </a:ext>
                </a:extLst>
              </p:cNvPr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144;p24">
                <a:extLst>
                  <a:ext uri="{FF2B5EF4-FFF2-40B4-BE49-F238E27FC236}">
                    <a16:creationId xmlns:a16="http://schemas.microsoft.com/office/drawing/2014/main" id="{3C2DCE39-84CE-43E2-258F-AF42BD3AB3F0}"/>
                  </a:ext>
                </a:extLst>
              </p:cNvPr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145;p24">
                <a:extLst>
                  <a:ext uri="{FF2B5EF4-FFF2-40B4-BE49-F238E27FC236}">
                    <a16:creationId xmlns:a16="http://schemas.microsoft.com/office/drawing/2014/main" id="{936FFA87-19C3-ED7E-F5E7-B867487774CF}"/>
                  </a:ext>
                </a:extLst>
              </p:cNvPr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146;p24">
                <a:extLst>
                  <a:ext uri="{FF2B5EF4-FFF2-40B4-BE49-F238E27FC236}">
                    <a16:creationId xmlns:a16="http://schemas.microsoft.com/office/drawing/2014/main" id="{79563C3A-194B-B85E-11E0-9ABEB3FD47A0}"/>
                  </a:ext>
                </a:extLst>
              </p:cNvPr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147;p24">
                <a:extLst>
                  <a:ext uri="{FF2B5EF4-FFF2-40B4-BE49-F238E27FC236}">
                    <a16:creationId xmlns:a16="http://schemas.microsoft.com/office/drawing/2014/main" id="{67A4E8DE-89F9-3341-0DA2-216A2781DD74}"/>
                  </a:ext>
                </a:extLst>
              </p:cNvPr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148;p24">
                <a:extLst>
                  <a:ext uri="{FF2B5EF4-FFF2-40B4-BE49-F238E27FC236}">
                    <a16:creationId xmlns:a16="http://schemas.microsoft.com/office/drawing/2014/main" id="{91B61FC4-1307-72C9-16C0-96486E3EE286}"/>
                  </a:ext>
                </a:extLst>
              </p:cNvPr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2149;p24">
              <a:extLst>
                <a:ext uri="{FF2B5EF4-FFF2-40B4-BE49-F238E27FC236}">
                  <a16:creationId xmlns:a16="http://schemas.microsoft.com/office/drawing/2014/main" id="{6D6188FF-D2FD-A7AF-34C9-1E57E624CCA4}"/>
                </a:ext>
              </a:extLst>
            </p:cNvPr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150;p24">
              <a:extLst>
                <a:ext uri="{FF2B5EF4-FFF2-40B4-BE49-F238E27FC236}">
                  <a16:creationId xmlns:a16="http://schemas.microsoft.com/office/drawing/2014/main" id="{97537122-769A-4661-A27F-BF7AF2663350}"/>
                </a:ext>
              </a:extLst>
            </p:cNvPr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35937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31"/>
          <p:cNvSpPr txBox="1">
            <a:spLocks noGrp="1"/>
          </p:cNvSpPr>
          <p:nvPr>
            <p:ph type="title"/>
          </p:nvPr>
        </p:nvSpPr>
        <p:spPr>
          <a:xfrm>
            <a:off x="2638926" y="2367600"/>
            <a:ext cx="5784899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1"/>
                </a:solidFill>
              </a:rPr>
              <a:t>I. </a:t>
            </a:r>
            <a:r>
              <a:rPr lang="en-US" dirty="0" err="1">
                <a:solidFill>
                  <a:schemeClr val="accent1"/>
                </a:solidFill>
              </a:rPr>
              <a:t>Tìm</a:t>
            </a:r>
            <a:r>
              <a:rPr lang="en-US" dirty="0">
                <a:solidFill>
                  <a:schemeClr val="accent1"/>
                </a:solidFill>
              </a:rPr>
              <a:t> </a:t>
            </a:r>
            <a:r>
              <a:rPr lang="en-US" dirty="0" err="1">
                <a:solidFill>
                  <a:schemeClr val="accent1"/>
                </a:solidFill>
              </a:rPr>
              <a:t>hiểu</a:t>
            </a:r>
            <a:r>
              <a:rPr lang="en-US" dirty="0">
                <a:solidFill>
                  <a:schemeClr val="accent1"/>
                </a:solidFill>
              </a:rPr>
              <a:t> </a:t>
            </a:r>
            <a:r>
              <a:rPr lang="en-US" dirty="0" err="1">
                <a:solidFill>
                  <a:schemeClr val="accent1"/>
                </a:solidFill>
              </a:rPr>
              <a:t>chung</a:t>
            </a:r>
            <a:endParaRPr dirty="0">
              <a:solidFill>
                <a:schemeClr val="accent1"/>
              </a:solidFill>
            </a:endParaRPr>
          </a:p>
        </p:txBody>
      </p:sp>
      <p:pic>
        <p:nvPicPr>
          <p:cNvPr id="2" name="Picture 14">
            <a:extLst>
              <a:ext uri="{FF2B5EF4-FFF2-40B4-BE49-F238E27FC236}">
                <a16:creationId xmlns:a16="http://schemas.microsoft.com/office/drawing/2014/main" id="{4159D5BD-B180-2F41-3FCA-33D1624825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5444" y="2296166"/>
            <a:ext cx="825226" cy="82522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4924927" y="389431"/>
            <a:ext cx="3136232" cy="504378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1. </a:t>
            </a:r>
            <a:r>
              <a:rPr lang="en-US" dirty="0" err="1"/>
              <a:t>Tác</a:t>
            </a:r>
            <a:r>
              <a:rPr lang="en-US" dirty="0"/>
              <a:t> </a:t>
            </a:r>
            <a:r>
              <a:rPr lang="en-US" dirty="0" err="1"/>
              <a:t>giả</a:t>
            </a:r>
            <a:endParaRPr dirty="0"/>
          </a:p>
        </p:txBody>
      </p:sp>
      <p:pic>
        <p:nvPicPr>
          <p:cNvPr id="2" name="Picture 2" descr="Đường vào trung tâm vũ trụ | Ngữ văn lớp 7 Kết nối tri thức">
            <a:extLst>
              <a:ext uri="{FF2B5EF4-FFF2-40B4-BE49-F238E27FC236}">
                <a16:creationId xmlns:a16="http://schemas.microsoft.com/office/drawing/2014/main" id="{8A87CC58-604E-575A-E2C5-CE63D82B1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3015" y="1234498"/>
            <a:ext cx="2671519" cy="383375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Google Shape;5182;p39">
            <a:extLst>
              <a:ext uri="{FF2B5EF4-FFF2-40B4-BE49-F238E27FC236}">
                <a16:creationId xmlns:a16="http://schemas.microsoft.com/office/drawing/2014/main" id="{8497A648-ACF2-2C38-4DB5-FF1EF642BE4B}"/>
              </a:ext>
            </a:extLst>
          </p:cNvPr>
          <p:cNvSpPr txBox="1"/>
          <p:nvPr/>
        </p:nvSpPr>
        <p:spPr>
          <a:xfrm>
            <a:off x="3409686" y="4086529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000" b="1" i="0" u="none" strike="noStrike" kern="0" cap="none" spc="0" normalizeH="0" baseline="0" noProof="0" dirty="0">
                <a:ln>
                  <a:noFill/>
                </a:ln>
                <a:solidFill>
                  <a:srgbClr val="9F4C89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kumimoji="0" sz="3000" b="1" i="0" u="none" strike="noStrike" kern="0" cap="none" spc="0" normalizeH="0" baseline="0" noProof="0" dirty="0">
              <a:ln>
                <a:noFill/>
              </a:ln>
              <a:solidFill>
                <a:srgbClr val="9F4C89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" name="Google Shape;5183;p39">
            <a:extLst>
              <a:ext uri="{FF2B5EF4-FFF2-40B4-BE49-F238E27FC236}">
                <a16:creationId xmlns:a16="http://schemas.microsoft.com/office/drawing/2014/main" id="{F7F078CC-C64A-7217-7101-3EECA84D457C}"/>
              </a:ext>
            </a:extLst>
          </p:cNvPr>
          <p:cNvSpPr txBox="1"/>
          <p:nvPr/>
        </p:nvSpPr>
        <p:spPr>
          <a:xfrm>
            <a:off x="517298" y="4157121"/>
            <a:ext cx="2879775" cy="566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(2004),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kia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cánh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cửa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(2005),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Mã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(2010), ...</a:t>
            </a:r>
            <a:r>
              <a:rPr lang="en-US" altLang="en-US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altLang="en-US" sz="18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Google Shape;5184;p39">
            <a:extLst>
              <a:ext uri="{FF2B5EF4-FFF2-40B4-BE49-F238E27FC236}">
                <a16:creationId xmlns:a16="http://schemas.microsoft.com/office/drawing/2014/main" id="{C6F031DB-DEA5-0FBC-B137-98A3779DA3A7}"/>
              </a:ext>
            </a:extLst>
          </p:cNvPr>
          <p:cNvSpPr txBox="1"/>
          <p:nvPr/>
        </p:nvSpPr>
        <p:spPr>
          <a:xfrm>
            <a:off x="3456537" y="2095679"/>
            <a:ext cx="477713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000" b="1" i="0" u="none" strike="noStrike" kern="0" cap="none" spc="0" normalizeH="0" baseline="0" noProof="0" dirty="0">
                <a:ln>
                  <a:noFill/>
                </a:ln>
                <a:solidFill>
                  <a:srgbClr val="9F4C89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kumimoji="0" sz="3000" b="1" i="0" u="none" strike="noStrike" kern="0" cap="none" spc="0" normalizeH="0" baseline="0" noProof="0" dirty="0">
              <a:ln>
                <a:noFill/>
              </a:ln>
              <a:solidFill>
                <a:srgbClr val="9F4C89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9" name="Google Shape;5185;p39">
            <a:extLst>
              <a:ext uri="{FF2B5EF4-FFF2-40B4-BE49-F238E27FC236}">
                <a16:creationId xmlns:a16="http://schemas.microsoft.com/office/drawing/2014/main" id="{385911A9-537D-3EB6-C9AE-047C7A356C0F}"/>
              </a:ext>
            </a:extLst>
          </p:cNvPr>
          <p:cNvSpPr txBox="1"/>
          <p:nvPr/>
        </p:nvSpPr>
        <p:spPr>
          <a:xfrm>
            <a:off x="566960" y="1989220"/>
            <a:ext cx="2774501" cy="566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Thuỷ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1986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 </a:t>
            </a: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1B6480"/>
              </a:solidFill>
              <a:effectLst/>
              <a:uLnTx/>
              <a:uFillTx/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20" name="Google Shape;5186;p39">
            <a:extLst>
              <a:ext uri="{FF2B5EF4-FFF2-40B4-BE49-F238E27FC236}">
                <a16:creationId xmlns:a16="http://schemas.microsoft.com/office/drawing/2014/main" id="{C81D95FC-9CA3-8305-3D09-1A07820F0A03}"/>
              </a:ext>
            </a:extLst>
          </p:cNvPr>
          <p:cNvSpPr txBox="1"/>
          <p:nvPr/>
        </p:nvSpPr>
        <p:spPr>
          <a:xfrm>
            <a:off x="3400926" y="3091080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000" b="1" i="0" u="none" strike="noStrike" kern="0" cap="none" spc="0" normalizeH="0" baseline="0" noProof="0" dirty="0">
                <a:ln>
                  <a:noFill/>
                </a:ln>
                <a:solidFill>
                  <a:srgbClr val="9F4C89"/>
                </a:solidFill>
                <a:effectLst/>
                <a:uLnTx/>
                <a:uFillTx/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kumimoji="0" sz="3000" b="1" i="0" u="none" strike="noStrike" kern="0" cap="none" spc="0" normalizeH="0" baseline="0" noProof="0" dirty="0">
              <a:ln>
                <a:noFill/>
              </a:ln>
              <a:solidFill>
                <a:srgbClr val="9F4C89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1" name="Google Shape;5187;p39">
            <a:extLst>
              <a:ext uri="{FF2B5EF4-FFF2-40B4-BE49-F238E27FC236}">
                <a16:creationId xmlns:a16="http://schemas.microsoft.com/office/drawing/2014/main" id="{87DB2674-9470-C2E7-10E9-2EBE13639A95}"/>
              </a:ext>
            </a:extLst>
          </p:cNvPr>
          <p:cNvSpPr txBox="1"/>
          <p:nvPr/>
        </p:nvSpPr>
        <p:spPr>
          <a:xfrm>
            <a:off x="468942" y="2984670"/>
            <a:ext cx="2879775" cy="5669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nổi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altLang="en-US" sz="1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Nam.</a:t>
            </a:r>
          </a:p>
        </p:txBody>
      </p:sp>
      <p:cxnSp>
        <p:nvCxnSpPr>
          <p:cNvPr id="22" name="Google Shape;5188;p39">
            <a:extLst>
              <a:ext uri="{FF2B5EF4-FFF2-40B4-BE49-F238E27FC236}">
                <a16:creationId xmlns:a16="http://schemas.microsoft.com/office/drawing/2014/main" id="{DDFEC900-1A70-0A9A-8524-52D139CAD257}"/>
              </a:ext>
            </a:extLst>
          </p:cNvPr>
          <p:cNvCxnSpPr>
            <a:cxnSpLocks/>
            <a:stCxn id="18" idx="3"/>
          </p:cNvCxnSpPr>
          <p:nvPr/>
        </p:nvCxnSpPr>
        <p:spPr>
          <a:xfrm>
            <a:off x="3934250" y="2272679"/>
            <a:ext cx="1655701" cy="4437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23" name="Google Shape;5189;p39">
            <a:extLst>
              <a:ext uri="{FF2B5EF4-FFF2-40B4-BE49-F238E27FC236}">
                <a16:creationId xmlns:a16="http://schemas.microsoft.com/office/drawing/2014/main" id="{C83DC829-D23A-14D0-6BD8-2340E33058F0}"/>
              </a:ext>
            </a:extLst>
          </p:cNvPr>
          <p:cNvCxnSpPr/>
          <p:nvPr/>
        </p:nvCxnSpPr>
        <p:spPr>
          <a:xfrm rot="10800000" flipH="1">
            <a:off x="3934251" y="3820429"/>
            <a:ext cx="1654200" cy="443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24" name="Google Shape;5190;p39">
            <a:extLst>
              <a:ext uri="{FF2B5EF4-FFF2-40B4-BE49-F238E27FC236}">
                <a16:creationId xmlns:a16="http://schemas.microsoft.com/office/drawing/2014/main" id="{421D70B6-0995-FC18-AF54-2D1E70EE303A}"/>
              </a:ext>
            </a:extLst>
          </p:cNvPr>
          <p:cNvCxnSpPr>
            <a:stCxn id="20" idx="3"/>
          </p:cNvCxnSpPr>
          <p:nvPr/>
        </p:nvCxnSpPr>
        <p:spPr>
          <a:xfrm>
            <a:off x="4077126" y="3268080"/>
            <a:ext cx="16764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pic>
        <p:nvPicPr>
          <p:cNvPr id="3" name="Picture 14">
            <a:extLst>
              <a:ext uri="{FF2B5EF4-FFF2-40B4-BE49-F238E27FC236}">
                <a16:creationId xmlns:a16="http://schemas.microsoft.com/office/drawing/2014/main" id="{0D51F633-3C08-3BB4-C5D0-32F9220C1D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1126" y="1764741"/>
            <a:ext cx="825226" cy="825226"/>
          </a:xfrm>
          <a:prstGeom prst="rect">
            <a:avLst/>
          </a:prstGeom>
        </p:spPr>
      </p:pic>
      <p:pic>
        <p:nvPicPr>
          <p:cNvPr id="4" name="Picture 14">
            <a:extLst>
              <a:ext uri="{FF2B5EF4-FFF2-40B4-BE49-F238E27FC236}">
                <a16:creationId xmlns:a16="http://schemas.microsoft.com/office/drawing/2014/main" id="{4040A003-A77D-8EA4-3C51-4C72D864B8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54048" y="2766967"/>
            <a:ext cx="825226" cy="825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7698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1" name="Google Shape;3291;p3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3"/>
                </a:solidFill>
              </a:rPr>
              <a:t>2. </a:t>
            </a:r>
            <a:r>
              <a:rPr lang="en-US" dirty="0" err="1">
                <a:solidFill>
                  <a:schemeClr val="accent3"/>
                </a:solidFill>
              </a:rPr>
              <a:t>Tác</a:t>
            </a:r>
            <a:r>
              <a:rPr lang="en-US" dirty="0">
                <a:solidFill>
                  <a:schemeClr val="accent3"/>
                </a:solidFill>
              </a:rPr>
              <a:t> </a:t>
            </a:r>
            <a:r>
              <a:rPr lang="en-US" dirty="0" err="1">
                <a:solidFill>
                  <a:schemeClr val="accent3"/>
                </a:solidFill>
              </a:rPr>
              <a:t>phẩm</a:t>
            </a:r>
            <a:endParaRPr dirty="0">
              <a:solidFill>
                <a:schemeClr val="accent3"/>
              </a:solidFill>
            </a:endParaRPr>
          </a:p>
        </p:txBody>
      </p:sp>
      <p:sp>
        <p:nvSpPr>
          <p:cNvPr id="3293" name="Google Shape;3293;p32"/>
          <p:cNvSpPr txBox="1"/>
          <p:nvPr/>
        </p:nvSpPr>
        <p:spPr>
          <a:xfrm>
            <a:off x="4219678" y="3225499"/>
            <a:ext cx="3024567" cy="2488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 loại: </a:t>
            </a:r>
            <a:r>
              <a:rPr lang="en-US" alt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endParaRPr sz="2400" dirty="0">
              <a:solidFill>
                <a:schemeClr val="tx1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295" name="Google Shape;3295;p32"/>
          <p:cNvSpPr txBox="1"/>
          <p:nvPr/>
        </p:nvSpPr>
        <p:spPr>
          <a:xfrm>
            <a:off x="4292434" y="3862081"/>
            <a:ext cx="2411956" cy="8363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Phương</a:t>
            </a:r>
            <a:r>
              <a:rPr lang="en-US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biểu</a:t>
            </a:r>
            <a:r>
              <a:rPr lang="en-US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đạt</a:t>
            </a:r>
            <a:r>
              <a:rPr lang="vi-VN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en-US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altLang="en-US" sz="2400" dirty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endParaRPr sz="2400" dirty="0">
              <a:solidFill>
                <a:schemeClr val="tx1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297" name="Google Shape;3297;p32"/>
          <p:cNvSpPr txBox="1"/>
          <p:nvPr/>
        </p:nvSpPr>
        <p:spPr>
          <a:xfrm>
            <a:off x="4212038" y="1520749"/>
            <a:ext cx="3703926" cy="8115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defRPr/>
            </a:pPr>
            <a:r>
              <a:rPr lang="vi-V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 phẩm</a:t>
            </a:r>
            <a:r>
              <a:rPr lang="en-US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vi-V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 vào trung tâm vũ trụ</a:t>
            </a:r>
            <a:r>
              <a:rPr lang="en-US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 trích trong tiểu thuyết </a:t>
            </a:r>
            <a:r>
              <a:rPr lang="vi-VN" altLang="en-US" sz="2400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 mã</a:t>
            </a:r>
            <a:r>
              <a:rPr lang="vi-V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xuất bản năm 2010</a:t>
            </a:r>
            <a:r>
              <a:rPr lang="en-US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altLang="en-US" sz="24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3639328" y="155767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32"/>
          <p:cNvSpPr/>
          <p:nvPr/>
        </p:nvSpPr>
        <p:spPr>
          <a:xfrm rot="-1116879">
            <a:off x="3639330" y="2918210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0" name="Google Shape;3300;p32"/>
          <p:cNvSpPr/>
          <p:nvPr/>
        </p:nvSpPr>
        <p:spPr>
          <a:xfrm rot="-1116879">
            <a:off x="3669166" y="393116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50" name="Picture 2" descr="Đường vào trung tâm vũ trụ | Ngữ văn lớp 7 Kết nối tri thức">
            <a:extLst>
              <a:ext uri="{FF2B5EF4-FFF2-40B4-BE49-F238E27FC236}">
                <a16:creationId xmlns:a16="http://schemas.microsoft.com/office/drawing/2014/main" id="{4894FE17-CE28-B7CB-EBF0-ED92092135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126" y="1113969"/>
            <a:ext cx="2299606" cy="36908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68" name="Google Shape;5647;p42">
            <a:extLst>
              <a:ext uri="{FF2B5EF4-FFF2-40B4-BE49-F238E27FC236}">
                <a16:creationId xmlns:a16="http://schemas.microsoft.com/office/drawing/2014/main" id="{61608F33-2E30-BC87-A88A-341E27D44497}"/>
              </a:ext>
            </a:extLst>
          </p:cNvPr>
          <p:cNvGrpSpPr/>
          <p:nvPr/>
        </p:nvGrpSpPr>
        <p:grpSpPr>
          <a:xfrm>
            <a:off x="6852955" y="2504178"/>
            <a:ext cx="2579629" cy="2639322"/>
            <a:chOff x="2787246" y="1234591"/>
            <a:chExt cx="3386032" cy="3277719"/>
          </a:xfrm>
        </p:grpSpPr>
        <p:sp>
          <p:nvSpPr>
            <p:cNvPr id="4169" name="Google Shape;5648;p42">
              <a:extLst>
                <a:ext uri="{FF2B5EF4-FFF2-40B4-BE49-F238E27FC236}">
                  <a16:creationId xmlns:a16="http://schemas.microsoft.com/office/drawing/2014/main" id="{690B4E6E-E455-0849-0910-06753F91B0EA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5649;p42">
              <a:extLst>
                <a:ext uri="{FF2B5EF4-FFF2-40B4-BE49-F238E27FC236}">
                  <a16:creationId xmlns:a16="http://schemas.microsoft.com/office/drawing/2014/main" id="{D0E3C45A-1514-E490-5287-9F8637992E9C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5650;p42">
              <a:extLst>
                <a:ext uri="{FF2B5EF4-FFF2-40B4-BE49-F238E27FC236}">
                  <a16:creationId xmlns:a16="http://schemas.microsoft.com/office/drawing/2014/main" id="{2F51C6D1-8C68-DEA6-C0DD-42633A38762E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5651;p42">
              <a:extLst>
                <a:ext uri="{FF2B5EF4-FFF2-40B4-BE49-F238E27FC236}">
                  <a16:creationId xmlns:a16="http://schemas.microsoft.com/office/drawing/2014/main" id="{0F2ED995-81B2-D2F6-BFE0-41B9FA48E6CE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5652;p42">
              <a:extLst>
                <a:ext uri="{FF2B5EF4-FFF2-40B4-BE49-F238E27FC236}">
                  <a16:creationId xmlns:a16="http://schemas.microsoft.com/office/drawing/2014/main" id="{01D26489-5896-D414-3997-43F01D5B4B3B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5653;p42">
              <a:extLst>
                <a:ext uri="{FF2B5EF4-FFF2-40B4-BE49-F238E27FC236}">
                  <a16:creationId xmlns:a16="http://schemas.microsoft.com/office/drawing/2014/main" id="{B54A0330-E26E-9DC6-8D41-14C3C500618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5654;p42">
              <a:extLst>
                <a:ext uri="{FF2B5EF4-FFF2-40B4-BE49-F238E27FC236}">
                  <a16:creationId xmlns:a16="http://schemas.microsoft.com/office/drawing/2014/main" id="{46FC06A7-63CD-E6F8-8DB4-9057EB7511CE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5655;p42">
              <a:extLst>
                <a:ext uri="{FF2B5EF4-FFF2-40B4-BE49-F238E27FC236}">
                  <a16:creationId xmlns:a16="http://schemas.microsoft.com/office/drawing/2014/main" id="{A50A4D4D-048D-E5F1-98BB-8B62A187FD89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5656;p42">
              <a:extLst>
                <a:ext uri="{FF2B5EF4-FFF2-40B4-BE49-F238E27FC236}">
                  <a16:creationId xmlns:a16="http://schemas.microsoft.com/office/drawing/2014/main" id="{03A93A3E-9DCE-0ED1-7292-385E0AA17809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5657;p42">
              <a:extLst>
                <a:ext uri="{FF2B5EF4-FFF2-40B4-BE49-F238E27FC236}">
                  <a16:creationId xmlns:a16="http://schemas.microsoft.com/office/drawing/2014/main" id="{82289A54-15F3-500B-530C-CA6C75722C81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5658;p42">
              <a:extLst>
                <a:ext uri="{FF2B5EF4-FFF2-40B4-BE49-F238E27FC236}">
                  <a16:creationId xmlns:a16="http://schemas.microsoft.com/office/drawing/2014/main" id="{8D8333D7-C232-C49F-5060-6774EABB1766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5659;p42">
              <a:extLst>
                <a:ext uri="{FF2B5EF4-FFF2-40B4-BE49-F238E27FC236}">
                  <a16:creationId xmlns:a16="http://schemas.microsoft.com/office/drawing/2014/main" id="{EE26F462-8E08-E680-589E-25DB4C465B24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5660;p42">
              <a:extLst>
                <a:ext uri="{FF2B5EF4-FFF2-40B4-BE49-F238E27FC236}">
                  <a16:creationId xmlns:a16="http://schemas.microsoft.com/office/drawing/2014/main" id="{3C585B83-A169-46C5-2303-173E21FACFAF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5661;p42">
              <a:extLst>
                <a:ext uri="{FF2B5EF4-FFF2-40B4-BE49-F238E27FC236}">
                  <a16:creationId xmlns:a16="http://schemas.microsoft.com/office/drawing/2014/main" id="{DEA9E576-440F-457C-9A20-3934F4857815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5662;p42">
              <a:extLst>
                <a:ext uri="{FF2B5EF4-FFF2-40B4-BE49-F238E27FC236}">
                  <a16:creationId xmlns:a16="http://schemas.microsoft.com/office/drawing/2014/main" id="{C4378595-2D4A-F65F-CAF3-B45D4A20BC10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5663;p42">
              <a:extLst>
                <a:ext uri="{FF2B5EF4-FFF2-40B4-BE49-F238E27FC236}">
                  <a16:creationId xmlns:a16="http://schemas.microsoft.com/office/drawing/2014/main" id="{C4EC2E12-B293-C272-EC00-071B96308AE3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5664;p42">
              <a:extLst>
                <a:ext uri="{FF2B5EF4-FFF2-40B4-BE49-F238E27FC236}">
                  <a16:creationId xmlns:a16="http://schemas.microsoft.com/office/drawing/2014/main" id="{743FD449-CEFF-39FE-72C0-05EB7BE1313C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5665;p42">
              <a:extLst>
                <a:ext uri="{FF2B5EF4-FFF2-40B4-BE49-F238E27FC236}">
                  <a16:creationId xmlns:a16="http://schemas.microsoft.com/office/drawing/2014/main" id="{7BE0FCA8-A613-30D5-0403-96A5A458FFA7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5666;p42">
              <a:extLst>
                <a:ext uri="{FF2B5EF4-FFF2-40B4-BE49-F238E27FC236}">
                  <a16:creationId xmlns:a16="http://schemas.microsoft.com/office/drawing/2014/main" id="{495EFED3-D139-2908-B5D7-8AD8F8B04469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5667;p42">
              <a:extLst>
                <a:ext uri="{FF2B5EF4-FFF2-40B4-BE49-F238E27FC236}">
                  <a16:creationId xmlns:a16="http://schemas.microsoft.com/office/drawing/2014/main" id="{F8E0E6D8-536B-3A02-0021-08DECEAF6093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5668;p42">
              <a:extLst>
                <a:ext uri="{FF2B5EF4-FFF2-40B4-BE49-F238E27FC236}">
                  <a16:creationId xmlns:a16="http://schemas.microsoft.com/office/drawing/2014/main" id="{46F31C62-A877-C9C2-C124-4CEE9A597089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5669;p42">
              <a:extLst>
                <a:ext uri="{FF2B5EF4-FFF2-40B4-BE49-F238E27FC236}">
                  <a16:creationId xmlns:a16="http://schemas.microsoft.com/office/drawing/2014/main" id="{7CC7F522-EDC9-980D-78FE-B8EE65D0F4D9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5670;p42">
              <a:extLst>
                <a:ext uri="{FF2B5EF4-FFF2-40B4-BE49-F238E27FC236}">
                  <a16:creationId xmlns:a16="http://schemas.microsoft.com/office/drawing/2014/main" id="{CC2330D3-468B-7063-C002-BF83A2E75D0E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5671;p42">
              <a:extLst>
                <a:ext uri="{FF2B5EF4-FFF2-40B4-BE49-F238E27FC236}">
                  <a16:creationId xmlns:a16="http://schemas.microsoft.com/office/drawing/2014/main" id="{BB7E0D39-16DC-FAEB-3E15-139141E45EC0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5672;p42">
              <a:extLst>
                <a:ext uri="{FF2B5EF4-FFF2-40B4-BE49-F238E27FC236}">
                  <a16:creationId xmlns:a16="http://schemas.microsoft.com/office/drawing/2014/main" id="{97F27C41-5ED3-AFCD-2648-70E2EB08129D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5673;p42">
              <a:extLst>
                <a:ext uri="{FF2B5EF4-FFF2-40B4-BE49-F238E27FC236}">
                  <a16:creationId xmlns:a16="http://schemas.microsoft.com/office/drawing/2014/main" id="{25D8B66A-8631-A3CE-B9FB-78D6529013CC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5674;p42">
              <a:extLst>
                <a:ext uri="{FF2B5EF4-FFF2-40B4-BE49-F238E27FC236}">
                  <a16:creationId xmlns:a16="http://schemas.microsoft.com/office/drawing/2014/main" id="{E5F92C39-2E8B-E748-34C2-7B8725A7D8C4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5675;p42">
              <a:extLst>
                <a:ext uri="{FF2B5EF4-FFF2-40B4-BE49-F238E27FC236}">
                  <a16:creationId xmlns:a16="http://schemas.microsoft.com/office/drawing/2014/main" id="{D5023FF9-666F-8443-6682-D7B00D7259B9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5676;p42">
              <a:extLst>
                <a:ext uri="{FF2B5EF4-FFF2-40B4-BE49-F238E27FC236}">
                  <a16:creationId xmlns:a16="http://schemas.microsoft.com/office/drawing/2014/main" id="{8B94BD56-14A0-A167-F5DA-066D5874FEED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5677;p42">
              <a:extLst>
                <a:ext uri="{FF2B5EF4-FFF2-40B4-BE49-F238E27FC236}">
                  <a16:creationId xmlns:a16="http://schemas.microsoft.com/office/drawing/2014/main" id="{E8859C83-7029-0006-5DBD-9C41DCAA9BC7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5678;p42">
              <a:extLst>
                <a:ext uri="{FF2B5EF4-FFF2-40B4-BE49-F238E27FC236}">
                  <a16:creationId xmlns:a16="http://schemas.microsoft.com/office/drawing/2014/main" id="{B5034239-00B4-0FC0-23BD-029FEB36C32F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5679;p42">
              <a:extLst>
                <a:ext uri="{FF2B5EF4-FFF2-40B4-BE49-F238E27FC236}">
                  <a16:creationId xmlns:a16="http://schemas.microsoft.com/office/drawing/2014/main" id="{76A42C2A-70AA-B927-0BF0-7C63D861DC37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5680;p42">
              <a:extLst>
                <a:ext uri="{FF2B5EF4-FFF2-40B4-BE49-F238E27FC236}">
                  <a16:creationId xmlns:a16="http://schemas.microsoft.com/office/drawing/2014/main" id="{055CA705-C2BE-3FBD-BEDF-AFBBD362835D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5681;p42">
              <a:extLst>
                <a:ext uri="{FF2B5EF4-FFF2-40B4-BE49-F238E27FC236}">
                  <a16:creationId xmlns:a16="http://schemas.microsoft.com/office/drawing/2014/main" id="{B919459C-B7EE-F4FA-D803-C2B175CA0C79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5682;p42">
              <a:extLst>
                <a:ext uri="{FF2B5EF4-FFF2-40B4-BE49-F238E27FC236}">
                  <a16:creationId xmlns:a16="http://schemas.microsoft.com/office/drawing/2014/main" id="{386D1796-D565-A465-784C-AF94402E2BA5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5683;p42">
              <a:extLst>
                <a:ext uri="{FF2B5EF4-FFF2-40B4-BE49-F238E27FC236}">
                  <a16:creationId xmlns:a16="http://schemas.microsoft.com/office/drawing/2014/main" id="{5D1B510E-5D7D-3040-9396-1AD010BB0494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5684;p42">
              <a:extLst>
                <a:ext uri="{FF2B5EF4-FFF2-40B4-BE49-F238E27FC236}">
                  <a16:creationId xmlns:a16="http://schemas.microsoft.com/office/drawing/2014/main" id="{0B699CB8-0768-8CEB-D487-A9ADC3F09D7E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5685;p42">
              <a:extLst>
                <a:ext uri="{FF2B5EF4-FFF2-40B4-BE49-F238E27FC236}">
                  <a16:creationId xmlns:a16="http://schemas.microsoft.com/office/drawing/2014/main" id="{01C89A6B-40C8-24F3-995A-CE4ECEF3BDDF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5686;p42">
              <a:extLst>
                <a:ext uri="{FF2B5EF4-FFF2-40B4-BE49-F238E27FC236}">
                  <a16:creationId xmlns:a16="http://schemas.microsoft.com/office/drawing/2014/main" id="{C2A617F4-FD0B-0265-8317-D20372E6C2A6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5687;p42">
              <a:extLst>
                <a:ext uri="{FF2B5EF4-FFF2-40B4-BE49-F238E27FC236}">
                  <a16:creationId xmlns:a16="http://schemas.microsoft.com/office/drawing/2014/main" id="{90C54627-88E5-40D0-EEBC-6425B730D178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5688;p42">
              <a:extLst>
                <a:ext uri="{FF2B5EF4-FFF2-40B4-BE49-F238E27FC236}">
                  <a16:creationId xmlns:a16="http://schemas.microsoft.com/office/drawing/2014/main" id="{DE589F14-46AA-2E2D-7DD3-CE26E2149DA4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5689;p42">
              <a:extLst>
                <a:ext uri="{FF2B5EF4-FFF2-40B4-BE49-F238E27FC236}">
                  <a16:creationId xmlns:a16="http://schemas.microsoft.com/office/drawing/2014/main" id="{EE28C6F6-D57F-CC36-3DF3-1DFBA41B3571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5690;p42">
              <a:extLst>
                <a:ext uri="{FF2B5EF4-FFF2-40B4-BE49-F238E27FC236}">
                  <a16:creationId xmlns:a16="http://schemas.microsoft.com/office/drawing/2014/main" id="{17D2C719-6B1E-FEE0-9634-4D7A998C6C24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5691;p42">
              <a:extLst>
                <a:ext uri="{FF2B5EF4-FFF2-40B4-BE49-F238E27FC236}">
                  <a16:creationId xmlns:a16="http://schemas.microsoft.com/office/drawing/2014/main" id="{1AA914EA-70A3-CDE4-A4E4-357E4B16329D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5692;p42">
              <a:extLst>
                <a:ext uri="{FF2B5EF4-FFF2-40B4-BE49-F238E27FC236}">
                  <a16:creationId xmlns:a16="http://schemas.microsoft.com/office/drawing/2014/main" id="{A2405F12-0F62-1435-9B2C-C5A31B33DBDD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5693;p42">
              <a:extLst>
                <a:ext uri="{FF2B5EF4-FFF2-40B4-BE49-F238E27FC236}">
                  <a16:creationId xmlns:a16="http://schemas.microsoft.com/office/drawing/2014/main" id="{E12E0C36-36AA-EAF1-5DE8-A9186E70E288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5694;p42">
              <a:extLst>
                <a:ext uri="{FF2B5EF4-FFF2-40B4-BE49-F238E27FC236}">
                  <a16:creationId xmlns:a16="http://schemas.microsoft.com/office/drawing/2014/main" id="{AAA1133A-1810-62E4-D51F-CF151B6C42C5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5695;p42">
              <a:extLst>
                <a:ext uri="{FF2B5EF4-FFF2-40B4-BE49-F238E27FC236}">
                  <a16:creationId xmlns:a16="http://schemas.microsoft.com/office/drawing/2014/main" id="{811699D3-C0E8-EA7B-F4F6-C6EFCA9C71CF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5696;p42">
              <a:extLst>
                <a:ext uri="{FF2B5EF4-FFF2-40B4-BE49-F238E27FC236}">
                  <a16:creationId xmlns:a16="http://schemas.microsoft.com/office/drawing/2014/main" id="{2E2A13CC-1ACC-2DA2-7810-117827CB2C5D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5697;p42">
              <a:extLst>
                <a:ext uri="{FF2B5EF4-FFF2-40B4-BE49-F238E27FC236}">
                  <a16:creationId xmlns:a16="http://schemas.microsoft.com/office/drawing/2014/main" id="{4FC1A9A8-706D-8E1E-9009-8BA81C13F2F2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5698;p42">
              <a:extLst>
                <a:ext uri="{FF2B5EF4-FFF2-40B4-BE49-F238E27FC236}">
                  <a16:creationId xmlns:a16="http://schemas.microsoft.com/office/drawing/2014/main" id="{C5A53E4E-E33B-C3CA-7D3F-2271682AF0EC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5699;p42">
              <a:extLst>
                <a:ext uri="{FF2B5EF4-FFF2-40B4-BE49-F238E27FC236}">
                  <a16:creationId xmlns:a16="http://schemas.microsoft.com/office/drawing/2014/main" id="{44BC580C-A58A-5DF1-9BB7-6A9F17C7A309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5700;p42">
              <a:extLst>
                <a:ext uri="{FF2B5EF4-FFF2-40B4-BE49-F238E27FC236}">
                  <a16:creationId xmlns:a16="http://schemas.microsoft.com/office/drawing/2014/main" id="{E7E0D0F7-B79C-6085-BC44-4219789476A2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5701;p42">
              <a:extLst>
                <a:ext uri="{FF2B5EF4-FFF2-40B4-BE49-F238E27FC236}">
                  <a16:creationId xmlns:a16="http://schemas.microsoft.com/office/drawing/2014/main" id="{28CB0661-EF69-D419-4C2D-114F1AF9D088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5702;p42">
              <a:extLst>
                <a:ext uri="{FF2B5EF4-FFF2-40B4-BE49-F238E27FC236}">
                  <a16:creationId xmlns:a16="http://schemas.microsoft.com/office/drawing/2014/main" id="{8643ECC5-5A1D-A480-1CE1-2FA600065FEC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5703;p42">
              <a:extLst>
                <a:ext uri="{FF2B5EF4-FFF2-40B4-BE49-F238E27FC236}">
                  <a16:creationId xmlns:a16="http://schemas.microsoft.com/office/drawing/2014/main" id="{92F70512-D98C-F0B1-47CB-EAEB5EDF9FF2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5704;p42">
              <a:extLst>
                <a:ext uri="{FF2B5EF4-FFF2-40B4-BE49-F238E27FC236}">
                  <a16:creationId xmlns:a16="http://schemas.microsoft.com/office/drawing/2014/main" id="{70FCDB3F-E2BC-F9E0-F42A-3DC1935E1492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5705;p42">
              <a:extLst>
                <a:ext uri="{FF2B5EF4-FFF2-40B4-BE49-F238E27FC236}">
                  <a16:creationId xmlns:a16="http://schemas.microsoft.com/office/drawing/2014/main" id="{7BA018CD-EA2D-9E34-EF9C-227F6C732EB1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5706;p42">
              <a:extLst>
                <a:ext uri="{FF2B5EF4-FFF2-40B4-BE49-F238E27FC236}">
                  <a16:creationId xmlns:a16="http://schemas.microsoft.com/office/drawing/2014/main" id="{538C1C63-34B5-39AA-AB02-C51CC1B2967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5707;p42">
              <a:extLst>
                <a:ext uri="{FF2B5EF4-FFF2-40B4-BE49-F238E27FC236}">
                  <a16:creationId xmlns:a16="http://schemas.microsoft.com/office/drawing/2014/main" id="{1E6ACAF0-5C05-C861-86AD-BF1F96983455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5708;p42">
              <a:extLst>
                <a:ext uri="{FF2B5EF4-FFF2-40B4-BE49-F238E27FC236}">
                  <a16:creationId xmlns:a16="http://schemas.microsoft.com/office/drawing/2014/main" id="{FC425342-8216-B873-EC84-9037B6E6F50E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5709;p42">
              <a:extLst>
                <a:ext uri="{FF2B5EF4-FFF2-40B4-BE49-F238E27FC236}">
                  <a16:creationId xmlns:a16="http://schemas.microsoft.com/office/drawing/2014/main" id="{238DD47D-13CD-317F-2A4B-E5673F804898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5710;p42">
              <a:extLst>
                <a:ext uri="{FF2B5EF4-FFF2-40B4-BE49-F238E27FC236}">
                  <a16:creationId xmlns:a16="http://schemas.microsoft.com/office/drawing/2014/main" id="{3538B71D-1D43-2866-1E79-FE46268DB7B2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5711;p42">
              <a:extLst>
                <a:ext uri="{FF2B5EF4-FFF2-40B4-BE49-F238E27FC236}">
                  <a16:creationId xmlns:a16="http://schemas.microsoft.com/office/drawing/2014/main" id="{A7B11D89-64F9-E7B2-98A6-27C13261F3EE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5712;p42">
              <a:extLst>
                <a:ext uri="{FF2B5EF4-FFF2-40B4-BE49-F238E27FC236}">
                  <a16:creationId xmlns:a16="http://schemas.microsoft.com/office/drawing/2014/main" id="{16E6D63C-1819-147C-5F4E-1D08F6147C05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5713;p42">
              <a:extLst>
                <a:ext uri="{FF2B5EF4-FFF2-40B4-BE49-F238E27FC236}">
                  <a16:creationId xmlns:a16="http://schemas.microsoft.com/office/drawing/2014/main" id="{CFA2156F-A7EE-6431-D197-A54DAF35C83B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5714;p42">
              <a:extLst>
                <a:ext uri="{FF2B5EF4-FFF2-40B4-BE49-F238E27FC236}">
                  <a16:creationId xmlns:a16="http://schemas.microsoft.com/office/drawing/2014/main" id="{846741C9-AD61-F99C-3E88-E530F649F0B7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5715;p42">
              <a:extLst>
                <a:ext uri="{FF2B5EF4-FFF2-40B4-BE49-F238E27FC236}">
                  <a16:creationId xmlns:a16="http://schemas.microsoft.com/office/drawing/2014/main" id="{3315DC9D-2F2B-88E2-F1BE-91BBD978794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5716;p42">
              <a:extLst>
                <a:ext uri="{FF2B5EF4-FFF2-40B4-BE49-F238E27FC236}">
                  <a16:creationId xmlns:a16="http://schemas.microsoft.com/office/drawing/2014/main" id="{F57A04C1-664F-CB3C-DDA6-BCD91BBF2479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5717;p42">
              <a:extLst>
                <a:ext uri="{FF2B5EF4-FFF2-40B4-BE49-F238E27FC236}">
                  <a16:creationId xmlns:a16="http://schemas.microsoft.com/office/drawing/2014/main" id="{90F91A08-C130-4D9E-83DB-43C0388AF5B8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5718;p42">
              <a:extLst>
                <a:ext uri="{FF2B5EF4-FFF2-40B4-BE49-F238E27FC236}">
                  <a16:creationId xmlns:a16="http://schemas.microsoft.com/office/drawing/2014/main" id="{FBB03CA0-6423-D13F-E932-B4EC01399F83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5719;p42">
              <a:extLst>
                <a:ext uri="{FF2B5EF4-FFF2-40B4-BE49-F238E27FC236}">
                  <a16:creationId xmlns:a16="http://schemas.microsoft.com/office/drawing/2014/main" id="{DB904435-209A-CB8D-69C4-37023D857A6B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5720;p42">
              <a:extLst>
                <a:ext uri="{FF2B5EF4-FFF2-40B4-BE49-F238E27FC236}">
                  <a16:creationId xmlns:a16="http://schemas.microsoft.com/office/drawing/2014/main" id="{DFB8D051-A76D-9E6E-30F8-AB5F1902E7D7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5721;p42">
              <a:extLst>
                <a:ext uri="{FF2B5EF4-FFF2-40B4-BE49-F238E27FC236}">
                  <a16:creationId xmlns:a16="http://schemas.microsoft.com/office/drawing/2014/main" id="{F71AD38B-C5DD-F794-BF9F-E8D20454466C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5722;p42">
              <a:extLst>
                <a:ext uri="{FF2B5EF4-FFF2-40B4-BE49-F238E27FC236}">
                  <a16:creationId xmlns:a16="http://schemas.microsoft.com/office/drawing/2014/main" id="{B7B0DEB4-3B26-4561-EFCC-445843B24170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5723;p42">
              <a:extLst>
                <a:ext uri="{FF2B5EF4-FFF2-40B4-BE49-F238E27FC236}">
                  <a16:creationId xmlns:a16="http://schemas.microsoft.com/office/drawing/2014/main" id="{72C23E22-A3F3-E74E-0D81-66578DFDBC65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5724;p42">
              <a:extLst>
                <a:ext uri="{FF2B5EF4-FFF2-40B4-BE49-F238E27FC236}">
                  <a16:creationId xmlns:a16="http://schemas.microsoft.com/office/drawing/2014/main" id="{E7C0A36D-C642-8EFC-A3BE-FD0819D69003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5725;p42">
              <a:extLst>
                <a:ext uri="{FF2B5EF4-FFF2-40B4-BE49-F238E27FC236}">
                  <a16:creationId xmlns:a16="http://schemas.microsoft.com/office/drawing/2014/main" id="{74F4DF33-C9BD-DE2F-4EC7-99E57F39E642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5726;p42">
              <a:extLst>
                <a:ext uri="{FF2B5EF4-FFF2-40B4-BE49-F238E27FC236}">
                  <a16:creationId xmlns:a16="http://schemas.microsoft.com/office/drawing/2014/main" id="{1152B7C0-AF55-AF9C-17A2-62CB3E1D6B2C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5727;p42">
              <a:extLst>
                <a:ext uri="{FF2B5EF4-FFF2-40B4-BE49-F238E27FC236}">
                  <a16:creationId xmlns:a16="http://schemas.microsoft.com/office/drawing/2014/main" id="{D5B386C3-9C30-147B-987E-C36CAB7EEB09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5728;p42">
              <a:extLst>
                <a:ext uri="{FF2B5EF4-FFF2-40B4-BE49-F238E27FC236}">
                  <a16:creationId xmlns:a16="http://schemas.microsoft.com/office/drawing/2014/main" id="{D20113F8-A335-F71A-AB89-A59D8AA6C0D0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5729;p42">
              <a:extLst>
                <a:ext uri="{FF2B5EF4-FFF2-40B4-BE49-F238E27FC236}">
                  <a16:creationId xmlns:a16="http://schemas.microsoft.com/office/drawing/2014/main" id="{EC467B99-25D6-BEA7-4A08-19F1437A7542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5730;p42">
              <a:extLst>
                <a:ext uri="{FF2B5EF4-FFF2-40B4-BE49-F238E27FC236}">
                  <a16:creationId xmlns:a16="http://schemas.microsoft.com/office/drawing/2014/main" id="{FCC1DA55-F5A0-95AE-3DE8-18AB8AA5EE79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5731;p42">
              <a:extLst>
                <a:ext uri="{FF2B5EF4-FFF2-40B4-BE49-F238E27FC236}">
                  <a16:creationId xmlns:a16="http://schemas.microsoft.com/office/drawing/2014/main" id="{F571E509-43AA-2C5C-4084-8D65B424D6B8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5732;p42">
              <a:extLst>
                <a:ext uri="{FF2B5EF4-FFF2-40B4-BE49-F238E27FC236}">
                  <a16:creationId xmlns:a16="http://schemas.microsoft.com/office/drawing/2014/main" id="{1EB77561-D27F-6FD7-2311-16E254EED2BF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5733;p42">
              <a:extLst>
                <a:ext uri="{FF2B5EF4-FFF2-40B4-BE49-F238E27FC236}">
                  <a16:creationId xmlns:a16="http://schemas.microsoft.com/office/drawing/2014/main" id="{3DC486F7-FAA6-3D44-3EBB-6C946CF67E82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5734;p42">
              <a:extLst>
                <a:ext uri="{FF2B5EF4-FFF2-40B4-BE49-F238E27FC236}">
                  <a16:creationId xmlns:a16="http://schemas.microsoft.com/office/drawing/2014/main" id="{230E42EB-3B01-1E73-DB22-C7CEF403CB20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5735;p42">
              <a:extLst>
                <a:ext uri="{FF2B5EF4-FFF2-40B4-BE49-F238E27FC236}">
                  <a16:creationId xmlns:a16="http://schemas.microsoft.com/office/drawing/2014/main" id="{CBEF7282-D413-DD00-1302-1B7E39C66EFE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5736;p42">
              <a:extLst>
                <a:ext uri="{FF2B5EF4-FFF2-40B4-BE49-F238E27FC236}">
                  <a16:creationId xmlns:a16="http://schemas.microsoft.com/office/drawing/2014/main" id="{C8D2DFF3-FBB6-747A-E559-DA722B4607B3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5737;p42">
              <a:extLst>
                <a:ext uri="{FF2B5EF4-FFF2-40B4-BE49-F238E27FC236}">
                  <a16:creationId xmlns:a16="http://schemas.microsoft.com/office/drawing/2014/main" id="{7FA3248D-B3F9-5651-4B94-A544CC59748D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5738;p42">
              <a:extLst>
                <a:ext uri="{FF2B5EF4-FFF2-40B4-BE49-F238E27FC236}">
                  <a16:creationId xmlns:a16="http://schemas.microsoft.com/office/drawing/2014/main" id="{034473D1-3529-BBC7-D1B2-BB3D58E043A8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5739;p42">
              <a:extLst>
                <a:ext uri="{FF2B5EF4-FFF2-40B4-BE49-F238E27FC236}">
                  <a16:creationId xmlns:a16="http://schemas.microsoft.com/office/drawing/2014/main" id="{75723B7E-AB1B-F3D2-C015-20069D091131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5740;p42">
              <a:extLst>
                <a:ext uri="{FF2B5EF4-FFF2-40B4-BE49-F238E27FC236}">
                  <a16:creationId xmlns:a16="http://schemas.microsoft.com/office/drawing/2014/main" id="{A0B69276-B41A-281B-99ED-42C5533216C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5741;p42">
              <a:extLst>
                <a:ext uri="{FF2B5EF4-FFF2-40B4-BE49-F238E27FC236}">
                  <a16:creationId xmlns:a16="http://schemas.microsoft.com/office/drawing/2014/main" id="{F0B5F12E-32EF-AB53-C93E-8C63436E117D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5742;p42">
              <a:extLst>
                <a:ext uri="{FF2B5EF4-FFF2-40B4-BE49-F238E27FC236}">
                  <a16:creationId xmlns:a16="http://schemas.microsoft.com/office/drawing/2014/main" id="{120EDA0E-9629-C122-6365-1F63FA6C3C38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5743;p42">
              <a:extLst>
                <a:ext uri="{FF2B5EF4-FFF2-40B4-BE49-F238E27FC236}">
                  <a16:creationId xmlns:a16="http://schemas.microsoft.com/office/drawing/2014/main" id="{4D92B566-984F-830A-D71C-21814D4CC79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5744;p42">
              <a:extLst>
                <a:ext uri="{FF2B5EF4-FFF2-40B4-BE49-F238E27FC236}">
                  <a16:creationId xmlns:a16="http://schemas.microsoft.com/office/drawing/2014/main" id="{92B47361-5BE3-E24D-089E-9D855958BACA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5745;p42">
              <a:extLst>
                <a:ext uri="{FF2B5EF4-FFF2-40B4-BE49-F238E27FC236}">
                  <a16:creationId xmlns:a16="http://schemas.microsoft.com/office/drawing/2014/main" id="{3EEC40E0-4D07-1CA4-4706-7F4328D309D8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5746;p42">
              <a:extLst>
                <a:ext uri="{FF2B5EF4-FFF2-40B4-BE49-F238E27FC236}">
                  <a16:creationId xmlns:a16="http://schemas.microsoft.com/office/drawing/2014/main" id="{0414F37C-9B17-262B-826A-89F4315C6C72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5747;p42">
              <a:extLst>
                <a:ext uri="{FF2B5EF4-FFF2-40B4-BE49-F238E27FC236}">
                  <a16:creationId xmlns:a16="http://schemas.microsoft.com/office/drawing/2014/main" id="{712D0143-2280-19CA-DBCE-C5A2CDECB711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5748;p42">
              <a:extLst>
                <a:ext uri="{FF2B5EF4-FFF2-40B4-BE49-F238E27FC236}">
                  <a16:creationId xmlns:a16="http://schemas.microsoft.com/office/drawing/2014/main" id="{776716E0-B0B9-B5E6-CD10-376DE749EC2C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5749;p42">
              <a:extLst>
                <a:ext uri="{FF2B5EF4-FFF2-40B4-BE49-F238E27FC236}">
                  <a16:creationId xmlns:a16="http://schemas.microsoft.com/office/drawing/2014/main" id="{B82558DC-3AEA-E459-20DB-CE37852CBD0B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5750;p42">
              <a:extLst>
                <a:ext uri="{FF2B5EF4-FFF2-40B4-BE49-F238E27FC236}">
                  <a16:creationId xmlns:a16="http://schemas.microsoft.com/office/drawing/2014/main" id="{9645BD07-E1B6-BEF7-510A-B2D8172EC0B2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5751;p42">
              <a:extLst>
                <a:ext uri="{FF2B5EF4-FFF2-40B4-BE49-F238E27FC236}">
                  <a16:creationId xmlns:a16="http://schemas.microsoft.com/office/drawing/2014/main" id="{1333F873-68E4-FC09-688A-44B6A6A4ECEE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5752;p42">
              <a:extLst>
                <a:ext uri="{FF2B5EF4-FFF2-40B4-BE49-F238E27FC236}">
                  <a16:creationId xmlns:a16="http://schemas.microsoft.com/office/drawing/2014/main" id="{99AFC4FC-506C-6BD0-A870-3D473A424E1C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5753;p42">
              <a:extLst>
                <a:ext uri="{FF2B5EF4-FFF2-40B4-BE49-F238E27FC236}">
                  <a16:creationId xmlns:a16="http://schemas.microsoft.com/office/drawing/2014/main" id="{D4E27395-7966-109C-C2BE-C98B1BF2F2CE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5754;p42">
              <a:extLst>
                <a:ext uri="{FF2B5EF4-FFF2-40B4-BE49-F238E27FC236}">
                  <a16:creationId xmlns:a16="http://schemas.microsoft.com/office/drawing/2014/main" id="{E04FB64A-2938-903D-288B-01C7ECA83D94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5755;p42">
              <a:extLst>
                <a:ext uri="{FF2B5EF4-FFF2-40B4-BE49-F238E27FC236}">
                  <a16:creationId xmlns:a16="http://schemas.microsoft.com/office/drawing/2014/main" id="{271C38C6-4CF6-FA16-5031-7EB07A5E9B1D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5756;p42">
              <a:extLst>
                <a:ext uri="{FF2B5EF4-FFF2-40B4-BE49-F238E27FC236}">
                  <a16:creationId xmlns:a16="http://schemas.microsoft.com/office/drawing/2014/main" id="{CCA8A2FC-5B45-E835-D52C-C97BDF0F37A9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5757;p42">
              <a:extLst>
                <a:ext uri="{FF2B5EF4-FFF2-40B4-BE49-F238E27FC236}">
                  <a16:creationId xmlns:a16="http://schemas.microsoft.com/office/drawing/2014/main" id="{2234D36D-83F3-768D-64D6-794120EB75E4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5758;p42">
              <a:extLst>
                <a:ext uri="{FF2B5EF4-FFF2-40B4-BE49-F238E27FC236}">
                  <a16:creationId xmlns:a16="http://schemas.microsoft.com/office/drawing/2014/main" id="{80DF674E-79AF-BD93-E2A0-07C9B915923E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5759;p42">
              <a:extLst>
                <a:ext uri="{FF2B5EF4-FFF2-40B4-BE49-F238E27FC236}">
                  <a16:creationId xmlns:a16="http://schemas.microsoft.com/office/drawing/2014/main" id="{76040724-1133-543E-9A6F-89479C031D5D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5760;p42">
              <a:extLst>
                <a:ext uri="{FF2B5EF4-FFF2-40B4-BE49-F238E27FC236}">
                  <a16:creationId xmlns:a16="http://schemas.microsoft.com/office/drawing/2014/main" id="{5493F361-FB2E-6A21-F9F7-0D4B3BF0C056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5761;p42">
              <a:extLst>
                <a:ext uri="{FF2B5EF4-FFF2-40B4-BE49-F238E27FC236}">
                  <a16:creationId xmlns:a16="http://schemas.microsoft.com/office/drawing/2014/main" id="{B169FFC6-90F1-B7A3-DCF2-2700F80C30D3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5762;p42">
              <a:extLst>
                <a:ext uri="{FF2B5EF4-FFF2-40B4-BE49-F238E27FC236}">
                  <a16:creationId xmlns:a16="http://schemas.microsoft.com/office/drawing/2014/main" id="{AC98D333-FA54-EA51-531A-FFF0C77D3CB6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5763;p42">
              <a:extLst>
                <a:ext uri="{FF2B5EF4-FFF2-40B4-BE49-F238E27FC236}">
                  <a16:creationId xmlns:a16="http://schemas.microsoft.com/office/drawing/2014/main" id="{BDB49F4C-B573-7BB1-798B-620F00BE8569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5764;p42">
              <a:extLst>
                <a:ext uri="{FF2B5EF4-FFF2-40B4-BE49-F238E27FC236}">
                  <a16:creationId xmlns:a16="http://schemas.microsoft.com/office/drawing/2014/main" id="{1FAA926B-56D0-2869-1631-1AA6DA4273BE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5765;p42">
              <a:extLst>
                <a:ext uri="{FF2B5EF4-FFF2-40B4-BE49-F238E27FC236}">
                  <a16:creationId xmlns:a16="http://schemas.microsoft.com/office/drawing/2014/main" id="{9C3F0B35-31E4-91A5-9AA7-E28E3D63B097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5766;p42">
              <a:extLst>
                <a:ext uri="{FF2B5EF4-FFF2-40B4-BE49-F238E27FC236}">
                  <a16:creationId xmlns:a16="http://schemas.microsoft.com/office/drawing/2014/main" id="{DDAB9697-C822-F3B3-C4CB-27674ADB9EE9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5767;p42">
              <a:extLst>
                <a:ext uri="{FF2B5EF4-FFF2-40B4-BE49-F238E27FC236}">
                  <a16:creationId xmlns:a16="http://schemas.microsoft.com/office/drawing/2014/main" id="{73F78704-86DC-C8A1-60DA-B9513600B11E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5768;p42">
              <a:extLst>
                <a:ext uri="{FF2B5EF4-FFF2-40B4-BE49-F238E27FC236}">
                  <a16:creationId xmlns:a16="http://schemas.microsoft.com/office/drawing/2014/main" id="{865C2001-755F-6F04-FC9A-EB7197DEE15B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5769;p42">
              <a:extLst>
                <a:ext uri="{FF2B5EF4-FFF2-40B4-BE49-F238E27FC236}">
                  <a16:creationId xmlns:a16="http://schemas.microsoft.com/office/drawing/2014/main" id="{B6211E80-9829-C07E-1CF6-1226C1887691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5770;p42">
              <a:extLst>
                <a:ext uri="{FF2B5EF4-FFF2-40B4-BE49-F238E27FC236}">
                  <a16:creationId xmlns:a16="http://schemas.microsoft.com/office/drawing/2014/main" id="{E7475A49-2037-4314-9D4E-E3CB1151BE80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5771;p42">
              <a:extLst>
                <a:ext uri="{FF2B5EF4-FFF2-40B4-BE49-F238E27FC236}">
                  <a16:creationId xmlns:a16="http://schemas.microsoft.com/office/drawing/2014/main" id="{5969C73C-653D-5D4E-4CCB-B6EFB6DEEE2E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5772;p42">
              <a:extLst>
                <a:ext uri="{FF2B5EF4-FFF2-40B4-BE49-F238E27FC236}">
                  <a16:creationId xmlns:a16="http://schemas.microsoft.com/office/drawing/2014/main" id="{3BF61880-5F97-B8A6-B48D-0FA4B686846C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5773;p42">
              <a:extLst>
                <a:ext uri="{FF2B5EF4-FFF2-40B4-BE49-F238E27FC236}">
                  <a16:creationId xmlns:a16="http://schemas.microsoft.com/office/drawing/2014/main" id="{0E88DF8A-E0CA-D4B5-F9B0-7EE5DFDCCBBC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5774;p42">
              <a:extLst>
                <a:ext uri="{FF2B5EF4-FFF2-40B4-BE49-F238E27FC236}">
                  <a16:creationId xmlns:a16="http://schemas.microsoft.com/office/drawing/2014/main" id="{3FC2FEBD-B3CE-46FC-3DCD-597F18826E21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5775;p42">
              <a:extLst>
                <a:ext uri="{FF2B5EF4-FFF2-40B4-BE49-F238E27FC236}">
                  <a16:creationId xmlns:a16="http://schemas.microsoft.com/office/drawing/2014/main" id="{0D80DAB4-6E53-E54D-52FE-97D29810EFBA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5776;p42">
              <a:extLst>
                <a:ext uri="{FF2B5EF4-FFF2-40B4-BE49-F238E27FC236}">
                  <a16:creationId xmlns:a16="http://schemas.microsoft.com/office/drawing/2014/main" id="{E471B9E2-3AAC-AD89-31F3-DB4AB9A2EBED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5777;p42">
              <a:extLst>
                <a:ext uri="{FF2B5EF4-FFF2-40B4-BE49-F238E27FC236}">
                  <a16:creationId xmlns:a16="http://schemas.microsoft.com/office/drawing/2014/main" id="{91422EE5-66E4-53C2-4F52-ABFD8426501E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5778;p42">
              <a:extLst>
                <a:ext uri="{FF2B5EF4-FFF2-40B4-BE49-F238E27FC236}">
                  <a16:creationId xmlns:a16="http://schemas.microsoft.com/office/drawing/2014/main" id="{C99D3597-55A4-B3AB-9C74-F6C0C322DBE8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5779;p42">
              <a:extLst>
                <a:ext uri="{FF2B5EF4-FFF2-40B4-BE49-F238E27FC236}">
                  <a16:creationId xmlns:a16="http://schemas.microsoft.com/office/drawing/2014/main" id="{D1D3ECCA-7051-F732-89F8-8D5197FA1AE2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5780;p42">
              <a:extLst>
                <a:ext uri="{FF2B5EF4-FFF2-40B4-BE49-F238E27FC236}">
                  <a16:creationId xmlns:a16="http://schemas.microsoft.com/office/drawing/2014/main" id="{4911ABBA-DB01-0E22-828D-404B2B418835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5781;p42">
              <a:extLst>
                <a:ext uri="{FF2B5EF4-FFF2-40B4-BE49-F238E27FC236}">
                  <a16:creationId xmlns:a16="http://schemas.microsoft.com/office/drawing/2014/main" id="{A2581E80-C5EC-52A7-8D75-589D0E58B11A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5782;p42">
              <a:extLst>
                <a:ext uri="{FF2B5EF4-FFF2-40B4-BE49-F238E27FC236}">
                  <a16:creationId xmlns:a16="http://schemas.microsoft.com/office/drawing/2014/main" id="{B0A86F3E-BF6A-6A69-12D9-899B2DFC12CB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5783;p42">
              <a:extLst>
                <a:ext uri="{FF2B5EF4-FFF2-40B4-BE49-F238E27FC236}">
                  <a16:creationId xmlns:a16="http://schemas.microsoft.com/office/drawing/2014/main" id="{01CC44EA-7B59-76C3-D197-81C5564B5375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5784;p42">
              <a:extLst>
                <a:ext uri="{FF2B5EF4-FFF2-40B4-BE49-F238E27FC236}">
                  <a16:creationId xmlns:a16="http://schemas.microsoft.com/office/drawing/2014/main" id="{F415216A-D6BD-8B6E-17F7-BF368022A614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5785;p42">
              <a:extLst>
                <a:ext uri="{FF2B5EF4-FFF2-40B4-BE49-F238E27FC236}">
                  <a16:creationId xmlns:a16="http://schemas.microsoft.com/office/drawing/2014/main" id="{DC593FBA-7ED7-2B5C-6171-5540DBEE6E08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5786;p42">
              <a:extLst>
                <a:ext uri="{FF2B5EF4-FFF2-40B4-BE49-F238E27FC236}">
                  <a16:creationId xmlns:a16="http://schemas.microsoft.com/office/drawing/2014/main" id="{9FB85BDE-8FF0-8615-71C9-8D617DC875C2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5787;p42">
              <a:extLst>
                <a:ext uri="{FF2B5EF4-FFF2-40B4-BE49-F238E27FC236}">
                  <a16:creationId xmlns:a16="http://schemas.microsoft.com/office/drawing/2014/main" id="{C6AB09FB-2AE5-A452-C488-2116A522FA9F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5788;p42">
              <a:extLst>
                <a:ext uri="{FF2B5EF4-FFF2-40B4-BE49-F238E27FC236}">
                  <a16:creationId xmlns:a16="http://schemas.microsoft.com/office/drawing/2014/main" id="{7FCCE112-E6FD-94EB-F86C-D14F0DCC0F11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5789;p42">
              <a:extLst>
                <a:ext uri="{FF2B5EF4-FFF2-40B4-BE49-F238E27FC236}">
                  <a16:creationId xmlns:a16="http://schemas.microsoft.com/office/drawing/2014/main" id="{3E5658B7-6AE6-DAE3-AE49-E08F4A0F8452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5790;p42">
              <a:extLst>
                <a:ext uri="{FF2B5EF4-FFF2-40B4-BE49-F238E27FC236}">
                  <a16:creationId xmlns:a16="http://schemas.microsoft.com/office/drawing/2014/main" id="{1EAA75EB-43CF-89E7-7A79-1A5D29BD5CFD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5791;p42">
              <a:extLst>
                <a:ext uri="{FF2B5EF4-FFF2-40B4-BE49-F238E27FC236}">
                  <a16:creationId xmlns:a16="http://schemas.microsoft.com/office/drawing/2014/main" id="{B58ED82A-F927-7D55-B02C-2C7EBBA7D1A3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5792;p42">
              <a:extLst>
                <a:ext uri="{FF2B5EF4-FFF2-40B4-BE49-F238E27FC236}">
                  <a16:creationId xmlns:a16="http://schemas.microsoft.com/office/drawing/2014/main" id="{5E82A9A9-E259-5533-17AC-2172DE9B3306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5793;p42">
              <a:extLst>
                <a:ext uri="{FF2B5EF4-FFF2-40B4-BE49-F238E27FC236}">
                  <a16:creationId xmlns:a16="http://schemas.microsoft.com/office/drawing/2014/main" id="{3D108345-A7C9-A2AC-F429-23B128709E0B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5794;p42">
              <a:extLst>
                <a:ext uri="{FF2B5EF4-FFF2-40B4-BE49-F238E27FC236}">
                  <a16:creationId xmlns:a16="http://schemas.microsoft.com/office/drawing/2014/main" id="{DC212768-2285-DE5D-D103-141D982CE30E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5795;p42">
              <a:extLst>
                <a:ext uri="{FF2B5EF4-FFF2-40B4-BE49-F238E27FC236}">
                  <a16:creationId xmlns:a16="http://schemas.microsoft.com/office/drawing/2014/main" id="{D0C6E0DA-8FE5-3510-92D0-7612508AA0D4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5796;p42">
              <a:extLst>
                <a:ext uri="{FF2B5EF4-FFF2-40B4-BE49-F238E27FC236}">
                  <a16:creationId xmlns:a16="http://schemas.microsoft.com/office/drawing/2014/main" id="{9497C49F-7F47-2806-30EC-584270D39A74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5797;p42">
              <a:extLst>
                <a:ext uri="{FF2B5EF4-FFF2-40B4-BE49-F238E27FC236}">
                  <a16:creationId xmlns:a16="http://schemas.microsoft.com/office/drawing/2014/main" id="{B2DF8574-AE8B-729D-D8BB-DD2B859393B7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5798;p42">
              <a:extLst>
                <a:ext uri="{FF2B5EF4-FFF2-40B4-BE49-F238E27FC236}">
                  <a16:creationId xmlns:a16="http://schemas.microsoft.com/office/drawing/2014/main" id="{1F6364D6-6BD6-767F-E42F-7F296E7D21CA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5799;p42">
              <a:extLst>
                <a:ext uri="{FF2B5EF4-FFF2-40B4-BE49-F238E27FC236}">
                  <a16:creationId xmlns:a16="http://schemas.microsoft.com/office/drawing/2014/main" id="{5C271B28-5DB1-BBBF-2F28-2CE673B575AF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5800;p42">
              <a:extLst>
                <a:ext uri="{FF2B5EF4-FFF2-40B4-BE49-F238E27FC236}">
                  <a16:creationId xmlns:a16="http://schemas.microsoft.com/office/drawing/2014/main" id="{5D93A3BF-EE29-ABDD-578B-36595C2BFF1A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5801;p42">
              <a:extLst>
                <a:ext uri="{FF2B5EF4-FFF2-40B4-BE49-F238E27FC236}">
                  <a16:creationId xmlns:a16="http://schemas.microsoft.com/office/drawing/2014/main" id="{85824BB2-E4BF-D2AD-F0E5-A7B940248EBB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5802;p42">
              <a:extLst>
                <a:ext uri="{FF2B5EF4-FFF2-40B4-BE49-F238E27FC236}">
                  <a16:creationId xmlns:a16="http://schemas.microsoft.com/office/drawing/2014/main" id="{3797B524-A8D6-8506-2013-F2FBB4E45278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5803;p42">
              <a:extLst>
                <a:ext uri="{FF2B5EF4-FFF2-40B4-BE49-F238E27FC236}">
                  <a16:creationId xmlns:a16="http://schemas.microsoft.com/office/drawing/2014/main" id="{357AFE41-DC89-8647-E8B0-AD51DBBEA049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5804;p42">
              <a:extLst>
                <a:ext uri="{FF2B5EF4-FFF2-40B4-BE49-F238E27FC236}">
                  <a16:creationId xmlns:a16="http://schemas.microsoft.com/office/drawing/2014/main" id="{34B3160B-5501-BCF5-6511-579521A0309D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5805;p42">
              <a:extLst>
                <a:ext uri="{FF2B5EF4-FFF2-40B4-BE49-F238E27FC236}">
                  <a16:creationId xmlns:a16="http://schemas.microsoft.com/office/drawing/2014/main" id="{04F18BDE-2DD9-BCC1-10EE-D6926C534C92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5806;p42">
              <a:extLst>
                <a:ext uri="{FF2B5EF4-FFF2-40B4-BE49-F238E27FC236}">
                  <a16:creationId xmlns:a16="http://schemas.microsoft.com/office/drawing/2014/main" id="{E6580F50-5A6A-896B-3443-D3001A2DE208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5807;p42">
              <a:extLst>
                <a:ext uri="{FF2B5EF4-FFF2-40B4-BE49-F238E27FC236}">
                  <a16:creationId xmlns:a16="http://schemas.microsoft.com/office/drawing/2014/main" id="{DBA80B1C-5BA8-58CD-32C3-030BF922832A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5808;p42">
              <a:extLst>
                <a:ext uri="{FF2B5EF4-FFF2-40B4-BE49-F238E27FC236}">
                  <a16:creationId xmlns:a16="http://schemas.microsoft.com/office/drawing/2014/main" id="{4CD485B3-883B-1DB2-5DDA-27EFFDA1EA41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5809;p42">
              <a:extLst>
                <a:ext uri="{FF2B5EF4-FFF2-40B4-BE49-F238E27FC236}">
                  <a16:creationId xmlns:a16="http://schemas.microsoft.com/office/drawing/2014/main" id="{2DFFC478-DC6E-175B-99FA-AB691ACEA7DC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5810;p42">
              <a:extLst>
                <a:ext uri="{FF2B5EF4-FFF2-40B4-BE49-F238E27FC236}">
                  <a16:creationId xmlns:a16="http://schemas.microsoft.com/office/drawing/2014/main" id="{BF86CD8A-F4AC-36DC-1CAC-5AE09A465A47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5811;p42">
              <a:extLst>
                <a:ext uri="{FF2B5EF4-FFF2-40B4-BE49-F238E27FC236}">
                  <a16:creationId xmlns:a16="http://schemas.microsoft.com/office/drawing/2014/main" id="{4D66A4C8-DDC5-6FB9-9CBA-15D11849268D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5812;p42">
              <a:extLst>
                <a:ext uri="{FF2B5EF4-FFF2-40B4-BE49-F238E27FC236}">
                  <a16:creationId xmlns:a16="http://schemas.microsoft.com/office/drawing/2014/main" id="{13D01A9C-2EC1-C499-E07F-71303F429288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5813;p42">
              <a:extLst>
                <a:ext uri="{FF2B5EF4-FFF2-40B4-BE49-F238E27FC236}">
                  <a16:creationId xmlns:a16="http://schemas.microsoft.com/office/drawing/2014/main" id="{7EB3EC2A-734B-3E8C-C357-C1CB708A7ECA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5814;p42">
              <a:extLst>
                <a:ext uri="{FF2B5EF4-FFF2-40B4-BE49-F238E27FC236}">
                  <a16:creationId xmlns:a16="http://schemas.microsoft.com/office/drawing/2014/main" id="{F3A882E9-76A4-0B7B-D9F3-1DBBF63279E8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5815;p42">
              <a:extLst>
                <a:ext uri="{FF2B5EF4-FFF2-40B4-BE49-F238E27FC236}">
                  <a16:creationId xmlns:a16="http://schemas.microsoft.com/office/drawing/2014/main" id="{B2AAD203-15E8-5676-3A42-B9331882F743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5816;p42">
              <a:extLst>
                <a:ext uri="{FF2B5EF4-FFF2-40B4-BE49-F238E27FC236}">
                  <a16:creationId xmlns:a16="http://schemas.microsoft.com/office/drawing/2014/main" id="{B1B7E3A5-2651-3503-179A-5399597D6712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5817;p42">
              <a:extLst>
                <a:ext uri="{FF2B5EF4-FFF2-40B4-BE49-F238E27FC236}">
                  <a16:creationId xmlns:a16="http://schemas.microsoft.com/office/drawing/2014/main" id="{6F98CA71-F844-8D8A-2B76-03E30556DFA4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5818;p42">
              <a:extLst>
                <a:ext uri="{FF2B5EF4-FFF2-40B4-BE49-F238E27FC236}">
                  <a16:creationId xmlns:a16="http://schemas.microsoft.com/office/drawing/2014/main" id="{D0865B6E-CEDD-B4D7-3832-D41345701CB6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5819;p42">
              <a:extLst>
                <a:ext uri="{FF2B5EF4-FFF2-40B4-BE49-F238E27FC236}">
                  <a16:creationId xmlns:a16="http://schemas.microsoft.com/office/drawing/2014/main" id="{B0638629-378C-DB31-B504-FA83631CFFCC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5820;p42">
              <a:extLst>
                <a:ext uri="{FF2B5EF4-FFF2-40B4-BE49-F238E27FC236}">
                  <a16:creationId xmlns:a16="http://schemas.microsoft.com/office/drawing/2014/main" id="{F51B40E8-FE1C-EEB6-3523-9E8D7D74DD8A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5821;p42">
              <a:extLst>
                <a:ext uri="{FF2B5EF4-FFF2-40B4-BE49-F238E27FC236}">
                  <a16:creationId xmlns:a16="http://schemas.microsoft.com/office/drawing/2014/main" id="{ED74DE13-868F-EBD2-D5B0-121978967D1E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5822;p42">
              <a:extLst>
                <a:ext uri="{FF2B5EF4-FFF2-40B4-BE49-F238E27FC236}">
                  <a16:creationId xmlns:a16="http://schemas.microsoft.com/office/drawing/2014/main" id="{2995BD35-98BC-01B4-9CCF-3B8CAE5AD1DF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5823;p42">
              <a:extLst>
                <a:ext uri="{FF2B5EF4-FFF2-40B4-BE49-F238E27FC236}">
                  <a16:creationId xmlns:a16="http://schemas.microsoft.com/office/drawing/2014/main" id="{1A21779F-FDD1-E2C8-8338-7F818C1F6251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5824;p42">
              <a:extLst>
                <a:ext uri="{FF2B5EF4-FFF2-40B4-BE49-F238E27FC236}">
                  <a16:creationId xmlns:a16="http://schemas.microsoft.com/office/drawing/2014/main" id="{D05015EC-ADC4-FF3B-1087-0AFF0185D811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5825;p42">
              <a:extLst>
                <a:ext uri="{FF2B5EF4-FFF2-40B4-BE49-F238E27FC236}">
                  <a16:creationId xmlns:a16="http://schemas.microsoft.com/office/drawing/2014/main" id="{70D2DA00-260A-EC23-51F2-CE67320FF5FF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5826;p42">
              <a:extLst>
                <a:ext uri="{FF2B5EF4-FFF2-40B4-BE49-F238E27FC236}">
                  <a16:creationId xmlns:a16="http://schemas.microsoft.com/office/drawing/2014/main" id="{CDF8CB14-8F7C-0174-931D-8F645006C5BB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5827;p42">
              <a:extLst>
                <a:ext uri="{FF2B5EF4-FFF2-40B4-BE49-F238E27FC236}">
                  <a16:creationId xmlns:a16="http://schemas.microsoft.com/office/drawing/2014/main" id="{8C80DD30-98C7-95EB-AD33-4337B589A06E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5828;p42">
              <a:extLst>
                <a:ext uri="{FF2B5EF4-FFF2-40B4-BE49-F238E27FC236}">
                  <a16:creationId xmlns:a16="http://schemas.microsoft.com/office/drawing/2014/main" id="{ECB378FA-1EAC-7C97-8163-B262A6923189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4">
            <a:extLst>
              <a:ext uri="{FF2B5EF4-FFF2-40B4-BE49-F238E27FC236}">
                <a16:creationId xmlns:a16="http://schemas.microsoft.com/office/drawing/2014/main" id="{79FD4F70-1A86-6B24-A4FB-87018FA826E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94577" y="1171182"/>
            <a:ext cx="825226" cy="825226"/>
          </a:xfrm>
          <a:prstGeom prst="rect">
            <a:avLst/>
          </a:prstGeom>
        </p:spPr>
      </p:pic>
      <p:pic>
        <p:nvPicPr>
          <p:cNvPr id="3" name="Picture 14">
            <a:extLst>
              <a:ext uri="{FF2B5EF4-FFF2-40B4-BE49-F238E27FC236}">
                <a16:creationId xmlns:a16="http://schemas.microsoft.com/office/drawing/2014/main" id="{A2A971E4-56CD-77F1-53A3-EAFFB81C42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6944" y="2586312"/>
            <a:ext cx="825226" cy="825226"/>
          </a:xfrm>
          <a:prstGeom prst="rect">
            <a:avLst/>
          </a:prstGeom>
        </p:spPr>
      </p:pic>
      <p:pic>
        <p:nvPicPr>
          <p:cNvPr id="4" name="Picture 14">
            <a:extLst>
              <a:ext uri="{FF2B5EF4-FFF2-40B4-BE49-F238E27FC236}">
                <a16:creationId xmlns:a16="http://schemas.microsoft.com/office/drawing/2014/main" id="{BC547AB9-D188-DCA7-D13D-BBBD9A1C48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0355" y="3776955"/>
            <a:ext cx="825226" cy="82522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3" grpId="0"/>
      <p:bldP spid="3295" grpId="0"/>
      <p:bldP spid="329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" name="Google Shape;3307;p33"/>
          <p:cNvSpPr txBox="1">
            <a:spLocks noGrp="1"/>
          </p:cNvSpPr>
          <p:nvPr>
            <p:ph type="title"/>
          </p:nvPr>
        </p:nvSpPr>
        <p:spPr>
          <a:xfrm>
            <a:off x="3633537" y="493277"/>
            <a:ext cx="2013284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Bố cục</a:t>
            </a:r>
            <a:endParaRPr dirty="0"/>
          </a:p>
        </p:txBody>
      </p:sp>
      <p:grpSp>
        <p:nvGrpSpPr>
          <p:cNvPr id="3308" name="Google Shape;3308;p33"/>
          <p:cNvGrpSpPr/>
          <p:nvPr/>
        </p:nvGrpSpPr>
        <p:grpSpPr>
          <a:xfrm>
            <a:off x="2668587" y="1515948"/>
            <a:ext cx="3850156" cy="2591320"/>
            <a:chOff x="235800" y="830650"/>
            <a:chExt cx="6818055" cy="4588844"/>
          </a:xfrm>
        </p:grpSpPr>
        <p:sp>
          <p:nvSpPr>
            <p:cNvPr id="3309" name="Google Shape;3309;p3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3"/>
            <p:cNvSpPr/>
            <p:nvPr/>
          </p:nvSpPr>
          <p:spPr>
            <a:xfrm>
              <a:off x="2209830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3"/>
            <p:cNvSpPr/>
            <p:nvPr/>
          </p:nvSpPr>
          <p:spPr>
            <a:xfrm>
              <a:off x="2982930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3"/>
            <p:cNvSpPr/>
            <p:nvPr/>
          </p:nvSpPr>
          <p:spPr>
            <a:xfrm>
              <a:off x="5986205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3"/>
            <p:cNvSpPr/>
            <p:nvPr/>
          </p:nvSpPr>
          <p:spPr>
            <a:xfrm>
              <a:off x="5741205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3"/>
            <p:cNvSpPr/>
            <p:nvPr/>
          </p:nvSpPr>
          <p:spPr>
            <a:xfrm>
              <a:off x="6089280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315" name="Google Shape;3315;p33"/>
          <p:cNvCxnSpPr/>
          <p:nvPr/>
        </p:nvCxnSpPr>
        <p:spPr>
          <a:xfrm rot="10800000">
            <a:off x="1008100" y="3752850"/>
            <a:ext cx="27279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316" name="Google Shape;3316;p33"/>
          <p:cNvSpPr/>
          <p:nvPr/>
        </p:nvSpPr>
        <p:spPr>
          <a:xfrm rot="-1116879">
            <a:off x="756266" y="3616604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33"/>
          <p:cNvSpPr txBox="1">
            <a:spLocks noGrp="1"/>
          </p:cNvSpPr>
          <p:nvPr>
            <p:ph type="subTitle" idx="4294967295"/>
          </p:nvPr>
        </p:nvSpPr>
        <p:spPr>
          <a:xfrm flipH="1">
            <a:off x="272716" y="4030800"/>
            <a:ext cx="392551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indent="0" algn="just">
              <a:lnSpc>
                <a:spcPct val="135000"/>
              </a:lnSpc>
              <a:spcBef>
                <a:spcPts val="600"/>
              </a:spcBef>
              <a:spcAft>
                <a:spcPts val="0"/>
              </a:spcAft>
              <a:buNone/>
              <a:tabLst>
                <a:tab pos="570865" algn="l"/>
              </a:tabLs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3: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Từ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Chúng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tôi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nghe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đâu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đó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tiếng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vo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ve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đến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hết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Khám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phá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trung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tầm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vũ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trụ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</p:txBody>
      </p:sp>
      <p:cxnSp>
        <p:nvCxnSpPr>
          <p:cNvPr id="3318" name="Google Shape;3318;p33"/>
          <p:cNvCxnSpPr/>
          <p:nvPr/>
        </p:nvCxnSpPr>
        <p:spPr>
          <a:xfrm rot="10800000">
            <a:off x="6295325" y="2065725"/>
            <a:ext cx="18891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319" name="Google Shape;3319;p33"/>
          <p:cNvSpPr/>
          <p:nvPr/>
        </p:nvSpPr>
        <p:spPr>
          <a:xfrm rot="-1116879">
            <a:off x="8155016" y="192947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0" name="Google Shape;3320;p33"/>
          <p:cNvSpPr txBox="1">
            <a:spLocks noGrp="1"/>
          </p:cNvSpPr>
          <p:nvPr>
            <p:ph type="subTitle" idx="4294967295"/>
          </p:nvPr>
        </p:nvSpPr>
        <p:spPr>
          <a:xfrm flipH="1">
            <a:off x="6168189" y="2343675"/>
            <a:ext cx="2430379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just">
              <a:lnSpc>
                <a:spcPct val="135000"/>
              </a:lnSpc>
              <a:spcBef>
                <a:spcPts val="600"/>
              </a:spcBef>
              <a:buFontTx/>
              <a:buNone/>
            </a:pP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Chưa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nửa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322" name="Google Shape;3322;p33"/>
          <p:cNvSpPr/>
          <p:nvPr/>
        </p:nvSpPr>
        <p:spPr>
          <a:xfrm rot="-1116879">
            <a:off x="8155016" y="3616604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324" name="Google Shape;3324;p33"/>
          <p:cNvCxnSpPr/>
          <p:nvPr/>
        </p:nvCxnSpPr>
        <p:spPr>
          <a:xfrm rot="10800000">
            <a:off x="1008050" y="2065750"/>
            <a:ext cx="29799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325" name="Google Shape;3325;p33"/>
          <p:cNvSpPr/>
          <p:nvPr/>
        </p:nvSpPr>
        <p:spPr>
          <a:xfrm rot="-1116879">
            <a:off x="756266" y="192949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6" name="Google Shape;3326;p33"/>
          <p:cNvSpPr txBox="1">
            <a:spLocks noGrp="1"/>
          </p:cNvSpPr>
          <p:nvPr>
            <p:ph type="subTitle" idx="4294967295"/>
          </p:nvPr>
        </p:nvSpPr>
        <p:spPr>
          <a:xfrm flipH="1">
            <a:off x="115975" y="2238908"/>
            <a:ext cx="3044319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>
              <a:lnSpc>
                <a:spcPct val="135000"/>
              </a:lnSpc>
              <a:spcBef>
                <a:spcPts val="600"/>
              </a:spcBef>
              <a:buFontTx/>
              <a:buNone/>
            </a:pP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chốn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</a:t>
            </a:r>
            <a:r>
              <a:rPr lang="en-US" alt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alt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</TotalTime>
  <Words>993</Words>
  <Application>Microsoft Office PowerPoint</Application>
  <PresentationFormat>On-screen Show (16:9)</PresentationFormat>
  <Paragraphs>89</Paragraphs>
  <Slides>20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9" baseType="lpstr">
      <vt:lpstr>VNI-Times</vt:lpstr>
      <vt:lpstr>Calibri</vt:lpstr>
      <vt:lpstr>Verdana</vt:lpstr>
      <vt:lpstr>Didact Gothic</vt:lpstr>
      <vt:lpstr>Varela</vt:lpstr>
      <vt:lpstr>Times New Roman</vt:lpstr>
      <vt:lpstr>Mitr</vt:lpstr>
      <vt:lpstr>Arial</vt:lpstr>
      <vt:lpstr>Reading Workshop by Slidesgo</vt:lpstr>
      <vt:lpstr>Bạn có biết?</vt:lpstr>
      <vt:lpstr>Câu 2: Nêu một vài thông tin cơ bản mà em biết về người đầu tiên trên thế giới thực hiện chuyến bay vào vũ trụ?</vt:lpstr>
      <vt:lpstr>ĐƯỜNG VÀO TRUNG TÂM VŨ TRỤ</vt:lpstr>
      <vt:lpstr>Mục tiêu bài học</vt:lpstr>
      <vt:lpstr>Câu nói truyền cảm hứng</vt:lpstr>
      <vt:lpstr>I. Tìm hiểu chung</vt:lpstr>
      <vt:lpstr>1. Tác giả</vt:lpstr>
      <vt:lpstr>2. Tác phẩm</vt:lpstr>
      <vt:lpstr> Bố cục</vt:lpstr>
      <vt:lpstr>II. Tìm hiểu chi tiết</vt:lpstr>
      <vt:lpstr>PowerPoint Presentation</vt:lpstr>
      <vt:lpstr>PowerPoint Presentation</vt:lpstr>
      <vt:lpstr>Hoạt động nhóm</vt:lpstr>
      <vt:lpstr>BÁO CÁO SẢN PHẨM</vt:lpstr>
      <vt:lpstr>2. Khái quát về trung tâm vũ trụ</vt:lpstr>
      <vt:lpstr>3. Khám phá tâm Trái đất </vt:lpstr>
      <vt:lpstr>Tổng kết</vt:lpstr>
      <vt:lpstr>TỔNG KẾT</vt:lpstr>
      <vt:lpstr>VIẾT KẾT NỐI VỚI ĐỌC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Reading Workshop</dc:title>
  <dc:creator>ADMIN</dc:creator>
  <cp:lastModifiedBy>PCHOME</cp:lastModifiedBy>
  <cp:revision>12</cp:revision>
  <dcterms:modified xsi:type="dcterms:W3CDTF">2025-02-25T03:54:39Z</dcterms:modified>
</cp:coreProperties>
</file>