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  <p:sldMasterId id="2147483690" r:id="rId3"/>
    <p:sldMasterId id="2147483698" r:id="rId4"/>
    <p:sldMasterId id="2147483710" r:id="rId5"/>
  </p:sldMasterIdLst>
  <p:notesMasterIdLst>
    <p:notesMasterId r:id="rId28"/>
  </p:notesMasterIdLst>
  <p:sldIdLst>
    <p:sldId id="259" r:id="rId6"/>
    <p:sldId id="323" r:id="rId7"/>
    <p:sldId id="539" r:id="rId8"/>
    <p:sldId id="540" r:id="rId9"/>
    <p:sldId id="537" r:id="rId10"/>
    <p:sldId id="528" r:id="rId11"/>
    <p:sldId id="529" r:id="rId12"/>
    <p:sldId id="261" r:id="rId13"/>
    <p:sldId id="266" r:id="rId14"/>
    <p:sldId id="269" r:id="rId15"/>
    <p:sldId id="538" r:id="rId16"/>
    <p:sldId id="531" r:id="rId17"/>
    <p:sldId id="541" r:id="rId18"/>
    <p:sldId id="542" r:id="rId19"/>
    <p:sldId id="532" r:id="rId20"/>
    <p:sldId id="534" r:id="rId21"/>
    <p:sldId id="535" r:id="rId22"/>
    <p:sldId id="545" r:id="rId23"/>
    <p:sldId id="544" r:id="rId24"/>
    <p:sldId id="543" r:id="rId25"/>
    <p:sldId id="546" r:id="rId26"/>
    <p:sldId id="264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MS Mincho" panose="02020609040205080304" pitchFamily="49" charset="-128"/>
      <p:regular r:id="rId38"/>
    </p:embeddedFont>
    <p:embeddedFont>
      <p:font typeface="Neucha" panose="020B0604020202020204" charset="0"/>
      <p:regular r:id="rId39"/>
    </p:embeddedFont>
    <p:embeddedFont>
      <p:font typeface="Nunito" panose="020B0604020202020204" charset="0"/>
      <p:regular r:id="rId40"/>
      <p:bold r:id="rId41"/>
      <p:italic r:id="rId42"/>
      <p:boldItalic r:id="rId43"/>
    </p:embeddedFont>
    <p:embeddedFont>
      <p:font typeface="Permanent Marker" panose="020B0604020202020204" charset="0"/>
      <p:regular r:id="rId44"/>
    </p:embeddedFont>
    <p:embeddedFont>
      <p:font typeface="Poppins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5A6212-9853-4212-B72E-A8E8822A1CB9}">
  <a:tblStyle styleId="{8E5A6212-9853-4212-B72E-A8E8822A1C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3" autoAdjust="0"/>
    <p:restoredTop sz="90485" autoAdjust="0"/>
  </p:normalViewPr>
  <p:slideViewPr>
    <p:cSldViewPr snapToGrid="0">
      <p:cViewPr varScale="1">
        <p:scale>
          <a:sx n="81" d="100"/>
          <a:sy n="81" d="100"/>
        </p:scale>
        <p:origin x="7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1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5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0720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e5358f068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6e5358f068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995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6ea7d45174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6ea7d45174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9314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6e5358f06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6e5358f06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189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6e5358f06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6e5358f06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886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90ad29a59c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90ad29a59c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6ea7d45174_0_31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6ea7d45174_0_31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554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6e5358f06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6e5358f06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9054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8d033f30a9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8d033f30a9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9157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86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-13675"/>
            <a:ext cx="5998500" cy="51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92225" y="2379450"/>
            <a:ext cx="414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792225" y="3291025"/>
            <a:ext cx="3464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792225" y="963550"/>
            <a:ext cx="3464700" cy="12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39800BE-9408-D3CF-AB20-BE9B2E501C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13A6B74-F361-3AB6-1763-D635BDD07C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1A4B449-B43C-9817-9CD3-8429D30001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AF5ED-3486-4A7B-8A0C-7257B66AE4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763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537FDD9-080F-BAAA-3F28-38CB4D3FA5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89B2C3-19DD-0AEE-2B82-273048979C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78D5523-4272-C15E-3E50-6674C74EAD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34570-2209-4476-B28F-36421ACB6C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349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1334D9E-5C98-4DE6-4452-EDD298AEB8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0F50DAE-6D82-9C89-A66A-FA3390C34E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F8C7568-B929-280C-283B-D5745FF660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115AA-3F70-417F-991D-F36F160BB1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549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CA29B-8B25-E23C-8043-D06E4A5167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0CC68A-A335-102F-15C1-BCF2F71E9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A86E8D-05CA-3580-E23D-B470352E14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0F2E2-DA0A-48EE-9CA1-BCCD1FD8EF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362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416381-539D-AAE4-3B74-E4E900E6BE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68A1FB-DEEC-81A3-FAE6-DB3192EE6E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0036B1-5993-AF79-58EB-0514B598BF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95222-29B2-4FBA-B293-5CF9369D8D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307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E1CCF1-7242-6A4A-1DAB-5DFFAAE565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5E9ACC-BB4F-704D-66FF-E5BDC58D5F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C1380A-F3B5-2EB1-A6B9-48737AC83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23AB4-15BD-42F4-9E7B-6B2133ED0F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819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12F294-F189-02AB-AB86-D59D4886AE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539E2E-F2D2-C4FE-6B5C-B12BFEE440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2D9EBC-391C-116A-4731-DFBF9096F2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4CB05-1714-4800-A844-B0441BB0D6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278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598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4"/>
          <p:cNvGrpSpPr/>
          <p:nvPr/>
        </p:nvGrpSpPr>
        <p:grpSpPr>
          <a:xfrm>
            <a:off x="709144" y="1137300"/>
            <a:ext cx="7726200" cy="3546300"/>
            <a:chOff x="709144" y="1137300"/>
            <a:chExt cx="7726200" cy="3546300"/>
          </a:xfrm>
        </p:grpSpPr>
        <p:sp>
          <p:nvSpPr>
            <p:cNvPr id="128" name="Google Shape;128;p4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0" name="Google Shape;130;p4"/>
          <p:cNvSpPr txBox="1">
            <a:spLocks noGrp="1"/>
          </p:cNvSpPr>
          <p:nvPr>
            <p:ph type="body" idx="1"/>
          </p:nvPr>
        </p:nvSpPr>
        <p:spPr>
          <a:xfrm>
            <a:off x="859363" y="1225688"/>
            <a:ext cx="7425600" cy="3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78" lvl="0" indent="-3174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 sz="1200"/>
            </a:lvl1pPr>
            <a:lvl2pPr marL="914355" lvl="1" indent="-317484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2pPr>
            <a:lvl3pPr marL="1371532" lvl="2" indent="-317484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3pPr>
            <a:lvl4pPr marL="1828709" lvl="3" indent="-317484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4pPr>
            <a:lvl5pPr marL="2285886" lvl="4" indent="-317484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5pPr>
            <a:lvl6pPr marL="2743064" lvl="5" indent="-317484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6pPr>
            <a:lvl7pPr marL="3200240" lvl="6" indent="-317484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7pPr>
            <a:lvl8pPr marL="3657418" lvl="7" indent="-317484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8pPr>
            <a:lvl9pPr marL="4114595" lvl="8" indent="-317484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31" name="Google Shape;131;p4"/>
          <p:cNvGrpSpPr/>
          <p:nvPr/>
        </p:nvGrpSpPr>
        <p:grpSpPr>
          <a:xfrm rot="755454" flipH="1">
            <a:off x="7718603" y="-618193"/>
            <a:ext cx="2157219" cy="2662969"/>
            <a:chOff x="-623774" y="-350900"/>
            <a:chExt cx="2449210" cy="3023416"/>
          </a:xfrm>
        </p:grpSpPr>
        <p:grpSp>
          <p:nvGrpSpPr>
            <p:cNvPr id="132" name="Google Shape;132;p4"/>
            <p:cNvGrpSpPr/>
            <p:nvPr/>
          </p:nvGrpSpPr>
          <p:grpSpPr>
            <a:xfrm rot="1413719">
              <a:off x="224827" y="-308028"/>
              <a:ext cx="616248" cy="1925931"/>
              <a:chOff x="-1858600" y="2385325"/>
              <a:chExt cx="523125" cy="1635025"/>
            </a:xfrm>
          </p:grpSpPr>
          <p:sp>
            <p:nvSpPr>
              <p:cNvPr id="133" name="Google Shape;133;p4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7" name="Google Shape;137;p4"/>
            <p:cNvGrpSpPr/>
            <p:nvPr/>
          </p:nvGrpSpPr>
          <p:grpSpPr>
            <a:xfrm rot="1413719">
              <a:off x="234082" y="-133704"/>
              <a:ext cx="1216593" cy="2128592"/>
              <a:chOff x="-1779100" y="2408800"/>
              <a:chExt cx="1032750" cy="1807075"/>
            </a:xfrm>
          </p:grpSpPr>
          <p:sp>
            <p:nvSpPr>
              <p:cNvPr id="138" name="Google Shape;138;p4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2" name="Google Shape;142;p4"/>
            <p:cNvGrpSpPr/>
            <p:nvPr/>
          </p:nvGrpSpPr>
          <p:grpSpPr>
            <a:xfrm>
              <a:off x="-623774" y="407959"/>
              <a:ext cx="2317309" cy="2264556"/>
              <a:chOff x="-623774" y="407959"/>
              <a:chExt cx="2317309" cy="2264556"/>
            </a:xfrm>
          </p:grpSpPr>
          <p:grpSp>
            <p:nvGrpSpPr>
              <p:cNvPr id="143" name="Google Shape;143;p4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44" name="Google Shape;144;p4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Google Shape;145;p4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Google Shape;146;p4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7" name="Google Shape;147;p4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8" name="Google Shape;148;p4"/>
          <p:cNvSpPr txBox="1">
            <a:spLocks noGrp="1"/>
          </p:cNvSpPr>
          <p:nvPr>
            <p:ph type="title"/>
          </p:nvPr>
        </p:nvSpPr>
        <p:spPr>
          <a:xfrm>
            <a:off x="859375" y="572075"/>
            <a:ext cx="5242200" cy="4056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450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Google Shape;99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598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21"/>
          <p:cNvSpPr txBox="1">
            <a:spLocks noGrp="1"/>
          </p:cNvSpPr>
          <p:nvPr>
            <p:ph type="body" idx="1"/>
          </p:nvPr>
        </p:nvSpPr>
        <p:spPr>
          <a:xfrm>
            <a:off x="4805280" y="1912125"/>
            <a:ext cx="3074700" cy="20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174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1pPr>
            <a:lvl2pPr marL="914355" lvl="1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2pPr>
            <a:lvl3pPr marL="1371532" lvl="2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3pPr>
            <a:lvl4pPr marL="1828709" lvl="3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4pPr>
            <a:lvl5pPr marL="2285886" lvl="4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5pPr>
            <a:lvl6pPr marL="2743064" lvl="5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6pPr>
            <a:lvl7pPr marL="3200240" lvl="6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7pPr>
            <a:lvl8pPr marL="3657418" lvl="7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8pPr>
            <a:lvl9pPr marL="4114595" lvl="8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1" name="Google Shape;1001;p21"/>
          <p:cNvSpPr txBox="1">
            <a:spLocks noGrp="1"/>
          </p:cNvSpPr>
          <p:nvPr>
            <p:ph type="body" idx="2"/>
          </p:nvPr>
        </p:nvSpPr>
        <p:spPr>
          <a:xfrm>
            <a:off x="1264200" y="1912125"/>
            <a:ext cx="3074700" cy="20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174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55" lvl="1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2pPr>
            <a:lvl3pPr marL="1371532" lvl="2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3pPr>
            <a:lvl4pPr marL="1828709" lvl="3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4pPr>
            <a:lvl5pPr marL="2285886" lvl="4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5pPr>
            <a:lvl6pPr marL="2743064" lvl="5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6pPr>
            <a:lvl7pPr marL="3200240" lvl="6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7pPr>
            <a:lvl8pPr marL="3657418" lvl="7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8pPr>
            <a:lvl9pPr marL="4114595" lvl="8" indent="-317484" algn="ctr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flipH="1">
            <a:off x="-452569" y="-612191"/>
            <a:ext cx="1827168" cy="1923261"/>
            <a:chOff x="1526600" y="450800"/>
            <a:chExt cx="4540675" cy="4779475"/>
          </a:xfrm>
        </p:grpSpPr>
        <p:sp>
          <p:nvSpPr>
            <p:cNvPr id="1003" name="Google Shape;1003;p21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4" name="Google Shape;1004;p21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5" name="Google Shape;1005;p21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7" name="Google Shape;1007;p21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8" name="Google Shape;1008;p21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9" name="Google Shape;1009;p21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0" name="Google Shape;1010;p21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11" name="Google Shape;1011;p21"/>
          <p:cNvGrpSpPr/>
          <p:nvPr/>
        </p:nvGrpSpPr>
        <p:grpSpPr>
          <a:xfrm rot="215000" flipH="1">
            <a:off x="7293400" y="4425390"/>
            <a:ext cx="2281940" cy="1790554"/>
            <a:chOff x="-2415600" y="2986400"/>
            <a:chExt cx="1943075" cy="1524659"/>
          </a:xfrm>
        </p:grpSpPr>
        <p:sp>
          <p:nvSpPr>
            <p:cNvPr id="1012" name="Google Shape;1012;p21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3" name="Google Shape;1013;p21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4" name="Google Shape;1014;p21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5" name="Google Shape;1015;p21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6" name="Google Shape;1016;p21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17" name="Google Shape;1017;p21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1018" name="Google Shape;1018;p21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9" name="Google Shape;1019;p21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20" name="Google Shape;1020;p21"/>
          <p:cNvGrpSpPr/>
          <p:nvPr/>
        </p:nvGrpSpPr>
        <p:grpSpPr>
          <a:xfrm rot="337778">
            <a:off x="7967421" y="-586470"/>
            <a:ext cx="1811026" cy="1871814"/>
            <a:chOff x="334100" y="971800"/>
            <a:chExt cx="1810984" cy="1871771"/>
          </a:xfrm>
        </p:grpSpPr>
        <p:sp>
          <p:nvSpPr>
            <p:cNvPr id="1021" name="Google Shape;1021;p21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2" name="Google Shape;1022;p21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3" name="Google Shape;1023;p21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1024" name="Google Shape;1024;p21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5" name="Google Shape;1025;p21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26" name="Google Shape;1026;p21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7" name="Google Shape;1027;p21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8" name="Google Shape;1028;p21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29" name="Google Shape;1029;p21"/>
          <p:cNvSpPr txBox="1">
            <a:spLocks noGrp="1"/>
          </p:cNvSpPr>
          <p:nvPr>
            <p:ph type="title"/>
          </p:nvPr>
        </p:nvSpPr>
        <p:spPr>
          <a:xfrm>
            <a:off x="2255100" y="583850"/>
            <a:ext cx="4633800" cy="4056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7735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" name="Google Shape;1744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598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5" name="Google Shape;1745;p35"/>
          <p:cNvGrpSpPr/>
          <p:nvPr/>
        </p:nvGrpSpPr>
        <p:grpSpPr>
          <a:xfrm rot="963590" flipH="1">
            <a:off x="-261770" y="-757972"/>
            <a:ext cx="2643664" cy="2133532"/>
            <a:chOff x="-729163" y="3851975"/>
            <a:chExt cx="2464103" cy="1988620"/>
          </a:xfrm>
        </p:grpSpPr>
        <p:sp>
          <p:nvSpPr>
            <p:cNvPr id="1746" name="Google Shape;1746;p35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1" name="Google Shape;1751;p35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2" name="Google Shape;1752;p35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60" name="Google Shape;1760;p35"/>
          <p:cNvGrpSpPr/>
          <p:nvPr/>
        </p:nvGrpSpPr>
        <p:grpSpPr>
          <a:xfrm rot="3429524">
            <a:off x="-297981" y="582342"/>
            <a:ext cx="1827779" cy="1923904"/>
            <a:chOff x="1526600" y="450800"/>
            <a:chExt cx="4540675" cy="4779475"/>
          </a:xfrm>
        </p:grpSpPr>
        <p:sp>
          <p:nvSpPr>
            <p:cNvPr id="1761" name="Google Shape;1761;p35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2" name="Google Shape;1762;p35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3" name="Google Shape;1763;p35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69" name="Google Shape;1769;p35"/>
          <p:cNvGrpSpPr/>
          <p:nvPr/>
        </p:nvGrpSpPr>
        <p:grpSpPr>
          <a:xfrm rot="-9827298" flipH="1">
            <a:off x="-207463" y="3361067"/>
            <a:ext cx="2535050" cy="2494263"/>
            <a:chOff x="7235149" y="-718650"/>
            <a:chExt cx="3031064" cy="2982297"/>
          </a:xfrm>
        </p:grpSpPr>
        <p:grpSp>
          <p:nvGrpSpPr>
            <p:cNvPr id="1770" name="Google Shape;1770;p35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771" name="Google Shape;1771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75" name="Google Shape;1775;p35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776" name="Google Shape;1776;p35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80" name="Google Shape;1780;p35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781" name="Google Shape;1781;p35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782" name="Google Shape;1782;p35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3" name="Google Shape;1783;p35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4" name="Google Shape;1784;p35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85" name="Google Shape;1785;p35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86" name="Google Shape;1786;p35"/>
          <p:cNvGrpSpPr/>
          <p:nvPr/>
        </p:nvGrpSpPr>
        <p:grpSpPr>
          <a:xfrm rot="10424794">
            <a:off x="7872110" y="-480314"/>
            <a:ext cx="2101989" cy="1676391"/>
            <a:chOff x="-874852" y="3661982"/>
            <a:chExt cx="2044303" cy="1580085"/>
          </a:xfrm>
        </p:grpSpPr>
        <p:grpSp>
          <p:nvGrpSpPr>
            <p:cNvPr id="1787" name="Google Shape;1787;p35"/>
            <p:cNvGrpSpPr/>
            <p:nvPr/>
          </p:nvGrpSpPr>
          <p:grpSpPr>
            <a:xfrm rot="5249857" flipH="1">
              <a:off x="48808" y="4095917"/>
              <a:ext cx="537972" cy="1681428"/>
              <a:chOff x="-1858600" y="2385325"/>
              <a:chExt cx="523125" cy="1635025"/>
            </a:xfrm>
          </p:grpSpPr>
          <p:sp>
            <p:nvSpPr>
              <p:cNvPr id="1788" name="Google Shape;1788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92" name="Google Shape;1792;p35"/>
            <p:cNvGrpSpPr/>
            <p:nvPr/>
          </p:nvGrpSpPr>
          <p:grpSpPr>
            <a:xfrm rot="5249857" flipH="1">
              <a:off x="-340747" y="3668895"/>
              <a:ext cx="1062060" cy="1858361"/>
              <a:chOff x="-1779100" y="2408800"/>
              <a:chExt cx="1032750" cy="1807075"/>
            </a:xfrm>
          </p:grpSpPr>
          <p:sp>
            <p:nvSpPr>
              <p:cNvPr id="1793" name="Google Shape;1793;p35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97" name="Google Shape;1797;p35"/>
            <p:cNvGrpSpPr/>
            <p:nvPr/>
          </p:nvGrpSpPr>
          <p:grpSpPr>
            <a:xfrm rot="2700000" flipH="1">
              <a:off x="-365668" y="3606652"/>
              <a:ext cx="531184" cy="1660213"/>
              <a:chOff x="-1858600" y="2385325"/>
              <a:chExt cx="523125" cy="1635025"/>
            </a:xfrm>
          </p:grpSpPr>
          <p:sp>
            <p:nvSpPr>
              <p:cNvPr id="1798" name="Google Shape;1798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9" name="Google Shape;1799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0" name="Google Shape;1800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1" name="Google Shape;1801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02" name="Google Shape;1802;p35"/>
          <p:cNvGrpSpPr/>
          <p:nvPr/>
        </p:nvGrpSpPr>
        <p:grpSpPr>
          <a:xfrm rot="5170076">
            <a:off x="7747652" y="3954174"/>
            <a:ext cx="1827621" cy="1923738"/>
            <a:chOff x="1526600" y="450800"/>
            <a:chExt cx="4540675" cy="4779475"/>
          </a:xfrm>
        </p:grpSpPr>
        <p:sp>
          <p:nvSpPr>
            <p:cNvPr id="1803" name="Google Shape;1803;p35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7" name="Google Shape;1807;p35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8" name="Google Shape;1808;p35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08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4563100" y="1531925"/>
            <a:ext cx="3617400" cy="56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Neucha"/>
              <a:buNone/>
              <a:defRPr sz="21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2"/>
          </p:nvPr>
        </p:nvSpPr>
        <p:spPr>
          <a:xfrm>
            <a:off x="4563100" y="2152325"/>
            <a:ext cx="36174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311700" y="254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/>
          <p:nvPr/>
        </p:nvSpPr>
        <p:spPr>
          <a:xfrm>
            <a:off x="0" y="1294200"/>
            <a:ext cx="2859000" cy="384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" name="Google Shape;1812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598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3" name="Google Shape;1813;p36"/>
          <p:cNvGrpSpPr/>
          <p:nvPr/>
        </p:nvGrpSpPr>
        <p:grpSpPr>
          <a:xfrm rot="-1529531" flipH="1">
            <a:off x="-954979" y="-634053"/>
            <a:ext cx="2743809" cy="2699664"/>
            <a:chOff x="7235149" y="-718650"/>
            <a:chExt cx="3031064" cy="2982297"/>
          </a:xfrm>
        </p:grpSpPr>
        <p:grpSp>
          <p:nvGrpSpPr>
            <p:cNvPr id="1814" name="Google Shape;1814;p36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815" name="Google Shape;1815;p36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6" name="Google Shape;1816;p36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7" name="Google Shape;1817;p36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8" name="Google Shape;1818;p36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19" name="Google Shape;1819;p36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820" name="Google Shape;1820;p36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1" name="Google Shape;1821;p36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2" name="Google Shape;1822;p36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3" name="Google Shape;1823;p36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24" name="Google Shape;1824;p36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825" name="Google Shape;1825;p36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826" name="Google Shape;1826;p36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27" name="Google Shape;1827;p36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28" name="Google Shape;1828;p36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29" name="Google Shape;1829;p36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30" name="Google Shape;1830;p36"/>
          <p:cNvGrpSpPr/>
          <p:nvPr/>
        </p:nvGrpSpPr>
        <p:grpSpPr>
          <a:xfrm rot="6549583">
            <a:off x="8069155" y="-193177"/>
            <a:ext cx="1855790" cy="1819886"/>
            <a:chOff x="7928300" y="-514224"/>
            <a:chExt cx="1855805" cy="1819900"/>
          </a:xfrm>
        </p:grpSpPr>
        <p:sp>
          <p:nvSpPr>
            <p:cNvPr id="1831" name="Google Shape;1831;p36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2" name="Google Shape;1832;p36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3" name="Google Shape;1833;p36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4" name="Google Shape;1834;p36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5" name="Google Shape;1835;p36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6" name="Google Shape;1836;p36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7" name="Google Shape;1837;p36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8" name="Google Shape;1838;p36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9" name="Google Shape;1839;p36"/>
            <p:cNvSpPr/>
            <p:nvPr/>
          </p:nvSpPr>
          <p:spPr>
            <a:xfrm>
              <a:off x="8681179" y="383867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40" name="Google Shape;1840;p36"/>
          <p:cNvGrpSpPr/>
          <p:nvPr/>
        </p:nvGrpSpPr>
        <p:grpSpPr>
          <a:xfrm rot="495391">
            <a:off x="8039096" y="971709"/>
            <a:ext cx="1916587" cy="2062600"/>
            <a:chOff x="-700138" y="3808702"/>
            <a:chExt cx="1916655" cy="2062674"/>
          </a:xfrm>
        </p:grpSpPr>
        <p:sp>
          <p:nvSpPr>
            <p:cNvPr id="1841" name="Google Shape;1841;p36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2" name="Google Shape;1842;p36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3" name="Google Shape;1843;p36"/>
            <p:cNvSpPr/>
            <p:nvPr/>
          </p:nvSpPr>
          <p:spPr>
            <a:xfrm rot="-1128775">
              <a:off x="411142" y="5063464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4" name="Google Shape;1844;p36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5" name="Google Shape;1845;p36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6" name="Google Shape;1846;p36"/>
            <p:cNvSpPr/>
            <p:nvPr/>
          </p:nvSpPr>
          <p:spPr>
            <a:xfrm rot="-1128775">
              <a:off x="-276077" y="4234377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7" name="Google Shape;1847;p36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8" name="Google Shape;1848;p36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9" name="Google Shape;1849;p36"/>
            <p:cNvSpPr/>
            <p:nvPr/>
          </p:nvSpPr>
          <p:spPr>
            <a:xfrm rot="-1128775">
              <a:off x="421575" y="5546080"/>
              <a:ext cx="96954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50" name="Google Shape;1850;p36"/>
          <p:cNvGrpSpPr/>
          <p:nvPr/>
        </p:nvGrpSpPr>
        <p:grpSpPr>
          <a:xfrm rot="1625577">
            <a:off x="-734614" y="3481965"/>
            <a:ext cx="1810844" cy="1871626"/>
            <a:chOff x="334100" y="971800"/>
            <a:chExt cx="1810984" cy="1871771"/>
          </a:xfrm>
        </p:grpSpPr>
        <p:sp>
          <p:nvSpPr>
            <p:cNvPr id="1851" name="Google Shape;1851;p36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2" name="Google Shape;1852;p36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853" name="Google Shape;1853;p36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1854" name="Google Shape;1854;p36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5" name="Google Shape;1855;p36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856" name="Google Shape;1856;p36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7" name="Google Shape;1857;p36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8" name="Google Shape;1858;p36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59" name="Google Shape;1859;p36"/>
          <p:cNvGrpSpPr/>
          <p:nvPr/>
        </p:nvGrpSpPr>
        <p:grpSpPr>
          <a:xfrm rot="-6973059">
            <a:off x="7416469" y="3716414"/>
            <a:ext cx="1617325" cy="2466075"/>
            <a:chOff x="7518282" y="2373612"/>
            <a:chExt cx="1544209" cy="2355088"/>
          </a:xfrm>
        </p:grpSpPr>
        <p:sp>
          <p:nvSpPr>
            <p:cNvPr id="1860" name="Google Shape;1860;p36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1" name="Google Shape;1861;p36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2" name="Google Shape;1862;p36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3" name="Google Shape;1863;p36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4" name="Google Shape;1864;p36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5" name="Google Shape;1865;p36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6" name="Google Shape;1866;p36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7" name="Google Shape;1867;p36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7549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66"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82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E8852E67-6004-4D42-AD52-2746B375FF14}" type="datetimeFigureOut">
              <a:rPr lang="en-US" smtClean="0"/>
              <a:pPr defTabSz="685783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FA25AB78-9143-4AAD-BC03-7850E7CECE04}" type="slidenum">
              <a:rPr lang="en-US" smtClean="0"/>
              <a:pPr defTabSz="68578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51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"/>
          <p:cNvSpPr txBox="1">
            <a:spLocks noGrp="1"/>
          </p:cNvSpPr>
          <p:nvPr>
            <p:ph type="body" idx="1"/>
          </p:nvPr>
        </p:nvSpPr>
        <p:spPr>
          <a:xfrm>
            <a:off x="1413600" y="2495075"/>
            <a:ext cx="2693400" cy="161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/>
            </a:lvl1pPr>
            <a:lvl2pPr marL="914355" lvl="1" indent="-304786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2pPr>
            <a:lvl3pPr marL="1371532" lvl="2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709" lvl="3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4pPr>
            <a:lvl5pPr marL="2285886" lvl="4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5pPr>
            <a:lvl6pPr marL="2743064" lvl="5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6pPr>
            <a:lvl7pPr marL="3200240" lvl="6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7pPr>
            <a:lvl8pPr marL="3657418" lvl="7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8pPr>
            <a:lvl9pPr marL="4114595" lvl="8" indent="-30478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6" name="Google Shape;336;p5"/>
          <p:cNvSpPr txBox="1">
            <a:spLocks noGrp="1"/>
          </p:cNvSpPr>
          <p:nvPr>
            <p:ph type="body" idx="2"/>
          </p:nvPr>
        </p:nvSpPr>
        <p:spPr>
          <a:xfrm>
            <a:off x="5031554" y="2495075"/>
            <a:ext cx="2693400" cy="161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/>
            </a:lvl1pPr>
            <a:lvl2pPr marL="914355" lvl="1" indent="-304786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2pPr>
            <a:lvl3pPr marL="1371532" lvl="2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709" lvl="3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4pPr>
            <a:lvl5pPr marL="2285886" lvl="4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5pPr>
            <a:lvl6pPr marL="2743064" lvl="5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6pPr>
            <a:lvl7pPr marL="3200240" lvl="6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7pPr>
            <a:lvl8pPr marL="3657418" lvl="7" indent="-30478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8pPr>
            <a:lvl9pPr marL="4114595" lvl="8" indent="-30478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7" name="Google Shape;337;p5"/>
          <p:cNvSpPr txBox="1">
            <a:spLocks noGrp="1"/>
          </p:cNvSpPr>
          <p:nvPr>
            <p:ph type="title"/>
          </p:nvPr>
        </p:nvSpPr>
        <p:spPr>
          <a:xfrm>
            <a:off x="1413600" y="1826675"/>
            <a:ext cx="2693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5"/>
          <p:cNvSpPr txBox="1">
            <a:spLocks noGrp="1"/>
          </p:cNvSpPr>
          <p:nvPr>
            <p:ph type="title" idx="3"/>
          </p:nvPr>
        </p:nvSpPr>
        <p:spPr>
          <a:xfrm>
            <a:off x="5031560" y="1826675"/>
            <a:ext cx="2693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5"/>
          <p:cNvSpPr txBox="1">
            <a:spLocks noGrp="1"/>
          </p:cNvSpPr>
          <p:nvPr>
            <p:ph type="title" idx="4"/>
          </p:nvPr>
        </p:nvSpPr>
        <p:spPr>
          <a:xfrm>
            <a:off x="1376526" y="487775"/>
            <a:ext cx="6385500" cy="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6984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50000" y="1187200"/>
            <a:ext cx="48957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49995" y="3239800"/>
            <a:ext cx="2705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455645" y="546704"/>
            <a:ext cx="1115223" cy="505646"/>
            <a:chOff x="-889965" y="517131"/>
            <a:chExt cx="2215821" cy="1003863"/>
          </a:xfrm>
        </p:grpSpPr>
        <p:sp>
          <p:nvSpPr>
            <p:cNvPr id="13" name="Google Shape;13;p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8363614" y="437751"/>
            <a:ext cx="1600229" cy="723488"/>
            <a:chOff x="10729875" y="529734"/>
            <a:chExt cx="3232134" cy="1460117"/>
          </a:xfrm>
        </p:grpSpPr>
        <p:sp>
          <p:nvSpPr>
            <p:cNvPr id="16" name="Google Shape;16;p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232330">
            <a:off x="3690849" y="4604514"/>
            <a:ext cx="1675164" cy="757484"/>
            <a:chOff x="4007644" y="6063185"/>
            <a:chExt cx="3232140" cy="1460121"/>
          </a:xfrm>
        </p:grpSpPr>
        <p:sp>
          <p:nvSpPr>
            <p:cNvPr id="19" name="Google Shape;19;p2"/>
            <p:cNvSpPr/>
            <p:nvPr/>
          </p:nvSpPr>
          <p:spPr>
            <a:xfrm>
              <a:off x="4007644" y="6086418"/>
              <a:ext cx="3216761" cy="1436888"/>
            </a:xfrm>
            <a:custGeom>
              <a:avLst/>
              <a:gdLst/>
              <a:ahLst/>
              <a:cxnLst/>
              <a:rect l="l" t="t" r="r" b="b"/>
              <a:pathLst>
                <a:path w="3216761" h="1436888" extrusionOk="0">
                  <a:moveTo>
                    <a:pt x="2965968" y="553084"/>
                  </a:moveTo>
                  <a:cubicBezTo>
                    <a:pt x="2860431" y="494485"/>
                    <a:pt x="2733749" y="494643"/>
                    <a:pt x="2622084" y="536564"/>
                  </a:cubicBezTo>
                  <a:cubicBezTo>
                    <a:pt x="2592260" y="285040"/>
                    <a:pt x="2442633" y="48238"/>
                    <a:pt x="2152374" y="77078"/>
                  </a:cubicBezTo>
                  <a:cubicBezTo>
                    <a:pt x="1976426" y="94540"/>
                    <a:pt x="1827720" y="188467"/>
                    <a:pt x="1719738" y="319722"/>
                  </a:cubicBezTo>
                  <a:cubicBezTo>
                    <a:pt x="1698794" y="274933"/>
                    <a:pt x="1672388" y="232568"/>
                    <a:pt x="1637347" y="194204"/>
                  </a:cubicBezTo>
                  <a:cubicBezTo>
                    <a:pt x="1484090" y="26331"/>
                    <a:pt x="1245679" y="0"/>
                    <a:pt x="1040235" y="79036"/>
                  </a:cubicBezTo>
                  <a:cubicBezTo>
                    <a:pt x="734896" y="196521"/>
                    <a:pt x="575786" y="503576"/>
                    <a:pt x="593153" y="806767"/>
                  </a:cubicBezTo>
                  <a:cubicBezTo>
                    <a:pt x="494707" y="747892"/>
                    <a:pt x="376629" y="743278"/>
                    <a:pt x="259757" y="808354"/>
                  </a:cubicBezTo>
                  <a:cubicBezTo>
                    <a:pt x="106362" y="893773"/>
                    <a:pt x="0" y="1104137"/>
                    <a:pt x="119993" y="1260273"/>
                  </a:cubicBezTo>
                  <a:cubicBezTo>
                    <a:pt x="255714" y="1436888"/>
                    <a:pt x="562874" y="1378256"/>
                    <a:pt x="753395" y="1380648"/>
                  </a:cubicBezTo>
                  <a:cubicBezTo>
                    <a:pt x="1069212" y="1384606"/>
                    <a:pt x="1385305" y="1374732"/>
                    <a:pt x="1700688" y="1358222"/>
                  </a:cubicBezTo>
                  <a:cubicBezTo>
                    <a:pt x="2004758" y="1342294"/>
                    <a:pt x="2308944" y="1320080"/>
                    <a:pt x="2611702" y="1287388"/>
                  </a:cubicBezTo>
                  <a:cubicBezTo>
                    <a:pt x="2805334" y="1266475"/>
                    <a:pt x="3029087" y="1229582"/>
                    <a:pt x="3127205" y="1038013"/>
                  </a:cubicBezTo>
                  <a:cubicBezTo>
                    <a:pt x="3216761" y="863166"/>
                    <a:pt x="3134211" y="646493"/>
                    <a:pt x="2965968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49587" y="6063185"/>
              <a:ext cx="3190197" cy="1427204"/>
            </a:xfrm>
            <a:custGeom>
              <a:avLst/>
              <a:gdLst/>
              <a:ahLst/>
              <a:cxnLst/>
              <a:rect l="l" t="t" r="r" b="b"/>
              <a:pathLst>
                <a:path w="3190197" h="1427204" extrusionOk="0">
                  <a:moveTo>
                    <a:pt x="452299" y="1427204"/>
                  </a:moveTo>
                  <a:cubicBezTo>
                    <a:pt x="304302" y="142720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89" y="817721"/>
                  </a:cubicBezTo>
                  <a:cubicBezTo>
                    <a:pt x="318452" y="757385"/>
                    <a:pt x="432498" y="752337"/>
                    <a:pt x="534236" y="802671"/>
                  </a:cubicBezTo>
                  <a:cubicBezTo>
                    <a:pt x="526870" y="481933"/>
                    <a:pt x="708395" y="196797"/>
                    <a:pt x="992600" y="87450"/>
                  </a:cubicBezTo>
                  <a:cubicBezTo>
                    <a:pt x="1219909" y="0"/>
                    <a:pt x="1461134" y="46820"/>
                    <a:pt x="1607132" y="206734"/>
                  </a:cubicBezTo>
                  <a:cubicBezTo>
                    <a:pt x="1635855" y="238188"/>
                    <a:pt x="1660270" y="273526"/>
                    <a:pt x="1681352" y="314240"/>
                  </a:cubicBezTo>
                  <a:cubicBezTo>
                    <a:pt x="1797483" y="181747"/>
                    <a:pt x="1948423" y="100446"/>
                    <a:pt x="2108866" y="84518"/>
                  </a:cubicBezTo>
                  <a:cubicBezTo>
                    <a:pt x="2414513" y="54123"/>
                    <a:pt x="2559642" y="305625"/>
                    <a:pt x="2593318" y="538321"/>
                  </a:cubicBezTo>
                  <a:cubicBezTo>
                    <a:pt x="2711100" y="499353"/>
                    <a:pt x="2833433" y="507862"/>
                    <a:pt x="2931731" y="562440"/>
                  </a:cubicBezTo>
                  <a:cubicBezTo>
                    <a:pt x="3114992" y="664188"/>
                    <a:pt x="3190197" y="891190"/>
                    <a:pt x="3099392" y="1068482"/>
                  </a:cubicBezTo>
                  <a:cubicBezTo>
                    <a:pt x="2998882" y="1264718"/>
                    <a:pt x="2774187" y="1304512"/>
                    <a:pt x="2571464" y="1326409"/>
                  </a:cubicBezTo>
                  <a:cubicBezTo>
                    <a:pt x="2291365" y="1356656"/>
                    <a:pt x="1993085" y="1379844"/>
                    <a:pt x="1659572" y="1397306"/>
                  </a:cubicBezTo>
                  <a:cubicBezTo>
                    <a:pt x="1298522" y="1416208"/>
                    <a:pt x="997172" y="1423341"/>
                    <a:pt x="711252" y="1419764"/>
                  </a:cubicBezTo>
                  <a:cubicBezTo>
                    <a:pt x="674200" y="1419256"/>
                    <a:pt x="632481" y="1421172"/>
                    <a:pt x="588295" y="1423161"/>
                  </a:cubicBezTo>
                  <a:cubicBezTo>
                    <a:pt x="544787" y="1425130"/>
                    <a:pt x="498739" y="1427204"/>
                    <a:pt x="452299" y="1427204"/>
                  </a:cubicBezTo>
                  <a:close/>
                  <a:moveTo>
                    <a:pt x="389508" y="800269"/>
                  </a:moveTo>
                  <a:cubicBezTo>
                    <a:pt x="335174" y="800269"/>
                    <a:pt x="279632" y="815339"/>
                    <a:pt x="225541" y="845460"/>
                  </a:cubicBezTo>
                  <a:cubicBezTo>
                    <a:pt x="136747" y="894905"/>
                    <a:pt x="66939" y="987001"/>
                    <a:pt x="47709" y="1080082"/>
                  </a:cubicBezTo>
                  <a:cubicBezTo>
                    <a:pt x="33019" y="1151180"/>
                    <a:pt x="47868" y="1218173"/>
                    <a:pt x="90635" y="1273831"/>
                  </a:cubicBezTo>
                  <a:cubicBezTo>
                    <a:pt x="194595" y="1409117"/>
                    <a:pt x="412104" y="1399317"/>
                    <a:pt x="586856" y="1391443"/>
                  </a:cubicBezTo>
                  <a:cubicBezTo>
                    <a:pt x="631507" y="1389432"/>
                    <a:pt x="673639" y="1387517"/>
                    <a:pt x="711655" y="1388014"/>
                  </a:cubicBezTo>
                  <a:cubicBezTo>
                    <a:pt x="996886" y="1391591"/>
                    <a:pt x="1297558" y="1384469"/>
                    <a:pt x="1657910" y="1365599"/>
                  </a:cubicBezTo>
                  <a:cubicBezTo>
                    <a:pt x="1990830" y="1348168"/>
                    <a:pt x="2288539" y="1325022"/>
                    <a:pt x="2568056" y="1294839"/>
                  </a:cubicBezTo>
                  <a:cubicBezTo>
                    <a:pt x="2762535" y="1273841"/>
                    <a:pt x="2977832" y="1236175"/>
                    <a:pt x="3071135" y="1054015"/>
                  </a:cubicBezTo>
                  <a:cubicBezTo>
                    <a:pt x="3154224" y="891783"/>
                    <a:pt x="3084777" y="683725"/>
                    <a:pt x="2916322" y="590200"/>
                  </a:cubicBezTo>
                  <a:cubicBezTo>
                    <a:pt x="2820945" y="537241"/>
                    <a:pt x="2700443" y="531579"/>
                    <a:pt x="2585719" y="574664"/>
                  </a:cubicBezTo>
                  <a:cubicBezTo>
                    <a:pt x="2581147" y="576378"/>
                    <a:pt x="2576057" y="575902"/>
                    <a:pt x="2571887" y="573362"/>
                  </a:cubicBezTo>
                  <a:cubicBezTo>
                    <a:pt x="2567717" y="570822"/>
                    <a:pt x="2564955" y="566515"/>
                    <a:pt x="2564373" y="561678"/>
                  </a:cubicBezTo>
                  <a:cubicBezTo>
                    <a:pt x="2537862" y="338042"/>
                    <a:pt x="2403527" y="87100"/>
                    <a:pt x="2111999" y="116109"/>
                  </a:cubicBezTo>
                  <a:cubicBezTo>
                    <a:pt x="1952582" y="131931"/>
                    <a:pt x="1802743" y="216079"/>
                    <a:pt x="1690052" y="353038"/>
                  </a:cubicBezTo>
                  <a:cubicBezTo>
                    <a:pt x="1686602" y="357240"/>
                    <a:pt x="1681268" y="359357"/>
                    <a:pt x="1675807" y="358700"/>
                  </a:cubicBezTo>
                  <a:cubicBezTo>
                    <a:pt x="1670399" y="358023"/>
                    <a:pt x="1665721" y="354615"/>
                    <a:pt x="1663414" y="349673"/>
                  </a:cubicBezTo>
                  <a:cubicBezTo>
                    <a:pt x="1641347" y="302482"/>
                    <a:pt x="1615260" y="262720"/>
                    <a:pt x="1583679" y="228134"/>
                  </a:cubicBezTo>
                  <a:cubicBezTo>
                    <a:pt x="1446561" y="77956"/>
                    <a:pt x="1219020" y="34353"/>
                    <a:pt x="1003998" y="117083"/>
                  </a:cubicBezTo>
                  <a:cubicBezTo>
                    <a:pt x="724418" y="224652"/>
                    <a:pt x="548819" y="510783"/>
                    <a:pt x="567065" y="829098"/>
                  </a:cubicBezTo>
                  <a:cubicBezTo>
                    <a:pt x="567404" y="834961"/>
                    <a:pt x="564462" y="840538"/>
                    <a:pt x="559434" y="843586"/>
                  </a:cubicBezTo>
                  <a:cubicBezTo>
                    <a:pt x="554407" y="846634"/>
                    <a:pt x="548110" y="846656"/>
                    <a:pt x="543062" y="843629"/>
                  </a:cubicBezTo>
                  <a:cubicBezTo>
                    <a:pt x="494728" y="814726"/>
                    <a:pt x="442700" y="800269"/>
                    <a:pt x="38950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3589050" y="-189001"/>
            <a:ext cx="1734479" cy="757403"/>
            <a:chOff x="3958470" y="-822023"/>
            <a:chExt cx="4407824" cy="1923319"/>
          </a:xfrm>
        </p:grpSpPr>
        <p:sp>
          <p:nvSpPr>
            <p:cNvPr id="22" name="Google Shape;22;p2"/>
            <p:cNvSpPr/>
            <p:nvPr/>
          </p:nvSpPr>
          <p:spPr>
            <a:xfrm>
              <a:off x="3972730" y="-822023"/>
              <a:ext cx="4393564" cy="1923319"/>
            </a:xfrm>
            <a:custGeom>
              <a:avLst/>
              <a:gdLst/>
              <a:ahLst/>
              <a:cxnLst/>
              <a:rect l="l" t="t" r="r" b="b"/>
              <a:pathLst>
                <a:path w="4393564" h="1923319" extrusionOk="0">
                  <a:moveTo>
                    <a:pt x="330782" y="1107884"/>
                  </a:moveTo>
                  <a:cubicBezTo>
                    <a:pt x="472545" y="1191535"/>
                    <a:pt x="645244" y="1195853"/>
                    <a:pt x="798956" y="1142693"/>
                  </a:cubicBezTo>
                  <a:cubicBezTo>
                    <a:pt x="830622" y="1486619"/>
                    <a:pt x="1026128" y="1814766"/>
                    <a:pt x="1422833" y="1785842"/>
                  </a:cubicBezTo>
                  <a:cubicBezTo>
                    <a:pt x="1663287" y="1768316"/>
                    <a:pt x="1869344" y="1645602"/>
                    <a:pt x="2021247" y="1470543"/>
                  </a:cubicBezTo>
                  <a:cubicBezTo>
                    <a:pt x="2048192" y="1532339"/>
                    <a:pt x="2082672" y="1591034"/>
                    <a:pt x="2129070" y="1644586"/>
                  </a:cubicBezTo>
                  <a:cubicBezTo>
                    <a:pt x="2331973" y="1878901"/>
                    <a:pt x="2656035" y="1923319"/>
                    <a:pt x="2938906" y="1822926"/>
                  </a:cubicBezTo>
                  <a:cubicBezTo>
                    <a:pt x="3359340" y="1673690"/>
                    <a:pt x="3587210" y="1260813"/>
                    <a:pt x="3574361" y="846888"/>
                  </a:cubicBezTo>
                  <a:cubicBezTo>
                    <a:pt x="3706463" y="930666"/>
                    <a:pt x="3867255" y="941186"/>
                    <a:pt x="4028905" y="856646"/>
                  </a:cubicBezTo>
                  <a:cubicBezTo>
                    <a:pt x="4241059" y="745691"/>
                    <a:pt x="4393564" y="462735"/>
                    <a:pt x="4235576" y="245607"/>
                  </a:cubicBezTo>
                  <a:cubicBezTo>
                    <a:pt x="4056877" y="0"/>
                    <a:pt x="3636083" y="68939"/>
                    <a:pt x="3376453" y="58875"/>
                  </a:cubicBezTo>
                  <a:cubicBezTo>
                    <a:pt x="2946082" y="42174"/>
                    <a:pt x="2514843" y="44354"/>
                    <a:pt x="2084334" y="55583"/>
                  </a:cubicBezTo>
                  <a:cubicBezTo>
                    <a:pt x="1669266" y="66420"/>
                    <a:pt x="1253828" y="85830"/>
                    <a:pt x="839946" y="119570"/>
                  </a:cubicBezTo>
                  <a:cubicBezTo>
                    <a:pt x="575257" y="141160"/>
                    <a:pt x="268922" y="183451"/>
                    <a:pt x="128322" y="441092"/>
                  </a:cubicBezTo>
                  <a:cubicBezTo>
                    <a:pt x="0" y="676222"/>
                    <a:pt x="104764" y="974534"/>
                    <a:pt x="330782" y="11078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58470" y="-795161"/>
              <a:ext cx="4345580" cy="1886997"/>
            </a:xfrm>
            <a:custGeom>
              <a:avLst/>
              <a:gdLst/>
              <a:ahLst/>
              <a:cxnLst/>
              <a:rect l="l" t="t" r="r" b="b"/>
              <a:pathLst>
                <a:path w="4345580" h="1886997" extrusionOk="0">
                  <a:moveTo>
                    <a:pt x="2035503" y="1427808"/>
                  </a:moveTo>
                  <a:cubicBezTo>
                    <a:pt x="2036296" y="1427808"/>
                    <a:pt x="2037101" y="1427871"/>
                    <a:pt x="2037905" y="1427987"/>
                  </a:cubicBezTo>
                  <a:cubicBezTo>
                    <a:pt x="2043281" y="1428813"/>
                    <a:pt x="2047874" y="1432337"/>
                    <a:pt x="2050055" y="1437333"/>
                  </a:cubicBezTo>
                  <a:cubicBezTo>
                    <a:pt x="2078704" y="1503023"/>
                    <a:pt x="2113131" y="1558628"/>
                    <a:pt x="2155327" y="1607333"/>
                  </a:cubicBezTo>
                  <a:cubicBezTo>
                    <a:pt x="2338440" y="1818788"/>
                    <a:pt x="2649537" y="1886997"/>
                    <a:pt x="2947849" y="1781100"/>
                  </a:cubicBezTo>
                  <a:cubicBezTo>
                    <a:pt x="3335189" y="1643612"/>
                    <a:pt x="3586321" y="1257585"/>
                    <a:pt x="3572753" y="820515"/>
                  </a:cubicBezTo>
                  <a:cubicBezTo>
                    <a:pt x="3572573" y="814641"/>
                    <a:pt x="3575653" y="809148"/>
                    <a:pt x="3580764" y="806238"/>
                  </a:cubicBezTo>
                  <a:cubicBezTo>
                    <a:pt x="3585866" y="803327"/>
                    <a:pt x="3592173" y="803476"/>
                    <a:pt x="3597126" y="806619"/>
                  </a:cubicBezTo>
                  <a:cubicBezTo>
                    <a:pt x="3730053" y="890926"/>
                    <a:pt x="3885840" y="894143"/>
                    <a:pt x="4035805" y="815720"/>
                  </a:cubicBezTo>
                  <a:cubicBezTo>
                    <a:pt x="4160033" y="750739"/>
                    <a:pt x="4259632" y="626205"/>
                    <a:pt x="4289541" y="498443"/>
                  </a:cubicBezTo>
                  <a:cubicBezTo>
                    <a:pt x="4312496" y="400367"/>
                    <a:pt x="4294335" y="306874"/>
                    <a:pt x="4237005" y="228081"/>
                  </a:cubicBezTo>
                  <a:cubicBezTo>
                    <a:pt x="4098342" y="37517"/>
                    <a:pt x="3799839" y="43116"/>
                    <a:pt x="3559989" y="47646"/>
                  </a:cubicBezTo>
                  <a:cubicBezTo>
                    <a:pt x="3499125" y="48789"/>
                    <a:pt x="3441647" y="49868"/>
                    <a:pt x="3390095" y="47868"/>
                  </a:cubicBezTo>
                  <a:cubicBezTo>
                    <a:pt x="3001401" y="32797"/>
                    <a:pt x="2591149" y="31749"/>
                    <a:pt x="2099013" y="44587"/>
                  </a:cubicBezTo>
                  <a:cubicBezTo>
                    <a:pt x="1644417" y="56462"/>
                    <a:pt x="1237657" y="77374"/>
                    <a:pt x="855503" y="108532"/>
                  </a:cubicBezTo>
                  <a:cubicBezTo>
                    <a:pt x="588136" y="130333"/>
                    <a:pt x="291591" y="174328"/>
                    <a:pt x="156516" y="421830"/>
                  </a:cubicBezTo>
                  <a:cubicBezTo>
                    <a:pt x="35983" y="642694"/>
                    <a:pt x="124174" y="932275"/>
                    <a:pt x="353112" y="1067350"/>
                  </a:cubicBezTo>
                  <a:cubicBezTo>
                    <a:pt x="482674" y="1143804"/>
                    <a:pt x="648483" y="1155996"/>
                    <a:pt x="808037" y="1100825"/>
                  </a:cubicBezTo>
                  <a:cubicBezTo>
                    <a:pt x="812641" y="1099237"/>
                    <a:pt x="817721" y="1099841"/>
                    <a:pt x="821827" y="1102486"/>
                  </a:cubicBezTo>
                  <a:cubicBezTo>
                    <a:pt x="825923" y="1105132"/>
                    <a:pt x="828579" y="1109514"/>
                    <a:pt x="829024" y="1114372"/>
                  </a:cubicBezTo>
                  <a:cubicBezTo>
                    <a:pt x="857419" y="1422770"/>
                    <a:pt x="1033377" y="1772496"/>
                    <a:pt x="1435936" y="1743138"/>
                  </a:cubicBezTo>
                  <a:cubicBezTo>
                    <a:pt x="1655339" y="1727157"/>
                    <a:pt x="1864000" y="1617112"/>
                    <a:pt x="2023512" y="1433279"/>
                  </a:cubicBezTo>
                  <a:cubicBezTo>
                    <a:pt x="2026549" y="1429776"/>
                    <a:pt x="2030941" y="1427808"/>
                    <a:pt x="2035503" y="1427808"/>
                  </a:cubicBezTo>
                  <a:close/>
                  <a:moveTo>
                    <a:pt x="2666290" y="1862497"/>
                  </a:moveTo>
                  <a:cubicBezTo>
                    <a:pt x="2615131" y="1862497"/>
                    <a:pt x="2564542" y="1857681"/>
                    <a:pt x="2515203" y="1847987"/>
                  </a:cubicBezTo>
                  <a:cubicBezTo>
                    <a:pt x="2362686" y="1818026"/>
                    <a:pt x="2229940" y="1741995"/>
                    <a:pt x="2131324" y="1628118"/>
                  </a:cubicBezTo>
                  <a:cubicBezTo>
                    <a:pt x="2091922" y="1582631"/>
                    <a:pt x="2059008" y="1531535"/>
                    <a:pt x="2031142" y="1472490"/>
                  </a:cubicBezTo>
                  <a:cubicBezTo>
                    <a:pt x="1868286" y="1651634"/>
                    <a:pt x="1658619" y="1758748"/>
                    <a:pt x="1438243" y="1774814"/>
                  </a:cubicBezTo>
                  <a:cubicBezTo>
                    <a:pt x="1421256" y="1776052"/>
                    <a:pt x="1404588" y="1776655"/>
                    <a:pt x="1388363" y="1776655"/>
                  </a:cubicBezTo>
                  <a:cubicBezTo>
                    <a:pt x="1006422" y="1776698"/>
                    <a:pt x="833352" y="1441820"/>
                    <a:pt x="799433" y="1137083"/>
                  </a:cubicBezTo>
                  <a:cubicBezTo>
                    <a:pt x="636926" y="1187979"/>
                    <a:pt x="469402" y="1172834"/>
                    <a:pt x="336973" y="1094697"/>
                  </a:cubicBezTo>
                  <a:cubicBezTo>
                    <a:pt x="93450" y="951018"/>
                    <a:pt x="0" y="642344"/>
                    <a:pt x="128650" y="406622"/>
                  </a:cubicBezTo>
                  <a:cubicBezTo>
                    <a:pt x="271293" y="145235"/>
                    <a:pt x="577299" y="99366"/>
                    <a:pt x="852921" y="76887"/>
                  </a:cubicBezTo>
                  <a:cubicBezTo>
                    <a:pt x="1235667" y="45677"/>
                    <a:pt x="1642998" y="24743"/>
                    <a:pt x="2098188" y="12848"/>
                  </a:cubicBezTo>
                  <a:cubicBezTo>
                    <a:pt x="2591022" y="0"/>
                    <a:pt x="3001930" y="1047"/>
                    <a:pt x="3391323" y="16150"/>
                  </a:cubicBezTo>
                  <a:cubicBezTo>
                    <a:pt x="3441975" y="18108"/>
                    <a:pt x="3499008" y="17039"/>
                    <a:pt x="3559397" y="15906"/>
                  </a:cubicBezTo>
                  <a:cubicBezTo>
                    <a:pt x="3806581" y="11271"/>
                    <a:pt x="4114281" y="5460"/>
                    <a:pt x="4262670" y="209401"/>
                  </a:cubicBezTo>
                  <a:cubicBezTo>
                    <a:pt x="4325598" y="295888"/>
                    <a:pt x="4345580" y="398346"/>
                    <a:pt x="4320455" y="505682"/>
                  </a:cubicBezTo>
                  <a:cubicBezTo>
                    <a:pt x="4288535" y="642048"/>
                    <a:pt x="4182575" y="774784"/>
                    <a:pt x="4050527" y="843851"/>
                  </a:cubicBezTo>
                  <a:cubicBezTo>
                    <a:pt x="3899291" y="922940"/>
                    <a:pt x="3742224" y="924200"/>
                    <a:pt x="3605021" y="848211"/>
                  </a:cubicBezTo>
                  <a:cubicBezTo>
                    <a:pt x="3607392" y="1287282"/>
                    <a:pt x="3350365" y="1671923"/>
                    <a:pt x="2958475" y="1811019"/>
                  </a:cubicBezTo>
                  <a:cubicBezTo>
                    <a:pt x="2862146" y="1845204"/>
                    <a:pt x="2763202" y="1862497"/>
                    <a:pt x="2666290" y="186249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8010464" y="4375270"/>
            <a:ext cx="872758" cy="465223"/>
            <a:chOff x="10016652" y="5493898"/>
            <a:chExt cx="1715664" cy="913814"/>
          </a:xfrm>
        </p:grpSpPr>
        <p:sp>
          <p:nvSpPr>
            <p:cNvPr id="25" name="Google Shape;25;p2"/>
            <p:cNvSpPr/>
            <p:nvPr/>
          </p:nvSpPr>
          <p:spPr>
            <a:xfrm>
              <a:off x="10016652" y="5512214"/>
              <a:ext cx="1715664" cy="895498"/>
            </a:xfrm>
            <a:custGeom>
              <a:avLst/>
              <a:gdLst/>
              <a:ahLst/>
              <a:cxnLst/>
              <a:rect l="l" t="t" r="r" b="b"/>
              <a:pathLst>
                <a:path w="1715664" h="895498" extrusionOk="0">
                  <a:moveTo>
                    <a:pt x="1660228" y="459888"/>
                  </a:moveTo>
                  <a:cubicBezTo>
                    <a:pt x="1611206" y="325225"/>
                    <a:pt x="1454499" y="245194"/>
                    <a:pt x="1316937" y="247840"/>
                  </a:cubicBezTo>
                  <a:cubicBezTo>
                    <a:pt x="1291156" y="248337"/>
                    <a:pt x="1266655" y="251777"/>
                    <a:pt x="1243181" y="257280"/>
                  </a:cubicBezTo>
                  <a:cubicBezTo>
                    <a:pt x="1234069" y="238209"/>
                    <a:pt x="1223242" y="219688"/>
                    <a:pt x="1210436" y="202067"/>
                  </a:cubicBezTo>
                  <a:cubicBezTo>
                    <a:pt x="1109387" y="62991"/>
                    <a:pt x="909425" y="0"/>
                    <a:pt x="743690" y="29400"/>
                  </a:cubicBezTo>
                  <a:cubicBezTo>
                    <a:pt x="528658" y="67542"/>
                    <a:pt x="438964" y="257153"/>
                    <a:pt x="463920" y="423629"/>
                  </a:cubicBezTo>
                  <a:cubicBezTo>
                    <a:pt x="318261" y="390958"/>
                    <a:pt x="105399" y="458988"/>
                    <a:pt x="53996" y="597122"/>
                  </a:cubicBezTo>
                  <a:cubicBezTo>
                    <a:pt x="0" y="742177"/>
                    <a:pt x="159130" y="840665"/>
                    <a:pt x="279495" y="862202"/>
                  </a:cubicBezTo>
                  <a:cubicBezTo>
                    <a:pt x="465603" y="895498"/>
                    <a:pt x="674221" y="842740"/>
                    <a:pt x="859938" y="821922"/>
                  </a:cubicBezTo>
                  <a:cubicBezTo>
                    <a:pt x="1054618" y="800099"/>
                    <a:pt x="1261194" y="795877"/>
                    <a:pt x="1452446" y="753480"/>
                  </a:cubicBezTo>
                  <a:cubicBezTo>
                    <a:pt x="1588822" y="723254"/>
                    <a:pt x="1715664" y="612171"/>
                    <a:pt x="1660228" y="459888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0036854" y="5493898"/>
              <a:ext cx="1676939" cy="907171"/>
            </a:xfrm>
            <a:custGeom>
              <a:avLst/>
              <a:gdLst/>
              <a:ahLst/>
              <a:cxnLst/>
              <a:rect l="l" t="t" r="r" b="b"/>
              <a:pathLst>
                <a:path w="1676939" h="907171" extrusionOk="0">
                  <a:moveTo>
                    <a:pt x="390620" y="907171"/>
                  </a:moveTo>
                  <a:cubicBezTo>
                    <a:pt x="345207" y="907171"/>
                    <a:pt x="300344" y="903996"/>
                    <a:pt x="256497" y="896143"/>
                  </a:cubicBezTo>
                  <a:cubicBezTo>
                    <a:pt x="175355" y="881633"/>
                    <a:pt x="73681" y="832315"/>
                    <a:pt x="29474" y="754866"/>
                  </a:cubicBezTo>
                  <a:cubicBezTo>
                    <a:pt x="3555" y="709464"/>
                    <a:pt x="0" y="660696"/>
                    <a:pt x="18912" y="609896"/>
                  </a:cubicBezTo>
                  <a:cubicBezTo>
                    <a:pt x="70474" y="471360"/>
                    <a:pt x="273473" y="398917"/>
                    <a:pt x="425386" y="422349"/>
                  </a:cubicBezTo>
                  <a:cubicBezTo>
                    <a:pt x="417946" y="339957"/>
                    <a:pt x="437472" y="255735"/>
                    <a:pt x="480197" y="188224"/>
                  </a:cubicBezTo>
                  <a:cubicBezTo>
                    <a:pt x="533103" y="104605"/>
                    <a:pt x="616278" y="50609"/>
                    <a:pt x="720714" y="32088"/>
                  </a:cubicBezTo>
                  <a:cubicBezTo>
                    <a:pt x="901583" y="0"/>
                    <a:pt x="1104423" y="75258"/>
                    <a:pt x="1203081" y="211052"/>
                  </a:cubicBezTo>
                  <a:cubicBezTo>
                    <a:pt x="1213590" y="225520"/>
                    <a:pt x="1223189" y="241088"/>
                    <a:pt x="1231677" y="257460"/>
                  </a:cubicBezTo>
                  <a:cubicBezTo>
                    <a:pt x="1253511" y="253058"/>
                    <a:pt x="1274804" y="250708"/>
                    <a:pt x="1296426" y="250295"/>
                  </a:cubicBezTo>
                  <a:cubicBezTo>
                    <a:pt x="1430041" y="247681"/>
                    <a:pt x="1601078" y="324823"/>
                    <a:pt x="1654947" y="472778"/>
                  </a:cubicBezTo>
                  <a:cubicBezTo>
                    <a:pt x="1676939" y="533177"/>
                    <a:pt x="1673330" y="592867"/>
                    <a:pt x="1644533" y="645371"/>
                  </a:cubicBezTo>
                  <a:cubicBezTo>
                    <a:pt x="1607121" y="713549"/>
                    <a:pt x="1529048" y="766603"/>
                    <a:pt x="1435682" y="787294"/>
                  </a:cubicBezTo>
                  <a:cubicBezTo>
                    <a:pt x="1304639" y="816345"/>
                    <a:pt x="1165478" y="827690"/>
                    <a:pt x="1030901" y="838676"/>
                  </a:cubicBezTo>
                  <a:cubicBezTo>
                    <a:pt x="968332" y="843777"/>
                    <a:pt x="903636" y="849047"/>
                    <a:pt x="841501" y="856022"/>
                  </a:cubicBezTo>
                  <a:cubicBezTo>
                    <a:pt x="794215" y="861313"/>
                    <a:pt x="746315" y="868574"/>
                    <a:pt x="695600" y="876247"/>
                  </a:cubicBezTo>
                  <a:cubicBezTo>
                    <a:pt x="594613" y="891529"/>
                    <a:pt x="491257" y="907171"/>
                    <a:pt x="390620" y="907171"/>
                  </a:cubicBezTo>
                  <a:close/>
                  <a:moveTo>
                    <a:pt x="367506" y="449855"/>
                  </a:moveTo>
                  <a:cubicBezTo>
                    <a:pt x="238611" y="449855"/>
                    <a:pt x="88624" y="513609"/>
                    <a:pt x="48672" y="620966"/>
                  </a:cubicBezTo>
                  <a:cubicBezTo>
                    <a:pt x="33199" y="662537"/>
                    <a:pt x="36015" y="702288"/>
                    <a:pt x="57044" y="739129"/>
                  </a:cubicBezTo>
                  <a:cubicBezTo>
                    <a:pt x="96170" y="807667"/>
                    <a:pt x="188224" y="851683"/>
                    <a:pt x="262096" y="864891"/>
                  </a:cubicBezTo>
                  <a:cubicBezTo>
                    <a:pt x="397922" y="889179"/>
                    <a:pt x="546830" y="866647"/>
                    <a:pt x="690848" y="844856"/>
                  </a:cubicBezTo>
                  <a:cubicBezTo>
                    <a:pt x="741881" y="837131"/>
                    <a:pt x="790077" y="829839"/>
                    <a:pt x="837967" y="824462"/>
                  </a:cubicBezTo>
                  <a:cubicBezTo>
                    <a:pt x="900578" y="817446"/>
                    <a:pt x="965517" y="812143"/>
                    <a:pt x="1028318" y="807032"/>
                  </a:cubicBezTo>
                  <a:cubicBezTo>
                    <a:pt x="1161838" y="796131"/>
                    <a:pt x="1299887" y="784870"/>
                    <a:pt x="1428802" y="756306"/>
                  </a:cubicBezTo>
                  <a:cubicBezTo>
                    <a:pt x="1512125" y="737838"/>
                    <a:pt x="1584113" y="689482"/>
                    <a:pt x="1616688" y="630099"/>
                  </a:cubicBezTo>
                  <a:cubicBezTo>
                    <a:pt x="1641316" y="585215"/>
                    <a:pt x="1644152" y="535929"/>
                    <a:pt x="1625113" y="483637"/>
                  </a:cubicBezTo>
                  <a:cubicBezTo>
                    <a:pt x="1576281" y="349525"/>
                    <a:pt x="1419627" y="279717"/>
                    <a:pt x="1297040" y="282035"/>
                  </a:cubicBezTo>
                  <a:cubicBezTo>
                    <a:pt x="1273630" y="282490"/>
                    <a:pt x="1250590" y="285432"/>
                    <a:pt x="1226608" y="291062"/>
                  </a:cubicBezTo>
                  <a:cubicBezTo>
                    <a:pt x="1219369" y="292756"/>
                    <a:pt x="1211876" y="289178"/>
                    <a:pt x="1208658" y="282447"/>
                  </a:cubicBezTo>
                  <a:cubicBezTo>
                    <a:pt x="1199684" y="263662"/>
                    <a:pt x="1189164" y="245914"/>
                    <a:pt x="1177395" y="229711"/>
                  </a:cubicBezTo>
                  <a:cubicBezTo>
                    <a:pt x="1085500" y="103240"/>
                    <a:pt x="895752" y="33263"/>
                    <a:pt x="726260" y="63351"/>
                  </a:cubicBezTo>
                  <a:cubicBezTo>
                    <a:pt x="569796" y="91111"/>
                    <a:pt x="427894" y="229256"/>
                    <a:pt x="459422" y="439599"/>
                  </a:cubicBezTo>
                  <a:cubicBezTo>
                    <a:pt x="460195" y="444775"/>
                    <a:pt x="458364" y="450003"/>
                    <a:pt x="454532" y="453569"/>
                  </a:cubicBezTo>
                  <a:cubicBezTo>
                    <a:pt x="450691" y="457125"/>
                    <a:pt x="445346" y="458596"/>
                    <a:pt x="440245" y="457432"/>
                  </a:cubicBezTo>
                  <a:cubicBezTo>
                    <a:pt x="417491" y="452331"/>
                    <a:pt x="392906" y="449855"/>
                    <a:pt x="367506" y="449855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231457" y="4190262"/>
            <a:ext cx="586630" cy="358564"/>
            <a:chOff x="464700" y="5522538"/>
            <a:chExt cx="1162335" cy="709887"/>
          </a:xfrm>
        </p:grpSpPr>
        <p:sp>
          <p:nvSpPr>
            <p:cNvPr id="28" name="Google Shape;28;p2"/>
            <p:cNvSpPr/>
            <p:nvPr/>
          </p:nvSpPr>
          <p:spPr>
            <a:xfrm>
              <a:off x="464700" y="5522538"/>
              <a:ext cx="1155752" cy="709887"/>
            </a:xfrm>
            <a:custGeom>
              <a:avLst/>
              <a:gdLst/>
              <a:ahLst/>
              <a:cxnLst/>
              <a:rect l="l" t="t" r="r" b="b"/>
              <a:pathLst>
                <a:path w="1155752" h="709887" extrusionOk="0">
                  <a:moveTo>
                    <a:pt x="1027599" y="227531"/>
                  </a:moveTo>
                  <a:cubicBezTo>
                    <a:pt x="956500" y="189409"/>
                    <a:pt x="901361" y="201527"/>
                    <a:pt x="855440" y="235563"/>
                  </a:cubicBezTo>
                  <a:cubicBezTo>
                    <a:pt x="831363" y="190023"/>
                    <a:pt x="798216" y="148568"/>
                    <a:pt x="755184" y="113178"/>
                  </a:cubicBezTo>
                  <a:cubicBezTo>
                    <a:pt x="639032" y="17716"/>
                    <a:pt x="468344" y="0"/>
                    <a:pt x="369739" y="127666"/>
                  </a:cubicBezTo>
                  <a:cubicBezTo>
                    <a:pt x="341841" y="163798"/>
                    <a:pt x="320791" y="210989"/>
                    <a:pt x="308355" y="261746"/>
                  </a:cubicBezTo>
                  <a:cubicBezTo>
                    <a:pt x="295772" y="259503"/>
                    <a:pt x="281664" y="258794"/>
                    <a:pt x="265228" y="260212"/>
                  </a:cubicBezTo>
                  <a:cubicBezTo>
                    <a:pt x="138398" y="271166"/>
                    <a:pt x="0" y="437112"/>
                    <a:pt x="53488" y="565636"/>
                  </a:cubicBezTo>
                  <a:cubicBezTo>
                    <a:pt x="70442" y="606382"/>
                    <a:pt x="104404" y="630311"/>
                    <a:pt x="146367" y="643540"/>
                  </a:cubicBezTo>
                  <a:cubicBezTo>
                    <a:pt x="155119" y="654833"/>
                    <a:pt x="168984" y="663066"/>
                    <a:pt x="189304" y="665247"/>
                  </a:cubicBezTo>
                  <a:cubicBezTo>
                    <a:pt x="368458" y="684508"/>
                    <a:pt x="550925" y="683101"/>
                    <a:pt x="730906" y="680338"/>
                  </a:cubicBezTo>
                  <a:cubicBezTo>
                    <a:pt x="860033" y="678359"/>
                    <a:pt x="1022265" y="709887"/>
                    <a:pt x="1090675" y="573987"/>
                  </a:cubicBezTo>
                  <a:cubicBezTo>
                    <a:pt x="1147434" y="461274"/>
                    <a:pt x="1155752" y="296248"/>
                    <a:pt x="1027599" y="227531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79845" y="5535888"/>
              <a:ext cx="1147190" cy="686699"/>
            </a:xfrm>
            <a:custGeom>
              <a:avLst/>
              <a:gdLst/>
              <a:ahLst/>
              <a:cxnLst/>
              <a:rect l="l" t="t" r="r" b="b"/>
              <a:pathLst>
                <a:path w="1147190" h="686699" extrusionOk="0">
                  <a:moveTo>
                    <a:pt x="728471" y="651023"/>
                  </a:moveTo>
                  <a:cubicBezTo>
                    <a:pt x="746199" y="651023"/>
                    <a:pt x="764497" y="651499"/>
                    <a:pt x="782309" y="651975"/>
                  </a:cubicBezTo>
                  <a:cubicBezTo>
                    <a:pt x="893646" y="654938"/>
                    <a:pt x="1008771" y="657955"/>
                    <a:pt x="1061360" y="553508"/>
                  </a:cubicBezTo>
                  <a:cubicBezTo>
                    <a:pt x="1147190" y="383021"/>
                    <a:pt x="1074652" y="265546"/>
                    <a:pt x="1004950" y="228166"/>
                  </a:cubicBezTo>
                  <a:cubicBezTo>
                    <a:pt x="947144" y="197178"/>
                    <a:pt x="897815" y="199347"/>
                    <a:pt x="849746" y="234960"/>
                  </a:cubicBezTo>
                  <a:cubicBezTo>
                    <a:pt x="846031" y="237722"/>
                    <a:pt x="841290" y="238717"/>
                    <a:pt x="836781" y="237691"/>
                  </a:cubicBezTo>
                  <a:cubicBezTo>
                    <a:pt x="832262" y="236664"/>
                    <a:pt x="828420" y="233722"/>
                    <a:pt x="826261" y="229637"/>
                  </a:cubicBezTo>
                  <a:cubicBezTo>
                    <a:pt x="802449" y="184605"/>
                    <a:pt x="770043" y="145055"/>
                    <a:pt x="729953" y="112098"/>
                  </a:cubicBezTo>
                  <a:cubicBezTo>
                    <a:pt x="665733" y="59308"/>
                    <a:pt x="584570" y="32617"/>
                    <a:pt x="512857" y="40735"/>
                  </a:cubicBezTo>
                  <a:cubicBezTo>
                    <a:pt x="454532" y="47328"/>
                    <a:pt x="404145" y="76136"/>
                    <a:pt x="367156" y="124026"/>
                  </a:cubicBezTo>
                  <a:cubicBezTo>
                    <a:pt x="341164" y="157681"/>
                    <a:pt x="320928" y="201993"/>
                    <a:pt x="308631" y="252169"/>
                  </a:cubicBezTo>
                  <a:cubicBezTo>
                    <a:pt x="306641" y="260307"/>
                    <a:pt x="298672" y="265504"/>
                    <a:pt x="290427" y="264022"/>
                  </a:cubicBezTo>
                  <a:cubicBezTo>
                    <a:pt x="278447" y="261884"/>
                    <a:pt x="265694" y="261440"/>
                    <a:pt x="251449" y="262678"/>
                  </a:cubicBezTo>
                  <a:cubicBezTo>
                    <a:pt x="187367" y="268213"/>
                    <a:pt x="116406" y="317965"/>
                    <a:pt x="74855" y="386471"/>
                  </a:cubicBezTo>
                  <a:cubicBezTo>
                    <a:pt x="41073" y="442171"/>
                    <a:pt x="33305" y="498887"/>
                    <a:pt x="52990" y="546195"/>
                  </a:cubicBezTo>
                  <a:cubicBezTo>
                    <a:pt x="66759" y="579257"/>
                    <a:pt x="93916" y="601789"/>
                    <a:pt x="135995" y="615050"/>
                  </a:cubicBezTo>
                  <a:cubicBezTo>
                    <a:pt x="139086" y="616013"/>
                    <a:pt x="141795" y="617907"/>
                    <a:pt x="143774" y="620469"/>
                  </a:cubicBezTo>
                  <a:cubicBezTo>
                    <a:pt x="150621" y="629306"/>
                    <a:pt x="161406" y="634566"/>
                    <a:pt x="175852" y="636111"/>
                  </a:cubicBezTo>
                  <a:cubicBezTo>
                    <a:pt x="350964" y="654938"/>
                    <a:pt x="531050" y="653965"/>
                    <a:pt x="715517" y="651118"/>
                  </a:cubicBezTo>
                  <a:cubicBezTo>
                    <a:pt x="719793" y="651054"/>
                    <a:pt x="724111" y="651023"/>
                    <a:pt x="728471" y="651023"/>
                  </a:cubicBezTo>
                  <a:close/>
                  <a:moveTo>
                    <a:pt x="837310" y="684699"/>
                  </a:moveTo>
                  <a:cubicBezTo>
                    <a:pt x="818536" y="684699"/>
                    <a:pt x="799814" y="684201"/>
                    <a:pt x="781473" y="683715"/>
                  </a:cubicBezTo>
                  <a:cubicBezTo>
                    <a:pt x="758602" y="683111"/>
                    <a:pt x="737012" y="682529"/>
                    <a:pt x="716004" y="682868"/>
                  </a:cubicBezTo>
                  <a:cubicBezTo>
                    <a:pt x="530510" y="685715"/>
                    <a:pt x="349355" y="686699"/>
                    <a:pt x="172465" y="667681"/>
                  </a:cubicBezTo>
                  <a:cubicBezTo>
                    <a:pt x="151447" y="665427"/>
                    <a:pt x="134111" y="657235"/>
                    <a:pt x="122004" y="643879"/>
                  </a:cubicBezTo>
                  <a:cubicBezTo>
                    <a:pt x="73585" y="627570"/>
                    <a:pt x="40512" y="598826"/>
                    <a:pt x="23685" y="558397"/>
                  </a:cubicBezTo>
                  <a:cubicBezTo>
                    <a:pt x="0" y="501501"/>
                    <a:pt x="8540" y="434593"/>
                    <a:pt x="47709" y="370003"/>
                  </a:cubicBezTo>
                  <a:cubicBezTo>
                    <a:pt x="94255" y="293253"/>
                    <a:pt x="175037" y="237405"/>
                    <a:pt x="248718" y="231044"/>
                  </a:cubicBezTo>
                  <a:cubicBezTo>
                    <a:pt x="260233" y="230049"/>
                    <a:pt x="271039" y="229986"/>
                    <a:pt x="281389" y="230864"/>
                  </a:cubicBezTo>
                  <a:cubicBezTo>
                    <a:pt x="294968" y="182012"/>
                    <a:pt x="315785" y="138599"/>
                    <a:pt x="342032" y="104616"/>
                  </a:cubicBezTo>
                  <a:cubicBezTo>
                    <a:pt x="384397" y="49773"/>
                    <a:pt x="442235" y="16774"/>
                    <a:pt x="509291" y="9186"/>
                  </a:cubicBezTo>
                  <a:cubicBezTo>
                    <a:pt x="590602" y="0"/>
                    <a:pt x="678338" y="28574"/>
                    <a:pt x="750114" y="87566"/>
                  </a:cubicBezTo>
                  <a:cubicBezTo>
                    <a:pt x="788839" y="119401"/>
                    <a:pt x="820938" y="156940"/>
                    <a:pt x="845735" y="199347"/>
                  </a:cubicBezTo>
                  <a:cubicBezTo>
                    <a:pt x="899689" y="166020"/>
                    <a:pt x="956860" y="166359"/>
                    <a:pt x="1019958" y="200194"/>
                  </a:cubicBezTo>
                  <a:cubicBezTo>
                    <a:pt x="1083161" y="234082"/>
                    <a:pt x="1120912" y="292523"/>
                    <a:pt x="1129125" y="369220"/>
                  </a:cubicBezTo>
                  <a:cubicBezTo>
                    <a:pt x="1135877" y="432265"/>
                    <a:pt x="1121505" y="504634"/>
                    <a:pt x="1089712" y="567785"/>
                  </a:cubicBezTo>
                  <a:cubicBezTo>
                    <a:pt x="1037854" y="670792"/>
                    <a:pt x="936878" y="684688"/>
                    <a:pt x="837310" y="68469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263447" y="334486"/>
            <a:ext cx="293153" cy="337976"/>
            <a:chOff x="4505050" y="4336350"/>
            <a:chExt cx="69000" cy="79550"/>
          </a:xfrm>
        </p:grpSpPr>
        <p:sp>
          <p:nvSpPr>
            <p:cNvPr id="31" name="Google Shape;31;p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8424010" y="3503654"/>
            <a:ext cx="249392" cy="264900"/>
            <a:chOff x="3861700" y="5390125"/>
            <a:chExt cx="35600" cy="37825"/>
          </a:xfrm>
        </p:grpSpPr>
        <p:sp>
          <p:nvSpPr>
            <p:cNvPr id="46" name="Google Shape;46;p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4077480">
            <a:off x="1397550" y="4568263"/>
            <a:ext cx="165057" cy="349024"/>
            <a:chOff x="3422400" y="4860725"/>
            <a:chExt cx="24475" cy="51750"/>
          </a:xfrm>
        </p:grpSpPr>
        <p:sp>
          <p:nvSpPr>
            <p:cNvPr id="53" name="Google Shape;53;p2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10800000">
            <a:off x="1423410" y="407554"/>
            <a:ext cx="249392" cy="264900"/>
            <a:chOff x="3861700" y="5390125"/>
            <a:chExt cx="35600" cy="37825"/>
          </a:xfrm>
        </p:grpSpPr>
        <p:sp>
          <p:nvSpPr>
            <p:cNvPr id="57" name="Google Shape;57;p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2"/>
          <p:cNvGrpSpPr/>
          <p:nvPr/>
        </p:nvGrpSpPr>
        <p:grpSpPr>
          <a:xfrm rot="-6349521">
            <a:off x="5891879" y="4574144"/>
            <a:ext cx="293149" cy="337971"/>
            <a:chOff x="4505050" y="4336350"/>
            <a:chExt cx="69000" cy="79550"/>
          </a:xfrm>
        </p:grpSpPr>
        <p:sp>
          <p:nvSpPr>
            <p:cNvPr id="64" name="Google Shape;64;p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5001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800500" y="1490625"/>
            <a:ext cx="3543000" cy="9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53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2800500" y="2493666"/>
            <a:ext cx="3543000" cy="12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0" name="Google Shape;100;p4"/>
          <p:cNvGrpSpPr/>
          <p:nvPr/>
        </p:nvGrpSpPr>
        <p:grpSpPr>
          <a:xfrm>
            <a:off x="8074935" y="349818"/>
            <a:ext cx="254049" cy="244841"/>
            <a:chOff x="9151278" y="648615"/>
            <a:chExt cx="571796" cy="550576"/>
          </a:xfrm>
        </p:grpSpPr>
        <p:sp>
          <p:nvSpPr>
            <p:cNvPr id="101" name="Google Shape;101;p4"/>
            <p:cNvSpPr/>
            <p:nvPr/>
          </p:nvSpPr>
          <p:spPr>
            <a:xfrm>
              <a:off x="9162613" y="648615"/>
              <a:ext cx="549349" cy="550576"/>
            </a:xfrm>
            <a:custGeom>
              <a:avLst/>
              <a:gdLst/>
              <a:ahLst/>
              <a:cxnLst/>
              <a:rect l="l" t="t" r="r" b="b"/>
              <a:pathLst>
                <a:path w="549349" h="550576" extrusionOk="0">
                  <a:moveTo>
                    <a:pt x="346942" y="526668"/>
                  </a:moveTo>
                  <a:cubicBezTo>
                    <a:pt x="307731" y="504158"/>
                    <a:pt x="274468" y="476620"/>
                    <a:pt x="242739" y="447886"/>
                  </a:cubicBezTo>
                  <a:cubicBezTo>
                    <a:pt x="212365" y="463338"/>
                    <a:pt x="181789" y="478525"/>
                    <a:pt x="150886" y="493204"/>
                  </a:cubicBezTo>
                  <a:cubicBezTo>
                    <a:pt x="101822" y="516530"/>
                    <a:pt x="55700" y="487129"/>
                    <a:pt x="67468" y="446193"/>
                  </a:cubicBezTo>
                  <a:cubicBezTo>
                    <a:pt x="79374" y="404748"/>
                    <a:pt x="92487" y="363473"/>
                    <a:pt x="106563" y="322325"/>
                  </a:cubicBezTo>
                  <a:cubicBezTo>
                    <a:pt x="75787" y="294057"/>
                    <a:pt x="45032" y="265779"/>
                    <a:pt x="14255" y="237500"/>
                  </a:cubicBezTo>
                  <a:cubicBezTo>
                    <a:pt x="2423" y="226620"/>
                    <a:pt x="0" y="211984"/>
                    <a:pt x="3894" y="197876"/>
                  </a:cubicBezTo>
                  <a:cubicBezTo>
                    <a:pt x="3100" y="181218"/>
                    <a:pt x="15282" y="162866"/>
                    <a:pt x="37697" y="158093"/>
                  </a:cubicBezTo>
                  <a:cubicBezTo>
                    <a:pt x="52355" y="150706"/>
                    <a:pt x="69871" y="148992"/>
                    <a:pt x="87238" y="157257"/>
                  </a:cubicBezTo>
                  <a:cubicBezTo>
                    <a:pt x="114278" y="157691"/>
                    <a:pt x="141234" y="158453"/>
                    <a:pt x="168042" y="159744"/>
                  </a:cubicBezTo>
                  <a:cubicBezTo>
                    <a:pt x="182869" y="124057"/>
                    <a:pt x="198437" y="88466"/>
                    <a:pt x="214926" y="53001"/>
                  </a:cubicBezTo>
                  <a:cubicBezTo>
                    <a:pt x="235606" y="8508"/>
                    <a:pt x="316282" y="0"/>
                    <a:pt x="328951" y="45465"/>
                  </a:cubicBezTo>
                  <a:cubicBezTo>
                    <a:pt x="341079" y="88942"/>
                    <a:pt x="353197" y="132418"/>
                    <a:pt x="365326" y="175894"/>
                  </a:cubicBezTo>
                  <a:cubicBezTo>
                    <a:pt x="412898" y="181123"/>
                    <a:pt x="460269" y="187049"/>
                    <a:pt x="507417" y="193473"/>
                  </a:cubicBezTo>
                  <a:cubicBezTo>
                    <a:pt x="531579" y="196765"/>
                    <a:pt x="549349" y="215381"/>
                    <a:pt x="547295" y="235532"/>
                  </a:cubicBezTo>
                  <a:cubicBezTo>
                    <a:pt x="541887" y="288776"/>
                    <a:pt x="468873" y="323585"/>
                    <a:pt x="414940" y="353843"/>
                  </a:cubicBezTo>
                  <a:cubicBezTo>
                    <a:pt x="426137" y="394017"/>
                    <a:pt x="437345" y="434191"/>
                    <a:pt x="448542" y="474366"/>
                  </a:cubicBezTo>
                  <a:cubicBezTo>
                    <a:pt x="461877" y="522181"/>
                    <a:pt x="388577" y="550576"/>
                    <a:pt x="346942" y="526668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9151278" y="651093"/>
              <a:ext cx="571796" cy="543295"/>
            </a:xfrm>
            <a:custGeom>
              <a:avLst/>
              <a:gdLst/>
              <a:ahLst/>
              <a:cxnLst/>
              <a:rect l="l" t="t" r="r" b="b"/>
              <a:pathLst>
                <a:path w="571796" h="543295" extrusionOk="0">
                  <a:moveTo>
                    <a:pt x="393414" y="543295"/>
                  </a:moveTo>
                  <a:cubicBezTo>
                    <a:pt x="378862" y="543295"/>
                    <a:pt x="364648" y="540046"/>
                    <a:pt x="353007" y="533368"/>
                  </a:cubicBezTo>
                  <a:cubicBezTo>
                    <a:pt x="313287" y="510561"/>
                    <a:pt x="280024" y="482906"/>
                    <a:pt x="252391" y="458131"/>
                  </a:cubicBezTo>
                  <a:cubicBezTo>
                    <a:pt x="221212" y="473932"/>
                    <a:pt x="193145" y="487764"/>
                    <a:pt x="166761" y="500295"/>
                  </a:cubicBezTo>
                  <a:cubicBezTo>
                    <a:pt x="137212" y="514328"/>
                    <a:pt x="104870" y="512169"/>
                    <a:pt x="84359" y="494781"/>
                  </a:cubicBezTo>
                  <a:cubicBezTo>
                    <a:pt x="68632" y="481435"/>
                    <a:pt x="62748" y="461253"/>
                    <a:pt x="68632" y="440795"/>
                  </a:cubicBezTo>
                  <a:cubicBezTo>
                    <a:pt x="79480" y="403013"/>
                    <a:pt x="91937" y="363410"/>
                    <a:pt x="105653" y="322971"/>
                  </a:cubicBezTo>
                  <a:lnTo>
                    <a:pt x="18436" y="242813"/>
                  </a:lnTo>
                  <a:cubicBezTo>
                    <a:pt x="4984" y="230452"/>
                    <a:pt x="0" y="212799"/>
                    <a:pt x="4614" y="194172"/>
                  </a:cubicBezTo>
                  <a:cubicBezTo>
                    <a:pt x="4487" y="174402"/>
                    <a:pt x="18213" y="151987"/>
                    <a:pt x="45487" y="145573"/>
                  </a:cubicBezTo>
                  <a:cubicBezTo>
                    <a:pt x="63478" y="136905"/>
                    <a:pt x="83026" y="136450"/>
                    <a:pt x="100954" y="144229"/>
                  </a:cubicBezTo>
                  <a:cubicBezTo>
                    <a:pt x="126798" y="144663"/>
                    <a:pt x="150293" y="145362"/>
                    <a:pt x="172455" y="146356"/>
                  </a:cubicBezTo>
                  <a:cubicBezTo>
                    <a:pt x="186901" y="111823"/>
                    <a:pt x="201760" y="78115"/>
                    <a:pt x="216661" y="46069"/>
                  </a:cubicBezTo>
                  <a:cubicBezTo>
                    <a:pt x="231478" y="14192"/>
                    <a:pt x="269493" y="0"/>
                    <a:pt x="299508" y="2444"/>
                  </a:cubicBezTo>
                  <a:cubicBezTo>
                    <a:pt x="325437" y="4561"/>
                    <a:pt x="344498" y="18658"/>
                    <a:pt x="350488" y="40153"/>
                  </a:cubicBezTo>
                  <a:lnTo>
                    <a:pt x="384936" y="163681"/>
                  </a:lnTo>
                  <a:cubicBezTo>
                    <a:pt x="428307" y="168518"/>
                    <a:pt x="472641" y="174032"/>
                    <a:pt x="520181" y="180509"/>
                  </a:cubicBezTo>
                  <a:cubicBezTo>
                    <a:pt x="550280" y="184605"/>
                    <a:pt x="571796" y="208163"/>
                    <a:pt x="569161" y="234124"/>
                  </a:cubicBezTo>
                  <a:cubicBezTo>
                    <a:pt x="563721" y="287750"/>
                    <a:pt x="501967" y="321733"/>
                    <a:pt x="447484" y="351715"/>
                  </a:cubicBezTo>
                  <a:cubicBezTo>
                    <a:pt x="444531" y="353345"/>
                    <a:pt x="441600" y="354954"/>
                    <a:pt x="438710" y="356552"/>
                  </a:cubicBezTo>
                  <a:lnTo>
                    <a:pt x="470079" y="469042"/>
                  </a:lnTo>
                  <a:cubicBezTo>
                    <a:pt x="475943" y="490092"/>
                    <a:pt x="468587" y="510508"/>
                    <a:pt x="449897" y="525049"/>
                  </a:cubicBezTo>
                  <a:cubicBezTo>
                    <a:pt x="434466" y="537030"/>
                    <a:pt x="413617" y="543295"/>
                    <a:pt x="393414" y="543295"/>
                  </a:cubicBezTo>
                  <a:close/>
                  <a:moveTo>
                    <a:pt x="255777" y="432667"/>
                  </a:moveTo>
                  <a:lnTo>
                    <a:pt x="261186" y="437557"/>
                  </a:lnTo>
                  <a:cubicBezTo>
                    <a:pt x="289009" y="462777"/>
                    <a:pt x="322939" y="491691"/>
                    <a:pt x="363548" y="515016"/>
                  </a:cubicBezTo>
                  <a:cubicBezTo>
                    <a:pt x="384090" y="526817"/>
                    <a:pt x="416993" y="523800"/>
                    <a:pt x="436901" y="508328"/>
                  </a:cubicBezTo>
                  <a:cubicBezTo>
                    <a:pt x="445209" y="501872"/>
                    <a:pt x="454173" y="490802"/>
                    <a:pt x="449685" y="474725"/>
                  </a:cubicBezTo>
                  <a:lnTo>
                    <a:pt x="413850" y="346201"/>
                  </a:lnTo>
                  <a:lnTo>
                    <a:pt x="421100" y="342137"/>
                  </a:lnTo>
                  <a:cubicBezTo>
                    <a:pt x="426338" y="339195"/>
                    <a:pt x="431757" y="336211"/>
                    <a:pt x="437282" y="333173"/>
                  </a:cubicBezTo>
                  <a:cubicBezTo>
                    <a:pt x="487203" y="305699"/>
                    <a:pt x="543782" y="274563"/>
                    <a:pt x="548100" y="231986"/>
                  </a:cubicBezTo>
                  <a:cubicBezTo>
                    <a:pt x="549560" y="217677"/>
                    <a:pt x="535749" y="203993"/>
                    <a:pt x="517323" y="201474"/>
                  </a:cubicBezTo>
                  <a:cubicBezTo>
                    <a:pt x="467359" y="194669"/>
                    <a:pt x="420973" y="188933"/>
                    <a:pt x="375507" y="183938"/>
                  </a:cubicBezTo>
                  <a:lnTo>
                    <a:pt x="368384" y="183155"/>
                  </a:lnTo>
                  <a:lnTo>
                    <a:pt x="330094" y="45836"/>
                  </a:lnTo>
                  <a:cubicBezTo>
                    <a:pt x="325215" y="28342"/>
                    <a:pt x="307763" y="24352"/>
                    <a:pt x="297783" y="23537"/>
                  </a:cubicBezTo>
                  <a:cubicBezTo>
                    <a:pt x="275727" y="21748"/>
                    <a:pt x="246475" y="32141"/>
                    <a:pt x="235860" y="54980"/>
                  </a:cubicBezTo>
                  <a:cubicBezTo>
                    <a:pt x="220090" y="88899"/>
                    <a:pt x="204374" y="124671"/>
                    <a:pt x="189145" y="161332"/>
                  </a:cubicBezTo>
                  <a:lnTo>
                    <a:pt x="186298" y="168200"/>
                  </a:lnTo>
                  <a:lnTo>
                    <a:pt x="178858" y="167841"/>
                  </a:lnTo>
                  <a:cubicBezTo>
                    <a:pt x="154135" y="166645"/>
                    <a:pt x="127814" y="165830"/>
                    <a:pt x="98403" y="165364"/>
                  </a:cubicBezTo>
                  <a:lnTo>
                    <a:pt x="96107" y="165322"/>
                  </a:lnTo>
                  <a:lnTo>
                    <a:pt x="94032" y="164337"/>
                  </a:lnTo>
                  <a:cubicBezTo>
                    <a:pt x="77533" y="156485"/>
                    <a:pt x="63055" y="160400"/>
                    <a:pt x="53805" y="165068"/>
                  </a:cubicBezTo>
                  <a:lnTo>
                    <a:pt x="51233" y="165967"/>
                  </a:lnTo>
                  <a:cubicBezTo>
                    <a:pt x="33803" y="169682"/>
                    <a:pt x="25251" y="183324"/>
                    <a:pt x="25812" y="194892"/>
                  </a:cubicBezTo>
                  <a:lnTo>
                    <a:pt x="25886" y="196585"/>
                  </a:lnTo>
                  <a:lnTo>
                    <a:pt x="25431" y="198215"/>
                  </a:lnTo>
                  <a:cubicBezTo>
                    <a:pt x="23188" y="206322"/>
                    <a:pt x="22648" y="217931"/>
                    <a:pt x="32755" y="227224"/>
                  </a:cubicBezTo>
                  <a:lnTo>
                    <a:pt x="130143" y="316727"/>
                  </a:lnTo>
                  <a:lnTo>
                    <a:pt x="127910" y="323278"/>
                  </a:lnTo>
                  <a:cubicBezTo>
                    <a:pt x="113421" y="365643"/>
                    <a:pt x="100319" y="407151"/>
                    <a:pt x="88974" y="446637"/>
                  </a:cubicBezTo>
                  <a:cubicBezTo>
                    <a:pt x="85354" y="459242"/>
                    <a:pt x="88571" y="470598"/>
                    <a:pt x="98054" y="478641"/>
                  </a:cubicBezTo>
                  <a:cubicBezTo>
                    <a:pt x="112215" y="490653"/>
                    <a:pt x="135625" y="491648"/>
                    <a:pt x="157681" y="481171"/>
                  </a:cubicBezTo>
                  <a:cubicBezTo>
                    <a:pt x="185695" y="467857"/>
                    <a:pt x="215656" y="453072"/>
                    <a:pt x="249279" y="4359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3" name="Google Shape;103;p4"/>
          <p:cNvGrpSpPr/>
          <p:nvPr/>
        </p:nvGrpSpPr>
        <p:grpSpPr>
          <a:xfrm>
            <a:off x="457249" y="490443"/>
            <a:ext cx="254056" cy="241758"/>
            <a:chOff x="2768914" y="655181"/>
            <a:chExt cx="338380" cy="321743"/>
          </a:xfrm>
        </p:grpSpPr>
        <p:sp>
          <p:nvSpPr>
            <p:cNvPr id="104" name="Google Shape;104;p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6" name="Google Shape;106;p4"/>
          <p:cNvGrpSpPr/>
          <p:nvPr/>
        </p:nvGrpSpPr>
        <p:grpSpPr>
          <a:xfrm>
            <a:off x="8475207" y="4446317"/>
            <a:ext cx="271770" cy="244853"/>
            <a:chOff x="7756333" y="5881824"/>
            <a:chExt cx="563371" cy="507153"/>
          </a:xfrm>
        </p:grpSpPr>
        <p:sp>
          <p:nvSpPr>
            <p:cNvPr id="107" name="Google Shape;107;p4"/>
            <p:cNvSpPr/>
            <p:nvPr/>
          </p:nvSpPr>
          <p:spPr>
            <a:xfrm>
              <a:off x="7756333" y="5881824"/>
              <a:ext cx="563371" cy="507153"/>
            </a:xfrm>
            <a:custGeom>
              <a:avLst/>
              <a:gdLst/>
              <a:ahLst/>
              <a:cxnLst/>
              <a:rect l="l" t="t" r="r" b="b"/>
              <a:pathLst>
                <a:path w="563371" h="507153" extrusionOk="0">
                  <a:moveTo>
                    <a:pt x="512720" y="226642"/>
                  </a:moveTo>
                  <a:cubicBezTo>
                    <a:pt x="486155" y="214936"/>
                    <a:pt x="459962" y="202575"/>
                    <a:pt x="434075" y="189663"/>
                  </a:cubicBezTo>
                  <a:cubicBezTo>
                    <a:pt x="445537" y="160633"/>
                    <a:pt x="457538" y="131794"/>
                    <a:pt x="470153" y="103166"/>
                  </a:cubicBezTo>
                  <a:cubicBezTo>
                    <a:pt x="495247" y="46217"/>
                    <a:pt x="434763" y="0"/>
                    <a:pt x="385942" y="38195"/>
                  </a:cubicBezTo>
                  <a:cubicBezTo>
                    <a:pt x="354774" y="62568"/>
                    <a:pt x="323617" y="86931"/>
                    <a:pt x="292459" y="111294"/>
                  </a:cubicBezTo>
                  <a:cubicBezTo>
                    <a:pt x="260159" y="91651"/>
                    <a:pt x="228303" y="71194"/>
                    <a:pt x="196976" y="49731"/>
                  </a:cubicBezTo>
                  <a:cubicBezTo>
                    <a:pt x="155860" y="21579"/>
                    <a:pt x="110384" y="67902"/>
                    <a:pt x="118988" y="109685"/>
                  </a:cubicBezTo>
                  <a:cubicBezTo>
                    <a:pt x="127095" y="149076"/>
                    <a:pt x="139710" y="187060"/>
                    <a:pt x="154019" y="224483"/>
                  </a:cubicBezTo>
                  <a:cubicBezTo>
                    <a:pt x="124576" y="249798"/>
                    <a:pt x="93810" y="273896"/>
                    <a:pt x="61658" y="287305"/>
                  </a:cubicBezTo>
                  <a:cubicBezTo>
                    <a:pt x="0" y="313023"/>
                    <a:pt x="22976" y="413152"/>
                    <a:pt x="90169" y="390715"/>
                  </a:cubicBezTo>
                  <a:cubicBezTo>
                    <a:pt x="129222" y="377676"/>
                    <a:pt x="168571" y="366850"/>
                    <a:pt x="208184" y="357769"/>
                  </a:cubicBezTo>
                  <a:cubicBezTo>
                    <a:pt x="218027" y="381497"/>
                    <a:pt x="228959" y="404897"/>
                    <a:pt x="243649" y="425174"/>
                  </a:cubicBezTo>
                  <a:cubicBezTo>
                    <a:pt x="237066" y="484642"/>
                    <a:pt x="331205" y="507153"/>
                    <a:pt x="348879" y="444013"/>
                  </a:cubicBezTo>
                  <a:cubicBezTo>
                    <a:pt x="359547" y="405891"/>
                    <a:pt x="371093" y="368088"/>
                    <a:pt x="383391" y="330528"/>
                  </a:cubicBezTo>
                  <a:cubicBezTo>
                    <a:pt x="417226" y="327818"/>
                    <a:pt x="451305" y="326474"/>
                    <a:pt x="485658" y="326559"/>
                  </a:cubicBezTo>
                  <a:cubicBezTo>
                    <a:pt x="535304" y="326686"/>
                    <a:pt x="563371" y="248972"/>
                    <a:pt x="512720" y="226642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7768047" y="5893624"/>
              <a:ext cx="539210" cy="477181"/>
            </a:xfrm>
            <a:custGeom>
              <a:avLst/>
              <a:gdLst/>
              <a:ahLst/>
              <a:cxnLst/>
              <a:rect l="l" t="t" r="r" b="b"/>
              <a:pathLst>
                <a:path w="539210" h="477181" extrusionOk="0">
                  <a:moveTo>
                    <a:pt x="287824" y="477181"/>
                  </a:moveTo>
                  <a:cubicBezTo>
                    <a:pt x="283463" y="477181"/>
                    <a:pt x="279114" y="476747"/>
                    <a:pt x="274880" y="475921"/>
                  </a:cubicBezTo>
                  <a:cubicBezTo>
                    <a:pt x="247893" y="470693"/>
                    <a:pt x="222451" y="448320"/>
                    <a:pt x="224599" y="415374"/>
                  </a:cubicBezTo>
                  <a:cubicBezTo>
                    <a:pt x="210819" y="395795"/>
                    <a:pt x="200532" y="373898"/>
                    <a:pt x="192225" y="354255"/>
                  </a:cubicBezTo>
                  <a:cubicBezTo>
                    <a:pt x="153542" y="363304"/>
                    <a:pt x="116067" y="373866"/>
                    <a:pt x="80708" y="385677"/>
                  </a:cubicBezTo>
                  <a:cubicBezTo>
                    <a:pt x="45307" y="397478"/>
                    <a:pt x="20256" y="378290"/>
                    <a:pt x="11154" y="354012"/>
                  </a:cubicBezTo>
                  <a:cubicBezTo>
                    <a:pt x="0" y="324230"/>
                    <a:pt x="10424" y="284268"/>
                    <a:pt x="47201" y="268933"/>
                  </a:cubicBezTo>
                  <a:cubicBezTo>
                    <a:pt x="77755" y="256190"/>
                    <a:pt x="106849" y="233574"/>
                    <a:pt x="133868" y="210523"/>
                  </a:cubicBezTo>
                  <a:cubicBezTo>
                    <a:pt x="117855" y="168147"/>
                    <a:pt x="107166" y="132693"/>
                    <a:pt x="100298" y="99324"/>
                  </a:cubicBezTo>
                  <a:cubicBezTo>
                    <a:pt x="95122" y="74178"/>
                    <a:pt x="107029" y="46291"/>
                    <a:pt x="129243" y="31527"/>
                  </a:cubicBezTo>
                  <a:cubicBezTo>
                    <a:pt x="148357" y="18827"/>
                    <a:pt x="170243" y="19007"/>
                    <a:pt x="189282" y="32056"/>
                  </a:cubicBezTo>
                  <a:cubicBezTo>
                    <a:pt x="218154" y="51826"/>
                    <a:pt x="248740" y="71596"/>
                    <a:pt x="280246" y="90847"/>
                  </a:cubicBezTo>
                  <a:lnTo>
                    <a:pt x="369834" y="20785"/>
                  </a:lnTo>
                  <a:cubicBezTo>
                    <a:pt x="394895" y="1185"/>
                    <a:pt x="425830" y="0"/>
                    <a:pt x="448669" y="17769"/>
                  </a:cubicBezTo>
                  <a:cubicBezTo>
                    <a:pt x="471275" y="35358"/>
                    <a:pt x="477678" y="65373"/>
                    <a:pt x="464946" y="94244"/>
                  </a:cubicBezTo>
                  <a:cubicBezTo>
                    <a:pt x="453559" y="120089"/>
                    <a:pt x="442288" y="147034"/>
                    <a:pt x="431397" y="174402"/>
                  </a:cubicBezTo>
                  <a:cubicBezTo>
                    <a:pt x="455813" y="186467"/>
                    <a:pt x="480165" y="197876"/>
                    <a:pt x="503883" y="208322"/>
                  </a:cubicBezTo>
                  <a:cubicBezTo>
                    <a:pt x="527864" y="218905"/>
                    <a:pt x="539210" y="242220"/>
                    <a:pt x="533495" y="269176"/>
                  </a:cubicBezTo>
                  <a:cubicBezTo>
                    <a:pt x="527949" y="295391"/>
                    <a:pt x="505745" y="321881"/>
                    <a:pt x="474069" y="321881"/>
                  </a:cubicBezTo>
                  <a:cubicBezTo>
                    <a:pt x="473011" y="321913"/>
                    <a:pt x="471942" y="321881"/>
                    <a:pt x="470863" y="321881"/>
                  </a:cubicBezTo>
                  <a:cubicBezTo>
                    <a:pt x="439705" y="321881"/>
                    <a:pt x="408156" y="323087"/>
                    <a:pt x="376967" y="325469"/>
                  </a:cubicBezTo>
                  <a:cubicBezTo>
                    <a:pt x="365019" y="362161"/>
                    <a:pt x="353948" y="398695"/>
                    <a:pt x="344021" y="434128"/>
                  </a:cubicBezTo>
                  <a:cubicBezTo>
                    <a:pt x="335481" y="464661"/>
                    <a:pt x="311425" y="477181"/>
                    <a:pt x="287824" y="477181"/>
                  </a:cubicBezTo>
                  <a:close/>
                  <a:moveTo>
                    <a:pt x="200744" y="337671"/>
                  </a:moveTo>
                  <a:lnTo>
                    <a:pt x="203051" y="343228"/>
                  </a:lnTo>
                  <a:cubicBezTo>
                    <a:pt x="211740" y="364183"/>
                    <a:pt x="222652" y="388408"/>
                    <a:pt x="237701" y="409204"/>
                  </a:cubicBezTo>
                  <a:lnTo>
                    <a:pt x="239320" y="411427"/>
                  </a:lnTo>
                  <a:lnTo>
                    <a:pt x="239013" y="414168"/>
                  </a:lnTo>
                  <a:cubicBezTo>
                    <a:pt x="236018" y="441261"/>
                    <a:pt x="256910" y="457930"/>
                    <a:pt x="277600" y="461941"/>
                  </a:cubicBezTo>
                  <a:cubicBezTo>
                    <a:pt x="296788" y="465656"/>
                    <a:pt x="322103" y="459602"/>
                    <a:pt x="330305" y="430286"/>
                  </a:cubicBezTo>
                  <a:cubicBezTo>
                    <a:pt x="340677" y="393213"/>
                    <a:pt x="352329" y="354922"/>
                    <a:pt x="364902" y="316515"/>
                  </a:cubicBezTo>
                  <a:lnTo>
                    <a:pt x="366384" y="312017"/>
                  </a:lnTo>
                  <a:lnTo>
                    <a:pt x="371104" y="311636"/>
                  </a:lnTo>
                  <a:cubicBezTo>
                    <a:pt x="405225" y="308895"/>
                    <a:pt x="439779" y="307456"/>
                    <a:pt x="473963" y="307636"/>
                  </a:cubicBezTo>
                  <a:lnTo>
                    <a:pt x="474069" y="307636"/>
                  </a:lnTo>
                  <a:cubicBezTo>
                    <a:pt x="497914" y="307636"/>
                    <a:pt x="515302" y="286310"/>
                    <a:pt x="519556" y="266223"/>
                  </a:cubicBezTo>
                  <a:cubicBezTo>
                    <a:pt x="523853" y="245946"/>
                    <a:pt x="515852" y="229182"/>
                    <a:pt x="498136" y="221360"/>
                  </a:cubicBezTo>
                  <a:cubicBezTo>
                    <a:pt x="472312" y="209983"/>
                    <a:pt x="445748" y="197484"/>
                    <a:pt x="419184" y="184245"/>
                  </a:cubicBezTo>
                  <a:lnTo>
                    <a:pt x="413342" y="181334"/>
                  </a:lnTo>
                  <a:lnTo>
                    <a:pt x="415734" y="175249"/>
                  </a:lnTo>
                  <a:cubicBezTo>
                    <a:pt x="427429" y="145616"/>
                    <a:pt x="439610" y="116427"/>
                    <a:pt x="451908" y="88497"/>
                  </a:cubicBezTo>
                  <a:cubicBezTo>
                    <a:pt x="461909" y="65807"/>
                    <a:pt x="457199" y="42460"/>
                    <a:pt x="439917" y="29008"/>
                  </a:cubicBezTo>
                  <a:cubicBezTo>
                    <a:pt x="422412" y="15398"/>
                    <a:pt x="398346" y="16573"/>
                    <a:pt x="378608" y="32003"/>
                  </a:cubicBezTo>
                  <a:lnTo>
                    <a:pt x="281252" y="108140"/>
                  </a:lnTo>
                  <a:lnTo>
                    <a:pt x="277050" y="105579"/>
                  </a:lnTo>
                  <a:cubicBezTo>
                    <a:pt x="243839" y="85396"/>
                    <a:pt x="211592" y="64611"/>
                    <a:pt x="181228" y="43814"/>
                  </a:cubicBezTo>
                  <a:cubicBezTo>
                    <a:pt x="162062" y="30681"/>
                    <a:pt x="145372" y="37920"/>
                    <a:pt x="137128" y="43391"/>
                  </a:cubicBezTo>
                  <a:cubicBezTo>
                    <a:pt x="119898" y="54842"/>
                    <a:pt x="110288" y="77152"/>
                    <a:pt x="114257" y="96445"/>
                  </a:cubicBezTo>
                  <a:cubicBezTo>
                    <a:pt x="121210" y="130280"/>
                    <a:pt x="132238" y="166401"/>
                    <a:pt x="148960" y="210142"/>
                  </a:cubicBezTo>
                  <a:lnTo>
                    <a:pt x="150748" y="214820"/>
                  </a:lnTo>
                  <a:lnTo>
                    <a:pt x="146949" y="218080"/>
                  </a:lnTo>
                  <a:cubicBezTo>
                    <a:pt x="117982" y="242993"/>
                    <a:pt x="86518" y="267980"/>
                    <a:pt x="52683" y="282088"/>
                  </a:cubicBezTo>
                  <a:cubicBezTo>
                    <a:pt x="23844" y="294110"/>
                    <a:pt x="15716" y="325553"/>
                    <a:pt x="24500" y="349017"/>
                  </a:cubicBezTo>
                  <a:cubicBezTo>
                    <a:pt x="31009" y="366373"/>
                    <a:pt x="48016" y="381571"/>
                    <a:pt x="76189" y="372152"/>
                  </a:cubicBezTo>
                  <a:cubicBezTo>
                    <a:pt x="113760" y="359611"/>
                    <a:pt x="153691" y="348466"/>
                    <a:pt x="194870" y="339015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9" name="Google Shape;109;p4"/>
          <p:cNvGrpSpPr/>
          <p:nvPr/>
        </p:nvGrpSpPr>
        <p:grpSpPr>
          <a:xfrm>
            <a:off x="617522" y="4293085"/>
            <a:ext cx="254056" cy="241758"/>
            <a:chOff x="2768914" y="655181"/>
            <a:chExt cx="338380" cy="321743"/>
          </a:xfrm>
        </p:grpSpPr>
        <p:sp>
          <p:nvSpPr>
            <p:cNvPr id="110" name="Google Shape;110;p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12" name="Google Shape;112;p4"/>
          <p:cNvGrpSpPr/>
          <p:nvPr/>
        </p:nvGrpSpPr>
        <p:grpSpPr>
          <a:xfrm>
            <a:off x="-404010" y="3031273"/>
            <a:ext cx="1115223" cy="505646"/>
            <a:chOff x="-889965" y="517131"/>
            <a:chExt cx="2215821" cy="1003863"/>
          </a:xfrm>
        </p:grpSpPr>
        <p:sp>
          <p:nvSpPr>
            <p:cNvPr id="113" name="Google Shape;113;p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15" name="Google Shape;115;p4"/>
          <p:cNvGrpSpPr/>
          <p:nvPr/>
        </p:nvGrpSpPr>
        <p:grpSpPr>
          <a:xfrm>
            <a:off x="8328665" y="2707836"/>
            <a:ext cx="1600229" cy="723488"/>
            <a:chOff x="10729875" y="529734"/>
            <a:chExt cx="3232134" cy="1460117"/>
          </a:xfrm>
        </p:grpSpPr>
        <p:sp>
          <p:nvSpPr>
            <p:cNvPr id="116" name="Google Shape;116;p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18" name="Google Shape;118;p4"/>
          <p:cNvGrpSpPr/>
          <p:nvPr/>
        </p:nvGrpSpPr>
        <p:grpSpPr>
          <a:xfrm>
            <a:off x="6834447" y="3736361"/>
            <a:ext cx="293153" cy="337976"/>
            <a:chOff x="4505050" y="4336350"/>
            <a:chExt cx="69000" cy="79550"/>
          </a:xfrm>
        </p:grpSpPr>
        <p:sp>
          <p:nvSpPr>
            <p:cNvPr id="119" name="Google Shape;119;p4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4634610" y="731054"/>
            <a:ext cx="249392" cy="264900"/>
            <a:chOff x="3861700" y="5390125"/>
            <a:chExt cx="35600" cy="37825"/>
          </a:xfrm>
        </p:grpSpPr>
        <p:sp>
          <p:nvSpPr>
            <p:cNvPr id="134" name="Google Shape;134;p4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4"/>
          <p:cNvGrpSpPr/>
          <p:nvPr/>
        </p:nvGrpSpPr>
        <p:grpSpPr>
          <a:xfrm rot="-3186175">
            <a:off x="2233468" y="3535176"/>
            <a:ext cx="165057" cy="349023"/>
            <a:chOff x="3422400" y="4860725"/>
            <a:chExt cx="24475" cy="51750"/>
          </a:xfrm>
        </p:grpSpPr>
        <p:sp>
          <p:nvSpPr>
            <p:cNvPr id="141" name="Google Shape;141;p4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60734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6"/>
          <p:cNvGrpSpPr/>
          <p:nvPr/>
        </p:nvGrpSpPr>
        <p:grpSpPr>
          <a:xfrm>
            <a:off x="685168" y="439893"/>
            <a:ext cx="254056" cy="241758"/>
            <a:chOff x="2768914" y="655181"/>
            <a:chExt cx="338380" cy="321743"/>
          </a:xfrm>
        </p:grpSpPr>
        <p:sp>
          <p:nvSpPr>
            <p:cNvPr id="186" name="Google Shape;186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88" name="Google Shape;188;p6"/>
          <p:cNvGrpSpPr/>
          <p:nvPr/>
        </p:nvGrpSpPr>
        <p:grpSpPr>
          <a:xfrm>
            <a:off x="8407881" y="1498397"/>
            <a:ext cx="254056" cy="241758"/>
            <a:chOff x="2768914" y="655181"/>
            <a:chExt cx="338380" cy="321743"/>
          </a:xfrm>
        </p:grpSpPr>
        <p:sp>
          <p:nvSpPr>
            <p:cNvPr id="189" name="Google Shape;189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91" name="Google Shape;191;p6"/>
          <p:cNvGrpSpPr/>
          <p:nvPr/>
        </p:nvGrpSpPr>
        <p:grpSpPr>
          <a:xfrm>
            <a:off x="7105180" y="4506462"/>
            <a:ext cx="254056" cy="241758"/>
            <a:chOff x="2768914" y="655181"/>
            <a:chExt cx="338380" cy="321743"/>
          </a:xfrm>
        </p:grpSpPr>
        <p:sp>
          <p:nvSpPr>
            <p:cNvPr id="192" name="Google Shape;192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94" name="Google Shape;194;p6"/>
          <p:cNvGrpSpPr/>
          <p:nvPr/>
        </p:nvGrpSpPr>
        <p:grpSpPr>
          <a:xfrm>
            <a:off x="-333024" y="1109120"/>
            <a:ext cx="1115223" cy="505646"/>
            <a:chOff x="-889965" y="517131"/>
            <a:chExt cx="2215821" cy="1003863"/>
          </a:xfrm>
        </p:grpSpPr>
        <p:sp>
          <p:nvSpPr>
            <p:cNvPr id="195" name="Google Shape;195;p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97" name="Google Shape;197;p6"/>
          <p:cNvGrpSpPr/>
          <p:nvPr/>
        </p:nvGrpSpPr>
        <p:grpSpPr>
          <a:xfrm>
            <a:off x="8016227" y="385548"/>
            <a:ext cx="1600229" cy="723488"/>
            <a:chOff x="10729875" y="529734"/>
            <a:chExt cx="3232134" cy="1460117"/>
          </a:xfrm>
        </p:grpSpPr>
        <p:sp>
          <p:nvSpPr>
            <p:cNvPr id="198" name="Google Shape;198;p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00" name="Google Shape;200;p6"/>
          <p:cNvGrpSpPr/>
          <p:nvPr/>
        </p:nvGrpSpPr>
        <p:grpSpPr>
          <a:xfrm>
            <a:off x="4440140" y="4629201"/>
            <a:ext cx="1600229" cy="723488"/>
            <a:chOff x="10729875" y="529734"/>
            <a:chExt cx="3232134" cy="1460117"/>
          </a:xfrm>
        </p:grpSpPr>
        <p:sp>
          <p:nvSpPr>
            <p:cNvPr id="201" name="Google Shape;201;p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203" name="Google Shape;203;p6"/>
          <p:cNvSpPr txBox="1">
            <a:spLocks noGrp="1"/>
          </p:cNvSpPr>
          <p:nvPr>
            <p:ph type="title"/>
          </p:nvPr>
        </p:nvSpPr>
        <p:spPr>
          <a:xfrm>
            <a:off x="720000" y="532800"/>
            <a:ext cx="77040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5497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"/>
          <p:cNvSpPr txBox="1">
            <a:spLocks noGrp="1"/>
          </p:cNvSpPr>
          <p:nvPr>
            <p:ph type="body" idx="1"/>
          </p:nvPr>
        </p:nvSpPr>
        <p:spPr>
          <a:xfrm>
            <a:off x="855250" y="3061133"/>
            <a:ext cx="30000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21" name="Google Shape;221;p8"/>
          <p:cNvSpPr txBox="1">
            <a:spLocks noGrp="1"/>
          </p:cNvSpPr>
          <p:nvPr>
            <p:ph type="title"/>
          </p:nvPr>
        </p:nvSpPr>
        <p:spPr>
          <a:xfrm>
            <a:off x="855250" y="2123627"/>
            <a:ext cx="32061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47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22" name="Google Shape;222;p8"/>
          <p:cNvGrpSpPr/>
          <p:nvPr/>
        </p:nvGrpSpPr>
        <p:grpSpPr>
          <a:xfrm>
            <a:off x="470613" y="480807"/>
            <a:ext cx="254056" cy="241758"/>
            <a:chOff x="2768914" y="655181"/>
            <a:chExt cx="338380" cy="321743"/>
          </a:xfrm>
        </p:grpSpPr>
        <p:sp>
          <p:nvSpPr>
            <p:cNvPr id="223" name="Google Shape;223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25" name="Google Shape;225;p8"/>
          <p:cNvGrpSpPr/>
          <p:nvPr/>
        </p:nvGrpSpPr>
        <p:grpSpPr>
          <a:xfrm>
            <a:off x="8337983" y="920521"/>
            <a:ext cx="254056" cy="241758"/>
            <a:chOff x="2768914" y="655181"/>
            <a:chExt cx="338380" cy="321743"/>
          </a:xfrm>
        </p:grpSpPr>
        <p:sp>
          <p:nvSpPr>
            <p:cNvPr id="226" name="Google Shape;226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28" name="Google Shape;228;p8"/>
          <p:cNvGrpSpPr/>
          <p:nvPr/>
        </p:nvGrpSpPr>
        <p:grpSpPr>
          <a:xfrm>
            <a:off x="5385157" y="4601757"/>
            <a:ext cx="254056" cy="241758"/>
            <a:chOff x="2768914" y="655181"/>
            <a:chExt cx="338380" cy="321743"/>
          </a:xfrm>
        </p:grpSpPr>
        <p:sp>
          <p:nvSpPr>
            <p:cNvPr id="229" name="Google Shape;229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31" name="Google Shape;231;p8"/>
          <p:cNvGrpSpPr/>
          <p:nvPr/>
        </p:nvGrpSpPr>
        <p:grpSpPr>
          <a:xfrm>
            <a:off x="3365629" y="138773"/>
            <a:ext cx="1115223" cy="505646"/>
            <a:chOff x="-889965" y="517131"/>
            <a:chExt cx="2215821" cy="1003863"/>
          </a:xfrm>
        </p:grpSpPr>
        <p:sp>
          <p:nvSpPr>
            <p:cNvPr id="232" name="Google Shape;232;p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34" name="Google Shape;234;p8"/>
          <p:cNvGrpSpPr/>
          <p:nvPr/>
        </p:nvGrpSpPr>
        <p:grpSpPr>
          <a:xfrm>
            <a:off x="8220571" y="4078092"/>
            <a:ext cx="1600229" cy="723488"/>
            <a:chOff x="10729875" y="529734"/>
            <a:chExt cx="3232134" cy="1460117"/>
          </a:xfrm>
        </p:grpSpPr>
        <p:sp>
          <p:nvSpPr>
            <p:cNvPr id="235" name="Google Shape;235;p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</p:spTree>
    <p:extLst>
      <p:ext uri="{BB962C8B-B14F-4D97-AF65-F5344CB8AC3E}">
        <p14:creationId xmlns:p14="http://schemas.microsoft.com/office/powerpoint/2010/main" val="3117141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"/>
          <p:cNvSpPr txBox="1">
            <a:spLocks noGrp="1"/>
          </p:cNvSpPr>
          <p:nvPr>
            <p:ph type="title"/>
          </p:nvPr>
        </p:nvSpPr>
        <p:spPr>
          <a:xfrm>
            <a:off x="720000" y="530352"/>
            <a:ext cx="77040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9" name="Google Shape;239;p9"/>
          <p:cNvGrpSpPr/>
          <p:nvPr/>
        </p:nvGrpSpPr>
        <p:grpSpPr>
          <a:xfrm>
            <a:off x="715236" y="1174022"/>
            <a:ext cx="254056" cy="241758"/>
            <a:chOff x="2768914" y="655181"/>
            <a:chExt cx="338380" cy="321743"/>
          </a:xfrm>
        </p:grpSpPr>
        <p:sp>
          <p:nvSpPr>
            <p:cNvPr id="240" name="Google Shape;240;p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42" name="Google Shape;242;p9"/>
          <p:cNvGrpSpPr/>
          <p:nvPr/>
        </p:nvGrpSpPr>
        <p:grpSpPr>
          <a:xfrm>
            <a:off x="8432788" y="1415782"/>
            <a:ext cx="254056" cy="241758"/>
            <a:chOff x="2768914" y="655181"/>
            <a:chExt cx="338380" cy="321743"/>
          </a:xfrm>
        </p:grpSpPr>
        <p:sp>
          <p:nvSpPr>
            <p:cNvPr id="243" name="Google Shape;243;p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-455645" y="546704"/>
            <a:ext cx="1115223" cy="505646"/>
            <a:chOff x="-889965" y="517131"/>
            <a:chExt cx="2215821" cy="1003863"/>
          </a:xfrm>
        </p:grpSpPr>
        <p:sp>
          <p:nvSpPr>
            <p:cNvPr id="246" name="Google Shape;246;p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48" name="Google Shape;248;p9"/>
          <p:cNvGrpSpPr/>
          <p:nvPr/>
        </p:nvGrpSpPr>
        <p:grpSpPr>
          <a:xfrm>
            <a:off x="8292083" y="3403193"/>
            <a:ext cx="1600229" cy="723488"/>
            <a:chOff x="10729875" y="529734"/>
            <a:chExt cx="3232134" cy="1460117"/>
          </a:xfrm>
        </p:grpSpPr>
        <p:sp>
          <p:nvSpPr>
            <p:cNvPr id="249" name="Google Shape;249;p9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sp>
        <p:nvSpPr>
          <p:cNvPr id="251" name="Google Shape;251;p9"/>
          <p:cNvSpPr txBox="1">
            <a:spLocks noGrp="1"/>
          </p:cNvSpPr>
          <p:nvPr>
            <p:ph type="body" idx="1"/>
          </p:nvPr>
        </p:nvSpPr>
        <p:spPr>
          <a:xfrm>
            <a:off x="2298350" y="2045363"/>
            <a:ext cx="4673100" cy="12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52" name="Google Shape;252;p9"/>
          <p:cNvGrpSpPr/>
          <p:nvPr/>
        </p:nvGrpSpPr>
        <p:grpSpPr>
          <a:xfrm>
            <a:off x="4425422" y="4430449"/>
            <a:ext cx="293153" cy="337976"/>
            <a:chOff x="4505050" y="4336350"/>
            <a:chExt cx="69000" cy="79550"/>
          </a:xfrm>
        </p:grpSpPr>
        <p:sp>
          <p:nvSpPr>
            <p:cNvPr id="253" name="Google Shape;253;p9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9"/>
          <p:cNvGrpSpPr/>
          <p:nvPr/>
        </p:nvGrpSpPr>
        <p:grpSpPr>
          <a:xfrm>
            <a:off x="7319210" y="731054"/>
            <a:ext cx="249392" cy="264900"/>
            <a:chOff x="3861700" y="5390125"/>
            <a:chExt cx="35600" cy="37825"/>
          </a:xfrm>
        </p:grpSpPr>
        <p:sp>
          <p:nvSpPr>
            <p:cNvPr id="268" name="Google Shape;268;p9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81555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" name="Google Shape;276;p10"/>
          <p:cNvSpPr txBox="1">
            <a:spLocks noGrp="1"/>
          </p:cNvSpPr>
          <p:nvPr>
            <p:ph type="title"/>
          </p:nvPr>
        </p:nvSpPr>
        <p:spPr>
          <a:xfrm>
            <a:off x="855242" y="1414514"/>
            <a:ext cx="3207900" cy="13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0"/>
          <p:cNvSpPr txBox="1">
            <a:spLocks noGrp="1"/>
          </p:cNvSpPr>
          <p:nvPr>
            <p:ph type="body" idx="1"/>
          </p:nvPr>
        </p:nvSpPr>
        <p:spPr>
          <a:xfrm>
            <a:off x="855242" y="2900086"/>
            <a:ext cx="3207900" cy="8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78" name="Google Shape;278;p10"/>
          <p:cNvGrpSpPr/>
          <p:nvPr/>
        </p:nvGrpSpPr>
        <p:grpSpPr>
          <a:xfrm>
            <a:off x="241943" y="4490269"/>
            <a:ext cx="254056" cy="241758"/>
            <a:chOff x="2768914" y="655181"/>
            <a:chExt cx="338380" cy="321743"/>
          </a:xfrm>
        </p:grpSpPr>
        <p:sp>
          <p:nvSpPr>
            <p:cNvPr id="279" name="Google Shape;279;p1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81" name="Google Shape;281;p10"/>
          <p:cNvGrpSpPr/>
          <p:nvPr/>
        </p:nvGrpSpPr>
        <p:grpSpPr>
          <a:xfrm>
            <a:off x="8432788" y="455053"/>
            <a:ext cx="254056" cy="241758"/>
            <a:chOff x="2768914" y="655181"/>
            <a:chExt cx="338380" cy="321743"/>
          </a:xfrm>
        </p:grpSpPr>
        <p:sp>
          <p:nvSpPr>
            <p:cNvPr id="282" name="Google Shape;282;p1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84" name="Google Shape;284;p10"/>
          <p:cNvGrpSpPr/>
          <p:nvPr/>
        </p:nvGrpSpPr>
        <p:grpSpPr>
          <a:xfrm>
            <a:off x="167617" y="191108"/>
            <a:ext cx="1115223" cy="505646"/>
            <a:chOff x="-889965" y="517131"/>
            <a:chExt cx="2215821" cy="1003863"/>
          </a:xfrm>
        </p:grpSpPr>
        <p:sp>
          <p:nvSpPr>
            <p:cNvPr id="285" name="Google Shape;285;p1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87" name="Google Shape;287;p10"/>
          <p:cNvGrpSpPr/>
          <p:nvPr/>
        </p:nvGrpSpPr>
        <p:grpSpPr>
          <a:xfrm>
            <a:off x="8057089" y="3679273"/>
            <a:ext cx="1600229" cy="723488"/>
            <a:chOff x="10729875" y="529734"/>
            <a:chExt cx="3232134" cy="1460117"/>
          </a:xfrm>
        </p:grpSpPr>
        <p:sp>
          <p:nvSpPr>
            <p:cNvPr id="288" name="Google Shape;288;p1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290" name="Google Shape;290;p10"/>
          <p:cNvGrpSpPr/>
          <p:nvPr/>
        </p:nvGrpSpPr>
        <p:grpSpPr>
          <a:xfrm>
            <a:off x="3648660" y="1128404"/>
            <a:ext cx="249392" cy="264900"/>
            <a:chOff x="3861700" y="5390125"/>
            <a:chExt cx="35600" cy="37825"/>
          </a:xfrm>
        </p:grpSpPr>
        <p:sp>
          <p:nvSpPr>
            <p:cNvPr id="291" name="Google Shape;291;p10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92317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938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 txBox="1">
            <a:spLocks noGrp="1"/>
          </p:cNvSpPr>
          <p:nvPr>
            <p:ph type="body" idx="1"/>
          </p:nvPr>
        </p:nvSpPr>
        <p:spPr>
          <a:xfrm>
            <a:off x="6299669" y="2513470"/>
            <a:ext cx="1721400" cy="10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914400" lvl="1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/>
          </p:nvPr>
        </p:nvSpPr>
        <p:spPr>
          <a:xfrm>
            <a:off x="720000" y="675075"/>
            <a:ext cx="7704000" cy="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2"/>
          </p:nvPr>
        </p:nvSpPr>
        <p:spPr>
          <a:xfrm>
            <a:off x="1076198" y="1540169"/>
            <a:ext cx="1721400" cy="7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23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body" idx="3"/>
          </p:nvPr>
        </p:nvSpPr>
        <p:spPr>
          <a:xfrm>
            <a:off x="1076200" y="2513470"/>
            <a:ext cx="1721400" cy="10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914400" lvl="1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subTitle" idx="4"/>
          </p:nvPr>
        </p:nvSpPr>
        <p:spPr>
          <a:xfrm>
            <a:off x="3669050" y="2047969"/>
            <a:ext cx="1721400" cy="7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23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3"/>
          <p:cNvSpPr txBox="1">
            <a:spLocks noGrp="1"/>
          </p:cNvSpPr>
          <p:nvPr>
            <p:ph type="body" idx="5"/>
          </p:nvPr>
        </p:nvSpPr>
        <p:spPr>
          <a:xfrm>
            <a:off x="3669113" y="2830320"/>
            <a:ext cx="1721400" cy="10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914400" lvl="1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6"/>
          </p:nvPr>
        </p:nvSpPr>
        <p:spPr>
          <a:xfrm>
            <a:off x="6299669" y="1540169"/>
            <a:ext cx="1721400" cy="7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23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13"/>
          <p:cNvGrpSpPr/>
          <p:nvPr/>
        </p:nvGrpSpPr>
        <p:grpSpPr>
          <a:xfrm>
            <a:off x="-455645" y="1075815"/>
            <a:ext cx="1115223" cy="505646"/>
            <a:chOff x="-889965" y="517131"/>
            <a:chExt cx="2215821" cy="1003863"/>
          </a:xfrm>
        </p:grpSpPr>
        <p:sp>
          <p:nvSpPr>
            <p:cNvPr id="351" name="Google Shape;351;p1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353" name="Google Shape;353;p13"/>
          <p:cNvGrpSpPr/>
          <p:nvPr/>
        </p:nvGrpSpPr>
        <p:grpSpPr>
          <a:xfrm>
            <a:off x="8363614" y="966862"/>
            <a:ext cx="1600229" cy="723488"/>
            <a:chOff x="10729875" y="529734"/>
            <a:chExt cx="3232134" cy="1460117"/>
          </a:xfrm>
        </p:grpSpPr>
        <p:sp>
          <p:nvSpPr>
            <p:cNvPr id="354" name="Google Shape;354;p1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356" name="Google Shape;356;p13"/>
          <p:cNvGrpSpPr/>
          <p:nvPr/>
        </p:nvGrpSpPr>
        <p:grpSpPr>
          <a:xfrm>
            <a:off x="1123868" y="4478644"/>
            <a:ext cx="254056" cy="241758"/>
            <a:chOff x="2768914" y="655181"/>
            <a:chExt cx="338380" cy="321743"/>
          </a:xfrm>
        </p:grpSpPr>
        <p:sp>
          <p:nvSpPr>
            <p:cNvPr id="357" name="Google Shape;357;p1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359" name="Google Shape;359;p13"/>
          <p:cNvGrpSpPr/>
          <p:nvPr/>
        </p:nvGrpSpPr>
        <p:grpSpPr>
          <a:xfrm>
            <a:off x="7033338" y="4536378"/>
            <a:ext cx="254056" cy="241758"/>
            <a:chOff x="2768914" y="655181"/>
            <a:chExt cx="338380" cy="321743"/>
          </a:xfrm>
        </p:grpSpPr>
        <p:sp>
          <p:nvSpPr>
            <p:cNvPr id="360" name="Google Shape;360;p1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</p:spTree>
    <p:extLst>
      <p:ext uri="{BB962C8B-B14F-4D97-AF65-F5344CB8AC3E}">
        <p14:creationId xmlns:p14="http://schemas.microsoft.com/office/powerpoint/2010/main" val="4110270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5"/>
          <p:cNvSpPr txBox="1">
            <a:spLocks noGrp="1"/>
          </p:cNvSpPr>
          <p:nvPr>
            <p:ph type="title"/>
          </p:nvPr>
        </p:nvSpPr>
        <p:spPr>
          <a:xfrm>
            <a:off x="855250" y="1407586"/>
            <a:ext cx="3910200" cy="14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body" idx="1"/>
          </p:nvPr>
        </p:nvSpPr>
        <p:spPr>
          <a:xfrm>
            <a:off x="855250" y="3065009"/>
            <a:ext cx="3298800" cy="8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67" name="Google Shape;367;p15"/>
          <p:cNvGrpSpPr/>
          <p:nvPr/>
        </p:nvGrpSpPr>
        <p:grpSpPr>
          <a:xfrm>
            <a:off x="-668209" y="245600"/>
            <a:ext cx="10954752" cy="4661641"/>
            <a:chOff x="-889997" y="326856"/>
            <a:chExt cx="14590772" cy="6203941"/>
          </a:xfrm>
        </p:grpSpPr>
        <p:grpSp>
          <p:nvGrpSpPr>
            <p:cNvPr id="368" name="Google Shape;368;p15"/>
            <p:cNvGrpSpPr/>
            <p:nvPr/>
          </p:nvGrpSpPr>
          <p:grpSpPr>
            <a:xfrm>
              <a:off x="10478147" y="326862"/>
              <a:ext cx="338389" cy="325831"/>
              <a:chOff x="9151278" y="648615"/>
              <a:chExt cx="571796" cy="550576"/>
            </a:xfrm>
          </p:grpSpPr>
          <p:sp>
            <p:nvSpPr>
              <p:cNvPr id="369" name="Google Shape;369;p15"/>
              <p:cNvSpPr/>
              <p:nvPr/>
            </p:nvSpPr>
            <p:spPr>
              <a:xfrm>
                <a:off x="9162613" y="648615"/>
                <a:ext cx="549349" cy="550576"/>
              </a:xfrm>
              <a:custGeom>
                <a:avLst/>
                <a:gdLst/>
                <a:ahLst/>
                <a:cxnLst/>
                <a:rect l="l" t="t" r="r" b="b"/>
                <a:pathLst>
                  <a:path w="549349" h="550576" extrusionOk="0">
                    <a:moveTo>
                      <a:pt x="346942" y="526668"/>
                    </a:moveTo>
                    <a:cubicBezTo>
                      <a:pt x="307731" y="504158"/>
                      <a:pt x="274468" y="476620"/>
                      <a:pt x="242739" y="447886"/>
                    </a:cubicBezTo>
                    <a:cubicBezTo>
                      <a:pt x="212365" y="463338"/>
                      <a:pt x="181789" y="478525"/>
                      <a:pt x="150886" y="493204"/>
                    </a:cubicBezTo>
                    <a:cubicBezTo>
                      <a:pt x="101822" y="516530"/>
                      <a:pt x="55700" y="487129"/>
                      <a:pt x="67468" y="446193"/>
                    </a:cubicBezTo>
                    <a:cubicBezTo>
                      <a:pt x="79374" y="404748"/>
                      <a:pt x="92487" y="363473"/>
                      <a:pt x="106563" y="322325"/>
                    </a:cubicBezTo>
                    <a:cubicBezTo>
                      <a:pt x="75787" y="294057"/>
                      <a:pt x="45032" y="265779"/>
                      <a:pt x="14255" y="237500"/>
                    </a:cubicBezTo>
                    <a:cubicBezTo>
                      <a:pt x="2423" y="226620"/>
                      <a:pt x="0" y="211984"/>
                      <a:pt x="3894" y="197876"/>
                    </a:cubicBezTo>
                    <a:cubicBezTo>
                      <a:pt x="3100" y="181218"/>
                      <a:pt x="15282" y="162866"/>
                      <a:pt x="37697" y="158093"/>
                    </a:cubicBezTo>
                    <a:cubicBezTo>
                      <a:pt x="52355" y="150706"/>
                      <a:pt x="69871" y="148992"/>
                      <a:pt x="87238" y="157257"/>
                    </a:cubicBezTo>
                    <a:cubicBezTo>
                      <a:pt x="114278" y="157691"/>
                      <a:pt x="141234" y="158453"/>
                      <a:pt x="168042" y="159744"/>
                    </a:cubicBezTo>
                    <a:cubicBezTo>
                      <a:pt x="182869" y="124057"/>
                      <a:pt x="198437" y="88466"/>
                      <a:pt x="214926" y="53001"/>
                    </a:cubicBezTo>
                    <a:cubicBezTo>
                      <a:pt x="235606" y="8508"/>
                      <a:pt x="316282" y="0"/>
                      <a:pt x="328951" y="45465"/>
                    </a:cubicBezTo>
                    <a:cubicBezTo>
                      <a:pt x="341079" y="88942"/>
                      <a:pt x="353197" y="132418"/>
                      <a:pt x="365326" y="175894"/>
                    </a:cubicBezTo>
                    <a:cubicBezTo>
                      <a:pt x="412898" y="181123"/>
                      <a:pt x="460269" y="187049"/>
                      <a:pt x="507417" y="193473"/>
                    </a:cubicBezTo>
                    <a:cubicBezTo>
                      <a:pt x="531579" y="196765"/>
                      <a:pt x="549349" y="215381"/>
                      <a:pt x="547295" y="235532"/>
                    </a:cubicBezTo>
                    <a:cubicBezTo>
                      <a:pt x="541887" y="288776"/>
                      <a:pt x="468873" y="323585"/>
                      <a:pt x="414940" y="353843"/>
                    </a:cubicBezTo>
                    <a:cubicBezTo>
                      <a:pt x="426137" y="394017"/>
                      <a:pt x="437345" y="434191"/>
                      <a:pt x="448542" y="474366"/>
                    </a:cubicBezTo>
                    <a:cubicBezTo>
                      <a:pt x="461877" y="522181"/>
                      <a:pt x="388577" y="550576"/>
                      <a:pt x="346942" y="526668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70" name="Google Shape;370;p15"/>
              <p:cNvSpPr/>
              <p:nvPr/>
            </p:nvSpPr>
            <p:spPr>
              <a:xfrm>
                <a:off x="9151278" y="651093"/>
                <a:ext cx="571796" cy="543295"/>
              </a:xfrm>
              <a:custGeom>
                <a:avLst/>
                <a:gdLst/>
                <a:ahLst/>
                <a:cxnLst/>
                <a:rect l="l" t="t" r="r" b="b"/>
                <a:pathLst>
                  <a:path w="571796" h="543295" extrusionOk="0">
                    <a:moveTo>
                      <a:pt x="393414" y="543295"/>
                    </a:moveTo>
                    <a:cubicBezTo>
                      <a:pt x="378862" y="543295"/>
                      <a:pt x="364648" y="540046"/>
                      <a:pt x="353007" y="533368"/>
                    </a:cubicBezTo>
                    <a:cubicBezTo>
                      <a:pt x="313287" y="510561"/>
                      <a:pt x="280024" y="482906"/>
                      <a:pt x="252391" y="458131"/>
                    </a:cubicBezTo>
                    <a:cubicBezTo>
                      <a:pt x="221212" y="473932"/>
                      <a:pt x="193145" y="487764"/>
                      <a:pt x="166761" y="500295"/>
                    </a:cubicBezTo>
                    <a:cubicBezTo>
                      <a:pt x="137212" y="514328"/>
                      <a:pt x="104870" y="512169"/>
                      <a:pt x="84359" y="494781"/>
                    </a:cubicBezTo>
                    <a:cubicBezTo>
                      <a:pt x="68632" y="481435"/>
                      <a:pt x="62748" y="461253"/>
                      <a:pt x="68632" y="440795"/>
                    </a:cubicBezTo>
                    <a:cubicBezTo>
                      <a:pt x="79480" y="403013"/>
                      <a:pt x="91937" y="363410"/>
                      <a:pt x="105653" y="322971"/>
                    </a:cubicBezTo>
                    <a:lnTo>
                      <a:pt x="18436" y="242813"/>
                    </a:lnTo>
                    <a:cubicBezTo>
                      <a:pt x="4984" y="230452"/>
                      <a:pt x="0" y="212799"/>
                      <a:pt x="4614" y="194172"/>
                    </a:cubicBezTo>
                    <a:cubicBezTo>
                      <a:pt x="4487" y="174402"/>
                      <a:pt x="18213" y="151987"/>
                      <a:pt x="45487" y="145573"/>
                    </a:cubicBezTo>
                    <a:cubicBezTo>
                      <a:pt x="63478" y="136905"/>
                      <a:pt x="83026" y="136450"/>
                      <a:pt x="100954" y="144229"/>
                    </a:cubicBezTo>
                    <a:cubicBezTo>
                      <a:pt x="126798" y="144663"/>
                      <a:pt x="150293" y="145362"/>
                      <a:pt x="172455" y="146356"/>
                    </a:cubicBezTo>
                    <a:cubicBezTo>
                      <a:pt x="186901" y="111823"/>
                      <a:pt x="201760" y="78115"/>
                      <a:pt x="216661" y="46069"/>
                    </a:cubicBezTo>
                    <a:cubicBezTo>
                      <a:pt x="231478" y="14192"/>
                      <a:pt x="269493" y="0"/>
                      <a:pt x="299508" y="2444"/>
                    </a:cubicBezTo>
                    <a:cubicBezTo>
                      <a:pt x="325437" y="4561"/>
                      <a:pt x="344498" y="18658"/>
                      <a:pt x="350488" y="40153"/>
                    </a:cubicBezTo>
                    <a:lnTo>
                      <a:pt x="384936" y="163681"/>
                    </a:lnTo>
                    <a:cubicBezTo>
                      <a:pt x="428307" y="168518"/>
                      <a:pt x="472641" y="174032"/>
                      <a:pt x="520181" y="180509"/>
                    </a:cubicBezTo>
                    <a:cubicBezTo>
                      <a:pt x="550280" y="184605"/>
                      <a:pt x="571796" y="208163"/>
                      <a:pt x="569161" y="234124"/>
                    </a:cubicBezTo>
                    <a:cubicBezTo>
                      <a:pt x="563721" y="287750"/>
                      <a:pt x="501967" y="321733"/>
                      <a:pt x="447484" y="351715"/>
                    </a:cubicBezTo>
                    <a:cubicBezTo>
                      <a:pt x="444531" y="353345"/>
                      <a:pt x="441600" y="354954"/>
                      <a:pt x="438710" y="356552"/>
                    </a:cubicBezTo>
                    <a:lnTo>
                      <a:pt x="470079" y="469042"/>
                    </a:lnTo>
                    <a:cubicBezTo>
                      <a:pt x="475943" y="490092"/>
                      <a:pt x="468587" y="510508"/>
                      <a:pt x="449897" y="525049"/>
                    </a:cubicBezTo>
                    <a:cubicBezTo>
                      <a:pt x="434466" y="537030"/>
                      <a:pt x="413617" y="543295"/>
                      <a:pt x="393414" y="543295"/>
                    </a:cubicBezTo>
                    <a:close/>
                    <a:moveTo>
                      <a:pt x="255777" y="432667"/>
                    </a:moveTo>
                    <a:lnTo>
                      <a:pt x="261186" y="437557"/>
                    </a:lnTo>
                    <a:cubicBezTo>
                      <a:pt x="289009" y="462777"/>
                      <a:pt x="322939" y="491691"/>
                      <a:pt x="363548" y="515016"/>
                    </a:cubicBezTo>
                    <a:cubicBezTo>
                      <a:pt x="384090" y="526817"/>
                      <a:pt x="416993" y="523800"/>
                      <a:pt x="436901" y="508328"/>
                    </a:cubicBezTo>
                    <a:cubicBezTo>
                      <a:pt x="445209" y="501872"/>
                      <a:pt x="454173" y="490802"/>
                      <a:pt x="449685" y="474725"/>
                    </a:cubicBezTo>
                    <a:lnTo>
                      <a:pt x="413850" y="346201"/>
                    </a:lnTo>
                    <a:lnTo>
                      <a:pt x="421100" y="342137"/>
                    </a:lnTo>
                    <a:cubicBezTo>
                      <a:pt x="426338" y="339195"/>
                      <a:pt x="431757" y="336211"/>
                      <a:pt x="437282" y="333173"/>
                    </a:cubicBezTo>
                    <a:cubicBezTo>
                      <a:pt x="487203" y="305699"/>
                      <a:pt x="543782" y="274563"/>
                      <a:pt x="548100" y="231986"/>
                    </a:cubicBezTo>
                    <a:cubicBezTo>
                      <a:pt x="549560" y="217677"/>
                      <a:pt x="535749" y="203993"/>
                      <a:pt x="517323" y="201474"/>
                    </a:cubicBezTo>
                    <a:cubicBezTo>
                      <a:pt x="467359" y="194669"/>
                      <a:pt x="420973" y="188933"/>
                      <a:pt x="375507" y="183938"/>
                    </a:cubicBezTo>
                    <a:lnTo>
                      <a:pt x="368384" y="183155"/>
                    </a:lnTo>
                    <a:lnTo>
                      <a:pt x="330094" y="45836"/>
                    </a:lnTo>
                    <a:cubicBezTo>
                      <a:pt x="325215" y="28342"/>
                      <a:pt x="307763" y="24352"/>
                      <a:pt x="297783" y="23537"/>
                    </a:cubicBezTo>
                    <a:cubicBezTo>
                      <a:pt x="275727" y="21748"/>
                      <a:pt x="246475" y="32141"/>
                      <a:pt x="235860" y="54980"/>
                    </a:cubicBezTo>
                    <a:cubicBezTo>
                      <a:pt x="220090" y="88899"/>
                      <a:pt x="204374" y="124671"/>
                      <a:pt x="189145" y="161332"/>
                    </a:cubicBezTo>
                    <a:lnTo>
                      <a:pt x="186298" y="168200"/>
                    </a:lnTo>
                    <a:lnTo>
                      <a:pt x="178858" y="167841"/>
                    </a:lnTo>
                    <a:cubicBezTo>
                      <a:pt x="154135" y="166645"/>
                      <a:pt x="127814" y="165830"/>
                      <a:pt x="98403" y="165364"/>
                    </a:cubicBezTo>
                    <a:lnTo>
                      <a:pt x="96107" y="165322"/>
                    </a:lnTo>
                    <a:lnTo>
                      <a:pt x="94032" y="164337"/>
                    </a:lnTo>
                    <a:cubicBezTo>
                      <a:pt x="77533" y="156485"/>
                      <a:pt x="63055" y="160400"/>
                      <a:pt x="53805" y="165068"/>
                    </a:cubicBezTo>
                    <a:lnTo>
                      <a:pt x="51233" y="165967"/>
                    </a:lnTo>
                    <a:cubicBezTo>
                      <a:pt x="33803" y="169682"/>
                      <a:pt x="25251" y="183324"/>
                      <a:pt x="25812" y="194892"/>
                    </a:cubicBezTo>
                    <a:lnTo>
                      <a:pt x="25886" y="196585"/>
                    </a:lnTo>
                    <a:lnTo>
                      <a:pt x="25431" y="198215"/>
                    </a:lnTo>
                    <a:cubicBezTo>
                      <a:pt x="23188" y="206322"/>
                      <a:pt x="22648" y="217931"/>
                      <a:pt x="32755" y="227224"/>
                    </a:cubicBezTo>
                    <a:lnTo>
                      <a:pt x="130143" y="316727"/>
                    </a:lnTo>
                    <a:lnTo>
                      <a:pt x="127910" y="323278"/>
                    </a:lnTo>
                    <a:cubicBezTo>
                      <a:pt x="113421" y="365643"/>
                      <a:pt x="100319" y="407151"/>
                      <a:pt x="88974" y="446637"/>
                    </a:cubicBezTo>
                    <a:cubicBezTo>
                      <a:pt x="85354" y="459242"/>
                      <a:pt x="88571" y="470598"/>
                      <a:pt x="98054" y="478641"/>
                    </a:cubicBezTo>
                    <a:cubicBezTo>
                      <a:pt x="112215" y="490653"/>
                      <a:pt x="135625" y="491648"/>
                      <a:pt x="157681" y="481171"/>
                    </a:cubicBezTo>
                    <a:cubicBezTo>
                      <a:pt x="185695" y="467857"/>
                      <a:pt x="215656" y="453072"/>
                      <a:pt x="249279" y="4359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grpSp>
          <p:nvGrpSpPr>
            <p:cNvPr id="371" name="Google Shape;371;p15"/>
            <p:cNvGrpSpPr/>
            <p:nvPr/>
          </p:nvGrpSpPr>
          <p:grpSpPr>
            <a:xfrm>
              <a:off x="1538564" y="326856"/>
              <a:ext cx="338380" cy="321743"/>
              <a:chOff x="2768914" y="655181"/>
              <a:chExt cx="338380" cy="321743"/>
            </a:xfrm>
          </p:grpSpPr>
          <p:sp>
            <p:nvSpPr>
              <p:cNvPr id="372" name="Google Shape;372;p15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73" name="Google Shape;373;p15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grpSp>
          <p:nvGrpSpPr>
            <p:cNvPr id="374" name="Google Shape;374;p15"/>
            <p:cNvGrpSpPr/>
            <p:nvPr/>
          </p:nvGrpSpPr>
          <p:grpSpPr>
            <a:xfrm>
              <a:off x="11288272" y="4820302"/>
              <a:ext cx="361966" cy="325846"/>
              <a:chOff x="7756333" y="5881824"/>
              <a:chExt cx="563371" cy="507153"/>
            </a:xfrm>
          </p:grpSpPr>
          <p:sp>
            <p:nvSpPr>
              <p:cNvPr id="375" name="Google Shape;375;p15"/>
              <p:cNvSpPr/>
              <p:nvPr/>
            </p:nvSpPr>
            <p:spPr>
              <a:xfrm>
                <a:off x="7756333" y="5881824"/>
                <a:ext cx="563371" cy="507153"/>
              </a:xfrm>
              <a:custGeom>
                <a:avLst/>
                <a:gdLst/>
                <a:ahLst/>
                <a:cxnLst/>
                <a:rect l="l" t="t" r="r" b="b"/>
                <a:pathLst>
                  <a:path w="563371" h="507153" extrusionOk="0">
                    <a:moveTo>
                      <a:pt x="512720" y="226642"/>
                    </a:moveTo>
                    <a:cubicBezTo>
                      <a:pt x="486155" y="214936"/>
                      <a:pt x="459962" y="202575"/>
                      <a:pt x="434075" y="189663"/>
                    </a:cubicBezTo>
                    <a:cubicBezTo>
                      <a:pt x="445537" y="160633"/>
                      <a:pt x="457538" y="131794"/>
                      <a:pt x="470153" y="103166"/>
                    </a:cubicBezTo>
                    <a:cubicBezTo>
                      <a:pt x="495247" y="46217"/>
                      <a:pt x="434763" y="0"/>
                      <a:pt x="385942" y="38195"/>
                    </a:cubicBezTo>
                    <a:cubicBezTo>
                      <a:pt x="354774" y="62568"/>
                      <a:pt x="323617" y="86931"/>
                      <a:pt x="292459" y="111294"/>
                    </a:cubicBezTo>
                    <a:cubicBezTo>
                      <a:pt x="260159" y="91651"/>
                      <a:pt x="228303" y="71194"/>
                      <a:pt x="196976" y="49731"/>
                    </a:cubicBezTo>
                    <a:cubicBezTo>
                      <a:pt x="155860" y="21579"/>
                      <a:pt x="110384" y="67902"/>
                      <a:pt x="118988" y="109685"/>
                    </a:cubicBezTo>
                    <a:cubicBezTo>
                      <a:pt x="127095" y="149076"/>
                      <a:pt x="139710" y="187060"/>
                      <a:pt x="154019" y="224483"/>
                    </a:cubicBezTo>
                    <a:cubicBezTo>
                      <a:pt x="124576" y="249798"/>
                      <a:pt x="93810" y="273896"/>
                      <a:pt x="61658" y="287305"/>
                    </a:cubicBezTo>
                    <a:cubicBezTo>
                      <a:pt x="0" y="313023"/>
                      <a:pt x="22976" y="413152"/>
                      <a:pt x="90169" y="390715"/>
                    </a:cubicBezTo>
                    <a:cubicBezTo>
                      <a:pt x="129222" y="377676"/>
                      <a:pt x="168571" y="366850"/>
                      <a:pt x="208184" y="357769"/>
                    </a:cubicBezTo>
                    <a:cubicBezTo>
                      <a:pt x="218027" y="381497"/>
                      <a:pt x="228959" y="404897"/>
                      <a:pt x="243649" y="425174"/>
                    </a:cubicBezTo>
                    <a:cubicBezTo>
                      <a:pt x="237066" y="484642"/>
                      <a:pt x="331205" y="507153"/>
                      <a:pt x="348879" y="444013"/>
                    </a:cubicBezTo>
                    <a:cubicBezTo>
                      <a:pt x="359547" y="405891"/>
                      <a:pt x="371093" y="368088"/>
                      <a:pt x="383391" y="330528"/>
                    </a:cubicBezTo>
                    <a:cubicBezTo>
                      <a:pt x="417226" y="327818"/>
                      <a:pt x="451305" y="326474"/>
                      <a:pt x="485658" y="326559"/>
                    </a:cubicBezTo>
                    <a:cubicBezTo>
                      <a:pt x="535304" y="326686"/>
                      <a:pt x="563371" y="248972"/>
                      <a:pt x="512720" y="226642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76" name="Google Shape;376;p15"/>
              <p:cNvSpPr/>
              <p:nvPr/>
            </p:nvSpPr>
            <p:spPr>
              <a:xfrm>
                <a:off x="7768047" y="5893624"/>
                <a:ext cx="539210" cy="477181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477181" extrusionOk="0">
                    <a:moveTo>
                      <a:pt x="287824" y="477181"/>
                    </a:moveTo>
                    <a:cubicBezTo>
                      <a:pt x="283463" y="477181"/>
                      <a:pt x="279114" y="476747"/>
                      <a:pt x="274880" y="475921"/>
                    </a:cubicBezTo>
                    <a:cubicBezTo>
                      <a:pt x="247893" y="470693"/>
                      <a:pt x="222451" y="448320"/>
                      <a:pt x="224599" y="415374"/>
                    </a:cubicBezTo>
                    <a:cubicBezTo>
                      <a:pt x="210819" y="395795"/>
                      <a:pt x="200532" y="373898"/>
                      <a:pt x="192225" y="354255"/>
                    </a:cubicBezTo>
                    <a:cubicBezTo>
                      <a:pt x="153542" y="363304"/>
                      <a:pt x="116067" y="373866"/>
                      <a:pt x="80708" y="385677"/>
                    </a:cubicBezTo>
                    <a:cubicBezTo>
                      <a:pt x="45307" y="397478"/>
                      <a:pt x="20256" y="378290"/>
                      <a:pt x="11154" y="354012"/>
                    </a:cubicBezTo>
                    <a:cubicBezTo>
                      <a:pt x="0" y="324230"/>
                      <a:pt x="10424" y="284268"/>
                      <a:pt x="47201" y="268933"/>
                    </a:cubicBezTo>
                    <a:cubicBezTo>
                      <a:pt x="77755" y="256190"/>
                      <a:pt x="106849" y="233574"/>
                      <a:pt x="133868" y="210523"/>
                    </a:cubicBezTo>
                    <a:cubicBezTo>
                      <a:pt x="117855" y="168147"/>
                      <a:pt x="107166" y="132693"/>
                      <a:pt x="100298" y="99324"/>
                    </a:cubicBezTo>
                    <a:cubicBezTo>
                      <a:pt x="95122" y="74178"/>
                      <a:pt x="107029" y="46291"/>
                      <a:pt x="129243" y="31527"/>
                    </a:cubicBezTo>
                    <a:cubicBezTo>
                      <a:pt x="148357" y="18827"/>
                      <a:pt x="170243" y="19007"/>
                      <a:pt x="189282" y="32056"/>
                    </a:cubicBezTo>
                    <a:cubicBezTo>
                      <a:pt x="218154" y="51826"/>
                      <a:pt x="248740" y="71596"/>
                      <a:pt x="280246" y="90847"/>
                    </a:cubicBezTo>
                    <a:lnTo>
                      <a:pt x="369834" y="20785"/>
                    </a:lnTo>
                    <a:cubicBezTo>
                      <a:pt x="394895" y="1185"/>
                      <a:pt x="425830" y="0"/>
                      <a:pt x="448669" y="17769"/>
                    </a:cubicBezTo>
                    <a:cubicBezTo>
                      <a:pt x="471275" y="35358"/>
                      <a:pt x="477678" y="65373"/>
                      <a:pt x="464946" y="94244"/>
                    </a:cubicBezTo>
                    <a:cubicBezTo>
                      <a:pt x="453559" y="120089"/>
                      <a:pt x="442288" y="147034"/>
                      <a:pt x="431397" y="174402"/>
                    </a:cubicBezTo>
                    <a:cubicBezTo>
                      <a:pt x="455813" y="186467"/>
                      <a:pt x="480165" y="197876"/>
                      <a:pt x="503883" y="208322"/>
                    </a:cubicBezTo>
                    <a:cubicBezTo>
                      <a:pt x="527864" y="218905"/>
                      <a:pt x="539210" y="242220"/>
                      <a:pt x="533495" y="269176"/>
                    </a:cubicBezTo>
                    <a:cubicBezTo>
                      <a:pt x="527949" y="295391"/>
                      <a:pt x="505745" y="321881"/>
                      <a:pt x="474069" y="321881"/>
                    </a:cubicBezTo>
                    <a:cubicBezTo>
                      <a:pt x="473011" y="321913"/>
                      <a:pt x="471942" y="321881"/>
                      <a:pt x="470863" y="321881"/>
                    </a:cubicBezTo>
                    <a:cubicBezTo>
                      <a:pt x="439705" y="321881"/>
                      <a:pt x="408156" y="323087"/>
                      <a:pt x="376967" y="325469"/>
                    </a:cubicBezTo>
                    <a:cubicBezTo>
                      <a:pt x="365019" y="362161"/>
                      <a:pt x="353948" y="398695"/>
                      <a:pt x="344021" y="434128"/>
                    </a:cubicBezTo>
                    <a:cubicBezTo>
                      <a:pt x="335481" y="464661"/>
                      <a:pt x="311425" y="477181"/>
                      <a:pt x="287824" y="477181"/>
                    </a:cubicBezTo>
                    <a:close/>
                    <a:moveTo>
                      <a:pt x="200744" y="337671"/>
                    </a:moveTo>
                    <a:lnTo>
                      <a:pt x="203051" y="343228"/>
                    </a:lnTo>
                    <a:cubicBezTo>
                      <a:pt x="211740" y="364183"/>
                      <a:pt x="222652" y="388408"/>
                      <a:pt x="237701" y="409204"/>
                    </a:cubicBezTo>
                    <a:lnTo>
                      <a:pt x="239320" y="411427"/>
                    </a:lnTo>
                    <a:lnTo>
                      <a:pt x="239013" y="414168"/>
                    </a:lnTo>
                    <a:cubicBezTo>
                      <a:pt x="236018" y="441261"/>
                      <a:pt x="256910" y="457930"/>
                      <a:pt x="277600" y="461941"/>
                    </a:cubicBezTo>
                    <a:cubicBezTo>
                      <a:pt x="296788" y="465656"/>
                      <a:pt x="322103" y="459602"/>
                      <a:pt x="330305" y="430286"/>
                    </a:cubicBezTo>
                    <a:cubicBezTo>
                      <a:pt x="340677" y="393213"/>
                      <a:pt x="352329" y="354922"/>
                      <a:pt x="364902" y="316515"/>
                    </a:cubicBezTo>
                    <a:lnTo>
                      <a:pt x="366384" y="312017"/>
                    </a:lnTo>
                    <a:lnTo>
                      <a:pt x="371104" y="311636"/>
                    </a:lnTo>
                    <a:cubicBezTo>
                      <a:pt x="405225" y="308895"/>
                      <a:pt x="439779" y="307456"/>
                      <a:pt x="473963" y="307636"/>
                    </a:cubicBezTo>
                    <a:lnTo>
                      <a:pt x="474069" y="307636"/>
                    </a:lnTo>
                    <a:cubicBezTo>
                      <a:pt x="497914" y="307636"/>
                      <a:pt x="515302" y="286310"/>
                      <a:pt x="519556" y="266223"/>
                    </a:cubicBezTo>
                    <a:cubicBezTo>
                      <a:pt x="523853" y="245946"/>
                      <a:pt x="515852" y="229182"/>
                      <a:pt x="498136" y="221360"/>
                    </a:cubicBezTo>
                    <a:cubicBezTo>
                      <a:pt x="472312" y="209983"/>
                      <a:pt x="445748" y="197484"/>
                      <a:pt x="419184" y="184245"/>
                    </a:cubicBezTo>
                    <a:lnTo>
                      <a:pt x="413342" y="181334"/>
                    </a:lnTo>
                    <a:lnTo>
                      <a:pt x="415734" y="175249"/>
                    </a:lnTo>
                    <a:cubicBezTo>
                      <a:pt x="427429" y="145616"/>
                      <a:pt x="439610" y="116427"/>
                      <a:pt x="451908" y="88497"/>
                    </a:cubicBezTo>
                    <a:cubicBezTo>
                      <a:pt x="461909" y="65807"/>
                      <a:pt x="457199" y="42460"/>
                      <a:pt x="439917" y="29008"/>
                    </a:cubicBezTo>
                    <a:cubicBezTo>
                      <a:pt x="422412" y="15398"/>
                      <a:pt x="398346" y="16573"/>
                      <a:pt x="378608" y="32003"/>
                    </a:cubicBezTo>
                    <a:lnTo>
                      <a:pt x="281252" y="108140"/>
                    </a:lnTo>
                    <a:lnTo>
                      <a:pt x="277050" y="105579"/>
                    </a:lnTo>
                    <a:cubicBezTo>
                      <a:pt x="243839" y="85396"/>
                      <a:pt x="211592" y="64611"/>
                      <a:pt x="181228" y="43814"/>
                    </a:cubicBezTo>
                    <a:cubicBezTo>
                      <a:pt x="162062" y="30681"/>
                      <a:pt x="145372" y="37920"/>
                      <a:pt x="137128" y="43391"/>
                    </a:cubicBezTo>
                    <a:cubicBezTo>
                      <a:pt x="119898" y="54842"/>
                      <a:pt x="110288" y="77152"/>
                      <a:pt x="114257" y="96445"/>
                    </a:cubicBezTo>
                    <a:cubicBezTo>
                      <a:pt x="121210" y="130280"/>
                      <a:pt x="132238" y="166401"/>
                      <a:pt x="148960" y="210142"/>
                    </a:cubicBezTo>
                    <a:lnTo>
                      <a:pt x="150748" y="214820"/>
                    </a:lnTo>
                    <a:lnTo>
                      <a:pt x="146949" y="218080"/>
                    </a:lnTo>
                    <a:cubicBezTo>
                      <a:pt x="117982" y="242993"/>
                      <a:pt x="86518" y="267980"/>
                      <a:pt x="52683" y="282088"/>
                    </a:cubicBezTo>
                    <a:cubicBezTo>
                      <a:pt x="23844" y="294110"/>
                      <a:pt x="15716" y="325553"/>
                      <a:pt x="24500" y="349017"/>
                    </a:cubicBezTo>
                    <a:cubicBezTo>
                      <a:pt x="31009" y="366373"/>
                      <a:pt x="48016" y="381571"/>
                      <a:pt x="76189" y="372152"/>
                    </a:cubicBezTo>
                    <a:cubicBezTo>
                      <a:pt x="113760" y="359611"/>
                      <a:pt x="153691" y="348466"/>
                      <a:pt x="194870" y="339015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grpSp>
          <p:nvGrpSpPr>
            <p:cNvPr id="377" name="Google Shape;377;p15"/>
            <p:cNvGrpSpPr/>
            <p:nvPr/>
          </p:nvGrpSpPr>
          <p:grpSpPr>
            <a:xfrm>
              <a:off x="-889997" y="607208"/>
              <a:ext cx="2017062" cy="913816"/>
              <a:chOff x="-889965" y="517131"/>
              <a:chExt cx="2215821" cy="1003863"/>
            </a:xfrm>
          </p:grpSpPr>
          <p:sp>
            <p:nvSpPr>
              <p:cNvPr id="378" name="Google Shape;378;p15"/>
              <p:cNvSpPr/>
              <p:nvPr/>
            </p:nvSpPr>
            <p:spPr>
              <a:xfrm>
                <a:off x="-889965" y="538448"/>
                <a:ext cx="2199618" cy="982546"/>
              </a:xfrm>
              <a:custGeom>
                <a:avLst/>
                <a:gdLst/>
                <a:ahLst/>
                <a:cxnLst/>
                <a:rect l="l" t="t" r="r" b="b"/>
                <a:pathLst>
                  <a:path w="2199618" h="982546" extrusionOk="0">
                    <a:moveTo>
                      <a:pt x="2028126" y="378205"/>
                    </a:moveTo>
                    <a:cubicBezTo>
                      <a:pt x="1955958" y="338137"/>
                      <a:pt x="1869334" y="338243"/>
                      <a:pt x="1792975" y="366913"/>
                    </a:cubicBezTo>
                    <a:cubicBezTo>
                      <a:pt x="1772581" y="194923"/>
                      <a:pt x="1670272" y="32998"/>
                      <a:pt x="1471792" y="52715"/>
                    </a:cubicBezTo>
                    <a:cubicBezTo>
                      <a:pt x="1351481" y="64664"/>
                      <a:pt x="1249796" y="128883"/>
                      <a:pt x="1175956" y="218630"/>
                    </a:cubicBezTo>
                    <a:cubicBezTo>
                      <a:pt x="1161626" y="188002"/>
                      <a:pt x="1143571" y="159046"/>
                      <a:pt x="1119610" y="132799"/>
                    </a:cubicBezTo>
                    <a:cubicBezTo>
                      <a:pt x="1014814" y="18012"/>
                      <a:pt x="851788" y="0"/>
                      <a:pt x="711316" y="54049"/>
                    </a:cubicBezTo>
                    <a:cubicBezTo>
                      <a:pt x="502517" y="134387"/>
                      <a:pt x="393721" y="344349"/>
                      <a:pt x="405595" y="551677"/>
                    </a:cubicBezTo>
                    <a:cubicBezTo>
                      <a:pt x="338275" y="511418"/>
                      <a:pt x="257534" y="508264"/>
                      <a:pt x="177609" y="552756"/>
                    </a:cubicBezTo>
                    <a:cubicBezTo>
                      <a:pt x="72728" y="611166"/>
                      <a:pt x="0" y="755014"/>
                      <a:pt x="82041" y="861779"/>
                    </a:cubicBezTo>
                    <a:cubicBezTo>
                      <a:pt x="174857" y="982546"/>
                      <a:pt x="384884" y="942456"/>
                      <a:pt x="515164" y="944096"/>
                    </a:cubicBezTo>
                    <a:cubicBezTo>
                      <a:pt x="731128" y="946806"/>
                      <a:pt x="947271" y="940043"/>
                      <a:pt x="1162928" y="928761"/>
                    </a:cubicBezTo>
                    <a:cubicBezTo>
                      <a:pt x="1370859" y="917871"/>
                      <a:pt x="1578853" y="902684"/>
                      <a:pt x="1785873" y="880321"/>
                    </a:cubicBezTo>
                    <a:cubicBezTo>
                      <a:pt x="1918282" y="866023"/>
                      <a:pt x="2071285" y="840792"/>
                      <a:pt x="2138373" y="709802"/>
                    </a:cubicBezTo>
                    <a:cubicBezTo>
                      <a:pt x="2199618" y="590243"/>
                      <a:pt x="2143177" y="442076"/>
                      <a:pt x="2028126" y="378205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79" name="Google Shape;379;p15"/>
              <p:cNvSpPr/>
              <p:nvPr/>
            </p:nvSpPr>
            <p:spPr>
              <a:xfrm>
                <a:off x="-866502" y="517131"/>
                <a:ext cx="2192358" cy="986377"/>
              </a:xfrm>
              <a:custGeom>
                <a:avLst/>
                <a:gdLst/>
                <a:ahLst/>
                <a:cxnLst/>
                <a:rect l="l" t="t" r="r" b="b"/>
                <a:pathLst>
                  <a:path w="2192358" h="986377" extrusionOk="0">
                    <a:moveTo>
                      <a:pt x="314356" y="986377"/>
                    </a:moveTo>
                    <a:cubicBezTo>
                      <a:pt x="212015" y="986377"/>
                      <a:pt x="106669" y="971719"/>
                      <a:pt x="45995" y="892767"/>
                    </a:cubicBezTo>
                    <a:cubicBezTo>
                      <a:pt x="11863" y="848359"/>
                      <a:pt x="0" y="795051"/>
                      <a:pt x="11662" y="738589"/>
                    </a:cubicBezTo>
                    <a:cubicBezTo>
                      <a:pt x="26542" y="666559"/>
                      <a:pt x="78179" y="598212"/>
                      <a:pt x="146430" y="560207"/>
                    </a:cubicBezTo>
                    <a:cubicBezTo>
                      <a:pt x="219445" y="519546"/>
                      <a:pt x="296195" y="514910"/>
                      <a:pt x="365368" y="546301"/>
                    </a:cubicBezTo>
                    <a:cubicBezTo>
                      <a:pt x="363495" y="328178"/>
                      <a:pt x="488219" y="135170"/>
                      <a:pt x="682148" y="60547"/>
                    </a:cubicBezTo>
                    <a:cubicBezTo>
                      <a:pt x="839533" y="0"/>
                      <a:pt x="1006644" y="32522"/>
                      <a:pt x="1107873" y="143414"/>
                    </a:cubicBezTo>
                    <a:cubicBezTo>
                      <a:pt x="1126288" y="163575"/>
                      <a:pt x="1142142" y="186023"/>
                      <a:pt x="1155975" y="211571"/>
                    </a:cubicBezTo>
                    <a:cubicBezTo>
                      <a:pt x="1235551" y="123232"/>
                      <a:pt x="1337987" y="69035"/>
                      <a:pt x="1446752" y="58229"/>
                    </a:cubicBezTo>
                    <a:cubicBezTo>
                      <a:pt x="1543166" y="48651"/>
                      <a:pt x="1626414" y="79935"/>
                      <a:pt x="1687565" y="148685"/>
                    </a:cubicBezTo>
                    <a:cubicBezTo>
                      <a:pt x="1735751" y="202861"/>
                      <a:pt x="1769162" y="279802"/>
                      <a:pt x="1782635" y="366945"/>
                    </a:cubicBezTo>
                    <a:cubicBezTo>
                      <a:pt x="1862751" y="341979"/>
                      <a:pt x="1945512" y="348519"/>
                      <a:pt x="2012367" y="385646"/>
                    </a:cubicBezTo>
                    <a:cubicBezTo>
                      <a:pt x="2140024" y="456512"/>
                      <a:pt x="2192358" y="614732"/>
                      <a:pt x="2129038" y="738346"/>
                    </a:cubicBezTo>
                    <a:cubicBezTo>
                      <a:pt x="2059177" y="874765"/>
                      <a:pt x="1904047" y="902313"/>
                      <a:pt x="1764125" y="917426"/>
                    </a:cubicBezTo>
                    <a:cubicBezTo>
                      <a:pt x="1572545" y="938106"/>
                      <a:pt x="1368488" y="953971"/>
                      <a:pt x="1140290" y="965930"/>
                    </a:cubicBezTo>
                    <a:cubicBezTo>
                      <a:pt x="893317" y="978852"/>
                      <a:pt x="687154" y="983741"/>
                      <a:pt x="491500" y="981286"/>
                    </a:cubicBezTo>
                    <a:cubicBezTo>
                      <a:pt x="466322" y="980947"/>
                      <a:pt x="437864" y="982249"/>
                      <a:pt x="407722" y="983614"/>
                    </a:cubicBezTo>
                    <a:cubicBezTo>
                      <a:pt x="377856" y="984959"/>
                      <a:pt x="346244" y="986377"/>
                      <a:pt x="314356" y="986377"/>
                    </a:cubicBezTo>
                    <a:close/>
                    <a:moveTo>
                      <a:pt x="271547" y="557709"/>
                    </a:moveTo>
                    <a:cubicBezTo>
                      <a:pt x="235225" y="557709"/>
                      <a:pt x="198077" y="567795"/>
                      <a:pt x="161872" y="587946"/>
                    </a:cubicBezTo>
                    <a:cubicBezTo>
                      <a:pt x="102383" y="621072"/>
                      <a:pt x="55625" y="682730"/>
                      <a:pt x="42756" y="745013"/>
                    </a:cubicBezTo>
                    <a:cubicBezTo>
                      <a:pt x="33009" y="792151"/>
                      <a:pt x="42841" y="836559"/>
                      <a:pt x="71172" y="873421"/>
                    </a:cubicBezTo>
                    <a:cubicBezTo>
                      <a:pt x="140673" y="963866"/>
                      <a:pt x="287961" y="957230"/>
                      <a:pt x="406294" y="951896"/>
                    </a:cubicBezTo>
                    <a:cubicBezTo>
                      <a:pt x="436890" y="950510"/>
                      <a:pt x="465783" y="949240"/>
                      <a:pt x="491902" y="949536"/>
                    </a:cubicBezTo>
                    <a:cubicBezTo>
                      <a:pt x="686879" y="952013"/>
                      <a:pt x="892354" y="947113"/>
                      <a:pt x="1138629" y="934222"/>
                    </a:cubicBezTo>
                    <a:cubicBezTo>
                      <a:pt x="1366234" y="922305"/>
                      <a:pt x="1569719" y="906483"/>
                      <a:pt x="1760706" y="885856"/>
                    </a:cubicBezTo>
                    <a:cubicBezTo>
                      <a:pt x="1892395" y="871643"/>
                      <a:pt x="2038127" y="846222"/>
                      <a:pt x="2100791" y="723878"/>
                    </a:cubicBezTo>
                    <a:cubicBezTo>
                      <a:pt x="2156375" y="615336"/>
                      <a:pt x="2109808" y="476048"/>
                      <a:pt x="1996958" y="413406"/>
                    </a:cubicBezTo>
                    <a:cubicBezTo>
                      <a:pt x="1933035" y="377909"/>
                      <a:pt x="1852157" y="374152"/>
                      <a:pt x="1775100" y="403087"/>
                    </a:cubicBezTo>
                    <a:cubicBezTo>
                      <a:pt x="1770517" y="404801"/>
                      <a:pt x="1765426" y="404325"/>
                      <a:pt x="1761257" y="401785"/>
                    </a:cubicBezTo>
                    <a:cubicBezTo>
                      <a:pt x="1757087" y="399245"/>
                      <a:pt x="1754325" y="394938"/>
                      <a:pt x="1753753" y="390101"/>
                    </a:cubicBezTo>
                    <a:cubicBezTo>
                      <a:pt x="1735888" y="239426"/>
                      <a:pt x="1645528" y="70389"/>
                      <a:pt x="1449895" y="89831"/>
                    </a:cubicBezTo>
                    <a:cubicBezTo>
                      <a:pt x="1311888" y="103526"/>
                      <a:pt x="1218660" y="184509"/>
                      <a:pt x="1164748" y="250031"/>
                    </a:cubicBezTo>
                    <a:cubicBezTo>
                      <a:pt x="1161287" y="254243"/>
                      <a:pt x="1155890" y="256370"/>
                      <a:pt x="1150503" y="255693"/>
                    </a:cubicBezTo>
                    <a:cubicBezTo>
                      <a:pt x="1145095" y="255015"/>
                      <a:pt x="1140417" y="251608"/>
                      <a:pt x="1138110" y="246665"/>
                    </a:cubicBezTo>
                    <a:cubicBezTo>
                      <a:pt x="1123230" y="214862"/>
                      <a:pt x="1105672" y="188086"/>
                      <a:pt x="1084431" y="164814"/>
                    </a:cubicBezTo>
                    <a:cubicBezTo>
                      <a:pt x="992071" y="63658"/>
                      <a:pt x="838644" y="34364"/>
                      <a:pt x="693546" y="90180"/>
                    </a:cubicBezTo>
                    <a:cubicBezTo>
                      <a:pt x="504412" y="162951"/>
                      <a:pt x="385635" y="356615"/>
                      <a:pt x="397986" y="572082"/>
                    </a:cubicBezTo>
                    <a:cubicBezTo>
                      <a:pt x="398314" y="577955"/>
                      <a:pt x="395382" y="583533"/>
                      <a:pt x="390355" y="586581"/>
                    </a:cubicBezTo>
                    <a:cubicBezTo>
                      <a:pt x="385328" y="589618"/>
                      <a:pt x="379031" y="589639"/>
                      <a:pt x="373983" y="586612"/>
                    </a:cubicBezTo>
                    <a:cubicBezTo>
                      <a:pt x="341756" y="567340"/>
                      <a:pt x="307043" y="557709"/>
                      <a:pt x="271547" y="55770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grpSp>
          <p:nvGrpSpPr>
            <p:cNvPr id="380" name="Google Shape;380;p15"/>
            <p:cNvGrpSpPr/>
            <p:nvPr/>
          </p:nvGrpSpPr>
          <p:grpSpPr>
            <a:xfrm>
              <a:off x="11009378" y="456189"/>
              <a:ext cx="2691398" cy="1215839"/>
              <a:chOff x="10729875" y="529734"/>
              <a:chExt cx="3232134" cy="1460117"/>
            </a:xfrm>
          </p:grpSpPr>
          <p:sp>
            <p:nvSpPr>
              <p:cNvPr id="381" name="Google Shape;381;p15"/>
              <p:cNvSpPr/>
              <p:nvPr/>
            </p:nvSpPr>
            <p:spPr>
              <a:xfrm>
                <a:off x="10729875" y="552963"/>
                <a:ext cx="3216751" cy="1436888"/>
              </a:xfrm>
              <a:custGeom>
                <a:avLst/>
                <a:gdLst/>
                <a:ahLst/>
                <a:cxnLst/>
                <a:rect l="l" t="t" r="r" b="b"/>
                <a:pathLst>
                  <a:path w="3216751" h="1436888" extrusionOk="0">
                    <a:moveTo>
                      <a:pt x="2965957" y="553084"/>
                    </a:moveTo>
                    <a:cubicBezTo>
                      <a:pt x="2860420" y="494485"/>
                      <a:pt x="2733738" y="494643"/>
                      <a:pt x="2622073" y="536564"/>
                    </a:cubicBezTo>
                    <a:cubicBezTo>
                      <a:pt x="2592249" y="285040"/>
                      <a:pt x="2442622" y="48249"/>
                      <a:pt x="2152364" y="77078"/>
                    </a:cubicBezTo>
                    <a:cubicBezTo>
                      <a:pt x="1976416" y="94551"/>
                      <a:pt x="1827720" y="188467"/>
                      <a:pt x="1719728" y="319722"/>
                    </a:cubicBezTo>
                    <a:cubicBezTo>
                      <a:pt x="1698783" y="274933"/>
                      <a:pt x="1672378" y="232568"/>
                      <a:pt x="1637336" y="194204"/>
                    </a:cubicBezTo>
                    <a:cubicBezTo>
                      <a:pt x="1484079" y="26341"/>
                      <a:pt x="1245668" y="0"/>
                      <a:pt x="1040235" y="79036"/>
                    </a:cubicBezTo>
                    <a:cubicBezTo>
                      <a:pt x="734885" y="196521"/>
                      <a:pt x="575775" y="503576"/>
                      <a:pt x="593142" y="806778"/>
                    </a:cubicBezTo>
                    <a:cubicBezTo>
                      <a:pt x="494696" y="747892"/>
                      <a:pt x="376618" y="743278"/>
                      <a:pt x="259746" y="808354"/>
                    </a:cubicBezTo>
                    <a:cubicBezTo>
                      <a:pt x="106351" y="893773"/>
                      <a:pt x="0" y="1104137"/>
                      <a:pt x="119983" y="1260273"/>
                    </a:cubicBezTo>
                    <a:cubicBezTo>
                      <a:pt x="255714" y="1436888"/>
                      <a:pt x="562863" y="1378256"/>
                      <a:pt x="753385" y="1380648"/>
                    </a:cubicBezTo>
                    <a:cubicBezTo>
                      <a:pt x="1069202" y="1384617"/>
                      <a:pt x="1385294" y="1374732"/>
                      <a:pt x="1700678" y="1358222"/>
                    </a:cubicBezTo>
                    <a:cubicBezTo>
                      <a:pt x="2004747" y="1342294"/>
                      <a:pt x="2308934" y="1320080"/>
                      <a:pt x="2611691" y="1287398"/>
                    </a:cubicBezTo>
                    <a:cubicBezTo>
                      <a:pt x="2805324" y="1266475"/>
                      <a:pt x="3029076" y="1229582"/>
                      <a:pt x="3127195" y="1038013"/>
                    </a:cubicBezTo>
                    <a:cubicBezTo>
                      <a:pt x="3216751" y="863166"/>
                      <a:pt x="3134201" y="646493"/>
                      <a:pt x="2965957" y="553084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82" name="Google Shape;382;p15"/>
              <p:cNvSpPr/>
              <p:nvPr/>
            </p:nvSpPr>
            <p:spPr>
              <a:xfrm>
                <a:off x="10771812" y="529734"/>
                <a:ext cx="3190197" cy="1427194"/>
              </a:xfrm>
              <a:custGeom>
                <a:avLst/>
                <a:gdLst/>
                <a:ahLst/>
                <a:cxnLst/>
                <a:rect l="l" t="t" r="r" b="b"/>
                <a:pathLst>
                  <a:path w="3190197" h="1427194" extrusionOk="0">
                    <a:moveTo>
                      <a:pt x="452289" y="1427194"/>
                    </a:moveTo>
                    <a:cubicBezTo>
                      <a:pt x="304291" y="1427194"/>
                      <a:pt x="152262" y="1406143"/>
                      <a:pt x="65457" y="1293177"/>
                    </a:cubicBezTo>
                    <a:cubicBezTo>
                      <a:pt x="16890" y="1229984"/>
                      <a:pt x="0" y="1154070"/>
                      <a:pt x="16615" y="1073657"/>
                    </a:cubicBezTo>
                    <a:cubicBezTo>
                      <a:pt x="37962" y="970354"/>
                      <a:pt x="112098" y="872288"/>
                      <a:pt x="210079" y="817710"/>
                    </a:cubicBezTo>
                    <a:cubicBezTo>
                      <a:pt x="318441" y="757375"/>
                      <a:pt x="432487" y="752326"/>
                      <a:pt x="534225" y="802671"/>
                    </a:cubicBezTo>
                    <a:cubicBezTo>
                      <a:pt x="526870" y="481933"/>
                      <a:pt x="708395" y="196797"/>
                      <a:pt x="992589" y="87450"/>
                    </a:cubicBezTo>
                    <a:cubicBezTo>
                      <a:pt x="1219909" y="0"/>
                      <a:pt x="1461124" y="46810"/>
                      <a:pt x="1607132" y="206724"/>
                    </a:cubicBezTo>
                    <a:cubicBezTo>
                      <a:pt x="1635855" y="238177"/>
                      <a:pt x="1660260" y="273526"/>
                      <a:pt x="1681352" y="314240"/>
                    </a:cubicBezTo>
                    <a:cubicBezTo>
                      <a:pt x="1797473" y="181747"/>
                      <a:pt x="1948412" y="100446"/>
                      <a:pt x="2108845" y="84507"/>
                    </a:cubicBezTo>
                    <a:cubicBezTo>
                      <a:pt x="2414703" y="54112"/>
                      <a:pt x="2559653" y="305636"/>
                      <a:pt x="2593318" y="538310"/>
                    </a:cubicBezTo>
                    <a:cubicBezTo>
                      <a:pt x="2711111" y="499353"/>
                      <a:pt x="2833444" y="507862"/>
                      <a:pt x="2931720" y="562430"/>
                    </a:cubicBezTo>
                    <a:cubicBezTo>
                      <a:pt x="3114981" y="664178"/>
                      <a:pt x="3190197" y="891190"/>
                      <a:pt x="3099382" y="1068472"/>
                    </a:cubicBezTo>
                    <a:cubicBezTo>
                      <a:pt x="2998882" y="1264708"/>
                      <a:pt x="2774177" y="1304512"/>
                      <a:pt x="2571453" y="1326409"/>
                    </a:cubicBezTo>
                    <a:cubicBezTo>
                      <a:pt x="2291333" y="1356645"/>
                      <a:pt x="1993053" y="1379844"/>
                      <a:pt x="1659572" y="1397306"/>
                    </a:cubicBezTo>
                    <a:cubicBezTo>
                      <a:pt x="1298437" y="1416208"/>
                      <a:pt x="997119" y="1423341"/>
                      <a:pt x="711242" y="1419754"/>
                    </a:cubicBezTo>
                    <a:cubicBezTo>
                      <a:pt x="674221" y="1419256"/>
                      <a:pt x="632459" y="1421172"/>
                      <a:pt x="588285" y="1423161"/>
                    </a:cubicBezTo>
                    <a:cubicBezTo>
                      <a:pt x="544787" y="1425119"/>
                      <a:pt x="498728" y="1427194"/>
                      <a:pt x="452289" y="1427194"/>
                    </a:cubicBezTo>
                    <a:close/>
                    <a:moveTo>
                      <a:pt x="389498" y="800269"/>
                    </a:moveTo>
                    <a:cubicBezTo>
                      <a:pt x="335174" y="800269"/>
                      <a:pt x="279622" y="815339"/>
                      <a:pt x="225530" y="845460"/>
                    </a:cubicBezTo>
                    <a:cubicBezTo>
                      <a:pt x="136736" y="894894"/>
                      <a:pt x="66939" y="986991"/>
                      <a:pt x="47709" y="1080071"/>
                    </a:cubicBezTo>
                    <a:cubicBezTo>
                      <a:pt x="33019" y="1151180"/>
                      <a:pt x="47857" y="1218173"/>
                      <a:pt x="90635" y="1273831"/>
                    </a:cubicBezTo>
                    <a:cubicBezTo>
                      <a:pt x="194595" y="1409117"/>
                      <a:pt x="412093" y="1399317"/>
                      <a:pt x="586856" y="1391443"/>
                    </a:cubicBezTo>
                    <a:cubicBezTo>
                      <a:pt x="631507" y="1389432"/>
                      <a:pt x="673618" y="1387570"/>
                      <a:pt x="711644" y="1388004"/>
                    </a:cubicBezTo>
                    <a:cubicBezTo>
                      <a:pt x="996791" y="1391591"/>
                      <a:pt x="1297484" y="1384469"/>
                      <a:pt x="1657910" y="1365599"/>
                    </a:cubicBezTo>
                    <a:cubicBezTo>
                      <a:pt x="1990799" y="1348168"/>
                      <a:pt x="2288508" y="1325022"/>
                      <a:pt x="2568045" y="1294839"/>
                    </a:cubicBezTo>
                    <a:cubicBezTo>
                      <a:pt x="2762525" y="1273831"/>
                      <a:pt x="2977832" y="1236165"/>
                      <a:pt x="3071124" y="1054004"/>
                    </a:cubicBezTo>
                    <a:cubicBezTo>
                      <a:pt x="3154214" y="891783"/>
                      <a:pt x="3084766" y="683715"/>
                      <a:pt x="2916311" y="590190"/>
                    </a:cubicBezTo>
                    <a:cubicBezTo>
                      <a:pt x="2820955" y="537241"/>
                      <a:pt x="2700453" y="531579"/>
                      <a:pt x="2585719" y="574664"/>
                    </a:cubicBezTo>
                    <a:cubicBezTo>
                      <a:pt x="2581137" y="576378"/>
                      <a:pt x="2576046" y="575902"/>
                      <a:pt x="2571876" y="573362"/>
                    </a:cubicBezTo>
                    <a:cubicBezTo>
                      <a:pt x="2567707" y="570822"/>
                      <a:pt x="2564944" y="566515"/>
                      <a:pt x="2564373" y="561668"/>
                    </a:cubicBezTo>
                    <a:cubicBezTo>
                      <a:pt x="2537862" y="338031"/>
                      <a:pt x="2403517" y="87132"/>
                      <a:pt x="2111988" y="116099"/>
                    </a:cubicBezTo>
                    <a:cubicBezTo>
                      <a:pt x="1952582" y="131931"/>
                      <a:pt x="1802733" y="216079"/>
                      <a:pt x="1690052" y="353038"/>
                    </a:cubicBezTo>
                    <a:cubicBezTo>
                      <a:pt x="1686591" y="357240"/>
                      <a:pt x="1681236" y="359357"/>
                      <a:pt x="1675807" y="358700"/>
                    </a:cubicBezTo>
                    <a:cubicBezTo>
                      <a:pt x="1670399" y="358012"/>
                      <a:pt x="1665721" y="354615"/>
                      <a:pt x="1663414" y="349673"/>
                    </a:cubicBezTo>
                    <a:cubicBezTo>
                      <a:pt x="1641337" y="302471"/>
                      <a:pt x="1615260" y="262720"/>
                      <a:pt x="1583679" y="228134"/>
                    </a:cubicBezTo>
                    <a:cubicBezTo>
                      <a:pt x="1446561" y="77946"/>
                      <a:pt x="1219020" y="34364"/>
                      <a:pt x="1003998" y="117083"/>
                    </a:cubicBezTo>
                    <a:cubicBezTo>
                      <a:pt x="724407" y="224652"/>
                      <a:pt x="548819" y="510783"/>
                      <a:pt x="567054" y="829098"/>
                    </a:cubicBezTo>
                    <a:cubicBezTo>
                      <a:pt x="567393" y="834961"/>
                      <a:pt x="564462" y="840538"/>
                      <a:pt x="559434" y="843586"/>
                    </a:cubicBezTo>
                    <a:cubicBezTo>
                      <a:pt x="554407" y="846634"/>
                      <a:pt x="548110" y="846645"/>
                      <a:pt x="543062" y="843629"/>
                    </a:cubicBezTo>
                    <a:cubicBezTo>
                      <a:pt x="494717" y="814715"/>
                      <a:pt x="442690" y="800269"/>
                      <a:pt x="389498" y="8002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grpSp>
          <p:nvGrpSpPr>
            <p:cNvPr id="383" name="Google Shape;383;p15"/>
            <p:cNvGrpSpPr/>
            <p:nvPr/>
          </p:nvGrpSpPr>
          <p:grpSpPr>
            <a:xfrm>
              <a:off x="10668891" y="5822654"/>
              <a:ext cx="1162362" cy="619109"/>
              <a:chOff x="10016652" y="5493898"/>
              <a:chExt cx="1715664" cy="913814"/>
            </a:xfrm>
          </p:grpSpPr>
          <p:sp>
            <p:nvSpPr>
              <p:cNvPr id="384" name="Google Shape;384;p15"/>
              <p:cNvSpPr/>
              <p:nvPr/>
            </p:nvSpPr>
            <p:spPr>
              <a:xfrm>
                <a:off x="10016652" y="5512214"/>
                <a:ext cx="1715664" cy="895498"/>
              </a:xfrm>
              <a:custGeom>
                <a:avLst/>
                <a:gdLst/>
                <a:ahLst/>
                <a:cxnLst/>
                <a:rect l="l" t="t" r="r" b="b"/>
                <a:pathLst>
                  <a:path w="1715664" h="895498" extrusionOk="0">
                    <a:moveTo>
                      <a:pt x="1660228" y="459888"/>
                    </a:moveTo>
                    <a:cubicBezTo>
                      <a:pt x="1611206" y="325225"/>
                      <a:pt x="1454499" y="245194"/>
                      <a:pt x="1316937" y="247840"/>
                    </a:cubicBezTo>
                    <a:cubicBezTo>
                      <a:pt x="1291156" y="248337"/>
                      <a:pt x="1266655" y="251777"/>
                      <a:pt x="1243181" y="257280"/>
                    </a:cubicBezTo>
                    <a:cubicBezTo>
                      <a:pt x="1234069" y="238209"/>
                      <a:pt x="1223242" y="219688"/>
                      <a:pt x="1210436" y="202067"/>
                    </a:cubicBezTo>
                    <a:cubicBezTo>
                      <a:pt x="1109387" y="62991"/>
                      <a:pt x="909425" y="0"/>
                      <a:pt x="743690" y="29400"/>
                    </a:cubicBezTo>
                    <a:cubicBezTo>
                      <a:pt x="528658" y="67542"/>
                      <a:pt x="438964" y="257153"/>
                      <a:pt x="463920" y="423629"/>
                    </a:cubicBezTo>
                    <a:cubicBezTo>
                      <a:pt x="318261" y="390958"/>
                      <a:pt x="105399" y="458988"/>
                      <a:pt x="53996" y="597122"/>
                    </a:cubicBezTo>
                    <a:cubicBezTo>
                      <a:pt x="0" y="742177"/>
                      <a:pt x="159130" y="840665"/>
                      <a:pt x="279495" y="862202"/>
                    </a:cubicBezTo>
                    <a:cubicBezTo>
                      <a:pt x="465603" y="895498"/>
                      <a:pt x="674221" y="842740"/>
                      <a:pt x="859938" y="821922"/>
                    </a:cubicBezTo>
                    <a:cubicBezTo>
                      <a:pt x="1054618" y="800099"/>
                      <a:pt x="1261194" y="795877"/>
                      <a:pt x="1452446" y="753480"/>
                    </a:cubicBezTo>
                    <a:cubicBezTo>
                      <a:pt x="1588822" y="723254"/>
                      <a:pt x="1715664" y="612171"/>
                      <a:pt x="1660228" y="459888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85" name="Google Shape;385;p15"/>
              <p:cNvSpPr/>
              <p:nvPr/>
            </p:nvSpPr>
            <p:spPr>
              <a:xfrm>
                <a:off x="10036854" y="5493898"/>
                <a:ext cx="1676939" cy="907171"/>
              </a:xfrm>
              <a:custGeom>
                <a:avLst/>
                <a:gdLst/>
                <a:ahLst/>
                <a:cxnLst/>
                <a:rect l="l" t="t" r="r" b="b"/>
                <a:pathLst>
                  <a:path w="1676939" h="907171" extrusionOk="0">
                    <a:moveTo>
                      <a:pt x="390620" y="907171"/>
                    </a:moveTo>
                    <a:cubicBezTo>
                      <a:pt x="345207" y="907171"/>
                      <a:pt x="300344" y="903996"/>
                      <a:pt x="256497" y="896143"/>
                    </a:cubicBezTo>
                    <a:cubicBezTo>
                      <a:pt x="175355" y="881633"/>
                      <a:pt x="73681" y="832315"/>
                      <a:pt x="29474" y="754866"/>
                    </a:cubicBezTo>
                    <a:cubicBezTo>
                      <a:pt x="3555" y="709464"/>
                      <a:pt x="0" y="660696"/>
                      <a:pt x="18912" y="609896"/>
                    </a:cubicBezTo>
                    <a:cubicBezTo>
                      <a:pt x="70474" y="471360"/>
                      <a:pt x="273473" y="398917"/>
                      <a:pt x="425386" y="422349"/>
                    </a:cubicBezTo>
                    <a:cubicBezTo>
                      <a:pt x="417946" y="339957"/>
                      <a:pt x="437472" y="255735"/>
                      <a:pt x="480197" y="188224"/>
                    </a:cubicBezTo>
                    <a:cubicBezTo>
                      <a:pt x="533103" y="104605"/>
                      <a:pt x="616278" y="50609"/>
                      <a:pt x="720714" y="32088"/>
                    </a:cubicBezTo>
                    <a:cubicBezTo>
                      <a:pt x="901583" y="0"/>
                      <a:pt x="1104423" y="75258"/>
                      <a:pt x="1203081" y="211052"/>
                    </a:cubicBezTo>
                    <a:cubicBezTo>
                      <a:pt x="1213590" y="225520"/>
                      <a:pt x="1223189" y="241088"/>
                      <a:pt x="1231677" y="257460"/>
                    </a:cubicBezTo>
                    <a:cubicBezTo>
                      <a:pt x="1253511" y="253058"/>
                      <a:pt x="1274804" y="250708"/>
                      <a:pt x="1296426" y="250295"/>
                    </a:cubicBezTo>
                    <a:cubicBezTo>
                      <a:pt x="1430041" y="247681"/>
                      <a:pt x="1601078" y="324823"/>
                      <a:pt x="1654947" y="472778"/>
                    </a:cubicBezTo>
                    <a:cubicBezTo>
                      <a:pt x="1676939" y="533177"/>
                      <a:pt x="1673330" y="592867"/>
                      <a:pt x="1644533" y="645371"/>
                    </a:cubicBezTo>
                    <a:cubicBezTo>
                      <a:pt x="1607121" y="713549"/>
                      <a:pt x="1529048" y="766603"/>
                      <a:pt x="1435682" y="787294"/>
                    </a:cubicBezTo>
                    <a:cubicBezTo>
                      <a:pt x="1304639" y="816345"/>
                      <a:pt x="1165478" y="827690"/>
                      <a:pt x="1030901" y="838676"/>
                    </a:cubicBezTo>
                    <a:cubicBezTo>
                      <a:pt x="968332" y="843777"/>
                      <a:pt x="903636" y="849047"/>
                      <a:pt x="841501" y="856022"/>
                    </a:cubicBezTo>
                    <a:cubicBezTo>
                      <a:pt x="794215" y="861313"/>
                      <a:pt x="746315" y="868574"/>
                      <a:pt x="695600" y="876247"/>
                    </a:cubicBezTo>
                    <a:cubicBezTo>
                      <a:pt x="594613" y="891529"/>
                      <a:pt x="491257" y="907171"/>
                      <a:pt x="390620" y="907171"/>
                    </a:cubicBezTo>
                    <a:close/>
                    <a:moveTo>
                      <a:pt x="367506" y="449855"/>
                    </a:moveTo>
                    <a:cubicBezTo>
                      <a:pt x="238611" y="449855"/>
                      <a:pt x="88624" y="513609"/>
                      <a:pt x="48672" y="620966"/>
                    </a:cubicBezTo>
                    <a:cubicBezTo>
                      <a:pt x="33199" y="662537"/>
                      <a:pt x="36015" y="702288"/>
                      <a:pt x="57044" y="739129"/>
                    </a:cubicBezTo>
                    <a:cubicBezTo>
                      <a:pt x="96170" y="807667"/>
                      <a:pt x="188224" y="851683"/>
                      <a:pt x="262096" y="864891"/>
                    </a:cubicBezTo>
                    <a:cubicBezTo>
                      <a:pt x="397922" y="889179"/>
                      <a:pt x="546830" y="866647"/>
                      <a:pt x="690848" y="844856"/>
                    </a:cubicBezTo>
                    <a:cubicBezTo>
                      <a:pt x="741881" y="837131"/>
                      <a:pt x="790077" y="829839"/>
                      <a:pt x="837967" y="824462"/>
                    </a:cubicBezTo>
                    <a:cubicBezTo>
                      <a:pt x="900578" y="817446"/>
                      <a:pt x="965517" y="812143"/>
                      <a:pt x="1028318" y="807032"/>
                    </a:cubicBezTo>
                    <a:cubicBezTo>
                      <a:pt x="1161838" y="796131"/>
                      <a:pt x="1299887" y="784870"/>
                      <a:pt x="1428802" y="756306"/>
                    </a:cubicBezTo>
                    <a:cubicBezTo>
                      <a:pt x="1512125" y="737838"/>
                      <a:pt x="1584113" y="689482"/>
                      <a:pt x="1616688" y="630099"/>
                    </a:cubicBezTo>
                    <a:cubicBezTo>
                      <a:pt x="1641316" y="585215"/>
                      <a:pt x="1644152" y="535929"/>
                      <a:pt x="1625113" y="483637"/>
                    </a:cubicBezTo>
                    <a:cubicBezTo>
                      <a:pt x="1576281" y="349525"/>
                      <a:pt x="1419627" y="279717"/>
                      <a:pt x="1297040" y="282035"/>
                    </a:cubicBezTo>
                    <a:cubicBezTo>
                      <a:pt x="1273630" y="282490"/>
                      <a:pt x="1250590" y="285432"/>
                      <a:pt x="1226608" y="291062"/>
                    </a:cubicBezTo>
                    <a:cubicBezTo>
                      <a:pt x="1219369" y="292756"/>
                      <a:pt x="1211876" y="289178"/>
                      <a:pt x="1208658" y="282447"/>
                    </a:cubicBezTo>
                    <a:cubicBezTo>
                      <a:pt x="1199684" y="263662"/>
                      <a:pt x="1189164" y="245914"/>
                      <a:pt x="1177395" y="229711"/>
                    </a:cubicBezTo>
                    <a:cubicBezTo>
                      <a:pt x="1085500" y="103240"/>
                      <a:pt x="895752" y="33263"/>
                      <a:pt x="726260" y="63351"/>
                    </a:cubicBezTo>
                    <a:cubicBezTo>
                      <a:pt x="569796" y="91111"/>
                      <a:pt x="427894" y="229256"/>
                      <a:pt x="459422" y="439599"/>
                    </a:cubicBezTo>
                    <a:cubicBezTo>
                      <a:pt x="460195" y="444775"/>
                      <a:pt x="458364" y="450003"/>
                      <a:pt x="454532" y="453569"/>
                    </a:cubicBezTo>
                    <a:cubicBezTo>
                      <a:pt x="450691" y="457125"/>
                      <a:pt x="445346" y="458596"/>
                      <a:pt x="440245" y="457432"/>
                    </a:cubicBezTo>
                    <a:cubicBezTo>
                      <a:pt x="417491" y="452331"/>
                      <a:pt x="392906" y="449855"/>
                      <a:pt x="367506" y="449855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grpSp>
          <p:nvGrpSpPr>
            <p:cNvPr id="386" name="Google Shape;386;p15"/>
            <p:cNvGrpSpPr/>
            <p:nvPr/>
          </p:nvGrpSpPr>
          <p:grpSpPr>
            <a:xfrm>
              <a:off x="613855" y="6053611"/>
              <a:ext cx="781322" cy="477186"/>
              <a:chOff x="464700" y="5522538"/>
              <a:chExt cx="1162335" cy="709887"/>
            </a:xfrm>
          </p:grpSpPr>
          <p:sp>
            <p:nvSpPr>
              <p:cNvPr id="387" name="Google Shape;387;p15"/>
              <p:cNvSpPr/>
              <p:nvPr/>
            </p:nvSpPr>
            <p:spPr>
              <a:xfrm>
                <a:off x="464700" y="5522538"/>
                <a:ext cx="1155752" cy="709887"/>
              </a:xfrm>
              <a:custGeom>
                <a:avLst/>
                <a:gdLst/>
                <a:ahLst/>
                <a:cxnLst/>
                <a:rect l="l" t="t" r="r" b="b"/>
                <a:pathLst>
                  <a:path w="1155752" h="709887" extrusionOk="0">
                    <a:moveTo>
                      <a:pt x="1027599" y="227531"/>
                    </a:moveTo>
                    <a:cubicBezTo>
                      <a:pt x="956500" y="189409"/>
                      <a:pt x="901361" y="201527"/>
                      <a:pt x="855440" y="235563"/>
                    </a:cubicBezTo>
                    <a:cubicBezTo>
                      <a:pt x="831363" y="190023"/>
                      <a:pt x="798216" y="148568"/>
                      <a:pt x="755184" y="113178"/>
                    </a:cubicBezTo>
                    <a:cubicBezTo>
                      <a:pt x="639032" y="17716"/>
                      <a:pt x="468344" y="0"/>
                      <a:pt x="369739" y="127666"/>
                    </a:cubicBezTo>
                    <a:cubicBezTo>
                      <a:pt x="341841" y="163798"/>
                      <a:pt x="320791" y="210989"/>
                      <a:pt x="308355" y="261746"/>
                    </a:cubicBezTo>
                    <a:cubicBezTo>
                      <a:pt x="295772" y="259503"/>
                      <a:pt x="281664" y="258794"/>
                      <a:pt x="265228" y="260212"/>
                    </a:cubicBezTo>
                    <a:cubicBezTo>
                      <a:pt x="138398" y="271166"/>
                      <a:pt x="0" y="437112"/>
                      <a:pt x="53488" y="565636"/>
                    </a:cubicBezTo>
                    <a:cubicBezTo>
                      <a:pt x="70442" y="606382"/>
                      <a:pt x="104404" y="630311"/>
                      <a:pt x="146367" y="643540"/>
                    </a:cubicBezTo>
                    <a:cubicBezTo>
                      <a:pt x="155119" y="654833"/>
                      <a:pt x="168984" y="663066"/>
                      <a:pt x="189304" y="665247"/>
                    </a:cubicBezTo>
                    <a:cubicBezTo>
                      <a:pt x="368458" y="684508"/>
                      <a:pt x="550925" y="683101"/>
                      <a:pt x="730906" y="680338"/>
                    </a:cubicBezTo>
                    <a:cubicBezTo>
                      <a:pt x="860033" y="678359"/>
                      <a:pt x="1022265" y="709887"/>
                      <a:pt x="1090675" y="573987"/>
                    </a:cubicBezTo>
                    <a:cubicBezTo>
                      <a:pt x="1147434" y="461274"/>
                      <a:pt x="1155752" y="296248"/>
                      <a:pt x="1027599" y="227531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88" name="Google Shape;388;p15"/>
              <p:cNvSpPr/>
              <p:nvPr/>
            </p:nvSpPr>
            <p:spPr>
              <a:xfrm>
                <a:off x="479845" y="5535888"/>
                <a:ext cx="1147190" cy="686699"/>
              </a:xfrm>
              <a:custGeom>
                <a:avLst/>
                <a:gdLst/>
                <a:ahLst/>
                <a:cxnLst/>
                <a:rect l="l" t="t" r="r" b="b"/>
                <a:pathLst>
                  <a:path w="1147190" h="686699" extrusionOk="0">
                    <a:moveTo>
                      <a:pt x="728471" y="651023"/>
                    </a:moveTo>
                    <a:cubicBezTo>
                      <a:pt x="746199" y="651023"/>
                      <a:pt x="764497" y="651499"/>
                      <a:pt x="782309" y="651975"/>
                    </a:cubicBezTo>
                    <a:cubicBezTo>
                      <a:pt x="893646" y="654938"/>
                      <a:pt x="1008771" y="657955"/>
                      <a:pt x="1061360" y="553508"/>
                    </a:cubicBezTo>
                    <a:cubicBezTo>
                      <a:pt x="1147190" y="383021"/>
                      <a:pt x="1074652" y="265546"/>
                      <a:pt x="1004950" y="228166"/>
                    </a:cubicBezTo>
                    <a:cubicBezTo>
                      <a:pt x="947144" y="197178"/>
                      <a:pt x="897815" y="199347"/>
                      <a:pt x="849746" y="234960"/>
                    </a:cubicBezTo>
                    <a:cubicBezTo>
                      <a:pt x="846031" y="237722"/>
                      <a:pt x="841290" y="238717"/>
                      <a:pt x="836781" y="237691"/>
                    </a:cubicBezTo>
                    <a:cubicBezTo>
                      <a:pt x="832262" y="236664"/>
                      <a:pt x="828420" y="233722"/>
                      <a:pt x="826261" y="229637"/>
                    </a:cubicBezTo>
                    <a:cubicBezTo>
                      <a:pt x="802449" y="184605"/>
                      <a:pt x="770043" y="145055"/>
                      <a:pt x="729953" y="112098"/>
                    </a:cubicBezTo>
                    <a:cubicBezTo>
                      <a:pt x="665733" y="59308"/>
                      <a:pt x="584570" y="32617"/>
                      <a:pt x="512857" y="40735"/>
                    </a:cubicBezTo>
                    <a:cubicBezTo>
                      <a:pt x="454532" y="47328"/>
                      <a:pt x="404145" y="76136"/>
                      <a:pt x="367156" y="124026"/>
                    </a:cubicBezTo>
                    <a:cubicBezTo>
                      <a:pt x="341164" y="157681"/>
                      <a:pt x="320928" y="201993"/>
                      <a:pt x="308631" y="252169"/>
                    </a:cubicBezTo>
                    <a:cubicBezTo>
                      <a:pt x="306641" y="260307"/>
                      <a:pt x="298672" y="265504"/>
                      <a:pt x="290427" y="264022"/>
                    </a:cubicBezTo>
                    <a:cubicBezTo>
                      <a:pt x="278447" y="261884"/>
                      <a:pt x="265694" y="261440"/>
                      <a:pt x="251449" y="262678"/>
                    </a:cubicBezTo>
                    <a:cubicBezTo>
                      <a:pt x="187367" y="268213"/>
                      <a:pt x="116406" y="317965"/>
                      <a:pt x="74855" y="386471"/>
                    </a:cubicBezTo>
                    <a:cubicBezTo>
                      <a:pt x="41073" y="442171"/>
                      <a:pt x="33305" y="498887"/>
                      <a:pt x="52990" y="546195"/>
                    </a:cubicBezTo>
                    <a:cubicBezTo>
                      <a:pt x="66759" y="579257"/>
                      <a:pt x="93916" y="601789"/>
                      <a:pt x="135995" y="615050"/>
                    </a:cubicBezTo>
                    <a:cubicBezTo>
                      <a:pt x="139086" y="616013"/>
                      <a:pt x="141795" y="617907"/>
                      <a:pt x="143774" y="620469"/>
                    </a:cubicBezTo>
                    <a:cubicBezTo>
                      <a:pt x="150621" y="629306"/>
                      <a:pt x="161406" y="634566"/>
                      <a:pt x="175852" y="636111"/>
                    </a:cubicBezTo>
                    <a:cubicBezTo>
                      <a:pt x="350964" y="654938"/>
                      <a:pt x="531050" y="653965"/>
                      <a:pt x="715517" y="651118"/>
                    </a:cubicBezTo>
                    <a:cubicBezTo>
                      <a:pt x="719793" y="651054"/>
                      <a:pt x="724111" y="651023"/>
                      <a:pt x="728471" y="651023"/>
                    </a:cubicBezTo>
                    <a:close/>
                    <a:moveTo>
                      <a:pt x="837310" y="684699"/>
                    </a:moveTo>
                    <a:cubicBezTo>
                      <a:pt x="818536" y="684699"/>
                      <a:pt x="799814" y="684201"/>
                      <a:pt x="781473" y="683715"/>
                    </a:cubicBezTo>
                    <a:cubicBezTo>
                      <a:pt x="758602" y="683111"/>
                      <a:pt x="737012" y="682529"/>
                      <a:pt x="716004" y="682868"/>
                    </a:cubicBezTo>
                    <a:cubicBezTo>
                      <a:pt x="530510" y="685715"/>
                      <a:pt x="349355" y="686699"/>
                      <a:pt x="172465" y="667681"/>
                    </a:cubicBezTo>
                    <a:cubicBezTo>
                      <a:pt x="151447" y="665427"/>
                      <a:pt x="134111" y="657235"/>
                      <a:pt x="122004" y="643879"/>
                    </a:cubicBezTo>
                    <a:cubicBezTo>
                      <a:pt x="73585" y="627570"/>
                      <a:pt x="40512" y="598826"/>
                      <a:pt x="23685" y="558397"/>
                    </a:cubicBezTo>
                    <a:cubicBezTo>
                      <a:pt x="0" y="501501"/>
                      <a:pt x="8540" y="434593"/>
                      <a:pt x="47709" y="370003"/>
                    </a:cubicBezTo>
                    <a:cubicBezTo>
                      <a:pt x="94255" y="293253"/>
                      <a:pt x="175037" y="237405"/>
                      <a:pt x="248718" y="231044"/>
                    </a:cubicBezTo>
                    <a:cubicBezTo>
                      <a:pt x="260233" y="230049"/>
                      <a:pt x="271039" y="229986"/>
                      <a:pt x="281389" y="230864"/>
                    </a:cubicBezTo>
                    <a:cubicBezTo>
                      <a:pt x="294968" y="182012"/>
                      <a:pt x="315785" y="138599"/>
                      <a:pt x="342032" y="104616"/>
                    </a:cubicBezTo>
                    <a:cubicBezTo>
                      <a:pt x="384397" y="49773"/>
                      <a:pt x="442235" y="16774"/>
                      <a:pt x="509291" y="9186"/>
                    </a:cubicBezTo>
                    <a:cubicBezTo>
                      <a:pt x="590602" y="0"/>
                      <a:pt x="678338" y="28574"/>
                      <a:pt x="750114" y="87566"/>
                    </a:cubicBezTo>
                    <a:cubicBezTo>
                      <a:pt x="788839" y="119401"/>
                      <a:pt x="820938" y="156940"/>
                      <a:pt x="845735" y="199347"/>
                    </a:cubicBezTo>
                    <a:cubicBezTo>
                      <a:pt x="899689" y="166020"/>
                      <a:pt x="956860" y="166359"/>
                      <a:pt x="1019958" y="200194"/>
                    </a:cubicBezTo>
                    <a:cubicBezTo>
                      <a:pt x="1083161" y="234082"/>
                      <a:pt x="1120912" y="292523"/>
                      <a:pt x="1129125" y="369220"/>
                    </a:cubicBezTo>
                    <a:cubicBezTo>
                      <a:pt x="1135877" y="432265"/>
                      <a:pt x="1121505" y="504634"/>
                      <a:pt x="1089712" y="567785"/>
                    </a:cubicBezTo>
                    <a:cubicBezTo>
                      <a:pt x="1037854" y="670792"/>
                      <a:pt x="936878" y="684688"/>
                      <a:pt x="837310" y="68469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  <p:grpSp>
          <p:nvGrpSpPr>
            <p:cNvPr id="389" name="Google Shape;389;p15"/>
            <p:cNvGrpSpPr/>
            <p:nvPr/>
          </p:nvGrpSpPr>
          <p:grpSpPr>
            <a:xfrm>
              <a:off x="494614" y="5146156"/>
              <a:ext cx="338380" cy="321743"/>
              <a:chOff x="2768914" y="655181"/>
              <a:chExt cx="338380" cy="321743"/>
            </a:xfrm>
          </p:grpSpPr>
          <p:sp>
            <p:nvSpPr>
              <p:cNvPr id="390" name="Google Shape;390;p15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95477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3">
  <p:cSld name="Title and bullet list 3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36"/>
          <p:cNvSpPr txBox="1">
            <a:spLocks noGrp="1"/>
          </p:cNvSpPr>
          <p:nvPr>
            <p:ph type="title"/>
          </p:nvPr>
        </p:nvSpPr>
        <p:spPr>
          <a:xfrm>
            <a:off x="720000" y="530352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01" name="Google Shape;1001;p36"/>
          <p:cNvSpPr txBox="1">
            <a:spLocks noGrp="1"/>
          </p:cNvSpPr>
          <p:nvPr>
            <p:ph type="body" idx="1"/>
          </p:nvPr>
        </p:nvSpPr>
        <p:spPr>
          <a:xfrm>
            <a:off x="720000" y="1278700"/>
            <a:ext cx="7704000" cy="32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200"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grpSp>
        <p:nvGrpSpPr>
          <p:cNvPr id="1002" name="Google Shape;1002;p36"/>
          <p:cNvGrpSpPr/>
          <p:nvPr/>
        </p:nvGrpSpPr>
        <p:grpSpPr>
          <a:xfrm>
            <a:off x="-557808" y="825357"/>
            <a:ext cx="1115223" cy="505646"/>
            <a:chOff x="-889965" y="517131"/>
            <a:chExt cx="2215821" cy="1003863"/>
          </a:xfrm>
        </p:grpSpPr>
        <p:sp>
          <p:nvSpPr>
            <p:cNvPr id="1003" name="Google Shape;1003;p3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05" name="Google Shape;1005;p36"/>
          <p:cNvGrpSpPr/>
          <p:nvPr/>
        </p:nvGrpSpPr>
        <p:grpSpPr>
          <a:xfrm>
            <a:off x="8416826" y="2288597"/>
            <a:ext cx="1600229" cy="723488"/>
            <a:chOff x="10729875" y="529734"/>
            <a:chExt cx="3232134" cy="1460117"/>
          </a:xfrm>
        </p:grpSpPr>
        <p:sp>
          <p:nvSpPr>
            <p:cNvPr id="1006" name="Google Shape;1006;p3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08" name="Google Shape;1008;p36"/>
          <p:cNvGrpSpPr/>
          <p:nvPr/>
        </p:nvGrpSpPr>
        <p:grpSpPr>
          <a:xfrm>
            <a:off x="8022322" y="790436"/>
            <a:ext cx="293153" cy="337976"/>
            <a:chOff x="4505050" y="4336350"/>
            <a:chExt cx="69000" cy="79550"/>
          </a:xfrm>
        </p:grpSpPr>
        <p:sp>
          <p:nvSpPr>
            <p:cNvPr id="1009" name="Google Shape;1009;p36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6"/>
          <p:cNvGrpSpPr/>
          <p:nvPr/>
        </p:nvGrpSpPr>
        <p:grpSpPr>
          <a:xfrm>
            <a:off x="8210110" y="4466979"/>
            <a:ext cx="249392" cy="264900"/>
            <a:chOff x="3861700" y="5390125"/>
            <a:chExt cx="35600" cy="37825"/>
          </a:xfrm>
        </p:grpSpPr>
        <p:sp>
          <p:nvSpPr>
            <p:cNvPr id="1024" name="Google Shape;1024;p3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0" name="Google Shape;1030;p36"/>
          <p:cNvGrpSpPr/>
          <p:nvPr/>
        </p:nvGrpSpPr>
        <p:grpSpPr>
          <a:xfrm>
            <a:off x="511058" y="4354960"/>
            <a:ext cx="165057" cy="349023"/>
            <a:chOff x="3422400" y="4860725"/>
            <a:chExt cx="24475" cy="51750"/>
          </a:xfrm>
        </p:grpSpPr>
        <p:sp>
          <p:nvSpPr>
            <p:cNvPr id="1031" name="Google Shape;1031;p36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6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6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4" name="Google Shape;1034;p36"/>
          <p:cNvGrpSpPr/>
          <p:nvPr/>
        </p:nvGrpSpPr>
        <p:grpSpPr>
          <a:xfrm rot="10800000">
            <a:off x="1106585" y="466154"/>
            <a:ext cx="249392" cy="264900"/>
            <a:chOff x="3861700" y="5390125"/>
            <a:chExt cx="35600" cy="37825"/>
          </a:xfrm>
        </p:grpSpPr>
        <p:sp>
          <p:nvSpPr>
            <p:cNvPr id="1035" name="Google Shape;1035;p3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86664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37"/>
          <p:cNvSpPr txBox="1">
            <a:spLocks noGrp="1"/>
          </p:cNvSpPr>
          <p:nvPr>
            <p:ph type="title"/>
          </p:nvPr>
        </p:nvSpPr>
        <p:spPr>
          <a:xfrm>
            <a:off x="1157900" y="2822209"/>
            <a:ext cx="268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3" name="Google Shape;1043;p37"/>
          <p:cNvSpPr txBox="1">
            <a:spLocks noGrp="1"/>
          </p:cNvSpPr>
          <p:nvPr>
            <p:ph type="body" idx="1"/>
          </p:nvPr>
        </p:nvSpPr>
        <p:spPr>
          <a:xfrm>
            <a:off x="1157900" y="1790950"/>
            <a:ext cx="3689400" cy="9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44" name="Google Shape;1044;p37"/>
          <p:cNvGrpSpPr/>
          <p:nvPr/>
        </p:nvGrpSpPr>
        <p:grpSpPr>
          <a:xfrm>
            <a:off x="685168" y="439893"/>
            <a:ext cx="254056" cy="241758"/>
            <a:chOff x="2768914" y="655181"/>
            <a:chExt cx="338380" cy="321743"/>
          </a:xfrm>
        </p:grpSpPr>
        <p:sp>
          <p:nvSpPr>
            <p:cNvPr id="1045" name="Google Shape;1045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47" name="Google Shape;1047;p37"/>
          <p:cNvGrpSpPr/>
          <p:nvPr/>
        </p:nvGrpSpPr>
        <p:grpSpPr>
          <a:xfrm>
            <a:off x="8407881" y="1498397"/>
            <a:ext cx="254056" cy="241758"/>
            <a:chOff x="2768914" y="655181"/>
            <a:chExt cx="338380" cy="321743"/>
          </a:xfrm>
        </p:grpSpPr>
        <p:sp>
          <p:nvSpPr>
            <p:cNvPr id="1048" name="Google Shape;1048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49" name="Google Shape;1049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50" name="Google Shape;1050;p37"/>
          <p:cNvGrpSpPr/>
          <p:nvPr/>
        </p:nvGrpSpPr>
        <p:grpSpPr>
          <a:xfrm>
            <a:off x="7105180" y="4506462"/>
            <a:ext cx="254056" cy="241758"/>
            <a:chOff x="2768914" y="655181"/>
            <a:chExt cx="338380" cy="321743"/>
          </a:xfrm>
        </p:grpSpPr>
        <p:sp>
          <p:nvSpPr>
            <p:cNvPr id="1051" name="Google Shape;1051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52" name="Google Shape;1052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53" name="Google Shape;1053;p37"/>
          <p:cNvGrpSpPr/>
          <p:nvPr/>
        </p:nvGrpSpPr>
        <p:grpSpPr>
          <a:xfrm>
            <a:off x="-333024" y="1109120"/>
            <a:ext cx="1115223" cy="505646"/>
            <a:chOff x="-889965" y="517131"/>
            <a:chExt cx="2215821" cy="1003863"/>
          </a:xfrm>
        </p:grpSpPr>
        <p:sp>
          <p:nvSpPr>
            <p:cNvPr id="1054" name="Google Shape;1054;p3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55" name="Google Shape;1055;p3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56" name="Google Shape;1056;p37"/>
          <p:cNvGrpSpPr/>
          <p:nvPr/>
        </p:nvGrpSpPr>
        <p:grpSpPr>
          <a:xfrm>
            <a:off x="8016227" y="385548"/>
            <a:ext cx="1600229" cy="723488"/>
            <a:chOff x="10729875" y="529734"/>
            <a:chExt cx="3232134" cy="1460117"/>
          </a:xfrm>
        </p:grpSpPr>
        <p:sp>
          <p:nvSpPr>
            <p:cNvPr id="1057" name="Google Shape;1057;p3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59" name="Google Shape;1059;p37"/>
          <p:cNvGrpSpPr/>
          <p:nvPr/>
        </p:nvGrpSpPr>
        <p:grpSpPr>
          <a:xfrm>
            <a:off x="4440140" y="4629201"/>
            <a:ext cx="1600229" cy="723488"/>
            <a:chOff x="10729875" y="529734"/>
            <a:chExt cx="3232134" cy="1460117"/>
          </a:xfrm>
        </p:grpSpPr>
        <p:sp>
          <p:nvSpPr>
            <p:cNvPr id="1060" name="Google Shape;1060;p3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061" name="Google Shape;1061;p3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grpSp>
        <p:nvGrpSpPr>
          <p:cNvPr id="1062" name="Google Shape;1062;p37"/>
          <p:cNvGrpSpPr/>
          <p:nvPr/>
        </p:nvGrpSpPr>
        <p:grpSpPr>
          <a:xfrm>
            <a:off x="978222" y="4068961"/>
            <a:ext cx="293153" cy="337976"/>
            <a:chOff x="4505050" y="4336350"/>
            <a:chExt cx="69000" cy="79550"/>
          </a:xfrm>
        </p:grpSpPr>
        <p:sp>
          <p:nvSpPr>
            <p:cNvPr id="1063" name="Google Shape;1063;p37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7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7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7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7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7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7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7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7" name="Google Shape;1077;p37"/>
          <p:cNvGrpSpPr/>
          <p:nvPr/>
        </p:nvGrpSpPr>
        <p:grpSpPr>
          <a:xfrm>
            <a:off x="4702335" y="3409779"/>
            <a:ext cx="249392" cy="264900"/>
            <a:chOff x="3861700" y="5390125"/>
            <a:chExt cx="35600" cy="37825"/>
          </a:xfrm>
        </p:grpSpPr>
        <p:sp>
          <p:nvSpPr>
            <p:cNvPr id="1078" name="Google Shape;1078;p37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7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7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7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37"/>
          <p:cNvGrpSpPr/>
          <p:nvPr/>
        </p:nvGrpSpPr>
        <p:grpSpPr>
          <a:xfrm rot="-4574862">
            <a:off x="4430682" y="905554"/>
            <a:ext cx="165058" cy="349021"/>
            <a:chOff x="3422400" y="4860725"/>
            <a:chExt cx="24475" cy="51750"/>
          </a:xfrm>
        </p:grpSpPr>
        <p:sp>
          <p:nvSpPr>
            <p:cNvPr id="1085" name="Google Shape;1085;p37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7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674890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02626" y="1175972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506351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4419294" y="10314"/>
            <a:ext cx="4725535" cy="29431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4547057" y="-30325"/>
            <a:ext cx="4624894" cy="28785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1" y="1666969"/>
            <a:ext cx="10175022" cy="3480512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250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9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290279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7543794" y="4385848"/>
            <a:ext cx="1600206" cy="776702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4"/>
          <p:cNvSpPr/>
          <p:nvPr/>
        </p:nvSpPr>
        <p:spPr>
          <a:xfrm rot="10800000">
            <a:off x="7" y="6"/>
            <a:ext cx="2478918" cy="800095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/>
          <p:nvPr/>
        </p:nvSpPr>
        <p:spPr>
          <a:xfrm rot="10800000">
            <a:off x="-19040" y="-38087"/>
            <a:ext cx="2421765" cy="73656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36899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5453359" y="4569571"/>
            <a:ext cx="3692609" cy="351392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39953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0" y="4264971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6"/>
          <p:cNvSpPr/>
          <p:nvPr/>
        </p:nvSpPr>
        <p:spPr>
          <a:xfrm flipH="1">
            <a:off x="7226298" y="5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3011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_HEADER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/>
          <p:nvPr/>
        </p:nvSpPr>
        <p:spPr>
          <a:xfrm>
            <a:off x="3145500" y="0"/>
            <a:ext cx="59985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4181057" y="2379450"/>
            <a:ext cx="414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1"/>
          </p:nvPr>
        </p:nvSpPr>
        <p:spPr>
          <a:xfrm>
            <a:off x="4858757" y="3291025"/>
            <a:ext cx="3464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 idx="2" hasCustomPrompt="1"/>
          </p:nvPr>
        </p:nvSpPr>
        <p:spPr>
          <a:xfrm>
            <a:off x="4858757" y="963550"/>
            <a:ext cx="3464700" cy="12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3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30192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0600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1953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6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297" y="3007817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314828" y="202078"/>
            <a:ext cx="2726143" cy="272614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188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3908853" y="-6500"/>
            <a:ext cx="5238124" cy="51564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28246" y="-38940"/>
            <a:ext cx="2734828" cy="1457120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713100" y="1298229"/>
            <a:ext cx="2807100" cy="19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713100" y="3218572"/>
            <a:ext cx="28071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34689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9"/>
          <p:cNvSpPr txBox="1">
            <a:spLocks noGrp="1"/>
          </p:cNvSpPr>
          <p:nvPr>
            <p:ph type="title"/>
          </p:nvPr>
        </p:nvSpPr>
        <p:spPr>
          <a:xfrm>
            <a:off x="2368275" y="484680"/>
            <a:ext cx="4407900" cy="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78" name="Google Shape;678;p19"/>
          <p:cNvGrpSpPr/>
          <p:nvPr/>
        </p:nvGrpSpPr>
        <p:grpSpPr>
          <a:xfrm>
            <a:off x="2722301" y="2929642"/>
            <a:ext cx="2747649" cy="2494076"/>
            <a:chOff x="747700" y="1105791"/>
            <a:chExt cx="2747649" cy="2494076"/>
          </a:xfrm>
        </p:grpSpPr>
        <p:sp>
          <p:nvSpPr>
            <p:cNvPr id="679" name="Google Shape;679;p19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9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9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9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9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9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9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9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9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9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9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9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9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9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9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9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9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9" name="Google Shape;719;p19"/>
          <p:cNvGrpSpPr/>
          <p:nvPr/>
        </p:nvGrpSpPr>
        <p:grpSpPr>
          <a:xfrm>
            <a:off x="7044821" y="231793"/>
            <a:ext cx="1932933" cy="449832"/>
            <a:chOff x="4801170" y="13068"/>
            <a:chExt cx="1932933" cy="449832"/>
          </a:xfrm>
        </p:grpSpPr>
        <p:sp>
          <p:nvSpPr>
            <p:cNvPr id="720" name="Google Shape;720;p19"/>
            <p:cNvSpPr/>
            <p:nvPr/>
          </p:nvSpPr>
          <p:spPr>
            <a:xfrm>
              <a:off x="6255302" y="206465"/>
              <a:ext cx="6953" cy="4287"/>
            </a:xfrm>
            <a:custGeom>
              <a:avLst/>
              <a:gdLst/>
              <a:ahLst/>
              <a:cxnLst/>
              <a:rect l="l" t="t" r="r" b="b"/>
              <a:pathLst>
                <a:path w="60" h="37" extrusionOk="0">
                  <a:moveTo>
                    <a:pt x="36" y="1"/>
                  </a:moveTo>
                  <a:cubicBezTo>
                    <a:pt x="24" y="13"/>
                    <a:pt x="0" y="13"/>
                    <a:pt x="24" y="25"/>
                  </a:cubicBezTo>
                  <a:cubicBezTo>
                    <a:pt x="24" y="37"/>
                    <a:pt x="36" y="37"/>
                    <a:pt x="48" y="37"/>
                  </a:cubicBezTo>
                  <a:cubicBezTo>
                    <a:pt x="60" y="37"/>
                    <a:pt x="60" y="25"/>
                    <a:pt x="60" y="13"/>
                  </a:cubicBezTo>
                  <a:cubicBezTo>
                    <a:pt x="60" y="1"/>
                    <a:pt x="48" y="1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5885540" y="18630"/>
              <a:ext cx="37313" cy="33720"/>
            </a:xfrm>
            <a:custGeom>
              <a:avLst/>
              <a:gdLst/>
              <a:ahLst/>
              <a:cxnLst/>
              <a:rect l="l" t="t" r="r" b="b"/>
              <a:pathLst>
                <a:path w="322" h="291" extrusionOk="0">
                  <a:moveTo>
                    <a:pt x="162" y="0"/>
                  </a:moveTo>
                  <a:cubicBezTo>
                    <a:pt x="140" y="0"/>
                    <a:pt x="118" y="5"/>
                    <a:pt x="96" y="14"/>
                  </a:cubicBezTo>
                  <a:cubicBezTo>
                    <a:pt x="24" y="50"/>
                    <a:pt x="0" y="134"/>
                    <a:pt x="24" y="205"/>
                  </a:cubicBezTo>
                  <a:cubicBezTo>
                    <a:pt x="59" y="257"/>
                    <a:pt x="107" y="290"/>
                    <a:pt x="158" y="290"/>
                  </a:cubicBezTo>
                  <a:cubicBezTo>
                    <a:pt x="176" y="290"/>
                    <a:pt x="196" y="286"/>
                    <a:pt x="215" y="276"/>
                  </a:cubicBezTo>
                  <a:cubicBezTo>
                    <a:pt x="298" y="229"/>
                    <a:pt x="322" y="157"/>
                    <a:pt x="298" y="86"/>
                  </a:cubicBezTo>
                  <a:cubicBezTo>
                    <a:pt x="272" y="34"/>
                    <a:pt x="22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6023549" y="379005"/>
              <a:ext cx="53883" cy="48205"/>
            </a:xfrm>
            <a:custGeom>
              <a:avLst/>
              <a:gdLst/>
              <a:ahLst/>
              <a:cxnLst/>
              <a:rect l="l" t="t" r="r" b="b"/>
              <a:pathLst>
                <a:path w="465" h="416" extrusionOk="0">
                  <a:moveTo>
                    <a:pt x="226" y="0"/>
                  </a:moveTo>
                  <a:cubicBezTo>
                    <a:pt x="142" y="0"/>
                    <a:pt x="64" y="48"/>
                    <a:pt x="36" y="131"/>
                  </a:cubicBezTo>
                  <a:cubicBezTo>
                    <a:pt x="0" y="250"/>
                    <a:pt x="60" y="369"/>
                    <a:pt x="167" y="405"/>
                  </a:cubicBezTo>
                  <a:cubicBezTo>
                    <a:pt x="188" y="412"/>
                    <a:pt x="209" y="415"/>
                    <a:pt x="231" y="415"/>
                  </a:cubicBezTo>
                  <a:cubicBezTo>
                    <a:pt x="318" y="415"/>
                    <a:pt x="400" y="360"/>
                    <a:pt x="429" y="274"/>
                  </a:cubicBezTo>
                  <a:cubicBezTo>
                    <a:pt x="464" y="167"/>
                    <a:pt x="417" y="48"/>
                    <a:pt x="298" y="12"/>
                  </a:cubicBezTo>
                  <a:cubicBezTo>
                    <a:pt x="274" y="4"/>
                    <a:pt x="250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4801170" y="83289"/>
              <a:ext cx="88415" cy="78449"/>
            </a:xfrm>
            <a:custGeom>
              <a:avLst/>
              <a:gdLst/>
              <a:ahLst/>
              <a:cxnLst/>
              <a:rect l="l" t="t" r="r" b="b"/>
              <a:pathLst>
                <a:path w="763" h="677" extrusionOk="0">
                  <a:moveTo>
                    <a:pt x="380" y="0"/>
                  </a:moveTo>
                  <a:cubicBezTo>
                    <a:pt x="335" y="0"/>
                    <a:pt x="291" y="9"/>
                    <a:pt x="250" y="28"/>
                  </a:cubicBezTo>
                  <a:cubicBezTo>
                    <a:pt x="60" y="111"/>
                    <a:pt x="0" y="314"/>
                    <a:pt x="83" y="480"/>
                  </a:cubicBezTo>
                  <a:cubicBezTo>
                    <a:pt x="135" y="610"/>
                    <a:pt x="255" y="677"/>
                    <a:pt x="381" y="677"/>
                  </a:cubicBezTo>
                  <a:cubicBezTo>
                    <a:pt x="429" y="677"/>
                    <a:pt x="478" y="667"/>
                    <a:pt x="524" y="647"/>
                  </a:cubicBezTo>
                  <a:cubicBezTo>
                    <a:pt x="703" y="564"/>
                    <a:pt x="762" y="361"/>
                    <a:pt x="691" y="195"/>
                  </a:cubicBezTo>
                  <a:cubicBezTo>
                    <a:pt x="638" y="72"/>
                    <a:pt x="507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5797243" y="220370"/>
              <a:ext cx="64891" cy="56548"/>
            </a:xfrm>
            <a:custGeom>
              <a:avLst/>
              <a:gdLst/>
              <a:ahLst/>
              <a:cxnLst/>
              <a:rect l="l" t="t" r="r" b="b"/>
              <a:pathLst>
                <a:path w="560" h="488" extrusionOk="0">
                  <a:moveTo>
                    <a:pt x="283" y="0"/>
                  </a:moveTo>
                  <a:cubicBezTo>
                    <a:pt x="249" y="0"/>
                    <a:pt x="214" y="8"/>
                    <a:pt x="179" y="24"/>
                  </a:cubicBezTo>
                  <a:cubicBezTo>
                    <a:pt x="60" y="83"/>
                    <a:pt x="0" y="226"/>
                    <a:pt x="60" y="345"/>
                  </a:cubicBezTo>
                  <a:cubicBezTo>
                    <a:pt x="103" y="432"/>
                    <a:pt x="192" y="488"/>
                    <a:pt x="283" y="488"/>
                  </a:cubicBezTo>
                  <a:cubicBezTo>
                    <a:pt x="316" y="488"/>
                    <a:pt x="349" y="480"/>
                    <a:pt x="381" y="464"/>
                  </a:cubicBezTo>
                  <a:cubicBezTo>
                    <a:pt x="500" y="417"/>
                    <a:pt x="560" y="262"/>
                    <a:pt x="500" y="143"/>
                  </a:cubicBezTo>
                  <a:cubicBezTo>
                    <a:pt x="457" y="56"/>
                    <a:pt x="375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6418108" y="321878"/>
              <a:ext cx="89805" cy="81346"/>
            </a:xfrm>
            <a:custGeom>
              <a:avLst/>
              <a:gdLst/>
              <a:ahLst/>
              <a:cxnLst/>
              <a:rect l="l" t="t" r="r" b="b"/>
              <a:pathLst>
                <a:path w="775" h="702" extrusionOk="0">
                  <a:moveTo>
                    <a:pt x="394" y="1"/>
                  </a:moveTo>
                  <a:cubicBezTo>
                    <a:pt x="342" y="1"/>
                    <a:pt x="289" y="13"/>
                    <a:pt x="238" y="41"/>
                  </a:cubicBezTo>
                  <a:cubicBezTo>
                    <a:pt x="60" y="136"/>
                    <a:pt x="0" y="338"/>
                    <a:pt x="72" y="505"/>
                  </a:cubicBezTo>
                  <a:cubicBezTo>
                    <a:pt x="141" y="634"/>
                    <a:pt x="266" y="701"/>
                    <a:pt x="393" y="701"/>
                  </a:cubicBezTo>
                  <a:cubicBezTo>
                    <a:pt x="441" y="701"/>
                    <a:pt x="490" y="691"/>
                    <a:pt x="536" y="672"/>
                  </a:cubicBezTo>
                  <a:cubicBezTo>
                    <a:pt x="715" y="576"/>
                    <a:pt x="774" y="374"/>
                    <a:pt x="703" y="207"/>
                  </a:cubicBezTo>
                  <a:cubicBezTo>
                    <a:pt x="643" y="80"/>
                    <a:pt x="523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5543358" y="408785"/>
              <a:ext cx="33257" cy="27926"/>
            </a:xfrm>
            <a:custGeom>
              <a:avLst/>
              <a:gdLst/>
              <a:ahLst/>
              <a:cxnLst/>
              <a:rect l="l" t="t" r="r" b="b"/>
              <a:pathLst>
                <a:path w="287" h="241" extrusionOk="0">
                  <a:moveTo>
                    <a:pt x="143" y="1"/>
                  </a:moveTo>
                  <a:cubicBezTo>
                    <a:pt x="128" y="1"/>
                    <a:pt x="112" y="2"/>
                    <a:pt x="96" y="5"/>
                  </a:cubicBezTo>
                  <a:cubicBezTo>
                    <a:pt x="36" y="29"/>
                    <a:pt x="1" y="112"/>
                    <a:pt x="36" y="172"/>
                  </a:cubicBezTo>
                  <a:cubicBezTo>
                    <a:pt x="54" y="216"/>
                    <a:pt x="98" y="240"/>
                    <a:pt x="144" y="240"/>
                  </a:cubicBezTo>
                  <a:cubicBezTo>
                    <a:pt x="160" y="240"/>
                    <a:pt x="176" y="237"/>
                    <a:pt x="191" y="231"/>
                  </a:cubicBezTo>
                  <a:cubicBezTo>
                    <a:pt x="251" y="196"/>
                    <a:pt x="286" y="124"/>
                    <a:pt x="251" y="65"/>
                  </a:cubicBezTo>
                  <a:cubicBezTo>
                    <a:pt x="241" y="18"/>
                    <a:pt x="196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5668967" y="433815"/>
              <a:ext cx="33141" cy="2908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51" y="1"/>
                  </a:moveTo>
                  <a:cubicBezTo>
                    <a:pt x="134" y="1"/>
                    <a:pt x="115" y="5"/>
                    <a:pt x="95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4" y="224"/>
                    <a:pt x="105" y="250"/>
                    <a:pt x="155" y="250"/>
                  </a:cubicBezTo>
                  <a:cubicBezTo>
                    <a:pt x="171" y="250"/>
                    <a:pt x="188" y="247"/>
                    <a:pt x="203" y="241"/>
                  </a:cubicBezTo>
                  <a:cubicBezTo>
                    <a:pt x="262" y="206"/>
                    <a:pt x="286" y="134"/>
                    <a:pt x="262" y="75"/>
                  </a:cubicBezTo>
                  <a:cubicBezTo>
                    <a:pt x="236" y="32"/>
                    <a:pt x="19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5209518" y="356062"/>
              <a:ext cx="49711" cy="43106"/>
            </a:xfrm>
            <a:custGeom>
              <a:avLst/>
              <a:gdLst/>
              <a:ahLst/>
              <a:cxnLst/>
              <a:rect l="l" t="t" r="r" b="b"/>
              <a:pathLst>
                <a:path w="429" h="372" extrusionOk="0">
                  <a:moveTo>
                    <a:pt x="220" y="1"/>
                  </a:moveTo>
                  <a:cubicBezTo>
                    <a:pt x="191" y="1"/>
                    <a:pt x="161" y="6"/>
                    <a:pt x="131" y="19"/>
                  </a:cubicBezTo>
                  <a:cubicBezTo>
                    <a:pt x="36" y="55"/>
                    <a:pt x="0" y="174"/>
                    <a:pt x="36" y="270"/>
                  </a:cubicBezTo>
                  <a:cubicBezTo>
                    <a:pt x="71" y="330"/>
                    <a:pt x="143" y="372"/>
                    <a:pt x="216" y="372"/>
                  </a:cubicBezTo>
                  <a:cubicBezTo>
                    <a:pt x="244" y="372"/>
                    <a:pt x="272" y="366"/>
                    <a:pt x="298" y="353"/>
                  </a:cubicBezTo>
                  <a:cubicBezTo>
                    <a:pt x="381" y="317"/>
                    <a:pt x="429" y="186"/>
                    <a:pt x="381" y="103"/>
                  </a:cubicBezTo>
                  <a:cubicBezTo>
                    <a:pt x="364" y="42"/>
                    <a:pt x="296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6231779" y="259305"/>
              <a:ext cx="27695" cy="24218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8" y="1"/>
                  </a:moveTo>
                  <a:cubicBezTo>
                    <a:pt x="110" y="1"/>
                    <a:pt x="90" y="8"/>
                    <a:pt x="72" y="21"/>
                  </a:cubicBezTo>
                  <a:cubicBezTo>
                    <a:pt x="25" y="45"/>
                    <a:pt x="1" y="104"/>
                    <a:pt x="25" y="152"/>
                  </a:cubicBezTo>
                  <a:cubicBezTo>
                    <a:pt x="51" y="187"/>
                    <a:pt x="90" y="209"/>
                    <a:pt x="127" y="209"/>
                  </a:cubicBezTo>
                  <a:cubicBezTo>
                    <a:pt x="141" y="209"/>
                    <a:pt x="155" y="206"/>
                    <a:pt x="168" y="200"/>
                  </a:cubicBezTo>
                  <a:cubicBezTo>
                    <a:pt x="203" y="164"/>
                    <a:pt x="239" y="104"/>
                    <a:pt x="203" y="57"/>
                  </a:cubicBezTo>
                  <a:cubicBezTo>
                    <a:pt x="188" y="20"/>
                    <a:pt x="160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6267700" y="126511"/>
              <a:ext cx="15296" cy="12978"/>
            </a:xfrm>
            <a:custGeom>
              <a:avLst/>
              <a:gdLst/>
              <a:ahLst/>
              <a:cxnLst/>
              <a:rect l="l" t="t" r="r" b="b"/>
              <a:pathLst>
                <a:path w="132" h="112" extrusionOk="0">
                  <a:moveTo>
                    <a:pt x="48" y="0"/>
                  </a:moveTo>
                  <a:cubicBezTo>
                    <a:pt x="12" y="12"/>
                    <a:pt x="0" y="48"/>
                    <a:pt x="12" y="72"/>
                  </a:cubicBezTo>
                  <a:cubicBezTo>
                    <a:pt x="30" y="98"/>
                    <a:pt x="48" y="112"/>
                    <a:pt x="71" y="112"/>
                  </a:cubicBezTo>
                  <a:cubicBezTo>
                    <a:pt x="79" y="112"/>
                    <a:pt x="87" y="110"/>
                    <a:pt x="96" y="107"/>
                  </a:cubicBezTo>
                  <a:cubicBezTo>
                    <a:pt x="119" y="95"/>
                    <a:pt x="131" y="60"/>
                    <a:pt x="119" y="36"/>
                  </a:cubicBezTo>
                  <a:cubicBezTo>
                    <a:pt x="108" y="12"/>
                    <a:pt x="72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133863" y="56174"/>
              <a:ext cx="13905" cy="10892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36" y="0"/>
                  </a:moveTo>
                  <a:cubicBezTo>
                    <a:pt x="12" y="0"/>
                    <a:pt x="1" y="24"/>
                    <a:pt x="12" y="60"/>
                  </a:cubicBezTo>
                  <a:cubicBezTo>
                    <a:pt x="12" y="76"/>
                    <a:pt x="24" y="93"/>
                    <a:pt x="44" y="93"/>
                  </a:cubicBezTo>
                  <a:cubicBezTo>
                    <a:pt x="52" y="93"/>
                    <a:pt x="61" y="90"/>
                    <a:pt x="72" y="83"/>
                  </a:cubicBezTo>
                  <a:cubicBezTo>
                    <a:pt x="96" y="83"/>
                    <a:pt x="120" y="60"/>
                    <a:pt x="96" y="24"/>
                  </a:cubicBezTo>
                  <a:cubicBezTo>
                    <a:pt x="84" y="0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5357144" y="13068"/>
              <a:ext cx="33257" cy="28274"/>
            </a:xfrm>
            <a:custGeom>
              <a:avLst/>
              <a:gdLst/>
              <a:ahLst/>
              <a:cxnLst/>
              <a:rect l="l" t="t" r="r" b="b"/>
              <a:pathLst>
                <a:path w="287" h="244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3" y="213"/>
                    <a:pt x="96" y="243"/>
                    <a:pt x="140" y="243"/>
                  </a:cubicBezTo>
                  <a:cubicBezTo>
                    <a:pt x="157" y="243"/>
                    <a:pt x="174" y="239"/>
                    <a:pt x="191" y="229"/>
                  </a:cubicBezTo>
                  <a:cubicBezTo>
                    <a:pt x="250" y="205"/>
                    <a:pt x="286" y="134"/>
                    <a:pt x="250" y="74"/>
                  </a:cubicBezTo>
                  <a:cubicBezTo>
                    <a:pt x="233" y="31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5548920" y="106696"/>
              <a:ext cx="34531" cy="31982"/>
            </a:xfrm>
            <a:custGeom>
              <a:avLst/>
              <a:gdLst/>
              <a:ahLst/>
              <a:cxnLst/>
              <a:rect l="l" t="t" r="r" b="b"/>
              <a:pathLst>
                <a:path w="298" h="276" extrusionOk="0">
                  <a:moveTo>
                    <a:pt x="144" y="0"/>
                  </a:moveTo>
                  <a:cubicBezTo>
                    <a:pt x="123" y="0"/>
                    <a:pt x="101" y="6"/>
                    <a:pt x="84" y="16"/>
                  </a:cubicBezTo>
                  <a:cubicBezTo>
                    <a:pt x="24" y="52"/>
                    <a:pt x="0" y="124"/>
                    <a:pt x="24" y="207"/>
                  </a:cubicBezTo>
                  <a:cubicBezTo>
                    <a:pt x="51" y="251"/>
                    <a:pt x="97" y="276"/>
                    <a:pt x="148" y="276"/>
                  </a:cubicBezTo>
                  <a:cubicBezTo>
                    <a:pt x="166" y="276"/>
                    <a:pt x="184" y="273"/>
                    <a:pt x="203" y="266"/>
                  </a:cubicBezTo>
                  <a:cubicBezTo>
                    <a:pt x="262" y="231"/>
                    <a:pt x="298" y="159"/>
                    <a:pt x="262" y="88"/>
                  </a:cubicBezTo>
                  <a:cubicBezTo>
                    <a:pt x="246" y="30"/>
                    <a:pt x="19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6717416" y="82362"/>
              <a:ext cx="16686" cy="12283"/>
            </a:xfrm>
            <a:custGeom>
              <a:avLst/>
              <a:gdLst/>
              <a:ahLst/>
              <a:cxnLst/>
              <a:rect l="l" t="t" r="r" b="b"/>
              <a:pathLst>
                <a:path w="144" h="106" extrusionOk="0">
                  <a:moveTo>
                    <a:pt x="48" y="0"/>
                  </a:moveTo>
                  <a:cubicBezTo>
                    <a:pt x="25" y="12"/>
                    <a:pt x="1" y="36"/>
                    <a:pt x="25" y="72"/>
                  </a:cubicBezTo>
                  <a:cubicBezTo>
                    <a:pt x="33" y="89"/>
                    <a:pt x="47" y="105"/>
                    <a:pt x="68" y="105"/>
                  </a:cubicBezTo>
                  <a:cubicBezTo>
                    <a:pt x="76" y="105"/>
                    <a:pt x="86" y="102"/>
                    <a:pt x="96" y="95"/>
                  </a:cubicBezTo>
                  <a:cubicBezTo>
                    <a:pt x="120" y="84"/>
                    <a:pt x="144" y="60"/>
                    <a:pt x="120" y="24"/>
                  </a:cubicBezTo>
                  <a:cubicBezTo>
                    <a:pt x="108" y="0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6557391" y="32883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4" y="1"/>
                  </a:moveTo>
                  <a:cubicBezTo>
                    <a:pt x="64" y="1"/>
                    <a:pt x="55" y="4"/>
                    <a:pt x="48" y="11"/>
                  </a:cubicBezTo>
                  <a:cubicBezTo>
                    <a:pt x="13" y="22"/>
                    <a:pt x="1" y="46"/>
                    <a:pt x="13" y="82"/>
                  </a:cubicBezTo>
                  <a:cubicBezTo>
                    <a:pt x="29" y="99"/>
                    <a:pt x="46" y="116"/>
                    <a:pt x="67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70"/>
                    <a:pt x="120" y="34"/>
                  </a:cubicBezTo>
                  <a:cubicBezTo>
                    <a:pt x="120" y="18"/>
                    <a:pt x="96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6" name="Google Shape;736;p19"/>
          <p:cNvGrpSpPr/>
          <p:nvPr/>
        </p:nvGrpSpPr>
        <p:grpSpPr>
          <a:xfrm>
            <a:off x="4090108" y="4014547"/>
            <a:ext cx="5054287" cy="1128875"/>
            <a:chOff x="1321202" y="3526247"/>
            <a:chExt cx="7822763" cy="1617068"/>
          </a:xfrm>
        </p:grpSpPr>
        <p:sp>
          <p:nvSpPr>
            <p:cNvPr id="737" name="Google Shape;737;p19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0" name="Google Shape;740;p19"/>
          <p:cNvSpPr txBox="1">
            <a:spLocks noGrp="1"/>
          </p:cNvSpPr>
          <p:nvPr>
            <p:ph type="title" idx="2"/>
          </p:nvPr>
        </p:nvSpPr>
        <p:spPr>
          <a:xfrm>
            <a:off x="812750" y="2767375"/>
            <a:ext cx="20295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1" name="Google Shape;741;p19"/>
          <p:cNvSpPr txBox="1">
            <a:spLocks noGrp="1"/>
          </p:cNvSpPr>
          <p:nvPr>
            <p:ph type="subTitle" idx="1"/>
          </p:nvPr>
        </p:nvSpPr>
        <p:spPr>
          <a:xfrm>
            <a:off x="812775" y="3087200"/>
            <a:ext cx="2029500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2" name="Google Shape;742;p19"/>
          <p:cNvSpPr txBox="1">
            <a:spLocks noGrp="1"/>
          </p:cNvSpPr>
          <p:nvPr>
            <p:ph type="title" idx="3"/>
          </p:nvPr>
        </p:nvSpPr>
        <p:spPr>
          <a:xfrm>
            <a:off x="3557444" y="2767376"/>
            <a:ext cx="20295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3" name="Google Shape;743;p19"/>
          <p:cNvSpPr txBox="1">
            <a:spLocks noGrp="1"/>
          </p:cNvSpPr>
          <p:nvPr>
            <p:ph type="subTitle" idx="4"/>
          </p:nvPr>
        </p:nvSpPr>
        <p:spPr>
          <a:xfrm>
            <a:off x="3557433" y="3087238"/>
            <a:ext cx="2029500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4" name="Google Shape;744;p19"/>
          <p:cNvSpPr txBox="1">
            <a:spLocks noGrp="1"/>
          </p:cNvSpPr>
          <p:nvPr>
            <p:ph type="title" idx="5"/>
          </p:nvPr>
        </p:nvSpPr>
        <p:spPr>
          <a:xfrm>
            <a:off x="6302200" y="2767376"/>
            <a:ext cx="20295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5" name="Google Shape;745;p19"/>
          <p:cNvSpPr txBox="1">
            <a:spLocks noGrp="1"/>
          </p:cNvSpPr>
          <p:nvPr>
            <p:ph type="subTitle" idx="6"/>
          </p:nvPr>
        </p:nvSpPr>
        <p:spPr>
          <a:xfrm>
            <a:off x="6302228" y="3087200"/>
            <a:ext cx="2029500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37668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731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6" y="3445551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7"/>
          <p:cNvSpPr/>
          <p:nvPr/>
        </p:nvSpPr>
        <p:spPr>
          <a:xfrm flipH="1">
            <a:off x="-43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858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_HEADER_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 flipH="1">
            <a:off x="5990100" y="-13675"/>
            <a:ext cx="3153900" cy="515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792225" y="2379450"/>
            <a:ext cx="414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792225" y="3291025"/>
            <a:ext cx="3464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 hasCustomPrompt="1"/>
          </p:nvPr>
        </p:nvSpPr>
        <p:spPr>
          <a:xfrm>
            <a:off x="792225" y="963550"/>
            <a:ext cx="3464700" cy="12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00F2C8-036E-8ED7-E87C-C88005D417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2306BA-267B-5626-4E5B-EDAE94C1B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8E2D91-8EC6-16C5-874A-1F4903E359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F4EAA-37DF-4B5D-BA04-FE153A9A65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49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FA3D90-9B0B-C23D-C95F-35E393790E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BE0C18-8646-9306-0024-A3C42C9D74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034A2C-366F-8715-9814-DAD8036A95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A2483-A021-4FCC-B32D-DBF6C7C49A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985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14E7E4-9C9E-C307-0E34-69F3C78DAA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37CA21-54B0-3911-B388-9B9DCD1BC3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1704F7-3C2D-F3B9-2739-F3F329C372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7B678-B801-4196-A199-8E36A0A6A7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348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BA318-9EAE-BE1A-5010-68699ABA02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FE8814-CF72-B68A-9868-80F2BE5C80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264B3B-FA47-2E23-A703-2091527555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9D94A-3C5F-4AE7-B3FD-217B711B6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829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●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8" r:id="rId3"/>
    <p:sldLayoutId id="2147483662" r:id="rId4"/>
    <p:sldLayoutId id="214748366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A1D769E-15DB-E564-BF08-BF29625F79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5AD54B7-2F64-B348-2E16-99C4AEBAC7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CF98149-4E81-965F-2BE7-4A71CEB58A3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F0C14D3-7562-8CB4-08BE-0BC8250E4C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8409D58-BB0C-CDB3-A7ED-5CB9140A28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A4FC6CE6-9329-445D-A41F-87D77E9C2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15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B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9625" y="535300"/>
            <a:ext cx="7724700" cy="5727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Josefin Sans"/>
              <a:buNone/>
              <a:defRPr sz="2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9625" y="1264275"/>
            <a:ext cx="7724700" cy="3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03908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1720" y="0"/>
            <a:ext cx="9120584" cy="5160644"/>
          </a:xfrm>
          <a:custGeom>
            <a:avLst/>
            <a:gdLst/>
            <a:ahLst/>
            <a:cxnLst/>
            <a:rect l="l" t="t" r="r" b="b"/>
            <a:pathLst>
              <a:path w="12160778" h="6857999" extrusionOk="0">
                <a:moveTo>
                  <a:pt x="11861789" y="0"/>
                </a:moveTo>
                <a:lnTo>
                  <a:pt x="11861789" y="8784"/>
                </a:lnTo>
                <a:lnTo>
                  <a:pt x="11527122" y="8784"/>
                </a:lnTo>
                <a:lnTo>
                  <a:pt x="11527122" y="0"/>
                </a:lnTo>
                <a:lnTo>
                  <a:pt x="11510898" y="0"/>
                </a:lnTo>
                <a:lnTo>
                  <a:pt x="11510898" y="8784"/>
                </a:lnTo>
                <a:lnTo>
                  <a:pt x="11176243" y="8784"/>
                </a:lnTo>
                <a:lnTo>
                  <a:pt x="11176243" y="0"/>
                </a:lnTo>
                <a:lnTo>
                  <a:pt x="11160029" y="0"/>
                </a:lnTo>
                <a:lnTo>
                  <a:pt x="11160029" y="8784"/>
                </a:lnTo>
                <a:lnTo>
                  <a:pt x="10825363" y="8784"/>
                </a:lnTo>
                <a:lnTo>
                  <a:pt x="10825363" y="0"/>
                </a:lnTo>
                <a:lnTo>
                  <a:pt x="10809160" y="0"/>
                </a:lnTo>
                <a:lnTo>
                  <a:pt x="10809160" y="8784"/>
                </a:lnTo>
                <a:lnTo>
                  <a:pt x="10474483" y="8784"/>
                </a:lnTo>
                <a:lnTo>
                  <a:pt x="10474483" y="0"/>
                </a:lnTo>
                <a:lnTo>
                  <a:pt x="10458269" y="0"/>
                </a:lnTo>
                <a:lnTo>
                  <a:pt x="10458269" y="8784"/>
                </a:lnTo>
                <a:lnTo>
                  <a:pt x="10123603" y="8784"/>
                </a:lnTo>
                <a:lnTo>
                  <a:pt x="10123603" y="0"/>
                </a:lnTo>
                <a:lnTo>
                  <a:pt x="10107390" y="0"/>
                </a:lnTo>
                <a:lnTo>
                  <a:pt x="10107390" y="8784"/>
                </a:lnTo>
                <a:lnTo>
                  <a:pt x="9772734" y="8784"/>
                </a:lnTo>
                <a:lnTo>
                  <a:pt x="9772734" y="0"/>
                </a:lnTo>
                <a:lnTo>
                  <a:pt x="9756520" y="0"/>
                </a:lnTo>
                <a:lnTo>
                  <a:pt x="9756520" y="8784"/>
                </a:lnTo>
                <a:lnTo>
                  <a:pt x="9421844" y="8784"/>
                </a:lnTo>
                <a:lnTo>
                  <a:pt x="9421844" y="0"/>
                </a:lnTo>
                <a:lnTo>
                  <a:pt x="9405630" y="0"/>
                </a:lnTo>
                <a:lnTo>
                  <a:pt x="9405630" y="8784"/>
                </a:lnTo>
                <a:lnTo>
                  <a:pt x="9070974" y="8784"/>
                </a:lnTo>
                <a:lnTo>
                  <a:pt x="9070974" y="0"/>
                </a:lnTo>
                <a:lnTo>
                  <a:pt x="9054761" y="0"/>
                </a:lnTo>
                <a:lnTo>
                  <a:pt x="9054761" y="8784"/>
                </a:lnTo>
                <a:lnTo>
                  <a:pt x="8720094" y="8784"/>
                </a:lnTo>
                <a:lnTo>
                  <a:pt x="8720094" y="0"/>
                </a:lnTo>
                <a:lnTo>
                  <a:pt x="8703881" y="0"/>
                </a:lnTo>
                <a:lnTo>
                  <a:pt x="8703881" y="8784"/>
                </a:lnTo>
                <a:lnTo>
                  <a:pt x="8369204" y="8784"/>
                </a:lnTo>
                <a:lnTo>
                  <a:pt x="8369204" y="0"/>
                </a:lnTo>
                <a:lnTo>
                  <a:pt x="8352990" y="0"/>
                </a:lnTo>
                <a:lnTo>
                  <a:pt x="8352990" y="8784"/>
                </a:lnTo>
                <a:lnTo>
                  <a:pt x="8018335" y="8784"/>
                </a:lnTo>
                <a:lnTo>
                  <a:pt x="8018335" y="0"/>
                </a:lnTo>
                <a:lnTo>
                  <a:pt x="8002121" y="0"/>
                </a:lnTo>
                <a:lnTo>
                  <a:pt x="8002121" y="8784"/>
                </a:lnTo>
                <a:lnTo>
                  <a:pt x="7667444" y="8784"/>
                </a:lnTo>
                <a:lnTo>
                  <a:pt x="7667444" y="0"/>
                </a:lnTo>
                <a:lnTo>
                  <a:pt x="7651231" y="0"/>
                </a:lnTo>
                <a:lnTo>
                  <a:pt x="7651231" y="8784"/>
                </a:lnTo>
                <a:lnTo>
                  <a:pt x="7316575" y="8784"/>
                </a:lnTo>
                <a:lnTo>
                  <a:pt x="7316575" y="0"/>
                </a:lnTo>
                <a:lnTo>
                  <a:pt x="7300361" y="0"/>
                </a:lnTo>
                <a:lnTo>
                  <a:pt x="7300361" y="8784"/>
                </a:lnTo>
                <a:lnTo>
                  <a:pt x="6965695" y="8784"/>
                </a:lnTo>
                <a:lnTo>
                  <a:pt x="6965695" y="0"/>
                </a:lnTo>
                <a:lnTo>
                  <a:pt x="6949482" y="0"/>
                </a:lnTo>
                <a:lnTo>
                  <a:pt x="6949482" y="8784"/>
                </a:lnTo>
                <a:lnTo>
                  <a:pt x="6614805" y="8784"/>
                </a:lnTo>
                <a:lnTo>
                  <a:pt x="6614805" y="0"/>
                </a:lnTo>
                <a:lnTo>
                  <a:pt x="6598602" y="0"/>
                </a:lnTo>
                <a:lnTo>
                  <a:pt x="6598602" y="8784"/>
                </a:lnTo>
                <a:lnTo>
                  <a:pt x="6263936" y="8784"/>
                </a:lnTo>
                <a:lnTo>
                  <a:pt x="6263936" y="0"/>
                </a:lnTo>
                <a:lnTo>
                  <a:pt x="6247722" y="0"/>
                </a:lnTo>
                <a:lnTo>
                  <a:pt x="6247722" y="8784"/>
                </a:lnTo>
                <a:lnTo>
                  <a:pt x="5913056" y="8784"/>
                </a:lnTo>
                <a:lnTo>
                  <a:pt x="5913056" y="0"/>
                </a:lnTo>
                <a:lnTo>
                  <a:pt x="5896842" y="0"/>
                </a:lnTo>
                <a:lnTo>
                  <a:pt x="5896842" y="8784"/>
                </a:lnTo>
                <a:lnTo>
                  <a:pt x="5562176" y="8784"/>
                </a:lnTo>
                <a:lnTo>
                  <a:pt x="5562176" y="0"/>
                </a:lnTo>
                <a:lnTo>
                  <a:pt x="5545973" y="0"/>
                </a:lnTo>
                <a:lnTo>
                  <a:pt x="5545973" y="8784"/>
                </a:lnTo>
                <a:lnTo>
                  <a:pt x="5211307" y="8784"/>
                </a:lnTo>
                <a:lnTo>
                  <a:pt x="5211307" y="0"/>
                </a:lnTo>
                <a:lnTo>
                  <a:pt x="5195083" y="0"/>
                </a:lnTo>
                <a:lnTo>
                  <a:pt x="5195083" y="8784"/>
                </a:lnTo>
                <a:lnTo>
                  <a:pt x="4860416" y="8784"/>
                </a:lnTo>
                <a:lnTo>
                  <a:pt x="4860416" y="0"/>
                </a:lnTo>
                <a:lnTo>
                  <a:pt x="4844203" y="0"/>
                </a:lnTo>
                <a:lnTo>
                  <a:pt x="4844203" y="8784"/>
                </a:lnTo>
                <a:lnTo>
                  <a:pt x="4509547" y="8784"/>
                </a:lnTo>
                <a:lnTo>
                  <a:pt x="4509547" y="0"/>
                </a:lnTo>
                <a:lnTo>
                  <a:pt x="4493333" y="0"/>
                </a:lnTo>
                <a:lnTo>
                  <a:pt x="4493333" y="8784"/>
                </a:lnTo>
                <a:lnTo>
                  <a:pt x="4158667" y="8784"/>
                </a:lnTo>
                <a:lnTo>
                  <a:pt x="4158667" y="0"/>
                </a:lnTo>
                <a:lnTo>
                  <a:pt x="4142443" y="0"/>
                </a:lnTo>
                <a:lnTo>
                  <a:pt x="4142443" y="8784"/>
                </a:lnTo>
                <a:lnTo>
                  <a:pt x="3807777" y="8784"/>
                </a:lnTo>
                <a:lnTo>
                  <a:pt x="3807777" y="0"/>
                </a:lnTo>
                <a:lnTo>
                  <a:pt x="3791574" y="0"/>
                </a:lnTo>
                <a:lnTo>
                  <a:pt x="3791574" y="8784"/>
                </a:lnTo>
                <a:lnTo>
                  <a:pt x="3456908" y="8784"/>
                </a:lnTo>
                <a:lnTo>
                  <a:pt x="3456908" y="0"/>
                </a:lnTo>
                <a:lnTo>
                  <a:pt x="3440683" y="0"/>
                </a:lnTo>
                <a:lnTo>
                  <a:pt x="3440683" y="8784"/>
                </a:lnTo>
                <a:lnTo>
                  <a:pt x="3106028" y="8784"/>
                </a:lnTo>
                <a:lnTo>
                  <a:pt x="3106028" y="0"/>
                </a:lnTo>
                <a:lnTo>
                  <a:pt x="3089814" y="0"/>
                </a:lnTo>
                <a:lnTo>
                  <a:pt x="3089814" y="8784"/>
                </a:lnTo>
                <a:lnTo>
                  <a:pt x="2755148" y="8784"/>
                </a:lnTo>
                <a:lnTo>
                  <a:pt x="2755148" y="0"/>
                </a:lnTo>
                <a:lnTo>
                  <a:pt x="2738934" y="0"/>
                </a:lnTo>
                <a:lnTo>
                  <a:pt x="2738934" y="8784"/>
                </a:lnTo>
                <a:lnTo>
                  <a:pt x="2404268" y="8784"/>
                </a:lnTo>
                <a:lnTo>
                  <a:pt x="2404268" y="0"/>
                </a:lnTo>
                <a:lnTo>
                  <a:pt x="2388055" y="0"/>
                </a:lnTo>
                <a:lnTo>
                  <a:pt x="2388055" y="8784"/>
                </a:lnTo>
                <a:lnTo>
                  <a:pt x="2053388" y="8784"/>
                </a:lnTo>
                <a:lnTo>
                  <a:pt x="2053388" y="0"/>
                </a:lnTo>
                <a:lnTo>
                  <a:pt x="2037175" y="0"/>
                </a:lnTo>
                <a:lnTo>
                  <a:pt x="2037175" y="8784"/>
                </a:lnTo>
                <a:lnTo>
                  <a:pt x="1702509" y="8784"/>
                </a:lnTo>
                <a:lnTo>
                  <a:pt x="1702509" y="0"/>
                </a:lnTo>
                <a:lnTo>
                  <a:pt x="1686295" y="0"/>
                </a:lnTo>
                <a:lnTo>
                  <a:pt x="1686295" y="8784"/>
                </a:lnTo>
                <a:lnTo>
                  <a:pt x="1351629" y="8784"/>
                </a:lnTo>
                <a:lnTo>
                  <a:pt x="1351629" y="0"/>
                </a:lnTo>
                <a:lnTo>
                  <a:pt x="1335415" y="0"/>
                </a:lnTo>
                <a:lnTo>
                  <a:pt x="1335415" y="8784"/>
                </a:lnTo>
                <a:lnTo>
                  <a:pt x="1000749" y="8784"/>
                </a:lnTo>
                <a:lnTo>
                  <a:pt x="1000749" y="0"/>
                </a:lnTo>
                <a:lnTo>
                  <a:pt x="984535" y="0"/>
                </a:lnTo>
                <a:lnTo>
                  <a:pt x="984535" y="8784"/>
                </a:lnTo>
                <a:lnTo>
                  <a:pt x="649880" y="8784"/>
                </a:lnTo>
                <a:lnTo>
                  <a:pt x="649880" y="0"/>
                </a:lnTo>
                <a:lnTo>
                  <a:pt x="633655" y="0"/>
                </a:lnTo>
                <a:lnTo>
                  <a:pt x="633655" y="8784"/>
                </a:lnTo>
                <a:lnTo>
                  <a:pt x="299000" y="8784"/>
                </a:lnTo>
                <a:lnTo>
                  <a:pt x="299000" y="0"/>
                </a:lnTo>
                <a:lnTo>
                  <a:pt x="282776" y="0"/>
                </a:lnTo>
                <a:lnTo>
                  <a:pt x="282776" y="8784"/>
                </a:lnTo>
                <a:lnTo>
                  <a:pt x="0" y="8784"/>
                </a:lnTo>
                <a:lnTo>
                  <a:pt x="0" y="22489"/>
                </a:lnTo>
                <a:lnTo>
                  <a:pt x="282776" y="22489"/>
                </a:lnTo>
                <a:lnTo>
                  <a:pt x="282776" y="305593"/>
                </a:lnTo>
                <a:lnTo>
                  <a:pt x="0" y="305593"/>
                </a:lnTo>
                <a:lnTo>
                  <a:pt x="0" y="319309"/>
                </a:lnTo>
                <a:lnTo>
                  <a:pt x="282776" y="319309"/>
                </a:lnTo>
                <a:lnTo>
                  <a:pt x="282776" y="602413"/>
                </a:lnTo>
                <a:lnTo>
                  <a:pt x="0" y="602413"/>
                </a:lnTo>
                <a:lnTo>
                  <a:pt x="0" y="616129"/>
                </a:lnTo>
                <a:lnTo>
                  <a:pt x="282776" y="616129"/>
                </a:lnTo>
                <a:lnTo>
                  <a:pt x="282776" y="899223"/>
                </a:lnTo>
                <a:lnTo>
                  <a:pt x="0" y="899223"/>
                </a:lnTo>
                <a:lnTo>
                  <a:pt x="0" y="912939"/>
                </a:lnTo>
                <a:lnTo>
                  <a:pt x="282776" y="912939"/>
                </a:lnTo>
                <a:lnTo>
                  <a:pt x="282776" y="1196033"/>
                </a:lnTo>
                <a:lnTo>
                  <a:pt x="0" y="1196033"/>
                </a:lnTo>
                <a:lnTo>
                  <a:pt x="0" y="1209749"/>
                </a:lnTo>
                <a:lnTo>
                  <a:pt x="282776" y="1209749"/>
                </a:lnTo>
                <a:lnTo>
                  <a:pt x="282776" y="1492853"/>
                </a:lnTo>
                <a:lnTo>
                  <a:pt x="0" y="1492853"/>
                </a:lnTo>
                <a:lnTo>
                  <a:pt x="0" y="1506569"/>
                </a:lnTo>
                <a:lnTo>
                  <a:pt x="282776" y="1506569"/>
                </a:lnTo>
                <a:lnTo>
                  <a:pt x="282776" y="1789662"/>
                </a:lnTo>
                <a:lnTo>
                  <a:pt x="0" y="1789662"/>
                </a:lnTo>
                <a:lnTo>
                  <a:pt x="0" y="1803378"/>
                </a:lnTo>
                <a:lnTo>
                  <a:pt x="282776" y="1803378"/>
                </a:lnTo>
                <a:lnTo>
                  <a:pt x="282776" y="2086472"/>
                </a:lnTo>
                <a:lnTo>
                  <a:pt x="0" y="2086472"/>
                </a:lnTo>
                <a:lnTo>
                  <a:pt x="0" y="2100188"/>
                </a:lnTo>
                <a:lnTo>
                  <a:pt x="282776" y="2100188"/>
                </a:lnTo>
                <a:lnTo>
                  <a:pt x="282776" y="2383292"/>
                </a:lnTo>
                <a:lnTo>
                  <a:pt x="0" y="2383292"/>
                </a:lnTo>
                <a:lnTo>
                  <a:pt x="0" y="2397008"/>
                </a:lnTo>
                <a:lnTo>
                  <a:pt x="282776" y="2397008"/>
                </a:lnTo>
                <a:lnTo>
                  <a:pt x="282776" y="2680112"/>
                </a:lnTo>
                <a:lnTo>
                  <a:pt x="0" y="2680112"/>
                </a:lnTo>
                <a:lnTo>
                  <a:pt x="0" y="2693828"/>
                </a:lnTo>
                <a:lnTo>
                  <a:pt x="282776" y="2693828"/>
                </a:lnTo>
                <a:lnTo>
                  <a:pt x="282776" y="2976922"/>
                </a:lnTo>
                <a:lnTo>
                  <a:pt x="0" y="2976922"/>
                </a:lnTo>
                <a:lnTo>
                  <a:pt x="0" y="2990638"/>
                </a:lnTo>
                <a:lnTo>
                  <a:pt x="282776" y="2990638"/>
                </a:lnTo>
                <a:lnTo>
                  <a:pt x="282776" y="3273742"/>
                </a:lnTo>
                <a:lnTo>
                  <a:pt x="0" y="3273742"/>
                </a:lnTo>
                <a:lnTo>
                  <a:pt x="0" y="3287447"/>
                </a:lnTo>
                <a:lnTo>
                  <a:pt x="282776" y="3287447"/>
                </a:lnTo>
                <a:lnTo>
                  <a:pt x="282776" y="3570541"/>
                </a:lnTo>
                <a:lnTo>
                  <a:pt x="0" y="3570541"/>
                </a:lnTo>
                <a:lnTo>
                  <a:pt x="0" y="3584257"/>
                </a:lnTo>
                <a:lnTo>
                  <a:pt x="282776" y="3584257"/>
                </a:lnTo>
                <a:lnTo>
                  <a:pt x="282776" y="3867361"/>
                </a:lnTo>
                <a:lnTo>
                  <a:pt x="0" y="3867361"/>
                </a:lnTo>
                <a:lnTo>
                  <a:pt x="0" y="3881088"/>
                </a:lnTo>
                <a:lnTo>
                  <a:pt x="282776" y="3881088"/>
                </a:lnTo>
                <a:lnTo>
                  <a:pt x="282776" y="4164171"/>
                </a:lnTo>
                <a:lnTo>
                  <a:pt x="0" y="4164171"/>
                </a:lnTo>
                <a:lnTo>
                  <a:pt x="0" y="4177897"/>
                </a:lnTo>
                <a:lnTo>
                  <a:pt x="282776" y="4177897"/>
                </a:lnTo>
                <a:lnTo>
                  <a:pt x="282776" y="4460991"/>
                </a:lnTo>
                <a:lnTo>
                  <a:pt x="0" y="4460991"/>
                </a:lnTo>
                <a:lnTo>
                  <a:pt x="0" y="4474707"/>
                </a:lnTo>
                <a:lnTo>
                  <a:pt x="282776" y="4474707"/>
                </a:lnTo>
                <a:lnTo>
                  <a:pt x="282776" y="4757811"/>
                </a:lnTo>
                <a:lnTo>
                  <a:pt x="0" y="4757811"/>
                </a:lnTo>
                <a:lnTo>
                  <a:pt x="0" y="4771527"/>
                </a:lnTo>
                <a:lnTo>
                  <a:pt x="282776" y="4771527"/>
                </a:lnTo>
                <a:lnTo>
                  <a:pt x="282776" y="5054610"/>
                </a:lnTo>
                <a:lnTo>
                  <a:pt x="0" y="5054610"/>
                </a:lnTo>
                <a:lnTo>
                  <a:pt x="0" y="5068337"/>
                </a:lnTo>
                <a:lnTo>
                  <a:pt x="282776" y="5068337"/>
                </a:lnTo>
                <a:lnTo>
                  <a:pt x="282776" y="5351441"/>
                </a:lnTo>
                <a:lnTo>
                  <a:pt x="0" y="5351441"/>
                </a:lnTo>
                <a:lnTo>
                  <a:pt x="0" y="5365157"/>
                </a:lnTo>
                <a:lnTo>
                  <a:pt x="282776" y="5365157"/>
                </a:lnTo>
                <a:lnTo>
                  <a:pt x="282776" y="5648250"/>
                </a:lnTo>
                <a:lnTo>
                  <a:pt x="0" y="5648250"/>
                </a:lnTo>
                <a:lnTo>
                  <a:pt x="0" y="5661966"/>
                </a:lnTo>
                <a:lnTo>
                  <a:pt x="282776" y="5661966"/>
                </a:lnTo>
                <a:lnTo>
                  <a:pt x="282776" y="5945060"/>
                </a:lnTo>
                <a:lnTo>
                  <a:pt x="0" y="5945060"/>
                </a:lnTo>
                <a:lnTo>
                  <a:pt x="0" y="5958776"/>
                </a:lnTo>
                <a:lnTo>
                  <a:pt x="282776" y="5958776"/>
                </a:lnTo>
                <a:lnTo>
                  <a:pt x="282776" y="6241880"/>
                </a:lnTo>
                <a:lnTo>
                  <a:pt x="0" y="6241880"/>
                </a:lnTo>
                <a:lnTo>
                  <a:pt x="0" y="6255596"/>
                </a:lnTo>
                <a:lnTo>
                  <a:pt x="282776" y="6255596"/>
                </a:lnTo>
                <a:lnTo>
                  <a:pt x="282776" y="6538690"/>
                </a:lnTo>
                <a:lnTo>
                  <a:pt x="0" y="6538690"/>
                </a:lnTo>
                <a:lnTo>
                  <a:pt x="0" y="6552406"/>
                </a:lnTo>
                <a:lnTo>
                  <a:pt x="282776" y="6552406"/>
                </a:lnTo>
                <a:lnTo>
                  <a:pt x="282776" y="6835499"/>
                </a:lnTo>
                <a:lnTo>
                  <a:pt x="0" y="6835499"/>
                </a:lnTo>
                <a:lnTo>
                  <a:pt x="0" y="6849215"/>
                </a:lnTo>
                <a:lnTo>
                  <a:pt x="282776" y="6849215"/>
                </a:lnTo>
                <a:lnTo>
                  <a:pt x="282776" y="6857999"/>
                </a:lnTo>
                <a:lnTo>
                  <a:pt x="299000" y="6857999"/>
                </a:lnTo>
                <a:lnTo>
                  <a:pt x="299000" y="6849215"/>
                </a:lnTo>
                <a:lnTo>
                  <a:pt x="633655" y="6849215"/>
                </a:lnTo>
                <a:lnTo>
                  <a:pt x="633655" y="6857999"/>
                </a:lnTo>
                <a:lnTo>
                  <a:pt x="649880" y="6857999"/>
                </a:lnTo>
                <a:lnTo>
                  <a:pt x="649880" y="6849215"/>
                </a:lnTo>
                <a:lnTo>
                  <a:pt x="984535" y="6849215"/>
                </a:lnTo>
                <a:lnTo>
                  <a:pt x="984535" y="6857999"/>
                </a:lnTo>
                <a:lnTo>
                  <a:pt x="1000749" y="6857999"/>
                </a:lnTo>
                <a:lnTo>
                  <a:pt x="1000749" y="6849215"/>
                </a:lnTo>
                <a:lnTo>
                  <a:pt x="1335415" y="6849215"/>
                </a:lnTo>
                <a:lnTo>
                  <a:pt x="1335415" y="6857999"/>
                </a:lnTo>
                <a:lnTo>
                  <a:pt x="1351629" y="6857999"/>
                </a:lnTo>
                <a:lnTo>
                  <a:pt x="1351629" y="6849215"/>
                </a:lnTo>
                <a:lnTo>
                  <a:pt x="1686295" y="6849215"/>
                </a:lnTo>
                <a:lnTo>
                  <a:pt x="1686295" y="6857999"/>
                </a:lnTo>
                <a:lnTo>
                  <a:pt x="1702509" y="6857999"/>
                </a:lnTo>
                <a:lnTo>
                  <a:pt x="1702509" y="6849215"/>
                </a:lnTo>
                <a:lnTo>
                  <a:pt x="2037175" y="6849215"/>
                </a:lnTo>
                <a:lnTo>
                  <a:pt x="2037175" y="6857999"/>
                </a:lnTo>
                <a:lnTo>
                  <a:pt x="2053388" y="6857999"/>
                </a:lnTo>
                <a:lnTo>
                  <a:pt x="2053388" y="6849215"/>
                </a:lnTo>
                <a:lnTo>
                  <a:pt x="2388055" y="6849215"/>
                </a:lnTo>
                <a:lnTo>
                  <a:pt x="2388055" y="6857999"/>
                </a:lnTo>
                <a:lnTo>
                  <a:pt x="2404268" y="6857999"/>
                </a:lnTo>
                <a:lnTo>
                  <a:pt x="2404268" y="6849215"/>
                </a:lnTo>
                <a:lnTo>
                  <a:pt x="2738934" y="6849215"/>
                </a:lnTo>
                <a:lnTo>
                  <a:pt x="2738934" y="6857999"/>
                </a:lnTo>
                <a:lnTo>
                  <a:pt x="2755148" y="6857999"/>
                </a:lnTo>
                <a:lnTo>
                  <a:pt x="2755148" y="6849215"/>
                </a:lnTo>
                <a:lnTo>
                  <a:pt x="3089814" y="6849215"/>
                </a:lnTo>
                <a:lnTo>
                  <a:pt x="3089814" y="6857999"/>
                </a:lnTo>
                <a:lnTo>
                  <a:pt x="3106028" y="6857999"/>
                </a:lnTo>
                <a:lnTo>
                  <a:pt x="3106028" y="6849215"/>
                </a:lnTo>
                <a:lnTo>
                  <a:pt x="3440683" y="6849215"/>
                </a:lnTo>
                <a:lnTo>
                  <a:pt x="3440683" y="6857999"/>
                </a:lnTo>
                <a:lnTo>
                  <a:pt x="3456908" y="6857999"/>
                </a:lnTo>
                <a:lnTo>
                  <a:pt x="3456908" y="6849215"/>
                </a:lnTo>
                <a:lnTo>
                  <a:pt x="3791574" y="6849215"/>
                </a:lnTo>
                <a:lnTo>
                  <a:pt x="3791574" y="6857999"/>
                </a:lnTo>
                <a:lnTo>
                  <a:pt x="3807777" y="6857999"/>
                </a:lnTo>
                <a:lnTo>
                  <a:pt x="3807777" y="6849215"/>
                </a:lnTo>
                <a:lnTo>
                  <a:pt x="4142443" y="6849215"/>
                </a:lnTo>
                <a:lnTo>
                  <a:pt x="4142443" y="6857999"/>
                </a:lnTo>
                <a:lnTo>
                  <a:pt x="4158667" y="6857999"/>
                </a:lnTo>
                <a:lnTo>
                  <a:pt x="4158667" y="6849215"/>
                </a:lnTo>
                <a:lnTo>
                  <a:pt x="4493333" y="6849215"/>
                </a:lnTo>
                <a:lnTo>
                  <a:pt x="4493333" y="6857999"/>
                </a:lnTo>
                <a:lnTo>
                  <a:pt x="4509547" y="6857999"/>
                </a:lnTo>
                <a:lnTo>
                  <a:pt x="4509547" y="6849215"/>
                </a:lnTo>
                <a:lnTo>
                  <a:pt x="4844203" y="6849215"/>
                </a:lnTo>
                <a:lnTo>
                  <a:pt x="4844203" y="6857999"/>
                </a:lnTo>
                <a:lnTo>
                  <a:pt x="4860416" y="6857999"/>
                </a:lnTo>
                <a:lnTo>
                  <a:pt x="4860416" y="6849215"/>
                </a:lnTo>
                <a:lnTo>
                  <a:pt x="5195083" y="6849215"/>
                </a:lnTo>
                <a:lnTo>
                  <a:pt x="5195083" y="6857999"/>
                </a:lnTo>
                <a:lnTo>
                  <a:pt x="5211307" y="6857999"/>
                </a:lnTo>
                <a:lnTo>
                  <a:pt x="5211307" y="6849215"/>
                </a:lnTo>
                <a:lnTo>
                  <a:pt x="5545973" y="6849215"/>
                </a:lnTo>
                <a:lnTo>
                  <a:pt x="5545973" y="6857999"/>
                </a:lnTo>
                <a:lnTo>
                  <a:pt x="5562176" y="6857999"/>
                </a:lnTo>
                <a:lnTo>
                  <a:pt x="5562176" y="6849215"/>
                </a:lnTo>
                <a:lnTo>
                  <a:pt x="5896842" y="6849215"/>
                </a:lnTo>
                <a:lnTo>
                  <a:pt x="5896842" y="6857999"/>
                </a:lnTo>
                <a:lnTo>
                  <a:pt x="5913056" y="6857999"/>
                </a:lnTo>
                <a:lnTo>
                  <a:pt x="5913056" y="6849215"/>
                </a:lnTo>
                <a:lnTo>
                  <a:pt x="6247722" y="6849215"/>
                </a:lnTo>
                <a:lnTo>
                  <a:pt x="6247722" y="6857999"/>
                </a:lnTo>
                <a:lnTo>
                  <a:pt x="6263936" y="6857999"/>
                </a:lnTo>
                <a:lnTo>
                  <a:pt x="6263936" y="6849215"/>
                </a:lnTo>
                <a:lnTo>
                  <a:pt x="6598602" y="6849215"/>
                </a:lnTo>
                <a:lnTo>
                  <a:pt x="6598602" y="6857999"/>
                </a:lnTo>
                <a:lnTo>
                  <a:pt x="6614805" y="6857999"/>
                </a:lnTo>
                <a:lnTo>
                  <a:pt x="6614805" y="6849215"/>
                </a:lnTo>
                <a:lnTo>
                  <a:pt x="6949482" y="6849215"/>
                </a:lnTo>
                <a:lnTo>
                  <a:pt x="6949482" y="6857999"/>
                </a:lnTo>
                <a:lnTo>
                  <a:pt x="6965695" y="6857999"/>
                </a:lnTo>
                <a:lnTo>
                  <a:pt x="6965695" y="6849215"/>
                </a:lnTo>
                <a:lnTo>
                  <a:pt x="7300361" y="6849215"/>
                </a:lnTo>
                <a:lnTo>
                  <a:pt x="7300361" y="6857999"/>
                </a:lnTo>
                <a:lnTo>
                  <a:pt x="7316575" y="6857999"/>
                </a:lnTo>
                <a:lnTo>
                  <a:pt x="7316575" y="6849215"/>
                </a:lnTo>
                <a:lnTo>
                  <a:pt x="7651231" y="6849215"/>
                </a:lnTo>
                <a:lnTo>
                  <a:pt x="7651231" y="6857999"/>
                </a:lnTo>
                <a:lnTo>
                  <a:pt x="7667444" y="6857999"/>
                </a:lnTo>
                <a:lnTo>
                  <a:pt x="7667444" y="6849215"/>
                </a:lnTo>
                <a:lnTo>
                  <a:pt x="8002121" y="6849215"/>
                </a:lnTo>
                <a:lnTo>
                  <a:pt x="8002121" y="6857999"/>
                </a:lnTo>
                <a:lnTo>
                  <a:pt x="8018335" y="6857999"/>
                </a:lnTo>
                <a:lnTo>
                  <a:pt x="8018335" y="6849215"/>
                </a:lnTo>
                <a:lnTo>
                  <a:pt x="8352990" y="6849215"/>
                </a:lnTo>
                <a:lnTo>
                  <a:pt x="8352990" y="6857999"/>
                </a:lnTo>
                <a:lnTo>
                  <a:pt x="8369204" y="6857999"/>
                </a:lnTo>
                <a:lnTo>
                  <a:pt x="8369204" y="6849215"/>
                </a:lnTo>
                <a:lnTo>
                  <a:pt x="8703881" y="6849215"/>
                </a:lnTo>
                <a:lnTo>
                  <a:pt x="8703881" y="6857999"/>
                </a:lnTo>
                <a:lnTo>
                  <a:pt x="8720094" y="6857999"/>
                </a:lnTo>
                <a:lnTo>
                  <a:pt x="8720094" y="6849215"/>
                </a:lnTo>
                <a:lnTo>
                  <a:pt x="9054761" y="6849215"/>
                </a:lnTo>
                <a:lnTo>
                  <a:pt x="9054761" y="6857999"/>
                </a:lnTo>
                <a:lnTo>
                  <a:pt x="9070974" y="6857999"/>
                </a:lnTo>
                <a:lnTo>
                  <a:pt x="9070974" y="6849215"/>
                </a:lnTo>
                <a:lnTo>
                  <a:pt x="9405630" y="6849215"/>
                </a:lnTo>
                <a:lnTo>
                  <a:pt x="9405630" y="6857999"/>
                </a:lnTo>
                <a:lnTo>
                  <a:pt x="9421844" y="6857999"/>
                </a:lnTo>
                <a:lnTo>
                  <a:pt x="9421844" y="6849215"/>
                </a:lnTo>
                <a:lnTo>
                  <a:pt x="9756520" y="6849215"/>
                </a:lnTo>
                <a:lnTo>
                  <a:pt x="9756520" y="6857999"/>
                </a:lnTo>
                <a:lnTo>
                  <a:pt x="9772734" y="6857999"/>
                </a:lnTo>
                <a:lnTo>
                  <a:pt x="9772734" y="6849215"/>
                </a:lnTo>
                <a:lnTo>
                  <a:pt x="10107390" y="6849215"/>
                </a:lnTo>
                <a:lnTo>
                  <a:pt x="10107390" y="6857999"/>
                </a:lnTo>
                <a:lnTo>
                  <a:pt x="10123603" y="6857999"/>
                </a:lnTo>
                <a:lnTo>
                  <a:pt x="10123603" y="6849215"/>
                </a:lnTo>
                <a:lnTo>
                  <a:pt x="10458269" y="6849215"/>
                </a:lnTo>
                <a:lnTo>
                  <a:pt x="10458269" y="6857999"/>
                </a:lnTo>
                <a:lnTo>
                  <a:pt x="10474483" y="6857999"/>
                </a:lnTo>
                <a:lnTo>
                  <a:pt x="10474483" y="6849215"/>
                </a:lnTo>
                <a:lnTo>
                  <a:pt x="10809160" y="6849215"/>
                </a:lnTo>
                <a:lnTo>
                  <a:pt x="10809160" y="6857999"/>
                </a:lnTo>
                <a:lnTo>
                  <a:pt x="10825363" y="6857999"/>
                </a:lnTo>
                <a:lnTo>
                  <a:pt x="10825363" y="6849215"/>
                </a:lnTo>
                <a:lnTo>
                  <a:pt x="11160029" y="6849215"/>
                </a:lnTo>
                <a:lnTo>
                  <a:pt x="11160029" y="6857999"/>
                </a:lnTo>
                <a:lnTo>
                  <a:pt x="11176243" y="6857999"/>
                </a:lnTo>
                <a:lnTo>
                  <a:pt x="11176243" y="6849215"/>
                </a:lnTo>
                <a:lnTo>
                  <a:pt x="11510898" y="6849215"/>
                </a:lnTo>
                <a:lnTo>
                  <a:pt x="11510898" y="6857999"/>
                </a:lnTo>
                <a:lnTo>
                  <a:pt x="11527122" y="6857999"/>
                </a:lnTo>
                <a:lnTo>
                  <a:pt x="11527122" y="6849215"/>
                </a:lnTo>
                <a:lnTo>
                  <a:pt x="11861789" y="6849215"/>
                </a:lnTo>
                <a:lnTo>
                  <a:pt x="11861789" y="6857999"/>
                </a:lnTo>
                <a:lnTo>
                  <a:pt x="11878002" y="6857999"/>
                </a:lnTo>
                <a:lnTo>
                  <a:pt x="11878002" y="6849215"/>
                </a:lnTo>
                <a:lnTo>
                  <a:pt x="12160778" y="6849215"/>
                </a:lnTo>
                <a:lnTo>
                  <a:pt x="12160778" y="6835499"/>
                </a:lnTo>
                <a:lnTo>
                  <a:pt x="11878002" y="6835499"/>
                </a:lnTo>
                <a:lnTo>
                  <a:pt x="11878002" y="6552406"/>
                </a:lnTo>
                <a:lnTo>
                  <a:pt x="12160778" y="6552406"/>
                </a:lnTo>
                <a:lnTo>
                  <a:pt x="12160778" y="6538690"/>
                </a:lnTo>
                <a:lnTo>
                  <a:pt x="11878002" y="6538690"/>
                </a:lnTo>
                <a:lnTo>
                  <a:pt x="11878002" y="6255596"/>
                </a:lnTo>
                <a:lnTo>
                  <a:pt x="12160778" y="6255596"/>
                </a:lnTo>
                <a:lnTo>
                  <a:pt x="12160778" y="6241880"/>
                </a:lnTo>
                <a:lnTo>
                  <a:pt x="11878002" y="6241880"/>
                </a:lnTo>
                <a:lnTo>
                  <a:pt x="11878002" y="5958776"/>
                </a:lnTo>
                <a:lnTo>
                  <a:pt x="12160778" y="5958776"/>
                </a:lnTo>
                <a:lnTo>
                  <a:pt x="12160778" y="5945060"/>
                </a:lnTo>
                <a:lnTo>
                  <a:pt x="11878002" y="5945060"/>
                </a:lnTo>
                <a:lnTo>
                  <a:pt x="11878002" y="5661966"/>
                </a:lnTo>
                <a:lnTo>
                  <a:pt x="12160778" y="5661966"/>
                </a:lnTo>
                <a:lnTo>
                  <a:pt x="12160778" y="5648250"/>
                </a:lnTo>
                <a:lnTo>
                  <a:pt x="11878002" y="5648250"/>
                </a:lnTo>
                <a:lnTo>
                  <a:pt x="11878002" y="5365157"/>
                </a:lnTo>
                <a:lnTo>
                  <a:pt x="12160778" y="5365157"/>
                </a:lnTo>
                <a:lnTo>
                  <a:pt x="12160778" y="5351441"/>
                </a:lnTo>
                <a:lnTo>
                  <a:pt x="11878002" y="5351441"/>
                </a:lnTo>
                <a:lnTo>
                  <a:pt x="11878002" y="5068337"/>
                </a:lnTo>
                <a:lnTo>
                  <a:pt x="12160778" y="5068337"/>
                </a:lnTo>
                <a:lnTo>
                  <a:pt x="12160778" y="5054610"/>
                </a:lnTo>
                <a:lnTo>
                  <a:pt x="11878002" y="5054610"/>
                </a:lnTo>
                <a:lnTo>
                  <a:pt x="11878002" y="4771527"/>
                </a:lnTo>
                <a:lnTo>
                  <a:pt x="12160778" y="4771527"/>
                </a:lnTo>
                <a:lnTo>
                  <a:pt x="12160778" y="4757811"/>
                </a:lnTo>
                <a:lnTo>
                  <a:pt x="11878002" y="4757811"/>
                </a:lnTo>
                <a:lnTo>
                  <a:pt x="11878002" y="4474707"/>
                </a:lnTo>
                <a:lnTo>
                  <a:pt x="12160778" y="4474707"/>
                </a:lnTo>
                <a:lnTo>
                  <a:pt x="12160778" y="4460991"/>
                </a:lnTo>
                <a:lnTo>
                  <a:pt x="11878002" y="4460991"/>
                </a:lnTo>
                <a:lnTo>
                  <a:pt x="11878002" y="4177897"/>
                </a:lnTo>
                <a:lnTo>
                  <a:pt x="12160778" y="4177897"/>
                </a:lnTo>
                <a:lnTo>
                  <a:pt x="12160778" y="4164171"/>
                </a:lnTo>
                <a:lnTo>
                  <a:pt x="11878002" y="4164171"/>
                </a:lnTo>
                <a:lnTo>
                  <a:pt x="11878002" y="3881088"/>
                </a:lnTo>
                <a:lnTo>
                  <a:pt x="12160778" y="3881088"/>
                </a:lnTo>
                <a:lnTo>
                  <a:pt x="12160778" y="3867361"/>
                </a:lnTo>
                <a:lnTo>
                  <a:pt x="11878002" y="3867361"/>
                </a:lnTo>
                <a:lnTo>
                  <a:pt x="11878002" y="3584257"/>
                </a:lnTo>
                <a:lnTo>
                  <a:pt x="12160778" y="3584257"/>
                </a:lnTo>
                <a:lnTo>
                  <a:pt x="12160778" y="3570541"/>
                </a:lnTo>
                <a:lnTo>
                  <a:pt x="11878002" y="3570541"/>
                </a:lnTo>
                <a:lnTo>
                  <a:pt x="11878002" y="3287447"/>
                </a:lnTo>
                <a:lnTo>
                  <a:pt x="12160778" y="3287447"/>
                </a:lnTo>
                <a:lnTo>
                  <a:pt x="12160778" y="3273742"/>
                </a:lnTo>
                <a:lnTo>
                  <a:pt x="11878002" y="3273742"/>
                </a:lnTo>
                <a:lnTo>
                  <a:pt x="11878002" y="2990638"/>
                </a:lnTo>
                <a:lnTo>
                  <a:pt x="12160778" y="2990638"/>
                </a:lnTo>
                <a:lnTo>
                  <a:pt x="12160778" y="2976922"/>
                </a:lnTo>
                <a:lnTo>
                  <a:pt x="11878002" y="2976922"/>
                </a:lnTo>
                <a:lnTo>
                  <a:pt x="11878002" y="2693828"/>
                </a:lnTo>
                <a:lnTo>
                  <a:pt x="12160778" y="2693828"/>
                </a:lnTo>
                <a:lnTo>
                  <a:pt x="12160778" y="2680112"/>
                </a:lnTo>
                <a:lnTo>
                  <a:pt x="11878002" y="2680112"/>
                </a:lnTo>
                <a:lnTo>
                  <a:pt x="11878002" y="2397008"/>
                </a:lnTo>
                <a:lnTo>
                  <a:pt x="12160778" y="2397008"/>
                </a:lnTo>
                <a:lnTo>
                  <a:pt x="12160778" y="2383292"/>
                </a:lnTo>
                <a:lnTo>
                  <a:pt x="11878002" y="2383292"/>
                </a:lnTo>
                <a:lnTo>
                  <a:pt x="11878002" y="2100188"/>
                </a:lnTo>
                <a:lnTo>
                  <a:pt x="12160778" y="2100188"/>
                </a:lnTo>
                <a:lnTo>
                  <a:pt x="12160778" y="2086472"/>
                </a:lnTo>
                <a:lnTo>
                  <a:pt x="11878002" y="2086472"/>
                </a:lnTo>
                <a:lnTo>
                  <a:pt x="11878002" y="1803378"/>
                </a:lnTo>
                <a:lnTo>
                  <a:pt x="12160778" y="1803378"/>
                </a:lnTo>
                <a:lnTo>
                  <a:pt x="12160778" y="1789662"/>
                </a:lnTo>
                <a:lnTo>
                  <a:pt x="11878002" y="1789662"/>
                </a:lnTo>
                <a:lnTo>
                  <a:pt x="11878002" y="1506569"/>
                </a:lnTo>
                <a:lnTo>
                  <a:pt x="12160778" y="1506569"/>
                </a:lnTo>
                <a:lnTo>
                  <a:pt x="12160778" y="1492853"/>
                </a:lnTo>
                <a:lnTo>
                  <a:pt x="11878002" y="1492853"/>
                </a:lnTo>
                <a:lnTo>
                  <a:pt x="11878002" y="1209749"/>
                </a:lnTo>
                <a:lnTo>
                  <a:pt x="12160778" y="1209749"/>
                </a:lnTo>
                <a:lnTo>
                  <a:pt x="12160778" y="1196033"/>
                </a:lnTo>
                <a:lnTo>
                  <a:pt x="11878002" y="1196033"/>
                </a:lnTo>
                <a:lnTo>
                  <a:pt x="11878002" y="912939"/>
                </a:lnTo>
                <a:lnTo>
                  <a:pt x="12160778" y="912939"/>
                </a:lnTo>
                <a:lnTo>
                  <a:pt x="12160778" y="899223"/>
                </a:lnTo>
                <a:lnTo>
                  <a:pt x="11878002" y="899223"/>
                </a:lnTo>
                <a:lnTo>
                  <a:pt x="11878002" y="616129"/>
                </a:lnTo>
                <a:lnTo>
                  <a:pt x="12160778" y="616129"/>
                </a:lnTo>
                <a:lnTo>
                  <a:pt x="12160778" y="602413"/>
                </a:lnTo>
                <a:lnTo>
                  <a:pt x="11878002" y="602413"/>
                </a:lnTo>
                <a:lnTo>
                  <a:pt x="11878002" y="319309"/>
                </a:lnTo>
                <a:lnTo>
                  <a:pt x="12160778" y="319309"/>
                </a:lnTo>
                <a:lnTo>
                  <a:pt x="12160778" y="305593"/>
                </a:lnTo>
                <a:lnTo>
                  <a:pt x="11878002" y="305593"/>
                </a:lnTo>
                <a:lnTo>
                  <a:pt x="11878002" y="22489"/>
                </a:lnTo>
                <a:lnTo>
                  <a:pt x="12160778" y="22489"/>
                </a:lnTo>
                <a:lnTo>
                  <a:pt x="12160778" y="8784"/>
                </a:lnTo>
                <a:lnTo>
                  <a:pt x="11878002" y="8784"/>
                </a:lnTo>
                <a:lnTo>
                  <a:pt x="11878002" y="0"/>
                </a:lnTo>
                <a:close/>
                <a:moveTo>
                  <a:pt x="11527112" y="602413"/>
                </a:moveTo>
                <a:lnTo>
                  <a:pt x="11527112" y="319309"/>
                </a:lnTo>
                <a:lnTo>
                  <a:pt x="11861789" y="319309"/>
                </a:lnTo>
                <a:lnTo>
                  <a:pt x="11861789" y="602413"/>
                </a:lnTo>
                <a:close/>
                <a:moveTo>
                  <a:pt x="11527112" y="899223"/>
                </a:moveTo>
                <a:lnTo>
                  <a:pt x="11527112" y="616129"/>
                </a:lnTo>
                <a:lnTo>
                  <a:pt x="11861789" y="616129"/>
                </a:lnTo>
                <a:lnTo>
                  <a:pt x="11861789" y="899223"/>
                </a:lnTo>
                <a:close/>
                <a:moveTo>
                  <a:pt x="11527112" y="1196033"/>
                </a:moveTo>
                <a:lnTo>
                  <a:pt x="11527112" y="912928"/>
                </a:lnTo>
                <a:lnTo>
                  <a:pt x="11861789" y="912928"/>
                </a:lnTo>
                <a:lnTo>
                  <a:pt x="11861789" y="1196033"/>
                </a:lnTo>
                <a:close/>
                <a:moveTo>
                  <a:pt x="11527112" y="1492853"/>
                </a:moveTo>
                <a:lnTo>
                  <a:pt x="11527112" y="1209749"/>
                </a:lnTo>
                <a:lnTo>
                  <a:pt x="11861789" y="1209749"/>
                </a:lnTo>
                <a:lnTo>
                  <a:pt x="11861789" y="1492853"/>
                </a:lnTo>
                <a:close/>
                <a:moveTo>
                  <a:pt x="11527112" y="1789662"/>
                </a:moveTo>
                <a:lnTo>
                  <a:pt x="11527112" y="1506569"/>
                </a:lnTo>
                <a:lnTo>
                  <a:pt x="11861789" y="1506569"/>
                </a:lnTo>
                <a:lnTo>
                  <a:pt x="11861789" y="1789662"/>
                </a:lnTo>
                <a:close/>
                <a:moveTo>
                  <a:pt x="11527112" y="2086472"/>
                </a:moveTo>
                <a:lnTo>
                  <a:pt x="11527112" y="1803368"/>
                </a:lnTo>
                <a:lnTo>
                  <a:pt x="11861789" y="1803368"/>
                </a:lnTo>
                <a:lnTo>
                  <a:pt x="11861789" y="2086472"/>
                </a:lnTo>
                <a:close/>
                <a:moveTo>
                  <a:pt x="11527112" y="2383292"/>
                </a:moveTo>
                <a:lnTo>
                  <a:pt x="11527112" y="2100188"/>
                </a:lnTo>
                <a:lnTo>
                  <a:pt x="11861789" y="2100188"/>
                </a:lnTo>
                <a:lnTo>
                  <a:pt x="11861789" y="2383292"/>
                </a:lnTo>
                <a:close/>
                <a:moveTo>
                  <a:pt x="11527112" y="2680112"/>
                </a:moveTo>
                <a:lnTo>
                  <a:pt x="11527112" y="2397008"/>
                </a:lnTo>
                <a:lnTo>
                  <a:pt x="11861789" y="2397008"/>
                </a:lnTo>
                <a:lnTo>
                  <a:pt x="11861789" y="2680112"/>
                </a:lnTo>
                <a:close/>
                <a:moveTo>
                  <a:pt x="11527112" y="2976922"/>
                </a:moveTo>
                <a:lnTo>
                  <a:pt x="11527112" y="2693828"/>
                </a:lnTo>
                <a:lnTo>
                  <a:pt x="11861789" y="2693828"/>
                </a:lnTo>
                <a:lnTo>
                  <a:pt x="11861789" y="2976922"/>
                </a:lnTo>
                <a:close/>
                <a:moveTo>
                  <a:pt x="11527112" y="3273742"/>
                </a:moveTo>
                <a:lnTo>
                  <a:pt x="11527112" y="2990638"/>
                </a:lnTo>
                <a:lnTo>
                  <a:pt x="11861789" y="2990638"/>
                </a:lnTo>
                <a:lnTo>
                  <a:pt x="11861789" y="3273742"/>
                </a:lnTo>
                <a:close/>
                <a:moveTo>
                  <a:pt x="11527112" y="3570541"/>
                </a:moveTo>
                <a:lnTo>
                  <a:pt x="11527112" y="3287447"/>
                </a:lnTo>
                <a:lnTo>
                  <a:pt x="11861789" y="3287447"/>
                </a:lnTo>
                <a:lnTo>
                  <a:pt x="11861789" y="3570541"/>
                </a:lnTo>
                <a:close/>
                <a:moveTo>
                  <a:pt x="11527112" y="3867361"/>
                </a:moveTo>
                <a:lnTo>
                  <a:pt x="11527112" y="3584257"/>
                </a:lnTo>
                <a:lnTo>
                  <a:pt x="11861789" y="3584257"/>
                </a:lnTo>
                <a:lnTo>
                  <a:pt x="11861789" y="3867361"/>
                </a:lnTo>
                <a:close/>
                <a:moveTo>
                  <a:pt x="11527112" y="4164171"/>
                </a:moveTo>
                <a:lnTo>
                  <a:pt x="11527112" y="3881077"/>
                </a:lnTo>
                <a:lnTo>
                  <a:pt x="11861789" y="3881077"/>
                </a:lnTo>
                <a:lnTo>
                  <a:pt x="11861789" y="4164171"/>
                </a:lnTo>
                <a:close/>
                <a:moveTo>
                  <a:pt x="11527112" y="4460991"/>
                </a:moveTo>
                <a:lnTo>
                  <a:pt x="11527112" y="4177897"/>
                </a:lnTo>
                <a:lnTo>
                  <a:pt x="11861789" y="4177897"/>
                </a:lnTo>
                <a:lnTo>
                  <a:pt x="11861789" y="4460991"/>
                </a:lnTo>
                <a:close/>
                <a:moveTo>
                  <a:pt x="11527112" y="4757811"/>
                </a:moveTo>
                <a:lnTo>
                  <a:pt x="11527112" y="4474707"/>
                </a:lnTo>
                <a:lnTo>
                  <a:pt x="11861789" y="4474707"/>
                </a:lnTo>
                <a:lnTo>
                  <a:pt x="11861789" y="4757811"/>
                </a:lnTo>
                <a:close/>
                <a:moveTo>
                  <a:pt x="11527112" y="5054610"/>
                </a:moveTo>
                <a:lnTo>
                  <a:pt x="11527112" y="4771516"/>
                </a:lnTo>
                <a:lnTo>
                  <a:pt x="11861789" y="4771516"/>
                </a:lnTo>
                <a:lnTo>
                  <a:pt x="11861789" y="5054610"/>
                </a:lnTo>
                <a:close/>
                <a:moveTo>
                  <a:pt x="11527112" y="5351441"/>
                </a:moveTo>
                <a:lnTo>
                  <a:pt x="11527112" y="5068337"/>
                </a:lnTo>
                <a:lnTo>
                  <a:pt x="11861789" y="5068337"/>
                </a:lnTo>
                <a:lnTo>
                  <a:pt x="11861789" y="5351441"/>
                </a:lnTo>
                <a:close/>
                <a:moveTo>
                  <a:pt x="11527112" y="5648250"/>
                </a:moveTo>
                <a:lnTo>
                  <a:pt x="11527112" y="5365157"/>
                </a:lnTo>
                <a:lnTo>
                  <a:pt x="11861789" y="5365157"/>
                </a:lnTo>
                <a:lnTo>
                  <a:pt x="11861789" y="5648250"/>
                </a:lnTo>
                <a:close/>
                <a:moveTo>
                  <a:pt x="11527112" y="5945060"/>
                </a:moveTo>
                <a:lnTo>
                  <a:pt x="11527112" y="5661966"/>
                </a:lnTo>
                <a:lnTo>
                  <a:pt x="11861789" y="5661966"/>
                </a:lnTo>
                <a:lnTo>
                  <a:pt x="11861789" y="5945060"/>
                </a:lnTo>
                <a:close/>
                <a:moveTo>
                  <a:pt x="11527112" y="6241880"/>
                </a:moveTo>
                <a:lnTo>
                  <a:pt x="11527112" y="5958776"/>
                </a:lnTo>
                <a:lnTo>
                  <a:pt x="11861789" y="5958776"/>
                </a:lnTo>
                <a:lnTo>
                  <a:pt x="11861789" y="6241880"/>
                </a:lnTo>
                <a:close/>
                <a:moveTo>
                  <a:pt x="11527112" y="6538690"/>
                </a:moveTo>
                <a:lnTo>
                  <a:pt x="11527112" y="6255596"/>
                </a:lnTo>
                <a:lnTo>
                  <a:pt x="11861789" y="6255596"/>
                </a:lnTo>
                <a:lnTo>
                  <a:pt x="11861789" y="6538690"/>
                </a:lnTo>
                <a:close/>
                <a:moveTo>
                  <a:pt x="11527112" y="6835499"/>
                </a:moveTo>
                <a:lnTo>
                  <a:pt x="11527112" y="6552406"/>
                </a:lnTo>
                <a:lnTo>
                  <a:pt x="11861789" y="6552406"/>
                </a:lnTo>
                <a:lnTo>
                  <a:pt x="11861789" y="6835499"/>
                </a:lnTo>
                <a:close/>
                <a:moveTo>
                  <a:pt x="11176232" y="305593"/>
                </a:moveTo>
                <a:lnTo>
                  <a:pt x="11176232" y="22489"/>
                </a:lnTo>
                <a:lnTo>
                  <a:pt x="11510898" y="22489"/>
                </a:lnTo>
                <a:lnTo>
                  <a:pt x="11510898" y="305593"/>
                </a:lnTo>
                <a:close/>
                <a:moveTo>
                  <a:pt x="11176232" y="602413"/>
                </a:moveTo>
                <a:lnTo>
                  <a:pt x="11176232" y="319309"/>
                </a:lnTo>
                <a:lnTo>
                  <a:pt x="11510898" y="319309"/>
                </a:lnTo>
                <a:lnTo>
                  <a:pt x="11510898" y="602413"/>
                </a:lnTo>
                <a:close/>
                <a:moveTo>
                  <a:pt x="11176232" y="899223"/>
                </a:moveTo>
                <a:lnTo>
                  <a:pt x="11176232" y="616129"/>
                </a:lnTo>
                <a:lnTo>
                  <a:pt x="11510898" y="616129"/>
                </a:lnTo>
                <a:lnTo>
                  <a:pt x="11510898" y="899223"/>
                </a:lnTo>
                <a:close/>
                <a:moveTo>
                  <a:pt x="11176232" y="1196033"/>
                </a:moveTo>
                <a:lnTo>
                  <a:pt x="11176232" y="912928"/>
                </a:lnTo>
                <a:lnTo>
                  <a:pt x="11510898" y="912928"/>
                </a:lnTo>
                <a:lnTo>
                  <a:pt x="11510898" y="1196033"/>
                </a:lnTo>
                <a:close/>
                <a:moveTo>
                  <a:pt x="11176232" y="1492853"/>
                </a:moveTo>
                <a:lnTo>
                  <a:pt x="11176232" y="1209749"/>
                </a:lnTo>
                <a:lnTo>
                  <a:pt x="11510898" y="1209749"/>
                </a:lnTo>
                <a:lnTo>
                  <a:pt x="11510898" y="1492853"/>
                </a:lnTo>
                <a:close/>
                <a:moveTo>
                  <a:pt x="11176232" y="1789662"/>
                </a:moveTo>
                <a:lnTo>
                  <a:pt x="11176232" y="1506569"/>
                </a:lnTo>
                <a:lnTo>
                  <a:pt x="11510898" y="1506569"/>
                </a:lnTo>
                <a:lnTo>
                  <a:pt x="11510898" y="1789662"/>
                </a:lnTo>
                <a:close/>
                <a:moveTo>
                  <a:pt x="11176232" y="2086472"/>
                </a:moveTo>
                <a:lnTo>
                  <a:pt x="11176232" y="1803368"/>
                </a:lnTo>
                <a:lnTo>
                  <a:pt x="11510898" y="1803368"/>
                </a:lnTo>
                <a:lnTo>
                  <a:pt x="11510898" y="2086472"/>
                </a:lnTo>
                <a:close/>
                <a:moveTo>
                  <a:pt x="11176232" y="2383292"/>
                </a:moveTo>
                <a:lnTo>
                  <a:pt x="11176232" y="2100188"/>
                </a:lnTo>
                <a:lnTo>
                  <a:pt x="11510898" y="2100188"/>
                </a:lnTo>
                <a:lnTo>
                  <a:pt x="11510898" y="2383292"/>
                </a:lnTo>
                <a:close/>
                <a:moveTo>
                  <a:pt x="11176232" y="2680112"/>
                </a:moveTo>
                <a:lnTo>
                  <a:pt x="11176232" y="2397008"/>
                </a:lnTo>
                <a:lnTo>
                  <a:pt x="11510898" y="2397008"/>
                </a:lnTo>
                <a:lnTo>
                  <a:pt x="11510898" y="2680112"/>
                </a:lnTo>
                <a:close/>
                <a:moveTo>
                  <a:pt x="11176232" y="2976922"/>
                </a:moveTo>
                <a:lnTo>
                  <a:pt x="11176232" y="2693828"/>
                </a:lnTo>
                <a:lnTo>
                  <a:pt x="11510898" y="2693828"/>
                </a:lnTo>
                <a:lnTo>
                  <a:pt x="11510898" y="2976922"/>
                </a:lnTo>
                <a:close/>
                <a:moveTo>
                  <a:pt x="11176232" y="3273742"/>
                </a:moveTo>
                <a:lnTo>
                  <a:pt x="11176232" y="2990638"/>
                </a:lnTo>
                <a:lnTo>
                  <a:pt x="11510898" y="2990638"/>
                </a:lnTo>
                <a:lnTo>
                  <a:pt x="11510898" y="3273742"/>
                </a:lnTo>
                <a:close/>
                <a:moveTo>
                  <a:pt x="11176232" y="3570541"/>
                </a:moveTo>
                <a:lnTo>
                  <a:pt x="11176232" y="3287447"/>
                </a:lnTo>
                <a:lnTo>
                  <a:pt x="11510898" y="3287447"/>
                </a:lnTo>
                <a:lnTo>
                  <a:pt x="11510898" y="3570541"/>
                </a:lnTo>
                <a:close/>
                <a:moveTo>
                  <a:pt x="11176232" y="3867361"/>
                </a:moveTo>
                <a:lnTo>
                  <a:pt x="11176232" y="3584257"/>
                </a:lnTo>
                <a:lnTo>
                  <a:pt x="11510898" y="3584257"/>
                </a:lnTo>
                <a:lnTo>
                  <a:pt x="11510898" y="3867361"/>
                </a:lnTo>
                <a:close/>
                <a:moveTo>
                  <a:pt x="11176232" y="4164171"/>
                </a:moveTo>
                <a:lnTo>
                  <a:pt x="11176232" y="3881077"/>
                </a:lnTo>
                <a:lnTo>
                  <a:pt x="11510898" y="3881077"/>
                </a:lnTo>
                <a:lnTo>
                  <a:pt x="11510898" y="4164171"/>
                </a:lnTo>
                <a:close/>
                <a:moveTo>
                  <a:pt x="11176232" y="4460991"/>
                </a:moveTo>
                <a:lnTo>
                  <a:pt x="11176232" y="4177897"/>
                </a:lnTo>
                <a:lnTo>
                  <a:pt x="11510898" y="4177897"/>
                </a:lnTo>
                <a:lnTo>
                  <a:pt x="11510898" y="4460991"/>
                </a:lnTo>
                <a:close/>
                <a:moveTo>
                  <a:pt x="11176232" y="4757811"/>
                </a:moveTo>
                <a:lnTo>
                  <a:pt x="11176232" y="4474707"/>
                </a:lnTo>
                <a:lnTo>
                  <a:pt x="11510898" y="4474707"/>
                </a:lnTo>
                <a:lnTo>
                  <a:pt x="11510898" y="4757811"/>
                </a:lnTo>
                <a:close/>
                <a:moveTo>
                  <a:pt x="11176232" y="5054610"/>
                </a:moveTo>
                <a:lnTo>
                  <a:pt x="11176232" y="4771516"/>
                </a:lnTo>
                <a:lnTo>
                  <a:pt x="11510898" y="4771516"/>
                </a:lnTo>
                <a:lnTo>
                  <a:pt x="11510898" y="5054610"/>
                </a:lnTo>
                <a:close/>
                <a:moveTo>
                  <a:pt x="11176232" y="5351441"/>
                </a:moveTo>
                <a:lnTo>
                  <a:pt x="11176232" y="5068337"/>
                </a:lnTo>
                <a:lnTo>
                  <a:pt x="11510898" y="5068337"/>
                </a:lnTo>
                <a:lnTo>
                  <a:pt x="11510898" y="5351441"/>
                </a:lnTo>
                <a:close/>
                <a:moveTo>
                  <a:pt x="11176232" y="5648250"/>
                </a:moveTo>
                <a:lnTo>
                  <a:pt x="11176232" y="5365157"/>
                </a:lnTo>
                <a:lnTo>
                  <a:pt x="11510898" y="5365157"/>
                </a:lnTo>
                <a:lnTo>
                  <a:pt x="11510898" y="5648250"/>
                </a:lnTo>
                <a:close/>
                <a:moveTo>
                  <a:pt x="11176232" y="5945060"/>
                </a:moveTo>
                <a:lnTo>
                  <a:pt x="11176232" y="5661966"/>
                </a:lnTo>
                <a:lnTo>
                  <a:pt x="11510898" y="5661966"/>
                </a:lnTo>
                <a:lnTo>
                  <a:pt x="11510898" y="5945060"/>
                </a:lnTo>
                <a:close/>
                <a:moveTo>
                  <a:pt x="11176232" y="6241880"/>
                </a:moveTo>
                <a:lnTo>
                  <a:pt x="11176232" y="5958776"/>
                </a:lnTo>
                <a:lnTo>
                  <a:pt x="11510898" y="5958776"/>
                </a:lnTo>
                <a:lnTo>
                  <a:pt x="11510898" y="6241880"/>
                </a:lnTo>
                <a:close/>
                <a:moveTo>
                  <a:pt x="11176232" y="6538690"/>
                </a:moveTo>
                <a:lnTo>
                  <a:pt x="11176232" y="6255596"/>
                </a:lnTo>
                <a:lnTo>
                  <a:pt x="11510898" y="6255596"/>
                </a:lnTo>
                <a:lnTo>
                  <a:pt x="11510898" y="6538690"/>
                </a:lnTo>
                <a:close/>
                <a:moveTo>
                  <a:pt x="11176232" y="6835499"/>
                </a:moveTo>
                <a:lnTo>
                  <a:pt x="11176232" y="6552406"/>
                </a:lnTo>
                <a:lnTo>
                  <a:pt x="11510898" y="6552406"/>
                </a:lnTo>
                <a:lnTo>
                  <a:pt x="11510898" y="6835499"/>
                </a:lnTo>
                <a:close/>
                <a:moveTo>
                  <a:pt x="10825363" y="305593"/>
                </a:moveTo>
                <a:lnTo>
                  <a:pt x="10825363" y="22489"/>
                </a:lnTo>
                <a:lnTo>
                  <a:pt x="11160029" y="22489"/>
                </a:lnTo>
                <a:lnTo>
                  <a:pt x="11160029" y="305593"/>
                </a:lnTo>
                <a:close/>
                <a:moveTo>
                  <a:pt x="10825363" y="602413"/>
                </a:moveTo>
                <a:lnTo>
                  <a:pt x="10825363" y="319309"/>
                </a:lnTo>
                <a:lnTo>
                  <a:pt x="11160029" y="319309"/>
                </a:lnTo>
                <a:lnTo>
                  <a:pt x="11160029" y="602413"/>
                </a:lnTo>
                <a:close/>
                <a:moveTo>
                  <a:pt x="10825363" y="899223"/>
                </a:moveTo>
                <a:lnTo>
                  <a:pt x="10825363" y="616129"/>
                </a:lnTo>
                <a:lnTo>
                  <a:pt x="11160029" y="616129"/>
                </a:lnTo>
                <a:lnTo>
                  <a:pt x="11160029" y="899223"/>
                </a:lnTo>
                <a:close/>
                <a:moveTo>
                  <a:pt x="10825363" y="1196033"/>
                </a:moveTo>
                <a:lnTo>
                  <a:pt x="10825363" y="912928"/>
                </a:lnTo>
                <a:lnTo>
                  <a:pt x="11160029" y="912928"/>
                </a:lnTo>
                <a:lnTo>
                  <a:pt x="11160029" y="1196033"/>
                </a:lnTo>
                <a:close/>
                <a:moveTo>
                  <a:pt x="10825363" y="1492853"/>
                </a:moveTo>
                <a:lnTo>
                  <a:pt x="10825363" y="1209749"/>
                </a:lnTo>
                <a:lnTo>
                  <a:pt x="11160029" y="1209749"/>
                </a:lnTo>
                <a:lnTo>
                  <a:pt x="11160029" y="1492853"/>
                </a:lnTo>
                <a:close/>
                <a:moveTo>
                  <a:pt x="10825363" y="1789662"/>
                </a:moveTo>
                <a:lnTo>
                  <a:pt x="10825363" y="1506569"/>
                </a:lnTo>
                <a:lnTo>
                  <a:pt x="11160029" y="1506569"/>
                </a:lnTo>
                <a:lnTo>
                  <a:pt x="11160029" y="1789662"/>
                </a:lnTo>
                <a:close/>
                <a:moveTo>
                  <a:pt x="10825363" y="2086472"/>
                </a:moveTo>
                <a:lnTo>
                  <a:pt x="10825363" y="1803368"/>
                </a:lnTo>
                <a:lnTo>
                  <a:pt x="11160029" y="1803368"/>
                </a:lnTo>
                <a:lnTo>
                  <a:pt x="11160029" y="2086472"/>
                </a:lnTo>
                <a:close/>
                <a:moveTo>
                  <a:pt x="10825363" y="2383292"/>
                </a:moveTo>
                <a:lnTo>
                  <a:pt x="10825363" y="2100188"/>
                </a:lnTo>
                <a:lnTo>
                  <a:pt x="11160029" y="2100188"/>
                </a:lnTo>
                <a:lnTo>
                  <a:pt x="11160029" y="2383292"/>
                </a:lnTo>
                <a:close/>
                <a:moveTo>
                  <a:pt x="10825363" y="2680112"/>
                </a:moveTo>
                <a:lnTo>
                  <a:pt x="10825363" y="2397008"/>
                </a:lnTo>
                <a:lnTo>
                  <a:pt x="11160029" y="2397008"/>
                </a:lnTo>
                <a:lnTo>
                  <a:pt x="11160029" y="2680112"/>
                </a:lnTo>
                <a:close/>
                <a:moveTo>
                  <a:pt x="10825363" y="2976922"/>
                </a:moveTo>
                <a:lnTo>
                  <a:pt x="10825363" y="2693828"/>
                </a:lnTo>
                <a:lnTo>
                  <a:pt x="11160029" y="2693828"/>
                </a:lnTo>
                <a:lnTo>
                  <a:pt x="11160029" y="2976922"/>
                </a:lnTo>
                <a:close/>
                <a:moveTo>
                  <a:pt x="10825363" y="3273742"/>
                </a:moveTo>
                <a:lnTo>
                  <a:pt x="10825363" y="2990638"/>
                </a:lnTo>
                <a:lnTo>
                  <a:pt x="11160029" y="2990638"/>
                </a:lnTo>
                <a:lnTo>
                  <a:pt x="11160029" y="3273742"/>
                </a:lnTo>
                <a:close/>
                <a:moveTo>
                  <a:pt x="10825363" y="3570541"/>
                </a:moveTo>
                <a:lnTo>
                  <a:pt x="10825363" y="3287447"/>
                </a:lnTo>
                <a:lnTo>
                  <a:pt x="11160029" y="3287447"/>
                </a:lnTo>
                <a:lnTo>
                  <a:pt x="11160029" y="3570541"/>
                </a:lnTo>
                <a:close/>
                <a:moveTo>
                  <a:pt x="10825363" y="3867361"/>
                </a:moveTo>
                <a:lnTo>
                  <a:pt x="10825363" y="3584257"/>
                </a:lnTo>
                <a:lnTo>
                  <a:pt x="11160029" y="3584257"/>
                </a:lnTo>
                <a:lnTo>
                  <a:pt x="11160029" y="3867361"/>
                </a:lnTo>
                <a:close/>
                <a:moveTo>
                  <a:pt x="10825363" y="4164171"/>
                </a:moveTo>
                <a:lnTo>
                  <a:pt x="10825363" y="3881077"/>
                </a:lnTo>
                <a:lnTo>
                  <a:pt x="11160029" y="3881077"/>
                </a:lnTo>
                <a:lnTo>
                  <a:pt x="11160029" y="4164171"/>
                </a:lnTo>
                <a:close/>
                <a:moveTo>
                  <a:pt x="10825363" y="4460991"/>
                </a:moveTo>
                <a:lnTo>
                  <a:pt x="10825363" y="4177897"/>
                </a:lnTo>
                <a:lnTo>
                  <a:pt x="11160029" y="4177897"/>
                </a:lnTo>
                <a:lnTo>
                  <a:pt x="11160029" y="4460991"/>
                </a:lnTo>
                <a:close/>
                <a:moveTo>
                  <a:pt x="10825363" y="4757811"/>
                </a:moveTo>
                <a:lnTo>
                  <a:pt x="10825363" y="4474707"/>
                </a:lnTo>
                <a:lnTo>
                  <a:pt x="11160029" y="4474707"/>
                </a:lnTo>
                <a:lnTo>
                  <a:pt x="11160029" y="4757811"/>
                </a:lnTo>
                <a:close/>
                <a:moveTo>
                  <a:pt x="10825363" y="5054610"/>
                </a:moveTo>
                <a:lnTo>
                  <a:pt x="10825363" y="4771516"/>
                </a:lnTo>
                <a:lnTo>
                  <a:pt x="11160029" y="4771516"/>
                </a:lnTo>
                <a:lnTo>
                  <a:pt x="11160029" y="5054610"/>
                </a:lnTo>
                <a:close/>
                <a:moveTo>
                  <a:pt x="10825363" y="5351441"/>
                </a:moveTo>
                <a:lnTo>
                  <a:pt x="10825363" y="5068337"/>
                </a:lnTo>
                <a:lnTo>
                  <a:pt x="11160029" y="5068337"/>
                </a:lnTo>
                <a:lnTo>
                  <a:pt x="11160029" y="5351441"/>
                </a:lnTo>
                <a:close/>
                <a:moveTo>
                  <a:pt x="10825363" y="5648250"/>
                </a:moveTo>
                <a:lnTo>
                  <a:pt x="10825363" y="5365157"/>
                </a:lnTo>
                <a:lnTo>
                  <a:pt x="11160029" y="5365157"/>
                </a:lnTo>
                <a:lnTo>
                  <a:pt x="11160029" y="5648250"/>
                </a:lnTo>
                <a:close/>
                <a:moveTo>
                  <a:pt x="10825363" y="5945060"/>
                </a:moveTo>
                <a:lnTo>
                  <a:pt x="10825363" y="5661966"/>
                </a:lnTo>
                <a:lnTo>
                  <a:pt x="11160029" y="5661966"/>
                </a:lnTo>
                <a:lnTo>
                  <a:pt x="11160029" y="5945060"/>
                </a:lnTo>
                <a:close/>
                <a:moveTo>
                  <a:pt x="10825363" y="6241880"/>
                </a:moveTo>
                <a:lnTo>
                  <a:pt x="10825363" y="5958776"/>
                </a:lnTo>
                <a:lnTo>
                  <a:pt x="11160029" y="5958776"/>
                </a:lnTo>
                <a:lnTo>
                  <a:pt x="11160029" y="6241880"/>
                </a:lnTo>
                <a:close/>
                <a:moveTo>
                  <a:pt x="10825363" y="6538690"/>
                </a:moveTo>
                <a:lnTo>
                  <a:pt x="10825363" y="6255596"/>
                </a:lnTo>
                <a:lnTo>
                  <a:pt x="11160029" y="6255596"/>
                </a:lnTo>
                <a:lnTo>
                  <a:pt x="11160029" y="6538690"/>
                </a:lnTo>
                <a:close/>
                <a:moveTo>
                  <a:pt x="10825363" y="6835499"/>
                </a:moveTo>
                <a:lnTo>
                  <a:pt x="10825363" y="6552406"/>
                </a:lnTo>
                <a:lnTo>
                  <a:pt x="11160029" y="6552406"/>
                </a:lnTo>
                <a:lnTo>
                  <a:pt x="11160029" y="6835499"/>
                </a:lnTo>
                <a:close/>
                <a:moveTo>
                  <a:pt x="10474483" y="305593"/>
                </a:moveTo>
                <a:lnTo>
                  <a:pt x="10474483" y="22489"/>
                </a:lnTo>
                <a:lnTo>
                  <a:pt x="10809160" y="22489"/>
                </a:lnTo>
                <a:lnTo>
                  <a:pt x="10809160" y="305593"/>
                </a:lnTo>
                <a:close/>
                <a:moveTo>
                  <a:pt x="10474483" y="602413"/>
                </a:moveTo>
                <a:lnTo>
                  <a:pt x="10474483" y="319309"/>
                </a:lnTo>
                <a:lnTo>
                  <a:pt x="10809160" y="319309"/>
                </a:lnTo>
                <a:lnTo>
                  <a:pt x="10809160" y="602413"/>
                </a:lnTo>
                <a:close/>
                <a:moveTo>
                  <a:pt x="10474483" y="899223"/>
                </a:moveTo>
                <a:lnTo>
                  <a:pt x="10474483" y="616129"/>
                </a:lnTo>
                <a:lnTo>
                  <a:pt x="10809160" y="616129"/>
                </a:lnTo>
                <a:lnTo>
                  <a:pt x="10809160" y="899223"/>
                </a:lnTo>
                <a:close/>
                <a:moveTo>
                  <a:pt x="10474483" y="1196033"/>
                </a:moveTo>
                <a:lnTo>
                  <a:pt x="10474483" y="912928"/>
                </a:lnTo>
                <a:lnTo>
                  <a:pt x="10809160" y="912928"/>
                </a:lnTo>
                <a:lnTo>
                  <a:pt x="10809160" y="1196033"/>
                </a:lnTo>
                <a:close/>
                <a:moveTo>
                  <a:pt x="10474483" y="1492853"/>
                </a:moveTo>
                <a:lnTo>
                  <a:pt x="10474483" y="1209749"/>
                </a:lnTo>
                <a:lnTo>
                  <a:pt x="10809160" y="1209749"/>
                </a:lnTo>
                <a:lnTo>
                  <a:pt x="10809160" y="1492853"/>
                </a:lnTo>
                <a:close/>
                <a:moveTo>
                  <a:pt x="10474483" y="1789662"/>
                </a:moveTo>
                <a:lnTo>
                  <a:pt x="10474483" y="1506569"/>
                </a:lnTo>
                <a:lnTo>
                  <a:pt x="10809160" y="1506569"/>
                </a:lnTo>
                <a:lnTo>
                  <a:pt x="10809160" y="1789662"/>
                </a:lnTo>
                <a:close/>
                <a:moveTo>
                  <a:pt x="10474483" y="2086472"/>
                </a:moveTo>
                <a:lnTo>
                  <a:pt x="10474483" y="1803368"/>
                </a:lnTo>
                <a:lnTo>
                  <a:pt x="10809160" y="1803368"/>
                </a:lnTo>
                <a:lnTo>
                  <a:pt x="10809160" y="2086472"/>
                </a:lnTo>
                <a:close/>
                <a:moveTo>
                  <a:pt x="10474483" y="2383292"/>
                </a:moveTo>
                <a:lnTo>
                  <a:pt x="10474483" y="2100188"/>
                </a:lnTo>
                <a:lnTo>
                  <a:pt x="10809160" y="2100188"/>
                </a:lnTo>
                <a:lnTo>
                  <a:pt x="10809160" y="2383292"/>
                </a:lnTo>
                <a:close/>
                <a:moveTo>
                  <a:pt x="10474483" y="2680112"/>
                </a:moveTo>
                <a:lnTo>
                  <a:pt x="10474483" y="2397008"/>
                </a:lnTo>
                <a:lnTo>
                  <a:pt x="10809160" y="2397008"/>
                </a:lnTo>
                <a:lnTo>
                  <a:pt x="10809160" y="2680112"/>
                </a:lnTo>
                <a:close/>
                <a:moveTo>
                  <a:pt x="10474483" y="2976922"/>
                </a:moveTo>
                <a:lnTo>
                  <a:pt x="10474483" y="2693828"/>
                </a:lnTo>
                <a:lnTo>
                  <a:pt x="10809160" y="2693828"/>
                </a:lnTo>
                <a:lnTo>
                  <a:pt x="10809160" y="2976922"/>
                </a:lnTo>
                <a:close/>
                <a:moveTo>
                  <a:pt x="10474483" y="3273742"/>
                </a:moveTo>
                <a:lnTo>
                  <a:pt x="10474483" y="2990638"/>
                </a:lnTo>
                <a:lnTo>
                  <a:pt x="10809160" y="2990638"/>
                </a:lnTo>
                <a:lnTo>
                  <a:pt x="10809160" y="3273742"/>
                </a:lnTo>
                <a:close/>
                <a:moveTo>
                  <a:pt x="10474483" y="3570541"/>
                </a:moveTo>
                <a:lnTo>
                  <a:pt x="10474483" y="3287447"/>
                </a:lnTo>
                <a:lnTo>
                  <a:pt x="10809160" y="3287447"/>
                </a:lnTo>
                <a:lnTo>
                  <a:pt x="10809160" y="3570541"/>
                </a:lnTo>
                <a:close/>
                <a:moveTo>
                  <a:pt x="10474483" y="3867361"/>
                </a:moveTo>
                <a:lnTo>
                  <a:pt x="10474483" y="3584257"/>
                </a:lnTo>
                <a:lnTo>
                  <a:pt x="10809160" y="3584257"/>
                </a:lnTo>
                <a:lnTo>
                  <a:pt x="10809160" y="3867361"/>
                </a:lnTo>
                <a:close/>
                <a:moveTo>
                  <a:pt x="10474483" y="4164171"/>
                </a:moveTo>
                <a:lnTo>
                  <a:pt x="10474483" y="3881077"/>
                </a:lnTo>
                <a:lnTo>
                  <a:pt x="10809160" y="3881077"/>
                </a:lnTo>
                <a:lnTo>
                  <a:pt x="10809160" y="4164171"/>
                </a:lnTo>
                <a:close/>
                <a:moveTo>
                  <a:pt x="10474483" y="4460991"/>
                </a:moveTo>
                <a:lnTo>
                  <a:pt x="10474483" y="4177897"/>
                </a:lnTo>
                <a:lnTo>
                  <a:pt x="10809160" y="4177897"/>
                </a:lnTo>
                <a:lnTo>
                  <a:pt x="10809160" y="4460991"/>
                </a:lnTo>
                <a:close/>
                <a:moveTo>
                  <a:pt x="10474483" y="4757811"/>
                </a:moveTo>
                <a:lnTo>
                  <a:pt x="10474483" y="4474707"/>
                </a:lnTo>
                <a:lnTo>
                  <a:pt x="10809160" y="4474707"/>
                </a:lnTo>
                <a:lnTo>
                  <a:pt x="10809160" y="4757811"/>
                </a:lnTo>
                <a:close/>
                <a:moveTo>
                  <a:pt x="10474483" y="5054610"/>
                </a:moveTo>
                <a:lnTo>
                  <a:pt x="10474483" y="4771516"/>
                </a:lnTo>
                <a:lnTo>
                  <a:pt x="10809160" y="4771516"/>
                </a:lnTo>
                <a:lnTo>
                  <a:pt x="10809160" y="5054610"/>
                </a:lnTo>
                <a:close/>
                <a:moveTo>
                  <a:pt x="10474483" y="5351441"/>
                </a:moveTo>
                <a:lnTo>
                  <a:pt x="10474483" y="5068337"/>
                </a:lnTo>
                <a:lnTo>
                  <a:pt x="10809160" y="5068337"/>
                </a:lnTo>
                <a:lnTo>
                  <a:pt x="10809160" y="5351441"/>
                </a:lnTo>
                <a:close/>
                <a:moveTo>
                  <a:pt x="10474483" y="5648250"/>
                </a:moveTo>
                <a:lnTo>
                  <a:pt x="10474483" y="5365157"/>
                </a:lnTo>
                <a:lnTo>
                  <a:pt x="10809160" y="5365157"/>
                </a:lnTo>
                <a:lnTo>
                  <a:pt x="10809160" y="5648250"/>
                </a:lnTo>
                <a:close/>
                <a:moveTo>
                  <a:pt x="10474483" y="5945060"/>
                </a:moveTo>
                <a:lnTo>
                  <a:pt x="10474483" y="5661966"/>
                </a:lnTo>
                <a:lnTo>
                  <a:pt x="10809160" y="5661966"/>
                </a:lnTo>
                <a:lnTo>
                  <a:pt x="10809160" y="5945060"/>
                </a:lnTo>
                <a:close/>
                <a:moveTo>
                  <a:pt x="10474483" y="6241880"/>
                </a:moveTo>
                <a:lnTo>
                  <a:pt x="10474483" y="5958776"/>
                </a:lnTo>
                <a:lnTo>
                  <a:pt x="10809160" y="5958776"/>
                </a:lnTo>
                <a:lnTo>
                  <a:pt x="10809160" y="6241880"/>
                </a:lnTo>
                <a:close/>
                <a:moveTo>
                  <a:pt x="10474483" y="6538690"/>
                </a:moveTo>
                <a:lnTo>
                  <a:pt x="10474483" y="6255596"/>
                </a:lnTo>
                <a:lnTo>
                  <a:pt x="10809160" y="6255596"/>
                </a:lnTo>
                <a:lnTo>
                  <a:pt x="10809160" y="6538690"/>
                </a:lnTo>
                <a:close/>
                <a:moveTo>
                  <a:pt x="10474483" y="6835499"/>
                </a:moveTo>
                <a:lnTo>
                  <a:pt x="10474483" y="6552406"/>
                </a:lnTo>
                <a:lnTo>
                  <a:pt x="10809160" y="6552406"/>
                </a:lnTo>
                <a:lnTo>
                  <a:pt x="10809160" y="6835499"/>
                </a:lnTo>
                <a:close/>
                <a:moveTo>
                  <a:pt x="10123614" y="305593"/>
                </a:moveTo>
                <a:lnTo>
                  <a:pt x="10123614" y="22489"/>
                </a:lnTo>
                <a:lnTo>
                  <a:pt x="10458269" y="22489"/>
                </a:lnTo>
                <a:lnTo>
                  <a:pt x="10458269" y="305593"/>
                </a:lnTo>
                <a:close/>
                <a:moveTo>
                  <a:pt x="10123614" y="602413"/>
                </a:moveTo>
                <a:lnTo>
                  <a:pt x="10123614" y="319309"/>
                </a:lnTo>
                <a:lnTo>
                  <a:pt x="10458269" y="319309"/>
                </a:lnTo>
                <a:lnTo>
                  <a:pt x="10458269" y="602413"/>
                </a:lnTo>
                <a:close/>
                <a:moveTo>
                  <a:pt x="10123614" y="899223"/>
                </a:moveTo>
                <a:lnTo>
                  <a:pt x="10123614" y="616129"/>
                </a:lnTo>
                <a:lnTo>
                  <a:pt x="10458269" y="616129"/>
                </a:lnTo>
                <a:lnTo>
                  <a:pt x="10458269" y="899223"/>
                </a:lnTo>
                <a:close/>
                <a:moveTo>
                  <a:pt x="10123614" y="1196033"/>
                </a:moveTo>
                <a:lnTo>
                  <a:pt x="10123614" y="912928"/>
                </a:lnTo>
                <a:lnTo>
                  <a:pt x="10458269" y="912928"/>
                </a:lnTo>
                <a:lnTo>
                  <a:pt x="10458269" y="1196033"/>
                </a:lnTo>
                <a:close/>
                <a:moveTo>
                  <a:pt x="10123614" y="1492853"/>
                </a:moveTo>
                <a:lnTo>
                  <a:pt x="10123614" y="1209749"/>
                </a:lnTo>
                <a:lnTo>
                  <a:pt x="10458269" y="1209749"/>
                </a:lnTo>
                <a:lnTo>
                  <a:pt x="10458269" y="1492853"/>
                </a:lnTo>
                <a:close/>
                <a:moveTo>
                  <a:pt x="10123614" y="1789662"/>
                </a:moveTo>
                <a:lnTo>
                  <a:pt x="10123614" y="1506569"/>
                </a:lnTo>
                <a:lnTo>
                  <a:pt x="10458269" y="1506569"/>
                </a:lnTo>
                <a:lnTo>
                  <a:pt x="10458269" y="1789662"/>
                </a:lnTo>
                <a:close/>
                <a:moveTo>
                  <a:pt x="10123614" y="2086472"/>
                </a:moveTo>
                <a:lnTo>
                  <a:pt x="10123614" y="1803368"/>
                </a:lnTo>
                <a:lnTo>
                  <a:pt x="10458269" y="1803368"/>
                </a:lnTo>
                <a:lnTo>
                  <a:pt x="10458269" y="2086472"/>
                </a:lnTo>
                <a:close/>
                <a:moveTo>
                  <a:pt x="10123614" y="2383292"/>
                </a:moveTo>
                <a:lnTo>
                  <a:pt x="10123614" y="2100188"/>
                </a:lnTo>
                <a:lnTo>
                  <a:pt x="10458269" y="2100188"/>
                </a:lnTo>
                <a:lnTo>
                  <a:pt x="10458269" y="2383292"/>
                </a:lnTo>
                <a:close/>
                <a:moveTo>
                  <a:pt x="10123614" y="2680112"/>
                </a:moveTo>
                <a:lnTo>
                  <a:pt x="10123614" y="2397008"/>
                </a:lnTo>
                <a:lnTo>
                  <a:pt x="10458269" y="2397008"/>
                </a:lnTo>
                <a:lnTo>
                  <a:pt x="10458269" y="2680112"/>
                </a:lnTo>
                <a:close/>
                <a:moveTo>
                  <a:pt x="10123614" y="2976922"/>
                </a:moveTo>
                <a:lnTo>
                  <a:pt x="10123614" y="2693828"/>
                </a:lnTo>
                <a:lnTo>
                  <a:pt x="10458269" y="2693828"/>
                </a:lnTo>
                <a:lnTo>
                  <a:pt x="10458269" y="2976922"/>
                </a:lnTo>
                <a:close/>
                <a:moveTo>
                  <a:pt x="10123614" y="3273742"/>
                </a:moveTo>
                <a:lnTo>
                  <a:pt x="10123614" y="2990638"/>
                </a:lnTo>
                <a:lnTo>
                  <a:pt x="10458269" y="2990638"/>
                </a:lnTo>
                <a:lnTo>
                  <a:pt x="10458269" y="3273742"/>
                </a:lnTo>
                <a:close/>
                <a:moveTo>
                  <a:pt x="10123614" y="3570541"/>
                </a:moveTo>
                <a:lnTo>
                  <a:pt x="10123614" y="3287447"/>
                </a:lnTo>
                <a:lnTo>
                  <a:pt x="10458269" y="3287447"/>
                </a:lnTo>
                <a:lnTo>
                  <a:pt x="10458269" y="3570541"/>
                </a:lnTo>
                <a:close/>
                <a:moveTo>
                  <a:pt x="10123614" y="3867361"/>
                </a:moveTo>
                <a:lnTo>
                  <a:pt x="10123614" y="3584257"/>
                </a:lnTo>
                <a:lnTo>
                  <a:pt x="10458269" y="3584257"/>
                </a:lnTo>
                <a:lnTo>
                  <a:pt x="10458269" y="3867361"/>
                </a:lnTo>
                <a:close/>
                <a:moveTo>
                  <a:pt x="10123614" y="4164171"/>
                </a:moveTo>
                <a:lnTo>
                  <a:pt x="10123614" y="3881077"/>
                </a:lnTo>
                <a:lnTo>
                  <a:pt x="10458269" y="3881077"/>
                </a:lnTo>
                <a:lnTo>
                  <a:pt x="10458269" y="4164171"/>
                </a:lnTo>
                <a:close/>
                <a:moveTo>
                  <a:pt x="10123614" y="4460991"/>
                </a:moveTo>
                <a:lnTo>
                  <a:pt x="10123614" y="4177897"/>
                </a:lnTo>
                <a:lnTo>
                  <a:pt x="10458269" y="4177897"/>
                </a:lnTo>
                <a:lnTo>
                  <a:pt x="10458269" y="4460991"/>
                </a:lnTo>
                <a:close/>
                <a:moveTo>
                  <a:pt x="10123614" y="4757811"/>
                </a:moveTo>
                <a:lnTo>
                  <a:pt x="10123614" y="4474707"/>
                </a:lnTo>
                <a:lnTo>
                  <a:pt x="10458269" y="4474707"/>
                </a:lnTo>
                <a:lnTo>
                  <a:pt x="10458269" y="4757811"/>
                </a:lnTo>
                <a:close/>
                <a:moveTo>
                  <a:pt x="10123614" y="5054610"/>
                </a:moveTo>
                <a:lnTo>
                  <a:pt x="10123614" y="4771516"/>
                </a:lnTo>
                <a:lnTo>
                  <a:pt x="10458269" y="4771516"/>
                </a:lnTo>
                <a:lnTo>
                  <a:pt x="10458269" y="5054610"/>
                </a:lnTo>
                <a:close/>
                <a:moveTo>
                  <a:pt x="10123614" y="5351441"/>
                </a:moveTo>
                <a:lnTo>
                  <a:pt x="10123614" y="5068337"/>
                </a:lnTo>
                <a:lnTo>
                  <a:pt x="10458269" y="5068337"/>
                </a:lnTo>
                <a:lnTo>
                  <a:pt x="10458269" y="5351441"/>
                </a:lnTo>
                <a:close/>
                <a:moveTo>
                  <a:pt x="10123614" y="5648250"/>
                </a:moveTo>
                <a:lnTo>
                  <a:pt x="10123614" y="5365157"/>
                </a:lnTo>
                <a:lnTo>
                  <a:pt x="10458269" y="5365157"/>
                </a:lnTo>
                <a:lnTo>
                  <a:pt x="10458269" y="5648250"/>
                </a:lnTo>
                <a:close/>
                <a:moveTo>
                  <a:pt x="10123614" y="5945060"/>
                </a:moveTo>
                <a:lnTo>
                  <a:pt x="10123614" y="5661966"/>
                </a:lnTo>
                <a:lnTo>
                  <a:pt x="10458269" y="5661966"/>
                </a:lnTo>
                <a:lnTo>
                  <a:pt x="10458269" y="5945060"/>
                </a:lnTo>
                <a:close/>
                <a:moveTo>
                  <a:pt x="10123614" y="6241880"/>
                </a:moveTo>
                <a:lnTo>
                  <a:pt x="10123614" y="5958776"/>
                </a:lnTo>
                <a:lnTo>
                  <a:pt x="10458269" y="5958776"/>
                </a:lnTo>
                <a:lnTo>
                  <a:pt x="10458269" y="6241880"/>
                </a:lnTo>
                <a:close/>
                <a:moveTo>
                  <a:pt x="10123614" y="6538690"/>
                </a:moveTo>
                <a:lnTo>
                  <a:pt x="10123614" y="6255596"/>
                </a:lnTo>
                <a:lnTo>
                  <a:pt x="10458269" y="6255596"/>
                </a:lnTo>
                <a:lnTo>
                  <a:pt x="10458269" y="6538690"/>
                </a:lnTo>
                <a:close/>
                <a:moveTo>
                  <a:pt x="10123614" y="6835499"/>
                </a:moveTo>
                <a:lnTo>
                  <a:pt x="10123614" y="6552406"/>
                </a:lnTo>
                <a:lnTo>
                  <a:pt x="10458269" y="6552406"/>
                </a:lnTo>
                <a:lnTo>
                  <a:pt x="10458269" y="6835499"/>
                </a:lnTo>
                <a:close/>
                <a:moveTo>
                  <a:pt x="9772734" y="305593"/>
                </a:moveTo>
                <a:lnTo>
                  <a:pt x="9772734" y="22489"/>
                </a:lnTo>
                <a:lnTo>
                  <a:pt x="10107390" y="22489"/>
                </a:lnTo>
                <a:lnTo>
                  <a:pt x="10107390" y="305593"/>
                </a:lnTo>
                <a:close/>
                <a:moveTo>
                  <a:pt x="9772734" y="602413"/>
                </a:moveTo>
                <a:lnTo>
                  <a:pt x="9772734" y="319309"/>
                </a:lnTo>
                <a:lnTo>
                  <a:pt x="10107390" y="319309"/>
                </a:lnTo>
                <a:lnTo>
                  <a:pt x="10107390" y="602413"/>
                </a:lnTo>
                <a:close/>
                <a:moveTo>
                  <a:pt x="9772734" y="899223"/>
                </a:moveTo>
                <a:lnTo>
                  <a:pt x="9772734" y="616129"/>
                </a:lnTo>
                <a:lnTo>
                  <a:pt x="10107390" y="616129"/>
                </a:lnTo>
                <a:lnTo>
                  <a:pt x="10107390" y="899223"/>
                </a:lnTo>
                <a:close/>
                <a:moveTo>
                  <a:pt x="9772734" y="1196033"/>
                </a:moveTo>
                <a:lnTo>
                  <a:pt x="9772734" y="912928"/>
                </a:lnTo>
                <a:lnTo>
                  <a:pt x="10107390" y="912928"/>
                </a:lnTo>
                <a:lnTo>
                  <a:pt x="10107390" y="1196033"/>
                </a:lnTo>
                <a:close/>
                <a:moveTo>
                  <a:pt x="9772734" y="1492853"/>
                </a:moveTo>
                <a:lnTo>
                  <a:pt x="9772734" y="1209749"/>
                </a:lnTo>
                <a:lnTo>
                  <a:pt x="10107390" y="1209749"/>
                </a:lnTo>
                <a:lnTo>
                  <a:pt x="10107390" y="1492853"/>
                </a:lnTo>
                <a:close/>
                <a:moveTo>
                  <a:pt x="9772734" y="1789662"/>
                </a:moveTo>
                <a:lnTo>
                  <a:pt x="9772734" y="1506569"/>
                </a:lnTo>
                <a:lnTo>
                  <a:pt x="10107390" y="1506569"/>
                </a:lnTo>
                <a:lnTo>
                  <a:pt x="10107390" y="1789662"/>
                </a:lnTo>
                <a:close/>
                <a:moveTo>
                  <a:pt x="9772734" y="2086472"/>
                </a:moveTo>
                <a:lnTo>
                  <a:pt x="9772734" y="1803368"/>
                </a:lnTo>
                <a:lnTo>
                  <a:pt x="10107390" y="1803368"/>
                </a:lnTo>
                <a:lnTo>
                  <a:pt x="10107390" y="2086472"/>
                </a:lnTo>
                <a:close/>
                <a:moveTo>
                  <a:pt x="9772734" y="2383292"/>
                </a:moveTo>
                <a:lnTo>
                  <a:pt x="9772734" y="2100188"/>
                </a:lnTo>
                <a:lnTo>
                  <a:pt x="10107390" y="2100188"/>
                </a:lnTo>
                <a:lnTo>
                  <a:pt x="10107390" y="2383292"/>
                </a:lnTo>
                <a:close/>
                <a:moveTo>
                  <a:pt x="9772734" y="2680112"/>
                </a:moveTo>
                <a:lnTo>
                  <a:pt x="9772734" y="2397008"/>
                </a:lnTo>
                <a:lnTo>
                  <a:pt x="10107390" y="2397008"/>
                </a:lnTo>
                <a:lnTo>
                  <a:pt x="10107390" y="2680112"/>
                </a:lnTo>
                <a:close/>
                <a:moveTo>
                  <a:pt x="9772734" y="2976922"/>
                </a:moveTo>
                <a:lnTo>
                  <a:pt x="9772734" y="2693828"/>
                </a:lnTo>
                <a:lnTo>
                  <a:pt x="10107390" y="2693828"/>
                </a:lnTo>
                <a:lnTo>
                  <a:pt x="10107390" y="2976922"/>
                </a:lnTo>
                <a:close/>
                <a:moveTo>
                  <a:pt x="9772734" y="3273742"/>
                </a:moveTo>
                <a:lnTo>
                  <a:pt x="9772734" y="2990638"/>
                </a:lnTo>
                <a:lnTo>
                  <a:pt x="10107390" y="2990638"/>
                </a:lnTo>
                <a:lnTo>
                  <a:pt x="10107390" y="3273742"/>
                </a:lnTo>
                <a:close/>
                <a:moveTo>
                  <a:pt x="9772734" y="3570541"/>
                </a:moveTo>
                <a:lnTo>
                  <a:pt x="9772734" y="3287447"/>
                </a:lnTo>
                <a:lnTo>
                  <a:pt x="10107390" y="3287447"/>
                </a:lnTo>
                <a:lnTo>
                  <a:pt x="10107390" y="3570541"/>
                </a:lnTo>
                <a:close/>
                <a:moveTo>
                  <a:pt x="9772734" y="3867361"/>
                </a:moveTo>
                <a:lnTo>
                  <a:pt x="9772734" y="3584257"/>
                </a:lnTo>
                <a:lnTo>
                  <a:pt x="10107390" y="3584257"/>
                </a:lnTo>
                <a:lnTo>
                  <a:pt x="10107390" y="3867361"/>
                </a:lnTo>
                <a:close/>
                <a:moveTo>
                  <a:pt x="9772734" y="4164171"/>
                </a:moveTo>
                <a:lnTo>
                  <a:pt x="9772734" y="3881077"/>
                </a:lnTo>
                <a:lnTo>
                  <a:pt x="10107390" y="3881077"/>
                </a:lnTo>
                <a:lnTo>
                  <a:pt x="10107390" y="4164171"/>
                </a:lnTo>
                <a:close/>
                <a:moveTo>
                  <a:pt x="9772734" y="4460991"/>
                </a:moveTo>
                <a:lnTo>
                  <a:pt x="9772734" y="4177897"/>
                </a:lnTo>
                <a:lnTo>
                  <a:pt x="10107390" y="4177897"/>
                </a:lnTo>
                <a:lnTo>
                  <a:pt x="10107390" y="4460991"/>
                </a:lnTo>
                <a:close/>
                <a:moveTo>
                  <a:pt x="9772734" y="4757811"/>
                </a:moveTo>
                <a:lnTo>
                  <a:pt x="9772734" y="4474707"/>
                </a:lnTo>
                <a:lnTo>
                  <a:pt x="10107390" y="4474707"/>
                </a:lnTo>
                <a:lnTo>
                  <a:pt x="10107390" y="4757811"/>
                </a:lnTo>
                <a:close/>
                <a:moveTo>
                  <a:pt x="9772734" y="5054610"/>
                </a:moveTo>
                <a:lnTo>
                  <a:pt x="9772734" y="4771516"/>
                </a:lnTo>
                <a:lnTo>
                  <a:pt x="10107390" y="4771516"/>
                </a:lnTo>
                <a:lnTo>
                  <a:pt x="10107390" y="5054610"/>
                </a:lnTo>
                <a:close/>
                <a:moveTo>
                  <a:pt x="9772734" y="5351441"/>
                </a:moveTo>
                <a:lnTo>
                  <a:pt x="9772734" y="5068337"/>
                </a:lnTo>
                <a:lnTo>
                  <a:pt x="10107390" y="5068337"/>
                </a:lnTo>
                <a:lnTo>
                  <a:pt x="10107390" y="5351441"/>
                </a:lnTo>
                <a:close/>
                <a:moveTo>
                  <a:pt x="9772734" y="5648250"/>
                </a:moveTo>
                <a:lnTo>
                  <a:pt x="9772734" y="5365157"/>
                </a:lnTo>
                <a:lnTo>
                  <a:pt x="10107390" y="5365157"/>
                </a:lnTo>
                <a:lnTo>
                  <a:pt x="10107390" y="5648250"/>
                </a:lnTo>
                <a:close/>
                <a:moveTo>
                  <a:pt x="9772734" y="5945060"/>
                </a:moveTo>
                <a:lnTo>
                  <a:pt x="9772734" y="5661966"/>
                </a:lnTo>
                <a:lnTo>
                  <a:pt x="10107390" y="5661966"/>
                </a:lnTo>
                <a:lnTo>
                  <a:pt x="10107390" y="5945060"/>
                </a:lnTo>
                <a:close/>
                <a:moveTo>
                  <a:pt x="9772734" y="6241880"/>
                </a:moveTo>
                <a:lnTo>
                  <a:pt x="9772734" y="5958776"/>
                </a:lnTo>
                <a:lnTo>
                  <a:pt x="10107390" y="5958776"/>
                </a:lnTo>
                <a:lnTo>
                  <a:pt x="10107390" y="6241880"/>
                </a:lnTo>
                <a:close/>
                <a:moveTo>
                  <a:pt x="9772734" y="6538690"/>
                </a:moveTo>
                <a:lnTo>
                  <a:pt x="9772734" y="6255596"/>
                </a:lnTo>
                <a:lnTo>
                  <a:pt x="10107390" y="6255596"/>
                </a:lnTo>
                <a:lnTo>
                  <a:pt x="10107390" y="6538690"/>
                </a:lnTo>
                <a:close/>
                <a:moveTo>
                  <a:pt x="9772734" y="6835499"/>
                </a:moveTo>
                <a:lnTo>
                  <a:pt x="9772734" y="6552406"/>
                </a:lnTo>
                <a:lnTo>
                  <a:pt x="10107390" y="6552406"/>
                </a:lnTo>
                <a:lnTo>
                  <a:pt x="10107390" y="6835499"/>
                </a:lnTo>
                <a:close/>
                <a:moveTo>
                  <a:pt x="9421844" y="305593"/>
                </a:moveTo>
                <a:lnTo>
                  <a:pt x="9421844" y="22489"/>
                </a:lnTo>
                <a:lnTo>
                  <a:pt x="9756520" y="22489"/>
                </a:lnTo>
                <a:lnTo>
                  <a:pt x="9756520" y="305593"/>
                </a:lnTo>
                <a:close/>
                <a:moveTo>
                  <a:pt x="9421844" y="602413"/>
                </a:moveTo>
                <a:lnTo>
                  <a:pt x="9421844" y="319309"/>
                </a:lnTo>
                <a:lnTo>
                  <a:pt x="9756520" y="319309"/>
                </a:lnTo>
                <a:lnTo>
                  <a:pt x="9756520" y="602413"/>
                </a:lnTo>
                <a:close/>
                <a:moveTo>
                  <a:pt x="9421844" y="899223"/>
                </a:moveTo>
                <a:lnTo>
                  <a:pt x="9421844" y="616129"/>
                </a:lnTo>
                <a:lnTo>
                  <a:pt x="9756520" y="616129"/>
                </a:lnTo>
                <a:lnTo>
                  <a:pt x="9756520" y="899223"/>
                </a:lnTo>
                <a:close/>
                <a:moveTo>
                  <a:pt x="9421844" y="1196033"/>
                </a:moveTo>
                <a:lnTo>
                  <a:pt x="9421844" y="912928"/>
                </a:lnTo>
                <a:lnTo>
                  <a:pt x="9756520" y="912928"/>
                </a:lnTo>
                <a:lnTo>
                  <a:pt x="9756520" y="1196033"/>
                </a:lnTo>
                <a:close/>
                <a:moveTo>
                  <a:pt x="9421844" y="1492853"/>
                </a:moveTo>
                <a:lnTo>
                  <a:pt x="9421844" y="1209749"/>
                </a:lnTo>
                <a:lnTo>
                  <a:pt x="9756520" y="1209749"/>
                </a:lnTo>
                <a:lnTo>
                  <a:pt x="9756520" y="1492853"/>
                </a:lnTo>
                <a:close/>
                <a:moveTo>
                  <a:pt x="9421844" y="1789662"/>
                </a:moveTo>
                <a:lnTo>
                  <a:pt x="9421844" y="1506569"/>
                </a:lnTo>
                <a:lnTo>
                  <a:pt x="9756520" y="1506569"/>
                </a:lnTo>
                <a:lnTo>
                  <a:pt x="9756520" y="1789662"/>
                </a:lnTo>
                <a:close/>
                <a:moveTo>
                  <a:pt x="9421844" y="2086472"/>
                </a:moveTo>
                <a:lnTo>
                  <a:pt x="9421844" y="1803368"/>
                </a:lnTo>
                <a:lnTo>
                  <a:pt x="9756520" y="1803368"/>
                </a:lnTo>
                <a:lnTo>
                  <a:pt x="9756520" y="2086472"/>
                </a:lnTo>
                <a:close/>
                <a:moveTo>
                  <a:pt x="9421844" y="2383292"/>
                </a:moveTo>
                <a:lnTo>
                  <a:pt x="9421844" y="2100188"/>
                </a:lnTo>
                <a:lnTo>
                  <a:pt x="9756520" y="2100188"/>
                </a:lnTo>
                <a:lnTo>
                  <a:pt x="9756520" y="2383292"/>
                </a:lnTo>
                <a:close/>
                <a:moveTo>
                  <a:pt x="9421844" y="2680112"/>
                </a:moveTo>
                <a:lnTo>
                  <a:pt x="9421844" y="2397008"/>
                </a:lnTo>
                <a:lnTo>
                  <a:pt x="9756520" y="2397008"/>
                </a:lnTo>
                <a:lnTo>
                  <a:pt x="9756520" y="2680112"/>
                </a:lnTo>
                <a:close/>
                <a:moveTo>
                  <a:pt x="9421844" y="2976922"/>
                </a:moveTo>
                <a:lnTo>
                  <a:pt x="9421844" y="2693828"/>
                </a:lnTo>
                <a:lnTo>
                  <a:pt x="9756520" y="2693828"/>
                </a:lnTo>
                <a:lnTo>
                  <a:pt x="9756520" y="2976922"/>
                </a:lnTo>
                <a:close/>
                <a:moveTo>
                  <a:pt x="9421844" y="3273742"/>
                </a:moveTo>
                <a:lnTo>
                  <a:pt x="9421844" y="2990638"/>
                </a:lnTo>
                <a:lnTo>
                  <a:pt x="9756520" y="2990638"/>
                </a:lnTo>
                <a:lnTo>
                  <a:pt x="9756520" y="3273742"/>
                </a:lnTo>
                <a:close/>
                <a:moveTo>
                  <a:pt x="9421844" y="3570541"/>
                </a:moveTo>
                <a:lnTo>
                  <a:pt x="9421844" y="3287447"/>
                </a:lnTo>
                <a:lnTo>
                  <a:pt x="9756520" y="3287447"/>
                </a:lnTo>
                <a:lnTo>
                  <a:pt x="9756520" y="3570541"/>
                </a:lnTo>
                <a:close/>
                <a:moveTo>
                  <a:pt x="9421844" y="3867361"/>
                </a:moveTo>
                <a:lnTo>
                  <a:pt x="9421844" y="3584257"/>
                </a:lnTo>
                <a:lnTo>
                  <a:pt x="9756520" y="3584257"/>
                </a:lnTo>
                <a:lnTo>
                  <a:pt x="9756520" y="3867361"/>
                </a:lnTo>
                <a:close/>
                <a:moveTo>
                  <a:pt x="9421844" y="4164171"/>
                </a:moveTo>
                <a:lnTo>
                  <a:pt x="9421844" y="3881077"/>
                </a:lnTo>
                <a:lnTo>
                  <a:pt x="9756520" y="3881077"/>
                </a:lnTo>
                <a:lnTo>
                  <a:pt x="9756520" y="4164171"/>
                </a:lnTo>
                <a:close/>
                <a:moveTo>
                  <a:pt x="9421844" y="4460991"/>
                </a:moveTo>
                <a:lnTo>
                  <a:pt x="9421844" y="4177897"/>
                </a:lnTo>
                <a:lnTo>
                  <a:pt x="9756520" y="4177897"/>
                </a:lnTo>
                <a:lnTo>
                  <a:pt x="9756520" y="4460991"/>
                </a:lnTo>
                <a:close/>
                <a:moveTo>
                  <a:pt x="9421844" y="4757811"/>
                </a:moveTo>
                <a:lnTo>
                  <a:pt x="9421844" y="4474707"/>
                </a:lnTo>
                <a:lnTo>
                  <a:pt x="9756520" y="4474707"/>
                </a:lnTo>
                <a:lnTo>
                  <a:pt x="9756520" y="4757811"/>
                </a:lnTo>
                <a:close/>
                <a:moveTo>
                  <a:pt x="9421844" y="5054610"/>
                </a:moveTo>
                <a:lnTo>
                  <a:pt x="9421844" y="4771516"/>
                </a:lnTo>
                <a:lnTo>
                  <a:pt x="9756520" y="4771516"/>
                </a:lnTo>
                <a:lnTo>
                  <a:pt x="9756520" y="5054610"/>
                </a:lnTo>
                <a:close/>
                <a:moveTo>
                  <a:pt x="9421844" y="5351441"/>
                </a:moveTo>
                <a:lnTo>
                  <a:pt x="9421844" y="5068337"/>
                </a:lnTo>
                <a:lnTo>
                  <a:pt x="9756520" y="5068337"/>
                </a:lnTo>
                <a:lnTo>
                  <a:pt x="9756520" y="5351441"/>
                </a:lnTo>
                <a:close/>
                <a:moveTo>
                  <a:pt x="9421844" y="5648250"/>
                </a:moveTo>
                <a:lnTo>
                  <a:pt x="9421844" y="5365157"/>
                </a:lnTo>
                <a:lnTo>
                  <a:pt x="9756520" y="5365157"/>
                </a:lnTo>
                <a:lnTo>
                  <a:pt x="9756520" y="5648250"/>
                </a:lnTo>
                <a:close/>
                <a:moveTo>
                  <a:pt x="9421844" y="5945060"/>
                </a:moveTo>
                <a:lnTo>
                  <a:pt x="9421844" y="5661966"/>
                </a:lnTo>
                <a:lnTo>
                  <a:pt x="9756520" y="5661966"/>
                </a:lnTo>
                <a:lnTo>
                  <a:pt x="9756520" y="5945060"/>
                </a:lnTo>
                <a:close/>
                <a:moveTo>
                  <a:pt x="9421844" y="6241880"/>
                </a:moveTo>
                <a:lnTo>
                  <a:pt x="9421844" y="5958776"/>
                </a:lnTo>
                <a:lnTo>
                  <a:pt x="9756520" y="5958776"/>
                </a:lnTo>
                <a:lnTo>
                  <a:pt x="9756520" y="6241880"/>
                </a:lnTo>
                <a:close/>
                <a:moveTo>
                  <a:pt x="9421844" y="6538690"/>
                </a:moveTo>
                <a:lnTo>
                  <a:pt x="9421844" y="6255596"/>
                </a:lnTo>
                <a:lnTo>
                  <a:pt x="9756520" y="6255596"/>
                </a:lnTo>
                <a:lnTo>
                  <a:pt x="9756520" y="6538690"/>
                </a:lnTo>
                <a:close/>
                <a:moveTo>
                  <a:pt x="9421844" y="6835499"/>
                </a:moveTo>
                <a:lnTo>
                  <a:pt x="9421844" y="6552406"/>
                </a:lnTo>
                <a:lnTo>
                  <a:pt x="9756520" y="6552406"/>
                </a:lnTo>
                <a:lnTo>
                  <a:pt x="9756520" y="6835499"/>
                </a:lnTo>
                <a:close/>
                <a:moveTo>
                  <a:pt x="9070964" y="305593"/>
                </a:moveTo>
                <a:lnTo>
                  <a:pt x="9070964" y="22489"/>
                </a:lnTo>
                <a:lnTo>
                  <a:pt x="9405630" y="22489"/>
                </a:lnTo>
                <a:lnTo>
                  <a:pt x="9405630" y="305593"/>
                </a:lnTo>
                <a:close/>
                <a:moveTo>
                  <a:pt x="9070964" y="602413"/>
                </a:moveTo>
                <a:lnTo>
                  <a:pt x="9070964" y="319309"/>
                </a:lnTo>
                <a:lnTo>
                  <a:pt x="9405630" y="319309"/>
                </a:lnTo>
                <a:lnTo>
                  <a:pt x="9405630" y="602413"/>
                </a:lnTo>
                <a:close/>
                <a:moveTo>
                  <a:pt x="9070964" y="899223"/>
                </a:moveTo>
                <a:lnTo>
                  <a:pt x="9070964" y="616129"/>
                </a:lnTo>
                <a:lnTo>
                  <a:pt x="9405630" y="616129"/>
                </a:lnTo>
                <a:lnTo>
                  <a:pt x="9405630" y="899223"/>
                </a:lnTo>
                <a:close/>
                <a:moveTo>
                  <a:pt x="9070964" y="1196033"/>
                </a:moveTo>
                <a:lnTo>
                  <a:pt x="9070964" y="912928"/>
                </a:lnTo>
                <a:lnTo>
                  <a:pt x="9405630" y="912928"/>
                </a:lnTo>
                <a:lnTo>
                  <a:pt x="9405630" y="1196033"/>
                </a:lnTo>
                <a:close/>
                <a:moveTo>
                  <a:pt x="9070964" y="1492853"/>
                </a:moveTo>
                <a:lnTo>
                  <a:pt x="9070964" y="1209749"/>
                </a:lnTo>
                <a:lnTo>
                  <a:pt x="9405630" y="1209749"/>
                </a:lnTo>
                <a:lnTo>
                  <a:pt x="9405630" y="1492853"/>
                </a:lnTo>
                <a:close/>
                <a:moveTo>
                  <a:pt x="9070964" y="1789662"/>
                </a:moveTo>
                <a:lnTo>
                  <a:pt x="9070964" y="1506569"/>
                </a:lnTo>
                <a:lnTo>
                  <a:pt x="9405630" y="1506569"/>
                </a:lnTo>
                <a:lnTo>
                  <a:pt x="9405630" y="1789662"/>
                </a:lnTo>
                <a:close/>
                <a:moveTo>
                  <a:pt x="9070964" y="2086472"/>
                </a:moveTo>
                <a:lnTo>
                  <a:pt x="9070964" y="1803368"/>
                </a:lnTo>
                <a:lnTo>
                  <a:pt x="9405630" y="1803368"/>
                </a:lnTo>
                <a:lnTo>
                  <a:pt x="9405630" y="2086472"/>
                </a:lnTo>
                <a:close/>
                <a:moveTo>
                  <a:pt x="9070964" y="2383292"/>
                </a:moveTo>
                <a:lnTo>
                  <a:pt x="9070964" y="2100188"/>
                </a:lnTo>
                <a:lnTo>
                  <a:pt x="9405630" y="2100188"/>
                </a:lnTo>
                <a:lnTo>
                  <a:pt x="9405630" y="2383292"/>
                </a:lnTo>
                <a:close/>
                <a:moveTo>
                  <a:pt x="9070964" y="2680112"/>
                </a:moveTo>
                <a:lnTo>
                  <a:pt x="9070964" y="2397008"/>
                </a:lnTo>
                <a:lnTo>
                  <a:pt x="9405630" y="2397008"/>
                </a:lnTo>
                <a:lnTo>
                  <a:pt x="9405630" y="2680112"/>
                </a:lnTo>
                <a:close/>
                <a:moveTo>
                  <a:pt x="9070964" y="2976922"/>
                </a:moveTo>
                <a:lnTo>
                  <a:pt x="9070964" y="2693828"/>
                </a:lnTo>
                <a:lnTo>
                  <a:pt x="9405630" y="2693828"/>
                </a:lnTo>
                <a:lnTo>
                  <a:pt x="9405630" y="2976922"/>
                </a:lnTo>
                <a:close/>
                <a:moveTo>
                  <a:pt x="9070964" y="3273742"/>
                </a:moveTo>
                <a:lnTo>
                  <a:pt x="9070964" y="2990638"/>
                </a:lnTo>
                <a:lnTo>
                  <a:pt x="9405630" y="2990638"/>
                </a:lnTo>
                <a:lnTo>
                  <a:pt x="9405630" y="3273742"/>
                </a:lnTo>
                <a:close/>
                <a:moveTo>
                  <a:pt x="9070964" y="3570541"/>
                </a:moveTo>
                <a:lnTo>
                  <a:pt x="9070964" y="3287447"/>
                </a:lnTo>
                <a:lnTo>
                  <a:pt x="9405630" y="3287447"/>
                </a:lnTo>
                <a:lnTo>
                  <a:pt x="9405630" y="3570541"/>
                </a:lnTo>
                <a:close/>
                <a:moveTo>
                  <a:pt x="9070964" y="3867361"/>
                </a:moveTo>
                <a:lnTo>
                  <a:pt x="9070964" y="3584257"/>
                </a:lnTo>
                <a:lnTo>
                  <a:pt x="9405630" y="3584257"/>
                </a:lnTo>
                <a:lnTo>
                  <a:pt x="9405630" y="3867361"/>
                </a:lnTo>
                <a:close/>
                <a:moveTo>
                  <a:pt x="9070964" y="4164171"/>
                </a:moveTo>
                <a:lnTo>
                  <a:pt x="9070964" y="3881077"/>
                </a:lnTo>
                <a:lnTo>
                  <a:pt x="9405630" y="3881077"/>
                </a:lnTo>
                <a:lnTo>
                  <a:pt x="9405630" y="4164171"/>
                </a:lnTo>
                <a:close/>
                <a:moveTo>
                  <a:pt x="9070964" y="4460991"/>
                </a:moveTo>
                <a:lnTo>
                  <a:pt x="9070964" y="4177897"/>
                </a:lnTo>
                <a:lnTo>
                  <a:pt x="9405630" y="4177897"/>
                </a:lnTo>
                <a:lnTo>
                  <a:pt x="9405630" y="4460991"/>
                </a:lnTo>
                <a:close/>
                <a:moveTo>
                  <a:pt x="9070964" y="4757811"/>
                </a:moveTo>
                <a:lnTo>
                  <a:pt x="9070964" y="4474707"/>
                </a:lnTo>
                <a:lnTo>
                  <a:pt x="9405630" y="4474707"/>
                </a:lnTo>
                <a:lnTo>
                  <a:pt x="9405630" y="4757811"/>
                </a:lnTo>
                <a:close/>
                <a:moveTo>
                  <a:pt x="9070964" y="5054610"/>
                </a:moveTo>
                <a:lnTo>
                  <a:pt x="9070964" y="4771516"/>
                </a:lnTo>
                <a:lnTo>
                  <a:pt x="9405630" y="4771516"/>
                </a:lnTo>
                <a:lnTo>
                  <a:pt x="9405630" y="5054610"/>
                </a:lnTo>
                <a:close/>
                <a:moveTo>
                  <a:pt x="9070964" y="5351441"/>
                </a:moveTo>
                <a:lnTo>
                  <a:pt x="9070964" y="5068337"/>
                </a:lnTo>
                <a:lnTo>
                  <a:pt x="9405630" y="5068337"/>
                </a:lnTo>
                <a:lnTo>
                  <a:pt x="9405630" y="5351441"/>
                </a:lnTo>
                <a:close/>
                <a:moveTo>
                  <a:pt x="9070964" y="5648250"/>
                </a:moveTo>
                <a:lnTo>
                  <a:pt x="9070964" y="5365157"/>
                </a:lnTo>
                <a:lnTo>
                  <a:pt x="9405630" y="5365157"/>
                </a:lnTo>
                <a:lnTo>
                  <a:pt x="9405630" y="5648250"/>
                </a:lnTo>
                <a:close/>
                <a:moveTo>
                  <a:pt x="9070964" y="5945060"/>
                </a:moveTo>
                <a:lnTo>
                  <a:pt x="9070964" y="5661966"/>
                </a:lnTo>
                <a:lnTo>
                  <a:pt x="9405630" y="5661966"/>
                </a:lnTo>
                <a:lnTo>
                  <a:pt x="9405630" y="5945060"/>
                </a:lnTo>
                <a:close/>
                <a:moveTo>
                  <a:pt x="9070964" y="6241880"/>
                </a:moveTo>
                <a:lnTo>
                  <a:pt x="9070964" y="5958776"/>
                </a:lnTo>
                <a:lnTo>
                  <a:pt x="9405630" y="5958776"/>
                </a:lnTo>
                <a:lnTo>
                  <a:pt x="9405630" y="6241880"/>
                </a:lnTo>
                <a:close/>
                <a:moveTo>
                  <a:pt x="9070964" y="6538690"/>
                </a:moveTo>
                <a:lnTo>
                  <a:pt x="9070964" y="6255596"/>
                </a:lnTo>
                <a:lnTo>
                  <a:pt x="9405630" y="6255596"/>
                </a:lnTo>
                <a:lnTo>
                  <a:pt x="9405630" y="6538690"/>
                </a:lnTo>
                <a:close/>
                <a:moveTo>
                  <a:pt x="9070964" y="6835499"/>
                </a:moveTo>
                <a:lnTo>
                  <a:pt x="9070964" y="6552406"/>
                </a:lnTo>
                <a:lnTo>
                  <a:pt x="9405630" y="6552406"/>
                </a:lnTo>
                <a:lnTo>
                  <a:pt x="9405630" y="6835499"/>
                </a:lnTo>
                <a:close/>
                <a:moveTo>
                  <a:pt x="8720094" y="305593"/>
                </a:moveTo>
                <a:lnTo>
                  <a:pt x="8720094" y="22489"/>
                </a:lnTo>
                <a:lnTo>
                  <a:pt x="9054761" y="22489"/>
                </a:lnTo>
                <a:lnTo>
                  <a:pt x="9054761" y="305593"/>
                </a:lnTo>
                <a:close/>
                <a:moveTo>
                  <a:pt x="8720094" y="602413"/>
                </a:moveTo>
                <a:lnTo>
                  <a:pt x="8720094" y="319309"/>
                </a:lnTo>
                <a:lnTo>
                  <a:pt x="9054761" y="319309"/>
                </a:lnTo>
                <a:lnTo>
                  <a:pt x="9054761" y="602413"/>
                </a:lnTo>
                <a:close/>
                <a:moveTo>
                  <a:pt x="8720094" y="899223"/>
                </a:moveTo>
                <a:lnTo>
                  <a:pt x="8720094" y="616129"/>
                </a:lnTo>
                <a:lnTo>
                  <a:pt x="9054761" y="616129"/>
                </a:lnTo>
                <a:lnTo>
                  <a:pt x="9054761" y="899223"/>
                </a:lnTo>
                <a:close/>
                <a:moveTo>
                  <a:pt x="8720094" y="1196033"/>
                </a:moveTo>
                <a:lnTo>
                  <a:pt x="8720094" y="912928"/>
                </a:lnTo>
                <a:lnTo>
                  <a:pt x="9054761" y="912928"/>
                </a:lnTo>
                <a:lnTo>
                  <a:pt x="9054761" y="1196033"/>
                </a:lnTo>
                <a:close/>
                <a:moveTo>
                  <a:pt x="8720094" y="1492853"/>
                </a:moveTo>
                <a:lnTo>
                  <a:pt x="8720094" y="1209749"/>
                </a:lnTo>
                <a:lnTo>
                  <a:pt x="9054761" y="1209749"/>
                </a:lnTo>
                <a:lnTo>
                  <a:pt x="9054761" y="1492853"/>
                </a:lnTo>
                <a:close/>
                <a:moveTo>
                  <a:pt x="8720094" y="1789662"/>
                </a:moveTo>
                <a:lnTo>
                  <a:pt x="8720094" y="1506569"/>
                </a:lnTo>
                <a:lnTo>
                  <a:pt x="9054761" y="1506569"/>
                </a:lnTo>
                <a:lnTo>
                  <a:pt x="9054761" y="1789662"/>
                </a:lnTo>
                <a:close/>
                <a:moveTo>
                  <a:pt x="8720094" y="2086472"/>
                </a:moveTo>
                <a:lnTo>
                  <a:pt x="8720094" y="1803368"/>
                </a:lnTo>
                <a:lnTo>
                  <a:pt x="9054761" y="1803368"/>
                </a:lnTo>
                <a:lnTo>
                  <a:pt x="9054761" y="2086472"/>
                </a:lnTo>
                <a:close/>
                <a:moveTo>
                  <a:pt x="8720094" y="2383292"/>
                </a:moveTo>
                <a:lnTo>
                  <a:pt x="8720094" y="2100188"/>
                </a:lnTo>
                <a:lnTo>
                  <a:pt x="9054761" y="2100188"/>
                </a:lnTo>
                <a:lnTo>
                  <a:pt x="9054761" y="2383292"/>
                </a:lnTo>
                <a:close/>
                <a:moveTo>
                  <a:pt x="8720094" y="2680112"/>
                </a:moveTo>
                <a:lnTo>
                  <a:pt x="8720094" y="2397008"/>
                </a:lnTo>
                <a:lnTo>
                  <a:pt x="9054761" y="2397008"/>
                </a:lnTo>
                <a:lnTo>
                  <a:pt x="9054761" y="2680112"/>
                </a:lnTo>
                <a:close/>
                <a:moveTo>
                  <a:pt x="8720094" y="2976922"/>
                </a:moveTo>
                <a:lnTo>
                  <a:pt x="8720094" y="2693828"/>
                </a:lnTo>
                <a:lnTo>
                  <a:pt x="9054761" y="2693828"/>
                </a:lnTo>
                <a:lnTo>
                  <a:pt x="9054761" y="2976922"/>
                </a:lnTo>
                <a:close/>
                <a:moveTo>
                  <a:pt x="8720094" y="3273742"/>
                </a:moveTo>
                <a:lnTo>
                  <a:pt x="8720094" y="2990638"/>
                </a:lnTo>
                <a:lnTo>
                  <a:pt x="9054761" y="2990638"/>
                </a:lnTo>
                <a:lnTo>
                  <a:pt x="9054761" y="3273742"/>
                </a:lnTo>
                <a:close/>
                <a:moveTo>
                  <a:pt x="8720094" y="3570541"/>
                </a:moveTo>
                <a:lnTo>
                  <a:pt x="8720094" y="3287447"/>
                </a:lnTo>
                <a:lnTo>
                  <a:pt x="9054761" y="3287447"/>
                </a:lnTo>
                <a:lnTo>
                  <a:pt x="9054761" y="3570541"/>
                </a:lnTo>
                <a:close/>
                <a:moveTo>
                  <a:pt x="8720094" y="3867361"/>
                </a:moveTo>
                <a:lnTo>
                  <a:pt x="8720094" y="3584257"/>
                </a:lnTo>
                <a:lnTo>
                  <a:pt x="9054761" y="3584257"/>
                </a:lnTo>
                <a:lnTo>
                  <a:pt x="9054761" y="3867361"/>
                </a:lnTo>
                <a:close/>
                <a:moveTo>
                  <a:pt x="8720094" y="4164171"/>
                </a:moveTo>
                <a:lnTo>
                  <a:pt x="8720094" y="3881077"/>
                </a:lnTo>
                <a:lnTo>
                  <a:pt x="9054761" y="3881077"/>
                </a:lnTo>
                <a:lnTo>
                  <a:pt x="9054761" y="4164171"/>
                </a:lnTo>
                <a:close/>
                <a:moveTo>
                  <a:pt x="8720094" y="4460991"/>
                </a:moveTo>
                <a:lnTo>
                  <a:pt x="8720094" y="4177897"/>
                </a:lnTo>
                <a:lnTo>
                  <a:pt x="9054761" y="4177897"/>
                </a:lnTo>
                <a:lnTo>
                  <a:pt x="9054761" y="4460991"/>
                </a:lnTo>
                <a:close/>
                <a:moveTo>
                  <a:pt x="8720094" y="4757811"/>
                </a:moveTo>
                <a:lnTo>
                  <a:pt x="8720094" y="4474707"/>
                </a:lnTo>
                <a:lnTo>
                  <a:pt x="9054761" y="4474707"/>
                </a:lnTo>
                <a:lnTo>
                  <a:pt x="9054761" y="4757811"/>
                </a:lnTo>
                <a:close/>
                <a:moveTo>
                  <a:pt x="8720094" y="5054610"/>
                </a:moveTo>
                <a:lnTo>
                  <a:pt x="8720094" y="4771516"/>
                </a:lnTo>
                <a:lnTo>
                  <a:pt x="9054761" y="4771516"/>
                </a:lnTo>
                <a:lnTo>
                  <a:pt x="9054761" y="5054610"/>
                </a:lnTo>
                <a:close/>
                <a:moveTo>
                  <a:pt x="8720094" y="5351441"/>
                </a:moveTo>
                <a:lnTo>
                  <a:pt x="8720094" y="5068337"/>
                </a:lnTo>
                <a:lnTo>
                  <a:pt x="9054761" y="5068337"/>
                </a:lnTo>
                <a:lnTo>
                  <a:pt x="9054761" y="5351441"/>
                </a:lnTo>
                <a:close/>
                <a:moveTo>
                  <a:pt x="8720094" y="5648250"/>
                </a:moveTo>
                <a:lnTo>
                  <a:pt x="8720094" y="5365157"/>
                </a:lnTo>
                <a:lnTo>
                  <a:pt x="9054761" y="5365157"/>
                </a:lnTo>
                <a:lnTo>
                  <a:pt x="9054761" y="5648250"/>
                </a:lnTo>
                <a:close/>
                <a:moveTo>
                  <a:pt x="8720094" y="5945060"/>
                </a:moveTo>
                <a:lnTo>
                  <a:pt x="8720094" y="5661966"/>
                </a:lnTo>
                <a:lnTo>
                  <a:pt x="9054761" y="5661966"/>
                </a:lnTo>
                <a:lnTo>
                  <a:pt x="9054761" y="5945060"/>
                </a:lnTo>
                <a:close/>
                <a:moveTo>
                  <a:pt x="8720094" y="6241880"/>
                </a:moveTo>
                <a:lnTo>
                  <a:pt x="8720094" y="5958776"/>
                </a:lnTo>
                <a:lnTo>
                  <a:pt x="9054761" y="5958776"/>
                </a:lnTo>
                <a:lnTo>
                  <a:pt x="9054761" y="6241880"/>
                </a:lnTo>
                <a:close/>
                <a:moveTo>
                  <a:pt x="8720094" y="6538690"/>
                </a:moveTo>
                <a:lnTo>
                  <a:pt x="8720094" y="6255596"/>
                </a:lnTo>
                <a:lnTo>
                  <a:pt x="9054761" y="6255596"/>
                </a:lnTo>
                <a:lnTo>
                  <a:pt x="9054761" y="6538690"/>
                </a:lnTo>
                <a:close/>
                <a:moveTo>
                  <a:pt x="8720094" y="6835499"/>
                </a:moveTo>
                <a:lnTo>
                  <a:pt x="8720094" y="6552406"/>
                </a:lnTo>
                <a:lnTo>
                  <a:pt x="9054761" y="6552406"/>
                </a:lnTo>
                <a:lnTo>
                  <a:pt x="9054761" y="6835499"/>
                </a:lnTo>
                <a:close/>
                <a:moveTo>
                  <a:pt x="8369204" y="305593"/>
                </a:moveTo>
                <a:lnTo>
                  <a:pt x="8369204" y="22489"/>
                </a:lnTo>
                <a:lnTo>
                  <a:pt x="8703881" y="22489"/>
                </a:lnTo>
                <a:lnTo>
                  <a:pt x="8703881" y="305593"/>
                </a:lnTo>
                <a:close/>
                <a:moveTo>
                  <a:pt x="8369204" y="602413"/>
                </a:moveTo>
                <a:lnTo>
                  <a:pt x="8369204" y="319309"/>
                </a:lnTo>
                <a:lnTo>
                  <a:pt x="8703881" y="319309"/>
                </a:lnTo>
                <a:lnTo>
                  <a:pt x="8703881" y="602413"/>
                </a:lnTo>
                <a:close/>
                <a:moveTo>
                  <a:pt x="8369204" y="899223"/>
                </a:moveTo>
                <a:lnTo>
                  <a:pt x="8369204" y="616129"/>
                </a:lnTo>
                <a:lnTo>
                  <a:pt x="8703881" y="616129"/>
                </a:lnTo>
                <a:lnTo>
                  <a:pt x="8703881" y="899223"/>
                </a:lnTo>
                <a:close/>
                <a:moveTo>
                  <a:pt x="8369204" y="1196033"/>
                </a:moveTo>
                <a:lnTo>
                  <a:pt x="8369204" y="912928"/>
                </a:lnTo>
                <a:lnTo>
                  <a:pt x="8703881" y="912928"/>
                </a:lnTo>
                <a:lnTo>
                  <a:pt x="8703881" y="1196033"/>
                </a:lnTo>
                <a:close/>
                <a:moveTo>
                  <a:pt x="8369204" y="1492853"/>
                </a:moveTo>
                <a:lnTo>
                  <a:pt x="8369204" y="1209749"/>
                </a:lnTo>
                <a:lnTo>
                  <a:pt x="8703881" y="1209749"/>
                </a:lnTo>
                <a:lnTo>
                  <a:pt x="8703881" y="1492853"/>
                </a:lnTo>
                <a:close/>
                <a:moveTo>
                  <a:pt x="8369204" y="1789662"/>
                </a:moveTo>
                <a:lnTo>
                  <a:pt x="8369204" y="1506569"/>
                </a:lnTo>
                <a:lnTo>
                  <a:pt x="8703881" y="1506569"/>
                </a:lnTo>
                <a:lnTo>
                  <a:pt x="8703881" y="1789662"/>
                </a:lnTo>
                <a:close/>
                <a:moveTo>
                  <a:pt x="8369204" y="2086472"/>
                </a:moveTo>
                <a:lnTo>
                  <a:pt x="8369204" y="1803368"/>
                </a:lnTo>
                <a:lnTo>
                  <a:pt x="8703881" y="1803368"/>
                </a:lnTo>
                <a:lnTo>
                  <a:pt x="8703881" y="2086472"/>
                </a:lnTo>
                <a:close/>
                <a:moveTo>
                  <a:pt x="8369204" y="2383292"/>
                </a:moveTo>
                <a:lnTo>
                  <a:pt x="8369204" y="2100188"/>
                </a:lnTo>
                <a:lnTo>
                  <a:pt x="8703881" y="2100188"/>
                </a:lnTo>
                <a:lnTo>
                  <a:pt x="8703881" y="2383292"/>
                </a:lnTo>
                <a:close/>
                <a:moveTo>
                  <a:pt x="8369204" y="2680112"/>
                </a:moveTo>
                <a:lnTo>
                  <a:pt x="8369204" y="2397008"/>
                </a:lnTo>
                <a:lnTo>
                  <a:pt x="8703881" y="2397008"/>
                </a:lnTo>
                <a:lnTo>
                  <a:pt x="8703881" y="2680112"/>
                </a:lnTo>
                <a:close/>
                <a:moveTo>
                  <a:pt x="8369204" y="2976922"/>
                </a:moveTo>
                <a:lnTo>
                  <a:pt x="8369204" y="2693828"/>
                </a:lnTo>
                <a:lnTo>
                  <a:pt x="8703881" y="2693828"/>
                </a:lnTo>
                <a:lnTo>
                  <a:pt x="8703881" y="2976922"/>
                </a:lnTo>
                <a:close/>
                <a:moveTo>
                  <a:pt x="8369204" y="3273742"/>
                </a:moveTo>
                <a:lnTo>
                  <a:pt x="8369204" y="2990638"/>
                </a:lnTo>
                <a:lnTo>
                  <a:pt x="8703881" y="2990638"/>
                </a:lnTo>
                <a:lnTo>
                  <a:pt x="8703881" y="3273742"/>
                </a:lnTo>
                <a:close/>
                <a:moveTo>
                  <a:pt x="8369204" y="3570541"/>
                </a:moveTo>
                <a:lnTo>
                  <a:pt x="8369204" y="3287447"/>
                </a:lnTo>
                <a:lnTo>
                  <a:pt x="8703881" y="3287447"/>
                </a:lnTo>
                <a:lnTo>
                  <a:pt x="8703881" y="3570541"/>
                </a:lnTo>
                <a:close/>
                <a:moveTo>
                  <a:pt x="8369204" y="3867361"/>
                </a:moveTo>
                <a:lnTo>
                  <a:pt x="8369204" y="3584257"/>
                </a:lnTo>
                <a:lnTo>
                  <a:pt x="8703881" y="3584257"/>
                </a:lnTo>
                <a:lnTo>
                  <a:pt x="8703881" y="3867361"/>
                </a:lnTo>
                <a:close/>
                <a:moveTo>
                  <a:pt x="8369204" y="4164171"/>
                </a:moveTo>
                <a:lnTo>
                  <a:pt x="8369204" y="3881077"/>
                </a:lnTo>
                <a:lnTo>
                  <a:pt x="8703881" y="3881077"/>
                </a:lnTo>
                <a:lnTo>
                  <a:pt x="8703881" y="4164171"/>
                </a:lnTo>
                <a:close/>
                <a:moveTo>
                  <a:pt x="8369204" y="4460991"/>
                </a:moveTo>
                <a:lnTo>
                  <a:pt x="8369204" y="4177897"/>
                </a:lnTo>
                <a:lnTo>
                  <a:pt x="8703881" y="4177897"/>
                </a:lnTo>
                <a:lnTo>
                  <a:pt x="8703881" y="4460991"/>
                </a:lnTo>
                <a:close/>
                <a:moveTo>
                  <a:pt x="8369204" y="4757811"/>
                </a:moveTo>
                <a:lnTo>
                  <a:pt x="8369204" y="4474707"/>
                </a:lnTo>
                <a:lnTo>
                  <a:pt x="8703881" y="4474707"/>
                </a:lnTo>
                <a:lnTo>
                  <a:pt x="8703881" y="4757811"/>
                </a:lnTo>
                <a:close/>
                <a:moveTo>
                  <a:pt x="8369204" y="5054610"/>
                </a:moveTo>
                <a:lnTo>
                  <a:pt x="8369204" y="4771516"/>
                </a:lnTo>
                <a:lnTo>
                  <a:pt x="8703881" y="4771516"/>
                </a:lnTo>
                <a:lnTo>
                  <a:pt x="8703881" y="5054610"/>
                </a:lnTo>
                <a:close/>
                <a:moveTo>
                  <a:pt x="8369204" y="5351441"/>
                </a:moveTo>
                <a:lnTo>
                  <a:pt x="8369204" y="5068337"/>
                </a:lnTo>
                <a:lnTo>
                  <a:pt x="8703881" y="5068337"/>
                </a:lnTo>
                <a:lnTo>
                  <a:pt x="8703881" y="5351441"/>
                </a:lnTo>
                <a:close/>
                <a:moveTo>
                  <a:pt x="8369204" y="5648250"/>
                </a:moveTo>
                <a:lnTo>
                  <a:pt x="8369204" y="5365157"/>
                </a:lnTo>
                <a:lnTo>
                  <a:pt x="8703881" y="5365157"/>
                </a:lnTo>
                <a:lnTo>
                  <a:pt x="8703881" y="5648250"/>
                </a:lnTo>
                <a:close/>
                <a:moveTo>
                  <a:pt x="8369204" y="5945060"/>
                </a:moveTo>
                <a:lnTo>
                  <a:pt x="8369204" y="5661966"/>
                </a:lnTo>
                <a:lnTo>
                  <a:pt x="8703881" y="5661966"/>
                </a:lnTo>
                <a:lnTo>
                  <a:pt x="8703881" y="5945060"/>
                </a:lnTo>
                <a:close/>
                <a:moveTo>
                  <a:pt x="8369204" y="6241880"/>
                </a:moveTo>
                <a:lnTo>
                  <a:pt x="8369204" y="5958776"/>
                </a:lnTo>
                <a:lnTo>
                  <a:pt x="8703881" y="5958776"/>
                </a:lnTo>
                <a:lnTo>
                  <a:pt x="8703881" y="6241880"/>
                </a:lnTo>
                <a:close/>
                <a:moveTo>
                  <a:pt x="8369204" y="6538690"/>
                </a:moveTo>
                <a:lnTo>
                  <a:pt x="8369204" y="6255596"/>
                </a:lnTo>
                <a:lnTo>
                  <a:pt x="8703881" y="6255596"/>
                </a:lnTo>
                <a:lnTo>
                  <a:pt x="8703881" y="6538690"/>
                </a:lnTo>
                <a:close/>
                <a:moveTo>
                  <a:pt x="8369204" y="6835499"/>
                </a:moveTo>
                <a:lnTo>
                  <a:pt x="8369204" y="6552406"/>
                </a:lnTo>
                <a:lnTo>
                  <a:pt x="8703881" y="6552406"/>
                </a:lnTo>
                <a:lnTo>
                  <a:pt x="8703881" y="6835499"/>
                </a:lnTo>
                <a:close/>
                <a:moveTo>
                  <a:pt x="8018335" y="305593"/>
                </a:moveTo>
                <a:lnTo>
                  <a:pt x="8018335" y="22489"/>
                </a:lnTo>
                <a:lnTo>
                  <a:pt x="8352990" y="22489"/>
                </a:lnTo>
                <a:lnTo>
                  <a:pt x="8352990" y="305593"/>
                </a:lnTo>
                <a:close/>
                <a:moveTo>
                  <a:pt x="8018335" y="602413"/>
                </a:moveTo>
                <a:lnTo>
                  <a:pt x="8018335" y="319309"/>
                </a:lnTo>
                <a:lnTo>
                  <a:pt x="8352990" y="319309"/>
                </a:lnTo>
                <a:lnTo>
                  <a:pt x="8352990" y="602413"/>
                </a:lnTo>
                <a:close/>
                <a:moveTo>
                  <a:pt x="8018335" y="899223"/>
                </a:moveTo>
                <a:lnTo>
                  <a:pt x="8018335" y="616129"/>
                </a:lnTo>
                <a:lnTo>
                  <a:pt x="8352990" y="616129"/>
                </a:lnTo>
                <a:lnTo>
                  <a:pt x="8352990" y="899223"/>
                </a:lnTo>
                <a:close/>
                <a:moveTo>
                  <a:pt x="8018335" y="1196033"/>
                </a:moveTo>
                <a:lnTo>
                  <a:pt x="8018335" y="912928"/>
                </a:lnTo>
                <a:lnTo>
                  <a:pt x="8352990" y="912928"/>
                </a:lnTo>
                <a:lnTo>
                  <a:pt x="8352990" y="1196033"/>
                </a:lnTo>
                <a:close/>
                <a:moveTo>
                  <a:pt x="8018335" y="1492853"/>
                </a:moveTo>
                <a:lnTo>
                  <a:pt x="8018335" y="1209749"/>
                </a:lnTo>
                <a:lnTo>
                  <a:pt x="8352990" y="1209749"/>
                </a:lnTo>
                <a:lnTo>
                  <a:pt x="8352990" y="1492853"/>
                </a:lnTo>
                <a:close/>
                <a:moveTo>
                  <a:pt x="8018335" y="1789662"/>
                </a:moveTo>
                <a:lnTo>
                  <a:pt x="8018335" y="1506569"/>
                </a:lnTo>
                <a:lnTo>
                  <a:pt x="8352990" y="1506569"/>
                </a:lnTo>
                <a:lnTo>
                  <a:pt x="8352990" y="1789662"/>
                </a:lnTo>
                <a:close/>
                <a:moveTo>
                  <a:pt x="8018335" y="2086472"/>
                </a:moveTo>
                <a:lnTo>
                  <a:pt x="8018335" y="1803368"/>
                </a:lnTo>
                <a:lnTo>
                  <a:pt x="8352990" y="1803368"/>
                </a:lnTo>
                <a:lnTo>
                  <a:pt x="8352990" y="2086472"/>
                </a:lnTo>
                <a:close/>
                <a:moveTo>
                  <a:pt x="8018335" y="2383292"/>
                </a:moveTo>
                <a:lnTo>
                  <a:pt x="8018335" y="2100188"/>
                </a:lnTo>
                <a:lnTo>
                  <a:pt x="8352990" y="2100188"/>
                </a:lnTo>
                <a:lnTo>
                  <a:pt x="8352990" y="2383292"/>
                </a:lnTo>
                <a:close/>
                <a:moveTo>
                  <a:pt x="8018335" y="2680112"/>
                </a:moveTo>
                <a:lnTo>
                  <a:pt x="8018335" y="2397008"/>
                </a:lnTo>
                <a:lnTo>
                  <a:pt x="8352990" y="2397008"/>
                </a:lnTo>
                <a:lnTo>
                  <a:pt x="8352990" y="2680112"/>
                </a:lnTo>
                <a:close/>
                <a:moveTo>
                  <a:pt x="8018335" y="2976922"/>
                </a:moveTo>
                <a:lnTo>
                  <a:pt x="8018335" y="2693828"/>
                </a:lnTo>
                <a:lnTo>
                  <a:pt x="8352990" y="2693828"/>
                </a:lnTo>
                <a:lnTo>
                  <a:pt x="8352990" y="2976922"/>
                </a:lnTo>
                <a:close/>
                <a:moveTo>
                  <a:pt x="8018335" y="3273742"/>
                </a:moveTo>
                <a:lnTo>
                  <a:pt x="8018335" y="2990638"/>
                </a:lnTo>
                <a:lnTo>
                  <a:pt x="8352990" y="2990638"/>
                </a:lnTo>
                <a:lnTo>
                  <a:pt x="8352990" y="3273742"/>
                </a:lnTo>
                <a:close/>
                <a:moveTo>
                  <a:pt x="8018335" y="3570541"/>
                </a:moveTo>
                <a:lnTo>
                  <a:pt x="8018335" y="3287447"/>
                </a:lnTo>
                <a:lnTo>
                  <a:pt x="8352990" y="3287447"/>
                </a:lnTo>
                <a:lnTo>
                  <a:pt x="8352990" y="3570541"/>
                </a:lnTo>
                <a:close/>
                <a:moveTo>
                  <a:pt x="8018335" y="3867361"/>
                </a:moveTo>
                <a:lnTo>
                  <a:pt x="8018335" y="3584257"/>
                </a:lnTo>
                <a:lnTo>
                  <a:pt x="8352990" y="3584257"/>
                </a:lnTo>
                <a:lnTo>
                  <a:pt x="8352990" y="3867361"/>
                </a:lnTo>
                <a:close/>
                <a:moveTo>
                  <a:pt x="8018335" y="4164171"/>
                </a:moveTo>
                <a:lnTo>
                  <a:pt x="8018335" y="3881077"/>
                </a:lnTo>
                <a:lnTo>
                  <a:pt x="8352990" y="3881077"/>
                </a:lnTo>
                <a:lnTo>
                  <a:pt x="8352990" y="4164171"/>
                </a:lnTo>
                <a:close/>
                <a:moveTo>
                  <a:pt x="8018335" y="4460991"/>
                </a:moveTo>
                <a:lnTo>
                  <a:pt x="8018335" y="4177897"/>
                </a:lnTo>
                <a:lnTo>
                  <a:pt x="8352990" y="4177897"/>
                </a:lnTo>
                <a:lnTo>
                  <a:pt x="8352990" y="4460991"/>
                </a:lnTo>
                <a:close/>
                <a:moveTo>
                  <a:pt x="8018335" y="4757811"/>
                </a:moveTo>
                <a:lnTo>
                  <a:pt x="8018335" y="4474707"/>
                </a:lnTo>
                <a:lnTo>
                  <a:pt x="8352990" y="4474707"/>
                </a:lnTo>
                <a:lnTo>
                  <a:pt x="8352990" y="4757811"/>
                </a:lnTo>
                <a:close/>
                <a:moveTo>
                  <a:pt x="8018335" y="5054610"/>
                </a:moveTo>
                <a:lnTo>
                  <a:pt x="8018335" y="4771516"/>
                </a:lnTo>
                <a:lnTo>
                  <a:pt x="8352990" y="4771516"/>
                </a:lnTo>
                <a:lnTo>
                  <a:pt x="8352990" y="5054610"/>
                </a:lnTo>
                <a:close/>
                <a:moveTo>
                  <a:pt x="8018335" y="5351441"/>
                </a:moveTo>
                <a:lnTo>
                  <a:pt x="8018335" y="5068337"/>
                </a:lnTo>
                <a:lnTo>
                  <a:pt x="8352990" y="5068337"/>
                </a:lnTo>
                <a:lnTo>
                  <a:pt x="8352990" y="5351441"/>
                </a:lnTo>
                <a:close/>
                <a:moveTo>
                  <a:pt x="8018335" y="5648250"/>
                </a:moveTo>
                <a:lnTo>
                  <a:pt x="8018335" y="5365157"/>
                </a:lnTo>
                <a:lnTo>
                  <a:pt x="8352990" y="5365157"/>
                </a:lnTo>
                <a:lnTo>
                  <a:pt x="8352990" y="5648250"/>
                </a:lnTo>
                <a:close/>
                <a:moveTo>
                  <a:pt x="8018335" y="5945060"/>
                </a:moveTo>
                <a:lnTo>
                  <a:pt x="8018335" y="5661966"/>
                </a:lnTo>
                <a:lnTo>
                  <a:pt x="8352990" y="5661966"/>
                </a:lnTo>
                <a:lnTo>
                  <a:pt x="8352990" y="5945060"/>
                </a:lnTo>
                <a:close/>
                <a:moveTo>
                  <a:pt x="8018335" y="6241880"/>
                </a:moveTo>
                <a:lnTo>
                  <a:pt x="8018335" y="5958776"/>
                </a:lnTo>
                <a:lnTo>
                  <a:pt x="8352990" y="5958776"/>
                </a:lnTo>
                <a:lnTo>
                  <a:pt x="8352990" y="6241880"/>
                </a:lnTo>
                <a:close/>
                <a:moveTo>
                  <a:pt x="8018335" y="6538690"/>
                </a:moveTo>
                <a:lnTo>
                  <a:pt x="8018335" y="6255596"/>
                </a:lnTo>
                <a:lnTo>
                  <a:pt x="8352990" y="6255596"/>
                </a:lnTo>
                <a:lnTo>
                  <a:pt x="8352990" y="6538690"/>
                </a:lnTo>
                <a:close/>
                <a:moveTo>
                  <a:pt x="8018335" y="6835499"/>
                </a:moveTo>
                <a:lnTo>
                  <a:pt x="8018335" y="6552406"/>
                </a:lnTo>
                <a:lnTo>
                  <a:pt x="8352990" y="6552406"/>
                </a:lnTo>
                <a:lnTo>
                  <a:pt x="8352990" y="6835499"/>
                </a:lnTo>
                <a:close/>
                <a:moveTo>
                  <a:pt x="7667444" y="305593"/>
                </a:moveTo>
                <a:lnTo>
                  <a:pt x="7667444" y="22489"/>
                </a:lnTo>
                <a:lnTo>
                  <a:pt x="8002121" y="22489"/>
                </a:lnTo>
                <a:lnTo>
                  <a:pt x="8002121" y="305593"/>
                </a:lnTo>
                <a:close/>
                <a:moveTo>
                  <a:pt x="7667444" y="602413"/>
                </a:moveTo>
                <a:lnTo>
                  <a:pt x="7667444" y="319309"/>
                </a:lnTo>
                <a:lnTo>
                  <a:pt x="8002121" y="319309"/>
                </a:lnTo>
                <a:lnTo>
                  <a:pt x="8002121" y="602413"/>
                </a:lnTo>
                <a:close/>
                <a:moveTo>
                  <a:pt x="7667444" y="899223"/>
                </a:moveTo>
                <a:lnTo>
                  <a:pt x="7667444" y="616129"/>
                </a:lnTo>
                <a:lnTo>
                  <a:pt x="8002121" y="616129"/>
                </a:lnTo>
                <a:lnTo>
                  <a:pt x="8002121" y="899223"/>
                </a:lnTo>
                <a:close/>
                <a:moveTo>
                  <a:pt x="7667444" y="1196033"/>
                </a:moveTo>
                <a:lnTo>
                  <a:pt x="7667444" y="912928"/>
                </a:lnTo>
                <a:lnTo>
                  <a:pt x="8002121" y="912928"/>
                </a:lnTo>
                <a:lnTo>
                  <a:pt x="8002121" y="1196033"/>
                </a:lnTo>
                <a:close/>
                <a:moveTo>
                  <a:pt x="7667444" y="1492853"/>
                </a:moveTo>
                <a:lnTo>
                  <a:pt x="7667444" y="1209749"/>
                </a:lnTo>
                <a:lnTo>
                  <a:pt x="8002121" y="1209749"/>
                </a:lnTo>
                <a:lnTo>
                  <a:pt x="8002121" y="1492853"/>
                </a:lnTo>
                <a:close/>
                <a:moveTo>
                  <a:pt x="7667444" y="1789662"/>
                </a:moveTo>
                <a:lnTo>
                  <a:pt x="7667444" y="1506569"/>
                </a:lnTo>
                <a:lnTo>
                  <a:pt x="8002121" y="1506569"/>
                </a:lnTo>
                <a:lnTo>
                  <a:pt x="8002121" y="1789662"/>
                </a:lnTo>
                <a:close/>
                <a:moveTo>
                  <a:pt x="7667444" y="2086472"/>
                </a:moveTo>
                <a:lnTo>
                  <a:pt x="7667444" y="1803368"/>
                </a:lnTo>
                <a:lnTo>
                  <a:pt x="8002121" y="1803368"/>
                </a:lnTo>
                <a:lnTo>
                  <a:pt x="8002121" y="2086472"/>
                </a:lnTo>
                <a:close/>
                <a:moveTo>
                  <a:pt x="7667444" y="2383292"/>
                </a:moveTo>
                <a:lnTo>
                  <a:pt x="7667444" y="2100188"/>
                </a:lnTo>
                <a:lnTo>
                  <a:pt x="8002121" y="2100188"/>
                </a:lnTo>
                <a:lnTo>
                  <a:pt x="8002121" y="2383292"/>
                </a:lnTo>
                <a:close/>
                <a:moveTo>
                  <a:pt x="7667444" y="2680112"/>
                </a:moveTo>
                <a:lnTo>
                  <a:pt x="7667444" y="2397008"/>
                </a:lnTo>
                <a:lnTo>
                  <a:pt x="8002121" y="2397008"/>
                </a:lnTo>
                <a:lnTo>
                  <a:pt x="8002121" y="2680112"/>
                </a:lnTo>
                <a:close/>
                <a:moveTo>
                  <a:pt x="7667444" y="2976922"/>
                </a:moveTo>
                <a:lnTo>
                  <a:pt x="7667444" y="2693828"/>
                </a:lnTo>
                <a:lnTo>
                  <a:pt x="8002121" y="2693828"/>
                </a:lnTo>
                <a:lnTo>
                  <a:pt x="8002121" y="2976922"/>
                </a:lnTo>
                <a:close/>
                <a:moveTo>
                  <a:pt x="7667444" y="3273742"/>
                </a:moveTo>
                <a:lnTo>
                  <a:pt x="7667444" y="2990638"/>
                </a:lnTo>
                <a:lnTo>
                  <a:pt x="8002121" y="2990638"/>
                </a:lnTo>
                <a:lnTo>
                  <a:pt x="8002121" y="3273742"/>
                </a:lnTo>
                <a:close/>
                <a:moveTo>
                  <a:pt x="7667444" y="3570541"/>
                </a:moveTo>
                <a:lnTo>
                  <a:pt x="7667444" y="3287447"/>
                </a:lnTo>
                <a:lnTo>
                  <a:pt x="8002121" y="3287447"/>
                </a:lnTo>
                <a:lnTo>
                  <a:pt x="8002121" y="3570541"/>
                </a:lnTo>
                <a:close/>
                <a:moveTo>
                  <a:pt x="7667444" y="3867361"/>
                </a:moveTo>
                <a:lnTo>
                  <a:pt x="7667444" y="3584257"/>
                </a:lnTo>
                <a:lnTo>
                  <a:pt x="8002121" y="3584257"/>
                </a:lnTo>
                <a:lnTo>
                  <a:pt x="8002121" y="3867361"/>
                </a:lnTo>
                <a:close/>
                <a:moveTo>
                  <a:pt x="7667444" y="4164171"/>
                </a:moveTo>
                <a:lnTo>
                  <a:pt x="7667444" y="3881077"/>
                </a:lnTo>
                <a:lnTo>
                  <a:pt x="8002121" y="3881077"/>
                </a:lnTo>
                <a:lnTo>
                  <a:pt x="8002121" y="4164171"/>
                </a:lnTo>
                <a:close/>
                <a:moveTo>
                  <a:pt x="7667444" y="4460991"/>
                </a:moveTo>
                <a:lnTo>
                  <a:pt x="7667444" y="4177897"/>
                </a:lnTo>
                <a:lnTo>
                  <a:pt x="8002121" y="4177897"/>
                </a:lnTo>
                <a:lnTo>
                  <a:pt x="8002121" y="4460991"/>
                </a:lnTo>
                <a:close/>
                <a:moveTo>
                  <a:pt x="7667444" y="4757811"/>
                </a:moveTo>
                <a:lnTo>
                  <a:pt x="7667444" y="4474707"/>
                </a:lnTo>
                <a:lnTo>
                  <a:pt x="8002121" y="4474707"/>
                </a:lnTo>
                <a:lnTo>
                  <a:pt x="8002121" y="4757811"/>
                </a:lnTo>
                <a:close/>
                <a:moveTo>
                  <a:pt x="7667444" y="5054610"/>
                </a:moveTo>
                <a:lnTo>
                  <a:pt x="7667444" y="4771516"/>
                </a:lnTo>
                <a:lnTo>
                  <a:pt x="8002121" y="4771516"/>
                </a:lnTo>
                <a:lnTo>
                  <a:pt x="8002121" y="5054610"/>
                </a:lnTo>
                <a:close/>
                <a:moveTo>
                  <a:pt x="7667444" y="5351441"/>
                </a:moveTo>
                <a:lnTo>
                  <a:pt x="7667444" y="5068337"/>
                </a:lnTo>
                <a:lnTo>
                  <a:pt x="8002121" y="5068337"/>
                </a:lnTo>
                <a:lnTo>
                  <a:pt x="8002121" y="5351441"/>
                </a:lnTo>
                <a:close/>
                <a:moveTo>
                  <a:pt x="7667444" y="5648250"/>
                </a:moveTo>
                <a:lnTo>
                  <a:pt x="7667444" y="5365157"/>
                </a:lnTo>
                <a:lnTo>
                  <a:pt x="8002121" y="5365157"/>
                </a:lnTo>
                <a:lnTo>
                  <a:pt x="8002121" y="5648250"/>
                </a:lnTo>
                <a:close/>
                <a:moveTo>
                  <a:pt x="7667444" y="5945060"/>
                </a:moveTo>
                <a:lnTo>
                  <a:pt x="7667444" y="5661966"/>
                </a:lnTo>
                <a:lnTo>
                  <a:pt x="8002121" y="5661966"/>
                </a:lnTo>
                <a:lnTo>
                  <a:pt x="8002121" y="5945060"/>
                </a:lnTo>
                <a:close/>
                <a:moveTo>
                  <a:pt x="7667444" y="6241880"/>
                </a:moveTo>
                <a:lnTo>
                  <a:pt x="7667444" y="5958776"/>
                </a:lnTo>
                <a:lnTo>
                  <a:pt x="8002121" y="5958776"/>
                </a:lnTo>
                <a:lnTo>
                  <a:pt x="8002121" y="6241880"/>
                </a:lnTo>
                <a:close/>
                <a:moveTo>
                  <a:pt x="7667444" y="6538690"/>
                </a:moveTo>
                <a:lnTo>
                  <a:pt x="7667444" y="6255596"/>
                </a:lnTo>
                <a:lnTo>
                  <a:pt x="8002121" y="6255596"/>
                </a:lnTo>
                <a:lnTo>
                  <a:pt x="8002121" y="6538690"/>
                </a:lnTo>
                <a:close/>
                <a:moveTo>
                  <a:pt x="7667444" y="6835499"/>
                </a:moveTo>
                <a:lnTo>
                  <a:pt x="7667444" y="6552406"/>
                </a:lnTo>
                <a:lnTo>
                  <a:pt x="8002121" y="6552406"/>
                </a:lnTo>
                <a:lnTo>
                  <a:pt x="8002121" y="6835499"/>
                </a:lnTo>
                <a:close/>
                <a:moveTo>
                  <a:pt x="7316575" y="305593"/>
                </a:moveTo>
                <a:lnTo>
                  <a:pt x="7316575" y="22489"/>
                </a:lnTo>
                <a:lnTo>
                  <a:pt x="7651231" y="22489"/>
                </a:lnTo>
                <a:lnTo>
                  <a:pt x="7651231" y="305593"/>
                </a:lnTo>
                <a:close/>
                <a:moveTo>
                  <a:pt x="7316575" y="602413"/>
                </a:moveTo>
                <a:lnTo>
                  <a:pt x="7316575" y="319309"/>
                </a:lnTo>
                <a:lnTo>
                  <a:pt x="7651231" y="319309"/>
                </a:lnTo>
                <a:lnTo>
                  <a:pt x="7651231" y="602413"/>
                </a:lnTo>
                <a:close/>
                <a:moveTo>
                  <a:pt x="7316575" y="899223"/>
                </a:moveTo>
                <a:lnTo>
                  <a:pt x="7316575" y="616129"/>
                </a:lnTo>
                <a:lnTo>
                  <a:pt x="7651231" y="616129"/>
                </a:lnTo>
                <a:lnTo>
                  <a:pt x="7651231" y="899223"/>
                </a:lnTo>
                <a:close/>
                <a:moveTo>
                  <a:pt x="7316575" y="1196033"/>
                </a:moveTo>
                <a:lnTo>
                  <a:pt x="7316575" y="912928"/>
                </a:lnTo>
                <a:lnTo>
                  <a:pt x="7651231" y="912928"/>
                </a:lnTo>
                <a:lnTo>
                  <a:pt x="7651231" y="1196033"/>
                </a:lnTo>
                <a:close/>
                <a:moveTo>
                  <a:pt x="7316575" y="1492853"/>
                </a:moveTo>
                <a:lnTo>
                  <a:pt x="7316575" y="1209749"/>
                </a:lnTo>
                <a:lnTo>
                  <a:pt x="7651231" y="1209749"/>
                </a:lnTo>
                <a:lnTo>
                  <a:pt x="7651231" y="1492853"/>
                </a:lnTo>
                <a:close/>
                <a:moveTo>
                  <a:pt x="7316575" y="1789662"/>
                </a:moveTo>
                <a:lnTo>
                  <a:pt x="7316575" y="1506569"/>
                </a:lnTo>
                <a:lnTo>
                  <a:pt x="7651231" y="1506569"/>
                </a:lnTo>
                <a:lnTo>
                  <a:pt x="7651231" y="1789662"/>
                </a:lnTo>
                <a:close/>
                <a:moveTo>
                  <a:pt x="7316575" y="2086472"/>
                </a:moveTo>
                <a:lnTo>
                  <a:pt x="7316575" y="1803368"/>
                </a:lnTo>
                <a:lnTo>
                  <a:pt x="7651231" y="1803368"/>
                </a:lnTo>
                <a:lnTo>
                  <a:pt x="7651231" y="2086472"/>
                </a:lnTo>
                <a:close/>
                <a:moveTo>
                  <a:pt x="7316575" y="2383292"/>
                </a:moveTo>
                <a:lnTo>
                  <a:pt x="7316575" y="2100188"/>
                </a:lnTo>
                <a:lnTo>
                  <a:pt x="7651231" y="2100188"/>
                </a:lnTo>
                <a:lnTo>
                  <a:pt x="7651231" y="2383292"/>
                </a:lnTo>
                <a:close/>
                <a:moveTo>
                  <a:pt x="7316575" y="2680112"/>
                </a:moveTo>
                <a:lnTo>
                  <a:pt x="7316575" y="2397008"/>
                </a:lnTo>
                <a:lnTo>
                  <a:pt x="7651231" y="2397008"/>
                </a:lnTo>
                <a:lnTo>
                  <a:pt x="7651231" y="2680112"/>
                </a:lnTo>
                <a:close/>
                <a:moveTo>
                  <a:pt x="7316575" y="2976922"/>
                </a:moveTo>
                <a:lnTo>
                  <a:pt x="7316575" y="2693828"/>
                </a:lnTo>
                <a:lnTo>
                  <a:pt x="7651231" y="2693828"/>
                </a:lnTo>
                <a:lnTo>
                  <a:pt x="7651231" y="2976922"/>
                </a:lnTo>
                <a:close/>
                <a:moveTo>
                  <a:pt x="7316575" y="3273742"/>
                </a:moveTo>
                <a:lnTo>
                  <a:pt x="7316575" y="2990638"/>
                </a:lnTo>
                <a:lnTo>
                  <a:pt x="7651231" y="2990638"/>
                </a:lnTo>
                <a:lnTo>
                  <a:pt x="7651231" y="3273742"/>
                </a:lnTo>
                <a:close/>
                <a:moveTo>
                  <a:pt x="7316575" y="3570541"/>
                </a:moveTo>
                <a:lnTo>
                  <a:pt x="7316575" y="3287447"/>
                </a:lnTo>
                <a:lnTo>
                  <a:pt x="7651231" y="3287447"/>
                </a:lnTo>
                <a:lnTo>
                  <a:pt x="7651231" y="3570541"/>
                </a:lnTo>
                <a:close/>
                <a:moveTo>
                  <a:pt x="7316575" y="3867361"/>
                </a:moveTo>
                <a:lnTo>
                  <a:pt x="7316575" y="3584257"/>
                </a:lnTo>
                <a:lnTo>
                  <a:pt x="7651231" y="3584257"/>
                </a:lnTo>
                <a:lnTo>
                  <a:pt x="7651231" y="3867361"/>
                </a:lnTo>
                <a:close/>
                <a:moveTo>
                  <a:pt x="7316575" y="4164171"/>
                </a:moveTo>
                <a:lnTo>
                  <a:pt x="7316575" y="3881077"/>
                </a:lnTo>
                <a:lnTo>
                  <a:pt x="7651231" y="3881077"/>
                </a:lnTo>
                <a:lnTo>
                  <a:pt x="7651231" y="4164171"/>
                </a:lnTo>
                <a:close/>
                <a:moveTo>
                  <a:pt x="7316575" y="4460991"/>
                </a:moveTo>
                <a:lnTo>
                  <a:pt x="7316575" y="4177897"/>
                </a:lnTo>
                <a:lnTo>
                  <a:pt x="7651231" y="4177897"/>
                </a:lnTo>
                <a:lnTo>
                  <a:pt x="7651231" y="4460991"/>
                </a:lnTo>
                <a:close/>
                <a:moveTo>
                  <a:pt x="7316575" y="4757811"/>
                </a:moveTo>
                <a:lnTo>
                  <a:pt x="7316575" y="4474707"/>
                </a:lnTo>
                <a:lnTo>
                  <a:pt x="7651231" y="4474707"/>
                </a:lnTo>
                <a:lnTo>
                  <a:pt x="7651231" y="4757811"/>
                </a:lnTo>
                <a:close/>
                <a:moveTo>
                  <a:pt x="7316575" y="5054610"/>
                </a:moveTo>
                <a:lnTo>
                  <a:pt x="7316575" y="4771516"/>
                </a:lnTo>
                <a:lnTo>
                  <a:pt x="7651231" y="4771516"/>
                </a:lnTo>
                <a:lnTo>
                  <a:pt x="7651231" y="5054610"/>
                </a:lnTo>
                <a:close/>
                <a:moveTo>
                  <a:pt x="7316575" y="5351441"/>
                </a:moveTo>
                <a:lnTo>
                  <a:pt x="7316575" y="5068337"/>
                </a:lnTo>
                <a:lnTo>
                  <a:pt x="7651231" y="5068337"/>
                </a:lnTo>
                <a:lnTo>
                  <a:pt x="7651231" y="5351441"/>
                </a:lnTo>
                <a:close/>
                <a:moveTo>
                  <a:pt x="7316575" y="5648250"/>
                </a:moveTo>
                <a:lnTo>
                  <a:pt x="7316575" y="5365157"/>
                </a:lnTo>
                <a:lnTo>
                  <a:pt x="7651231" y="5365157"/>
                </a:lnTo>
                <a:lnTo>
                  <a:pt x="7651231" y="5648250"/>
                </a:lnTo>
                <a:close/>
                <a:moveTo>
                  <a:pt x="7316575" y="5945060"/>
                </a:moveTo>
                <a:lnTo>
                  <a:pt x="7316575" y="5661966"/>
                </a:lnTo>
                <a:lnTo>
                  <a:pt x="7651231" y="5661966"/>
                </a:lnTo>
                <a:lnTo>
                  <a:pt x="7651231" y="5945060"/>
                </a:lnTo>
                <a:close/>
                <a:moveTo>
                  <a:pt x="7316575" y="6241880"/>
                </a:moveTo>
                <a:lnTo>
                  <a:pt x="7316575" y="5958776"/>
                </a:lnTo>
                <a:lnTo>
                  <a:pt x="7651231" y="5958776"/>
                </a:lnTo>
                <a:lnTo>
                  <a:pt x="7651231" y="6241880"/>
                </a:lnTo>
                <a:close/>
                <a:moveTo>
                  <a:pt x="7316575" y="6538690"/>
                </a:moveTo>
                <a:lnTo>
                  <a:pt x="7316575" y="6255596"/>
                </a:lnTo>
                <a:lnTo>
                  <a:pt x="7651231" y="6255596"/>
                </a:lnTo>
                <a:lnTo>
                  <a:pt x="7651231" y="6538690"/>
                </a:lnTo>
                <a:close/>
                <a:moveTo>
                  <a:pt x="7316575" y="6835499"/>
                </a:moveTo>
                <a:lnTo>
                  <a:pt x="7316575" y="6552406"/>
                </a:lnTo>
                <a:lnTo>
                  <a:pt x="7651231" y="6552406"/>
                </a:lnTo>
                <a:lnTo>
                  <a:pt x="7651231" y="6835499"/>
                </a:lnTo>
                <a:close/>
                <a:moveTo>
                  <a:pt x="6965695" y="305593"/>
                </a:moveTo>
                <a:lnTo>
                  <a:pt x="6965695" y="22489"/>
                </a:lnTo>
                <a:lnTo>
                  <a:pt x="7300361" y="22489"/>
                </a:lnTo>
                <a:lnTo>
                  <a:pt x="7300361" y="305593"/>
                </a:lnTo>
                <a:close/>
                <a:moveTo>
                  <a:pt x="6965695" y="602413"/>
                </a:moveTo>
                <a:lnTo>
                  <a:pt x="6965695" y="319309"/>
                </a:lnTo>
                <a:lnTo>
                  <a:pt x="7300361" y="319309"/>
                </a:lnTo>
                <a:lnTo>
                  <a:pt x="7300361" y="602413"/>
                </a:lnTo>
                <a:close/>
                <a:moveTo>
                  <a:pt x="6965695" y="899223"/>
                </a:moveTo>
                <a:lnTo>
                  <a:pt x="6965695" y="616129"/>
                </a:lnTo>
                <a:lnTo>
                  <a:pt x="7300361" y="616129"/>
                </a:lnTo>
                <a:lnTo>
                  <a:pt x="7300361" y="899223"/>
                </a:lnTo>
                <a:close/>
                <a:moveTo>
                  <a:pt x="6965695" y="1196033"/>
                </a:moveTo>
                <a:lnTo>
                  <a:pt x="6965695" y="912928"/>
                </a:lnTo>
                <a:lnTo>
                  <a:pt x="7300361" y="912928"/>
                </a:lnTo>
                <a:lnTo>
                  <a:pt x="7300361" y="1196033"/>
                </a:lnTo>
                <a:close/>
                <a:moveTo>
                  <a:pt x="6965695" y="1492853"/>
                </a:moveTo>
                <a:lnTo>
                  <a:pt x="6965695" y="1209749"/>
                </a:lnTo>
                <a:lnTo>
                  <a:pt x="7300361" y="1209749"/>
                </a:lnTo>
                <a:lnTo>
                  <a:pt x="7300361" y="1492853"/>
                </a:lnTo>
                <a:close/>
                <a:moveTo>
                  <a:pt x="6965695" y="1789662"/>
                </a:moveTo>
                <a:lnTo>
                  <a:pt x="6965695" y="1506569"/>
                </a:lnTo>
                <a:lnTo>
                  <a:pt x="7300361" y="1506569"/>
                </a:lnTo>
                <a:lnTo>
                  <a:pt x="7300361" y="1789662"/>
                </a:lnTo>
                <a:close/>
                <a:moveTo>
                  <a:pt x="6965695" y="2086472"/>
                </a:moveTo>
                <a:lnTo>
                  <a:pt x="6965695" y="1803368"/>
                </a:lnTo>
                <a:lnTo>
                  <a:pt x="7300361" y="1803368"/>
                </a:lnTo>
                <a:lnTo>
                  <a:pt x="7300361" y="2086472"/>
                </a:lnTo>
                <a:close/>
                <a:moveTo>
                  <a:pt x="6965695" y="2383292"/>
                </a:moveTo>
                <a:lnTo>
                  <a:pt x="6965695" y="2100188"/>
                </a:lnTo>
                <a:lnTo>
                  <a:pt x="7300361" y="2100188"/>
                </a:lnTo>
                <a:lnTo>
                  <a:pt x="7300361" y="2383292"/>
                </a:lnTo>
                <a:close/>
                <a:moveTo>
                  <a:pt x="6965695" y="2680112"/>
                </a:moveTo>
                <a:lnTo>
                  <a:pt x="6965695" y="2397008"/>
                </a:lnTo>
                <a:lnTo>
                  <a:pt x="7300361" y="2397008"/>
                </a:lnTo>
                <a:lnTo>
                  <a:pt x="7300361" y="2680112"/>
                </a:lnTo>
                <a:close/>
                <a:moveTo>
                  <a:pt x="6965695" y="2976922"/>
                </a:moveTo>
                <a:lnTo>
                  <a:pt x="6965695" y="2693828"/>
                </a:lnTo>
                <a:lnTo>
                  <a:pt x="7300361" y="2693828"/>
                </a:lnTo>
                <a:lnTo>
                  <a:pt x="7300361" y="2976922"/>
                </a:lnTo>
                <a:close/>
                <a:moveTo>
                  <a:pt x="6965695" y="3273742"/>
                </a:moveTo>
                <a:lnTo>
                  <a:pt x="6965695" y="2990638"/>
                </a:lnTo>
                <a:lnTo>
                  <a:pt x="7300361" y="2990638"/>
                </a:lnTo>
                <a:lnTo>
                  <a:pt x="7300361" y="3273742"/>
                </a:lnTo>
                <a:close/>
                <a:moveTo>
                  <a:pt x="6965695" y="3570541"/>
                </a:moveTo>
                <a:lnTo>
                  <a:pt x="6965695" y="3287447"/>
                </a:lnTo>
                <a:lnTo>
                  <a:pt x="7300361" y="3287447"/>
                </a:lnTo>
                <a:lnTo>
                  <a:pt x="7300361" y="3570541"/>
                </a:lnTo>
                <a:close/>
                <a:moveTo>
                  <a:pt x="6965695" y="3867361"/>
                </a:moveTo>
                <a:lnTo>
                  <a:pt x="6965695" y="3584257"/>
                </a:lnTo>
                <a:lnTo>
                  <a:pt x="7300361" y="3584257"/>
                </a:lnTo>
                <a:lnTo>
                  <a:pt x="7300361" y="3867361"/>
                </a:lnTo>
                <a:close/>
                <a:moveTo>
                  <a:pt x="6965695" y="4164171"/>
                </a:moveTo>
                <a:lnTo>
                  <a:pt x="6965695" y="3881077"/>
                </a:lnTo>
                <a:lnTo>
                  <a:pt x="7300361" y="3881077"/>
                </a:lnTo>
                <a:lnTo>
                  <a:pt x="7300361" y="4164171"/>
                </a:lnTo>
                <a:close/>
                <a:moveTo>
                  <a:pt x="6965695" y="4460991"/>
                </a:moveTo>
                <a:lnTo>
                  <a:pt x="6965695" y="4177897"/>
                </a:lnTo>
                <a:lnTo>
                  <a:pt x="7300361" y="4177897"/>
                </a:lnTo>
                <a:lnTo>
                  <a:pt x="7300361" y="4460991"/>
                </a:lnTo>
                <a:close/>
                <a:moveTo>
                  <a:pt x="6965695" y="4757811"/>
                </a:moveTo>
                <a:lnTo>
                  <a:pt x="6965695" y="4474707"/>
                </a:lnTo>
                <a:lnTo>
                  <a:pt x="7300361" y="4474707"/>
                </a:lnTo>
                <a:lnTo>
                  <a:pt x="7300361" y="4757811"/>
                </a:lnTo>
                <a:close/>
                <a:moveTo>
                  <a:pt x="6965695" y="5054610"/>
                </a:moveTo>
                <a:lnTo>
                  <a:pt x="6965695" y="4771516"/>
                </a:lnTo>
                <a:lnTo>
                  <a:pt x="7300361" y="4771516"/>
                </a:lnTo>
                <a:lnTo>
                  <a:pt x="7300361" y="5054610"/>
                </a:lnTo>
                <a:close/>
                <a:moveTo>
                  <a:pt x="6965695" y="5351441"/>
                </a:moveTo>
                <a:lnTo>
                  <a:pt x="6965695" y="5068337"/>
                </a:lnTo>
                <a:lnTo>
                  <a:pt x="7300361" y="5068337"/>
                </a:lnTo>
                <a:lnTo>
                  <a:pt x="7300361" y="5351441"/>
                </a:lnTo>
                <a:close/>
                <a:moveTo>
                  <a:pt x="6965695" y="5648250"/>
                </a:moveTo>
                <a:lnTo>
                  <a:pt x="6965695" y="5365157"/>
                </a:lnTo>
                <a:lnTo>
                  <a:pt x="7300361" y="5365157"/>
                </a:lnTo>
                <a:lnTo>
                  <a:pt x="7300361" y="5648250"/>
                </a:lnTo>
                <a:close/>
                <a:moveTo>
                  <a:pt x="6965695" y="5945060"/>
                </a:moveTo>
                <a:lnTo>
                  <a:pt x="6965695" y="5661966"/>
                </a:lnTo>
                <a:lnTo>
                  <a:pt x="7300361" y="5661966"/>
                </a:lnTo>
                <a:lnTo>
                  <a:pt x="7300361" y="5945060"/>
                </a:lnTo>
                <a:close/>
                <a:moveTo>
                  <a:pt x="6965695" y="6241880"/>
                </a:moveTo>
                <a:lnTo>
                  <a:pt x="6965695" y="5958776"/>
                </a:lnTo>
                <a:lnTo>
                  <a:pt x="7300361" y="5958776"/>
                </a:lnTo>
                <a:lnTo>
                  <a:pt x="7300361" y="6241880"/>
                </a:lnTo>
                <a:close/>
                <a:moveTo>
                  <a:pt x="6965695" y="6538690"/>
                </a:moveTo>
                <a:lnTo>
                  <a:pt x="6965695" y="6255596"/>
                </a:lnTo>
                <a:lnTo>
                  <a:pt x="7300361" y="6255596"/>
                </a:lnTo>
                <a:lnTo>
                  <a:pt x="7300361" y="6538690"/>
                </a:lnTo>
                <a:close/>
                <a:moveTo>
                  <a:pt x="6965695" y="6835499"/>
                </a:moveTo>
                <a:lnTo>
                  <a:pt x="6965695" y="6552406"/>
                </a:lnTo>
                <a:lnTo>
                  <a:pt x="7300361" y="6552406"/>
                </a:lnTo>
                <a:lnTo>
                  <a:pt x="7300361" y="6835499"/>
                </a:lnTo>
                <a:close/>
                <a:moveTo>
                  <a:pt x="6614805" y="305593"/>
                </a:moveTo>
                <a:lnTo>
                  <a:pt x="6614805" y="22489"/>
                </a:lnTo>
                <a:lnTo>
                  <a:pt x="6949482" y="22489"/>
                </a:lnTo>
                <a:lnTo>
                  <a:pt x="6949482" y="305593"/>
                </a:lnTo>
                <a:close/>
                <a:moveTo>
                  <a:pt x="6614805" y="602413"/>
                </a:moveTo>
                <a:lnTo>
                  <a:pt x="6614805" y="319309"/>
                </a:lnTo>
                <a:lnTo>
                  <a:pt x="6949482" y="319309"/>
                </a:lnTo>
                <a:lnTo>
                  <a:pt x="6949482" y="602413"/>
                </a:lnTo>
                <a:close/>
                <a:moveTo>
                  <a:pt x="6614805" y="899223"/>
                </a:moveTo>
                <a:lnTo>
                  <a:pt x="6614805" y="616129"/>
                </a:lnTo>
                <a:lnTo>
                  <a:pt x="6949482" y="616129"/>
                </a:lnTo>
                <a:lnTo>
                  <a:pt x="6949482" y="899223"/>
                </a:lnTo>
                <a:close/>
                <a:moveTo>
                  <a:pt x="6614805" y="1196033"/>
                </a:moveTo>
                <a:lnTo>
                  <a:pt x="6614805" y="912928"/>
                </a:lnTo>
                <a:lnTo>
                  <a:pt x="6949482" y="912928"/>
                </a:lnTo>
                <a:lnTo>
                  <a:pt x="6949482" y="1196033"/>
                </a:lnTo>
                <a:close/>
                <a:moveTo>
                  <a:pt x="6614805" y="1492853"/>
                </a:moveTo>
                <a:lnTo>
                  <a:pt x="6614805" y="1209749"/>
                </a:lnTo>
                <a:lnTo>
                  <a:pt x="6949482" y="1209749"/>
                </a:lnTo>
                <a:lnTo>
                  <a:pt x="6949482" y="1492853"/>
                </a:lnTo>
                <a:close/>
                <a:moveTo>
                  <a:pt x="6614805" y="1789662"/>
                </a:moveTo>
                <a:lnTo>
                  <a:pt x="6614805" y="1506569"/>
                </a:lnTo>
                <a:lnTo>
                  <a:pt x="6949482" y="1506569"/>
                </a:lnTo>
                <a:lnTo>
                  <a:pt x="6949482" y="1789662"/>
                </a:lnTo>
                <a:close/>
                <a:moveTo>
                  <a:pt x="6614805" y="2086472"/>
                </a:moveTo>
                <a:lnTo>
                  <a:pt x="6614805" y="1803368"/>
                </a:lnTo>
                <a:lnTo>
                  <a:pt x="6949482" y="1803368"/>
                </a:lnTo>
                <a:lnTo>
                  <a:pt x="6949482" y="2086472"/>
                </a:lnTo>
                <a:close/>
                <a:moveTo>
                  <a:pt x="6614805" y="2383292"/>
                </a:moveTo>
                <a:lnTo>
                  <a:pt x="6614805" y="2100188"/>
                </a:lnTo>
                <a:lnTo>
                  <a:pt x="6949482" y="2100188"/>
                </a:lnTo>
                <a:lnTo>
                  <a:pt x="6949482" y="2383292"/>
                </a:lnTo>
                <a:close/>
                <a:moveTo>
                  <a:pt x="6614805" y="2680112"/>
                </a:moveTo>
                <a:lnTo>
                  <a:pt x="6614805" y="2397008"/>
                </a:lnTo>
                <a:lnTo>
                  <a:pt x="6949482" y="2397008"/>
                </a:lnTo>
                <a:lnTo>
                  <a:pt x="6949482" y="2680112"/>
                </a:lnTo>
                <a:close/>
                <a:moveTo>
                  <a:pt x="6614805" y="2976922"/>
                </a:moveTo>
                <a:lnTo>
                  <a:pt x="6614805" y="2693828"/>
                </a:lnTo>
                <a:lnTo>
                  <a:pt x="6949482" y="2693828"/>
                </a:lnTo>
                <a:lnTo>
                  <a:pt x="6949482" y="2976922"/>
                </a:lnTo>
                <a:close/>
                <a:moveTo>
                  <a:pt x="6614805" y="3273742"/>
                </a:moveTo>
                <a:lnTo>
                  <a:pt x="6614805" y="2990638"/>
                </a:lnTo>
                <a:lnTo>
                  <a:pt x="6949482" y="2990638"/>
                </a:lnTo>
                <a:lnTo>
                  <a:pt x="6949482" y="3273742"/>
                </a:lnTo>
                <a:close/>
                <a:moveTo>
                  <a:pt x="6614805" y="3570541"/>
                </a:moveTo>
                <a:lnTo>
                  <a:pt x="6614805" y="3287447"/>
                </a:lnTo>
                <a:lnTo>
                  <a:pt x="6949482" y="3287447"/>
                </a:lnTo>
                <a:lnTo>
                  <a:pt x="6949482" y="3570541"/>
                </a:lnTo>
                <a:close/>
                <a:moveTo>
                  <a:pt x="6614805" y="3867361"/>
                </a:moveTo>
                <a:lnTo>
                  <a:pt x="6614805" y="3584257"/>
                </a:lnTo>
                <a:lnTo>
                  <a:pt x="6949482" y="3584257"/>
                </a:lnTo>
                <a:lnTo>
                  <a:pt x="6949482" y="3867361"/>
                </a:lnTo>
                <a:close/>
                <a:moveTo>
                  <a:pt x="6614805" y="4164171"/>
                </a:moveTo>
                <a:lnTo>
                  <a:pt x="6614805" y="3881077"/>
                </a:lnTo>
                <a:lnTo>
                  <a:pt x="6949482" y="3881077"/>
                </a:lnTo>
                <a:lnTo>
                  <a:pt x="6949482" y="4164171"/>
                </a:lnTo>
                <a:close/>
                <a:moveTo>
                  <a:pt x="6614805" y="4460991"/>
                </a:moveTo>
                <a:lnTo>
                  <a:pt x="6614805" y="4177897"/>
                </a:lnTo>
                <a:lnTo>
                  <a:pt x="6949482" y="4177897"/>
                </a:lnTo>
                <a:lnTo>
                  <a:pt x="6949482" y="4460991"/>
                </a:lnTo>
                <a:close/>
                <a:moveTo>
                  <a:pt x="6614805" y="4757811"/>
                </a:moveTo>
                <a:lnTo>
                  <a:pt x="6614805" y="4474707"/>
                </a:lnTo>
                <a:lnTo>
                  <a:pt x="6949482" y="4474707"/>
                </a:lnTo>
                <a:lnTo>
                  <a:pt x="6949482" y="4757811"/>
                </a:lnTo>
                <a:close/>
                <a:moveTo>
                  <a:pt x="6614805" y="5054610"/>
                </a:moveTo>
                <a:lnTo>
                  <a:pt x="6614805" y="4771516"/>
                </a:lnTo>
                <a:lnTo>
                  <a:pt x="6949482" y="4771516"/>
                </a:lnTo>
                <a:lnTo>
                  <a:pt x="6949482" y="5054610"/>
                </a:lnTo>
                <a:close/>
                <a:moveTo>
                  <a:pt x="6614805" y="5351441"/>
                </a:moveTo>
                <a:lnTo>
                  <a:pt x="6614805" y="5068337"/>
                </a:lnTo>
                <a:lnTo>
                  <a:pt x="6949482" y="5068337"/>
                </a:lnTo>
                <a:lnTo>
                  <a:pt x="6949482" y="5351441"/>
                </a:lnTo>
                <a:close/>
                <a:moveTo>
                  <a:pt x="6614805" y="5648250"/>
                </a:moveTo>
                <a:lnTo>
                  <a:pt x="6614805" y="5365157"/>
                </a:lnTo>
                <a:lnTo>
                  <a:pt x="6949482" y="5365157"/>
                </a:lnTo>
                <a:lnTo>
                  <a:pt x="6949482" y="5648250"/>
                </a:lnTo>
                <a:close/>
                <a:moveTo>
                  <a:pt x="6614805" y="5945060"/>
                </a:moveTo>
                <a:lnTo>
                  <a:pt x="6614805" y="5661966"/>
                </a:lnTo>
                <a:lnTo>
                  <a:pt x="6949482" y="5661966"/>
                </a:lnTo>
                <a:lnTo>
                  <a:pt x="6949482" y="5945060"/>
                </a:lnTo>
                <a:close/>
                <a:moveTo>
                  <a:pt x="6614805" y="6241880"/>
                </a:moveTo>
                <a:lnTo>
                  <a:pt x="6614805" y="5958776"/>
                </a:lnTo>
                <a:lnTo>
                  <a:pt x="6949482" y="5958776"/>
                </a:lnTo>
                <a:lnTo>
                  <a:pt x="6949482" y="6241880"/>
                </a:lnTo>
                <a:close/>
                <a:moveTo>
                  <a:pt x="6614805" y="6538690"/>
                </a:moveTo>
                <a:lnTo>
                  <a:pt x="6614805" y="6255596"/>
                </a:lnTo>
                <a:lnTo>
                  <a:pt x="6949482" y="6255596"/>
                </a:lnTo>
                <a:lnTo>
                  <a:pt x="6949482" y="6538690"/>
                </a:lnTo>
                <a:close/>
                <a:moveTo>
                  <a:pt x="6614805" y="6835499"/>
                </a:moveTo>
                <a:lnTo>
                  <a:pt x="6614805" y="6552406"/>
                </a:lnTo>
                <a:lnTo>
                  <a:pt x="6949482" y="6552406"/>
                </a:lnTo>
                <a:lnTo>
                  <a:pt x="6949482" y="6835499"/>
                </a:lnTo>
                <a:close/>
                <a:moveTo>
                  <a:pt x="6263936" y="305593"/>
                </a:moveTo>
                <a:lnTo>
                  <a:pt x="6263936" y="22489"/>
                </a:lnTo>
                <a:lnTo>
                  <a:pt x="6598602" y="22489"/>
                </a:lnTo>
                <a:lnTo>
                  <a:pt x="6598602" y="305593"/>
                </a:lnTo>
                <a:close/>
                <a:moveTo>
                  <a:pt x="6263936" y="602413"/>
                </a:moveTo>
                <a:lnTo>
                  <a:pt x="6263936" y="319309"/>
                </a:lnTo>
                <a:lnTo>
                  <a:pt x="6598602" y="319309"/>
                </a:lnTo>
                <a:lnTo>
                  <a:pt x="6598602" y="602413"/>
                </a:lnTo>
                <a:close/>
                <a:moveTo>
                  <a:pt x="6263936" y="899223"/>
                </a:moveTo>
                <a:lnTo>
                  <a:pt x="6263936" y="616129"/>
                </a:lnTo>
                <a:lnTo>
                  <a:pt x="6598602" y="616129"/>
                </a:lnTo>
                <a:lnTo>
                  <a:pt x="6598602" y="899223"/>
                </a:lnTo>
                <a:close/>
                <a:moveTo>
                  <a:pt x="6263936" y="1196033"/>
                </a:moveTo>
                <a:lnTo>
                  <a:pt x="6263936" y="912928"/>
                </a:lnTo>
                <a:lnTo>
                  <a:pt x="6598602" y="912928"/>
                </a:lnTo>
                <a:lnTo>
                  <a:pt x="6598602" y="1196033"/>
                </a:lnTo>
                <a:close/>
                <a:moveTo>
                  <a:pt x="6263936" y="1492853"/>
                </a:moveTo>
                <a:lnTo>
                  <a:pt x="6263936" y="1209749"/>
                </a:lnTo>
                <a:lnTo>
                  <a:pt x="6598602" y="1209749"/>
                </a:lnTo>
                <a:lnTo>
                  <a:pt x="6598602" y="1492853"/>
                </a:lnTo>
                <a:close/>
                <a:moveTo>
                  <a:pt x="6263936" y="1789662"/>
                </a:moveTo>
                <a:lnTo>
                  <a:pt x="6263936" y="1506569"/>
                </a:lnTo>
                <a:lnTo>
                  <a:pt x="6598602" y="1506569"/>
                </a:lnTo>
                <a:lnTo>
                  <a:pt x="6598602" y="1789662"/>
                </a:lnTo>
                <a:close/>
                <a:moveTo>
                  <a:pt x="6263936" y="2086472"/>
                </a:moveTo>
                <a:lnTo>
                  <a:pt x="6263936" y="1803368"/>
                </a:lnTo>
                <a:lnTo>
                  <a:pt x="6598602" y="1803368"/>
                </a:lnTo>
                <a:lnTo>
                  <a:pt x="6598602" y="2086472"/>
                </a:lnTo>
                <a:close/>
                <a:moveTo>
                  <a:pt x="6263936" y="2383292"/>
                </a:moveTo>
                <a:lnTo>
                  <a:pt x="6263936" y="2100188"/>
                </a:lnTo>
                <a:lnTo>
                  <a:pt x="6598602" y="2100188"/>
                </a:lnTo>
                <a:lnTo>
                  <a:pt x="6598602" y="2383292"/>
                </a:lnTo>
                <a:close/>
                <a:moveTo>
                  <a:pt x="6263936" y="2680112"/>
                </a:moveTo>
                <a:lnTo>
                  <a:pt x="6263936" y="2397008"/>
                </a:lnTo>
                <a:lnTo>
                  <a:pt x="6598602" y="2397008"/>
                </a:lnTo>
                <a:lnTo>
                  <a:pt x="6598602" y="2680112"/>
                </a:lnTo>
                <a:close/>
                <a:moveTo>
                  <a:pt x="6263936" y="2976922"/>
                </a:moveTo>
                <a:lnTo>
                  <a:pt x="6263936" y="2693828"/>
                </a:lnTo>
                <a:lnTo>
                  <a:pt x="6598602" y="2693828"/>
                </a:lnTo>
                <a:lnTo>
                  <a:pt x="6598602" y="2976922"/>
                </a:lnTo>
                <a:close/>
                <a:moveTo>
                  <a:pt x="6263936" y="3273742"/>
                </a:moveTo>
                <a:lnTo>
                  <a:pt x="6263936" y="2990638"/>
                </a:lnTo>
                <a:lnTo>
                  <a:pt x="6598602" y="2990638"/>
                </a:lnTo>
                <a:lnTo>
                  <a:pt x="6598602" y="3273742"/>
                </a:lnTo>
                <a:close/>
                <a:moveTo>
                  <a:pt x="6263936" y="3570541"/>
                </a:moveTo>
                <a:lnTo>
                  <a:pt x="6263936" y="3287447"/>
                </a:lnTo>
                <a:lnTo>
                  <a:pt x="6598602" y="3287447"/>
                </a:lnTo>
                <a:lnTo>
                  <a:pt x="6598602" y="3570541"/>
                </a:lnTo>
                <a:close/>
                <a:moveTo>
                  <a:pt x="6263936" y="3867361"/>
                </a:moveTo>
                <a:lnTo>
                  <a:pt x="6263936" y="3584257"/>
                </a:lnTo>
                <a:lnTo>
                  <a:pt x="6598602" y="3584257"/>
                </a:lnTo>
                <a:lnTo>
                  <a:pt x="6598602" y="3867361"/>
                </a:lnTo>
                <a:close/>
                <a:moveTo>
                  <a:pt x="6263936" y="4164171"/>
                </a:moveTo>
                <a:lnTo>
                  <a:pt x="6263936" y="3881077"/>
                </a:lnTo>
                <a:lnTo>
                  <a:pt x="6598602" y="3881077"/>
                </a:lnTo>
                <a:lnTo>
                  <a:pt x="6598602" y="4164171"/>
                </a:lnTo>
                <a:close/>
                <a:moveTo>
                  <a:pt x="6263936" y="4460991"/>
                </a:moveTo>
                <a:lnTo>
                  <a:pt x="6263936" y="4177897"/>
                </a:lnTo>
                <a:lnTo>
                  <a:pt x="6598602" y="4177897"/>
                </a:lnTo>
                <a:lnTo>
                  <a:pt x="6598602" y="4460991"/>
                </a:lnTo>
                <a:close/>
                <a:moveTo>
                  <a:pt x="6263936" y="4757811"/>
                </a:moveTo>
                <a:lnTo>
                  <a:pt x="6263936" y="4474707"/>
                </a:lnTo>
                <a:lnTo>
                  <a:pt x="6598602" y="4474707"/>
                </a:lnTo>
                <a:lnTo>
                  <a:pt x="6598602" y="4757811"/>
                </a:lnTo>
                <a:close/>
                <a:moveTo>
                  <a:pt x="6263936" y="5054610"/>
                </a:moveTo>
                <a:lnTo>
                  <a:pt x="6263936" y="4771516"/>
                </a:lnTo>
                <a:lnTo>
                  <a:pt x="6598602" y="4771516"/>
                </a:lnTo>
                <a:lnTo>
                  <a:pt x="6598602" y="5054610"/>
                </a:lnTo>
                <a:close/>
                <a:moveTo>
                  <a:pt x="6263936" y="5351441"/>
                </a:moveTo>
                <a:lnTo>
                  <a:pt x="6263936" y="5068337"/>
                </a:lnTo>
                <a:lnTo>
                  <a:pt x="6598602" y="5068337"/>
                </a:lnTo>
                <a:lnTo>
                  <a:pt x="6598602" y="5351441"/>
                </a:lnTo>
                <a:close/>
                <a:moveTo>
                  <a:pt x="6263936" y="5648250"/>
                </a:moveTo>
                <a:lnTo>
                  <a:pt x="6263936" y="5365157"/>
                </a:lnTo>
                <a:lnTo>
                  <a:pt x="6598602" y="5365157"/>
                </a:lnTo>
                <a:lnTo>
                  <a:pt x="6598602" y="5648250"/>
                </a:lnTo>
                <a:close/>
                <a:moveTo>
                  <a:pt x="6263936" y="5945060"/>
                </a:moveTo>
                <a:lnTo>
                  <a:pt x="6263936" y="5661966"/>
                </a:lnTo>
                <a:lnTo>
                  <a:pt x="6598602" y="5661966"/>
                </a:lnTo>
                <a:lnTo>
                  <a:pt x="6598602" y="5945060"/>
                </a:lnTo>
                <a:close/>
                <a:moveTo>
                  <a:pt x="6263936" y="6241880"/>
                </a:moveTo>
                <a:lnTo>
                  <a:pt x="6263936" y="5958776"/>
                </a:lnTo>
                <a:lnTo>
                  <a:pt x="6598602" y="5958776"/>
                </a:lnTo>
                <a:lnTo>
                  <a:pt x="6598602" y="6241880"/>
                </a:lnTo>
                <a:close/>
                <a:moveTo>
                  <a:pt x="6263936" y="6538690"/>
                </a:moveTo>
                <a:lnTo>
                  <a:pt x="6263936" y="6255596"/>
                </a:lnTo>
                <a:lnTo>
                  <a:pt x="6598602" y="6255596"/>
                </a:lnTo>
                <a:lnTo>
                  <a:pt x="6598602" y="6538690"/>
                </a:lnTo>
                <a:close/>
                <a:moveTo>
                  <a:pt x="6263936" y="6835499"/>
                </a:moveTo>
                <a:lnTo>
                  <a:pt x="6263936" y="6552406"/>
                </a:lnTo>
                <a:lnTo>
                  <a:pt x="6598602" y="6552406"/>
                </a:lnTo>
                <a:lnTo>
                  <a:pt x="6598602" y="6835499"/>
                </a:lnTo>
                <a:close/>
                <a:moveTo>
                  <a:pt x="5913056" y="305593"/>
                </a:moveTo>
                <a:lnTo>
                  <a:pt x="5913056" y="22489"/>
                </a:lnTo>
                <a:lnTo>
                  <a:pt x="6247722" y="22489"/>
                </a:lnTo>
                <a:lnTo>
                  <a:pt x="6247722" y="305593"/>
                </a:lnTo>
                <a:close/>
                <a:moveTo>
                  <a:pt x="5913056" y="602413"/>
                </a:moveTo>
                <a:lnTo>
                  <a:pt x="5913056" y="319309"/>
                </a:lnTo>
                <a:lnTo>
                  <a:pt x="6247722" y="319309"/>
                </a:lnTo>
                <a:lnTo>
                  <a:pt x="6247722" y="602413"/>
                </a:lnTo>
                <a:close/>
                <a:moveTo>
                  <a:pt x="5913056" y="899223"/>
                </a:moveTo>
                <a:lnTo>
                  <a:pt x="5913056" y="616129"/>
                </a:lnTo>
                <a:lnTo>
                  <a:pt x="6247722" y="616129"/>
                </a:lnTo>
                <a:lnTo>
                  <a:pt x="6247722" y="899223"/>
                </a:lnTo>
                <a:close/>
                <a:moveTo>
                  <a:pt x="5913056" y="1196033"/>
                </a:moveTo>
                <a:lnTo>
                  <a:pt x="5913056" y="912928"/>
                </a:lnTo>
                <a:lnTo>
                  <a:pt x="6247722" y="912928"/>
                </a:lnTo>
                <a:lnTo>
                  <a:pt x="6247722" y="1196033"/>
                </a:lnTo>
                <a:close/>
                <a:moveTo>
                  <a:pt x="5913056" y="1492853"/>
                </a:moveTo>
                <a:lnTo>
                  <a:pt x="5913056" y="1209749"/>
                </a:lnTo>
                <a:lnTo>
                  <a:pt x="6247722" y="1209749"/>
                </a:lnTo>
                <a:lnTo>
                  <a:pt x="6247722" y="1492853"/>
                </a:lnTo>
                <a:close/>
                <a:moveTo>
                  <a:pt x="5913056" y="1789662"/>
                </a:moveTo>
                <a:lnTo>
                  <a:pt x="5913056" y="1506569"/>
                </a:lnTo>
                <a:lnTo>
                  <a:pt x="6247722" y="1506569"/>
                </a:lnTo>
                <a:lnTo>
                  <a:pt x="6247722" y="1789662"/>
                </a:lnTo>
                <a:close/>
                <a:moveTo>
                  <a:pt x="5913056" y="2086472"/>
                </a:moveTo>
                <a:lnTo>
                  <a:pt x="5913056" y="1803368"/>
                </a:lnTo>
                <a:lnTo>
                  <a:pt x="6247722" y="1803368"/>
                </a:lnTo>
                <a:lnTo>
                  <a:pt x="6247722" y="2086472"/>
                </a:lnTo>
                <a:close/>
                <a:moveTo>
                  <a:pt x="5913056" y="2383292"/>
                </a:moveTo>
                <a:lnTo>
                  <a:pt x="5913056" y="2100188"/>
                </a:lnTo>
                <a:lnTo>
                  <a:pt x="6247722" y="2100188"/>
                </a:lnTo>
                <a:lnTo>
                  <a:pt x="6247722" y="2383292"/>
                </a:lnTo>
                <a:close/>
                <a:moveTo>
                  <a:pt x="5913056" y="2680112"/>
                </a:moveTo>
                <a:lnTo>
                  <a:pt x="5913056" y="2397008"/>
                </a:lnTo>
                <a:lnTo>
                  <a:pt x="6247722" y="2397008"/>
                </a:lnTo>
                <a:lnTo>
                  <a:pt x="6247722" y="2680112"/>
                </a:lnTo>
                <a:close/>
                <a:moveTo>
                  <a:pt x="5913056" y="2976922"/>
                </a:moveTo>
                <a:lnTo>
                  <a:pt x="5913056" y="2693828"/>
                </a:lnTo>
                <a:lnTo>
                  <a:pt x="6247722" y="2693828"/>
                </a:lnTo>
                <a:lnTo>
                  <a:pt x="6247722" y="2976922"/>
                </a:lnTo>
                <a:close/>
                <a:moveTo>
                  <a:pt x="5913056" y="3273742"/>
                </a:moveTo>
                <a:lnTo>
                  <a:pt x="5913056" y="2990638"/>
                </a:lnTo>
                <a:lnTo>
                  <a:pt x="6247722" y="2990638"/>
                </a:lnTo>
                <a:lnTo>
                  <a:pt x="6247722" y="3273742"/>
                </a:lnTo>
                <a:close/>
                <a:moveTo>
                  <a:pt x="5913056" y="3570541"/>
                </a:moveTo>
                <a:lnTo>
                  <a:pt x="5913056" y="3287447"/>
                </a:lnTo>
                <a:lnTo>
                  <a:pt x="6247722" y="3287447"/>
                </a:lnTo>
                <a:lnTo>
                  <a:pt x="6247722" y="3570541"/>
                </a:lnTo>
                <a:close/>
                <a:moveTo>
                  <a:pt x="5913056" y="3867361"/>
                </a:moveTo>
                <a:lnTo>
                  <a:pt x="5913056" y="3584257"/>
                </a:lnTo>
                <a:lnTo>
                  <a:pt x="6247722" y="3584257"/>
                </a:lnTo>
                <a:lnTo>
                  <a:pt x="6247722" y="3867361"/>
                </a:lnTo>
                <a:close/>
                <a:moveTo>
                  <a:pt x="5913056" y="4164171"/>
                </a:moveTo>
                <a:lnTo>
                  <a:pt x="5913056" y="3881077"/>
                </a:lnTo>
                <a:lnTo>
                  <a:pt x="6247722" y="3881077"/>
                </a:lnTo>
                <a:lnTo>
                  <a:pt x="6247722" y="4164171"/>
                </a:lnTo>
                <a:close/>
                <a:moveTo>
                  <a:pt x="5913056" y="4460991"/>
                </a:moveTo>
                <a:lnTo>
                  <a:pt x="5913056" y="4177897"/>
                </a:lnTo>
                <a:lnTo>
                  <a:pt x="6247722" y="4177897"/>
                </a:lnTo>
                <a:lnTo>
                  <a:pt x="6247722" y="4460991"/>
                </a:lnTo>
                <a:close/>
                <a:moveTo>
                  <a:pt x="5913056" y="4757811"/>
                </a:moveTo>
                <a:lnTo>
                  <a:pt x="5913056" y="4474707"/>
                </a:lnTo>
                <a:lnTo>
                  <a:pt x="6247722" y="4474707"/>
                </a:lnTo>
                <a:lnTo>
                  <a:pt x="6247722" y="4757811"/>
                </a:lnTo>
                <a:close/>
                <a:moveTo>
                  <a:pt x="5913056" y="5054610"/>
                </a:moveTo>
                <a:lnTo>
                  <a:pt x="5913056" y="4771516"/>
                </a:lnTo>
                <a:lnTo>
                  <a:pt x="6247722" y="4771516"/>
                </a:lnTo>
                <a:lnTo>
                  <a:pt x="6247722" y="5054610"/>
                </a:lnTo>
                <a:close/>
                <a:moveTo>
                  <a:pt x="5913056" y="5351441"/>
                </a:moveTo>
                <a:lnTo>
                  <a:pt x="5913056" y="5068337"/>
                </a:lnTo>
                <a:lnTo>
                  <a:pt x="6247722" y="5068337"/>
                </a:lnTo>
                <a:lnTo>
                  <a:pt x="6247722" y="5351441"/>
                </a:lnTo>
                <a:close/>
                <a:moveTo>
                  <a:pt x="5913056" y="5648250"/>
                </a:moveTo>
                <a:lnTo>
                  <a:pt x="5913056" y="5365157"/>
                </a:lnTo>
                <a:lnTo>
                  <a:pt x="6247722" y="5365157"/>
                </a:lnTo>
                <a:lnTo>
                  <a:pt x="6247722" y="5648250"/>
                </a:lnTo>
                <a:close/>
                <a:moveTo>
                  <a:pt x="5913056" y="5945060"/>
                </a:moveTo>
                <a:lnTo>
                  <a:pt x="5913056" y="5661966"/>
                </a:lnTo>
                <a:lnTo>
                  <a:pt x="6247722" y="5661966"/>
                </a:lnTo>
                <a:lnTo>
                  <a:pt x="6247722" y="5945060"/>
                </a:lnTo>
                <a:close/>
                <a:moveTo>
                  <a:pt x="5913056" y="6241880"/>
                </a:moveTo>
                <a:lnTo>
                  <a:pt x="5913056" y="5958776"/>
                </a:lnTo>
                <a:lnTo>
                  <a:pt x="6247722" y="5958776"/>
                </a:lnTo>
                <a:lnTo>
                  <a:pt x="6247722" y="6241880"/>
                </a:lnTo>
                <a:close/>
                <a:moveTo>
                  <a:pt x="5913056" y="6538690"/>
                </a:moveTo>
                <a:lnTo>
                  <a:pt x="5913056" y="6255596"/>
                </a:lnTo>
                <a:lnTo>
                  <a:pt x="6247722" y="6255596"/>
                </a:lnTo>
                <a:lnTo>
                  <a:pt x="6247722" y="6538690"/>
                </a:lnTo>
                <a:close/>
                <a:moveTo>
                  <a:pt x="5913056" y="6835499"/>
                </a:moveTo>
                <a:lnTo>
                  <a:pt x="5913056" y="6552406"/>
                </a:lnTo>
                <a:lnTo>
                  <a:pt x="6247722" y="6552406"/>
                </a:lnTo>
                <a:lnTo>
                  <a:pt x="6247722" y="6835499"/>
                </a:lnTo>
                <a:close/>
                <a:moveTo>
                  <a:pt x="5562176" y="305593"/>
                </a:moveTo>
                <a:lnTo>
                  <a:pt x="5562176" y="22489"/>
                </a:lnTo>
                <a:lnTo>
                  <a:pt x="5896842" y="22489"/>
                </a:lnTo>
                <a:lnTo>
                  <a:pt x="5896842" y="305593"/>
                </a:lnTo>
                <a:close/>
                <a:moveTo>
                  <a:pt x="5562176" y="602413"/>
                </a:moveTo>
                <a:lnTo>
                  <a:pt x="5562176" y="319309"/>
                </a:lnTo>
                <a:lnTo>
                  <a:pt x="5896842" y="319309"/>
                </a:lnTo>
                <a:lnTo>
                  <a:pt x="5896842" y="602413"/>
                </a:lnTo>
                <a:close/>
                <a:moveTo>
                  <a:pt x="5562176" y="899223"/>
                </a:moveTo>
                <a:lnTo>
                  <a:pt x="5562176" y="616129"/>
                </a:lnTo>
                <a:lnTo>
                  <a:pt x="5896842" y="616129"/>
                </a:lnTo>
                <a:lnTo>
                  <a:pt x="5896842" y="899223"/>
                </a:lnTo>
                <a:close/>
                <a:moveTo>
                  <a:pt x="5562176" y="1196033"/>
                </a:moveTo>
                <a:lnTo>
                  <a:pt x="5562176" y="912928"/>
                </a:lnTo>
                <a:lnTo>
                  <a:pt x="5896842" y="912928"/>
                </a:lnTo>
                <a:lnTo>
                  <a:pt x="5896842" y="1196033"/>
                </a:lnTo>
                <a:close/>
                <a:moveTo>
                  <a:pt x="5562176" y="1492853"/>
                </a:moveTo>
                <a:lnTo>
                  <a:pt x="5562176" y="1209749"/>
                </a:lnTo>
                <a:lnTo>
                  <a:pt x="5896842" y="1209749"/>
                </a:lnTo>
                <a:lnTo>
                  <a:pt x="5896842" y="1492853"/>
                </a:lnTo>
                <a:close/>
                <a:moveTo>
                  <a:pt x="5562176" y="1789662"/>
                </a:moveTo>
                <a:lnTo>
                  <a:pt x="5562176" y="1506569"/>
                </a:lnTo>
                <a:lnTo>
                  <a:pt x="5896842" y="1506569"/>
                </a:lnTo>
                <a:lnTo>
                  <a:pt x="5896842" y="1789662"/>
                </a:lnTo>
                <a:close/>
                <a:moveTo>
                  <a:pt x="5562176" y="2086472"/>
                </a:moveTo>
                <a:lnTo>
                  <a:pt x="5562176" y="1803368"/>
                </a:lnTo>
                <a:lnTo>
                  <a:pt x="5896842" y="1803368"/>
                </a:lnTo>
                <a:lnTo>
                  <a:pt x="5896842" y="2086472"/>
                </a:lnTo>
                <a:close/>
                <a:moveTo>
                  <a:pt x="5562176" y="2383292"/>
                </a:moveTo>
                <a:lnTo>
                  <a:pt x="5562176" y="2100188"/>
                </a:lnTo>
                <a:lnTo>
                  <a:pt x="5896842" y="2100188"/>
                </a:lnTo>
                <a:lnTo>
                  <a:pt x="5896842" y="2383292"/>
                </a:lnTo>
                <a:close/>
                <a:moveTo>
                  <a:pt x="5562176" y="2680112"/>
                </a:moveTo>
                <a:lnTo>
                  <a:pt x="5562176" y="2397008"/>
                </a:lnTo>
                <a:lnTo>
                  <a:pt x="5896842" y="2397008"/>
                </a:lnTo>
                <a:lnTo>
                  <a:pt x="5896842" y="2680112"/>
                </a:lnTo>
                <a:close/>
                <a:moveTo>
                  <a:pt x="5562176" y="2976922"/>
                </a:moveTo>
                <a:lnTo>
                  <a:pt x="5562176" y="2693828"/>
                </a:lnTo>
                <a:lnTo>
                  <a:pt x="5896842" y="2693828"/>
                </a:lnTo>
                <a:lnTo>
                  <a:pt x="5896842" y="2976922"/>
                </a:lnTo>
                <a:close/>
                <a:moveTo>
                  <a:pt x="5562176" y="3273742"/>
                </a:moveTo>
                <a:lnTo>
                  <a:pt x="5562176" y="2990638"/>
                </a:lnTo>
                <a:lnTo>
                  <a:pt x="5896842" y="2990638"/>
                </a:lnTo>
                <a:lnTo>
                  <a:pt x="5896842" y="3273742"/>
                </a:lnTo>
                <a:close/>
                <a:moveTo>
                  <a:pt x="5562176" y="3570541"/>
                </a:moveTo>
                <a:lnTo>
                  <a:pt x="5562176" y="3287447"/>
                </a:lnTo>
                <a:lnTo>
                  <a:pt x="5896842" y="3287447"/>
                </a:lnTo>
                <a:lnTo>
                  <a:pt x="5896842" y="3570541"/>
                </a:lnTo>
                <a:close/>
                <a:moveTo>
                  <a:pt x="5562176" y="3867361"/>
                </a:moveTo>
                <a:lnTo>
                  <a:pt x="5562176" y="3584257"/>
                </a:lnTo>
                <a:lnTo>
                  <a:pt x="5896842" y="3584257"/>
                </a:lnTo>
                <a:lnTo>
                  <a:pt x="5896842" y="3867361"/>
                </a:lnTo>
                <a:close/>
                <a:moveTo>
                  <a:pt x="5562176" y="4164171"/>
                </a:moveTo>
                <a:lnTo>
                  <a:pt x="5562176" y="3881077"/>
                </a:lnTo>
                <a:lnTo>
                  <a:pt x="5896842" y="3881077"/>
                </a:lnTo>
                <a:lnTo>
                  <a:pt x="5896842" y="4164171"/>
                </a:lnTo>
                <a:close/>
                <a:moveTo>
                  <a:pt x="5562176" y="4460991"/>
                </a:moveTo>
                <a:lnTo>
                  <a:pt x="5562176" y="4177897"/>
                </a:lnTo>
                <a:lnTo>
                  <a:pt x="5896842" y="4177897"/>
                </a:lnTo>
                <a:lnTo>
                  <a:pt x="5896842" y="4460991"/>
                </a:lnTo>
                <a:close/>
                <a:moveTo>
                  <a:pt x="5562176" y="4757811"/>
                </a:moveTo>
                <a:lnTo>
                  <a:pt x="5562176" y="4474707"/>
                </a:lnTo>
                <a:lnTo>
                  <a:pt x="5896842" y="4474707"/>
                </a:lnTo>
                <a:lnTo>
                  <a:pt x="5896842" y="4757811"/>
                </a:lnTo>
                <a:close/>
                <a:moveTo>
                  <a:pt x="5562176" y="5054610"/>
                </a:moveTo>
                <a:lnTo>
                  <a:pt x="5562176" y="4771516"/>
                </a:lnTo>
                <a:lnTo>
                  <a:pt x="5896842" y="4771516"/>
                </a:lnTo>
                <a:lnTo>
                  <a:pt x="5896842" y="5054610"/>
                </a:lnTo>
                <a:close/>
                <a:moveTo>
                  <a:pt x="5562176" y="5351441"/>
                </a:moveTo>
                <a:lnTo>
                  <a:pt x="5562176" y="5068337"/>
                </a:lnTo>
                <a:lnTo>
                  <a:pt x="5896842" y="5068337"/>
                </a:lnTo>
                <a:lnTo>
                  <a:pt x="5896842" y="5351441"/>
                </a:lnTo>
                <a:close/>
                <a:moveTo>
                  <a:pt x="5562176" y="5648250"/>
                </a:moveTo>
                <a:lnTo>
                  <a:pt x="5562176" y="5365157"/>
                </a:lnTo>
                <a:lnTo>
                  <a:pt x="5896842" y="5365157"/>
                </a:lnTo>
                <a:lnTo>
                  <a:pt x="5896842" y="5648250"/>
                </a:lnTo>
                <a:close/>
                <a:moveTo>
                  <a:pt x="5562176" y="5945060"/>
                </a:moveTo>
                <a:lnTo>
                  <a:pt x="5562176" y="5661966"/>
                </a:lnTo>
                <a:lnTo>
                  <a:pt x="5896842" y="5661966"/>
                </a:lnTo>
                <a:lnTo>
                  <a:pt x="5896842" y="5945060"/>
                </a:lnTo>
                <a:close/>
                <a:moveTo>
                  <a:pt x="5562176" y="6241880"/>
                </a:moveTo>
                <a:lnTo>
                  <a:pt x="5562176" y="5958776"/>
                </a:lnTo>
                <a:lnTo>
                  <a:pt x="5896842" y="5958776"/>
                </a:lnTo>
                <a:lnTo>
                  <a:pt x="5896842" y="6241880"/>
                </a:lnTo>
                <a:close/>
                <a:moveTo>
                  <a:pt x="5562176" y="6538690"/>
                </a:moveTo>
                <a:lnTo>
                  <a:pt x="5562176" y="6255596"/>
                </a:lnTo>
                <a:lnTo>
                  <a:pt x="5896842" y="6255596"/>
                </a:lnTo>
                <a:lnTo>
                  <a:pt x="5896842" y="6538690"/>
                </a:lnTo>
                <a:close/>
                <a:moveTo>
                  <a:pt x="5562176" y="6835499"/>
                </a:moveTo>
                <a:lnTo>
                  <a:pt x="5562176" y="6552406"/>
                </a:lnTo>
                <a:lnTo>
                  <a:pt x="5896842" y="6552406"/>
                </a:lnTo>
                <a:lnTo>
                  <a:pt x="5896842" y="6835499"/>
                </a:lnTo>
                <a:close/>
                <a:moveTo>
                  <a:pt x="5211307" y="305593"/>
                </a:moveTo>
                <a:lnTo>
                  <a:pt x="5211307" y="22489"/>
                </a:lnTo>
                <a:lnTo>
                  <a:pt x="5545973" y="22489"/>
                </a:lnTo>
                <a:lnTo>
                  <a:pt x="5545973" y="305593"/>
                </a:lnTo>
                <a:close/>
                <a:moveTo>
                  <a:pt x="5211307" y="602413"/>
                </a:moveTo>
                <a:lnTo>
                  <a:pt x="5211307" y="319309"/>
                </a:lnTo>
                <a:lnTo>
                  <a:pt x="5545973" y="319309"/>
                </a:lnTo>
                <a:lnTo>
                  <a:pt x="5545973" y="602413"/>
                </a:lnTo>
                <a:close/>
                <a:moveTo>
                  <a:pt x="5211307" y="899223"/>
                </a:moveTo>
                <a:lnTo>
                  <a:pt x="5211307" y="616129"/>
                </a:lnTo>
                <a:lnTo>
                  <a:pt x="5545973" y="616129"/>
                </a:lnTo>
                <a:lnTo>
                  <a:pt x="5545973" y="899223"/>
                </a:lnTo>
                <a:close/>
                <a:moveTo>
                  <a:pt x="5211307" y="1196033"/>
                </a:moveTo>
                <a:lnTo>
                  <a:pt x="5211307" y="912928"/>
                </a:lnTo>
                <a:lnTo>
                  <a:pt x="5545973" y="912928"/>
                </a:lnTo>
                <a:lnTo>
                  <a:pt x="5545973" y="1196033"/>
                </a:lnTo>
                <a:close/>
                <a:moveTo>
                  <a:pt x="5211307" y="1492853"/>
                </a:moveTo>
                <a:lnTo>
                  <a:pt x="5211307" y="1209749"/>
                </a:lnTo>
                <a:lnTo>
                  <a:pt x="5545973" y="1209749"/>
                </a:lnTo>
                <a:lnTo>
                  <a:pt x="5545973" y="1492853"/>
                </a:lnTo>
                <a:close/>
                <a:moveTo>
                  <a:pt x="5211307" y="1789662"/>
                </a:moveTo>
                <a:lnTo>
                  <a:pt x="5211307" y="1506569"/>
                </a:lnTo>
                <a:lnTo>
                  <a:pt x="5545973" y="1506569"/>
                </a:lnTo>
                <a:lnTo>
                  <a:pt x="5545973" y="1789662"/>
                </a:lnTo>
                <a:close/>
                <a:moveTo>
                  <a:pt x="5211307" y="2086472"/>
                </a:moveTo>
                <a:lnTo>
                  <a:pt x="5211307" y="1803368"/>
                </a:lnTo>
                <a:lnTo>
                  <a:pt x="5545973" y="1803368"/>
                </a:lnTo>
                <a:lnTo>
                  <a:pt x="5545973" y="2086472"/>
                </a:lnTo>
                <a:close/>
                <a:moveTo>
                  <a:pt x="5211307" y="2383292"/>
                </a:moveTo>
                <a:lnTo>
                  <a:pt x="5211307" y="2100188"/>
                </a:lnTo>
                <a:lnTo>
                  <a:pt x="5545973" y="2100188"/>
                </a:lnTo>
                <a:lnTo>
                  <a:pt x="5545973" y="2383292"/>
                </a:lnTo>
                <a:close/>
                <a:moveTo>
                  <a:pt x="5211307" y="2680112"/>
                </a:moveTo>
                <a:lnTo>
                  <a:pt x="5211307" y="2397008"/>
                </a:lnTo>
                <a:lnTo>
                  <a:pt x="5545973" y="2397008"/>
                </a:lnTo>
                <a:lnTo>
                  <a:pt x="5545973" y="2680112"/>
                </a:lnTo>
                <a:close/>
                <a:moveTo>
                  <a:pt x="5211307" y="2976922"/>
                </a:moveTo>
                <a:lnTo>
                  <a:pt x="5211307" y="2693828"/>
                </a:lnTo>
                <a:lnTo>
                  <a:pt x="5545973" y="2693828"/>
                </a:lnTo>
                <a:lnTo>
                  <a:pt x="5545973" y="2976922"/>
                </a:lnTo>
                <a:close/>
                <a:moveTo>
                  <a:pt x="5211307" y="3273742"/>
                </a:moveTo>
                <a:lnTo>
                  <a:pt x="5211307" y="2990638"/>
                </a:lnTo>
                <a:lnTo>
                  <a:pt x="5545973" y="2990638"/>
                </a:lnTo>
                <a:lnTo>
                  <a:pt x="5545973" y="3273742"/>
                </a:lnTo>
                <a:close/>
                <a:moveTo>
                  <a:pt x="5211307" y="3570541"/>
                </a:moveTo>
                <a:lnTo>
                  <a:pt x="5211307" y="3287447"/>
                </a:lnTo>
                <a:lnTo>
                  <a:pt x="5545973" y="3287447"/>
                </a:lnTo>
                <a:lnTo>
                  <a:pt x="5545973" y="3570541"/>
                </a:lnTo>
                <a:close/>
                <a:moveTo>
                  <a:pt x="5211307" y="3867361"/>
                </a:moveTo>
                <a:lnTo>
                  <a:pt x="5211307" y="3584257"/>
                </a:lnTo>
                <a:lnTo>
                  <a:pt x="5545973" y="3584257"/>
                </a:lnTo>
                <a:lnTo>
                  <a:pt x="5545973" y="3867361"/>
                </a:lnTo>
                <a:close/>
                <a:moveTo>
                  <a:pt x="5211307" y="4164171"/>
                </a:moveTo>
                <a:lnTo>
                  <a:pt x="5211307" y="3881077"/>
                </a:lnTo>
                <a:lnTo>
                  <a:pt x="5545973" y="3881077"/>
                </a:lnTo>
                <a:lnTo>
                  <a:pt x="5545973" y="4164171"/>
                </a:lnTo>
                <a:close/>
                <a:moveTo>
                  <a:pt x="5211307" y="4460991"/>
                </a:moveTo>
                <a:lnTo>
                  <a:pt x="5211307" y="4177897"/>
                </a:lnTo>
                <a:lnTo>
                  <a:pt x="5545973" y="4177897"/>
                </a:lnTo>
                <a:lnTo>
                  <a:pt x="5545973" y="4460991"/>
                </a:lnTo>
                <a:close/>
                <a:moveTo>
                  <a:pt x="5211307" y="4757811"/>
                </a:moveTo>
                <a:lnTo>
                  <a:pt x="5211307" y="4474707"/>
                </a:lnTo>
                <a:lnTo>
                  <a:pt x="5545973" y="4474707"/>
                </a:lnTo>
                <a:lnTo>
                  <a:pt x="5545973" y="4757811"/>
                </a:lnTo>
                <a:close/>
                <a:moveTo>
                  <a:pt x="5211307" y="5054610"/>
                </a:moveTo>
                <a:lnTo>
                  <a:pt x="5211307" y="4771516"/>
                </a:lnTo>
                <a:lnTo>
                  <a:pt x="5545973" y="4771516"/>
                </a:lnTo>
                <a:lnTo>
                  <a:pt x="5545973" y="5054610"/>
                </a:lnTo>
                <a:close/>
                <a:moveTo>
                  <a:pt x="5211307" y="5351441"/>
                </a:moveTo>
                <a:lnTo>
                  <a:pt x="5211307" y="5068337"/>
                </a:lnTo>
                <a:lnTo>
                  <a:pt x="5545973" y="5068337"/>
                </a:lnTo>
                <a:lnTo>
                  <a:pt x="5545973" y="5351441"/>
                </a:lnTo>
                <a:close/>
                <a:moveTo>
                  <a:pt x="5211307" y="5648250"/>
                </a:moveTo>
                <a:lnTo>
                  <a:pt x="5211307" y="5365157"/>
                </a:lnTo>
                <a:lnTo>
                  <a:pt x="5545973" y="5365157"/>
                </a:lnTo>
                <a:lnTo>
                  <a:pt x="5545973" y="5648250"/>
                </a:lnTo>
                <a:close/>
                <a:moveTo>
                  <a:pt x="5211307" y="5945060"/>
                </a:moveTo>
                <a:lnTo>
                  <a:pt x="5211307" y="5661966"/>
                </a:lnTo>
                <a:lnTo>
                  <a:pt x="5545973" y="5661966"/>
                </a:lnTo>
                <a:lnTo>
                  <a:pt x="5545973" y="5945060"/>
                </a:lnTo>
                <a:close/>
                <a:moveTo>
                  <a:pt x="5211307" y="6241880"/>
                </a:moveTo>
                <a:lnTo>
                  <a:pt x="5211307" y="5958776"/>
                </a:lnTo>
                <a:lnTo>
                  <a:pt x="5545973" y="5958776"/>
                </a:lnTo>
                <a:lnTo>
                  <a:pt x="5545973" y="6241880"/>
                </a:lnTo>
                <a:close/>
                <a:moveTo>
                  <a:pt x="5211307" y="6538690"/>
                </a:moveTo>
                <a:lnTo>
                  <a:pt x="5211307" y="6255596"/>
                </a:lnTo>
                <a:lnTo>
                  <a:pt x="5545973" y="6255596"/>
                </a:lnTo>
                <a:lnTo>
                  <a:pt x="5545973" y="6538690"/>
                </a:lnTo>
                <a:close/>
                <a:moveTo>
                  <a:pt x="5211307" y="6835499"/>
                </a:moveTo>
                <a:lnTo>
                  <a:pt x="5211307" y="6552406"/>
                </a:lnTo>
                <a:lnTo>
                  <a:pt x="5545973" y="6552406"/>
                </a:lnTo>
                <a:lnTo>
                  <a:pt x="5545973" y="6835499"/>
                </a:lnTo>
                <a:close/>
                <a:moveTo>
                  <a:pt x="4860416" y="305593"/>
                </a:moveTo>
                <a:lnTo>
                  <a:pt x="4860416" y="22489"/>
                </a:lnTo>
                <a:lnTo>
                  <a:pt x="5195083" y="22489"/>
                </a:lnTo>
                <a:lnTo>
                  <a:pt x="5195083" y="305593"/>
                </a:lnTo>
                <a:close/>
                <a:moveTo>
                  <a:pt x="4860416" y="602413"/>
                </a:moveTo>
                <a:lnTo>
                  <a:pt x="4860416" y="319309"/>
                </a:lnTo>
                <a:lnTo>
                  <a:pt x="5195083" y="319309"/>
                </a:lnTo>
                <a:lnTo>
                  <a:pt x="5195083" y="602413"/>
                </a:lnTo>
                <a:close/>
                <a:moveTo>
                  <a:pt x="4860416" y="899223"/>
                </a:moveTo>
                <a:lnTo>
                  <a:pt x="4860416" y="616129"/>
                </a:lnTo>
                <a:lnTo>
                  <a:pt x="5195083" y="616129"/>
                </a:lnTo>
                <a:lnTo>
                  <a:pt x="5195083" y="899223"/>
                </a:lnTo>
                <a:close/>
                <a:moveTo>
                  <a:pt x="4860416" y="1196033"/>
                </a:moveTo>
                <a:lnTo>
                  <a:pt x="4860416" y="912928"/>
                </a:lnTo>
                <a:lnTo>
                  <a:pt x="5195083" y="912928"/>
                </a:lnTo>
                <a:lnTo>
                  <a:pt x="5195083" y="1196033"/>
                </a:lnTo>
                <a:close/>
                <a:moveTo>
                  <a:pt x="4860416" y="1492853"/>
                </a:moveTo>
                <a:lnTo>
                  <a:pt x="4860416" y="1209749"/>
                </a:lnTo>
                <a:lnTo>
                  <a:pt x="5195083" y="1209749"/>
                </a:lnTo>
                <a:lnTo>
                  <a:pt x="5195083" y="1492853"/>
                </a:lnTo>
                <a:close/>
                <a:moveTo>
                  <a:pt x="4860416" y="1789662"/>
                </a:moveTo>
                <a:lnTo>
                  <a:pt x="4860416" y="1506569"/>
                </a:lnTo>
                <a:lnTo>
                  <a:pt x="5195083" y="1506569"/>
                </a:lnTo>
                <a:lnTo>
                  <a:pt x="5195083" y="1789662"/>
                </a:lnTo>
                <a:close/>
                <a:moveTo>
                  <a:pt x="4860416" y="2086472"/>
                </a:moveTo>
                <a:lnTo>
                  <a:pt x="4860416" y="1803368"/>
                </a:lnTo>
                <a:lnTo>
                  <a:pt x="5195083" y="1803368"/>
                </a:lnTo>
                <a:lnTo>
                  <a:pt x="5195083" y="2086472"/>
                </a:lnTo>
                <a:close/>
                <a:moveTo>
                  <a:pt x="4860416" y="2383292"/>
                </a:moveTo>
                <a:lnTo>
                  <a:pt x="4860416" y="2100188"/>
                </a:lnTo>
                <a:lnTo>
                  <a:pt x="5195083" y="2100188"/>
                </a:lnTo>
                <a:lnTo>
                  <a:pt x="5195083" y="2383292"/>
                </a:lnTo>
                <a:close/>
                <a:moveTo>
                  <a:pt x="4860416" y="2680112"/>
                </a:moveTo>
                <a:lnTo>
                  <a:pt x="4860416" y="2397008"/>
                </a:lnTo>
                <a:lnTo>
                  <a:pt x="5195083" y="2397008"/>
                </a:lnTo>
                <a:lnTo>
                  <a:pt x="5195083" y="2680112"/>
                </a:lnTo>
                <a:close/>
                <a:moveTo>
                  <a:pt x="4860416" y="2976922"/>
                </a:moveTo>
                <a:lnTo>
                  <a:pt x="4860416" y="2693828"/>
                </a:lnTo>
                <a:lnTo>
                  <a:pt x="5195083" y="2693828"/>
                </a:lnTo>
                <a:lnTo>
                  <a:pt x="5195083" y="2976922"/>
                </a:lnTo>
                <a:close/>
                <a:moveTo>
                  <a:pt x="4860416" y="3273742"/>
                </a:moveTo>
                <a:lnTo>
                  <a:pt x="4860416" y="2990638"/>
                </a:lnTo>
                <a:lnTo>
                  <a:pt x="5195083" y="2990638"/>
                </a:lnTo>
                <a:lnTo>
                  <a:pt x="5195083" y="3273742"/>
                </a:lnTo>
                <a:close/>
                <a:moveTo>
                  <a:pt x="4860416" y="3570541"/>
                </a:moveTo>
                <a:lnTo>
                  <a:pt x="4860416" y="3287447"/>
                </a:lnTo>
                <a:lnTo>
                  <a:pt x="5195083" y="3287447"/>
                </a:lnTo>
                <a:lnTo>
                  <a:pt x="5195083" y="3570541"/>
                </a:lnTo>
                <a:close/>
                <a:moveTo>
                  <a:pt x="4860416" y="3867361"/>
                </a:moveTo>
                <a:lnTo>
                  <a:pt x="4860416" y="3584257"/>
                </a:lnTo>
                <a:lnTo>
                  <a:pt x="5195083" y="3584257"/>
                </a:lnTo>
                <a:lnTo>
                  <a:pt x="5195083" y="3867361"/>
                </a:lnTo>
                <a:close/>
                <a:moveTo>
                  <a:pt x="4860416" y="4164171"/>
                </a:moveTo>
                <a:lnTo>
                  <a:pt x="4860416" y="3881077"/>
                </a:lnTo>
                <a:lnTo>
                  <a:pt x="5195083" y="3881077"/>
                </a:lnTo>
                <a:lnTo>
                  <a:pt x="5195083" y="4164171"/>
                </a:lnTo>
                <a:close/>
                <a:moveTo>
                  <a:pt x="4860416" y="4460991"/>
                </a:moveTo>
                <a:lnTo>
                  <a:pt x="4860416" y="4177897"/>
                </a:lnTo>
                <a:lnTo>
                  <a:pt x="5195083" y="4177897"/>
                </a:lnTo>
                <a:lnTo>
                  <a:pt x="5195083" y="4460991"/>
                </a:lnTo>
                <a:close/>
                <a:moveTo>
                  <a:pt x="4860416" y="4757811"/>
                </a:moveTo>
                <a:lnTo>
                  <a:pt x="4860416" y="4474707"/>
                </a:lnTo>
                <a:lnTo>
                  <a:pt x="5195083" y="4474707"/>
                </a:lnTo>
                <a:lnTo>
                  <a:pt x="5195083" y="4757811"/>
                </a:lnTo>
                <a:close/>
                <a:moveTo>
                  <a:pt x="4860416" y="5054610"/>
                </a:moveTo>
                <a:lnTo>
                  <a:pt x="4860416" y="4771516"/>
                </a:lnTo>
                <a:lnTo>
                  <a:pt x="5195083" y="4771516"/>
                </a:lnTo>
                <a:lnTo>
                  <a:pt x="5195083" y="5054610"/>
                </a:lnTo>
                <a:close/>
                <a:moveTo>
                  <a:pt x="4860416" y="5351441"/>
                </a:moveTo>
                <a:lnTo>
                  <a:pt x="4860416" y="5068337"/>
                </a:lnTo>
                <a:lnTo>
                  <a:pt x="5195083" y="5068337"/>
                </a:lnTo>
                <a:lnTo>
                  <a:pt x="5195083" y="5351441"/>
                </a:lnTo>
                <a:close/>
                <a:moveTo>
                  <a:pt x="4860416" y="5648250"/>
                </a:moveTo>
                <a:lnTo>
                  <a:pt x="4860416" y="5365157"/>
                </a:lnTo>
                <a:lnTo>
                  <a:pt x="5195083" y="5365157"/>
                </a:lnTo>
                <a:lnTo>
                  <a:pt x="5195083" y="5648250"/>
                </a:lnTo>
                <a:close/>
                <a:moveTo>
                  <a:pt x="4860416" y="5945060"/>
                </a:moveTo>
                <a:lnTo>
                  <a:pt x="4860416" y="5661966"/>
                </a:lnTo>
                <a:lnTo>
                  <a:pt x="5195083" y="5661966"/>
                </a:lnTo>
                <a:lnTo>
                  <a:pt x="5195083" y="5945060"/>
                </a:lnTo>
                <a:close/>
                <a:moveTo>
                  <a:pt x="4860416" y="6241880"/>
                </a:moveTo>
                <a:lnTo>
                  <a:pt x="4860416" y="5958776"/>
                </a:lnTo>
                <a:lnTo>
                  <a:pt x="5195083" y="5958776"/>
                </a:lnTo>
                <a:lnTo>
                  <a:pt x="5195083" y="6241880"/>
                </a:lnTo>
                <a:close/>
                <a:moveTo>
                  <a:pt x="4860416" y="6538690"/>
                </a:moveTo>
                <a:lnTo>
                  <a:pt x="4860416" y="6255596"/>
                </a:lnTo>
                <a:lnTo>
                  <a:pt x="5195083" y="6255596"/>
                </a:lnTo>
                <a:lnTo>
                  <a:pt x="5195083" y="6538690"/>
                </a:lnTo>
                <a:close/>
                <a:moveTo>
                  <a:pt x="4860416" y="6835499"/>
                </a:moveTo>
                <a:lnTo>
                  <a:pt x="4860416" y="6552406"/>
                </a:lnTo>
                <a:lnTo>
                  <a:pt x="5195083" y="6552406"/>
                </a:lnTo>
                <a:lnTo>
                  <a:pt x="5195083" y="6835499"/>
                </a:lnTo>
                <a:close/>
                <a:moveTo>
                  <a:pt x="4509547" y="305593"/>
                </a:moveTo>
                <a:lnTo>
                  <a:pt x="4509547" y="22489"/>
                </a:lnTo>
                <a:lnTo>
                  <a:pt x="4844203" y="22489"/>
                </a:lnTo>
                <a:lnTo>
                  <a:pt x="4844203" y="305593"/>
                </a:lnTo>
                <a:close/>
                <a:moveTo>
                  <a:pt x="4509547" y="602413"/>
                </a:moveTo>
                <a:lnTo>
                  <a:pt x="4509547" y="319309"/>
                </a:lnTo>
                <a:lnTo>
                  <a:pt x="4844203" y="319309"/>
                </a:lnTo>
                <a:lnTo>
                  <a:pt x="4844203" y="602413"/>
                </a:lnTo>
                <a:close/>
                <a:moveTo>
                  <a:pt x="4509547" y="899223"/>
                </a:moveTo>
                <a:lnTo>
                  <a:pt x="4509547" y="616129"/>
                </a:lnTo>
                <a:lnTo>
                  <a:pt x="4844203" y="616129"/>
                </a:lnTo>
                <a:lnTo>
                  <a:pt x="4844203" y="899223"/>
                </a:lnTo>
                <a:close/>
                <a:moveTo>
                  <a:pt x="4509547" y="1196033"/>
                </a:moveTo>
                <a:lnTo>
                  <a:pt x="4509547" y="912928"/>
                </a:lnTo>
                <a:lnTo>
                  <a:pt x="4844203" y="912928"/>
                </a:lnTo>
                <a:lnTo>
                  <a:pt x="4844203" y="1196033"/>
                </a:lnTo>
                <a:close/>
                <a:moveTo>
                  <a:pt x="4509547" y="1492853"/>
                </a:moveTo>
                <a:lnTo>
                  <a:pt x="4509547" y="1209749"/>
                </a:lnTo>
                <a:lnTo>
                  <a:pt x="4844203" y="1209749"/>
                </a:lnTo>
                <a:lnTo>
                  <a:pt x="4844203" y="1492853"/>
                </a:lnTo>
                <a:close/>
                <a:moveTo>
                  <a:pt x="4509547" y="1789662"/>
                </a:moveTo>
                <a:lnTo>
                  <a:pt x="4509547" y="1506569"/>
                </a:lnTo>
                <a:lnTo>
                  <a:pt x="4844203" y="1506569"/>
                </a:lnTo>
                <a:lnTo>
                  <a:pt x="4844203" y="1789662"/>
                </a:lnTo>
                <a:close/>
                <a:moveTo>
                  <a:pt x="4509547" y="2086472"/>
                </a:moveTo>
                <a:lnTo>
                  <a:pt x="4509547" y="1803368"/>
                </a:lnTo>
                <a:lnTo>
                  <a:pt x="4844203" y="1803368"/>
                </a:lnTo>
                <a:lnTo>
                  <a:pt x="4844203" y="2086472"/>
                </a:lnTo>
                <a:close/>
                <a:moveTo>
                  <a:pt x="4509547" y="2383292"/>
                </a:moveTo>
                <a:lnTo>
                  <a:pt x="4509547" y="2100188"/>
                </a:lnTo>
                <a:lnTo>
                  <a:pt x="4844203" y="2100188"/>
                </a:lnTo>
                <a:lnTo>
                  <a:pt x="4844203" y="2383292"/>
                </a:lnTo>
                <a:close/>
                <a:moveTo>
                  <a:pt x="4509547" y="2680112"/>
                </a:moveTo>
                <a:lnTo>
                  <a:pt x="4509547" y="2397008"/>
                </a:lnTo>
                <a:lnTo>
                  <a:pt x="4844203" y="2397008"/>
                </a:lnTo>
                <a:lnTo>
                  <a:pt x="4844203" y="2680112"/>
                </a:lnTo>
                <a:close/>
                <a:moveTo>
                  <a:pt x="4509547" y="2976922"/>
                </a:moveTo>
                <a:lnTo>
                  <a:pt x="4509547" y="2693828"/>
                </a:lnTo>
                <a:lnTo>
                  <a:pt x="4844203" y="2693828"/>
                </a:lnTo>
                <a:lnTo>
                  <a:pt x="4844203" y="2976922"/>
                </a:lnTo>
                <a:close/>
                <a:moveTo>
                  <a:pt x="4509547" y="3273742"/>
                </a:moveTo>
                <a:lnTo>
                  <a:pt x="4509547" y="2990638"/>
                </a:lnTo>
                <a:lnTo>
                  <a:pt x="4844203" y="2990638"/>
                </a:lnTo>
                <a:lnTo>
                  <a:pt x="4844203" y="3273742"/>
                </a:lnTo>
                <a:close/>
                <a:moveTo>
                  <a:pt x="4509547" y="3570541"/>
                </a:moveTo>
                <a:lnTo>
                  <a:pt x="4509547" y="3287447"/>
                </a:lnTo>
                <a:lnTo>
                  <a:pt x="4844203" y="3287447"/>
                </a:lnTo>
                <a:lnTo>
                  <a:pt x="4844203" y="3570541"/>
                </a:lnTo>
                <a:close/>
                <a:moveTo>
                  <a:pt x="4509547" y="3867361"/>
                </a:moveTo>
                <a:lnTo>
                  <a:pt x="4509547" y="3584257"/>
                </a:lnTo>
                <a:lnTo>
                  <a:pt x="4844203" y="3584257"/>
                </a:lnTo>
                <a:lnTo>
                  <a:pt x="4844203" y="3867361"/>
                </a:lnTo>
                <a:close/>
                <a:moveTo>
                  <a:pt x="4509547" y="4164171"/>
                </a:moveTo>
                <a:lnTo>
                  <a:pt x="4509547" y="3881077"/>
                </a:lnTo>
                <a:lnTo>
                  <a:pt x="4844203" y="3881077"/>
                </a:lnTo>
                <a:lnTo>
                  <a:pt x="4844203" y="4164171"/>
                </a:lnTo>
                <a:close/>
                <a:moveTo>
                  <a:pt x="4509547" y="4460991"/>
                </a:moveTo>
                <a:lnTo>
                  <a:pt x="4509547" y="4177897"/>
                </a:lnTo>
                <a:lnTo>
                  <a:pt x="4844203" y="4177897"/>
                </a:lnTo>
                <a:lnTo>
                  <a:pt x="4844203" y="4460991"/>
                </a:lnTo>
                <a:close/>
                <a:moveTo>
                  <a:pt x="4509547" y="4757811"/>
                </a:moveTo>
                <a:lnTo>
                  <a:pt x="4509547" y="4474707"/>
                </a:lnTo>
                <a:lnTo>
                  <a:pt x="4844203" y="4474707"/>
                </a:lnTo>
                <a:lnTo>
                  <a:pt x="4844203" y="4757811"/>
                </a:lnTo>
                <a:close/>
                <a:moveTo>
                  <a:pt x="4509547" y="5054610"/>
                </a:moveTo>
                <a:lnTo>
                  <a:pt x="4509547" y="4771516"/>
                </a:lnTo>
                <a:lnTo>
                  <a:pt x="4844203" y="4771516"/>
                </a:lnTo>
                <a:lnTo>
                  <a:pt x="4844203" y="5054610"/>
                </a:lnTo>
                <a:close/>
                <a:moveTo>
                  <a:pt x="4509547" y="5351441"/>
                </a:moveTo>
                <a:lnTo>
                  <a:pt x="4509547" y="5068337"/>
                </a:lnTo>
                <a:lnTo>
                  <a:pt x="4844203" y="5068337"/>
                </a:lnTo>
                <a:lnTo>
                  <a:pt x="4844203" y="5351441"/>
                </a:lnTo>
                <a:close/>
                <a:moveTo>
                  <a:pt x="4509547" y="5648250"/>
                </a:moveTo>
                <a:lnTo>
                  <a:pt x="4509547" y="5365157"/>
                </a:lnTo>
                <a:lnTo>
                  <a:pt x="4844203" y="5365157"/>
                </a:lnTo>
                <a:lnTo>
                  <a:pt x="4844203" y="5648250"/>
                </a:lnTo>
                <a:close/>
                <a:moveTo>
                  <a:pt x="4509547" y="5945060"/>
                </a:moveTo>
                <a:lnTo>
                  <a:pt x="4509547" y="5661966"/>
                </a:lnTo>
                <a:lnTo>
                  <a:pt x="4844203" y="5661966"/>
                </a:lnTo>
                <a:lnTo>
                  <a:pt x="4844203" y="5945060"/>
                </a:lnTo>
                <a:close/>
                <a:moveTo>
                  <a:pt x="4509547" y="6241880"/>
                </a:moveTo>
                <a:lnTo>
                  <a:pt x="4509547" y="5958776"/>
                </a:lnTo>
                <a:lnTo>
                  <a:pt x="4844203" y="5958776"/>
                </a:lnTo>
                <a:lnTo>
                  <a:pt x="4844203" y="6241880"/>
                </a:lnTo>
                <a:close/>
                <a:moveTo>
                  <a:pt x="4509547" y="6538690"/>
                </a:moveTo>
                <a:lnTo>
                  <a:pt x="4509547" y="6255596"/>
                </a:lnTo>
                <a:lnTo>
                  <a:pt x="4844203" y="6255596"/>
                </a:lnTo>
                <a:lnTo>
                  <a:pt x="4844203" y="6538690"/>
                </a:lnTo>
                <a:close/>
                <a:moveTo>
                  <a:pt x="4509547" y="6835499"/>
                </a:moveTo>
                <a:lnTo>
                  <a:pt x="4509547" y="6552406"/>
                </a:lnTo>
                <a:lnTo>
                  <a:pt x="4844203" y="6552406"/>
                </a:lnTo>
                <a:lnTo>
                  <a:pt x="4844203" y="6835499"/>
                </a:lnTo>
                <a:close/>
                <a:moveTo>
                  <a:pt x="4158667" y="305593"/>
                </a:moveTo>
                <a:lnTo>
                  <a:pt x="4158667" y="22489"/>
                </a:lnTo>
                <a:lnTo>
                  <a:pt x="4493333" y="22489"/>
                </a:lnTo>
                <a:lnTo>
                  <a:pt x="4493333" y="305593"/>
                </a:lnTo>
                <a:close/>
                <a:moveTo>
                  <a:pt x="4158667" y="602413"/>
                </a:moveTo>
                <a:lnTo>
                  <a:pt x="4158667" y="319309"/>
                </a:lnTo>
                <a:lnTo>
                  <a:pt x="4493333" y="319309"/>
                </a:lnTo>
                <a:lnTo>
                  <a:pt x="4493333" y="602413"/>
                </a:lnTo>
                <a:close/>
                <a:moveTo>
                  <a:pt x="4158667" y="899223"/>
                </a:moveTo>
                <a:lnTo>
                  <a:pt x="4158667" y="616129"/>
                </a:lnTo>
                <a:lnTo>
                  <a:pt x="4493333" y="616129"/>
                </a:lnTo>
                <a:lnTo>
                  <a:pt x="4493333" y="899223"/>
                </a:lnTo>
                <a:close/>
                <a:moveTo>
                  <a:pt x="4158667" y="1196033"/>
                </a:moveTo>
                <a:lnTo>
                  <a:pt x="4158667" y="912928"/>
                </a:lnTo>
                <a:lnTo>
                  <a:pt x="4493333" y="912928"/>
                </a:lnTo>
                <a:lnTo>
                  <a:pt x="4493333" y="1196033"/>
                </a:lnTo>
                <a:close/>
                <a:moveTo>
                  <a:pt x="4158667" y="1492853"/>
                </a:moveTo>
                <a:lnTo>
                  <a:pt x="4158667" y="1209749"/>
                </a:lnTo>
                <a:lnTo>
                  <a:pt x="4493333" y="1209749"/>
                </a:lnTo>
                <a:lnTo>
                  <a:pt x="4493333" y="1492853"/>
                </a:lnTo>
                <a:close/>
                <a:moveTo>
                  <a:pt x="4158667" y="1789662"/>
                </a:moveTo>
                <a:lnTo>
                  <a:pt x="4158667" y="1506569"/>
                </a:lnTo>
                <a:lnTo>
                  <a:pt x="4493333" y="1506569"/>
                </a:lnTo>
                <a:lnTo>
                  <a:pt x="4493333" y="1789662"/>
                </a:lnTo>
                <a:close/>
                <a:moveTo>
                  <a:pt x="4158667" y="2086472"/>
                </a:moveTo>
                <a:lnTo>
                  <a:pt x="4158667" y="1803368"/>
                </a:lnTo>
                <a:lnTo>
                  <a:pt x="4493333" y="1803368"/>
                </a:lnTo>
                <a:lnTo>
                  <a:pt x="4493333" y="2086472"/>
                </a:lnTo>
                <a:close/>
                <a:moveTo>
                  <a:pt x="4158667" y="2383292"/>
                </a:moveTo>
                <a:lnTo>
                  <a:pt x="4158667" y="2100188"/>
                </a:lnTo>
                <a:lnTo>
                  <a:pt x="4493333" y="2100188"/>
                </a:lnTo>
                <a:lnTo>
                  <a:pt x="4493333" y="2383292"/>
                </a:lnTo>
                <a:close/>
                <a:moveTo>
                  <a:pt x="4158667" y="2680112"/>
                </a:moveTo>
                <a:lnTo>
                  <a:pt x="4158667" y="2397008"/>
                </a:lnTo>
                <a:lnTo>
                  <a:pt x="4493333" y="2397008"/>
                </a:lnTo>
                <a:lnTo>
                  <a:pt x="4493333" y="2680112"/>
                </a:lnTo>
                <a:close/>
                <a:moveTo>
                  <a:pt x="4158667" y="2976922"/>
                </a:moveTo>
                <a:lnTo>
                  <a:pt x="4158667" y="2693828"/>
                </a:lnTo>
                <a:lnTo>
                  <a:pt x="4493333" y="2693828"/>
                </a:lnTo>
                <a:lnTo>
                  <a:pt x="4493333" y="2976922"/>
                </a:lnTo>
                <a:close/>
                <a:moveTo>
                  <a:pt x="4158667" y="3273742"/>
                </a:moveTo>
                <a:lnTo>
                  <a:pt x="4158667" y="2990638"/>
                </a:lnTo>
                <a:lnTo>
                  <a:pt x="4493333" y="2990638"/>
                </a:lnTo>
                <a:lnTo>
                  <a:pt x="4493333" y="3273742"/>
                </a:lnTo>
                <a:close/>
                <a:moveTo>
                  <a:pt x="4158667" y="3570541"/>
                </a:moveTo>
                <a:lnTo>
                  <a:pt x="4158667" y="3287447"/>
                </a:lnTo>
                <a:lnTo>
                  <a:pt x="4493333" y="3287447"/>
                </a:lnTo>
                <a:lnTo>
                  <a:pt x="4493333" y="3570541"/>
                </a:lnTo>
                <a:close/>
                <a:moveTo>
                  <a:pt x="4158667" y="3867361"/>
                </a:moveTo>
                <a:lnTo>
                  <a:pt x="4158667" y="3584257"/>
                </a:lnTo>
                <a:lnTo>
                  <a:pt x="4493333" y="3584257"/>
                </a:lnTo>
                <a:lnTo>
                  <a:pt x="4493333" y="3867361"/>
                </a:lnTo>
                <a:close/>
                <a:moveTo>
                  <a:pt x="4158667" y="4164171"/>
                </a:moveTo>
                <a:lnTo>
                  <a:pt x="4158667" y="3881077"/>
                </a:lnTo>
                <a:lnTo>
                  <a:pt x="4493333" y="3881077"/>
                </a:lnTo>
                <a:lnTo>
                  <a:pt x="4493333" y="4164171"/>
                </a:lnTo>
                <a:close/>
                <a:moveTo>
                  <a:pt x="4158667" y="4460991"/>
                </a:moveTo>
                <a:lnTo>
                  <a:pt x="4158667" y="4177897"/>
                </a:lnTo>
                <a:lnTo>
                  <a:pt x="4493333" y="4177897"/>
                </a:lnTo>
                <a:lnTo>
                  <a:pt x="4493333" y="4460991"/>
                </a:lnTo>
                <a:close/>
                <a:moveTo>
                  <a:pt x="4158667" y="4757811"/>
                </a:moveTo>
                <a:lnTo>
                  <a:pt x="4158667" y="4474707"/>
                </a:lnTo>
                <a:lnTo>
                  <a:pt x="4493333" y="4474707"/>
                </a:lnTo>
                <a:lnTo>
                  <a:pt x="4493333" y="4757811"/>
                </a:lnTo>
                <a:close/>
                <a:moveTo>
                  <a:pt x="4158667" y="5054610"/>
                </a:moveTo>
                <a:lnTo>
                  <a:pt x="4158667" y="4771516"/>
                </a:lnTo>
                <a:lnTo>
                  <a:pt x="4493333" y="4771516"/>
                </a:lnTo>
                <a:lnTo>
                  <a:pt x="4493333" y="5054610"/>
                </a:lnTo>
                <a:close/>
                <a:moveTo>
                  <a:pt x="4158667" y="5351441"/>
                </a:moveTo>
                <a:lnTo>
                  <a:pt x="4158667" y="5068337"/>
                </a:lnTo>
                <a:lnTo>
                  <a:pt x="4493333" y="5068337"/>
                </a:lnTo>
                <a:lnTo>
                  <a:pt x="4493333" y="5351441"/>
                </a:lnTo>
                <a:close/>
                <a:moveTo>
                  <a:pt x="4158667" y="5648250"/>
                </a:moveTo>
                <a:lnTo>
                  <a:pt x="4158667" y="5365157"/>
                </a:lnTo>
                <a:lnTo>
                  <a:pt x="4493333" y="5365157"/>
                </a:lnTo>
                <a:lnTo>
                  <a:pt x="4493333" y="5648250"/>
                </a:lnTo>
                <a:close/>
                <a:moveTo>
                  <a:pt x="4158667" y="5945060"/>
                </a:moveTo>
                <a:lnTo>
                  <a:pt x="4158667" y="5661966"/>
                </a:lnTo>
                <a:lnTo>
                  <a:pt x="4493333" y="5661966"/>
                </a:lnTo>
                <a:lnTo>
                  <a:pt x="4493333" y="5945060"/>
                </a:lnTo>
                <a:close/>
                <a:moveTo>
                  <a:pt x="4158667" y="6241880"/>
                </a:moveTo>
                <a:lnTo>
                  <a:pt x="4158667" y="5958776"/>
                </a:lnTo>
                <a:lnTo>
                  <a:pt x="4493333" y="5958776"/>
                </a:lnTo>
                <a:lnTo>
                  <a:pt x="4493333" y="6241880"/>
                </a:lnTo>
                <a:close/>
                <a:moveTo>
                  <a:pt x="4158667" y="6538690"/>
                </a:moveTo>
                <a:lnTo>
                  <a:pt x="4158667" y="6255596"/>
                </a:lnTo>
                <a:lnTo>
                  <a:pt x="4493333" y="6255596"/>
                </a:lnTo>
                <a:lnTo>
                  <a:pt x="4493333" y="6538690"/>
                </a:lnTo>
                <a:close/>
                <a:moveTo>
                  <a:pt x="4158667" y="6835499"/>
                </a:moveTo>
                <a:lnTo>
                  <a:pt x="4158667" y="6552406"/>
                </a:lnTo>
                <a:lnTo>
                  <a:pt x="4493333" y="6552406"/>
                </a:lnTo>
                <a:lnTo>
                  <a:pt x="4493333" y="6835499"/>
                </a:lnTo>
                <a:close/>
                <a:moveTo>
                  <a:pt x="3807777" y="305593"/>
                </a:moveTo>
                <a:lnTo>
                  <a:pt x="3807777" y="22489"/>
                </a:lnTo>
                <a:lnTo>
                  <a:pt x="4142443" y="22489"/>
                </a:lnTo>
                <a:lnTo>
                  <a:pt x="4142443" y="305593"/>
                </a:lnTo>
                <a:close/>
                <a:moveTo>
                  <a:pt x="3807777" y="602413"/>
                </a:moveTo>
                <a:lnTo>
                  <a:pt x="3807777" y="319309"/>
                </a:lnTo>
                <a:lnTo>
                  <a:pt x="4142443" y="319309"/>
                </a:lnTo>
                <a:lnTo>
                  <a:pt x="4142443" y="602413"/>
                </a:lnTo>
                <a:close/>
                <a:moveTo>
                  <a:pt x="3807777" y="899223"/>
                </a:moveTo>
                <a:lnTo>
                  <a:pt x="3807777" y="616129"/>
                </a:lnTo>
                <a:lnTo>
                  <a:pt x="4142443" y="616129"/>
                </a:lnTo>
                <a:lnTo>
                  <a:pt x="4142443" y="899223"/>
                </a:lnTo>
                <a:close/>
                <a:moveTo>
                  <a:pt x="3807777" y="1196033"/>
                </a:moveTo>
                <a:lnTo>
                  <a:pt x="3807777" y="912928"/>
                </a:lnTo>
                <a:lnTo>
                  <a:pt x="4142443" y="912928"/>
                </a:lnTo>
                <a:lnTo>
                  <a:pt x="4142443" y="1196033"/>
                </a:lnTo>
                <a:close/>
                <a:moveTo>
                  <a:pt x="3807777" y="1492853"/>
                </a:moveTo>
                <a:lnTo>
                  <a:pt x="3807777" y="1209749"/>
                </a:lnTo>
                <a:lnTo>
                  <a:pt x="4142443" y="1209749"/>
                </a:lnTo>
                <a:lnTo>
                  <a:pt x="4142443" y="1492853"/>
                </a:lnTo>
                <a:close/>
                <a:moveTo>
                  <a:pt x="3807777" y="1789662"/>
                </a:moveTo>
                <a:lnTo>
                  <a:pt x="3807777" y="1506569"/>
                </a:lnTo>
                <a:lnTo>
                  <a:pt x="4142443" y="1506569"/>
                </a:lnTo>
                <a:lnTo>
                  <a:pt x="4142443" y="1789662"/>
                </a:lnTo>
                <a:close/>
                <a:moveTo>
                  <a:pt x="3807777" y="2086472"/>
                </a:moveTo>
                <a:lnTo>
                  <a:pt x="3807777" y="1803368"/>
                </a:lnTo>
                <a:lnTo>
                  <a:pt x="4142443" y="1803368"/>
                </a:lnTo>
                <a:lnTo>
                  <a:pt x="4142443" y="2086472"/>
                </a:lnTo>
                <a:close/>
                <a:moveTo>
                  <a:pt x="3807777" y="2383292"/>
                </a:moveTo>
                <a:lnTo>
                  <a:pt x="3807777" y="2100188"/>
                </a:lnTo>
                <a:lnTo>
                  <a:pt x="4142443" y="2100188"/>
                </a:lnTo>
                <a:lnTo>
                  <a:pt x="4142443" y="2383292"/>
                </a:lnTo>
                <a:close/>
                <a:moveTo>
                  <a:pt x="3807777" y="2680112"/>
                </a:moveTo>
                <a:lnTo>
                  <a:pt x="3807777" y="2397008"/>
                </a:lnTo>
                <a:lnTo>
                  <a:pt x="4142443" y="2397008"/>
                </a:lnTo>
                <a:lnTo>
                  <a:pt x="4142443" y="2680112"/>
                </a:lnTo>
                <a:close/>
                <a:moveTo>
                  <a:pt x="3807777" y="2976922"/>
                </a:moveTo>
                <a:lnTo>
                  <a:pt x="3807777" y="2693828"/>
                </a:lnTo>
                <a:lnTo>
                  <a:pt x="4142443" y="2693828"/>
                </a:lnTo>
                <a:lnTo>
                  <a:pt x="4142443" y="2976922"/>
                </a:lnTo>
                <a:close/>
                <a:moveTo>
                  <a:pt x="3807777" y="3273742"/>
                </a:moveTo>
                <a:lnTo>
                  <a:pt x="3807777" y="2990638"/>
                </a:lnTo>
                <a:lnTo>
                  <a:pt x="4142443" y="2990638"/>
                </a:lnTo>
                <a:lnTo>
                  <a:pt x="4142443" y="3273742"/>
                </a:lnTo>
                <a:close/>
                <a:moveTo>
                  <a:pt x="3807777" y="3570541"/>
                </a:moveTo>
                <a:lnTo>
                  <a:pt x="3807777" y="3287447"/>
                </a:lnTo>
                <a:lnTo>
                  <a:pt x="4142443" y="3287447"/>
                </a:lnTo>
                <a:lnTo>
                  <a:pt x="4142443" y="3570541"/>
                </a:lnTo>
                <a:close/>
                <a:moveTo>
                  <a:pt x="3807777" y="3867361"/>
                </a:moveTo>
                <a:lnTo>
                  <a:pt x="3807777" y="3584257"/>
                </a:lnTo>
                <a:lnTo>
                  <a:pt x="4142443" y="3584257"/>
                </a:lnTo>
                <a:lnTo>
                  <a:pt x="4142443" y="3867361"/>
                </a:lnTo>
                <a:close/>
                <a:moveTo>
                  <a:pt x="3807777" y="4164171"/>
                </a:moveTo>
                <a:lnTo>
                  <a:pt x="3807777" y="3881077"/>
                </a:lnTo>
                <a:lnTo>
                  <a:pt x="4142443" y="3881077"/>
                </a:lnTo>
                <a:lnTo>
                  <a:pt x="4142443" y="4164171"/>
                </a:lnTo>
                <a:close/>
                <a:moveTo>
                  <a:pt x="3807777" y="4460991"/>
                </a:moveTo>
                <a:lnTo>
                  <a:pt x="3807777" y="4177897"/>
                </a:lnTo>
                <a:lnTo>
                  <a:pt x="4142443" y="4177897"/>
                </a:lnTo>
                <a:lnTo>
                  <a:pt x="4142443" y="4460991"/>
                </a:lnTo>
                <a:close/>
                <a:moveTo>
                  <a:pt x="3807777" y="4757811"/>
                </a:moveTo>
                <a:lnTo>
                  <a:pt x="3807777" y="4474707"/>
                </a:lnTo>
                <a:lnTo>
                  <a:pt x="4142443" y="4474707"/>
                </a:lnTo>
                <a:lnTo>
                  <a:pt x="4142443" y="4757811"/>
                </a:lnTo>
                <a:close/>
                <a:moveTo>
                  <a:pt x="3807777" y="5054610"/>
                </a:moveTo>
                <a:lnTo>
                  <a:pt x="3807777" y="4771516"/>
                </a:lnTo>
                <a:lnTo>
                  <a:pt x="4142443" y="4771516"/>
                </a:lnTo>
                <a:lnTo>
                  <a:pt x="4142443" y="5054610"/>
                </a:lnTo>
                <a:close/>
                <a:moveTo>
                  <a:pt x="3807777" y="5351441"/>
                </a:moveTo>
                <a:lnTo>
                  <a:pt x="3807777" y="5068337"/>
                </a:lnTo>
                <a:lnTo>
                  <a:pt x="4142443" y="5068337"/>
                </a:lnTo>
                <a:lnTo>
                  <a:pt x="4142443" y="5351441"/>
                </a:lnTo>
                <a:close/>
                <a:moveTo>
                  <a:pt x="3807777" y="5648250"/>
                </a:moveTo>
                <a:lnTo>
                  <a:pt x="3807777" y="5365157"/>
                </a:lnTo>
                <a:lnTo>
                  <a:pt x="4142443" y="5365157"/>
                </a:lnTo>
                <a:lnTo>
                  <a:pt x="4142443" y="5648250"/>
                </a:lnTo>
                <a:close/>
                <a:moveTo>
                  <a:pt x="3807777" y="5945060"/>
                </a:moveTo>
                <a:lnTo>
                  <a:pt x="3807777" y="5661966"/>
                </a:lnTo>
                <a:lnTo>
                  <a:pt x="4142443" y="5661966"/>
                </a:lnTo>
                <a:lnTo>
                  <a:pt x="4142443" y="5945060"/>
                </a:lnTo>
                <a:close/>
                <a:moveTo>
                  <a:pt x="3807777" y="6241880"/>
                </a:moveTo>
                <a:lnTo>
                  <a:pt x="3807777" y="5958776"/>
                </a:lnTo>
                <a:lnTo>
                  <a:pt x="4142443" y="5958776"/>
                </a:lnTo>
                <a:lnTo>
                  <a:pt x="4142443" y="6241880"/>
                </a:lnTo>
                <a:close/>
                <a:moveTo>
                  <a:pt x="3807777" y="6538690"/>
                </a:moveTo>
                <a:lnTo>
                  <a:pt x="3807777" y="6255596"/>
                </a:lnTo>
                <a:lnTo>
                  <a:pt x="4142443" y="6255596"/>
                </a:lnTo>
                <a:lnTo>
                  <a:pt x="4142443" y="6538690"/>
                </a:lnTo>
                <a:close/>
                <a:moveTo>
                  <a:pt x="3807777" y="6835499"/>
                </a:moveTo>
                <a:lnTo>
                  <a:pt x="3807777" y="6552406"/>
                </a:lnTo>
                <a:lnTo>
                  <a:pt x="4142443" y="6552406"/>
                </a:lnTo>
                <a:lnTo>
                  <a:pt x="4142443" y="6835499"/>
                </a:lnTo>
                <a:close/>
                <a:moveTo>
                  <a:pt x="3456908" y="305593"/>
                </a:moveTo>
                <a:lnTo>
                  <a:pt x="3456908" y="22489"/>
                </a:lnTo>
                <a:lnTo>
                  <a:pt x="3791574" y="22489"/>
                </a:lnTo>
                <a:lnTo>
                  <a:pt x="3791574" y="305593"/>
                </a:lnTo>
                <a:close/>
                <a:moveTo>
                  <a:pt x="3456908" y="602413"/>
                </a:moveTo>
                <a:lnTo>
                  <a:pt x="3456908" y="319309"/>
                </a:lnTo>
                <a:lnTo>
                  <a:pt x="3791574" y="319309"/>
                </a:lnTo>
                <a:lnTo>
                  <a:pt x="3791574" y="602413"/>
                </a:lnTo>
                <a:close/>
                <a:moveTo>
                  <a:pt x="3456908" y="899223"/>
                </a:moveTo>
                <a:lnTo>
                  <a:pt x="3456908" y="616129"/>
                </a:lnTo>
                <a:lnTo>
                  <a:pt x="3791574" y="616129"/>
                </a:lnTo>
                <a:lnTo>
                  <a:pt x="3791574" y="899223"/>
                </a:lnTo>
                <a:close/>
                <a:moveTo>
                  <a:pt x="3456908" y="1196033"/>
                </a:moveTo>
                <a:lnTo>
                  <a:pt x="3456908" y="912928"/>
                </a:lnTo>
                <a:lnTo>
                  <a:pt x="3791574" y="912928"/>
                </a:lnTo>
                <a:lnTo>
                  <a:pt x="3791574" y="1196033"/>
                </a:lnTo>
                <a:close/>
                <a:moveTo>
                  <a:pt x="3456908" y="1492853"/>
                </a:moveTo>
                <a:lnTo>
                  <a:pt x="3456908" y="1209749"/>
                </a:lnTo>
                <a:lnTo>
                  <a:pt x="3791574" y="1209749"/>
                </a:lnTo>
                <a:lnTo>
                  <a:pt x="3791574" y="1492853"/>
                </a:lnTo>
                <a:close/>
                <a:moveTo>
                  <a:pt x="3456908" y="1789662"/>
                </a:moveTo>
                <a:lnTo>
                  <a:pt x="3456908" y="1506569"/>
                </a:lnTo>
                <a:lnTo>
                  <a:pt x="3791574" y="1506569"/>
                </a:lnTo>
                <a:lnTo>
                  <a:pt x="3791574" y="1789662"/>
                </a:lnTo>
                <a:close/>
                <a:moveTo>
                  <a:pt x="3456908" y="2086472"/>
                </a:moveTo>
                <a:lnTo>
                  <a:pt x="3456908" y="1803368"/>
                </a:lnTo>
                <a:lnTo>
                  <a:pt x="3791574" y="1803368"/>
                </a:lnTo>
                <a:lnTo>
                  <a:pt x="3791574" y="2086472"/>
                </a:lnTo>
                <a:close/>
                <a:moveTo>
                  <a:pt x="3456908" y="2383292"/>
                </a:moveTo>
                <a:lnTo>
                  <a:pt x="3456908" y="2100188"/>
                </a:lnTo>
                <a:lnTo>
                  <a:pt x="3791574" y="2100188"/>
                </a:lnTo>
                <a:lnTo>
                  <a:pt x="3791574" y="2383292"/>
                </a:lnTo>
                <a:close/>
                <a:moveTo>
                  <a:pt x="3456908" y="2680112"/>
                </a:moveTo>
                <a:lnTo>
                  <a:pt x="3456908" y="2397008"/>
                </a:lnTo>
                <a:lnTo>
                  <a:pt x="3791574" y="2397008"/>
                </a:lnTo>
                <a:lnTo>
                  <a:pt x="3791574" y="2680112"/>
                </a:lnTo>
                <a:close/>
                <a:moveTo>
                  <a:pt x="3456908" y="2976922"/>
                </a:moveTo>
                <a:lnTo>
                  <a:pt x="3456908" y="2693828"/>
                </a:lnTo>
                <a:lnTo>
                  <a:pt x="3791574" y="2693828"/>
                </a:lnTo>
                <a:lnTo>
                  <a:pt x="3791574" y="2976922"/>
                </a:lnTo>
                <a:close/>
                <a:moveTo>
                  <a:pt x="3456908" y="3273742"/>
                </a:moveTo>
                <a:lnTo>
                  <a:pt x="3456908" y="2990638"/>
                </a:lnTo>
                <a:lnTo>
                  <a:pt x="3791574" y="2990638"/>
                </a:lnTo>
                <a:lnTo>
                  <a:pt x="3791574" y="3273742"/>
                </a:lnTo>
                <a:close/>
                <a:moveTo>
                  <a:pt x="3456908" y="3570541"/>
                </a:moveTo>
                <a:lnTo>
                  <a:pt x="3456908" y="3287447"/>
                </a:lnTo>
                <a:lnTo>
                  <a:pt x="3791574" y="3287447"/>
                </a:lnTo>
                <a:lnTo>
                  <a:pt x="3791574" y="3570541"/>
                </a:lnTo>
                <a:close/>
                <a:moveTo>
                  <a:pt x="3456908" y="3867361"/>
                </a:moveTo>
                <a:lnTo>
                  <a:pt x="3456908" y="3584257"/>
                </a:lnTo>
                <a:lnTo>
                  <a:pt x="3791574" y="3584257"/>
                </a:lnTo>
                <a:lnTo>
                  <a:pt x="3791574" y="3867361"/>
                </a:lnTo>
                <a:close/>
                <a:moveTo>
                  <a:pt x="3456908" y="4164171"/>
                </a:moveTo>
                <a:lnTo>
                  <a:pt x="3456908" y="3881077"/>
                </a:lnTo>
                <a:lnTo>
                  <a:pt x="3791574" y="3881077"/>
                </a:lnTo>
                <a:lnTo>
                  <a:pt x="3791574" y="4164171"/>
                </a:lnTo>
                <a:close/>
                <a:moveTo>
                  <a:pt x="3456908" y="4460991"/>
                </a:moveTo>
                <a:lnTo>
                  <a:pt x="3456908" y="4177897"/>
                </a:lnTo>
                <a:lnTo>
                  <a:pt x="3791574" y="4177897"/>
                </a:lnTo>
                <a:lnTo>
                  <a:pt x="3791574" y="4460991"/>
                </a:lnTo>
                <a:close/>
                <a:moveTo>
                  <a:pt x="3456908" y="4757811"/>
                </a:moveTo>
                <a:lnTo>
                  <a:pt x="3456908" y="4474707"/>
                </a:lnTo>
                <a:lnTo>
                  <a:pt x="3791574" y="4474707"/>
                </a:lnTo>
                <a:lnTo>
                  <a:pt x="3791574" y="4757811"/>
                </a:lnTo>
                <a:close/>
                <a:moveTo>
                  <a:pt x="3456908" y="5054610"/>
                </a:moveTo>
                <a:lnTo>
                  <a:pt x="3456908" y="4771516"/>
                </a:lnTo>
                <a:lnTo>
                  <a:pt x="3791574" y="4771516"/>
                </a:lnTo>
                <a:lnTo>
                  <a:pt x="3791574" y="5054610"/>
                </a:lnTo>
                <a:close/>
                <a:moveTo>
                  <a:pt x="3456908" y="5351441"/>
                </a:moveTo>
                <a:lnTo>
                  <a:pt x="3456908" y="5068337"/>
                </a:lnTo>
                <a:lnTo>
                  <a:pt x="3791574" y="5068337"/>
                </a:lnTo>
                <a:lnTo>
                  <a:pt x="3791574" y="5351441"/>
                </a:lnTo>
                <a:close/>
                <a:moveTo>
                  <a:pt x="3456908" y="5648250"/>
                </a:moveTo>
                <a:lnTo>
                  <a:pt x="3456908" y="5365157"/>
                </a:lnTo>
                <a:lnTo>
                  <a:pt x="3791574" y="5365157"/>
                </a:lnTo>
                <a:lnTo>
                  <a:pt x="3791574" y="5648250"/>
                </a:lnTo>
                <a:close/>
                <a:moveTo>
                  <a:pt x="3456908" y="5945060"/>
                </a:moveTo>
                <a:lnTo>
                  <a:pt x="3456908" y="5661966"/>
                </a:lnTo>
                <a:lnTo>
                  <a:pt x="3791574" y="5661966"/>
                </a:lnTo>
                <a:lnTo>
                  <a:pt x="3791574" y="5945060"/>
                </a:lnTo>
                <a:close/>
                <a:moveTo>
                  <a:pt x="3456908" y="6241880"/>
                </a:moveTo>
                <a:lnTo>
                  <a:pt x="3456908" y="5958776"/>
                </a:lnTo>
                <a:lnTo>
                  <a:pt x="3791574" y="5958776"/>
                </a:lnTo>
                <a:lnTo>
                  <a:pt x="3791574" y="6241880"/>
                </a:lnTo>
                <a:close/>
                <a:moveTo>
                  <a:pt x="3456908" y="6538690"/>
                </a:moveTo>
                <a:lnTo>
                  <a:pt x="3456908" y="6255596"/>
                </a:lnTo>
                <a:lnTo>
                  <a:pt x="3791574" y="6255596"/>
                </a:lnTo>
                <a:lnTo>
                  <a:pt x="3791574" y="6538690"/>
                </a:lnTo>
                <a:close/>
                <a:moveTo>
                  <a:pt x="3456908" y="6835499"/>
                </a:moveTo>
                <a:lnTo>
                  <a:pt x="3456908" y="6552406"/>
                </a:lnTo>
                <a:lnTo>
                  <a:pt x="3791574" y="6552406"/>
                </a:lnTo>
                <a:lnTo>
                  <a:pt x="3791574" y="6835499"/>
                </a:lnTo>
                <a:close/>
                <a:moveTo>
                  <a:pt x="3106028" y="305593"/>
                </a:moveTo>
                <a:lnTo>
                  <a:pt x="3106028" y="22489"/>
                </a:lnTo>
                <a:lnTo>
                  <a:pt x="3440683" y="22489"/>
                </a:lnTo>
                <a:lnTo>
                  <a:pt x="3440683" y="305593"/>
                </a:lnTo>
                <a:close/>
                <a:moveTo>
                  <a:pt x="3106028" y="602413"/>
                </a:moveTo>
                <a:lnTo>
                  <a:pt x="3106028" y="319309"/>
                </a:lnTo>
                <a:lnTo>
                  <a:pt x="3440683" y="319309"/>
                </a:lnTo>
                <a:lnTo>
                  <a:pt x="3440683" y="602413"/>
                </a:lnTo>
                <a:close/>
                <a:moveTo>
                  <a:pt x="3106028" y="899223"/>
                </a:moveTo>
                <a:lnTo>
                  <a:pt x="3106028" y="616129"/>
                </a:lnTo>
                <a:lnTo>
                  <a:pt x="3440683" y="616129"/>
                </a:lnTo>
                <a:lnTo>
                  <a:pt x="3440683" y="899223"/>
                </a:lnTo>
                <a:close/>
                <a:moveTo>
                  <a:pt x="3106028" y="1196033"/>
                </a:moveTo>
                <a:lnTo>
                  <a:pt x="3106028" y="912928"/>
                </a:lnTo>
                <a:lnTo>
                  <a:pt x="3440683" y="912928"/>
                </a:lnTo>
                <a:lnTo>
                  <a:pt x="3440683" y="1196033"/>
                </a:lnTo>
                <a:close/>
                <a:moveTo>
                  <a:pt x="3106028" y="1492853"/>
                </a:moveTo>
                <a:lnTo>
                  <a:pt x="3106028" y="1209749"/>
                </a:lnTo>
                <a:lnTo>
                  <a:pt x="3440683" y="1209749"/>
                </a:lnTo>
                <a:lnTo>
                  <a:pt x="3440683" y="1492853"/>
                </a:lnTo>
                <a:close/>
                <a:moveTo>
                  <a:pt x="3106028" y="1789662"/>
                </a:moveTo>
                <a:lnTo>
                  <a:pt x="3106028" y="1506569"/>
                </a:lnTo>
                <a:lnTo>
                  <a:pt x="3440683" y="1506569"/>
                </a:lnTo>
                <a:lnTo>
                  <a:pt x="3440683" y="1789662"/>
                </a:lnTo>
                <a:close/>
                <a:moveTo>
                  <a:pt x="3106028" y="2086472"/>
                </a:moveTo>
                <a:lnTo>
                  <a:pt x="3106028" y="1803368"/>
                </a:lnTo>
                <a:lnTo>
                  <a:pt x="3440683" y="1803368"/>
                </a:lnTo>
                <a:lnTo>
                  <a:pt x="3440683" y="2086472"/>
                </a:lnTo>
                <a:close/>
                <a:moveTo>
                  <a:pt x="3106028" y="2383292"/>
                </a:moveTo>
                <a:lnTo>
                  <a:pt x="3106028" y="2100188"/>
                </a:lnTo>
                <a:lnTo>
                  <a:pt x="3440683" y="2100188"/>
                </a:lnTo>
                <a:lnTo>
                  <a:pt x="3440683" y="2383292"/>
                </a:lnTo>
                <a:close/>
                <a:moveTo>
                  <a:pt x="3106028" y="2680112"/>
                </a:moveTo>
                <a:lnTo>
                  <a:pt x="3106028" y="2397008"/>
                </a:lnTo>
                <a:lnTo>
                  <a:pt x="3440683" y="2397008"/>
                </a:lnTo>
                <a:lnTo>
                  <a:pt x="3440683" y="2680112"/>
                </a:lnTo>
                <a:close/>
                <a:moveTo>
                  <a:pt x="3106028" y="2976922"/>
                </a:moveTo>
                <a:lnTo>
                  <a:pt x="3106028" y="2693828"/>
                </a:lnTo>
                <a:lnTo>
                  <a:pt x="3440683" y="2693828"/>
                </a:lnTo>
                <a:lnTo>
                  <a:pt x="3440683" y="2976922"/>
                </a:lnTo>
                <a:close/>
                <a:moveTo>
                  <a:pt x="3106028" y="3273742"/>
                </a:moveTo>
                <a:lnTo>
                  <a:pt x="3106028" y="2990638"/>
                </a:lnTo>
                <a:lnTo>
                  <a:pt x="3440683" y="2990638"/>
                </a:lnTo>
                <a:lnTo>
                  <a:pt x="3440683" y="3273742"/>
                </a:lnTo>
                <a:close/>
                <a:moveTo>
                  <a:pt x="3106028" y="3570541"/>
                </a:moveTo>
                <a:lnTo>
                  <a:pt x="3106028" y="3287447"/>
                </a:lnTo>
                <a:lnTo>
                  <a:pt x="3440683" y="3287447"/>
                </a:lnTo>
                <a:lnTo>
                  <a:pt x="3440683" y="3570541"/>
                </a:lnTo>
                <a:close/>
                <a:moveTo>
                  <a:pt x="3106028" y="3867361"/>
                </a:moveTo>
                <a:lnTo>
                  <a:pt x="3106028" y="3584257"/>
                </a:lnTo>
                <a:lnTo>
                  <a:pt x="3440683" y="3584257"/>
                </a:lnTo>
                <a:lnTo>
                  <a:pt x="3440683" y="3867361"/>
                </a:lnTo>
                <a:close/>
                <a:moveTo>
                  <a:pt x="3106028" y="4164171"/>
                </a:moveTo>
                <a:lnTo>
                  <a:pt x="3106028" y="3881077"/>
                </a:lnTo>
                <a:lnTo>
                  <a:pt x="3440683" y="3881077"/>
                </a:lnTo>
                <a:lnTo>
                  <a:pt x="3440683" y="4164171"/>
                </a:lnTo>
                <a:close/>
                <a:moveTo>
                  <a:pt x="3106028" y="4460991"/>
                </a:moveTo>
                <a:lnTo>
                  <a:pt x="3106028" y="4177897"/>
                </a:lnTo>
                <a:lnTo>
                  <a:pt x="3440683" y="4177897"/>
                </a:lnTo>
                <a:lnTo>
                  <a:pt x="3440683" y="4460991"/>
                </a:lnTo>
                <a:close/>
                <a:moveTo>
                  <a:pt x="3106028" y="4757811"/>
                </a:moveTo>
                <a:lnTo>
                  <a:pt x="3106028" y="4474707"/>
                </a:lnTo>
                <a:lnTo>
                  <a:pt x="3440683" y="4474707"/>
                </a:lnTo>
                <a:lnTo>
                  <a:pt x="3440683" y="4757811"/>
                </a:lnTo>
                <a:close/>
                <a:moveTo>
                  <a:pt x="3106028" y="5054610"/>
                </a:moveTo>
                <a:lnTo>
                  <a:pt x="3106028" y="4771516"/>
                </a:lnTo>
                <a:lnTo>
                  <a:pt x="3440683" y="4771516"/>
                </a:lnTo>
                <a:lnTo>
                  <a:pt x="3440683" y="5054610"/>
                </a:lnTo>
                <a:close/>
                <a:moveTo>
                  <a:pt x="3106028" y="5351441"/>
                </a:moveTo>
                <a:lnTo>
                  <a:pt x="3106028" y="5068337"/>
                </a:lnTo>
                <a:lnTo>
                  <a:pt x="3440683" y="5068337"/>
                </a:lnTo>
                <a:lnTo>
                  <a:pt x="3440683" y="5351441"/>
                </a:lnTo>
                <a:close/>
                <a:moveTo>
                  <a:pt x="3106028" y="5648250"/>
                </a:moveTo>
                <a:lnTo>
                  <a:pt x="3106028" y="5365157"/>
                </a:lnTo>
                <a:lnTo>
                  <a:pt x="3440683" y="5365157"/>
                </a:lnTo>
                <a:lnTo>
                  <a:pt x="3440683" y="5648250"/>
                </a:lnTo>
                <a:close/>
                <a:moveTo>
                  <a:pt x="3106028" y="5945060"/>
                </a:moveTo>
                <a:lnTo>
                  <a:pt x="3106028" y="5661966"/>
                </a:lnTo>
                <a:lnTo>
                  <a:pt x="3440683" y="5661966"/>
                </a:lnTo>
                <a:lnTo>
                  <a:pt x="3440683" y="5945060"/>
                </a:lnTo>
                <a:close/>
                <a:moveTo>
                  <a:pt x="3106028" y="6241880"/>
                </a:moveTo>
                <a:lnTo>
                  <a:pt x="3106028" y="5958776"/>
                </a:lnTo>
                <a:lnTo>
                  <a:pt x="3440683" y="5958776"/>
                </a:lnTo>
                <a:lnTo>
                  <a:pt x="3440683" y="6241880"/>
                </a:lnTo>
                <a:close/>
                <a:moveTo>
                  <a:pt x="3106028" y="6538690"/>
                </a:moveTo>
                <a:lnTo>
                  <a:pt x="3106028" y="6255596"/>
                </a:lnTo>
                <a:lnTo>
                  <a:pt x="3440683" y="6255596"/>
                </a:lnTo>
                <a:lnTo>
                  <a:pt x="3440683" y="6538690"/>
                </a:lnTo>
                <a:close/>
                <a:moveTo>
                  <a:pt x="3106028" y="6835499"/>
                </a:moveTo>
                <a:lnTo>
                  <a:pt x="3106028" y="6552406"/>
                </a:lnTo>
                <a:lnTo>
                  <a:pt x="3440683" y="6552406"/>
                </a:lnTo>
                <a:lnTo>
                  <a:pt x="3440683" y="6835499"/>
                </a:lnTo>
                <a:close/>
                <a:moveTo>
                  <a:pt x="2755148" y="305593"/>
                </a:moveTo>
                <a:lnTo>
                  <a:pt x="2755148" y="22489"/>
                </a:lnTo>
                <a:lnTo>
                  <a:pt x="3089814" y="22489"/>
                </a:lnTo>
                <a:lnTo>
                  <a:pt x="3089814" y="305593"/>
                </a:lnTo>
                <a:close/>
                <a:moveTo>
                  <a:pt x="2755148" y="602413"/>
                </a:moveTo>
                <a:lnTo>
                  <a:pt x="2755148" y="319309"/>
                </a:lnTo>
                <a:lnTo>
                  <a:pt x="3089814" y="319309"/>
                </a:lnTo>
                <a:lnTo>
                  <a:pt x="3089814" y="602413"/>
                </a:lnTo>
                <a:close/>
                <a:moveTo>
                  <a:pt x="2755148" y="899223"/>
                </a:moveTo>
                <a:lnTo>
                  <a:pt x="2755148" y="616129"/>
                </a:lnTo>
                <a:lnTo>
                  <a:pt x="3089814" y="616129"/>
                </a:lnTo>
                <a:lnTo>
                  <a:pt x="3089814" y="899223"/>
                </a:lnTo>
                <a:close/>
                <a:moveTo>
                  <a:pt x="2755148" y="1196033"/>
                </a:moveTo>
                <a:lnTo>
                  <a:pt x="2755148" y="912928"/>
                </a:lnTo>
                <a:lnTo>
                  <a:pt x="3089814" y="912928"/>
                </a:lnTo>
                <a:lnTo>
                  <a:pt x="3089814" y="1196033"/>
                </a:lnTo>
                <a:close/>
                <a:moveTo>
                  <a:pt x="2755148" y="1492853"/>
                </a:moveTo>
                <a:lnTo>
                  <a:pt x="2755148" y="1209749"/>
                </a:lnTo>
                <a:lnTo>
                  <a:pt x="3089814" y="1209749"/>
                </a:lnTo>
                <a:lnTo>
                  <a:pt x="3089814" y="1492853"/>
                </a:lnTo>
                <a:close/>
                <a:moveTo>
                  <a:pt x="2755148" y="1789662"/>
                </a:moveTo>
                <a:lnTo>
                  <a:pt x="2755148" y="1506569"/>
                </a:lnTo>
                <a:lnTo>
                  <a:pt x="3089814" y="1506569"/>
                </a:lnTo>
                <a:lnTo>
                  <a:pt x="3089814" y="1789662"/>
                </a:lnTo>
                <a:close/>
                <a:moveTo>
                  <a:pt x="2755148" y="2086472"/>
                </a:moveTo>
                <a:lnTo>
                  <a:pt x="2755148" y="1803368"/>
                </a:lnTo>
                <a:lnTo>
                  <a:pt x="3089814" y="1803368"/>
                </a:lnTo>
                <a:lnTo>
                  <a:pt x="3089814" y="2086472"/>
                </a:lnTo>
                <a:close/>
                <a:moveTo>
                  <a:pt x="2755148" y="2383292"/>
                </a:moveTo>
                <a:lnTo>
                  <a:pt x="2755148" y="2100188"/>
                </a:lnTo>
                <a:lnTo>
                  <a:pt x="3089814" y="2100188"/>
                </a:lnTo>
                <a:lnTo>
                  <a:pt x="3089814" y="2383292"/>
                </a:lnTo>
                <a:close/>
                <a:moveTo>
                  <a:pt x="2755148" y="2680112"/>
                </a:moveTo>
                <a:lnTo>
                  <a:pt x="2755148" y="2397008"/>
                </a:lnTo>
                <a:lnTo>
                  <a:pt x="3089814" y="2397008"/>
                </a:lnTo>
                <a:lnTo>
                  <a:pt x="3089814" y="2680112"/>
                </a:lnTo>
                <a:close/>
                <a:moveTo>
                  <a:pt x="2755148" y="2976922"/>
                </a:moveTo>
                <a:lnTo>
                  <a:pt x="2755148" y="2693828"/>
                </a:lnTo>
                <a:lnTo>
                  <a:pt x="3089814" y="2693828"/>
                </a:lnTo>
                <a:lnTo>
                  <a:pt x="3089814" y="2976922"/>
                </a:lnTo>
                <a:close/>
                <a:moveTo>
                  <a:pt x="2755148" y="3273742"/>
                </a:moveTo>
                <a:lnTo>
                  <a:pt x="2755148" y="2990638"/>
                </a:lnTo>
                <a:lnTo>
                  <a:pt x="3089814" y="2990638"/>
                </a:lnTo>
                <a:lnTo>
                  <a:pt x="3089814" y="3273742"/>
                </a:lnTo>
                <a:close/>
                <a:moveTo>
                  <a:pt x="2755148" y="3570541"/>
                </a:moveTo>
                <a:lnTo>
                  <a:pt x="2755148" y="3287447"/>
                </a:lnTo>
                <a:lnTo>
                  <a:pt x="3089814" y="3287447"/>
                </a:lnTo>
                <a:lnTo>
                  <a:pt x="3089814" y="3570541"/>
                </a:lnTo>
                <a:close/>
                <a:moveTo>
                  <a:pt x="2755148" y="3867361"/>
                </a:moveTo>
                <a:lnTo>
                  <a:pt x="2755148" y="3584257"/>
                </a:lnTo>
                <a:lnTo>
                  <a:pt x="3089814" y="3584257"/>
                </a:lnTo>
                <a:lnTo>
                  <a:pt x="3089814" y="3867361"/>
                </a:lnTo>
                <a:close/>
                <a:moveTo>
                  <a:pt x="2755148" y="4164171"/>
                </a:moveTo>
                <a:lnTo>
                  <a:pt x="2755148" y="3881077"/>
                </a:lnTo>
                <a:lnTo>
                  <a:pt x="3089814" y="3881077"/>
                </a:lnTo>
                <a:lnTo>
                  <a:pt x="3089814" y="4164171"/>
                </a:lnTo>
                <a:close/>
                <a:moveTo>
                  <a:pt x="2755148" y="4460991"/>
                </a:moveTo>
                <a:lnTo>
                  <a:pt x="2755148" y="4177897"/>
                </a:lnTo>
                <a:lnTo>
                  <a:pt x="3089814" y="4177897"/>
                </a:lnTo>
                <a:lnTo>
                  <a:pt x="3089814" y="4460991"/>
                </a:lnTo>
                <a:close/>
                <a:moveTo>
                  <a:pt x="2755148" y="4757811"/>
                </a:moveTo>
                <a:lnTo>
                  <a:pt x="2755148" y="4474707"/>
                </a:lnTo>
                <a:lnTo>
                  <a:pt x="3089814" y="4474707"/>
                </a:lnTo>
                <a:lnTo>
                  <a:pt x="3089814" y="4757811"/>
                </a:lnTo>
                <a:close/>
                <a:moveTo>
                  <a:pt x="2755148" y="5054610"/>
                </a:moveTo>
                <a:lnTo>
                  <a:pt x="2755148" y="4771516"/>
                </a:lnTo>
                <a:lnTo>
                  <a:pt x="3089814" y="4771516"/>
                </a:lnTo>
                <a:lnTo>
                  <a:pt x="3089814" y="5054610"/>
                </a:lnTo>
                <a:close/>
                <a:moveTo>
                  <a:pt x="2755148" y="5351441"/>
                </a:moveTo>
                <a:lnTo>
                  <a:pt x="2755148" y="5068337"/>
                </a:lnTo>
                <a:lnTo>
                  <a:pt x="3089814" y="5068337"/>
                </a:lnTo>
                <a:lnTo>
                  <a:pt x="3089814" y="5351441"/>
                </a:lnTo>
                <a:close/>
                <a:moveTo>
                  <a:pt x="2755148" y="5648250"/>
                </a:moveTo>
                <a:lnTo>
                  <a:pt x="2755148" y="5365157"/>
                </a:lnTo>
                <a:lnTo>
                  <a:pt x="3089814" y="5365157"/>
                </a:lnTo>
                <a:lnTo>
                  <a:pt x="3089814" y="5648250"/>
                </a:lnTo>
                <a:close/>
                <a:moveTo>
                  <a:pt x="2755148" y="5945060"/>
                </a:moveTo>
                <a:lnTo>
                  <a:pt x="2755148" y="5661966"/>
                </a:lnTo>
                <a:lnTo>
                  <a:pt x="3089814" y="5661966"/>
                </a:lnTo>
                <a:lnTo>
                  <a:pt x="3089814" y="5945060"/>
                </a:lnTo>
                <a:close/>
                <a:moveTo>
                  <a:pt x="2755148" y="6241880"/>
                </a:moveTo>
                <a:lnTo>
                  <a:pt x="2755148" y="5958776"/>
                </a:lnTo>
                <a:lnTo>
                  <a:pt x="3089814" y="5958776"/>
                </a:lnTo>
                <a:lnTo>
                  <a:pt x="3089814" y="6241880"/>
                </a:lnTo>
                <a:close/>
                <a:moveTo>
                  <a:pt x="2755148" y="6538690"/>
                </a:moveTo>
                <a:lnTo>
                  <a:pt x="2755148" y="6255596"/>
                </a:lnTo>
                <a:lnTo>
                  <a:pt x="3089814" y="6255596"/>
                </a:lnTo>
                <a:lnTo>
                  <a:pt x="3089814" y="6538690"/>
                </a:lnTo>
                <a:close/>
                <a:moveTo>
                  <a:pt x="2755148" y="6835499"/>
                </a:moveTo>
                <a:lnTo>
                  <a:pt x="2755148" y="6552406"/>
                </a:lnTo>
                <a:lnTo>
                  <a:pt x="3089814" y="6552406"/>
                </a:lnTo>
                <a:lnTo>
                  <a:pt x="3089814" y="6835499"/>
                </a:lnTo>
                <a:close/>
                <a:moveTo>
                  <a:pt x="2404268" y="305593"/>
                </a:moveTo>
                <a:lnTo>
                  <a:pt x="2404268" y="22489"/>
                </a:lnTo>
                <a:lnTo>
                  <a:pt x="2738934" y="22489"/>
                </a:lnTo>
                <a:lnTo>
                  <a:pt x="2738934" y="305593"/>
                </a:lnTo>
                <a:close/>
                <a:moveTo>
                  <a:pt x="2404268" y="602413"/>
                </a:moveTo>
                <a:lnTo>
                  <a:pt x="2404268" y="319309"/>
                </a:lnTo>
                <a:lnTo>
                  <a:pt x="2738934" y="319309"/>
                </a:lnTo>
                <a:lnTo>
                  <a:pt x="2738934" y="602413"/>
                </a:lnTo>
                <a:close/>
                <a:moveTo>
                  <a:pt x="2404268" y="899223"/>
                </a:moveTo>
                <a:lnTo>
                  <a:pt x="2404268" y="616129"/>
                </a:lnTo>
                <a:lnTo>
                  <a:pt x="2738934" y="616129"/>
                </a:lnTo>
                <a:lnTo>
                  <a:pt x="2738934" y="899223"/>
                </a:lnTo>
                <a:close/>
                <a:moveTo>
                  <a:pt x="2404268" y="1196033"/>
                </a:moveTo>
                <a:lnTo>
                  <a:pt x="2404268" y="912928"/>
                </a:lnTo>
                <a:lnTo>
                  <a:pt x="2738934" y="912928"/>
                </a:lnTo>
                <a:lnTo>
                  <a:pt x="2738934" y="1196033"/>
                </a:lnTo>
                <a:close/>
                <a:moveTo>
                  <a:pt x="2404268" y="1492853"/>
                </a:moveTo>
                <a:lnTo>
                  <a:pt x="2404268" y="1209749"/>
                </a:lnTo>
                <a:lnTo>
                  <a:pt x="2738934" y="1209749"/>
                </a:lnTo>
                <a:lnTo>
                  <a:pt x="2738934" y="1492853"/>
                </a:lnTo>
                <a:close/>
                <a:moveTo>
                  <a:pt x="2404268" y="1789662"/>
                </a:moveTo>
                <a:lnTo>
                  <a:pt x="2404268" y="1506569"/>
                </a:lnTo>
                <a:lnTo>
                  <a:pt x="2738934" y="1506569"/>
                </a:lnTo>
                <a:lnTo>
                  <a:pt x="2738934" y="1789662"/>
                </a:lnTo>
                <a:close/>
                <a:moveTo>
                  <a:pt x="2404268" y="2086472"/>
                </a:moveTo>
                <a:lnTo>
                  <a:pt x="2404268" y="1803368"/>
                </a:lnTo>
                <a:lnTo>
                  <a:pt x="2738934" y="1803368"/>
                </a:lnTo>
                <a:lnTo>
                  <a:pt x="2738934" y="2086472"/>
                </a:lnTo>
                <a:close/>
                <a:moveTo>
                  <a:pt x="2404268" y="2383292"/>
                </a:moveTo>
                <a:lnTo>
                  <a:pt x="2404268" y="2100188"/>
                </a:lnTo>
                <a:lnTo>
                  <a:pt x="2738934" y="2100188"/>
                </a:lnTo>
                <a:lnTo>
                  <a:pt x="2738934" y="2383292"/>
                </a:lnTo>
                <a:close/>
                <a:moveTo>
                  <a:pt x="2404268" y="2680112"/>
                </a:moveTo>
                <a:lnTo>
                  <a:pt x="2404268" y="2397008"/>
                </a:lnTo>
                <a:lnTo>
                  <a:pt x="2738934" y="2397008"/>
                </a:lnTo>
                <a:lnTo>
                  <a:pt x="2738934" y="2680112"/>
                </a:lnTo>
                <a:close/>
                <a:moveTo>
                  <a:pt x="2404268" y="2976922"/>
                </a:moveTo>
                <a:lnTo>
                  <a:pt x="2404268" y="2693828"/>
                </a:lnTo>
                <a:lnTo>
                  <a:pt x="2738934" y="2693828"/>
                </a:lnTo>
                <a:lnTo>
                  <a:pt x="2738934" y="2976922"/>
                </a:lnTo>
                <a:close/>
                <a:moveTo>
                  <a:pt x="2404268" y="3273742"/>
                </a:moveTo>
                <a:lnTo>
                  <a:pt x="2404268" y="2990638"/>
                </a:lnTo>
                <a:lnTo>
                  <a:pt x="2738934" y="2990638"/>
                </a:lnTo>
                <a:lnTo>
                  <a:pt x="2738934" y="3273742"/>
                </a:lnTo>
                <a:close/>
                <a:moveTo>
                  <a:pt x="2404268" y="3570541"/>
                </a:moveTo>
                <a:lnTo>
                  <a:pt x="2404268" y="3287447"/>
                </a:lnTo>
                <a:lnTo>
                  <a:pt x="2738934" y="3287447"/>
                </a:lnTo>
                <a:lnTo>
                  <a:pt x="2738934" y="3570541"/>
                </a:lnTo>
                <a:close/>
                <a:moveTo>
                  <a:pt x="2404268" y="3867361"/>
                </a:moveTo>
                <a:lnTo>
                  <a:pt x="2404268" y="3584257"/>
                </a:lnTo>
                <a:lnTo>
                  <a:pt x="2738934" y="3584257"/>
                </a:lnTo>
                <a:lnTo>
                  <a:pt x="2738934" y="3867361"/>
                </a:lnTo>
                <a:close/>
                <a:moveTo>
                  <a:pt x="2404268" y="4164171"/>
                </a:moveTo>
                <a:lnTo>
                  <a:pt x="2404268" y="3881077"/>
                </a:lnTo>
                <a:lnTo>
                  <a:pt x="2738934" y="3881077"/>
                </a:lnTo>
                <a:lnTo>
                  <a:pt x="2738934" y="4164171"/>
                </a:lnTo>
                <a:close/>
                <a:moveTo>
                  <a:pt x="2404268" y="4460991"/>
                </a:moveTo>
                <a:lnTo>
                  <a:pt x="2404268" y="4177897"/>
                </a:lnTo>
                <a:lnTo>
                  <a:pt x="2738934" y="4177897"/>
                </a:lnTo>
                <a:lnTo>
                  <a:pt x="2738934" y="4460991"/>
                </a:lnTo>
                <a:close/>
                <a:moveTo>
                  <a:pt x="2404268" y="4757811"/>
                </a:moveTo>
                <a:lnTo>
                  <a:pt x="2404268" y="4474707"/>
                </a:lnTo>
                <a:lnTo>
                  <a:pt x="2738934" y="4474707"/>
                </a:lnTo>
                <a:lnTo>
                  <a:pt x="2738934" y="4757811"/>
                </a:lnTo>
                <a:close/>
                <a:moveTo>
                  <a:pt x="2404268" y="5054610"/>
                </a:moveTo>
                <a:lnTo>
                  <a:pt x="2404268" y="4771516"/>
                </a:lnTo>
                <a:lnTo>
                  <a:pt x="2738934" y="4771516"/>
                </a:lnTo>
                <a:lnTo>
                  <a:pt x="2738934" y="5054610"/>
                </a:lnTo>
                <a:close/>
                <a:moveTo>
                  <a:pt x="2404268" y="5351441"/>
                </a:moveTo>
                <a:lnTo>
                  <a:pt x="2404268" y="5068337"/>
                </a:lnTo>
                <a:lnTo>
                  <a:pt x="2738934" y="5068337"/>
                </a:lnTo>
                <a:lnTo>
                  <a:pt x="2738934" y="5351441"/>
                </a:lnTo>
                <a:close/>
                <a:moveTo>
                  <a:pt x="2404268" y="5648250"/>
                </a:moveTo>
                <a:lnTo>
                  <a:pt x="2404268" y="5365157"/>
                </a:lnTo>
                <a:lnTo>
                  <a:pt x="2738934" y="5365157"/>
                </a:lnTo>
                <a:lnTo>
                  <a:pt x="2738934" y="5648250"/>
                </a:lnTo>
                <a:close/>
                <a:moveTo>
                  <a:pt x="2404268" y="5945060"/>
                </a:moveTo>
                <a:lnTo>
                  <a:pt x="2404268" y="5661966"/>
                </a:lnTo>
                <a:lnTo>
                  <a:pt x="2738934" y="5661966"/>
                </a:lnTo>
                <a:lnTo>
                  <a:pt x="2738934" y="5945060"/>
                </a:lnTo>
                <a:close/>
                <a:moveTo>
                  <a:pt x="2404268" y="6241880"/>
                </a:moveTo>
                <a:lnTo>
                  <a:pt x="2404268" y="5958776"/>
                </a:lnTo>
                <a:lnTo>
                  <a:pt x="2738934" y="5958776"/>
                </a:lnTo>
                <a:lnTo>
                  <a:pt x="2738934" y="6241880"/>
                </a:lnTo>
                <a:close/>
                <a:moveTo>
                  <a:pt x="2404268" y="6538690"/>
                </a:moveTo>
                <a:lnTo>
                  <a:pt x="2404268" y="6255596"/>
                </a:lnTo>
                <a:lnTo>
                  <a:pt x="2738934" y="6255596"/>
                </a:lnTo>
                <a:lnTo>
                  <a:pt x="2738934" y="6538690"/>
                </a:lnTo>
                <a:close/>
                <a:moveTo>
                  <a:pt x="2404268" y="6835499"/>
                </a:moveTo>
                <a:lnTo>
                  <a:pt x="2404268" y="6552406"/>
                </a:lnTo>
                <a:lnTo>
                  <a:pt x="2738934" y="6552406"/>
                </a:lnTo>
                <a:lnTo>
                  <a:pt x="2738934" y="6835499"/>
                </a:lnTo>
                <a:close/>
                <a:moveTo>
                  <a:pt x="2053388" y="305593"/>
                </a:moveTo>
                <a:lnTo>
                  <a:pt x="2053388" y="22489"/>
                </a:lnTo>
                <a:lnTo>
                  <a:pt x="2388055" y="22489"/>
                </a:lnTo>
                <a:lnTo>
                  <a:pt x="2388055" y="305593"/>
                </a:lnTo>
                <a:close/>
                <a:moveTo>
                  <a:pt x="2053388" y="602413"/>
                </a:moveTo>
                <a:lnTo>
                  <a:pt x="2053388" y="319309"/>
                </a:lnTo>
                <a:lnTo>
                  <a:pt x="2388055" y="319309"/>
                </a:lnTo>
                <a:lnTo>
                  <a:pt x="2388055" y="602413"/>
                </a:lnTo>
                <a:close/>
                <a:moveTo>
                  <a:pt x="2053388" y="899223"/>
                </a:moveTo>
                <a:lnTo>
                  <a:pt x="2053388" y="616129"/>
                </a:lnTo>
                <a:lnTo>
                  <a:pt x="2388055" y="616129"/>
                </a:lnTo>
                <a:lnTo>
                  <a:pt x="2388055" y="899223"/>
                </a:lnTo>
                <a:close/>
                <a:moveTo>
                  <a:pt x="2053388" y="1196033"/>
                </a:moveTo>
                <a:lnTo>
                  <a:pt x="2053388" y="912928"/>
                </a:lnTo>
                <a:lnTo>
                  <a:pt x="2388055" y="912928"/>
                </a:lnTo>
                <a:lnTo>
                  <a:pt x="2388055" y="1196033"/>
                </a:lnTo>
                <a:close/>
                <a:moveTo>
                  <a:pt x="2053388" y="1492853"/>
                </a:moveTo>
                <a:lnTo>
                  <a:pt x="2053388" y="1209749"/>
                </a:lnTo>
                <a:lnTo>
                  <a:pt x="2388055" y="1209749"/>
                </a:lnTo>
                <a:lnTo>
                  <a:pt x="2388055" y="1492853"/>
                </a:lnTo>
                <a:close/>
                <a:moveTo>
                  <a:pt x="2053388" y="1789662"/>
                </a:moveTo>
                <a:lnTo>
                  <a:pt x="2053388" y="1506569"/>
                </a:lnTo>
                <a:lnTo>
                  <a:pt x="2388055" y="1506569"/>
                </a:lnTo>
                <a:lnTo>
                  <a:pt x="2388055" y="1789662"/>
                </a:lnTo>
                <a:close/>
                <a:moveTo>
                  <a:pt x="2053388" y="2086472"/>
                </a:moveTo>
                <a:lnTo>
                  <a:pt x="2053388" y="1803368"/>
                </a:lnTo>
                <a:lnTo>
                  <a:pt x="2388055" y="1803368"/>
                </a:lnTo>
                <a:lnTo>
                  <a:pt x="2388055" y="2086472"/>
                </a:lnTo>
                <a:close/>
                <a:moveTo>
                  <a:pt x="2053388" y="2383292"/>
                </a:moveTo>
                <a:lnTo>
                  <a:pt x="2053388" y="2100188"/>
                </a:lnTo>
                <a:lnTo>
                  <a:pt x="2388055" y="2100188"/>
                </a:lnTo>
                <a:lnTo>
                  <a:pt x="2388055" y="2383292"/>
                </a:lnTo>
                <a:close/>
                <a:moveTo>
                  <a:pt x="2053388" y="2680112"/>
                </a:moveTo>
                <a:lnTo>
                  <a:pt x="2053388" y="2397008"/>
                </a:lnTo>
                <a:lnTo>
                  <a:pt x="2388055" y="2397008"/>
                </a:lnTo>
                <a:lnTo>
                  <a:pt x="2388055" y="2680112"/>
                </a:lnTo>
                <a:close/>
                <a:moveTo>
                  <a:pt x="2053388" y="2976922"/>
                </a:moveTo>
                <a:lnTo>
                  <a:pt x="2053388" y="2693828"/>
                </a:lnTo>
                <a:lnTo>
                  <a:pt x="2388055" y="2693828"/>
                </a:lnTo>
                <a:lnTo>
                  <a:pt x="2388055" y="2976922"/>
                </a:lnTo>
                <a:close/>
                <a:moveTo>
                  <a:pt x="2053388" y="3273742"/>
                </a:moveTo>
                <a:lnTo>
                  <a:pt x="2053388" y="2990638"/>
                </a:lnTo>
                <a:lnTo>
                  <a:pt x="2388055" y="2990638"/>
                </a:lnTo>
                <a:lnTo>
                  <a:pt x="2388055" y="3273742"/>
                </a:lnTo>
                <a:close/>
                <a:moveTo>
                  <a:pt x="2053388" y="3570541"/>
                </a:moveTo>
                <a:lnTo>
                  <a:pt x="2053388" y="3287447"/>
                </a:lnTo>
                <a:lnTo>
                  <a:pt x="2388055" y="3287447"/>
                </a:lnTo>
                <a:lnTo>
                  <a:pt x="2388055" y="3570541"/>
                </a:lnTo>
                <a:close/>
                <a:moveTo>
                  <a:pt x="2053388" y="3867361"/>
                </a:moveTo>
                <a:lnTo>
                  <a:pt x="2053388" y="3584257"/>
                </a:lnTo>
                <a:lnTo>
                  <a:pt x="2388055" y="3584257"/>
                </a:lnTo>
                <a:lnTo>
                  <a:pt x="2388055" y="3867361"/>
                </a:lnTo>
                <a:close/>
                <a:moveTo>
                  <a:pt x="2053388" y="4164171"/>
                </a:moveTo>
                <a:lnTo>
                  <a:pt x="2053388" y="3881077"/>
                </a:lnTo>
                <a:lnTo>
                  <a:pt x="2388055" y="3881077"/>
                </a:lnTo>
                <a:lnTo>
                  <a:pt x="2388055" y="4164171"/>
                </a:lnTo>
                <a:close/>
                <a:moveTo>
                  <a:pt x="2053388" y="4460991"/>
                </a:moveTo>
                <a:lnTo>
                  <a:pt x="2053388" y="4177897"/>
                </a:lnTo>
                <a:lnTo>
                  <a:pt x="2388055" y="4177897"/>
                </a:lnTo>
                <a:lnTo>
                  <a:pt x="2388055" y="4460991"/>
                </a:lnTo>
                <a:close/>
                <a:moveTo>
                  <a:pt x="2053388" y="4757811"/>
                </a:moveTo>
                <a:lnTo>
                  <a:pt x="2053388" y="4474707"/>
                </a:lnTo>
                <a:lnTo>
                  <a:pt x="2388055" y="4474707"/>
                </a:lnTo>
                <a:lnTo>
                  <a:pt x="2388055" y="4757811"/>
                </a:lnTo>
                <a:close/>
                <a:moveTo>
                  <a:pt x="2053388" y="5054610"/>
                </a:moveTo>
                <a:lnTo>
                  <a:pt x="2053388" y="4771516"/>
                </a:lnTo>
                <a:lnTo>
                  <a:pt x="2388055" y="4771516"/>
                </a:lnTo>
                <a:lnTo>
                  <a:pt x="2388055" y="5054610"/>
                </a:lnTo>
                <a:close/>
                <a:moveTo>
                  <a:pt x="2053388" y="5351441"/>
                </a:moveTo>
                <a:lnTo>
                  <a:pt x="2053388" y="5068337"/>
                </a:lnTo>
                <a:lnTo>
                  <a:pt x="2388055" y="5068337"/>
                </a:lnTo>
                <a:lnTo>
                  <a:pt x="2388055" y="5351441"/>
                </a:lnTo>
                <a:close/>
                <a:moveTo>
                  <a:pt x="2053388" y="5648250"/>
                </a:moveTo>
                <a:lnTo>
                  <a:pt x="2053388" y="5365157"/>
                </a:lnTo>
                <a:lnTo>
                  <a:pt x="2388055" y="5365157"/>
                </a:lnTo>
                <a:lnTo>
                  <a:pt x="2388055" y="5648250"/>
                </a:lnTo>
                <a:close/>
                <a:moveTo>
                  <a:pt x="2053388" y="5945060"/>
                </a:moveTo>
                <a:lnTo>
                  <a:pt x="2053388" y="5661966"/>
                </a:lnTo>
                <a:lnTo>
                  <a:pt x="2388055" y="5661966"/>
                </a:lnTo>
                <a:lnTo>
                  <a:pt x="2388055" y="5945060"/>
                </a:lnTo>
                <a:close/>
                <a:moveTo>
                  <a:pt x="2053388" y="6241880"/>
                </a:moveTo>
                <a:lnTo>
                  <a:pt x="2053388" y="5958776"/>
                </a:lnTo>
                <a:lnTo>
                  <a:pt x="2388055" y="5958776"/>
                </a:lnTo>
                <a:lnTo>
                  <a:pt x="2388055" y="6241880"/>
                </a:lnTo>
                <a:close/>
                <a:moveTo>
                  <a:pt x="2053388" y="6538690"/>
                </a:moveTo>
                <a:lnTo>
                  <a:pt x="2053388" y="6255596"/>
                </a:lnTo>
                <a:lnTo>
                  <a:pt x="2388055" y="6255596"/>
                </a:lnTo>
                <a:lnTo>
                  <a:pt x="2388055" y="6538690"/>
                </a:lnTo>
                <a:close/>
                <a:moveTo>
                  <a:pt x="2053388" y="6835499"/>
                </a:moveTo>
                <a:lnTo>
                  <a:pt x="2053388" y="6552406"/>
                </a:lnTo>
                <a:lnTo>
                  <a:pt x="2388055" y="6552406"/>
                </a:lnTo>
                <a:lnTo>
                  <a:pt x="2388055" y="6835499"/>
                </a:lnTo>
                <a:close/>
                <a:moveTo>
                  <a:pt x="1702509" y="305593"/>
                </a:moveTo>
                <a:lnTo>
                  <a:pt x="1702509" y="22489"/>
                </a:lnTo>
                <a:lnTo>
                  <a:pt x="2037175" y="22489"/>
                </a:lnTo>
                <a:lnTo>
                  <a:pt x="2037175" y="305593"/>
                </a:lnTo>
                <a:close/>
                <a:moveTo>
                  <a:pt x="1702509" y="602413"/>
                </a:moveTo>
                <a:lnTo>
                  <a:pt x="1702509" y="319309"/>
                </a:lnTo>
                <a:lnTo>
                  <a:pt x="2037175" y="319309"/>
                </a:lnTo>
                <a:lnTo>
                  <a:pt x="2037175" y="602413"/>
                </a:lnTo>
                <a:close/>
                <a:moveTo>
                  <a:pt x="1702509" y="899223"/>
                </a:moveTo>
                <a:lnTo>
                  <a:pt x="1702509" y="616129"/>
                </a:lnTo>
                <a:lnTo>
                  <a:pt x="2037175" y="616129"/>
                </a:lnTo>
                <a:lnTo>
                  <a:pt x="2037175" y="899223"/>
                </a:lnTo>
                <a:close/>
                <a:moveTo>
                  <a:pt x="1702509" y="1196033"/>
                </a:moveTo>
                <a:lnTo>
                  <a:pt x="1702509" y="912928"/>
                </a:lnTo>
                <a:lnTo>
                  <a:pt x="2037175" y="912928"/>
                </a:lnTo>
                <a:lnTo>
                  <a:pt x="2037175" y="1196033"/>
                </a:lnTo>
                <a:close/>
                <a:moveTo>
                  <a:pt x="1702509" y="1492853"/>
                </a:moveTo>
                <a:lnTo>
                  <a:pt x="1702509" y="1209749"/>
                </a:lnTo>
                <a:lnTo>
                  <a:pt x="2037175" y="1209749"/>
                </a:lnTo>
                <a:lnTo>
                  <a:pt x="2037175" y="1492853"/>
                </a:lnTo>
                <a:close/>
                <a:moveTo>
                  <a:pt x="1702509" y="1789662"/>
                </a:moveTo>
                <a:lnTo>
                  <a:pt x="1702509" y="1506569"/>
                </a:lnTo>
                <a:lnTo>
                  <a:pt x="2037175" y="1506569"/>
                </a:lnTo>
                <a:lnTo>
                  <a:pt x="2037175" y="1789662"/>
                </a:lnTo>
                <a:close/>
                <a:moveTo>
                  <a:pt x="1702509" y="2086472"/>
                </a:moveTo>
                <a:lnTo>
                  <a:pt x="1702509" y="1803368"/>
                </a:lnTo>
                <a:lnTo>
                  <a:pt x="2037175" y="1803368"/>
                </a:lnTo>
                <a:lnTo>
                  <a:pt x="2037175" y="2086472"/>
                </a:lnTo>
                <a:close/>
                <a:moveTo>
                  <a:pt x="1702509" y="2383292"/>
                </a:moveTo>
                <a:lnTo>
                  <a:pt x="1702509" y="2100188"/>
                </a:lnTo>
                <a:lnTo>
                  <a:pt x="2037175" y="2100188"/>
                </a:lnTo>
                <a:lnTo>
                  <a:pt x="2037175" y="2383292"/>
                </a:lnTo>
                <a:close/>
                <a:moveTo>
                  <a:pt x="1702509" y="2680112"/>
                </a:moveTo>
                <a:lnTo>
                  <a:pt x="1702509" y="2397008"/>
                </a:lnTo>
                <a:lnTo>
                  <a:pt x="2037175" y="2397008"/>
                </a:lnTo>
                <a:lnTo>
                  <a:pt x="2037175" y="2680112"/>
                </a:lnTo>
                <a:close/>
                <a:moveTo>
                  <a:pt x="1702509" y="2976922"/>
                </a:moveTo>
                <a:lnTo>
                  <a:pt x="1702509" y="2693828"/>
                </a:lnTo>
                <a:lnTo>
                  <a:pt x="2037175" y="2693828"/>
                </a:lnTo>
                <a:lnTo>
                  <a:pt x="2037175" y="2976922"/>
                </a:lnTo>
                <a:close/>
                <a:moveTo>
                  <a:pt x="1702509" y="3273742"/>
                </a:moveTo>
                <a:lnTo>
                  <a:pt x="1702509" y="2990638"/>
                </a:lnTo>
                <a:lnTo>
                  <a:pt x="2037175" y="2990638"/>
                </a:lnTo>
                <a:lnTo>
                  <a:pt x="2037175" y="3273742"/>
                </a:lnTo>
                <a:close/>
                <a:moveTo>
                  <a:pt x="1702509" y="3570541"/>
                </a:moveTo>
                <a:lnTo>
                  <a:pt x="1702509" y="3287447"/>
                </a:lnTo>
                <a:lnTo>
                  <a:pt x="2037175" y="3287447"/>
                </a:lnTo>
                <a:lnTo>
                  <a:pt x="2037175" y="3570541"/>
                </a:lnTo>
                <a:close/>
                <a:moveTo>
                  <a:pt x="1702509" y="3867361"/>
                </a:moveTo>
                <a:lnTo>
                  <a:pt x="1702509" y="3584257"/>
                </a:lnTo>
                <a:lnTo>
                  <a:pt x="2037175" y="3584257"/>
                </a:lnTo>
                <a:lnTo>
                  <a:pt x="2037175" y="3867361"/>
                </a:lnTo>
                <a:close/>
                <a:moveTo>
                  <a:pt x="1702509" y="4164171"/>
                </a:moveTo>
                <a:lnTo>
                  <a:pt x="1702509" y="3881077"/>
                </a:lnTo>
                <a:lnTo>
                  <a:pt x="2037175" y="3881077"/>
                </a:lnTo>
                <a:lnTo>
                  <a:pt x="2037175" y="4164171"/>
                </a:lnTo>
                <a:close/>
                <a:moveTo>
                  <a:pt x="1702509" y="4460991"/>
                </a:moveTo>
                <a:lnTo>
                  <a:pt x="1702509" y="4177897"/>
                </a:lnTo>
                <a:lnTo>
                  <a:pt x="2037175" y="4177897"/>
                </a:lnTo>
                <a:lnTo>
                  <a:pt x="2037175" y="4460991"/>
                </a:lnTo>
                <a:close/>
                <a:moveTo>
                  <a:pt x="1702509" y="4757811"/>
                </a:moveTo>
                <a:lnTo>
                  <a:pt x="1702509" y="4474707"/>
                </a:lnTo>
                <a:lnTo>
                  <a:pt x="2037175" y="4474707"/>
                </a:lnTo>
                <a:lnTo>
                  <a:pt x="2037175" y="4757811"/>
                </a:lnTo>
                <a:close/>
                <a:moveTo>
                  <a:pt x="1702509" y="5054610"/>
                </a:moveTo>
                <a:lnTo>
                  <a:pt x="1702509" y="4771516"/>
                </a:lnTo>
                <a:lnTo>
                  <a:pt x="2037175" y="4771516"/>
                </a:lnTo>
                <a:lnTo>
                  <a:pt x="2037175" y="5054610"/>
                </a:lnTo>
                <a:close/>
                <a:moveTo>
                  <a:pt x="1702509" y="5351441"/>
                </a:moveTo>
                <a:lnTo>
                  <a:pt x="1702509" y="5068337"/>
                </a:lnTo>
                <a:lnTo>
                  <a:pt x="2037175" y="5068337"/>
                </a:lnTo>
                <a:lnTo>
                  <a:pt x="2037175" y="5351441"/>
                </a:lnTo>
                <a:close/>
                <a:moveTo>
                  <a:pt x="1702509" y="5648250"/>
                </a:moveTo>
                <a:lnTo>
                  <a:pt x="1702509" y="5365157"/>
                </a:lnTo>
                <a:lnTo>
                  <a:pt x="2037175" y="5365157"/>
                </a:lnTo>
                <a:lnTo>
                  <a:pt x="2037175" y="5648250"/>
                </a:lnTo>
                <a:close/>
                <a:moveTo>
                  <a:pt x="1702509" y="5945060"/>
                </a:moveTo>
                <a:lnTo>
                  <a:pt x="1702509" y="5661966"/>
                </a:lnTo>
                <a:lnTo>
                  <a:pt x="2037175" y="5661966"/>
                </a:lnTo>
                <a:lnTo>
                  <a:pt x="2037175" y="5945060"/>
                </a:lnTo>
                <a:close/>
                <a:moveTo>
                  <a:pt x="1702509" y="6241880"/>
                </a:moveTo>
                <a:lnTo>
                  <a:pt x="1702509" y="5958776"/>
                </a:lnTo>
                <a:lnTo>
                  <a:pt x="2037175" y="5958776"/>
                </a:lnTo>
                <a:lnTo>
                  <a:pt x="2037175" y="6241880"/>
                </a:lnTo>
                <a:close/>
                <a:moveTo>
                  <a:pt x="1702509" y="6538690"/>
                </a:moveTo>
                <a:lnTo>
                  <a:pt x="1702509" y="6255596"/>
                </a:lnTo>
                <a:lnTo>
                  <a:pt x="2037175" y="6255596"/>
                </a:lnTo>
                <a:lnTo>
                  <a:pt x="2037175" y="6538690"/>
                </a:lnTo>
                <a:close/>
                <a:moveTo>
                  <a:pt x="1702509" y="6835499"/>
                </a:moveTo>
                <a:lnTo>
                  <a:pt x="1702509" y="6552406"/>
                </a:lnTo>
                <a:lnTo>
                  <a:pt x="2037175" y="6552406"/>
                </a:lnTo>
                <a:lnTo>
                  <a:pt x="2037175" y="6835499"/>
                </a:lnTo>
                <a:close/>
                <a:moveTo>
                  <a:pt x="1351629" y="305593"/>
                </a:moveTo>
                <a:lnTo>
                  <a:pt x="1351629" y="22489"/>
                </a:lnTo>
                <a:lnTo>
                  <a:pt x="1686295" y="22489"/>
                </a:lnTo>
                <a:lnTo>
                  <a:pt x="1686295" y="305593"/>
                </a:lnTo>
                <a:close/>
                <a:moveTo>
                  <a:pt x="1351629" y="602413"/>
                </a:moveTo>
                <a:lnTo>
                  <a:pt x="1351629" y="319309"/>
                </a:lnTo>
                <a:lnTo>
                  <a:pt x="1686295" y="319309"/>
                </a:lnTo>
                <a:lnTo>
                  <a:pt x="1686295" y="602413"/>
                </a:lnTo>
                <a:close/>
                <a:moveTo>
                  <a:pt x="1351629" y="899223"/>
                </a:moveTo>
                <a:lnTo>
                  <a:pt x="1351629" y="616129"/>
                </a:lnTo>
                <a:lnTo>
                  <a:pt x="1686295" y="616129"/>
                </a:lnTo>
                <a:lnTo>
                  <a:pt x="1686295" y="899223"/>
                </a:lnTo>
                <a:close/>
                <a:moveTo>
                  <a:pt x="1351629" y="1196033"/>
                </a:moveTo>
                <a:lnTo>
                  <a:pt x="1351629" y="912928"/>
                </a:lnTo>
                <a:lnTo>
                  <a:pt x="1686295" y="912928"/>
                </a:lnTo>
                <a:lnTo>
                  <a:pt x="1686295" y="1196033"/>
                </a:lnTo>
                <a:close/>
                <a:moveTo>
                  <a:pt x="1351629" y="1492853"/>
                </a:moveTo>
                <a:lnTo>
                  <a:pt x="1351629" y="1209749"/>
                </a:lnTo>
                <a:lnTo>
                  <a:pt x="1686295" y="1209749"/>
                </a:lnTo>
                <a:lnTo>
                  <a:pt x="1686295" y="1492853"/>
                </a:lnTo>
                <a:close/>
                <a:moveTo>
                  <a:pt x="1351629" y="1789662"/>
                </a:moveTo>
                <a:lnTo>
                  <a:pt x="1351629" y="1506569"/>
                </a:lnTo>
                <a:lnTo>
                  <a:pt x="1686295" y="1506569"/>
                </a:lnTo>
                <a:lnTo>
                  <a:pt x="1686295" y="1789662"/>
                </a:lnTo>
                <a:close/>
                <a:moveTo>
                  <a:pt x="1351629" y="2086472"/>
                </a:moveTo>
                <a:lnTo>
                  <a:pt x="1351629" y="1803368"/>
                </a:lnTo>
                <a:lnTo>
                  <a:pt x="1686295" y="1803368"/>
                </a:lnTo>
                <a:lnTo>
                  <a:pt x="1686295" y="2086472"/>
                </a:lnTo>
                <a:close/>
                <a:moveTo>
                  <a:pt x="1351629" y="2383292"/>
                </a:moveTo>
                <a:lnTo>
                  <a:pt x="1351629" y="2100188"/>
                </a:lnTo>
                <a:lnTo>
                  <a:pt x="1686295" y="2100188"/>
                </a:lnTo>
                <a:lnTo>
                  <a:pt x="1686295" y="2383292"/>
                </a:lnTo>
                <a:close/>
                <a:moveTo>
                  <a:pt x="1351629" y="2680112"/>
                </a:moveTo>
                <a:lnTo>
                  <a:pt x="1351629" y="2397008"/>
                </a:lnTo>
                <a:lnTo>
                  <a:pt x="1686295" y="2397008"/>
                </a:lnTo>
                <a:lnTo>
                  <a:pt x="1686295" y="2680112"/>
                </a:lnTo>
                <a:close/>
                <a:moveTo>
                  <a:pt x="1351629" y="2976922"/>
                </a:moveTo>
                <a:lnTo>
                  <a:pt x="1351629" y="2693828"/>
                </a:lnTo>
                <a:lnTo>
                  <a:pt x="1686295" y="2693828"/>
                </a:lnTo>
                <a:lnTo>
                  <a:pt x="1686295" y="2976922"/>
                </a:lnTo>
                <a:close/>
                <a:moveTo>
                  <a:pt x="1351629" y="3273742"/>
                </a:moveTo>
                <a:lnTo>
                  <a:pt x="1351629" y="2990638"/>
                </a:lnTo>
                <a:lnTo>
                  <a:pt x="1686295" y="2990638"/>
                </a:lnTo>
                <a:lnTo>
                  <a:pt x="1686295" y="3273742"/>
                </a:lnTo>
                <a:close/>
                <a:moveTo>
                  <a:pt x="1351629" y="3570541"/>
                </a:moveTo>
                <a:lnTo>
                  <a:pt x="1351629" y="3287447"/>
                </a:lnTo>
                <a:lnTo>
                  <a:pt x="1686295" y="3287447"/>
                </a:lnTo>
                <a:lnTo>
                  <a:pt x="1686295" y="3570541"/>
                </a:lnTo>
                <a:close/>
                <a:moveTo>
                  <a:pt x="1351629" y="3867361"/>
                </a:moveTo>
                <a:lnTo>
                  <a:pt x="1351629" y="3584257"/>
                </a:lnTo>
                <a:lnTo>
                  <a:pt x="1686295" y="3584257"/>
                </a:lnTo>
                <a:lnTo>
                  <a:pt x="1686295" y="3867361"/>
                </a:lnTo>
                <a:close/>
                <a:moveTo>
                  <a:pt x="1351629" y="4164171"/>
                </a:moveTo>
                <a:lnTo>
                  <a:pt x="1351629" y="3881077"/>
                </a:lnTo>
                <a:lnTo>
                  <a:pt x="1686295" y="3881077"/>
                </a:lnTo>
                <a:lnTo>
                  <a:pt x="1686295" y="4164171"/>
                </a:lnTo>
                <a:close/>
                <a:moveTo>
                  <a:pt x="1351629" y="4460991"/>
                </a:moveTo>
                <a:lnTo>
                  <a:pt x="1351629" y="4177897"/>
                </a:lnTo>
                <a:lnTo>
                  <a:pt x="1686295" y="4177897"/>
                </a:lnTo>
                <a:lnTo>
                  <a:pt x="1686295" y="4460991"/>
                </a:lnTo>
                <a:close/>
                <a:moveTo>
                  <a:pt x="1351629" y="4757811"/>
                </a:moveTo>
                <a:lnTo>
                  <a:pt x="1351629" y="4474707"/>
                </a:lnTo>
                <a:lnTo>
                  <a:pt x="1686295" y="4474707"/>
                </a:lnTo>
                <a:lnTo>
                  <a:pt x="1686295" y="4757811"/>
                </a:lnTo>
                <a:close/>
                <a:moveTo>
                  <a:pt x="1351629" y="5054610"/>
                </a:moveTo>
                <a:lnTo>
                  <a:pt x="1351629" y="4771516"/>
                </a:lnTo>
                <a:lnTo>
                  <a:pt x="1686295" y="4771516"/>
                </a:lnTo>
                <a:lnTo>
                  <a:pt x="1686295" y="5054610"/>
                </a:lnTo>
                <a:close/>
                <a:moveTo>
                  <a:pt x="1351629" y="5351441"/>
                </a:moveTo>
                <a:lnTo>
                  <a:pt x="1351629" y="5068337"/>
                </a:lnTo>
                <a:lnTo>
                  <a:pt x="1686295" y="5068337"/>
                </a:lnTo>
                <a:lnTo>
                  <a:pt x="1686295" y="5351441"/>
                </a:lnTo>
                <a:close/>
                <a:moveTo>
                  <a:pt x="1351629" y="5648250"/>
                </a:moveTo>
                <a:lnTo>
                  <a:pt x="1351629" y="5365157"/>
                </a:lnTo>
                <a:lnTo>
                  <a:pt x="1686295" y="5365157"/>
                </a:lnTo>
                <a:lnTo>
                  <a:pt x="1686295" y="5648250"/>
                </a:lnTo>
                <a:close/>
                <a:moveTo>
                  <a:pt x="1351629" y="5945060"/>
                </a:moveTo>
                <a:lnTo>
                  <a:pt x="1351629" y="5661966"/>
                </a:lnTo>
                <a:lnTo>
                  <a:pt x="1686295" y="5661966"/>
                </a:lnTo>
                <a:lnTo>
                  <a:pt x="1686295" y="5945060"/>
                </a:lnTo>
                <a:close/>
                <a:moveTo>
                  <a:pt x="1351629" y="6241880"/>
                </a:moveTo>
                <a:lnTo>
                  <a:pt x="1351629" y="5958776"/>
                </a:lnTo>
                <a:lnTo>
                  <a:pt x="1686295" y="5958776"/>
                </a:lnTo>
                <a:lnTo>
                  <a:pt x="1686295" y="6241880"/>
                </a:lnTo>
                <a:close/>
                <a:moveTo>
                  <a:pt x="1351629" y="6538690"/>
                </a:moveTo>
                <a:lnTo>
                  <a:pt x="1351629" y="6255596"/>
                </a:lnTo>
                <a:lnTo>
                  <a:pt x="1686295" y="6255596"/>
                </a:lnTo>
                <a:lnTo>
                  <a:pt x="1686295" y="6538690"/>
                </a:lnTo>
                <a:close/>
                <a:moveTo>
                  <a:pt x="1351629" y="6835499"/>
                </a:moveTo>
                <a:lnTo>
                  <a:pt x="1351629" y="6552406"/>
                </a:lnTo>
                <a:lnTo>
                  <a:pt x="1686295" y="6552406"/>
                </a:lnTo>
                <a:lnTo>
                  <a:pt x="1686295" y="6835499"/>
                </a:lnTo>
                <a:close/>
                <a:moveTo>
                  <a:pt x="1000749" y="305593"/>
                </a:moveTo>
                <a:lnTo>
                  <a:pt x="1000749" y="22489"/>
                </a:lnTo>
                <a:lnTo>
                  <a:pt x="1335415" y="22489"/>
                </a:lnTo>
                <a:lnTo>
                  <a:pt x="1335415" y="305593"/>
                </a:lnTo>
                <a:close/>
                <a:moveTo>
                  <a:pt x="1000749" y="602413"/>
                </a:moveTo>
                <a:lnTo>
                  <a:pt x="1000749" y="319309"/>
                </a:lnTo>
                <a:lnTo>
                  <a:pt x="1335415" y="319309"/>
                </a:lnTo>
                <a:lnTo>
                  <a:pt x="1335415" y="602413"/>
                </a:lnTo>
                <a:close/>
                <a:moveTo>
                  <a:pt x="1000749" y="899223"/>
                </a:moveTo>
                <a:lnTo>
                  <a:pt x="1000749" y="616129"/>
                </a:lnTo>
                <a:lnTo>
                  <a:pt x="1335415" y="616129"/>
                </a:lnTo>
                <a:lnTo>
                  <a:pt x="1335415" y="899223"/>
                </a:lnTo>
                <a:close/>
                <a:moveTo>
                  <a:pt x="1000749" y="1196033"/>
                </a:moveTo>
                <a:lnTo>
                  <a:pt x="1000749" y="912928"/>
                </a:lnTo>
                <a:lnTo>
                  <a:pt x="1335415" y="912928"/>
                </a:lnTo>
                <a:lnTo>
                  <a:pt x="1335415" y="1196033"/>
                </a:lnTo>
                <a:close/>
                <a:moveTo>
                  <a:pt x="1000749" y="1492853"/>
                </a:moveTo>
                <a:lnTo>
                  <a:pt x="1000749" y="1209749"/>
                </a:lnTo>
                <a:lnTo>
                  <a:pt x="1335415" y="1209749"/>
                </a:lnTo>
                <a:lnTo>
                  <a:pt x="1335415" y="1492853"/>
                </a:lnTo>
                <a:close/>
                <a:moveTo>
                  <a:pt x="1000749" y="1789662"/>
                </a:moveTo>
                <a:lnTo>
                  <a:pt x="1000749" y="1506569"/>
                </a:lnTo>
                <a:lnTo>
                  <a:pt x="1335415" y="1506569"/>
                </a:lnTo>
                <a:lnTo>
                  <a:pt x="1335415" y="1789662"/>
                </a:lnTo>
                <a:close/>
                <a:moveTo>
                  <a:pt x="1000749" y="2086472"/>
                </a:moveTo>
                <a:lnTo>
                  <a:pt x="1000749" y="1803368"/>
                </a:lnTo>
                <a:lnTo>
                  <a:pt x="1335415" y="1803368"/>
                </a:lnTo>
                <a:lnTo>
                  <a:pt x="1335415" y="2086472"/>
                </a:lnTo>
                <a:close/>
                <a:moveTo>
                  <a:pt x="1000749" y="2383292"/>
                </a:moveTo>
                <a:lnTo>
                  <a:pt x="1000749" y="2100188"/>
                </a:lnTo>
                <a:lnTo>
                  <a:pt x="1335415" y="2100188"/>
                </a:lnTo>
                <a:lnTo>
                  <a:pt x="1335415" y="2383292"/>
                </a:lnTo>
                <a:close/>
                <a:moveTo>
                  <a:pt x="1000749" y="2680112"/>
                </a:moveTo>
                <a:lnTo>
                  <a:pt x="1000749" y="2397008"/>
                </a:lnTo>
                <a:lnTo>
                  <a:pt x="1335415" y="2397008"/>
                </a:lnTo>
                <a:lnTo>
                  <a:pt x="1335415" y="2680112"/>
                </a:lnTo>
                <a:close/>
                <a:moveTo>
                  <a:pt x="1000749" y="2976922"/>
                </a:moveTo>
                <a:lnTo>
                  <a:pt x="1000749" y="2693828"/>
                </a:lnTo>
                <a:lnTo>
                  <a:pt x="1335415" y="2693828"/>
                </a:lnTo>
                <a:lnTo>
                  <a:pt x="1335415" y="2976922"/>
                </a:lnTo>
                <a:close/>
                <a:moveTo>
                  <a:pt x="1000749" y="3273742"/>
                </a:moveTo>
                <a:lnTo>
                  <a:pt x="1000749" y="2990638"/>
                </a:lnTo>
                <a:lnTo>
                  <a:pt x="1335415" y="2990638"/>
                </a:lnTo>
                <a:lnTo>
                  <a:pt x="1335415" y="3273742"/>
                </a:lnTo>
                <a:close/>
                <a:moveTo>
                  <a:pt x="1000749" y="3570541"/>
                </a:moveTo>
                <a:lnTo>
                  <a:pt x="1000749" y="3287447"/>
                </a:lnTo>
                <a:lnTo>
                  <a:pt x="1335415" y="3287447"/>
                </a:lnTo>
                <a:lnTo>
                  <a:pt x="1335415" y="3570541"/>
                </a:lnTo>
                <a:close/>
                <a:moveTo>
                  <a:pt x="1000749" y="3867361"/>
                </a:moveTo>
                <a:lnTo>
                  <a:pt x="1000749" y="3584257"/>
                </a:lnTo>
                <a:lnTo>
                  <a:pt x="1335415" y="3584257"/>
                </a:lnTo>
                <a:lnTo>
                  <a:pt x="1335415" y="3867361"/>
                </a:lnTo>
                <a:close/>
                <a:moveTo>
                  <a:pt x="1000749" y="4164171"/>
                </a:moveTo>
                <a:lnTo>
                  <a:pt x="1000749" y="3881077"/>
                </a:lnTo>
                <a:lnTo>
                  <a:pt x="1335415" y="3881077"/>
                </a:lnTo>
                <a:lnTo>
                  <a:pt x="1335415" y="4164171"/>
                </a:lnTo>
                <a:close/>
                <a:moveTo>
                  <a:pt x="1000749" y="4460991"/>
                </a:moveTo>
                <a:lnTo>
                  <a:pt x="1000749" y="4177897"/>
                </a:lnTo>
                <a:lnTo>
                  <a:pt x="1335415" y="4177897"/>
                </a:lnTo>
                <a:lnTo>
                  <a:pt x="1335415" y="4460991"/>
                </a:lnTo>
                <a:close/>
                <a:moveTo>
                  <a:pt x="1000749" y="4757811"/>
                </a:moveTo>
                <a:lnTo>
                  <a:pt x="1000749" y="4474707"/>
                </a:lnTo>
                <a:lnTo>
                  <a:pt x="1335415" y="4474707"/>
                </a:lnTo>
                <a:lnTo>
                  <a:pt x="1335415" y="4757811"/>
                </a:lnTo>
                <a:close/>
                <a:moveTo>
                  <a:pt x="1000749" y="5054610"/>
                </a:moveTo>
                <a:lnTo>
                  <a:pt x="1000749" y="4771516"/>
                </a:lnTo>
                <a:lnTo>
                  <a:pt x="1335415" y="4771516"/>
                </a:lnTo>
                <a:lnTo>
                  <a:pt x="1335415" y="5054610"/>
                </a:lnTo>
                <a:close/>
                <a:moveTo>
                  <a:pt x="1000749" y="5351441"/>
                </a:moveTo>
                <a:lnTo>
                  <a:pt x="1000749" y="5068337"/>
                </a:lnTo>
                <a:lnTo>
                  <a:pt x="1335415" y="5068337"/>
                </a:lnTo>
                <a:lnTo>
                  <a:pt x="1335415" y="5351441"/>
                </a:lnTo>
                <a:close/>
                <a:moveTo>
                  <a:pt x="1000749" y="5648250"/>
                </a:moveTo>
                <a:lnTo>
                  <a:pt x="1000749" y="5365157"/>
                </a:lnTo>
                <a:lnTo>
                  <a:pt x="1335415" y="5365157"/>
                </a:lnTo>
                <a:lnTo>
                  <a:pt x="1335415" y="5648250"/>
                </a:lnTo>
                <a:close/>
                <a:moveTo>
                  <a:pt x="1000749" y="5945060"/>
                </a:moveTo>
                <a:lnTo>
                  <a:pt x="1000749" y="5661966"/>
                </a:lnTo>
                <a:lnTo>
                  <a:pt x="1335415" y="5661966"/>
                </a:lnTo>
                <a:lnTo>
                  <a:pt x="1335415" y="5945060"/>
                </a:lnTo>
                <a:close/>
                <a:moveTo>
                  <a:pt x="1000749" y="6241880"/>
                </a:moveTo>
                <a:lnTo>
                  <a:pt x="1000749" y="5958776"/>
                </a:lnTo>
                <a:lnTo>
                  <a:pt x="1335415" y="5958776"/>
                </a:lnTo>
                <a:lnTo>
                  <a:pt x="1335415" y="6241880"/>
                </a:lnTo>
                <a:close/>
                <a:moveTo>
                  <a:pt x="1000749" y="6538690"/>
                </a:moveTo>
                <a:lnTo>
                  <a:pt x="1000749" y="6255596"/>
                </a:lnTo>
                <a:lnTo>
                  <a:pt x="1335415" y="6255596"/>
                </a:lnTo>
                <a:lnTo>
                  <a:pt x="1335415" y="6538690"/>
                </a:lnTo>
                <a:close/>
                <a:moveTo>
                  <a:pt x="1000749" y="6835499"/>
                </a:moveTo>
                <a:lnTo>
                  <a:pt x="1000749" y="6552406"/>
                </a:lnTo>
                <a:lnTo>
                  <a:pt x="1335415" y="6552406"/>
                </a:lnTo>
                <a:lnTo>
                  <a:pt x="1335415" y="6835499"/>
                </a:lnTo>
                <a:close/>
                <a:moveTo>
                  <a:pt x="649880" y="305593"/>
                </a:moveTo>
                <a:lnTo>
                  <a:pt x="649880" y="22489"/>
                </a:lnTo>
                <a:lnTo>
                  <a:pt x="984535" y="22489"/>
                </a:lnTo>
                <a:lnTo>
                  <a:pt x="984535" y="305593"/>
                </a:lnTo>
                <a:close/>
                <a:moveTo>
                  <a:pt x="649880" y="602413"/>
                </a:moveTo>
                <a:lnTo>
                  <a:pt x="649880" y="319309"/>
                </a:lnTo>
                <a:lnTo>
                  <a:pt x="984535" y="319309"/>
                </a:lnTo>
                <a:lnTo>
                  <a:pt x="984535" y="602413"/>
                </a:lnTo>
                <a:close/>
                <a:moveTo>
                  <a:pt x="649880" y="899223"/>
                </a:moveTo>
                <a:lnTo>
                  <a:pt x="649880" y="616129"/>
                </a:lnTo>
                <a:lnTo>
                  <a:pt x="984535" y="616129"/>
                </a:lnTo>
                <a:lnTo>
                  <a:pt x="984535" y="899223"/>
                </a:lnTo>
                <a:close/>
                <a:moveTo>
                  <a:pt x="649880" y="1196033"/>
                </a:moveTo>
                <a:lnTo>
                  <a:pt x="649880" y="912928"/>
                </a:lnTo>
                <a:lnTo>
                  <a:pt x="984535" y="912928"/>
                </a:lnTo>
                <a:lnTo>
                  <a:pt x="984535" y="1196033"/>
                </a:lnTo>
                <a:close/>
                <a:moveTo>
                  <a:pt x="649880" y="1492853"/>
                </a:moveTo>
                <a:lnTo>
                  <a:pt x="649880" y="1209749"/>
                </a:lnTo>
                <a:lnTo>
                  <a:pt x="984535" y="1209749"/>
                </a:lnTo>
                <a:lnTo>
                  <a:pt x="984535" y="1492853"/>
                </a:lnTo>
                <a:close/>
                <a:moveTo>
                  <a:pt x="649880" y="1789662"/>
                </a:moveTo>
                <a:lnTo>
                  <a:pt x="649880" y="1506569"/>
                </a:lnTo>
                <a:lnTo>
                  <a:pt x="984535" y="1506569"/>
                </a:lnTo>
                <a:lnTo>
                  <a:pt x="984535" y="1789662"/>
                </a:lnTo>
                <a:close/>
                <a:moveTo>
                  <a:pt x="649880" y="2086472"/>
                </a:moveTo>
                <a:lnTo>
                  <a:pt x="649880" y="1803368"/>
                </a:lnTo>
                <a:lnTo>
                  <a:pt x="984535" y="1803368"/>
                </a:lnTo>
                <a:lnTo>
                  <a:pt x="984535" y="2086472"/>
                </a:lnTo>
                <a:close/>
                <a:moveTo>
                  <a:pt x="649880" y="2383292"/>
                </a:moveTo>
                <a:lnTo>
                  <a:pt x="649880" y="2100188"/>
                </a:lnTo>
                <a:lnTo>
                  <a:pt x="984535" y="2100188"/>
                </a:lnTo>
                <a:lnTo>
                  <a:pt x="984535" y="2383292"/>
                </a:lnTo>
                <a:close/>
                <a:moveTo>
                  <a:pt x="649880" y="2680112"/>
                </a:moveTo>
                <a:lnTo>
                  <a:pt x="649880" y="2397008"/>
                </a:lnTo>
                <a:lnTo>
                  <a:pt x="984535" y="2397008"/>
                </a:lnTo>
                <a:lnTo>
                  <a:pt x="984535" y="2680112"/>
                </a:lnTo>
                <a:close/>
                <a:moveTo>
                  <a:pt x="649880" y="2976922"/>
                </a:moveTo>
                <a:lnTo>
                  <a:pt x="649880" y="2693828"/>
                </a:lnTo>
                <a:lnTo>
                  <a:pt x="984535" y="2693828"/>
                </a:lnTo>
                <a:lnTo>
                  <a:pt x="984535" y="2976922"/>
                </a:lnTo>
                <a:close/>
                <a:moveTo>
                  <a:pt x="649880" y="3273742"/>
                </a:moveTo>
                <a:lnTo>
                  <a:pt x="649880" y="2990638"/>
                </a:lnTo>
                <a:lnTo>
                  <a:pt x="984535" y="2990638"/>
                </a:lnTo>
                <a:lnTo>
                  <a:pt x="984535" y="3273742"/>
                </a:lnTo>
                <a:close/>
                <a:moveTo>
                  <a:pt x="649880" y="3570541"/>
                </a:moveTo>
                <a:lnTo>
                  <a:pt x="649880" y="3287447"/>
                </a:lnTo>
                <a:lnTo>
                  <a:pt x="984535" y="3287447"/>
                </a:lnTo>
                <a:lnTo>
                  <a:pt x="984535" y="3570541"/>
                </a:lnTo>
                <a:close/>
                <a:moveTo>
                  <a:pt x="649880" y="3867361"/>
                </a:moveTo>
                <a:lnTo>
                  <a:pt x="649880" y="3584257"/>
                </a:lnTo>
                <a:lnTo>
                  <a:pt x="984535" y="3584257"/>
                </a:lnTo>
                <a:lnTo>
                  <a:pt x="984535" y="3867361"/>
                </a:lnTo>
                <a:close/>
                <a:moveTo>
                  <a:pt x="649880" y="4164171"/>
                </a:moveTo>
                <a:lnTo>
                  <a:pt x="649880" y="3881077"/>
                </a:lnTo>
                <a:lnTo>
                  <a:pt x="984535" y="3881077"/>
                </a:lnTo>
                <a:lnTo>
                  <a:pt x="984535" y="4164171"/>
                </a:lnTo>
                <a:close/>
                <a:moveTo>
                  <a:pt x="649880" y="4460991"/>
                </a:moveTo>
                <a:lnTo>
                  <a:pt x="649880" y="4177897"/>
                </a:lnTo>
                <a:lnTo>
                  <a:pt x="984535" y="4177897"/>
                </a:lnTo>
                <a:lnTo>
                  <a:pt x="984535" y="4460991"/>
                </a:lnTo>
                <a:close/>
                <a:moveTo>
                  <a:pt x="649880" y="4757811"/>
                </a:moveTo>
                <a:lnTo>
                  <a:pt x="649880" y="4474707"/>
                </a:lnTo>
                <a:lnTo>
                  <a:pt x="984535" y="4474707"/>
                </a:lnTo>
                <a:lnTo>
                  <a:pt x="984535" y="4757811"/>
                </a:lnTo>
                <a:close/>
                <a:moveTo>
                  <a:pt x="649880" y="5054610"/>
                </a:moveTo>
                <a:lnTo>
                  <a:pt x="649880" y="4771516"/>
                </a:lnTo>
                <a:lnTo>
                  <a:pt x="984535" y="4771516"/>
                </a:lnTo>
                <a:lnTo>
                  <a:pt x="984535" y="5054610"/>
                </a:lnTo>
                <a:close/>
                <a:moveTo>
                  <a:pt x="649880" y="5351441"/>
                </a:moveTo>
                <a:lnTo>
                  <a:pt x="649880" y="5068337"/>
                </a:lnTo>
                <a:lnTo>
                  <a:pt x="984535" y="5068337"/>
                </a:lnTo>
                <a:lnTo>
                  <a:pt x="984535" y="5351441"/>
                </a:lnTo>
                <a:close/>
                <a:moveTo>
                  <a:pt x="649880" y="5648250"/>
                </a:moveTo>
                <a:lnTo>
                  <a:pt x="649880" y="5365157"/>
                </a:lnTo>
                <a:lnTo>
                  <a:pt x="984535" y="5365157"/>
                </a:lnTo>
                <a:lnTo>
                  <a:pt x="984535" y="5648250"/>
                </a:lnTo>
                <a:close/>
                <a:moveTo>
                  <a:pt x="649880" y="5945060"/>
                </a:moveTo>
                <a:lnTo>
                  <a:pt x="649880" y="5661966"/>
                </a:lnTo>
                <a:lnTo>
                  <a:pt x="984535" y="5661966"/>
                </a:lnTo>
                <a:lnTo>
                  <a:pt x="984535" y="5945060"/>
                </a:lnTo>
                <a:close/>
                <a:moveTo>
                  <a:pt x="649880" y="6241880"/>
                </a:moveTo>
                <a:lnTo>
                  <a:pt x="649880" y="5958776"/>
                </a:lnTo>
                <a:lnTo>
                  <a:pt x="984535" y="5958776"/>
                </a:lnTo>
                <a:lnTo>
                  <a:pt x="984535" y="6241880"/>
                </a:lnTo>
                <a:close/>
                <a:moveTo>
                  <a:pt x="649880" y="6538690"/>
                </a:moveTo>
                <a:lnTo>
                  <a:pt x="649880" y="6255596"/>
                </a:lnTo>
                <a:lnTo>
                  <a:pt x="984535" y="6255596"/>
                </a:lnTo>
                <a:lnTo>
                  <a:pt x="984535" y="6538690"/>
                </a:lnTo>
                <a:close/>
                <a:moveTo>
                  <a:pt x="649880" y="6835499"/>
                </a:moveTo>
                <a:lnTo>
                  <a:pt x="649880" y="6552406"/>
                </a:lnTo>
                <a:lnTo>
                  <a:pt x="984535" y="6552406"/>
                </a:lnTo>
                <a:lnTo>
                  <a:pt x="984535" y="6835499"/>
                </a:lnTo>
                <a:close/>
                <a:moveTo>
                  <a:pt x="298989" y="305593"/>
                </a:moveTo>
                <a:lnTo>
                  <a:pt x="298989" y="22489"/>
                </a:lnTo>
                <a:lnTo>
                  <a:pt x="633655" y="22489"/>
                </a:lnTo>
                <a:lnTo>
                  <a:pt x="633655" y="305593"/>
                </a:lnTo>
                <a:close/>
                <a:moveTo>
                  <a:pt x="298989" y="602413"/>
                </a:moveTo>
                <a:lnTo>
                  <a:pt x="298989" y="319309"/>
                </a:lnTo>
                <a:lnTo>
                  <a:pt x="633655" y="319309"/>
                </a:lnTo>
                <a:lnTo>
                  <a:pt x="633655" y="602413"/>
                </a:lnTo>
                <a:close/>
                <a:moveTo>
                  <a:pt x="298989" y="899223"/>
                </a:moveTo>
                <a:lnTo>
                  <a:pt x="298989" y="616129"/>
                </a:lnTo>
                <a:lnTo>
                  <a:pt x="633655" y="616129"/>
                </a:lnTo>
                <a:lnTo>
                  <a:pt x="633655" y="899223"/>
                </a:lnTo>
                <a:close/>
                <a:moveTo>
                  <a:pt x="298989" y="1196033"/>
                </a:moveTo>
                <a:lnTo>
                  <a:pt x="298989" y="912928"/>
                </a:lnTo>
                <a:lnTo>
                  <a:pt x="633655" y="912928"/>
                </a:lnTo>
                <a:lnTo>
                  <a:pt x="633655" y="1196033"/>
                </a:lnTo>
                <a:close/>
                <a:moveTo>
                  <a:pt x="298989" y="1492853"/>
                </a:moveTo>
                <a:lnTo>
                  <a:pt x="298989" y="1209749"/>
                </a:lnTo>
                <a:lnTo>
                  <a:pt x="633655" y="1209749"/>
                </a:lnTo>
                <a:lnTo>
                  <a:pt x="633655" y="1492853"/>
                </a:lnTo>
                <a:close/>
                <a:moveTo>
                  <a:pt x="298989" y="1789662"/>
                </a:moveTo>
                <a:lnTo>
                  <a:pt x="298989" y="1506569"/>
                </a:lnTo>
                <a:lnTo>
                  <a:pt x="633655" y="1506569"/>
                </a:lnTo>
                <a:lnTo>
                  <a:pt x="633655" y="1789662"/>
                </a:lnTo>
                <a:close/>
                <a:moveTo>
                  <a:pt x="298989" y="2086472"/>
                </a:moveTo>
                <a:lnTo>
                  <a:pt x="298989" y="1803368"/>
                </a:lnTo>
                <a:lnTo>
                  <a:pt x="633655" y="1803368"/>
                </a:lnTo>
                <a:lnTo>
                  <a:pt x="633655" y="2086472"/>
                </a:lnTo>
                <a:close/>
                <a:moveTo>
                  <a:pt x="298989" y="2383292"/>
                </a:moveTo>
                <a:lnTo>
                  <a:pt x="298989" y="2100188"/>
                </a:lnTo>
                <a:lnTo>
                  <a:pt x="633655" y="2100188"/>
                </a:lnTo>
                <a:lnTo>
                  <a:pt x="633655" y="2383292"/>
                </a:lnTo>
                <a:close/>
                <a:moveTo>
                  <a:pt x="298989" y="2680112"/>
                </a:moveTo>
                <a:lnTo>
                  <a:pt x="298989" y="2397008"/>
                </a:lnTo>
                <a:lnTo>
                  <a:pt x="633655" y="2397008"/>
                </a:lnTo>
                <a:lnTo>
                  <a:pt x="633655" y="2680112"/>
                </a:lnTo>
                <a:close/>
                <a:moveTo>
                  <a:pt x="298989" y="2976922"/>
                </a:moveTo>
                <a:lnTo>
                  <a:pt x="298989" y="2693828"/>
                </a:lnTo>
                <a:lnTo>
                  <a:pt x="633655" y="2693828"/>
                </a:lnTo>
                <a:lnTo>
                  <a:pt x="633655" y="2976922"/>
                </a:lnTo>
                <a:close/>
                <a:moveTo>
                  <a:pt x="298989" y="3273742"/>
                </a:moveTo>
                <a:lnTo>
                  <a:pt x="298989" y="2990638"/>
                </a:lnTo>
                <a:lnTo>
                  <a:pt x="633655" y="2990638"/>
                </a:lnTo>
                <a:lnTo>
                  <a:pt x="633655" y="3273742"/>
                </a:lnTo>
                <a:close/>
                <a:moveTo>
                  <a:pt x="298989" y="3570541"/>
                </a:moveTo>
                <a:lnTo>
                  <a:pt x="298989" y="3287447"/>
                </a:lnTo>
                <a:lnTo>
                  <a:pt x="633655" y="3287447"/>
                </a:lnTo>
                <a:lnTo>
                  <a:pt x="633655" y="3570541"/>
                </a:lnTo>
                <a:close/>
                <a:moveTo>
                  <a:pt x="298989" y="3867361"/>
                </a:moveTo>
                <a:lnTo>
                  <a:pt x="298989" y="3584257"/>
                </a:lnTo>
                <a:lnTo>
                  <a:pt x="633655" y="3584257"/>
                </a:lnTo>
                <a:lnTo>
                  <a:pt x="633655" y="3867361"/>
                </a:lnTo>
                <a:close/>
                <a:moveTo>
                  <a:pt x="298989" y="4164171"/>
                </a:moveTo>
                <a:lnTo>
                  <a:pt x="298989" y="3881077"/>
                </a:lnTo>
                <a:lnTo>
                  <a:pt x="633655" y="3881077"/>
                </a:lnTo>
                <a:lnTo>
                  <a:pt x="633655" y="4164171"/>
                </a:lnTo>
                <a:close/>
                <a:moveTo>
                  <a:pt x="298989" y="4460991"/>
                </a:moveTo>
                <a:lnTo>
                  <a:pt x="298989" y="4177897"/>
                </a:lnTo>
                <a:lnTo>
                  <a:pt x="633655" y="4177897"/>
                </a:lnTo>
                <a:lnTo>
                  <a:pt x="633655" y="4460991"/>
                </a:lnTo>
                <a:close/>
                <a:moveTo>
                  <a:pt x="298989" y="4757811"/>
                </a:moveTo>
                <a:lnTo>
                  <a:pt x="298989" y="4474707"/>
                </a:lnTo>
                <a:lnTo>
                  <a:pt x="633655" y="4474707"/>
                </a:lnTo>
                <a:lnTo>
                  <a:pt x="633655" y="4757811"/>
                </a:lnTo>
                <a:close/>
                <a:moveTo>
                  <a:pt x="298989" y="5054610"/>
                </a:moveTo>
                <a:lnTo>
                  <a:pt x="298989" y="4771516"/>
                </a:lnTo>
                <a:lnTo>
                  <a:pt x="633655" y="4771516"/>
                </a:lnTo>
                <a:lnTo>
                  <a:pt x="633655" y="5054610"/>
                </a:lnTo>
                <a:close/>
                <a:moveTo>
                  <a:pt x="298989" y="5351441"/>
                </a:moveTo>
                <a:lnTo>
                  <a:pt x="298989" y="5068337"/>
                </a:lnTo>
                <a:lnTo>
                  <a:pt x="633655" y="5068337"/>
                </a:lnTo>
                <a:lnTo>
                  <a:pt x="633655" y="5351441"/>
                </a:lnTo>
                <a:close/>
                <a:moveTo>
                  <a:pt x="298989" y="5648250"/>
                </a:moveTo>
                <a:lnTo>
                  <a:pt x="298989" y="5365157"/>
                </a:lnTo>
                <a:lnTo>
                  <a:pt x="633655" y="5365157"/>
                </a:lnTo>
                <a:lnTo>
                  <a:pt x="633655" y="5648250"/>
                </a:lnTo>
                <a:close/>
                <a:moveTo>
                  <a:pt x="298989" y="5945060"/>
                </a:moveTo>
                <a:lnTo>
                  <a:pt x="298989" y="5661966"/>
                </a:lnTo>
                <a:lnTo>
                  <a:pt x="633655" y="5661966"/>
                </a:lnTo>
                <a:lnTo>
                  <a:pt x="633655" y="5945060"/>
                </a:lnTo>
                <a:close/>
                <a:moveTo>
                  <a:pt x="298989" y="6241880"/>
                </a:moveTo>
                <a:lnTo>
                  <a:pt x="298989" y="5958776"/>
                </a:lnTo>
                <a:lnTo>
                  <a:pt x="633655" y="5958776"/>
                </a:lnTo>
                <a:lnTo>
                  <a:pt x="633655" y="6241880"/>
                </a:lnTo>
                <a:close/>
                <a:moveTo>
                  <a:pt x="298989" y="6538690"/>
                </a:moveTo>
                <a:lnTo>
                  <a:pt x="298989" y="6255596"/>
                </a:lnTo>
                <a:lnTo>
                  <a:pt x="633655" y="6255596"/>
                </a:lnTo>
                <a:lnTo>
                  <a:pt x="633655" y="6538690"/>
                </a:lnTo>
                <a:close/>
                <a:moveTo>
                  <a:pt x="298989" y="6835499"/>
                </a:moveTo>
                <a:lnTo>
                  <a:pt x="298989" y="6552406"/>
                </a:lnTo>
                <a:lnTo>
                  <a:pt x="633655" y="6552406"/>
                </a:lnTo>
                <a:lnTo>
                  <a:pt x="633655" y="6835499"/>
                </a:lnTo>
                <a:close/>
                <a:moveTo>
                  <a:pt x="11527112" y="305593"/>
                </a:moveTo>
                <a:lnTo>
                  <a:pt x="11527112" y="22489"/>
                </a:lnTo>
                <a:lnTo>
                  <a:pt x="11861789" y="22489"/>
                </a:lnTo>
                <a:lnTo>
                  <a:pt x="11861789" y="305593"/>
                </a:lnTo>
                <a:close/>
              </a:path>
            </a:pathLst>
          </a:custGeom>
          <a:solidFill>
            <a:srgbClr val="3D413F">
              <a:alpha val="5030"/>
            </a:srgbClr>
          </a:solidFill>
          <a:ln>
            <a:noFill/>
          </a:ln>
        </p:spPr>
        <p:txBody>
          <a:bodyPr spcFirstLastPara="1" wrap="square" lIns="68650" tIns="34325" rIns="68650" bIns="34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ermanent Marker"/>
              <a:buNone/>
              <a:defRPr sz="33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71496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6273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jpg"/><Relationship Id="rId5" Type="http://schemas.openxmlformats.org/officeDocument/2006/relationships/image" Target="../media/image3.gif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openxmlformats.org/officeDocument/2006/relationships/image" Target="../media/image3.gif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image" Target="../media/image3.gif"/><Relationship Id="rId4" Type="http://schemas.openxmlformats.org/officeDocument/2006/relationships/audio" Target="../media/audio3.wav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5"/>
          <p:cNvSpPr txBox="1">
            <a:spLocks noGrp="1"/>
          </p:cNvSpPr>
          <p:nvPr>
            <p:ph type="title"/>
          </p:nvPr>
        </p:nvSpPr>
        <p:spPr>
          <a:xfrm>
            <a:off x="112534" y="1012192"/>
            <a:ext cx="5971892" cy="17019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Đuổi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chữ</a:t>
            </a:r>
            <a:endParaRPr dirty="0"/>
          </a:p>
        </p:txBody>
      </p:sp>
      <p:grpSp>
        <p:nvGrpSpPr>
          <p:cNvPr id="324" name="Google Shape;324;p35"/>
          <p:cNvGrpSpPr/>
          <p:nvPr/>
        </p:nvGrpSpPr>
        <p:grpSpPr>
          <a:xfrm>
            <a:off x="3748210" y="785909"/>
            <a:ext cx="5278742" cy="4248721"/>
            <a:chOff x="551575" y="238125"/>
            <a:chExt cx="6507325" cy="5237575"/>
          </a:xfrm>
        </p:grpSpPr>
        <p:sp>
          <p:nvSpPr>
            <p:cNvPr id="325" name="Google Shape;325;p35"/>
            <p:cNvSpPr/>
            <p:nvPr/>
          </p:nvSpPr>
          <p:spPr>
            <a:xfrm>
              <a:off x="4070450" y="243925"/>
              <a:ext cx="2099475" cy="4695700"/>
            </a:xfrm>
            <a:custGeom>
              <a:avLst/>
              <a:gdLst/>
              <a:ahLst/>
              <a:cxnLst/>
              <a:rect l="l" t="t" r="r" b="b"/>
              <a:pathLst>
                <a:path w="83979" h="187828" extrusionOk="0">
                  <a:moveTo>
                    <a:pt x="33974" y="0"/>
                  </a:moveTo>
                  <a:cubicBezTo>
                    <a:pt x="32607" y="0"/>
                    <a:pt x="31017" y="743"/>
                    <a:pt x="29638" y="1221"/>
                  </a:cubicBezTo>
                  <a:cubicBezTo>
                    <a:pt x="28625" y="1572"/>
                    <a:pt x="27554" y="1744"/>
                    <a:pt x="26482" y="1744"/>
                  </a:cubicBezTo>
                  <a:cubicBezTo>
                    <a:pt x="24486" y="1744"/>
                    <a:pt x="22485" y="1148"/>
                    <a:pt x="20844" y="7"/>
                  </a:cubicBezTo>
                  <a:lnTo>
                    <a:pt x="20844" y="7"/>
                  </a:lnTo>
                  <a:cubicBezTo>
                    <a:pt x="23066" y="22844"/>
                    <a:pt x="24335" y="45720"/>
                    <a:pt x="24651" y="68636"/>
                  </a:cubicBezTo>
                  <a:cubicBezTo>
                    <a:pt x="25115" y="102277"/>
                    <a:pt x="23252" y="137072"/>
                    <a:pt x="8495" y="167308"/>
                  </a:cubicBezTo>
                  <a:cubicBezTo>
                    <a:pt x="6885" y="170606"/>
                    <a:pt x="1" y="178234"/>
                    <a:pt x="3203" y="181316"/>
                  </a:cubicBezTo>
                  <a:cubicBezTo>
                    <a:pt x="4540" y="182604"/>
                    <a:pt x="7534" y="182896"/>
                    <a:pt x="10725" y="182896"/>
                  </a:cubicBezTo>
                  <a:cubicBezTo>
                    <a:pt x="13366" y="182896"/>
                    <a:pt x="16143" y="182696"/>
                    <a:pt x="18228" y="182696"/>
                  </a:cubicBezTo>
                  <a:cubicBezTo>
                    <a:pt x="18929" y="182696"/>
                    <a:pt x="19552" y="182718"/>
                    <a:pt x="20065" y="182779"/>
                  </a:cubicBezTo>
                  <a:cubicBezTo>
                    <a:pt x="32347" y="184231"/>
                    <a:pt x="44383" y="187828"/>
                    <a:pt x="56822" y="187828"/>
                  </a:cubicBezTo>
                  <a:cubicBezTo>
                    <a:pt x="56831" y="187828"/>
                    <a:pt x="56841" y="187828"/>
                    <a:pt x="56850" y="187828"/>
                  </a:cubicBezTo>
                  <a:cubicBezTo>
                    <a:pt x="63499" y="187826"/>
                    <a:pt x="70175" y="186772"/>
                    <a:pt x="76794" y="186772"/>
                  </a:cubicBezTo>
                  <a:cubicBezTo>
                    <a:pt x="79198" y="186772"/>
                    <a:pt x="81594" y="186911"/>
                    <a:pt x="83978" y="187290"/>
                  </a:cubicBezTo>
                  <a:cubicBezTo>
                    <a:pt x="80100" y="174200"/>
                    <a:pt x="79251" y="160424"/>
                    <a:pt x="78760" y="146779"/>
                  </a:cubicBezTo>
                  <a:cubicBezTo>
                    <a:pt x="77879" y="122261"/>
                    <a:pt x="78071" y="97768"/>
                    <a:pt x="79337" y="73298"/>
                  </a:cubicBezTo>
                  <a:cubicBezTo>
                    <a:pt x="80135" y="57854"/>
                    <a:pt x="81356" y="42291"/>
                    <a:pt x="79162" y="26983"/>
                  </a:cubicBezTo>
                  <a:cubicBezTo>
                    <a:pt x="78230" y="20470"/>
                    <a:pt x="76683" y="14049"/>
                    <a:pt x="75998" y="7505"/>
                  </a:cubicBezTo>
                  <a:cubicBezTo>
                    <a:pt x="74341" y="10883"/>
                    <a:pt x="72308" y="14063"/>
                    <a:pt x="69937" y="16985"/>
                  </a:cubicBezTo>
                  <a:cubicBezTo>
                    <a:pt x="69384" y="17668"/>
                    <a:pt x="68592" y="18394"/>
                    <a:pt x="67785" y="18394"/>
                  </a:cubicBezTo>
                  <a:cubicBezTo>
                    <a:pt x="67607" y="18394"/>
                    <a:pt x="67429" y="18358"/>
                    <a:pt x="67252" y="18280"/>
                  </a:cubicBezTo>
                  <a:cubicBezTo>
                    <a:pt x="66253" y="17834"/>
                    <a:pt x="66149" y="16309"/>
                    <a:pt x="65172" y="15815"/>
                  </a:cubicBezTo>
                  <a:cubicBezTo>
                    <a:pt x="64973" y="15714"/>
                    <a:pt x="64774" y="15668"/>
                    <a:pt x="64579" y="15668"/>
                  </a:cubicBezTo>
                  <a:cubicBezTo>
                    <a:pt x="63527" y="15668"/>
                    <a:pt x="62592" y="17001"/>
                    <a:pt x="62250" y="18161"/>
                  </a:cubicBezTo>
                  <a:cubicBezTo>
                    <a:pt x="61847" y="19526"/>
                    <a:pt x="61205" y="21266"/>
                    <a:pt x="59793" y="21266"/>
                  </a:cubicBezTo>
                  <a:cubicBezTo>
                    <a:pt x="59784" y="21266"/>
                    <a:pt x="59775" y="21266"/>
                    <a:pt x="59765" y="21266"/>
                  </a:cubicBezTo>
                  <a:cubicBezTo>
                    <a:pt x="58960" y="21252"/>
                    <a:pt x="58210" y="20612"/>
                    <a:pt x="57445" y="20612"/>
                  </a:cubicBezTo>
                  <a:cubicBezTo>
                    <a:pt x="57327" y="20612"/>
                    <a:pt x="57208" y="20627"/>
                    <a:pt x="57090" y="20662"/>
                  </a:cubicBezTo>
                  <a:cubicBezTo>
                    <a:pt x="56387" y="20868"/>
                    <a:pt x="56028" y="21679"/>
                    <a:pt x="55365" y="21987"/>
                  </a:cubicBezTo>
                  <a:cubicBezTo>
                    <a:pt x="55163" y="22081"/>
                    <a:pt x="54969" y="22124"/>
                    <a:pt x="54783" y="22124"/>
                  </a:cubicBezTo>
                  <a:cubicBezTo>
                    <a:pt x="53509" y="22124"/>
                    <a:pt x="52645" y="20101"/>
                    <a:pt x="52540" y="18577"/>
                  </a:cubicBezTo>
                  <a:cubicBezTo>
                    <a:pt x="52288" y="14938"/>
                    <a:pt x="52037" y="11297"/>
                    <a:pt x="51785" y="7658"/>
                  </a:cubicBezTo>
                  <a:cubicBezTo>
                    <a:pt x="51687" y="6230"/>
                    <a:pt x="51461" y="4579"/>
                    <a:pt x="50237" y="3834"/>
                  </a:cubicBezTo>
                  <a:cubicBezTo>
                    <a:pt x="49806" y="3571"/>
                    <a:pt x="49329" y="3469"/>
                    <a:pt x="48835" y="3469"/>
                  </a:cubicBezTo>
                  <a:cubicBezTo>
                    <a:pt x="48025" y="3469"/>
                    <a:pt x="47168" y="3743"/>
                    <a:pt x="46394" y="4031"/>
                  </a:cubicBezTo>
                  <a:cubicBezTo>
                    <a:pt x="44784" y="4632"/>
                    <a:pt x="42866" y="5175"/>
                    <a:pt x="41146" y="5175"/>
                  </a:cubicBezTo>
                  <a:cubicBezTo>
                    <a:pt x="39512" y="5175"/>
                    <a:pt x="38056" y="4686"/>
                    <a:pt x="37208" y="3293"/>
                  </a:cubicBezTo>
                  <a:cubicBezTo>
                    <a:pt x="36705" y="2467"/>
                    <a:pt x="36538" y="1429"/>
                    <a:pt x="35860" y="739"/>
                  </a:cubicBezTo>
                  <a:cubicBezTo>
                    <a:pt x="35331" y="200"/>
                    <a:pt x="34683" y="0"/>
                    <a:pt x="33974" y="0"/>
                  </a:cubicBezTo>
                  <a:close/>
                </a:path>
              </a:pathLst>
            </a:custGeom>
            <a:solidFill>
              <a:srgbClr val="B29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5747525" y="1514300"/>
              <a:ext cx="311700" cy="1847500"/>
            </a:xfrm>
            <a:custGeom>
              <a:avLst/>
              <a:gdLst/>
              <a:ahLst/>
              <a:cxnLst/>
              <a:rect l="l" t="t" r="r" b="b"/>
              <a:pathLst>
                <a:path w="12468" h="73900" extrusionOk="0">
                  <a:moveTo>
                    <a:pt x="11254" y="0"/>
                  </a:moveTo>
                  <a:cubicBezTo>
                    <a:pt x="9861" y="0"/>
                    <a:pt x="8467" y="355"/>
                    <a:pt x="7212" y="969"/>
                  </a:cubicBezTo>
                  <a:cubicBezTo>
                    <a:pt x="5580" y="1754"/>
                    <a:pt x="4163" y="2962"/>
                    <a:pt x="3062" y="4404"/>
                  </a:cubicBezTo>
                  <a:cubicBezTo>
                    <a:pt x="866" y="7347"/>
                    <a:pt x="118" y="11091"/>
                    <a:pt x="57" y="14676"/>
                  </a:cubicBezTo>
                  <a:cubicBezTo>
                    <a:pt x="1" y="18303"/>
                    <a:pt x="647" y="21875"/>
                    <a:pt x="1131" y="25426"/>
                  </a:cubicBezTo>
                  <a:cubicBezTo>
                    <a:pt x="1662" y="28977"/>
                    <a:pt x="1800" y="32558"/>
                    <a:pt x="1649" y="36142"/>
                  </a:cubicBezTo>
                  <a:cubicBezTo>
                    <a:pt x="1436" y="43302"/>
                    <a:pt x="328" y="50480"/>
                    <a:pt x="852" y="57701"/>
                  </a:cubicBezTo>
                  <a:cubicBezTo>
                    <a:pt x="1109" y="61294"/>
                    <a:pt x="1761" y="64893"/>
                    <a:pt x="3110" y="68251"/>
                  </a:cubicBezTo>
                  <a:cubicBezTo>
                    <a:pt x="3819" y="69891"/>
                    <a:pt x="4540" y="71622"/>
                    <a:pt x="5923" y="72844"/>
                  </a:cubicBezTo>
                  <a:cubicBezTo>
                    <a:pt x="6601" y="73448"/>
                    <a:pt x="7477" y="73850"/>
                    <a:pt x="8386" y="73892"/>
                  </a:cubicBezTo>
                  <a:cubicBezTo>
                    <a:pt x="8460" y="73897"/>
                    <a:pt x="8535" y="73899"/>
                    <a:pt x="8609" y="73899"/>
                  </a:cubicBezTo>
                  <a:cubicBezTo>
                    <a:pt x="9439" y="73899"/>
                    <a:pt x="10288" y="73595"/>
                    <a:pt x="10823" y="72950"/>
                  </a:cubicBezTo>
                  <a:lnTo>
                    <a:pt x="10823" y="72950"/>
                  </a:lnTo>
                  <a:cubicBezTo>
                    <a:pt x="10290" y="73561"/>
                    <a:pt x="9482" y="73841"/>
                    <a:pt x="8691" y="73841"/>
                  </a:cubicBezTo>
                  <a:cubicBezTo>
                    <a:pt x="8590" y="73841"/>
                    <a:pt x="8490" y="73836"/>
                    <a:pt x="8390" y="73827"/>
                  </a:cubicBezTo>
                  <a:cubicBezTo>
                    <a:pt x="7496" y="73764"/>
                    <a:pt x="6658" y="73352"/>
                    <a:pt x="6009" y="72747"/>
                  </a:cubicBezTo>
                  <a:cubicBezTo>
                    <a:pt x="4689" y="71528"/>
                    <a:pt x="4013" y="69801"/>
                    <a:pt x="3349" y="68157"/>
                  </a:cubicBezTo>
                  <a:cubicBezTo>
                    <a:pt x="2047" y="64817"/>
                    <a:pt x="1424" y="61248"/>
                    <a:pt x="1200" y="57678"/>
                  </a:cubicBezTo>
                  <a:cubicBezTo>
                    <a:pt x="737" y="50503"/>
                    <a:pt x="1903" y="43362"/>
                    <a:pt x="2172" y="36159"/>
                  </a:cubicBezTo>
                  <a:cubicBezTo>
                    <a:pt x="2296" y="32558"/>
                    <a:pt x="2125" y="28924"/>
                    <a:pt x="1563" y="25365"/>
                  </a:cubicBezTo>
                  <a:cubicBezTo>
                    <a:pt x="1046" y="21805"/>
                    <a:pt x="378" y="18261"/>
                    <a:pt x="406" y="14680"/>
                  </a:cubicBezTo>
                  <a:cubicBezTo>
                    <a:pt x="434" y="11135"/>
                    <a:pt x="1150" y="7456"/>
                    <a:pt x="3266" y="4555"/>
                  </a:cubicBezTo>
                  <a:cubicBezTo>
                    <a:pt x="4310" y="3120"/>
                    <a:pt x="5675" y="1895"/>
                    <a:pt x="7268" y="1082"/>
                  </a:cubicBezTo>
                  <a:cubicBezTo>
                    <a:pt x="8551" y="418"/>
                    <a:pt x="9992" y="26"/>
                    <a:pt x="11444" y="26"/>
                  </a:cubicBezTo>
                  <a:cubicBezTo>
                    <a:pt x="11786" y="26"/>
                    <a:pt x="12127" y="48"/>
                    <a:pt x="12468" y="93"/>
                  </a:cubicBezTo>
                  <a:cubicBezTo>
                    <a:pt x="12066" y="30"/>
                    <a:pt x="11660" y="0"/>
                    <a:pt x="11254" y="0"/>
                  </a:cubicBezTo>
                  <a:close/>
                </a:path>
              </a:pathLst>
            </a:custGeom>
            <a:solidFill>
              <a:srgbClr val="E5C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5883075" y="1951975"/>
              <a:ext cx="168050" cy="912475"/>
            </a:xfrm>
            <a:custGeom>
              <a:avLst/>
              <a:gdLst/>
              <a:ahLst/>
              <a:cxnLst/>
              <a:rect l="l" t="t" r="r" b="b"/>
              <a:pathLst>
                <a:path w="6722" h="36499" extrusionOk="0">
                  <a:moveTo>
                    <a:pt x="5495" y="1"/>
                  </a:moveTo>
                  <a:cubicBezTo>
                    <a:pt x="4143" y="1"/>
                    <a:pt x="2788" y="751"/>
                    <a:pt x="1935" y="1817"/>
                  </a:cubicBezTo>
                  <a:cubicBezTo>
                    <a:pt x="801" y="3254"/>
                    <a:pt x="395" y="5094"/>
                    <a:pt x="202" y="6851"/>
                  </a:cubicBezTo>
                  <a:cubicBezTo>
                    <a:pt x="1" y="8627"/>
                    <a:pt x="53" y="10428"/>
                    <a:pt x="303" y="12198"/>
                  </a:cubicBezTo>
                  <a:cubicBezTo>
                    <a:pt x="539" y="13977"/>
                    <a:pt x="1090" y="15689"/>
                    <a:pt x="1522" y="17385"/>
                  </a:cubicBezTo>
                  <a:cubicBezTo>
                    <a:pt x="1989" y="19080"/>
                    <a:pt x="2168" y="20812"/>
                    <a:pt x="2074" y="22567"/>
                  </a:cubicBezTo>
                  <a:cubicBezTo>
                    <a:pt x="2002" y="24319"/>
                    <a:pt x="1736" y="26071"/>
                    <a:pt x="1606" y="27844"/>
                  </a:cubicBezTo>
                  <a:cubicBezTo>
                    <a:pt x="1474" y="29611"/>
                    <a:pt x="1445" y="31422"/>
                    <a:pt x="1854" y="33173"/>
                  </a:cubicBezTo>
                  <a:cubicBezTo>
                    <a:pt x="1973" y="33604"/>
                    <a:pt x="2084" y="34034"/>
                    <a:pt x="2258" y="34455"/>
                  </a:cubicBezTo>
                  <a:cubicBezTo>
                    <a:pt x="2441" y="34868"/>
                    <a:pt x="2686" y="35250"/>
                    <a:pt x="2984" y="35589"/>
                  </a:cubicBezTo>
                  <a:cubicBezTo>
                    <a:pt x="3280" y="35925"/>
                    <a:pt x="3638" y="36218"/>
                    <a:pt x="4059" y="36382"/>
                  </a:cubicBezTo>
                  <a:cubicBezTo>
                    <a:pt x="4238" y="36461"/>
                    <a:pt x="4431" y="36499"/>
                    <a:pt x="4624" y="36499"/>
                  </a:cubicBezTo>
                  <a:cubicBezTo>
                    <a:pt x="4879" y="36499"/>
                    <a:pt x="5132" y="36433"/>
                    <a:pt x="5350" y="36307"/>
                  </a:cubicBezTo>
                  <a:lnTo>
                    <a:pt x="5350" y="36307"/>
                  </a:lnTo>
                  <a:cubicBezTo>
                    <a:pt x="5146" y="36411"/>
                    <a:pt x="4920" y="36464"/>
                    <a:pt x="4696" y="36464"/>
                  </a:cubicBezTo>
                  <a:cubicBezTo>
                    <a:pt x="4484" y="36464"/>
                    <a:pt x="4273" y="36417"/>
                    <a:pt x="4084" y="36323"/>
                  </a:cubicBezTo>
                  <a:cubicBezTo>
                    <a:pt x="3685" y="36146"/>
                    <a:pt x="3353" y="35846"/>
                    <a:pt x="3083" y="35507"/>
                  </a:cubicBezTo>
                  <a:cubicBezTo>
                    <a:pt x="2811" y="35166"/>
                    <a:pt x="2593" y="34787"/>
                    <a:pt x="2436" y="34382"/>
                  </a:cubicBezTo>
                  <a:cubicBezTo>
                    <a:pt x="2292" y="33978"/>
                    <a:pt x="2199" y="33541"/>
                    <a:pt x="2105" y="33117"/>
                  </a:cubicBezTo>
                  <a:cubicBezTo>
                    <a:pt x="1758" y="31398"/>
                    <a:pt x="1827" y="29628"/>
                    <a:pt x="2008" y="27879"/>
                  </a:cubicBezTo>
                  <a:cubicBezTo>
                    <a:pt x="2199" y="26128"/>
                    <a:pt x="2452" y="24373"/>
                    <a:pt x="2550" y="22589"/>
                  </a:cubicBezTo>
                  <a:cubicBezTo>
                    <a:pt x="2664" y="20812"/>
                    <a:pt x="2493" y="18979"/>
                    <a:pt x="2029" y="17256"/>
                  </a:cubicBezTo>
                  <a:cubicBezTo>
                    <a:pt x="1573" y="15531"/>
                    <a:pt x="1019" y="13864"/>
                    <a:pt x="774" y="12129"/>
                  </a:cubicBezTo>
                  <a:cubicBezTo>
                    <a:pt x="506" y="10399"/>
                    <a:pt x="467" y="8637"/>
                    <a:pt x="602" y="6890"/>
                  </a:cubicBezTo>
                  <a:cubicBezTo>
                    <a:pt x="743" y="5158"/>
                    <a:pt x="1097" y="3378"/>
                    <a:pt x="2138" y="1973"/>
                  </a:cubicBezTo>
                  <a:cubicBezTo>
                    <a:pt x="2930" y="878"/>
                    <a:pt x="4276" y="57"/>
                    <a:pt x="5665" y="57"/>
                  </a:cubicBezTo>
                  <a:cubicBezTo>
                    <a:pt x="6017" y="57"/>
                    <a:pt x="6372" y="110"/>
                    <a:pt x="6722" y="224"/>
                  </a:cubicBezTo>
                  <a:cubicBezTo>
                    <a:pt x="6323" y="71"/>
                    <a:pt x="5909" y="1"/>
                    <a:pt x="5495" y="1"/>
                  </a:cubicBezTo>
                  <a:close/>
                </a:path>
              </a:pathLst>
            </a:custGeom>
            <a:solidFill>
              <a:srgbClr val="E5C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5490075" y="1142225"/>
              <a:ext cx="559650" cy="2992975"/>
            </a:xfrm>
            <a:custGeom>
              <a:avLst/>
              <a:gdLst/>
              <a:ahLst/>
              <a:cxnLst/>
              <a:rect l="l" t="t" r="r" b="b"/>
              <a:pathLst>
                <a:path w="22386" h="119719" extrusionOk="0">
                  <a:moveTo>
                    <a:pt x="22193" y="1"/>
                  </a:moveTo>
                  <a:cubicBezTo>
                    <a:pt x="22368" y="331"/>
                    <a:pt x="22374" y="741"/>
                    <a:pt x="22193" y="1066"/>
                  </a:cubicBezTo>
                  <a:cubicBezTo>
                    <a:pt x="22019" y="1393"/>
                    <a:pt x="21729" y="1641"/>
                    <a:pt x="21422" y="1841"/>
                  </a:cubicBezTo>
                  <a:cubicBezTo>
                    <a:pt x="20799" y="2238"/>
                    <a:pt x="20078" y="2466"/>
                    <a:pt x="19353" y="2589"/>
                  </a:cubicBezTo>
                  <a:cubicBezTo>
                    <a:pt x="17885" y="2778"/>
                    <a:pt x="16409" y="2998"/>
                    <a:pt x="14977" y="3395"/>
                  </a:cubicBezTo>
                  <a:cubicBezTo>
                    <a:pt x="12107" y="4159"/>
                    <a:pt x="9336" y="5371"/>
                    <a:pt x="6909" y="7115"/>
                  </a:cubicBezTo>
                  <a:cubicBezTo>
                    <a:pt x="5710" y="8003"/>
                    <a:pt x="4587" y="9002"/>
                    <a:pt x="3632" y="10155"/>
                  </a:cubicBezTo>
                  <a:cubicBezTo>
                    <a:pt x="2686" y="11316"/>
                    <a:pt x="1896" y="12601"/>
                    <a:pt x="1304" y="13980"/>
                  </a:cubicBezTo>
                  <a:cubicBezTo>
                    <a:pt x="139" y="16768"/>
                    <a:pt x="1" y="19858"/>
                    <a:pt x="303" y="22810"/>
                  </a:cubicBezTo>
                  <a:cubicBezTo>
                    <a:pt x="613" y="25779"/>
                    <a:pt x="1268" y="28682"/>
                    <a:pt x="1887" y="31582"/>
                  </a:cubicBezTo>
                  <a:lnTo>
                    <a:pt x="3821" y="40266"/>
                  </a:lnTo>
                  <a:cubicBezTo>
                    <a:pt x="5063" y="46053"/>
                    <a:pt x="6052" y="51930"/>
                    <a:pt x="5904" y="57843"/>
                  </a:cubicBezTo>
                  <a:cubicBezTo>
                    <a:pt x="5728" y="69674"/>
                    <a:pt x="2021" y="81272"/>
                    <a:pt x="2629" y="93241"/>
                  </a:cubicBezTo>
                  <a:cubicBezTo>
                    <a:pt x="2919" y="99155"/>
                    <a:pt x="4322" y="105190"/>
                    <a:pt x="7702" y="110148"/>
                  </a:cubicBezTo>
                  <a:cubicBezTo>
                    <a:pt x="9368" y="112616"/>
                    <a:pt x="11467" y="114799"/>
                    <a:pt x="13907" y="116502"/>
                  </a:cubicBezTo>
                  <a:cubicBezTo>
                    <a:pt x="15130" y="117351"/>
                    <a:pt x="16454" y="118042"/>
                    <a:pt x="17826" y="118613"/>
                  </a:cubicBezTo>
                  <a:cubicBezTo>
                    <a:pt x="19210" y="119153"/>
                    <a:pt x="20659" y="119510"/>
                    <a:pt x="22127" y="119718"/>
                  </a:cubicBezTo>
                  <a:cubicBezTo>
                    <a:pt x="20662" y="119490"/>
                    <a:pt x="19222" y="119112"/>
                    <a:pt x="17849" y="118552"/>
                  </a:cubicBezTo>
                  <a:cubicBezTo>
                    <a:pt x="16491" y="117965"/>
                    <a:pt x="15184" y="117258"/>
                    <a:pt x="13981" y="116397"/>
                  </a:cubicBezTo>
                  <a:cubicBezTo>
                    <a:pt x="11580" y="114669"/>
                    <a:pt x="9528" y="112474"/>
                    <a:pt x="7914" y="110005"/>
                  </a:cubicBezTo>
                  <a:cubicBezTo>
                    <a:pt x="4599" y="105077"/>
                    <a:pt x="3233" y="99101"/>
                    <a:pt x="2976" y="93224"/>
                  </a:cubicBezTo>
                  <a:cubicBezTo>
                    <a:pt x="2426" y="81335"/>
                    <a:pt x="6185" y="69787"/>
                    <a:pt x="6426" y="57852"/>
                  </a:cubicBezTo>
                  <a:cubicBezTo>
                    <a:pt x="6545" y="51878"/>
                    <a:pt x="5519" y="45964"/>
                    <a:pt x="4246" y="40175"/>
                  </a:cubicBezTo>
                  <a:lnTo>
                    <a:pt x="2267" y="31498"/>
                  </a:lnTo>
                  <a:cubicBezTo>
                    <a:pt x="1635" y="28604"/>
                    <a:pt x="968" y="25707"/>
                    <a:pt x="649" y="22773"/>
                  </a:cubicBezTo>
                  <a:cubicBezTo>
                    <a:pt x="334" y="19854"/>
                    <a:pt x="459" y="16824"/>
                    <a:pt x="1584" y="14095"/>
                  </a:cubicBezTo>
                  <a:cubicBezTo>
                    <a:pt x="2157" y="12742"/>
                    <a:pt x="2924" y="11479"/>
                    <a:pt x="3847" y="10334"/>
                  </a:cubicBezTo>
                  <a:cubicBezTo>
                    <a:pt x="4779" y="9194"/>
                    <a:pt x="5886" y="8209"/>
                    <a:pt x="7058" y="7319"/>
                  </a:cubicBezTo>
                  <a:cubicBezTo>
                    <a:pt x="9430" y="5563"/>
                    <a:pt x="12164" y="4318"/>
                    <a:pt x="15009" y="3516"/>
                  </a:cubicBezTo>
                  <a:cubicBezTo>
                    <a:pt x="16432" y="3102"/>
                    <a:pt x="17893" y="2861"/>
                    <a:pt x="19362" y="2651"/>
                  </a:cubicBezTo>
                  <a:cubicBezTo>
                    <a:pt x="20094" y="2515"/>
                    <a:pt x="20815" y="2277"/>
                    <a:pt x="21439" y="1867"/>
                  </a:cubicBezTo>
                  <a:cubicBezTo>
                    <a:pt x="21746" y="1660"/>
                    <a:pt x="22035" y="1405"/>
                    <a:pt x="22206" y="1072"/>
                  </a:cubicBezTo>
                  <a:cubicBezTo>
                    <a:pt x="22385" y="741"/>
                    <a:pt x="22372" y="328"/>
                    <a:pt x="22193" y="1"/>
                  </a:cubicBezTo>
                  <a:close/>
                </a:path>
              </a:pathLst>
            </a:custGeom>
            <a:solidFill>
              <a:srgbClr val="E5C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5163900" y="404025"/>
              <a:ext cx="855725" cy="4413475"/>
            </a:xfrm>
            <a:custGeom>
              <a:avLst/>
              <a:gdLst/>
              <a:ahLst/>
              <a:cxnLst/>
              <a:rect l="l" t="t" r="r" b="b"/>
              <a:pathLst>
                <a:path w="34229" h="176539" extrusionOk="0">
                  <a:moveTo>
                    <a:pt x="1" y="0"/>
                  </a:moveTo>
                  <a:lnTo>
                    <a:pt x="1" y="0"/>
                  </a:lnTo>
                  <a:cubicBezTo>
                    <a:pt x="2000" y="7743"/>
                    <a:pt x="4014" y="15571"/>
                    <a:pt x="4292" y="23587"/>
                  </a:cubicBezTo>
                  <a:cubicBezTo>
                    <a:pt x="4720" y="31585"/>
                    <a:pt x="2243" y="39505"/>
                    <a:pt x="3251" y="47575"/>
                  </a:cubicBezTo>
                  <a:cubicBezTo>
                    <a:pt x="4074" y="55596"/>
                    <a:pt x="6704" y="63255"/>
                    <a:pt x="7935" y="71151"/>
                  </a:cubicBezTo>
                  <a:cubicBezTo>
                    <a:pt x="8546" y="75094"/>
                    <a:pt x="8786" y="79104"/>
                    <a:pt x="8288" y="83065"/>
                  </a:cubicBezTo>
                  <a:cubicBezTo>
                    <a:pt x="7810" y="87024"/>
                    <a:pt x="6812" y="90907"/>
                    <a:pt x="5737" y="94760"/>
                  </a:cubicBezTo>
                  <a:cubicBezTo>
                    <a:pt x="4676" y="98619"/>
                    <a:pt x="3540" y="102475"/>
                    <a:pt x="2769" y="106425"/>
                  </a:cubicBezTo>
                  <a:cubicBezTo>
                    <a:pt x="2016" y="110376"/>
                    <a:pt x="1624" y="114400"/>
                    <a:pt x="1653" y="118420"/>
                  </a:cubicBezTo>
                  <a:cubicBezTo>
                    <a:pt x="1681" y="122440"/>
                    <a:pt x="2074" y="126461"/>
                    <a:pt x="2884" y="130398"/>
                  </a:cubicBezTo>
                  <a:cubicBezTo>
                    <a:pt x="3691" y="134331"/>
                    <a:pt x="4830" y="138222"/>
                    <a:pt x="6583" y="141851"/>
                  </a:cubicBezTo>
                  <a:cubicBezTo>
                    <a:pt x="8323" y="145470"/>
                    <a:pt x="10634" y="148875"/>
                    <a:pt x="13697" y="151516"/>
                  </a:cubicBezTo>
                  <a:cubicBezTo>
                    <a:pt x="15224" y="152830"/>
                    <a:pt x="16934" y="153947"/>
                    <a:pt x="18784" y="154757"/>
                  </a:cubicBezTo>
                  <a:cubicBezTo>
                    <a:pt x="20632" y="155573"/>
                    <a:pt x="22580" y="156087"/>
                    <a:pt x="24441" y="156802"/>
                  </a:cubicBezTo>
                  <a:cubicBezTo>
                    <a:pt x="26314" y="157485"/>
                    <a:pt x="28049" y="158525"/>
                    <a:pt x="29460" y="159931"/>
                  </a:cubicBezTo>
                  <a:cubicBezTo>
                    <a:pt x="30876" y="161329"/>
                    <a:pt x="31973" y="163047"/>
                    <a:pt x="32690" y="164907"/>
                  </a:cubicBezTo>
                  <a:cubicBezTo>
                    <a:pt x="34137" y="168608"/>
                    <a:pt x="34153" y="172958"/>
                    <a:pt x="32292" y="176539"/>
                  </a:cubicBezTo>
                  <a:cubicBezTo>
                    <a:pt x="34191" y="172978"/>
                    <a:pt x="34228" y="168610"/>
                    <a:pt x="32809" y="164863"/>
                  </a:cubicBezTo>
                  <a:cubicBezTo>
                    <a:pt x="32105" y="162978"/>
                    <a:pt x="31016" y="161231"/>
                    <a:pt x="29595" y="159798"/>
                  </a:cubicBezTo>
                  <a:cubicBezTo>
                    <a:pt x="28182" y="158356"/>
                    <a:pt x="26415" y="157273"/>
                    <a:pt x="24534" y="156564"/>
                  </a:cubicBezTo>
                  <a:cubicBezTo>
                    <a:pt x="22660" y="155828"/>
                    <a:pt x="20714" y="155315"/>
                    <a:pt x="18897" y="154500"/>
                  </a:cubicBezTo>
                  <a:cubicBezTo>
                    <a:pt x="17077" y="153695"/>
                    <a:pt x="15398" y="152590"/>
                    <a:pt x="13895" y="151287"/>
                  </a:cubicBezTo>
                  <a:cubicBezTo>
                    <a:pt x="10883" y="148669"/>
                    <a:pt x="8608" y="145294"/>
                    <a:pt x="6897" y="141702"/>
                  </a:cubicBezTo>
                  <a:cubicBezTo>
                    <a:pt x="5172" y="138099"/>
                    <a:pt x="4055" y="134234"/>
                    <a:pt x="3268" y="130320"/>
                  </a:cubicBezTo>
                  <a:cubicBezTo>
                    <a:pt x="2477" y="126406"/>
                    <a:pt x="2102" y="122411"/>
                    <a:pt x="2089" y="118418"/>
                  </a:cubicBezTo>
                  <a:cubicBezTo>
                    <a:pt x="2076" y="114424"/>
                    <a:pt x="2479" y="110434"/>
                    <a:pt x="3240" y="106516"/>
                  </a:cubicBezTo>
                  <a:cubicBezTo>
                    <a:pt x="4019" y="102599"/>
                    <a:pt x="5164" y="98761"/>
                    <a:pt x="6242" y="94899"/>
                  </a:cubicBezTo>
                  <a:cubicBezTo>
                    <a:pt x="7308" y="91036"/>
                    <a:pt x="8297" y="87125"/>
                    <a:pt x="8765" y="83120"/>
                  </a:cubicBezTo>
                  <a:cubicBezTo>
                    <a:pt x="9255" y="79111"/>
                    <a:pt x="8997" y="75047"/>
                    <a:pt x="8367" y="71082"/>
                  </a:cubicBezTo>
                  <a:cubicBezTo>
                    <a:pt x="7096" y="63140"/>
                    <a:pt x="4443" y="55503"/>
                    <a:pt x="3598" y="47540"/>
                  </a:cubicBezTo>
                  <a:cubicBezTo>
                    <a:pt x="2562" y="39556"/>
                    <a:pt x="5009" y="31632"/>
                    <a:pt x="4549" y="23576"/>
                  </a:cubicBezTo>
                  <a:cubicBezTo>
                    <a:pt x="4182" y="15527"/>
                    <a:pt x="2082" y="7721"/>
                    <a:pt x="1" y="0"/>
                  </a:cubicBezTo>
                  <a:close/>
                </a:path>
              </a:pathLst>
            </a:custGeom>
            <a:solidFill>
              <a:srgbClr val="E5C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4745075" y="350150"/>
              <a:ext cx="417175" cy="2645425"/>
            </a:xfrm>
            <a:custGeom>
              <a:avLst/>
              <a:gdLst/>
              <a:ahLst/>
              <a:cxnLst/>
              <a:rect l="l" t="t" r="r" b="b"/>
              <a:pathLst>
                <a:path w="16687" h="105817" extrusionOk="0">
                  <a:moveTo>
                    <a:pt x="12859" y="0"/>
                  </a:moveTo>
                  <a:lnTo>
                    <a:pt x="12859" y="0"/>
                  </a:lnTo>
                  <a:cubicBezTo>
                    <a:pt x="12387" y="5005"/>
                    <a:pt x="13205" y="10018"/>
                    <a:pt x="14099" y="14928"/>
                  </a:cubicBezTo>
                  <a:cubicBezTo>
                    <a:pt x="15026" y="19838"/>
                    <a:pt x="16053" y="24773"/>
                    <a:pt x="15967" y="29766"/>
                  </a:cubicBezTo>
                  <a:cubicBezTo>
                    <a:pt x="15989" y="34785"/>
                    <a:pt x="14235" y="39547"/>
                    <a:pt x="12771" y="44322"/>
                  </a:cubicBezTo>
                  <a:cubicBezTo>
                    <a:pt x="12045" y="46718"/>
                    <a:pt x="11383" y="49161"/>
                    <a:pt x="11114" y="51677"/>
                  </a:cubicBezTo>
                  <a:cubicBezTo>
                    <a:pt x="10825" y="54190"/>
                    <a:pt x="10955" y="56735"/>
                    <a:pt x="11314" y="59224"/>
                  </a:cubicBezTo>
                  <a:cubicBezTo>
                    <a:pt x="12054" y="64214"/>
                    <a:pt x="13645" y="68991"/>
                    <a:pt x="14685" y="73869"/>
                  </a:cubicBezTo>
                  <a:cubicBezTo>
                    <a:pt x="15731" y="78746"/>
                    <a:pt x="16307" y="83747"/>
                    <a:pt x="16046" y="88730"/>
                  </a:cubicBezTo>
                  <a:cubicBezTo>
                    <a:pt x="15914" y="91218"/>
                    <a:pt x="15567" y="93698"/>
                    <a:pt x="14954" y="96113"/>
                  </a:cubicBezTo>
                  <a:cubicBezTo>
                    <a:pt x="14655" y="97322"/>
                    <a:pt x="14273" y="98511"/>
                    <a:pt x="13834" y="99677"/>
                  </a:cubicBezTo>
                  <a:cubicBezTo>
                    <a:pt x="13409" y="100846"/>
                    <a:pt x="12895" y="101988"/>
                    <a:pt x="12193" y="103005"/>
                  </a:cubicBezTo>
                  <a:cubicBezTo>
                    <a:pt x="11499" y="104019"/>
                    <a:pt x="10558" y="104890"/>
                    <a:pt x="9401" y="105327"/>
                  </a:cubicBezTo>
                  <a:cubicBezTo>
                    <a:pt x="8874" y="105535"/>
                    <a:pt x="8299" y="105653"/>
                    <a:pt x="7728" y="105653"/>
                  </a:cubicBezTo>
                  <a:cubicBezTo>
                    <a:pt x="7072" y="105653"/>
                    <a:pt x="6421" y="105498"/>
                    <a:pt x="5855" y="105145"/>
                  </a:cubicBezTo>
                  <a:cubicBezTo>
                    <a:pt x="4790" y="104502"/>
                    <a:pt x="4024" y="103474"/>
                    <a:pt x="3186" y="102551"/>
                  </a:cubicBezTo>
                  <a:cubicBezTo>
                    <a:pt x="2765" y="102090"/>
                    <a:pt x="2321" y="101635"/>
                    <a:pt x="1791" y="101295"/>
                  </a:cubicBezTo>
                  <a:cubicBezTo>
                    <a:pt x="1355" y="101009"/>
                    <a:pt x="838" y="100833"/>
                    <a:pt x="316" y="100833"/>
                  </a:cubicBezTo>
                  <a:cubicBezTo>
                    <a:pt x="211" y="100833"/>
                    <a:pt x="105" y="100840"/>
                    <a:pt x="0" y="100855"/>
                  </a:cubicBezTo>
                  <a:cubicBezTo>
                    <a:pt x="92" y="100844"/>
                    <a:pt x="183" y="100838"/>
                    <a:pt x="274" y="100838"/>
                  </a:cubicBezTo>
                  <a:cubicBezTo>
                    <a:pt x="809" y="100838"/>
                    <a:pt x="1334" y="101024"/>
                    <a:pt x="1774" y="101323"/>
                  </a:cubicBezTo>
                  <a:cubicBezTo>
                    <a:pt x="2294" y="101669"/>
                    <a:pt x="2727" y="102126"/>
                    <a:pt x="3138" y="102595"/>
                  </a:cubicBezTo>
                  <a:cubicBezTo>
                    <a:pt x="3958" y="103528"/>
                    <a:pt x="4704" y="104572"/>
                    <a:pt x="5788" y="105256"/>
                  </a:cubicBezTo>
                  <a:cubicBezTo>
                    <a:pt x="6390" y="105645"/>
                    <a:pt x="7093" y="105817"/>
                    <a:pt x="7801" y="105817"/>
                  </a:cubicBezTo>
                  <a:cubicBezTo>
                    <a:pt x="8370" y="105817"/>
                    <a:pt x="8943" y="105706"/>
                    <a:pt x="9469" y="105507"/>
                  </a:cubicBezTo>
                  <a:cubicBezTo>
                    <a:pt x="10677" y="105075"/>
                    <a:pt x="11674" y="104183"/>
                    <a:pt x="12403" y="103153"/>
                  </a:cubicBezTo>
                  <a:cubicBezTo>
                    <a:pt x="13137" y="102116"/>
                    <a:pt x="13661" y="100953"/>
                    <a:pt x="14098" y="99779"/>
                  </a:cubicBezTo>
                  <a:cubicBezTo>
                    <a:pt x="14547" y="98604"/>
                    <a:pt x="14940" y="97408"/>
                    <a:pt x="15248" y="96189"/>
                  </a:cubicBezTo>
                  <a:cubicBezTo>
                    <a:pt x="15882" y="93757"/>
                    <a:pt x="16246" y="91257"/>
                    <a:pt x="16394" y="88750"/>
                  </a:cubicBezTo>
                  <a:cubicBezTo>
                    <a:pt x="16686" y="83728"/>
                    <a:pt x="16135" y="78689"/>
                    <a:pt x="15112" y="73780"/>
                  </a:cubicBezTo>
                  <a:cubicBezTo>
                    <a:pt x="14091" y="68865"/>
                    <a:pt x="12537" y="64083"/>
                    <a:pt x="11832" y="59150"/>
                  </a:cubicBezTo>
                  <a:cubicBezTo>
                    <a:pt x="11462" y="56693"/>
                    <a:pt x="11321" y="54194"/>
                    <a:pt x="11590" y="51729"/>
                  </a:cubicBezTo>
                  <a:cubicBezTo>
                    <a:pt x="11841" y="49259"/>
                    <a:pt x="12480" y="46839"/>
                    <a:pt x="13189" y="44447"/>
                  </a:cubicBezTo>
                  <a:cubicBezTo>
                    <a:pt x="14616" y="39690"/>
                    <a:pt x="16366" y="34855"/>
                    <a:pt x="16315" y="29772"/>
                  </a:cubicBezTo>
                  <a:cubicBezTo>
                    <a:pt x="16431" y="19655"/>
                    <a:pt x="12106" y="10097"/>
                    <a:pt x="12859" y="0"/>
                  </a:cubicBezTo>
                  <a:close/>
                </a:path>
              </a:pathLst>
            </a:custGeom>
            <a:solidFill>
              <a:srgbClr val="E5C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4716625" y="238125"/>
              <a:ext cx="227150" cy="1817725"/>
            </a:xfrm>
            <a:custGeom>
              <a:avLst/>
              <a:gdLst/>
              <a:ahLst/>
              <a:cxnLst/>
              <a:rect l="l" t="t" r="r" b="b"/>
              <a:pathLst>
                <a:path w="9086" h="72709" extrusionOk="0">
                  <a:moveTo>
                    <a:pt x="8336" y="0"/>
                  </a:moveTo>
                  <a:cubicBezTo>
                    <a:pt x="7451" y="3205"/>
                    <a:pt x="6861" y="6483"/>
                    <a:pt x="6573" y="9795"/>
                  </a:cubicBezTo>
                  <a:cubicBezTo>
                    <a:pt x="6298" y="13112"/>
                    <a:pt x="6395" y="16447"/>
                    <a:pt x="6626" y="19760"/>
                  </a:cubicBezTo>
                  <a:cubicBezTo>
                    <a:pt x="6856" y="23075"/>
                    <a:pt x="7214" y="26375"/>
                    <a:pt x="7430" y="29680"/>
                  </a:cubicBezTo>
                  <a:cubicBezTo>
                    <a:pt x="7669" y="32985"/>
                    <a:pt x="7651" y="36291"/>
                    <a:pt x="7537" y="39606"/>
                  </a:cubicBezTo>
                  <a:cubicBezTo>
                    <a:pt x="7461" y="42920"/>
                    <a:pt x="7342" y="46244"/>
                    <a:pt x="7472" y="49571"/>
                  </a:cubicBezTo>
                  <a:cubicBezTo>
                    <a:pt x="7560" y="52907"/>
                    <a:pt x="8154" y="56195"/>
                    <a:pt x="8468" y="59483"/>
                  </a:cubicBezTo>
                  <a:cubicBezTo>
                    <a:pt x="8766" y="62744"/>
                    <a:pt x="8745" y="66182"/>
                    <a:pt x="7239" y="69143"/>
                  </a:cubicBezTo>
                  <a:cubicBezTo>
                    <a:pt x="6549" y="70600"/>
                    <a:pt x="5427" y="71995"/>
                    <a:pt x="3837" y="72474"/>
                  </a:cubicBezTo>
                  <a:cubicBezTo>
                    <a:pt x="3551" y="72561"/>
                    <a:pt x="3254" y="72602"/>
                    <a:pt x="2955" y="72602"/>
                  </a:cubicBezTo>
                  <a:cubicBezTo>
                    <a:pt x="2439" y="72602"/>
                    <a:pt x="1920" y="72478"/>
                    <a:pt x="1455" y="72245"/>
                  </a:cubicBezTo>
                  <a:cubicBezTo>
                    <a:pt x="724" y="71889"/>
                    <a:pt x="107" y="71205"/>
                    <a:pt x="0" y="70367"/>
                  </a:cubicBezTo>
                  <a:lnTo>
                    <a:pt x="0" y="70367"/>
                  </a:lnTo>
                  <a:cubicBezTo>
                    <a:pt x="84" y="71208"/>
                    <a:pt x="690" y="71920"/>
                    <a:pt x="1425" y="72303"/>
                  </a:cubicBezTo>
                  <a:cubicBezTo>
                    <a:pt x="1916" y="72565"/>
                    <a:pt x="2477" y="72708"/>
                    <a:pt x="3038" y="72708"/>
                  </a:cubicBezTo>
                  <a:cubicBezTo>
                    <a:pt x="3319" y="72708"/>
                    <a:pt x="3599" y="72672"/>
                    <a:pt x="3872" y="72598"/>
                  </a:cubicBezTo>
                  <a:cubicBezTo>
                    <a:pt x="5531" y="72143"/>
                    <a:pt x="6723" y="70730"/>
                    <a:pt x="7468" y="69259"/>
                  </a:cubicBezTo>
                  <a:cubicBezTo>
                    <a:pt x="9042" y="66244"/>
                    <a:pt x="9085" y="62736"/>
                    <a:pt x="8816" y="59452"/>
                  </a:cubicBezTo>
                  <a:cubicBezTo>
                    <a:pt x="8528" y="56134"/>
                    <a:pt x="7967" y="52864"/>
                    <a:pt x="7909" y="49556"/>
                  </a:cubicBezTo>
                  <a:cubicBezTo>
                    <a:pt x="7808" y="46249"/>
                    <a:pt x="7959" y="42937"/>
                    <a:pt x="8060" y="39620"/>
                  </a:cubicBezTo>
                  <a:cubicBezTo>
                    <a:pt x="8145" y="36302"/>
                    <a:pt x="8134" y="32964"/>
                    <a:pt x="7865" y="29650"/>
                  </a:cubicBezTo>
                  <a:cubicBezTo>
                    <a:pt x="7617" y="26335"/>
                    <a:pt x="7231" y="23039"/>
                    <a:pt x="6973" y="19735"/>
                  </a:cubicBezTo>
                  <a:cubicBezTo>
                    <a:pt x="6392" y="13141"/>
                    <a:pt x="6715" y="6448"/>
                    <a:pt x="8336" y="0"/>
                  </a:cubicBezTo>
                  <a:close/>
                </a:path>
              </a:pathLst>
            </a:custGeom>
            <a:solidFill>
              <a:srgbClr val="E5C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4682950" y="360775"/>
              <a:ext cx="136875" cy="967550"/>
            </a:xfrm>
            <a:custGeom>
              <a:avLst/>
              <a:gdLst/>
              <a:ahLst/>
              <a:cxnLst/>
              <a:rect l="l" t="t" r="r" b="b"/>
              <a:pathLst>
                <a:path w="5475" h="38702" extrusionOk="0">
                  <a:moveTo>
                    <a:pt x="2753" y="0"/>
                  </a:moveTo>
                  <a:lnTo>
                    <a:pt x="2456" y="52"/>
                  </a:lnTo>
                  <a:cubicBezTo>
                    <a:pt x="1900" y="147"/>
                    <a:pt x="1569" y="579"/>
                    <a:pt x="1355" y="949"/>
                  </a:cubicBezTo>
                  <a:cubicBezTo>
                    <a:pt x="1151" y="1328"/>
                    <a:pt x="989" y="1730"/>
                    <a:pt x="875" y="2146"/>
                  </a:cubicBezTo>
                  <a:cubicBezTo>
                    <a:pt x="637" y="2959"/>
                    <a:pt x="501" y="3781"/>
                    <a:pt x="393" y="4603"/>
                  </a:cubicBezTo>
                  <a:cubicBezTo>
                    <a:pt x="182" y="6249"/>
                    <a:pt x="101" y="7899"/>
                    <a:pt x="61" y="9547"/>
                  </a:cubicBezTo>
                  <a:cubicBezTo>
                    <a:pt x="1" y="12846"/>
                    <a:pt x="79" y="16138"/>
                    <a:pt x="295" y="19425"/>
                  </a:cubicBezTo>
                  <a:cubicBezTo>
                    <a:pt x="523" y="22716"/>
                    <a:pt x="932" y="25985"/>
                    <a:pt x="1580" y="29223"/>
                  </a:cubicBezTo>
                  <a:cubicBezTo>
                    <a:pt x="1996" y="30835"/>
                    <a:pt x="2629" y="32351"/>
                    <a:pt x="3153" y="33909"/>
                  </a:cubicBezTo>
                  <a:cubicBezTo>
                    <a:pt x="3419" y="34685"/>
                    <a:pt x="3668" y="35468"/>
                    <a:pt x="3863" y="36265"/>
                  </a:cubicBezTo>
                  <a:cubicBezTo>
                    <a:pt x="4047" y="37060"/>
                    <a:pt x="4207" y="37883"/>
                    <a:pt x="4084" y="38701"/>
                  </a:cubicBezTo>
                  <a:cubicBezTo>
                    <a:pt x="4230" y="37886"/>
                    <a:pt x="4089" y="37053"/>
                    <a:pt x="3925" y="36251"/>
                  </a:cubicBezTo>
                  <a:cubicBezTo>
                    <a:pt x="3750" y="35446"/>
                    <a:pt x="3520" y="34655"/>
                    <a:pt x="3274" y="33869"/>
                  </a:cubicBezTo>
                  <a:cubicBezTo>
                    <a:pt x="2791" y="32299"/>
                    <a:pt x="2195" y="30753"/>
                    <a:pt x="1830" y="29167"/>
                  </a:cubicBezTo>
                  <a:cubicBezTo>
                    <a:pt x="1238" y="25949"/>
                    <a:pt x="875" y="22673"/>
                    <a:pt x="697" y="19401"/>
                  </a:cubicBezTo>
                  <a:cubicBezTo>
                    <a:pt x="547" y="16123"/>
                    <a:pt x="446" y="12837"/>
                    <a:pt x="537" y="9560"/>
                  </a:cubicBezTo>
                  <a:cubicBezTo>
                    <a:pt x="588" y="7923"/>
                    <a:pt x="676" y="6283"/>
                    <a:pt x="891" y="4669"/>
                  </a:cubicBezTo>
                  <a:cubicBezTo>
                    <a:pt x="1000" y="3863"/>
                    <a:pt x="1139" y="3058"/>
                    <a:pt x="1367" y="2293"/>
                  </a:cubicBezTo>
                  <a:cubicBezTo>
                    <a:pt x="1472" y="1916"/>
                    <a:pt x="1619" y="1553"/>
                    <a:pt x="1806" y="1208"/>
                  </a:cubicBezTo>
                  <a:cubicBezTo>
                    <a:pt x="1923" y="999"/>
                    <a:pt x="2071" y="815"/>
                    <a:pt x="2236" y="697"/>
                  </a:cubicBezTo>
                  <a:lnTo>
                    <a:pt x="2236" y="697"/>
                  </a:lnTo>
                  <a:cubicBezTo>
                    <a:pt x="2336" y="7029"/>
                    <a:pt x="3338" y="13275"/>
                    <a:pt x="4061" y="19521"/>
                  </a:cubicBezTo>
                  <a:cubicBezTo>
                    <a:pt x="4433" y="22709"/>
                    <a:pt x="4729" y="25907"/>
                    <a:pt x="4790" y="29116"/>
                  </a:cubicBezTo>
                  <a:cubicBezTo>
                    <a:pt x="4864" y="32319"/>
                    <a:pt x="4692" y="35541"/>
                    <a:pt x="4084" y="38701"/>
                  </a:cubicBezTo>
                  <a:cubicBezTo>
                    <a:pt x="5475" y="32393"/>
                    <a:pt x="5117" y="25855"/>
                    <a:pt x="4458" y="19478"/>
                  </a:cubicBezTo>
                  <a:cubicBezTo>
                    <a:pt x="3806" y="13082"/>
                    <a:pt x="2773" y="6719"/>
                    <a:pt x="2753" y="308"/>
                  </a:cubicBezTo>
                  <a:lnTo>
                    <a:pt x="2753" y="0"/>
                  </a:lnTo>
                  <a:close/>
                </a:path>
              </a:pathLst>
            </a:custGeom>
            <a:solidFill>
              <a:srgbClr val="E5C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5514125" y="787775"/>
              <a:ext cx="510850" cy="415275"/>
            </a:xfrm>
            <a:custGeom>
              <a:avLst/>
              <a:gdLst/>
              <a:ahLst/>
              <a:cxnLst/>
              <a:rect l="l" t="t" r="r" b="b"/>
              <a:pathLst>
                <a:path w="20434" h="16611" extrusionOk="0">
                  <a:moveTo>
                    <a:pt x="417" y="1"/>
                  </a:moveTo>
                  <a:cubicBezTo>
                    <a:pt x="1001" y="3166"/>
                    <a:pt x="0" y="6282"/>
                    <a:pt x="46" y="9500"/>
                  </a:cubicBezTo>
                  <a:cubicBezTo>
                    <a:pt x="72" y="11099"/>
                    <a:pt x="353" y="12756"/>
                    <a:pt x="1184" y="14188"/>
                  </a:cubicBezTo>
                  <a:cubicBezTo>
                    <a:pt x="1603" y="14897"/>
                    <a:pt x="2142" y="15543"/>
                    <a:pt x="2834" y="16026"/>
                  </a:cubicBezTo>
                  <a:cubicBezTo>
                    <a:pt x="3320" y="16384"/>
                    <a:pt x="3954" y="16611"/>
                    <a:pt x="4587" y="16611"/>
                  </a:cubicBezTo>
                  <a:cubicBezTo>
                    <a:pt x="4829" y="16611"/>
                    <a:pt x="5070" y="16578"/>
                    <a:pt x="5304" y="16506"/>
                  </a:cubicBezTo>
                  <a:cubicBezTo>
                    <a:pt x="6144" y="16268"/>
                    <a:pt x="6804" y="15741"/>
                    <a:pt x="7427" y="15246"/>
                  </a:cubicBezTo>
                  <a:cubicBezTo>
                    <a:pt x="8043" y="14732"/>
                    <a:pt x="8644" y="14254"/>
                    <a:pt x="9307" y="13829"/>
                  </a:cubicBezTo>
                  <a:cubicBezTo>
                    <a:pt x="10623" y="12974"/>
                    <a:pt x="12061" y="12306"/>
                    <a:pt x="13471" y="11572"/>
                  </a:cubicBezTo>
                  <a:cubicBezTo>
                    <a:pt x="14885" y="10847"/>
                    <a:pt x="16300" y="10070"/>
                    <a:pt x="17546" y="9059"/>
                  </a:cubicBezTo>
                  <a:cubicBezTo>
                    <a:pt x="18782" y="8047"/>
                    <a:pt x="19855" y="6785"/>
                    <a:pt x="20433" y="5296"/>
                  </a:cubicBezTo>
                  <a:lnTo>
                    <a:pt x="20433" y="5296"/>
                  </a:lnTo>
                  <a:cubicBezTo>
                    <a:pt x="19774" y="6751"/>
                    <a:pt x="18653" y="7929"/>
                    <a:pt x="17389" y="8857"/>
                  </a:cubicBezTo>
                  <a:cubicBezTo>
                    <a:pt x="16131" y="9809"/>
                    <a:pt x="14722" y="10532"/>
                    <a:pt x="13292" y="11211"/>
                  </a:cubicBezTo>
                  <a:cubicBezTo>
                    <a:pt x="11859" y="11885"/>
                    <a:pt x="10415" y="12571"/>
                    <a:pt x="9049" y="13428"/>
                  </a:cubicBezTo>
                  <a:cubicBezTo>
                    <a:pt x="7654" y="14234"/>
                    <a:pt x="6576" y="15579"/>
                    <a:pt x="5164" y="16003"/>
                  </a:cubicBezTo>
                  <a:cubicBezTo>
                    <a:pt x="4961" y="16065"/>
                    <a:pt x="4755" y="16095"/>
                    <a:pt x="4550" y="16095"/>
                  </a:cubicBezTo>
                  <a:cubicBezTo>
                    <a:pt x="4049" y="16095"/>
                    <a:pt x="3551" y="15919"/>
                    <a:pt x="3116" y="15614"/>
                  </a:cubicBezTo>
                  <a:cubicBezTo>
                    <a:pt x="2499" y="15193"/>
                    <a:pt x="1986" y="14599"/>
                    <a:pt x="1595" y="13948"/>
                  </a:cubicBezTo>
                  <a:cubicBezTo>
                    <a:pt x="801" y="12628"/>
                    <a:pt x="532" y="11043"/>
                    <a:pt x="448" y="9489"/>
                  </a:cubicBezTo>
                  <a:cubicBezTo>
                    <a:pt x="376" y="7922"/>
                    <a:pt x="576" y="6342"/>
                    <a:pt x="684" y="4755"/>
                  </a:cubicBezTo>
                  <a:cubicBezTo>
                    <a:pt x="782" y="3170"/>
                    <a:pt x="795" y="1549"/>
                    <a:pt x="417" y="1"/>
                  </a:cubicBezTo>
                  <a:close/>
                </a:path>
              </a:pathLst>
            </a:custGeom>
            <a:solidFill>
              <a:srgbClr val="E5C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5718175" y="604975"/>
              <a:ext cx="197675" cy="328050"/>
            </a:xfrm>
            <a:custGeom>
              <a:avLst/>
              <a:gdLst/>
              <a:ahLst/>
              <a:cxnLst/>
              <a:rect l="l" t="t" r="r" b="b"/>
              <a:pathLst>
                <a:path w="7907" h="13122" extrusionOk="0">
                  <a:moveTo>
                    <a:pt x="7907" y="1"/>
                  </a:moveTo>
                  <a:lnTo>
                    <a:pt x="7907" y="1"/>
                  </a:lnTo>
                  <a:cubicBezTo>
                    <a:pt x="7661" y="2278"/>
                    <a:pt x="7436" y="4556"/>
                    <a:pt x="7249" y="6838"/>
                  </a:cubicBezTo>
                  <a:cubicBezTo>
                    <a:pt x="7123" y="7974"/>
                    <a:pt x="7129" y="9137"/>
                    <a:pt x="6837" y="10194"/>
                  </a:cubicBezTo>
                  <a:cubicBezTo>
                    <a:pt x="6578" y="11268"/>
                    <a:pt x="5818" y="12126"/>
                    <a:pt x="4766" y="12407"/>
                  </a:cubicBezTo>
                  <a:cubicBezTo>
                    <a:pt x="4294" y="12542"/>
                    <a:pt x="3782" y="12616"/>
                    <a:pt x="3272" y="12616"/>
                  </a:cubicBezTo>
                  <a:cubicBezTo>
                    <a:pt x="2684" y="12616"/>
                    <a:pt x="2099" y="12517"/>
                    <a:pt x="1587" y="12293"/>
                  </a:cubicBezTo>
                  <a:cubicBezTo>
                    <a:pt x="1114" y="12075"/>
                    <a:pt x="759" y="11685"/>
                    <a:pt x="615" y="11183"/>
                  </a:cubicBezTo>
                  <a:cubicBezTo>
                    <a:pt x="458" y="10687"/>
                    <a:pt x="481" y="10126"/>
                    <a:pt x="521" y="9569"/>
                  </a:cubicBezTo>
                  <a:cubicBezTo>
                    <a:pt x="750" y="7349"/>
                    <a:pt x="995" y="5113"/>
                    <a:pt x="1183" y="2879"/>
                  </a:cubicBezTo>
                  <a:lnTo>
                    <a:pt x="1183" y="2879"/>
                  </a:lnTo>
                  <a:lnTo>
                    <a:pt x="1389" y="3497"/>
                  </a:lnTo>
                  <a:lnTo>
                    <a:pt x="1194" y="2728"/>
                  </a:lnTo>
                  <a:lnTo>
                    <a:pt x="1160" y="2597"/>
                  </a:lnTo>
                  <a:lnTo>
                    <a:pt x="1137" y="2732"/>
                  </a:lnTo>
                  <a:cubicBezTo>
                    <a:pt x="757" y="4993"/>
                    <a:pt x="419" y="7249"/>
                    <a:pt x="97" y="9526"/>
                  </a:cubicBezTo>
                  <a:cubicBezTo>
                    <a:pt x="27" y="10101"/>
                    <a:pt x="0" y="10711"/>
                    <a:pt x="174" y="11316"/>
                  </a:cubicBezTo>
                  <a:cubicBezTo>
                    <a:pt x="333" y="11927"/>
                    <a:pt x="809" y="12465"/>
                    <a:pt x="1375" y="12728"/>
                  </a:cubicBezTo>
                  <a:cubicBezTo>
                    <a:pt x="1939" y="13003"/>
                    <a:pt x="2548" y="13092"/>
                    <a:pt x="3139" y="13118"/>
                  </a:cubicBezTo>
                  <a:cubicBezTo>
                    <a:pt x="3217" y="13120"/>
                    <a:pt x="3295" y="13121"/>
                    <a:pt x="3373" y="13121"/>
                  </a:cubicBezTo>
                  <a:cubicBezTo>
                    <a:pt x="3891" y="13121"/>
                    <a:pt x="4415" y="13064"/>
                    <a:pt x="4920" y="12904"/>
                  </a:cubicBezTo>
                  <a:cubicBezTo>
                    <a:pt x="5497" y="12722"/>
                    <a:pt x="6056" y="12402"/>
                    <a:pt x="6470" y="11934"/>
                  </a:cubicBezTo>
                  <a:cubicBezTo>
                    <a:pt x="6888" y="11470"/>
                    <a:pt x="7144" y="10894"/>
                    <a:pt x="7293" y="10319"/>
                  </a:cubicBezTo>
                  <a:cubicBezTo>
                    <a:pt x="7589" y="9156"/>
                    <a:pt x="7575" y="8003"/>
                    <a:pt x="7643" y="6865"/>
                  </a:cubicBezTo>
                  <a:cubicBezTo>
                    <a:pt x="7763" y="4579"/>
                    <a:pt x="7846" y="2291"/>
                    <a:pt x="7907" y="1"/>
                  </a:cubicBezTo>
                  <a:close/>
                </a:path>
              </a:pathLst>
            </a:custGeom>
            <a:solidFill>
              <a:srgbClr val="E5C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4748400" y="4052400"/>
              <a:ext cx="853000" cy="757075"/>
            </a:xfrm>
            <a:custGeom>
              <a:avLst/>
              <a:gdLst/>
              <a:ahLst/>
              <a:cxnLst/>
              <a:rect l="l" t="t" r="r" b="b"/>
              <a:pathLst>
                <a:path w="34120" h="30283" extrusionOk="0">
                  <a:moveTo>
                    <a:pt x="16076" y="0"/>
                  </a:moveTo>
                  <a:cubicBezTo>
                    <a:pt x="15999" y="0"/>
                    <a:pt x="15923" y="3"/>
                    <a:pt x="15846" y="10"/>
                  </a:cubicBezTo>
                  <a:cubicBezTo>
                    <a:pt x="15172" y="41"/>
                    <a:pt x="14531" y="332"/>
                    <a:pt x="14020" y="732"/>
                  </a:cubicBezTo>
                  <a:cubicBezTo>
                    <a:pt x="13501" y="1132"/>
                    <a:pt x="13082" y="1626"/>
                    <a:pt x="12715" y="2140"/>
                  </a:cubicBezTo>
                  <a:cubicBezTo>
                    <a:pt x="11974" y="3166"/>
                    <a:pt x="11455" y="4314"/>
                    <a:pt x="10842" y="5368"/>
                  </a:cubicBezTo>
                  <a:cubicBezTo>
                    <a:pt x="8350" y="9598"/>
                    <a:pt x="4521" y="13056"/>
                    <a:pt x="1" y="15086"/>
                  </a:cubicBezTo>
                  <a:cubicBezTo>
                    <a:pt x="4600" y="13232"/>
                    <a:pt x="8588" y="9847"/>
                    <a:pt x="11186" y="5574"/>
                  </a:cubicBezTo>
                  <a:cubicBezTo>
                    <a:pt x="11839" y="4501"/>
                    <a:pt x="12368" y="3388"/>
                    <a:pt x="13082" y="2403"/>
                  </a:cubicBezTo>
                  <a:cubicBezTo>
                    <a:pt x="13775" y="1441"/>
                    <a:pt x="14712" y="531"/>
                    <a:pt x="15875" y="486"/>
                  </a:cubicBezTo>
                  <a:cubicBezTo>
                    <a:pt x="15935" y="482"/>
                    <a:pt x="15995" y="480"/>
                    <a:pt x="16055" y="480"/>
                  </a:cubicBezTo>
                  <a:cubicBezTo>
                    <a:pt x="17141" y="480"/>
                    <a:pt x="18116" y="1218"/>
                    <a:pt x="18936" y="1998"/>
                  </a:cubicBezTo>
                  <a:cubicBezTo>
                    <a:pt x="19822" y="2841"/>
                    <a:pt x="20626" y="3766"/>
                    <a:pt x="21335" y="4763"/>
                  </a:cubicBezTo>
                  <a:cubicBezTo>
                    <a:pt x="22792" y="6742"/>
                    <a:pt x="23753" y="9005"/>
                    <a:pt x="24440" y="11383"/>
                  </a:cubicBezTo>
                  <a:cubicBezTo>
                    <a:pt x="24815" y="12565"/>
                    <a:pt x="25210" y="13766"/>
                    <a:pt x="25848" y="14868"/>
                  </a:cubicBezTo>
                  <a:cubicBezTo>
                    <a:pt x="26466" y="15990"/>
                    <a:pt x="27433" y="16887"/>
                    <a:pt x="28442" y="17608"/>
                  </a:cubicBezTo>
                  <a:cubicBezTo>
                    <a:pt x="29447" y="18348"/>
                    <a:pt x="30503" y="18995"/>
                    <a:pt x="31372" y="19847"/>
                  </a:cubicBezTo>
                  <a:cubicBezTo>
                    <a:pt x="32242" y="20693"/>
                    <a:pt x="32869" y="21769"/>
                    <a:pt x="33219" y="22940"/>
                  </a:cubicBezTo>
                  <a:cubicBezTo>
                    <a:pt x="33939" y="25294"/>
                    <a:pt x="33756" y="27831"/>
                    <a:pt x="33533" y="30282"/>
                  </a:cubicBezTo>
                  <a:cubicBezTo>
                    <a:pt x="33838" y="27839"/>
                    <a:pt x="34119" y="25313"/>
                    <a:pt x="33465" y="22866"/>
                  </a:cubicBezTo>
                  <a:cubicBezTo>
                    <a:pt x="33136" y="21655"/>
                    <a:pt x="32498" y="20513"/>
                    <a:pt x="31607" y="19611"/>
                  </a:cubicBezTo>
                  <a:cubicBezTo>
                    <a:pt x="30718" y="18709"/>
                    <a:pt x="29657" y="18032"/>
                    <a:pt x="28684" y="17285"/>
                  </a:cubicBezTo>
                  <a:cubicBezTo>
                    <a:pt x="27703" y="16545"/>
                    <a:pt x="26826" y="15703"/>
                    <a:pt x="26241" y="14642"/>
                  </a:cubicBezTo>
                  <a:cubicBezTo>
                    <a:pt x="25642" y="13590"/>
                    <a:pt x="25262" y="12418"/>
                    <a:pt x="24896" y="11241"/>
                  </a:cubicBezTo>
                  <a:cubicBezTo>
                    <a:pt x="24228" y="8860"/>
                    <a:pt x="23242" y="6486"/>
                    <a:pt x="21761" y="4458"/>
                  </a:cubicBezTo>
                  <a:cubicBezTo>
                    <a:pt x="21028" y="3438"/>
                    <a:pt x="20196" y="2492"/>
                    <a:pt x="19280" y="1634"/>
                  </a:cubicBezTo>
                  <a:cubicBezTo>
                    <a:pt x="18822" y="1203"/>
                    <a:pt x="18328" y="792"/>
                    <a:pt x="17756" y="475"/>
                  </a:cubicBezTo>
                  <a:cubicBezTo>
                    <a:pt x="17255" y="197"/>
                    <a:pt x="16671" y="0"/>
                    <a:pt x="16076" y="0"/>
                  </a:cubicBezTo>
                  <a:close/>
                </a:path>
              </a:pathLst>
            </a:custGeom>
            <a:solidFill>
              <a:srgbClr val="E5C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5961900" y="2068400"/>
              <a:ext cx="58825" cy="189225"/>
            </a:xfrm>
            <a:custGeom>
              <a:avLst/>
              <a:gdLst/>
              <a:ahLst/>
              <a:cxnLst/>
              <a:rect l="l" t="t" r="r" b="b"/>
              <a:pathLst>
                <a:path w="2353" h="7569" extrusionOk="0">
                  <a:moveTo>
                    <a:pt x="1308" y="0"/>
                  </a:moveTo>
                  <a:cubicBezTo>
                    <a:pt x="1264" y="0"/>
                    <a:pt x="1221" y="4"/>
                    <a:pt x="1178" y="12"/>
                  </a:cubicBezTo>
                  <a:cubicBezTo>
                    <a:pt x="760" y="67"/>
                    <a:pt x="422" y="316"/>
                    <a:pt x="224" y="669"/>
                  </a:cubicBezTo>
                  <a:cubicBezTo>
                    <a:pt x="43" y="1006"/>
                    <a:pt x="4" y="1376"/>
                    <a:pt x="1" y="1711"/>
                  </a:cubicBezTo>
                  <a:cubicBezTo>
                    <a:pt x="12" y="2381"/>
                    <a:pt x="68" y="2999"/>
                    <a:pt x="119" y="3645"/>
                  </a:cubicBezTo>
                  <a:cubicBezTo>
                    <a:pt x="215" y="4923"/>
                    <a:pt x="327" y="6201"/>
                    <a:pt x="483" y="7477"/>
                  </a:cubicBezTo>
                  <a:cubicBezTo>
                    <a:pt x="523" y="6193"/>
                    <a:pt x="519" y="4909"/>
                    <a:pt x="500" y="3627"/>
                  </a:cubicBezTo>
                  <a:lnTo>
                    <a:pt x="466" y="1719"/>
                  </a:lnTo>
                  <a:cubicBezTo>
                    <a:pt x="453" y="1113"/>
                    <a:pt x="729" y="561"/>
                    <a:pt x="1231" y="519"/>
                  </a:cubicBezTo>
                  <a:cubicBezTo>
                    <a:pt x="1255" y="516"/>
                    <a:pt x="1278" y="514"/>
                    <a:pt x="1300" y="514"/>
                  </a:cubicBezTo>
                  <a:cubicBezTo>
                    <a:pt x="1700" y="514"/>
                    <a:pt x="1804" y="1109"/>
                    <a:pt x="1816" y="1722"/>
                  </a:cubicBezTo>
                  <a:cubicBezTo>
                    <a:pt x="1858" y="2358"/>
                    <a:pt x="1886" y="2995"/>
                    <a:pt x="1898" y="3632"/>
                  </a:cubicBezTo>
                  <a:cubicBezTo>
                    <a:pt x="1943" y="4877"/>
                    <a:pt x="1926" y="6124"/>
                    <a:pt x="1897" y="7375"/>
                  </a:cubicBezTo>
                  <a:lnTo>
                    <a:pt x="1897" y="7375"/>
                  </a:lnTo>
                  <a:cubicBezTo>
                    <a:pt x="1549" y="7303"/>
                    <a:pt x="1228" y="7040"/>
                    <a:pt x="1088" y="6681"/>
                  </a:cubicBezTo>
                  <a:lnTo>
                    <a:pt x="1088" y="6681"/>
                  </a:lnTo>
                  <a:cubicBezTo>
                    <a:pt x="1173" y="7094"/>
                    <a:pt x="1523" y="7453"/>
                    <a:pt x="1962" y="7551"/>
                  </a:cubicBezTo>
                  <a:lnTo>
                    <a:pt x="2045" y="7569"/>
                  </a:lnTo>
                  <a:lnTo>
                    <a:pt x="2058" y="7477"/>
                  </a:lnTo>
                  <a:cubicBezTo>
                    <a:pt x="2245" y="6205"/>
                    <a:pt x="2324" y="4917"/>
                    <a:pt x="2350" y="3628"/>
                  </a:cubicBezTo>
                  <a:cubicBezTo>
                    <a:pt x="2353" y="2984"/>
                    <a:pt x="2339" y="2340"/>
                    <a:pt x="2311" y="1695"/>
                  </a:cubicBezTo>
                  <a:cubicBezTo>
                    <a:pt x="2291" y="1379"/>
                    <a:pt x="2305" y="1044"/>
                    <a:pt x="2180" y="670"/>
                  </a:cubicBezTo>
                  <a:cubicBezTo>
                    <a:pt x="2097" y="326"/>
                    <a:pt x="1703" y="0"/>
                    <a:pt x="1308" y="0"/>
                  </a:cubicBezTo>
                  <a:close/>
                </a:path>
              </a:pathLst>
            </a:custGeom>
            <a:solidFill>
              <a:srgbClr val="E5C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5346050" y="1049150"/>
              <a:ext cx="117625" cy="538325"/>
            </a:xfrm>
            <a:custGeom>
              <a:avLst/>
              <a:gdLst/>
              <a:ahLst/>
              <a:cxnLst/>
              <a:rect l="l" t="t" r="r" b="b"/>
              <a:pathLst>
                <a:path w="4705" h="21533" extrusionOk="0">
                  <a:moveTo>
                    <a:pt x="2524" y="0"/>
                  </a:moveTo>
                  <a:cubicBezTo>
                    <a:pt x="2140" y="0"/>
                    <a:pt x="1762" y="152"/>
                    <a:pt x="1459" y="377"/>
                  </a:cubicBezTo>
                  <a:cubicBezTo>
                    <a:pt x="664" y="981"/>
                    <a:pt x="472" y="2023"/>
                    <a:pt x="375" y="2946"/>
                  </a:cubicBezTo>
                  <a:cubicBezTo>
                    <a:pt x="482" y="2023"/>
                    <a:pt x="694" y="988"/>
                    <a:pt x="1482" y="409"/>
                  </a:cubicBezTo>
                  <a:cubicBezTo>
                    <a:pt x="1778" y="194"/>
                    <a:pt x="2142" y="54"/>
                    <a:pt x="2505" y="54"/>
                  </a:cubicBezTo>
                  <a:cubicBezTo>
                    <a:pt x="2608" y="54"/>
                    <a:pt x="2710" y="65"/>
                    <a:pt x="2811" y="89"/>
                  </a:cubicBezTo>
                  <a:cubicBezTo>
                    <a:pt x="3275" y="197"/>
                    <a:pt x="3612" y="585"/>
                    <a:pt x="3805" y="1009"/>
                  </a:cubicBezTo>
                  <a:cubicBezTo>
                    <a:pt x="4497" y="2784"/>
                    <a:pt x="4504" y="4744"/>
                    <a:pt x="4315" y="6618"/>
                  </a:cubicBezTo>
                  <a:cubicBezTo>
                    <a:pt x="4122" y="8508"/>
                    <a:pt x="3703" y="10368"/>
                    <a:pt x="3431" y="12268"/>
                  </a:cubicBezTo>
                  <a:cubicBezTo>
                    <a:pt x="3173" y="14162"/>
                    <a:pt x="3039" y="16129"/>
                    <a:pt x="3462" y="18049"/>
                  </a:cubicBezTo>
                  <a:cubicBezTo>
                    <a:pt x="3647" y="18995"/>
                    <a:pt x="4210" y="19942"/>
                    <a:pt x="3823" y="20632"/>
                  </a:cubicBezTo>
                  <a:cubicBezTo>
                    <a:pt x="3680" y="20880"/>
                    <a:pt x="3400" y="21062"/>
                    <a:pt x="3162" y="21062"/>
                  </a:cubicBezTo>
                  <a:cubicBezTo>
                    <a:pt x="3083" y="21062"/>
                    <a:pt x="3008" y="21041"/>
                    <a:pt x="2944" y="20997"/>
                  </a:cubicBezTo>
                  <a:cubicBezTo>
                    <a:pt x="2665" y="20828"/>
                    <a:pt x="2572" y="20316"/>
                    <a:pt x="2435" y="19866"/>
                  </a:cubicBezTo>
                  <a:cubicBezTo>
                    <a:pt x="1894" y="18045"/>
                    <a:pt x="1446" y="16194"/>
                    <a:pt x="1089" y="14324"/>
                  </a:cubicBezTo>
                  <a:cubicBezTo>
                    <a:pt x="376" y="10588"/>
                    <a:pt x="1" y="6751"/>
                    <a:pt x="375" y="2946"/>
                  </a:cubicBezTo>
                  <a:lnTo>
                    <a:pt x="375" y="2946"/>
                  </a:lnTo>
                  <a:cubicBezTo>
                    <a:pt x="166" y="4843"/>
                    <a:pt x="137" y="6760"/>
                    <a:pt x="246" y="8665"/>
                  </a:cubicBezTo>
                  <a:cubicBezTo>
                    <a:pt x="343" y="10573"/>
                    <a:pt x="531" y="12478"/>
                    <a:pt x="830" y="14368"/>
                  </a:cubicBezTo>
                  <a:cubicBezTo>
                    <a:pt x="1127" y="16257"/>
                    <a:pt x="1500" y="18138"/>
                    <a:pt x="2001" y="19988"/>
                  </a:cubicBezTo>
                  <a:cubicBezTo>
                    <a:pt x="2069" y="20222"/>
                    <a:pt x="2118" y="20442"/>
                    <a:pt x="2203" y="20691"/>
                  </a:cubicBezTo>
                  <a:cubicBezTo>
                    <a:pt x="2288" y="20931"/>
                    <a:pt x="2417" y="21208"/>
                    <a:pt x="2690" y="21389"/>
                  </a:cubicBezTo>
                  <a:cubicBezTo>
                    <a:pt x="2839" y="21488"/>
                    <a:pt x="3016" y="21533"/>
                    <a:pt x="3189" y="21533"/>
                  </a:cubicBezTo>
                  <a:cubicBezTo>
                    <a:pt x="3334" y="21533"/>
                    <a:pt x="3477" y="21502"/>
                    <a:pt x="3597" y="21445"/>
                  </a:cubicBezTo>
                  <a:cubicBezTo>
                    <a:pt x="3870" y="21327"/>
                    <a:pt x="4084" y="21128"/>
                    <a:pt x="4237" y="20886"/>
                  </a:cubicBezTo>
                  <a:cubicBezTo>
                    <a:pt x="4557" y="20356"/>
                    <a:pt x="4459" y="19784"/>
                    <a:pt x="4348" y="19305"/>
                  </a:cubicBezTo>
                  <a:cubicBezTo>
                    <a:pt x="4214" y="18820"/>
                    <a:pt x="4072" y="18389"/>
                    <a:pt x="3972" y="17933"/>
                  </a:cubicBezTo>
                  <a:cubicBezTo>
                    <a:pt x="3546" y="16116"/>
                    <a:pt x="3643" y="14203"/>
                    <a:pt x="3875" y="12326"/>
                  </a:cubicBezTo>
                  <a:cubicBezTo>
                    <a:pt x="4095" y="10441"/>
                    <a:pt x="4440" y="8555"/>
                    <a:pt x="4575" y="6639"/>
                  </a:cubicBezTo>
                  <a:cubicBezTo>
                    <a:pt x="4704" y="4736"/>
                    <a:pt x="4619" y="2758"/>
                    <a:pt x="3874" y="974"/>
                  </a:cubicBezTo>
                  <a:cubicBezTo>
                    <a:pt x="3671" y="544"/>
                    <a:pt x="3312" y="139"/>
                    <a:pt x="2825" y="32"/>
                  </a:cubicBezTo>
                  <a:cubicBezTo>
                    <a:pt x="2725" y="10"/>
                    <a:pt x="2624" y="0"/>
                    <a:pt x="2524" y="0"/>
                  </a:cubicBezTo>
                  <a:close/>
                </a:path>
              </a:pathLst>
            </a:custGeom>
            <a:solidFill>
              <a:srgbClr val="E5C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5506850" y="3723375"/>
              <a:ext cx="107725" cy="324700"/>
            </a:xfrm>
            <a:custGeom>
              <a:avLst/>
              <a:gdLst/>
              <a:ahLst/>
              <a:cxnLst/>
              <a:rect l="l" t="t" r="r" b="b"/>
              <a:pathLst>
                <a:path w="4309" h="12988" extrusionOk="0">
                  <a:moveTo>
                    <a:pt x="146" y="0"/>
                  </a:moveTo>
                  <a:lnTo>
                    <a:pt x="125" y="389"/>
                  </a:lnTo>
                  <a:cubicBezTo>
                    <a:pt x="22" y="2204"/>
                    <a:pt x="1" y="4024"/>
                    <a:pt x="108" y="5836"/>
                  </a:cubicBezTo>
                  <a:cubicBezTo>
                    <a:pt x="161" y="6743"/>
                    <a:pt x="216" y="7648"/>
                    <a:pt x="329" y="8550"/>
                  </a:cubicBezTo>
                  <a:lnTo>
                    <a:pt x="505" y="9898"/>
                  </a:lnTo>
                  <a:lnTo>
                    <a:pt x="605" y="10571"/>
                  </a:lnTo>
                  <a:cubicBezTo>
                    <a:pt x="581" y="10724"/>
                    <a:pt x="698" y="10794"/>
                    <a:pt x="817" y="10794"/>
                  </a:cubicBezTo>
                  <a:cubicBezTo>
                    <a:pt x="943" y="10794"/>
                    <a:pt x="1073" y="10716"/>
                    <a:pt x="1042" y="10577"/>
                  </a:cubicBezTo>
                  <a:lnTo>
                    <a:pt x="1042" y="10577"/>
                  </a:lnTo>
                  <a:cubicBezTo>
                    <a:pt x="1053" y="10706"/>
                    <a:pt x="942" y="10770"/>
                    <a:pt x="835" y="10770"/>
                  </a:cubicBezTo>
                  <a:cubicBezTo>
                    <a:pt x="725" y="10770"/>
                    <a:pt x="619" y="10701"/>
                    <a:pt x="659" y="10565"/>
                  </a:cubicBezTo>
                  <a:lnTo>
                    <a:pt x="610" y="9888"/>
                  </a:lnTo>
                  <a:lnTo>
                    <a:pt x="540" y="8534"/>
                  </a:lnTo>
                  <a:cubicBezTo>
                    <a:pt x="511" y="7630"/>
                    <a:pt x="465" y="6728"/>
                    <a:pt x="461" y="5826"/>
                  </a:cubicBezTo>
                  <a:cubicBezTo>
                    <a:pt x="454" y="4176"/>
                    <a:pt x="483" y="2527"/>
                    <a:pt x="584" y="882"/>
                  </a:cubicBezTo>
                  <a:lnTo>
                    <a:pt x="584" y="882"/>
                  </a:lnTo>
                  <a:cubicBezTo>
                    <a:pt x="1142" y="1460"/>
                    <a:pt x="1260" y="2435"/>
                    <a:pt x="1335" y="3322"/>
                  </a:cubicBezTo>
                  <a:cubicBezTo>
                    <a:pt x="1400" y="4409"/>
                    <a:pt x="1524" y="5523"/>
                    <a:pt x="1747" y="6602"/>
                  </a:cubicBezTo>
                  <a:cubicBezTo>
                    <a:pt x="2176" y="8740"/>
                    <a:pt x="2972" y="10803"/>
                    <a:pt x="4066" y="12676"/>
                  </a:cubicBezTo>
                  <a:lnTo>
                    <a:pt x="4066" y="12676"/>
                  </a:lnTo>
                  <a:cubicBezTo>
                    <a:pt x="3866" y="12802"/>
                    <a:pt x="3627" y="12863"/>
                    <a:pt x="3384" y="12863"/>
                  </a:cubicBezTo>
                  <a:cubicBezTo>
                    <a:pt x="2892" y="12863"/>
                    <a:pt x="2382" y="12615"/>
                    <a:pt x="2136" y="12158"/>
                  </a:cubicBezTo>
                  <a:lnTo>
                    <a:pt x="2136" y="12158"/>
                  </a:lnTo>
                  <a:cubicBezTo>
                    <a:pt x="2361" y="12667"/>
                    <a:pt x="2924" y="12987"/>
                    <a:pt x="3494" y="12987"/>
                  </a:cubicBezTo>
                  <a:cubicBezTo>
                    <a:pt x="3752" y="12987"/>
                    <a:pt x="4011" y="12922"/>
                    <a:pt x="4241" y="12780"/>
                  </a:cubicBezTo>
                  <a:lnTo>
                    <a:pt x="4309" y="12738"/>
                  </a:lnTo>
                  <a:lnTo>
                    <a:pt x="4271" y="12658"/>
                  </a:lnTo>
                  <a:cubicBezTo>
                    <a:pt x="3796" y="11678"/>
                    <a:pt x="3355" y="10685"/>
                    <a:pt x="3016" y="9654"/>
                  </a:cubicBezTo>
                  <a:cubicBezTo>
                    <a:pt x="2670" y="8627"/>
                    <a:pt x="2408" y="7573"/>
                    <a:pt x="2200" y="6513"/>
                  </a:cubicBezTo>
                  <a:cubicBezTo>
                    <a:pt x="1999" y="5446"/>
                    <a:pt x="1894" y="4382"/>
                    <a:pt x="1844" y="3286"/>
                  </a:cubicBezTo>
                  <a:cubicBezTo>
                    <a:pt x="1808" y="2734"/>
                    <a:pt x="1756" y="2166"/>
                    <a:pt x="1568" y="1611"/>
                  </a:cubicBezTo>
                  <a:cubicBezTo>
                    <a:pt x="1393" y="1060"/>
                    <a:pt x="1042" y="498"/>
                    <a:pt x="491" y="191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rgbClr val="E5C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4927400" y="1970600"/>
              <a:ext cx="108900" cy="236675"/>
            </a:xfrm>
            <a:custGeom>
              <a:avLst/>
              <a:gdLst/>
              <a:ahLst/>
              <a:cxnLst/>
              <a:rect l="l" t="t" r="r" b="b"/>
              <a:pathLst>
                <a:path w="4356" h="9467" extrusionOk="0">
                  <a:moveTo>
                    <a:pt x="2762" y="501"/>
                  </a:moveTo>
                  <a:cubicBezTo>
                    <a:pt x="2950" y="501"/>
                    <a:pt x="3179" y="598"/>
                    <a:pt x="3322" y="763"/>
                  </a:cubicBezTo>
                  <a:cubicBezTo>
                    <a:pt x="3583" y="1030"/>
                    <a:pt x="3709" y="1418"/>
                    <a:pt x="3763" y="1831"/>
                  </a:cubicBezTo>
                  <a:cubicBezTo>
                    <a:pt x="3855" y="3535"/>
                    <a:pt x="3598" y="5368"/>
                    <a:pt x="3401" y="7119"/>
                  </a:cubicBezTo>
                  <a:lnTo>
                    <a:pt x="3209" y="8444"/>
                  </a:lnTo>
                  <a:cubicBezTo>
                    <a:pt x="3162" y="8821"/>
                    <a:pt x="3016" y="9211"/>
                    <a:pt x="2709" y="9211"/>
                  </a:cubicBezTo>
                  <a:cubicBezTo>
                    <a:pt x="2671" y="9211"/>
                    <a:pt x="2631" y="9205"/>
                    <a:pt x="2589" y="9192"/>
                  </a:cubicBezTo>
                  <a:cubicBezTo>
                    <a:pt x="1856" y="8890"/>
                    <a:pt x="1139" y="8361"/>
                    <a:pt x="487" y="7825"/>
                  </a:cubicBezTo>
                  <a:lnTo>
                    <a:pt x="487" y="7825"/>
                  </a:lnTo>
                  <a:cubicBezTo>
                    <a:pt x="954" y="7213"/>
                    <a:pt x="1264" y="6482"/>
                    <a:pt x="1443" y="5735"/>
                  </a:cubicBezTo>
                  <a:cubicBezTo>
                    <a:pt x="1665" y="4851"/>
                    <a:pt x="1771" y="3951"/>
                    <a:pt x="1904" y="3070"/>
                  </a:cubicBezTo>
                  <a:cubicBezTo>
                    <a:pt x="1962" y="2629"/>
                    <a:pt x="2032" y="2191"/>
                    <a:pt x="2122" y="1762"/>
                  </a:cubicBezTo>
                  <a:cubicBezTo>
                    <a:pt x="2170" y="1547"/>
                    <a:pt x="2219" y="1334"/>
                    <a:pt x="2282" y="1127"/>
                  </a:cubicBezTo>
                  <a:cubicBezTo>
                    <a:pt x="2340" y="913"/>
                    <a:pt x="2403" y="706"/>
                    <a:pt x="2495" y="609"/>
                  </a:cubicBezTo>
                  <a:cubicBezTo>
                    <a:pt x="2552" y="535"/>
                    <a:pt x="2650" y="501"/>
                    <a:pt x="2762" y="501"/>
                  </a:cubicBezTo>
                  <a:close/>
                  <a:moveTo>
                    <a:pt x="2787" y="1"/>
                  </a:moveTo>
                  <a:cubicBezTo>
                    <a:pt x="2552" y="1"/>
                    <a:pt x="2293" y="89"/>
                    <a:pt x="2127" y="288"/>
                  </a:cubicBezTo>
                  <a:cubicBezTo>
                    <a:pt x="1924" y="537"/>
                    <a:pt x="1884" y="783"/>
                    <a:pt x="1823" y="997"/>
                  </a:cubicBezTo>
                  <a:cubicBezTo>
                    <a:pt x="1759" y="1220"/>
                    <a:pt x="1712" y="1443"/>
                    <a:pt x="1666" y="1668"/>
                  </a:cubicBezTo>
                  <a:cubicBezTo>
                    <a:pt x="1580" y="2117"/>
                    <a:pt x="1514" y="2567"/>
                    <a:pt x="1464" y="3015"/>
                  </a:cubicBezTo>
                  <a:cubicBezTo>
                    <a:pt x="1281" y="4742"/>
                    <a:pt x="1235" y="6563"/>
                    <a:pt x="191" y="7980"/>
                  </a:cubicBezTo>
                  <a:lnTo>
                    <a:pt x="191" y="7980"/>
                  </a:lnTo>
                  <a:cubicBezTo>
                    <a:pt x="109" y="7633"/>
                    <a:pt x="183" y="7265"/>
                    <a:pt x="397" y="6975"/>
                  </a:cubicBezTo>
                  <a:lnTo>
                    <a:pt x="397" y="6975"/>
                  </a:lnTo>
                  <a:cubicBezTo>
                    <a:pt x="109" y="7285"/>
                    <a:pt x="0" y="7721"/>
                    <a:pt x="108" y="8130"/>
                  </a:cubicBezTo>
                  <a:lnTo>
                    <a:pt x="135" y="8233"/>
                  </a:lnTo>
                  <a:lnTo>
                    <a:pt x="212" y="8151"/>
                  </a:lnTo>
                  <a:cubicBezTo>
                    <a:pt x="305" y="8051"/>
                    <a:pt x="394" y="7946"/>
                    <a:pt x="477" y="7837"/>
                  </a:cubicBezTo>
                  <a:lnTo>
                    <a:pt x="477" y="7837"/>
                  </a:lnTo>
                  <a:cubicBezTo>
                    <a:pt x="1075" y="8454"/>
                    <a:pt x="1712" y="9008"/>
                    <a:pt x="2521" y="9427"/>
                  </a:cubicBezTo>
                  <a:cubicBezTo>
                    <a:pt x="2584" y="9454"/>
                    <a:pt x="2653" y="9467"/>
                    <a:pt x="2724" y="9467"/>
                  </a:cubicBezTo>
                  <a:cubicBezTo>
                    <a:pt x="2932" y="9467"/>
                    <a:pt x="3154" y="9358"/>
                    <a:pt x="3261" y="9186"/>
                  </a:cubicBezTo>
                  <a:cubicBezTo>
                    <a:pt x="3416" y="8969"/>
                    <a:pt x="3474" y="8728"/>
                    <a:pt x="3522" y="8504"/>
                  </a:cubicBezTo>
                  <a:lnTo>
                    <a:pt x="3785" y="7180"/>
                  </a:lnTo>
                  <a:cubicBezTo>
                    <a:pt x="3952" y="6295"/>
                    <a:pt x="4067" y="5400"/>
                    <a:pt x="4155" y="4503"/>
                  </a:cubicBezTo>
                  <a:cubicBezTo>
                    <a:pt x="4223" y="3600"/>
                    <a:pt x="4355" y="2725"/>
                    <a:pt x="4274" y="1768"/>
                  </a:cubicBezTo>
                  <a:cubicBezTo>
                    <a:pt x="4226" y="1297"/>
                    <a:pt x="4066" y="782"/>
                    <a:pt x="3688" y="405"/>
                  </a:cubicBezTo>
                  <a:cubicBezTo>
                    <a:pt x="3495" y="204"/>
                    <a:pt x="3244" y="70"/>
                    <a:pt x="2971" y="20"/>
                  </a:cubicBezTo>
                  <a:cubicBezTo>
                    <a:pt x="2913" y="7"/>
                    <a:pt x="2851" y="1"/>
                    <a:pt x="2787" y="1"/>
                  </a:cubicBezTo>
                  <a:close/>
                </a:path>
              </a:pathLst>
            </a:custGeom>
            <a:solidFill>
              <a:srgbClr val="E5C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3401400" y="2262400"/>
              <a:ext cx="1982025" cy="2401250"/>
            </a:xfrm>
            <a:custGeom>
              <a:avLst/>
              <a:gdLst/>
              <a:ahLst/>
              <a:cxnLst/>
              <a:rect l="l" t="t" r="r" b="b"/>
              <a:pathLst>
                <a:path w="79281" h="96050" extrusionOk="0">
                  <a:moveTo>
                    <a:pt x="62882" y="0"/>
                  </a:moveTo>
                  <a:cubicBezTo>
                    <a:pt x="49248" y="0"/>
                    <a:pt x="35848" y="4591"/>
                    <a:pt x="22115" y="5240"/>
                  </a:cubicBezTo>
                  <a:cubicBezTo>
                    <a:pt x="14592" y="5595"/>
                    <a:pt x="11729" y="19047"/>
                    <a:pt x="11098" y="20914"/>
                  </a:cubicBezTo>
                  <a:cubicBezTo>
                    <a:pt x="6092" y="35707"/>
                    <a:pt x="1" y="50671"/>
                    <a:pt x="62" y="66542"/>
                  </a:cubicBezTo>
                  <a:cubicBezTo>
                    <a:pt x="68" y="67585"/>
                    <a:pt x="108" y="68669"/>
                    <a:pt x="590" y="69595"/>
                  </a:cubicBezTo>
                  <a:cubicBezTo>
                    <a:pt x="1563" y="71462"/>
                    <a:pt x="3909" y="72041"/>
                    <a:pt x="5975" y="72444"/>
                  </a:cubicBezTo>
                  <a:cubicBezTo>
                    <a:pt x="14973" y="74207"/>
                    <a:pt x="57740" y="96050"/>
                    <a:pt x="61656" y="96050"/>
                  </a:cubicBezTo>
                  <a:cubicBezTo>
                    <a:pt x="61751" y="96050"/>
                    <a:pt x="61824" y="96037"/>
                    <a:pt x="61872" y="96010"/>
                  </a:cubicBezTo>
                  <a:cubicBezTo>
                    <a:pt x="64215" y="94723"/>
                    <a:pt x="64163" y="81054"/>
                    <a:pt x="64768" y="78450"/>
                  </a:cubicBezTo>
                  <a:cubicBezTo>
                    <a:pt x="66579" y="70666"/>
                    <a:pt x="68983" y="64515"/>
                    <a:pt x="71300" y="51327"/>
                  </a:cubicBezTo>
                  <a:cubicBezTo>
                    <a:pt x="73794" y="37124"/>
                    <a:pt x="79280" y="23060"/>
                    <a:pt x="76806" y="8853"/>
                  </a:cubicBezTo>
                  <a:cubicBezTo>
                    <a:pt x="76350" y="6233"/>
                    <a:pt x="75552" y="3433"/>
                    <a:pt x="73413" y="1852"/>
                  </a:cubicBezTo>
                  <a:cubicBezTo>
                    <a:pt x="71793" y="655"/>
                    <a:pt x="69689" y="377"/>
                    <a:pt x="67684" y="203"/>
                  </a:cubicBezTo>
                  <a:cubicBezTo>
                    <a:pt x="66079" y="63"/>
                    <a:pt x="64479" y="0"/>
                    <a:pt x="628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3401525" y="2668875"/>
              <a:ext cx="1935500" cy="1994775"/>
            </a:xfrm>
            <a:custGeom>
              <a:avLst/>
              <a:gdLst/>
              <a:ahLst/>
              <a:cxnLst/>
              <a:rect l="l" t="t" r="r" b="b"/>
              <a:pathLst>
                <a:path w="77420" h="79791" extrusionOk="0">
                  <a:moveTo>
                    <a:pt x="72919" y="1"/>
                  </a:moveTo>
                  <a:cubicBezTo>
                    <a:pt x="69662" y="1"/>
                    <a:pt x="66363" y="493"/>
                    <a:pt x="63699" y="2141"/>
                  </a:cubicBezTo>
                  <a:cubicBezTo>
                    <a:pt x="59012" y="5039"/>
                    <a:pt x="61600" y="11257"/>
                    <a:pt x="60655" y="15994"/>
                  </a:cubicBezTo>
                  <a:cubicBezTo>
                    <a:pt x="59874" y="19906"/>
                    <a:pt x="58600" y="23943"/>
                    <a:pt x="54576" y="25535"/>
                  </a:cubicBezTo>
                  <a:cubicBezTo>
                    <a:pt x="53531" y="25948"/>
                    <a:pt x="52463" y="26119"/>
                    <a:pt x="51392" y="26119"/>
                  </a:cubicBezTo>
                  <a:cubicBezTo>
                    <a:pt x="48820" y="26119"/>
                    <a:pt x="46230" y="25132"/>
                    <a:pt x="43889" y="24140"/>
                  </a:cubicBezTo>
                  <a:cubicBezTo>
                    <a:pt x="38895" y="22021"/>
                    <a:pt x="34015" y="19722"/>
                    <a:pt x="29221" y="17178"/>
                  </a:cubicBezTo>
                  <a:cubicBezTo>
                    <a:pt x="23718" y="14257"/>
                    <a:pt x="16661" y="10575"/>
                    <a:pt x="9596" y="9010"/>
                  </a:cubicBezTo>
                  <a:cubicBezTo>
                    <a:pt x="4952" y="22391"/>
                    <a:pt x="1" y="35968"/>
                    <a:pt x="57" y="50283"/>
                  </a:cubicBezTo>
                  <a:cubicBezTo>
                    <a:pt x="63" y="51326"/>
                    <a:pt x="103" y="52410"/>
                    <a:pt x="585" y="53336"/>
                  </a:cubicBezTo>
                  <a:cubicBezTo>
                    <a:pt x="1558" y="55203"/>
                    <a:pt x="3904" y="55782"/>
                    <a:pt x="5970" y="56185"/>
                  </a:cubicBezTo>
                  <a:cubicBezTo>
                    <a:pt x="14968" y="57948"/>
                    <a:pt x="57737" y="79790"/>
                    <a:pt x="61651" y="79790"/>
                  </a:cubicBezTo>
                  <a:cubicBezTo>
                    <a:pt x="61746" y="79790"/>
                    <a:pt x="61819" y="79778"/>
                    <a:pt x="61867" y="79751"/>
                  </a:cubicBezTo>
                  <a:cubicBezTo>
                    <a:pt x="64210" y="78464"/>
                    <a:pt x="64158" y="64795"/>
                    <a:pt x="64763" y="62191"/>
                  </a:cubicBezTo>
                  <a:cubicBezTo>
                    <a:pt x="66574" y="54407"/>
                    <a:pt x="68978" y="48256"/>
                    <a:pt x="71295" y="35068"/>
                  </a:cubicBezTo>
                  <a:cubicBezTo>
                    <a:pt x="73341" y="23422"/>
                    <a:pt x="77389" y="11872"/>
                    <a:pt x="77420" y="259"/>
                  </a:cubicBezTo>
                  <a:cubicBezTo>
                    <a:pt x="75976" y="110"/>
                    <a:pt x="74452" y="1"/>
                    <a:pt x="72919" y="1"/>
                  </a:cubicBezTo>
                  <a:close/>
                </a:path>
              </a:pathLst>
            </a:custGeom>
            <a:solidFill>
              <a:srgbClr val="3F4149">
                <a:alpha val="5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4074925" y="1591850"/>
              <a:ext cx="681175" cy="962650"/>
            </a:xfrm>
            <a:custGeom>
              <a:avLst/>
              <a:gdLst/>
              <a:ahLst/>
              <a:cxnLst/>
              <a:rect l="l" t="t" r="r" b="b"/>
              <a:pathLst>
                <a:path w="27247" h="38506" extrusionOk="0">
                  <a:moveTo>
                    <a:pt x="12987" y="1"/>
                  </a:moveTo>
                  <a:cubicBezTo>
                    <a:pt x="11722" y="1"/>
                    <a:pt x="10237" y="816"/>
                    <a:pt x="9098" y="994"/>
                  </a:cubicBezTo>
                  <a:cubicBezTo>
                    <a:pt x="8129" y="1145"/>
                    <a:pt x="7162" y="1033"/>
                    <a:pt x="6201" y="1267"/>
                  </a:cubicBezTo>
                  <a:cubicBezTo>
                    <a:pt x="3827" y="1845"/>
                    <a:pt x="1360" y="3464"/>
                    <a:pt x="632" y="5669"/>
                  </a:cubicBezTo>
                  <a:cubicBezTo>
                    <a:pt x="1" y="7580"/>
                    <a:pt x="684" y="9621"/>
                    <a:pt x="1335" y="11527"/>
                  </a:cubicBezTo>
                  <a:cubicBezTo>
                    <a:pt x="3410" y="17588"/>
                    <a:pt x="5205" y="23742"/>
                    <a:pt x="6292" y="30012"/>
                  </a:cubicBezTo>
                  <a:cubicBezTo>
                    <a:pt x="6448" y="30910"/>
                    <a:pt x="6581" y="31865"/>
                    <a:pt x="6179" y="32698"/>
                  </a:cubicBezTo>
                  <a:cubicBezTo>
                    <a:pt x="5760" y="33567"/>
                    <a:pt x="4801" y="34194"/>
                    <a:pt x="4566" y="35118"/>
                  </a:cubicBezTo>
                  <a:cubicBezTo>
                    <a:pt x="4348" y="35978"/>
                    <a:pt x="4845" y="36892"/>
                    <a:pt x="5606" y="37443"/>
                  </a:cubicBezTo>
                  <a:cubicBezTo>
                    <a:pt x="6364" y="37993"/>
                    <a:pt x="7338" y="38237"/>
                    <a:pt x="8299" y="38369"/>
                  </a:cubicBezTo>
                  <a:cubicBezTo>
                    <a:pt x="8983" y="38462"/>
                    <a:pt x="9672" y="38505"/>
                    <a:pt x="10360" y="38505"/>
                  </a:cubicBezTo>
                  <a:cubicBezTo>
                    <a:pt x="12471" y="38505"/>
                    <a:pt x="14587" y="38102"/>
                    <a:pt x="16606" y="37514"/>
                  </a:cubicBezTo>
                  <a:cubicBezTo>
                    <a:pt x="21038" y="36227"/>
                    <a:pt x="25435" y="33749"/>
                    <a:pt x="27069" y="29792"/>
                  </a:cubicBezTo>
                  <a:cubicBezTo>
                    <a:pt x="27162" y="29568"/>
                    <a:pt x="27246" y="29324"/>
                    <a:pt x="27192" y="29089"/>
                  </a:cubicBezTo>
                  <a:cubicBezTo>
                    <a:pt x="27127" y="28806"/>
                    <a:pt x="26878" y="28594"/>
                    <a:pt x="26646" y="28395"/>
                  </a:cubicBezTo>
                  <a:cubicBezTo>
                    <a:pt x="24456" y="26518"/>
                    <a:pt x="22717" y="24212"/>
                    <a:pt x="21578" y="21680"/>
                  </a:cubicBezTo>
                  <a:cubicBezTo>
                    <a:pt x="20065" y="18310"/>
                    <a:pt x="19639" y="14636"/>
                    <a:pt x="18954" y="11051"/>
                  </a:cubicBezTo>
                  <a:cubicBezTo>
                    <a:pt x="18268" y="7465"/>
                    <a:pt x="17247" y="3801"/>
                    <a:pt x="14778" y="934"/>
                  </a:cubicBezTo>
                  <a:cubicBezTo>
                    <a:pt x="14486" y="595"/>
                    <a:pt x="14156" y="257"/>
                    <a:pt x="13712" y="109"/>
                  </a:cubicBezTo>
                  <a:cubicBezTo>
                    <a:pt x="13482" y="33"/>
                    <a:pt x="13239" y="1"/>
                    <a:pt x="12987" y="1"/>
                  </a:cubicBezTo>
                  <a:close/>
                </a:path>
              </a:pathLst>
            </a:custGeom>
            <a:solidFill>
              <a:srgbClr val="FC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4074925" y="1603350"/>
              <a:ext cx="442975" cy="728775"/>
            </a:xfrm>
            <a:custGeom>
              <a:avLst/>
              <a:gdLst/>
              <a:ahLst/>
              <a:cxnLst/>
              <a:rect l="l" t="t" r="r" b="b"/>
              <a:pathLst>
                <a:path w="17719" h="29151" extrusionOk="0">
                  <a:moveTo>
                    <a:pt x="10911" y="0"/>
                  </a:moveTo>
                  <a:cubicBezTo>
                    <a:pt x="10268" y="218"/>
                    <a:pt x="9644" y="448"/>
                    <a:pt x="9099" y="533"/>
                  </a:cubicBezTo>
                  <a:cubicBezTo>
                    <a:pt x="8129" y="685"/>
                    <a:pt x="7162" y="573"/>
                    <a:pt x="6201" y="807"/>
                  </a:cubicBezTo>
                  <a:cubicBezTo>
                    <a:pt x="3828" y="1385"/>
                    <a:pt x="1361" y="3004"/>
                    <a:pt x="633" y="5209"/>
                  </a:cubicBezTo>
                  <a:cubicBezTo>
                    <a:pt x="1" y="7120"/>
                    <a:pt x="684" y="9161"/>
                    <a:pt x="1337" y="11066"/>
                  </a:cubicBezTo>
                  <a:cubicBezTo>
                    <a:pt x="3367" y="16998"/>
                    <a:pt x="5124" y="23019"/>
                    <a:pt x="6218" y="29151"/>
                  </a:cubicBezTo>
                  <a:cubicBezTo>
                    <a:pt x="7317" y="29098"/>
                    <a:pt x="8404" y="28910"/>
                    <a:pt x="9445" y="28551"/>
                  </a:cubicBezTo>
                  <a:cubicBezTo>
                    <a:pt x="14292" y="26873"/>
                    <a:pt x="17317" y="21652"/>
                    <a:pt x="17517" y="16525"/>
                  </a:cubicBezTo>
                  <a:cubicBezTo>
                    <a:pt x="17719" y="11398"/>
                    <a:pt x="15542" y="6434"/>
                    <a:pt x="12620" y="2217"/>
                  </a:cubicBezTo>
                  <a:cubicBezTo>
                    <a:pt x="12089" y="1452"/>
                    <a:pt x="11514" y="712"/>
                    <a:pt x="10911" y="0"/>
                  </a:cubicBezTo>
                  <a:close/>
                </a:path>
              </a:pathLst>
            </a:custGeom>
            <a:solidFill>
              <a:srgbClr val="E5C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2609625" y="2398025"/>
              <a:ext cx="967200" cy="769150"/>
            </a:xfrm>
            <a:custGeom>
              <a:avLst/>
              <a:gdLst/>
              <a:ahLst/>
              <a:cxnLst/>
              <a:rect l="l" t="t" r="r" b="b"/>
              <a:pathLst>
                <a:path w="38688" h="30766" extrusionOk="0">
                  <a:moveTo>
                    <a:pt x="12194" y="1"/>
                  </a:moveTo>
                  <a:cubicBezTo>
                    <a:pt x="10793" y="1"/>
                    <a:pt x="0" y="2267"/>
                    <a:pt x="0" y="2267"/>
                  </a:cubicBezTo>
                  <a:cubicBezTo>
                    <a:pt x="0" y="2267"/>
                    <a:pt x="14531" y="16704"/>
                    <a:pt x="18684" y="21989"/>
                  </a:cubicBezTo>
                  <a:lnTo>
                    <a:pt x="35761" y="30765"/>
                  </a:lnTo>
                  <a:lnTo>
                    <a:pt x="38687" y="26424"/>
                  </a:lnTo>
                  <a:lnTo>
                    <a:pt x="18022" y="5004"/>
                  </a:lnTo>
                  <a:cubicBezTo>
                    <a:pt x="18022" y="5004"/>
                    <a:pt x="13304" y="97"/>
                    <a:pt x="12267" y="3"/>
                  </a:cubicBezTo>
                  <a:cubicBezTo>
                    <a:pt x="12246" y="1"/>
                    <a:pt x="12222" y="1"/>
                    <a:pt x="12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2609625" y="2289600"/>
              <a:ext cx="526075" cy="311400"/>
            </a:xfrm>
            <a:custGeom>
              <a:avLst/>
              <a:gdLst/>
              <a:ahLst/>
              <a:cxnLst/>
              <a:rect l="l" t="t" r="r" b="b"/>
              <a:pathLst>
                <a:path w="21043" h="12456" extrusionOk="0">
                  <a:moveTo>
                    <a:pt x="7831" y="0"/>
                  </a:moveTo>
                  <a:lnTo>
                    <a:pt x="6700" y="1133"/>
                  </a:lnTo>
                  <a:lnTo>
                    <a:pt x="8870" y="2170"/>
                  </a:lnTo>
                  <a:lnTo>
                    <a:pt x="6133" y="2264"/>
                  </a:lnTo>
                  <a:lnTo>
                    <a:pt x="0" y="6604"/>
                  </a:lnTo>
                  <a:cubicBezTo>
                    <a:pt x="0" y="6604"/>
                    <a:pt x="1417" y="6559"/>
                    <a:pt x="3394" y="6559"/>
                  </a:cubicBezTo>
                  <a:cubicBezTo>
                    <a:pt x="6366" y="6559"/>
                    <a:pt x="10604" y="6661"/>
                    <a:pt x="13210" y="7171"/>
                  </a:cubicBezTo>
                  <a:cubicBezTo>
                    <a:pt x="17551" y="8020"/>
                    <a:pt x="16607" y="12455"/>
                    <a:pt x="16607" y="12455"/>
                  </a:cubicBezTo>
                  <a:lnTo>
                    <a:pt x="20382" y="11795"/>
                  </a:lnTo>
                  <a:cubicBezTo>
                    <a:pt x="21042" y="1698"/>
                    <a:pt x="7831" y="0"/>
                    <a:pt x="7831" y="0"/>
                  </a:cubicBezTo>
                  <a:close/>
                </a:path>
              </a:pathLst>
            </a:custGeom>
            <a:solidFill>
              <a:srgbClr val="F6E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3652275" y="2301375"/>
              <a:ext cx="549650" cy="750175"/>
            </a:xfrm>
            <a:custGeom>
              <a:avLst/>
              <a:gdLst/>
              <a:ahLst/>
              <a:cxnLst/>
              <a:rect l="l" t="t" r="r" b="b"/>
              <a:pathLst>
                <a:path w="21986" h="30007" extrusionOk="0">
                  <a:moveTo>
                    <a:pt x="0" y="0"/>
                  </a:moveTo>
                  <a:lnTo>
                    <a:pt x="283" y="4246"/>
                  </a:lnTo>
                  <a:lnTo>
                    <a:pt x="2359" y="13211"/>
                  </a:lnTo>
                  <a:lnTo>
                    <a:pt x="21797" y="30006"/>
                  </a:lnTo>
                  <a:lnTo>
                    <a:pt x="21985" y="26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3102650" y="2301075"/>
              <a:ext cx="556700" cy="364750"/>
            </a:xfrm>
            <a:custGeom>
              <a:avLst/>
              <a:gdLst/>
              <a:ahLst/>
              <a:cxnLst/>
              <a:rect l="l" t="t" r="r" b="b"/>
              <a:pathLst>
                <a:path w="22268" h="14590" extrusionOk="0">
                  <a:moveTo>
                    <a:pt x="21268" y="1"/>
                  </a:moveTo>
                  <a:cubicBezTo>
                    <a:pt x="17987" y="1"/>
                    <a:pt x="4385" y="581"/>
                    <a:pt x="0" y="10015"/>
                  </a:cubicBezTo>
                  <a:lnTo>
                    <a:pt x="661" y="11336"/>
                  </a:lnTo>
                  <a:cubicBezTo>
                    <a:pt x="661" y="11336"/>
                    <a:pt x="17645" y="13694"/>
                    <a:pt x="18494" y="14543"/>
                  </a:cubicBezTo>
                  <a:cubicBezTo>
                    <a:pt x="18525" y="14574"/>
                    <a:pt x="18560" y="14589"/>
                    <a:pt x="18596" y="14589"/>
                  </a:cubicBezTo>
                  <a:cubicBezTo>
                    <a:pt x="19556" y="14589"/>
                    <a:pt x="22268" y="4258"/>
                    <a:pt x="22268" y="4258"/>
                  </a:cubicBezTo>
                  <a:lnTo>
                    <a:pt x="21985" y="12"/>
                  </a:lnTo>
                  <a:cubicBezTo>
                    <a:pt x="21985" y="12"/>
                    <a:pt x="21728" y="1"/>
                    <a:pt x="21268" y="1"/>
                  </a:cubicBezTo>
                  <a:close/>
                </a:path>
              </a:pathLst>
            </a:custGeom>
            <a:solidFill>
              <a:srgbClr val="F6E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3665750" y="2275675"/>
              <a:ext cx="1957500" cy="1834225"/>
            </a:xfrm>
            <a:custGeom>
              <a:avLst/>
              <a:gdLst/>
              <a:ahLst/>
              <a:cxnLst/>
              <a:rect l="l" t="t" r="r" b="b"/>
              <a:pathLst>
                <a:path w="78300" h="73369" extrusionOk="0">
                  <a:moveTo>
                    <a:pt x="59704" y="1"/>
                  </a:moveTo>
                  <a:cubicBezTo>
                    <a:pt x="53197" y="1"/>
                    <a:pt x="54915" y="14851"/>
                    <a:pt x="54711" y="19427"/>
                  </a:cubicBezTo>
                  <a:cubicBezTo>
                    <a:pt x="54612" y="21632"/>
                    <a:pt x="52755" y="47205"/>
                    <a:pt x="51498" y="47205"/>
                  </a:cubicBezTo>
                  <a:cubicBezTo>
                    <a:pt x="51488" y="47205"/>
                    <a:pt x="51479" y="47204"/>
                    <a:pt x="51470" y="47201"/>
                  </a:cubicBezTo>
                  <a:cubicBezTo>
                    <a:pt x="43531" y="44766"/>
                    <a:pt x="36145" y="40804"/>
                    <a:pt x="28310" y="38050"/>
                  </a:cubicBezTo>
                  <a:cubicBezTo>
                    <a:pt x="23339" y="36302"/>
                    <a:pt x="18022" y="35059"/>
                    <a:pt x="12788" y="35059"/>
                  </a:cubicBezTo>
                  <a:cubicBezTo>
                    <a:pt x="9774" y="35059"/>
                    <a:pt x="6788" y="35471"/>
                    <a:pt x="3912" y="36437"/>
                  </a:cubicBezTo>
                  <a:cubicBezTo>
                    <a:pt x="3402" y="36608"/>
                    <a:pt x="2878" y="36808"/>
                    <a:pt x="2506" y="37196"/>
                  </a:cubicBezTo>
                  <a:cubicBezTo>
                    <a:pt x="2109" y="37610"/>
                    <a:pt x="1934" y="38183"/>
                    <a:pt x="1781" y="38736"/>
                  </a:cubicBezTo>
                  <a:cubicBezTo>
                    <a:pt x="1080" y="41259"/>
                    <a:pt x="554" y="43827"/>
                    <a:pt x="205" y="46422"/>
                  </a:cubicBezTo>
                  <a:cubicBezTo>
                    <a:pt x="90" y="47279"/>
                    <a:pt x="1" y="48182"/>
                    <a:pt x="337" y="48978"/>
                  </a:cubicBezTo>
                  <a:cubicBezTo>
                    <a:pt x="668" y="49761"/>
                    <a:pt x="1361" y="50321"/>
                    <a:pt x="2035" y="50839"/>
                  </a:cubicBezTo>
                  <a:cubicBezTo>
                    <a:pt x="14622" y="60514"/>
                    <a:pt x="29465" y="66961"/>
                    <a:pt x="44765" y="71195"/>
                  </a:cubicBezTo>
                  <a:cubicBezTo>
                    <a:pt x="48975" y="72360"/>
                    <a:pt x="53321" y="73369"/>
                    <a:pt x="57661" y="73369"/>
                  </a:cubicBezTo>
                  <a:cubicBezTo>
                    <a:pt x="58805" y="73369"/>
                    <a:pt x="59948" y="73298"/>
                    <a:pt x="61089" y="73143"/>
                  </a:cubicBezTo>
                  <a:cubicBezTo>
                    <a:pt x="62336" y="72973"/>
                    <a:pt x="63633" y="72669"/>
                    <a:pt x="64556" y="71814"/>
                  </a:cubicBezTo>
                  <a:cubicBezTo>
                    <a:pt x="65074" y="71332"/>
                    <a:pt x="65436" y="70709"/>
                    <a:pt x="65781" y="70092"/>
                  </a:cubicBezTo>
                  <a:cubicBezTo>
                    <a:pt x="72425" y="58206"/>
                    <a:pt x="75569" y="44658"/>
                    <a:pt x="77161" y="31135"/>
                  </a:cubicBezTo>
                  <a:cubicBezTo>
                    <a:pt x="78090" y="23239"/>
                    <a:pt x="78300" y="14512"/>
                    <a:pt x="73486" y="8187"/>
                  </a:cubicBezTo>
                  <a:cubicBezTo>
                    <a:pt x="70820" y="4683"/>
                    <a:pt x="65720" y="1771"/>
                    <a:pt x="61579" y="349"/>
                  </a:cubicBezTo>
                  <a:cubicBezTo>
                    <a:pt x="60888" y="111"/>
                    <a:pt x="60265" y="1"/>
                    <a:pt x="597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4931875" y="3445525"/>
              <a:ext cx="53100" cy="175425"/>
            </a:xfrm>
            <a:custGeom>
              <a:avLst/>
              <a:gdLst/>
              <a:ahLst/>
              <a:cxnLst/>
              <a:rect l="l" t="t" r="r" b="b"/>
              <a:pathLst>
                <a:path w="2124" h="7017" extrusionOk="0">
                  <a:moveTo>
                    <a:pt x="479" y="1"/>
                  </a:moveTo>
                  <a:lnTo>
                    <a:pt x="0" y="212"/>
                  </a:lnTo>
                  <a:cubicBezTo>
                    <a:pt x="634" y="1661"/>
                    <a:pt x="1098" y="3178"/>
                    <a:pt x="1385" y="4733"/>
                  </a:cubicBezTo>
                  <a:cubicBezTo>
                    <a:pt x="1510" y="5414"/>
                    <a:pt x="1582" y="6180"/>
                    <a:pt x="1187" y="6699"/>
                  </a:cubicBezTo>
                  <a:lnTo>
                    <a:pt x="1605" y="7016"/>
                  </a:lnTo>
                  <a:cubicBezTo>
                    <a:pt x="2123" y="6336"/>
                    <a:pt x="2046" y="5432"/>
                    <a:pt x="1900" y="4639"/>
                  </a:cubicBezTo>
                  <a:cubicBezTo>
                    <a:pt x="1607" y="3044"/>
                    <a:pt x="1130" y="1487"/>
                    <a:pt x="479" y="1"/>
                  </a:cubicBezTo>
                  <a:close/>
                </a:path>
              </a:pathLst>
            </a:custGeom>
            <a:solidFill>
              <a:srgbClr val="D6A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5000250" y="3490350"/>
              <a:ext cx="69975" cy="102875"/>
            </a:xfrm>
            <a:custGeom>
              <a:avLst/>
              <a:gdLst/>
              <a:ahLst/>
              <a:cxnLst/>
              <a:rect l="l" t="t" r="r" b="b"/>
              <a:pathLst>
                <a:path w="2799" h="4115" extrusionOk="0">
                  <a:moveTo>
                    <a:pt x="368" y="1"/>
                  </a:moveTo>
                  <a:lnTo>
                    <a:pt x="0" y="376"/>
                  </a:lnTo>
                  <a:cubicBezTo>
                    <a:pt x="1062" y="1415"/>
                    <a:pt x="1851" y="2698"/>
                    <a:pt x="2299" y="4115"/>
                  </a:cubicBezTo>
                  <a:lnTo>
                    <a:pt x="2799" y="3958"/>
                  </a:lnTo>
                  <a:cubicBezTo>
                    <a:pt x="2325" y="2459"/>
                    <a:pt x="1491" y="1100"/>
                    <a:pt x="368" y="1"/>
                  </a:cubicBezTo>
                  <a:close/>
                </a:path>
              </a:pathLst>
            </a:custGeom>
            <a:solidFill>
              <a:srgbClr val="D6A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4974775" y="3438275"/>
              <a:ext cx="149300" cy="95125"/>
            </a:xfrm>
            <a:custGeom>
              <a:avLst/>
              <a:gdLst/>
              <a:ahLst/>
              <a:cxnLst/>
              <a:rect l="l" t="t" r="r" b="b"/>
              <a:pathLst>
                <a:path w="5972" h="3805" extrusionOk="0">
                  <a:moveTo>
                    <a:pt x="192" y="0"/>
                  </a:moveTo>
                  <a:lnTo>
                    <a:pt x="1" y="487"/>
                  </a:lnTo>
                  <a:cubicBezTo>
                    <a:pt x="2044" y="1286"/>
                    <a:pt x="3947" y="2405"/>
                    <a:pt x="5638" y="3805"/>
                  </a:cubicBezTo>
                  <a:lnTo>
                    <a:pt x="5971" y="3401"/>
                  </a:lnTo>
                  <a:cubicBezTo>
                    <a:pt x="4237" y="1967"/>
                    <a:pt x="2287" y="818"/>
                    <a:pt x="192" y="0"/>
                  </a:cubicBezTo>
                  <a:close/>
                </a:path>
              </a:pathLst>
            </a:custGeom>
            <a:solidFill>
              <a:srgbClr val="D6A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3119150" y="2404825"/>
              <a:ext cx="1082800" cy="811850"/>
            </a:xfrm>
            <a:custGeom>
              <a:avLst/>
              <a:gdLst/>
              <a:ahLst/>
              <a:cxnLst/>
              <a:rect l="l" t="t" r="r" b="b"/>
              <a:pathLst>
                <a:path w="43312" h="32474" extrusionOk="0">
                  <a:moveTo>
                    <a:pt x="18315" y="1"/>
                  </a:moveTo>
                  <a:cubicBezTo>
                    <a:pt x="3221" y="1"/>
                    <a:pt x="1" y="7186"/>
                    <a:pt x="1" y="7186"/>
                  </a:cubicBezTo>
                  <a:lnTo>
                    <a:pt x="18495" y="32474"/>
                  </a:lnTo>
                  <a:cubicBezTo>
                    <a:pt x="24062" y="24735"/>
                    <a:pt x="43312" y="26245"/>
                    <a:pt x="43122" y="25868"/>
                  </a:cubicBezTo>
                  <a:cubicBezTo>
                    <a:pt x="42934" y="25491"/>
                    <a:pt x="21608" y="108"/>
                    <a:pt x="21608" y="108"/>
                  </a:cubicBezTo>
                  <a:cubicBezTo>
                    <a:pt x="20452" y="35"/>
                    <a:pt x="19355" y="1"/>
                    <a:pt x="18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3024775" y="2584450"/>
              <a:ext cx="556750" cy="632225"/>
            </a:xfrm>
            <a:custGeom>
              <a:avLst/>
              <a:gdLst/>
              <a:ahLst/>
              <a:cxnLst/>
              <a:rect l="l" t="t" r="r" b="b"/>
              <a:pathLst>
                <a:path w="22270" h="25289" extrusionOk="0">
                  <a:moveTo>
                    <a:pt x="3776" y="1"/>
                  </a:moveTo>
                  <a:lnTo>
                    <a:pt x="1" y="661"/>
                  </a:lnTo>
                  <a:lnTo>
                    <a:pt x="18306" y="24156"/>
                  </a:lnTo>
                  <a:lnTo>
                    <a:pt x="22270" y="25289"/>
                  </a:lnTo>
                  <a:lnTo>
                    <a:pt x="22270" y="25289"/>
                  </a:lnTo>
                  <a:lnTo>
                    <a:pt x="37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1680000" y="3754775"/>
              <a:ext cx="575350" cy="646050"/>
            </a:xfrm>
            <a:custGeom>
              <a:avLst/>
              <a:gdLst/>
              <a:ahLst/>
              <a:cxnLst/>
              <a:rect l="l" t="t" r="r" b="b"/>
              <a:pathLst>
                <a:path w="23014" h="25842" extrusionOk="0">
                  <a:moveTo>
                    <a:pt x="7695" y="0"/>
                  </a:moveTo>
                  <a:cubicBezTo>
                    <a:pt x="6562" y="0"/>
                    <a:pt x="5434" y="169"/>
                    <a:pt x="4354" y="530"/>
                  </a:cubicBezTo>
                  <a:cubicBezTo>
                    <a:pt x="3056" y="963"/>
                    <a:pt x="1798" y="1707"/>
                    <a:pt x="1088" y="2878"/>
                  </a:cubicBezTo>
                  <a:cubicBezTo>
                    <a:pt x="544" y="3774"/>
                    <a:pt x="365" y="4841"/>
                    <a:pt x="255" y="5884"/>
                  </a:cubicBezTo>
                  <a:cubicBezTo>
                    <a:pt x="1" y="8287"/>
                    <a:pt x="57" y="10758"/>
                    <a:pt x="793" y="13059"/>
                  </a:cubicBezTo>
                  <a:cubicBezTo>
                    <a:pt x="1584" y="15530"/>
                    <a:pt x="3120" y="17697"/>
                    <a:pt x="4815" y="19660"/>
                  </a:cubicBezTo>
                  <a:cubicBezTo>
                    <a:pt x="6762" y="21913"/>
                    <a:pt x="9020" y="24007"/>
                    <a:pt x="11790" y="25096"/>
                  </a:cubicBezTo>
                  <a:cubicBezTo>
                    <a:pt x="12915" y="25539"/>
                    <a:pt x="14347" y="25842"/>
                    <a:pt x="15763" y="25842"/>
                  </a:cubicBezTo>
                  <a:cubicBezTo>
                    <a:pt x="17380" y="25842"/>
                    <a:pt x="18978" y="25447"/>
                    <a:pt x="20078" y="24414"/>
                  </a:cubicBezTo>
                  <a:cubicBezTo>
                    <a:pt x="21966" y="22643"/>
                    <a:pt x="22954" y="19613"/>
                    <a:pt x="22984" y="17093"/>
                  </a:cubicBezTo>
                  <a:cubicBezTo>
                    <a:pt x="23014" y="14528"/>
                    <a:pt x="22228" y="12005"/>
                    <a:pt x="21095" y="9701"/>
                  </a:cubicBezTo>
                  <a:cubicBezTo>
                    <a:pt x="19561" y="6582"/>
                    <a:pt x="17322" y="3739"/>
                    <a:pt x="14356" y="1927"/>
                  </a:cubicBezTo>
                  <a:cubicBezTo>
                    <a:pt x="12363" y="710"/>
                    <a:pt x="10019" y="0"/>
                    <a:pt x="7695" y="0"/>
                  </a:cubicBezTo>
                  <a:close/>
                </a:path>
              </a:pathLst>
            </a:custGeom>
            <a:solidFill>
              <a:srgbClr val="474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1217075" y="3620275"/>
              <a:ext cx="1066600" cy="1186375"/>
            </a:xfrm>
            <a:custGeom>
              <a:avLst/>
              <a:gdLst/>
              <a:ahLst/>
              <a:cxnLst/>
              <a:rect l="l" t="t" r="r" b="b"/>
              <a:pathLst>
                <a:path w="42664" h="47455" extrusionOk="0">
                  <a:moveTo>
                    <a:pt x="32924" y="0"/>
                  </a:moveTo>
                  <a:cubicBezTo>
                    <a:pt x="31662" y="0"/>
                    <a:pt x="30417" y="325"/>
                    <a:pt x="29366" y="1027"/>
                  </a:cubicBezTo>
                  <a:cubicBezTo>
                    <a:pt x="28042" y="1913"/>
                    <a:pt x="27133" y="3281"/>
                    <a:pt x="26284" y="4629"/>
                  </a:cubicBezTo>
                  <a:cubicBezTo>
                    <a:pt x="24015" y="8238"/>
                    <a:pt x="21925" y="11972"/>
                    <a:pt x="19407" y="15413"/>
                  </a:cubicBezTo>
                  <a:cubicBezTo>
                    <a:pt x="15896" y="20208"/>
                    <a:pt x="12349" y="24959"/>
                    <a:pt x="8062" y="29075"/>
                  </a:cubicBezTo>
                  <a:cubicBezTo>
                    <a:pt x="5238" y="31784"/>
                    <a:pt x="1546" y="34077"/>
                    <a:pt x="463" y="37837"/>
                  </a:cubicBezTo>
                  <a:cubicBezTo>
                    <a:pt x="143" y="38951"/>
                    <a:pt x="1" y="40147"/>
                    <a:pt x="286" y="41271"/>
                  </a:cubicBezTo>
                  <a:cubicBezTo>
                    <a:pt x="836" y="43435"/>
                    <a:pt x="2842" y="44912"/>
                    <a:pt x="4877" y="45828"/>
                  </a:cubicBezTo>
                  <a:cubicBezTo>
                    <a:pt x="7266" y="46904"/>
                    <a:pt x="9887" y="47454"/>
                    <a:pt x="12507" y="47454"/>
                  </a:cubicBezTo>
                  <a:cubicBezTo>
                    <a:pt x="13865" y="47454"/>
                    <a:pt x="15223" y="47306"/>
                    <a:pt x="16548" y="47008"/>
                  </a:cubicBezTo>
                  <a:cubicBezTo>
                    <a:pt x="17853" y="46715"/>
                    <a:pt x="19169" y="46254"/>
                    <a:pt x="20153" y="45348"/>
                  </a:cubicBezTo>
                  <a:cubicBezTo>
                    <a:pt x="21906" y="43735"/>
                    <a:pt x="22225" y="41145"/>
                    <a:pt x="22891" y="38858"/>
                  </a:cubicBezTo>
                  <a:cubicBezTo>
                    <a:pt x="24083" y="34768"/>
                    <a:pt x="26682" y="31175"/>
                    <a:pt x="29896" y="28380"/>
                  </a:cubicBezTo>
                  <a:cubicBezTo>
                    <a:pt x="32657" y="25979"/>
                    <a:pt x="35825" y="24221"/>
                    <a:pt x="39126" y="22691"/>
                  </a:cubicBezTo>
                  <a:cubicBezTo>
                    <a:pt x="42132" y="21297"/>
                    <a:pt x="42663" y="18480"/>
                    <a:pt x="42612" y="15321"/>
                  </a:cubicBezTo>
                  <a:cubicBezTo>
                    <a:pt x="42570" y="12656"/>
                    <a:pt x="42404" y="9958"/>
                    <a:pt x="41583" y="7422"/>
                  </a:cubicBezTo>
                  <a:cubicBezTo>
                    <a:pt x="40762" y="4886"/>
                    <a:pt x="39222" y="2501"/>
                    <a:pt x="36940" y="1123"/>
                  </a:cubicBezTo>
                  <a:cubicBezTo>
                    <a:pt x="35741" y="399"/>
                    <a:pt x="34322" y="0"/>
                    <a:pt x="32924" y="0"/>
                  </a:cubicBezTo>
                  <a:close/>
                </a:path>
              </a:pathLst>
            </a:custGeom>
            <a:solidFill>
              <a:srgbClr val="FC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1729375" y="3620250"/>
              <a:ext cx="554300" cy="819800"/>
            </a:xfrm>
            <a:custGeom>
              <a:avLst/>
              <a:gdLst/>
              <a:ahLst/>
              <a:cxnLst/>
              <a:rect l="l" t="t" r="r" b="b"/>
              <a:pathLst>
                <a:path w="22172" h="32792" extrusionOk="0">
                  <a:moveTo>
                    <a:pt x="12433" y="0"/>
                  </a:moveTo>
                  <a:cubicBezTo>
                    <a:pt x="11172" y="0"/>
                    <a:pt x="9927" y="325"/>
                    <a:pt x="8876" y="1027"/>
                  </a:cubicBezTo>
                  <a:cubicBezTo>
                    <a:pt x="7552" y="1912"/>
                    <a:pt x="6641" y="3280"/>
                    <a:pt x="5793" y="4628"/>
                  </a:cubicBezTo>
                  <a:cubicBezTo>
                    <a:pt x="3862" y="7698"/>
                    <a:pt x="2045" y="10848"/>
                    <a:pt x="0" y="13841"/>
                  </a:cubicBezTo>
                  <a:cubicBezTo>
                    <a:pt x="575" y="14100"/>
                    <a:pt x="1110" y="14435"/>
                    <a:pt x="1593" y="14839"/>
                  </a:cubicBezTo>
                  <a:cubicBezTo>
                    <a:pt x="4780" y="17488"/>
                    <a:pt x="4994" y="22400"/>
                    <a:pt x="5204" y="26194"/>
                  </a:cubicBezTo>
                  <a:cubicBezTo>
                    <a:pt x="5321" y="28318"/>
                    <a:pt x="5411" y="30541"/>
                    <a:pt x="5395" y="32791"/>
                  </a:cubicBezTo>
                  <a:cubicBezTo>
                    <a:pt x="6547" y="31170"/>
                    <a:pt x="7904" y="29686"/>
                    <a:pt x="9404" y="28381"/>
                  </a:cubicBezTo>
                  <a:cubicBezTo>
                    <a:pt x="12165" y="25981"/>
                    <a:pt x="15333" y="24222"/>
                    <a:pt x="18636" y="22691"/>
                  </a:cubicBezTo>
                  <a:cubicBezTo>
                    <a:pt x="21641" y="21297"/>
                    <a:pt x="22171" y="18480"/>
                    <a:pt x="22122" y="15321"/>
                  </a:cubicBezTo>
                  <a:cubicBezTo>
                    <a:pt x="22078" y="12656"/>
                    <a:pt x="21913" y="9957"/>
                    <a:pt x="21092" y="7421"/>
                  </a:cubicBezTo>
                  <a:cubicBezTo>
                    <a:pt x="20272" y="4887"/>
                    <a:pt x="18730" y="2500"/>
                    <a:pt x="16448" y="1123"/>
                  </a:cubicBezTo>
                  <a:cubicBezTo>
                    <a:pt x="15249" y="399"/>
                    <a:pt x="13831" y="0"/>
                    <a:pt x="12433" y="0"/>
                  </a:cubicBezTo>
                  <a:close/>
                </a:path>
              </a:pathLst>
            </a:custGeom>
            <a:solidFill>
              <a:srgbClr val="E5C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551575" y="4367175"/>
              <a:ext cx="1340000" cy="776725"/>
            </a:xfrm>
            <a:custGeom>
              <a:avLst/>
              <a:gdLst/>
              <a:ahLst/>
              <a:cxnLst/>
              <a:rect l="l" t="t" r="r" b="b"/>
              <a:pathLst>
                <a:path w="53600" h="31069" extrusionOk="0">
                  <a:moveTo>
                    <a:pt x="33810" y="0"/>
                  </a:moveTo>
                  <a:cubicBezTo>
                    <a:pt x="33801" y="0"/>
                    <a:pt x="33792" y="0"/>
                    <a:pt x="33783" y="0"/>
                  </a:cubicBezTo>
                  <a:cubicBezTo>
                    <a:pt x="32836" y="10"/>
                    <a:pt x="31948" y="467"/>
                    <a:pt x="31187" y="1030"/>
                  </a:cubicBezTo>
                  <a:cubicBezTo>
                    <a:pt x="29146" y="2536"/>
                    <a:pt x="27803" y="4782"/>
                    <a:pt x="26100" y="6661"/>
                  </a:cubicBezTo>
                  <a:cubicBezTo>
                    <a:pt x="23974" y="9007"/>
                    <a:pt x="21297" y="10770"/>
                    <a:pt x="18651" y="12507"/>
                  </a:cubicBezTo>
                  <a:cubicBezTo>
                    <a:pt x="13622" y="15807"/>
                    <a:pt x="8545" y="19130"/>
                    <a:pt x="2936" y="21302"/>
                  </a:cubicBezTo>
                  <a:cubicBezTo>
                    <a:pt x="2325" y="21539"/>
                    <a:pt x="1677" y="21784"/>
                    <a:pt x="1272" y="22299"/>
                  </a:cubicBezTo>
                  <a:cubicBezTo>
                    <a:pt x="955" y="22703"/>
                    <a:pt x="829" y="23219"/>
                    <a:pt x="712" y="23718"/>
                  </a:cubicBezTo>
                  <a:cubicBezTo>
                    <a:pt x="341" y="25301"/>
                    <a:pt x="1" y="27087"/>
                    <a:pt x="882" y="28454"/>
                  </a:cubicBezTo>
                  <a:cubicBezTo>
                    <a:pt x="1713" y="29743"/>
                    <a:pt x="3355" y="30210"/>
                    <a:pt x="4865" y="30467"/>
                  </a:cubicBezTo>
                  <a:cubicBezTo>
                    <a:pt x="8151" y="31027"/>
                    <a:pt x="11498" y="31069"/>
                    <a:pt x="14834" y="31069"/>
                  </a:cubicBezTo>
                  <a:cubicBezTo>
                    <a:pt x="15128" y="31069"/>
                    <a:pt x="15423" y="31068"/>
                    <a:pt x="15717" y="31068"/>
                  </a:cubicBezTo>
                  <a:cubicBezTo>
                    <a:pt x="18706" y="31064"/>
                    <a:pt x="21722" y="31057"/>
                    <a:pt x="24642" y="30417"/>
                  </a:cubicBezTo>
                  <a:cubicBezTo>
                    <a:pt x="26584" y="29992"/>
                    <a:pt x="28457" y="29292"/>
                    <a:pt x="30396" y="28854"/>
                  </a:cubicBezTo>
                  <a:cubicBezTo>
                    <a:pt x="33887" y="28064"/>
                    <a:pt x="37508" y="28139"/>
                    <a:pt x="41064" y="27728"/>
                  </a:cubicBezTo>
                  <a:cubicBezTo>
                    <a:pt x="43672" y="27426"/>
                    <a:pt x="46245" y="26863"/>
                    <a:pt x="48740" y="26046"/>
                  </a:cubicBezTo>
                  <a:cubicBezTo>
                    <a:pt x="49502" y="25797"/>
                    <a:pt x="50269" y="25517"/>
                    <a:pt x="50913" y="25040"/>
                  </a:cubicBezTo>
                  <a:cubicBezTo>
                    <a:pt x="51841" y="24351"/>
                    <a:pt x="52444" y="23299"/>
                    <a:pt x="52818" y="22206"/>
                  </a:cubicBezTo>
                  <a:cubicBezTo>
                    <a:pt x="53600" y="19931"/>
                    <a:pt x="51658" y="11720"/>
                    <a:pt x="50822" y="10136"/>
                  </a:cubicBezTo>
                  <a:cubicBezTo>
                    <a:pt x="50325" y="9196"/>
                    <a:pt x="49996" y="8766"/>
                    <a:pt x="49646" y="8766"/>
                  </a:cubicBezTo>
                  <a:cubicBezTo>
                    <a:pt x="49276" y="8766"/>
                    <a:pt x="48882" y="9245"/>
                    <a:pt x="48238" y="10109"/>
                  </a:cubicBezTo>
                  <a:cubicBezTo>
                    <a:pt x="47824" y="10666"/>
                    <a:pt x="47205" y="11204"/>
                    <a:pt x="46547" y="11204"/>
                  </a:cubicBezTo>
                  <a:cubicBezTo>
                    <a:pt x="46437" y="11204"/>
                    <a:pt x="46325" y="11188"/>
                    <a:pt x="46214" y="11156"/>
                  </a:cubicBezTo>
                  <a:cubicBezTo>
                    <a:pt x="45637" y="10986"/>
                    <a:pt x="45295" y="10413"/>
                    <a:pt x="44990" y="9895"/>
                  </a:cubicBezTo>
                  <a:cubicBezTo>
                    <a:pt x="42926" y="6397"/>
                    <a:pt x="40103" y="3408"/>
                    <a:pt x="36731" y="1147"/>
                  </a:cubicBezTo>
                  <a:cubicBezTo>
                    <a:pt x="35849" y="556"/>
                    <a:pt x="34870" y="0"/>
                    <a:pt x="33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551575" y="4893525"/>
              <a:ext cx="1324800" cy="250375"/>
            </a:xfrm>
            <a:custGeom>
              <a:avLst/>
              <a:gdLst/>
              <a:ahLst/>
              <a:cxnLst/>
              <a:rect l="l" t="t" r="r" b="b"/>
              <a:pathLst>
                <a:path w="52992" h="10015" extrusionOk="0">
                  <a:moveTo>
                    <a:pt x="52992" y="1"/>
                  </a:moveTo>
                  <a:lnTo>
                    <a:pt x="52992" y="1"/>
                  </a:lnTo>
                  <a:cubicBezTo>
                    <a:pt x="47552" y="2584"/>
                    <a:pt x="39914" y="1822"/>
                    <a:pt x="34540" y="2243"/>
                  </a:cubicBezTo>
                  <a:cubicBezTo>
                    <a:pt x="29170" y="2664"/>
                    <a:pt x="23854" y="3296"/>
                    <a:pt x="18470" y="3296"/>
                  </a:cubicBezTo>
                  <a:cubicBezTo>
                    <a:pt x="17919" y="3296"/>
                    <a:pt x="17368" y="3289"/>
                    <a:pt x="16816" y="3275"/>
                  </a:cubicBezTo>
                  <a:cubicBezTo>
                    <a:pt x="11459" y="3139"/>
                    <a:pt x="6778" y="1785"/>
                    <a:pt x="1615" y="906"/>
                  </a:cubicBezTo>
                  <a:cubicBezTo>
                    <a:pt x="1487" y="1004"/>
                    <a:pt x="1372" y="1117"/>
                    <a:pt x="1272" y="1244"/>
                  </a:cubicBezTo>
                  <a:cubicBezTo>
                    <a:pt x="955" y="1647"/>
                    <a:pt x="829" y="2164"/>
                    <a:pt x="712" y="2663"/>
                  </a:cubicBezTo>
                  <a:cubicBezTo>
                    <a:pt x="341" y="4247"/>
                    <a:pt x="1" y="6033"/>
                    <a:pt x="882" y="7400"/>
                  </a:cubicBezTo>
                  <a:cubicBezTo>
                    <a:pt x="1713" y="8689"/>
                    <a:pt x="3353" y="9154"/>
                    <a:pt x="4865" y="9413"/>
                  </a:cubicBezTo>
                  <a:cubicBezTo>
                    <a:pt x="8151" y="9973"/>
                    <a:pt x="11498" y="10015"/>
                    <a:pt x="14834" y="10015"/>
                  </a:cubicBezTo>
                  <a:cubicBezTo>
                    <a:pt x="15128" y="10015"/>
                    <a:pt x="15423" y="10014"/>
                    <a:pt x="15717" y="10014"/>
                  </a:cubicBezTo>
                  <a:cubicBezTo>
                    <a:pt x="18706" y="10010"/>
                    <a:pt x="21722" y="10002"/>
                    <a:pt x="24642" y="9363"/>
                  </a:cubicBezTo>
                  <a:cubicBezTo>
                    <a:pt x="26583" y="8938"/>
                    <a:pt x="28456" y="8238"/>
                    <a:pt x="30396" y="7800"/>
                  </a:cubicBezTo>
                  <a:cubicBezTo>
                    <a:pt x="33887" y="7010"/>
                    <a:pt x="37508" y="7084"/>
                    <a:pt x="41064" y="6674"/>
                  </a:cubicBezTo>
                  <a:cubicBezTo>
                    <a:pt x="43672" y="6371"/>
                    <a:pt x="46243" y="5809"/>
                    <a:pt x="48740" y="4992"/>
                  </a:cubicBezTo>
                  <a:cubicBezTo>
                    <a:pt x="49502" y="4742"/>
                    <a:pt x="50269" y="4463"/>
                    <a:pt x="50913" y="3984"/>
                  </a:cubicBezTo>
                  <a:cubicBezTo>
                    <a:pt x="51841" y="3297"/>
                    <a:pt x="52444" y="2245"/>
                    <a:pt x="52818" y="1152"/>
                  </a:cubicBezTo>
                  <a:cubicBezTo>
                    <a:pt x="52919" y="858"/>
                    <a:pt x="52973" y="464"/>
                    <a:pt x="52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957475" y="4669525"/>
              <a:ext cx="163950" cy="83250"/>
            </a:xfrm>
            <a:custGeom>
              <a:avLst/>
              <a:gdLst/>
              <a:ahLst/>
              <a:cxnLst/>
              <a:rect l="l" t="t" r="r" b="b"/>
              <a:pathLst>
                <a:path w="6558" h="3330" extrusionOk="0">
                  <a:moveTo>
                    <a:pt x="990" y="0"/>
                  </a:moveTo>
                  <a:cubicBezTo>
                    <a:pt x="754" y="0"/>
                    <a:pt x="506" y="55"/>
                    <a:pt x="312" y="204"/>
                  </a:cubicBezTo>
                  <a:cubicBezTo>
                    <a:pt x="112" y="356"/>
                    <a:pt x="0" y="597"/>
                    <a:pt x="12" y="847"/>
                  </a:cubicBezTo>
                  <a:lnTo>
                    <a:pt x="1060" y="807"/>
                  </a:lnTo>
                  <a:lnTo>
                    <a:pt x="1060" y="807"/>
                  </a:lnTo>
                  <a:cubicBezTo>
                    <a:pt x="1066" y="936"/>
                    <a:pt x="966" y="1041"/>
                    <a:pt x="915" y="1058"/>
                  </a:cubicBezTo>
                  <a:cubicBezTo>
                    <a:pt x="929" y="1054"/>
                    <a:pt x="957" y="1051"/>
                    <a:pt x="993" y="1051"/>
                  </a:cubicBezTo>
                  <a:cubicBezTo>
                    <a:pt x="1038" y="1051"/>
                    <a:pt x="1093" y="1056"/>
                    <a:pt x="1145" y="1072"/>
                  </a:cubicBezTo>
                  <a:cubicBezTo>
                    <a:pt x="2856" y="1595"/>
                    <a:pt x="4485" y="2355"/>
                    <a:pt x="5987" y="3329"/>
                  </a:cubicBezTo>
                  <a:lnTo>
                    <a:pt x="6557" y="2449"/>
                  </a:lnTo>
                  <a:cubicBezTo>
                    <a:pt x="4974" y="1423"/>
                    <a:pt x="3256" y="621"/>
                    <a:pt x="1452" y="68"/>
                  </a:cubicBezTo>
                  <a:cubicBezTo>
                    <a:pt x="1320" y="28"/>
                    <a:pt x="1158" y="0"/>
                    <a:pt x="9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1087125" y="4610025"/>
              <a:ext cx="134925" cy="66975"/>
            </a:xfrm>
            <a:custGeom>
              <a:avLst/>
              <a:gdLst/>
              <a:ahLst/>
              <a:cxnLst/>
              <a:rect l="l" t="t" r="r" b="b"/>
              <a:pathLst>
                <a:path w="5397" h="2679" extrusionOk="0">
                  <a:moveTo>
                    <a:pt x="1351" y="1"/>
                  </a:moveTo>
                  <a:cubicBezTo>
                    <a:pt x="1053" y="1"/>
                    <a:pt x="750" y="59"/>
                    <a:pt x="501" y="210"/>
                  </a:cubicBezTo>
                  <a:cubicBezTo>
                    <a:pt x="233" y="371"/>
                    <a:pt x="61" y="614"/>
                    <a:pt x="0" y="913"/>
                  </a:cubicBezTo>
                  <a:lnTo>
                    <a:pt x="1028" y="1119"/>
                  </a:lnTo>
                  <a:cubicBezTo>
                    <a:pt x="1060" y="1082"/>
                    <a:pt x="1181" y="1049"/>
                    <a:pt x="1347" y="1049"/>
                  </a:cubicBezTo>
                  <a:cubicBezTo>
                    <a:pt x="1467" y="1049"/>
                    <a:pt x="1612" y="1066"/>
                    <a:pt x="1763" y="1111"/>
                  </a:cubicBezTo>
                  <a:cubicBezTo>
                    <a:pt x="2847" y="1427"/>
                    <a:pt x="3856" y="1961"/>
                    <a:pt x="4729" y="2678"/>
                  </a:cubicBezTo>
                  <a:lnTo>
                    <a:pt x="5396" y="1870"/>
                  </a:lnTo>
                  <a:cubicBezTo>
                    <a:pt x="4414" y="1061"/>
                    <a:pt x="3277" y="460"/>
                    <a:pt x="2056" y="103"/>
                  </a:cubicBezTo>
                  <a:cubicBezTo>
                    <a:pt x="1849" y="42"/>
                    <a:pt x="1602" y="1"/>
                    <a:pt x="1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1164175" y="4537975"/>
              <a:ext cx="133175" cy="66300"/>
            </a:xfrm>
            <a:custGeom>
              <a:avLst/>
              <a:gdLst/>
              <a:ahLst/>
              <a:cxnLst/>
              <a:rect l="l" t="t" r="r" b="b"/>
              <a:pathLst>
                <a:path w="5327" h="2652" extrusionOk="0">
                  <a:moveTo>
                    <a:pt x="884" y="1050"/>
                  </a:moveTo>
                  <a:cubicBezTo>
                    <a:pt x="881" y="1050"/>
                    <a:pt x="878" y="1051"/>
                    <a:pt x="876" y="1052"/>
                  </a:cubicBezTo>
                  <a:cubicBezTo>
                    <a:pt x="879" y="1051"/>
                    <a:pt x="881" y="1051"/>
                    <a:pt x="884" y="1050"/>
                  </a:cubicBezTo>
                  <a:close/>
                  <a:moveTo>
                    <a:pt x="908" y="0"/>
                  </a:moveTo>
                  <a:cubicBezTo>
                    <a:pt x="694" y="0"/>
                    <a:pt x="469" y="52"/>
                    <a:pt x="292" y="194"/>
                  </a:cubicBezTo>
                  <a:cubicBezTo>
                    <a:pt x="103" y="340"/>
                    <a:pt x="0" y="573"/>
                    <a:pt x="22" y="813"/>
                  </a:cubicBezTo>
                  <a:lnTo>
                    <a:pt x="1067" y="735"/>
                  </a:lnTo>
                  <a:lnTo>
                    <a:pt x="1067" y="735"/>
                  </a:lnTo>
                  <a:cubicBezTo>
                    <a:pt x="1080" y="896"/>
                    <a:pt x="959" y="1026"/>
                    <a:pt x="884" y="1050"/>
                  </a:cubicBezTo>
                  <a:lnTo>
                    <a:pt x="884" y="1050"/>
                  </a:lnTo>
                  <a:cubicBezTo>
                    <a:pt x="891" y="1049"/>
                    <a:pt x="899" y="1048"/>
                    <a:pt x="909" y="1048"/>
                  </a:cubicBezTo>
                  <a:cubicBezTo>
                    <a:pt x="937" y="1048"/>
                    <a:pt x="975" y="1053"/>
                    <a:pt x="1005" y="1064"/>
                  </a:cubicBezTo>
                  <a:cubicBezTo>
                    <a:pt x="2329" y="1477"/>
                    <a:pt x="3611" y="2009"/>
                    <a:pt x="4840" y="2652"/>
                  </a:cubicBezTo>
                  <a:lnTo>
                    <a:pt x="5327" y="1722"/>
                  </a:lnTo>
                  <a:cubicBezTo>
                    <a:pt x="4043" y="1051"/>
                    <a:pt x="2702" y="496"/>
                    <a:pt x="1320" y="63"/>
                  </a:cubicBezTo>
                  <a:cubicBezTo>
                    <a:pt x="1202" y="26"/>
                    <a:pt x="1058" y="0"/>
                    <a:pt x="9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5"/>
            <p:cNvSpPr/>
            <p:nvPr/>
          </p:nvSpPr>
          <p:spPr>
            <a:xfrm>
              <a:off x="1229125" y="4464450"/>
              <a:ext cx="148075" cy="83725"/>
            </a:xfrm>
            <a:custGeom>
              <a:avLst/>
              <a:gdLst/>
              <a:ahLst/>
              <a:cxnLst/>
              <a:rect l="l" t="t" r="r" b="b"/>
              <a:pathLst>
                <a:path w="5923" h="3349" extrusionOk="0">
                  <a:moveTo>
                    <a:pt x="692" y="1"/>
                  </a:moveTo>
                  <a:cubicBezTo>
                    <a:pt x="351" y="1"/>
                    <a:pt x="109" y="182"/>
                    <a:pt x="0" y="413"/>
                  </a:cubicBezTo>
                  <a:lnTo>
                    <a:pt x="950" y="858"/>
                  </a:lnTo>
                  <a:cubicBezTo>
                    <a:pt x="883" y="1001"/>
                    <a:pt x="740" y="1054"/>
                    <a:pt x="748" y="1068"/>
                  </a:cubicBezTo>
                  <a:cubicBezTo>
                    <a:pt x="2353" y="1699"/>
                    <a:pt x="3904" y="2462"/>
                    <a:pt x="5384" y="3349"/>
                  </a:cubicBezTo>
                  <a:lnTo>
                    <a:pt x="5922" y="2449"/>
                  </a:lnTo>
                  <a:cubicBezTo>
                    <a:pt x="4393" y="1531"/>
                    <a:pt x="2790" y="743"/>
                    <a:pt x="1130" y="90"/>
                  </a:cubicBezTo>
                  <a:cubicBezTo>
                    <a:pt x="971" y="28"/>
                    <a:pt x="824" y="1"/>
                    <a:pt x="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5"/>
            <p:cNvSpPr/>
            <p:nvPr/>
          </p:nvSpPr>
          <p:spPr>
            <a:xfrm>
              <a:off x="2542750" y="2577575"/>
              <a:ext cx="2021600" cy="2292325"/>
            </a:xfrm>
            <a:custGeom>
              <a:avLst/>
              <a:gdLst/>
              <a:ahLst/>
              <a:cxnLst/>
              <a:rect l="l" t="t" r="r" b="b"/>
              <a:pathLst>
                <a:path w="80864" h="91693" extrusionOk="0">
                  <a:moveTo>
                    <a:pt x="7961" y="0"/>
                  </a:moveTo>
                  <a:cubicBezTo>
                    <a:pt x="7133" y="0"/>
                    <a:pt x="6319" y="133"/>
                    <a:pt x="5543" y="456"/>
                  </a:cubicBezTo>
                  <a:cubicBezTo>
                    <a:pt x="2802" y="1598"/>
                    <a:pt x="1466" y="4722"/>
                    <a:pt x="956" y="7648"/>
                  </a:cubicBezTo>
                  <a:cubicBezTo>
                    <a:pt x="1" y="13132"/>
                    <a:pt x="1012" y="18813"/>
                    <a:pt x="2952" y="24030"/>
                  </a:cubicBezTo>
                  <a:cubicBezTo>
                    <a:pt x="4892" y="29247"/>
                    <a:pt x="7731" y="34076"/>
                    <a:pt x="10555" y="38872"/>
                  </a:cubicBezTo>
                  <a:lnTo>
                    <a:pt x="23195" y="60342"/>
                  </a:lnTo>
                  <a:cubicBezTo>
                    <a:pt x="28980" y="70169"/>
                    <a:pt x="35381" y="80567"/>
                    <a:pt x="45754" y="85304"/>
                  </a:cubicBezTo>
                  <a:cubicBezTo>
                    <a:pt x="51397" y="87880"/>
                    <a:pt x="57731" y="88519"/>
                    <a:pt x="63560" y="90646"/>
                  </a:cubicBezTo>
                  <a:cubicBezTo>
                    <a:pt x="64877" y="91127"/>
                    <a:pt x="66233" y="91693"/>
                    <a:pt x="67616" y="91693"/>
                  </a:cubicBezTo>
                  <a:cubicBezTo>
                    <a:pt x="67820" y="91693"/>
                    <a:pt x="68024" y="91681"/>
                    <a:pt x="68228" y="91654"/>
                  </a:cubicBezTo>
                  <a:cubicBezTo>
                    <a:pt x="69502" y="91488"/>
                    <a:pt x="70641" y="90782"/>
                    <a:pt x="71659" y="89999"/>
                  </a:cubicBezTo>
                  <a:cubicBezTo>
                    <a:pt x="76191" y="86522"/>
                    <a:pt x="79217" y="81143"/>
                    <a:pt x="79834" y="75464"/>
                  </a:cubicBezTo>
                  <a:cubicBezTo>
                    <a:pt x="80864" y="66016"/>
                    <a:pt x="74861" y="58482"/>
                    <a:pt x="69465" y="51442"/>
                  </a:cubicBezTo>
                  <a:cubicBezTo>
                    <a:pt x="63070" y="43101"/>
                    <a:pt x="55862" y="35411"/>
                    <a:pt x="48279" y="28145"/>
                  </a:cubicBezTo>
                  <a:cubicBezTo>
                    <a:pt x="44032" y="24074"/>
                    <a:pt x="39659" y="20133"/>
                    <a:pt x="35224" y="16266"/>
                  </a:cubicBezTo>
                  <a:cubicBezTo>
                    <a:pt x="28376" y="10296"/>
                    <a:pt x="21212" y="4400"/>
                    <a:pt x="12749" y="1098"/>
                  </a:cubicBezTo>
                  <a:cubicBezTo>
                    <a:pt x="11227" y="503"/>
                    <a:pt x="9569" y="0"/>
                    <a:pt x="7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2542750" y="2714725"/>
              <a:ext cx="490400" cy="1031975"/>
            </a:xfrm>
            <a:custGeom>
              <a:avLst/>
              <a:gdLst/>
              <a:ahLst/>
              <a:cxnLst/>
              <a:rect l="l" t="t" r="r" b="b"/>
              <a:pathLst>
                <a:path w="19616" h="41279" extrusionOk="0">
                  <a:moveTo>
                    <a:pt x="1491" y="0"/>
                  </a:moveTo>
                  <a:cubicBezTo>
                    <a:pt x="1261" y="706"/>
                    <a:pt x="1082" y="1429"/>
                    <a:pt x="956" y="2161"/>
                  </a:cubicBezTo>
                  <a:cubicBezTo>
                    <a:pt x="1" y="7644"/>
                    <a:pt x="1012" y="13326"/>
                    <a:pt x="2952" y="18543"/>
                  </a:cubicBezTo>
                  <a:cubicBezTo>
                    <a:pt x="4892" y="23761"/>
                    <a:pt x="7731" y="28588"/>
                    <a:pt x="10555" y="33386"/>
                  </a:cubicBezTo>
                  <a:lnTo>
                    <a:pt x="15201" y="41279"/>
                  </a:lnTo>
                  <a:cubicBezTo>
                    <a:pt x="17498" y="35686"/>
                    <a:pt x="19151" y="29908"/>
                    <a:pt x="19376" y="23896"/>
                  </a:cubicBezTo>
                  <a:cubicBezTo>
                    <a:pt x="19615" y="17512"/>
                    <a:pt x="18014" y="12826"/>
                    <a:pt x="13046" y="8788"/>
                  </a:cubicBezTo>
                  <a:cubicBezTo>
                    <a:pt x="9298" y="5739"/>
                    <a:pt x="5113" y="3339"/>
                    <a:pt x="1540" y="54"/>
                  </a:cubicBezTo>
                  <a:cubicBezTo>
                    <a:pt x="1521" y="36"/>
                    <a:pt x="1510" y="18"/>
                    <a:pt x="1491" y="0"/>
                  </a:cubicBezTo>
                  <a:close/>
                </a:path>
              </a:pathLst>
            </a:custGeom>
            <a:solidFill>
              <a:srgbClr val="474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1721200" y="2582600"/>
              <a:ext cx="1369975" cy="1713100"/>
            </a:xfrm>
            <a:custGeom>
              <a:avLst/>
              <a:gdLst/>
              <a:ahLst/>
              <a:cxnLst/>
              <a:rect l="l" t="t" r="r" b="b"/>
              <a:pathLst>
                <a:path w="54799" h="68524" extrusionOk="0">
                  <a:moveTo>
                    <a:pt x="39282" y="1"/>
                  </a:moveTo>
                  <a:cubicBezTo>
                    <a:pt x="37007" y="1"/>
                    <a:pt x="34268" y="3437"/>
                    <a:pt x="33009" y="4869"/>
                  </a:cubicBezTo>
                  <a:cubicBezTo>
                    <a:pt x="20437" y="19176"/>
                    <a:pt x="9376" y="34740"/>
                    <a:pt x="1" y="51317"/>
                  </a:cubicBezTo>
                  <a:cubicBezTo>
                    <a:pt x="7327" y="54253"/>
                    <a:pt x="13442" y="60095"/>
                    <a:pt x="16708" y="67282"/>
                  </a:cubicBezTo>
                  <a:cubicBezTo>
                    <a:pt x="16935" y="67781"/>
                    <a:pt x="17214" y="68346"/>
                    <a:pt x="17744" y="68490"/>
                  </a:cubicBezTo>
                  <a:cubicBezTo>
                    <a:pt x="17830" y="68513"/>
                    <a:pt x="17917" y="68523"/>
                    <a:pt x="18003" y="68523"/>
                  </a:cubicBezTo>
                  <a:cubicBezTo>
                    <a:pt x="18341" y="68523"/>
                    <a:pt x="18678" y="68365"/>
                    <a:pt x="18980" y="68195"/>
                  </a:cubicBezTo>
                  <a:cubicBezTo>
                    <a:pt x="21327" y="66875"/>
                    <a:pt x="23071" y="64727"/>
                    <a:pt x="24773" y="62640"/>
                  </a:cubicBezTo>
                  <a:cubicBezTo>
                    <a:pt x="33247" y="52250"/>
                    <a:pt x="42078" y="42167"/>
                    <a:pt x="51267" y="32389"/>
                  </a:cubicBezTo>
                  <a:cubicBezTo>
                    <a:pt x="52316" y="31273"/>
                    <a:pt x="53398" y="30116"/>
                    <a:pt x="53920" y="28675"/>
                  </a:cubicBezTo>
                  <a:cubicBezTo>
                    <a:pt x="54798" y="26252"/>
                    <a:pt x="53926" y="23576"/>
                    <a:pt x="53005" y="21169"/>
                  </a:cubicBezTo>
                  <a:cubicBezTo>
                    <a:pt x="50971" y="15846"/>
                    <a:pt x="48624" y="10559"/>
                    <a:pt x="45265" y="5924"/>
                  </a:cubicBezTo>
                  <a:cubicBezTo>
                    <a:pt x="44151" y="4385"/>
                    <a:pt x="41606" y="314"/>
                    <a:pt x="39588" y="22"/>
                  </a:cubicBezTo>
                  <a:cubicBezTo>
                    <a:pt x="39487" y="8"/>
                    <a:pt x="39385" y="1"/>
                    <a:pt x="392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2846975" y="3160950"/>
              <a:ext cx="176950" cy="363325"/>
            </a:xfrm>
            <a:custGeom>
              <a:avLst/>
              <a:gdLst/>
              <a:ahLst/>
              <a:cxnLst/>
              <a:rect l="l" t="t" r="r" b="b"/>
              <a:pathLst>
                <a:path w="7078" h="14533" extrusionOk="0">
                  <a:moveTo>
                    <a:pt x="6420" y="1"/>
                  </a:moveTo>
                  <a:lnTo>
                    <a:pt x="5932" y="189"/>
                  </a:lnTo>
                  <a:cubicBezTo>
                    <a:pt x="6537" y="1770"/>
                    <a:pt x="6300" y="3425"/>
                    <a:pt x="5996" y="4535"/>
                  </a:cubicBezTo>
                  <a:cubicBezTo>
                    <a:pt x="5594" y="6000"/>
                    <a:pt x="4863" y="7372"/>
                    <a:pt x="4150" y="8653"/>
                  </a:cubicBezTo>
                  <a:cubicBezTo>
                    <a:pt x="3755" y="9362"/>
                    <a:pt x="710" y="13773"/>
                    <a:pt x="187" y="14003"/>
                  </a:cubicBezTo>
                  <a:cubicBezTo>
                    <a:pt x="199" y="13998"/>
                    <a:pt x="216" y="13995"/>
                    <a:pt x="236" y="13995"/>
                  </a:cubicBezTo>
                  <a:cubicBezTo>
                    <a:pt x="282" y="13995"/>
                    <a:pt x="341" y="14011"/>
                    <a:pt x="389" y="14063"/>
                  </a:cubicBezTo>
                  <a:lnTo>
                    <a:pt x="0" y="14417"/>
                  </a:lnTo>
                  <a:lnTo>
                    <a:pt x="143" y="14533"/>
                  </a:lnTo>
                  <a:lnTo>
                    <a:pt x="276" y="14517"/>
                  </a:lnTo>
                  <a:cubicBezTo>
                    <a:pt x="1057" y="14428"/>
                    <a:pt x="4577" y="8963"/>
                    <a:pt x="4608" y="8910"/>
                  </a:cubicBezTo>
                  <a:cubicBezTo>
                    <a:pt x="5337" y="7601"/>
                    <a:pt x="6084" y="6196"/>
                    <a:pt x="6502" y="4674"/>
                  </a:cubicBezTo>
                  <a:cubicBezTo>
                    <a:pt x="6826" y="3488"/>
                    <a:pt x="7078" y="1713"/>
                    <a:pt x="6420" y="1"/>
                  </a:cubicBezTo>
                  <a:close/>
                </a:path>
              </a:pathLst>
            </a:custGeom>
            <a:solidFill>
              <a:srgbClr val="474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2836525" y="3196500"/>
              <a:ext cx="24350" cy="167550"/>
            </a:xfrm>
            <a:custGeom>
              <a:avLst/>
              <a:gdLst/>
              <a:ahLst/>
              <a:cxnLst/>
              <a:rect l="l" t="t" r="r" b="b"/>
              <a:pathLst>
                <a:path w="974" h="6702" extrusionOk="0">
                  <a:moveTo>
                    <a:pt x="519" y="1"/>
                  </a:moveTo>
                  <a:lnTo>
                    <a:pt x="1" y="87"/>
                  </a:lnTo>
                  <a:cubicBezTo>
                    <a:pt x="362" y="2257"/>
                    <a:pt x="446" y="4463"/>
                    <a:pt x="253" y="6655"/>
                  </a:cubicBezTo>
                  <a:lnTo>
                    <a:pt x="775" y="6702"/>
                  </a:lnTo>
                  <a:cubicBezTo>
                    <a:pt x="974" y="4466"/>
                    <a:pt x="888" y="2215"/>
                    <a:pt x="519" y="1"/>
                  </a:cubicBezTo>
                  <a:close/>
                </a:path>
              </a:pathLst>
            </a:custGeom>
            <a:solidFill>
              <a:srgbClr val="474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2901475" y="3220450"/>
              <a:ext cx="280000" cy="317125"/>
            </a:xfrm>
            <a:custGeom>
              <a:avLst/>
              <a:gdLst/>
              <a:ahLst/>
              <a:cxnLst/>
              <a:rect l="l" t="t" r="r" b="b"/>
              <a:pathLst>
                <a:path w="11200" h="12685" extrusionOk="0">
                  <a:moveTo>
                    <a:pt x="10744" y="1"/>
                  </a:moveTo>
                  <a:cubicBezTo>
                    <a:pt x="9376" y="2360"/>
                    <a:pt x="7961" y="4799"/>
                    <a:pt x="6236" y="6960"/>
                  </a:cubicBezTo>
                  <a:cubicBezTo>
                    <a:pt x="4315" y="9368"/>
                    <a:pt x="2217" y="11136"/>
                    <a:pt x="1" y="12214"/>
                  </a:cubicBezTo>
                  <a:lnTo>
                    <a:pt x="229" y="12684"/>
                  </a:lnTo>
                  <a:cubicBezTo>
                    <a:pt x="2517" y="11573"/>
                    <a:pt x="4676" y="9757"/>
                    <a:pt x="6647" y="7287"/>
                  </a:cubicBezTo>
                  <a:cubicBezTo>
                    <a:pt x="8396" y="5097"/>
                    <a:pt x="9820" y="2640"/>
                    <a:pt x="11199" y="263"/>
                  </a:cubicBezTo>
                  <a:lnTo>
                    <a:pt x="10744" y="1"/>
                  </a:lnTo>
                  <a:close/>
                </a:path>
              </a:pathLst>
            </a:custGeom>
            <a:solidFill>
              <a:srgbClr val="474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1673000" y="3676775"/>
              <a:ext cx="706225" cy="686925"/>
            </a:xfrm>
            <a:custGeom>
              <a:avLst/>
              <a:gdLst/>
              <a:ahLst/>
              <a:cxnLst/>
              <a:rect l="l" t="t" r="r" b="b"/>
              <a:pathLst>
                <a:path w="28249" h="27477" extrusionOk="0">
                  <a:moveTo>
                    <a:pt x="5163" y="1"/>
                  </a:moveTo>
                  <a:cubicBezTo>
                    <a:pt x="4821" y="1"/>
                    <a:pt x="4483" y="57"/>
                    <a:pt x="4225" y="270"/>
                  </a:cubicBezTo>
                  <a:cubicBezTo>
                    <a:pt x="4004" y="452"/>
                    <a:pt x="3877" y="721"/>
                    <a:pt x="3757" y="982"/>
                  </a:cubicBezTo>
                  <a:cubicBezTo>
                    <a:pt x="2982" y="2662"/>
                    <a:pt x="2206" y="4342"/>
                    <a:pt x="1431" y="6023"/>
                  </a:cubicBezTo>
                  <a:cubicBezTo>
                    <a:pt x="1" y="9122"/>
                    <a:pt x="2776" y="9147"/>
                    <a:pt x="4917" y="10286"/>
                  </a:cubicBezTo>
                  <a:cubicBezTo>
                    <a:pt x="7226" y="11520"/>
                    <a:pt x="9383" y="13021"/>
                    <a:pt x="11342" y="14758"/>
                  </a:cubicBezTo>
                  <a:cubicBezTo>
                    <a:pt x="15258" y="18226"/>
                    <a:pt x="18379" y="22604"/>
                    <a:pt x="20288" y="27477"/>
                  </a:cubicBezTo>
                  <a:cubicBezTo>
                    <a:pt x="23045" y="25555"/>
                    <a:pt x="25520" y="23259"/>
                    <a:pt x="27642" y="20654"/>
                  </a:cubicBezTo>
                  <a:cubicBezTo>
                    <a:pt x="27858" y="20388"/>
                    <a:pt x="28077" y="20106"/>
                    <a:pt x="28145" y="19769"/>
                  </a:cubicBezTo>
                  <a:cubicBezTo>
                    <a:pt x="28248" y="19246"/>
                    <a:pt x="27964" y="18731"/>
                    <a:pt x="27687" y="18273"/>
                  </a:cubicBezTo>
                  <a:cubicBezTo>
                    <a:pt x="25119" y="14019"/>
                    <a:pt x="22346" y="9823"/>
                    <a:pt x="18722" y="6425"/>
                  </a:cubicBezTo>
                  <a:cubicBezTo>
                    <a:pt x="15098" y="3027"/>
                    <a:pt x="10518" y="454"/>
                    <a:pt x="5568" y="21"/>
                  </a:cubicBezTo>
                  <a:cubicBezTo>
                    <a:pt x="5435" y="10"/>
                    <a:pt x="5299" y="1"/>
                    <a:pt x="51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3405750" y="2631125"/>
              <a:ext cx="1637175" cy="2308875"/>
            </a:xfrm>
            <a:custGeom>
              <a:avLst/>
              <a:gdLst/>
              <a:ahLst/>
              <a:cxnLst/>
              <a:rect l="l" t="t" r="r" b="b"/>
              <a:pathLst>
                <a:path w="65487" h="92355" extrusionOk="0">
                  <a:moveTo>
                    <a:pt x="13437" y="0"/>
                  </a:moveTo>
                  <a:cubicBezTo>
                    <a:pt x="13403" y="0"/>
                    <a:pt x="13369" y="1"/>
                    <a:pt x="13335" y="1"/>
                  </a:cubicBezTo>
                  <a:cubicBezTo>
                    <a:pt x="9120" y="51"/>
                    <a:pt x="5428" y="3117"/>
                    <a:pt x="3331" y="6773"/>
                  </a:cubicBezTo>
                  <a:cubicBezTo>
                    <a:pt x="509" y="11690"/>
                    <a:pt x="0" y="17665"/>
                    <a:pt x="810" y="23276"/>
                  </a:cubicBezTo>
                  <a:cubicBezTo>
                    <a:pt x="1621" y="28888"/>
                    <a:pt x="3658" y="34237"/>
                    <a:pt x="5681" y="39532"/>
                  </a:cubicBezTo>
                  <a:lnTo>
                    <a:pt x="18596" y="73332"/>
                  </a:lnTo>
                  <a:cubicBezTo>
                    <a:pt x="20567" y="78492"/>
                    <a:pt x="22681" y="83863"/>
                    <a:pt x="26818" y="87526"/>
                  </a:cubicBezTo>
                  <a:cubicBezTo>
                    <a:pt x="30646" y="90916"/>
                    <a:pt x="35749" y="92355"/>
                    <a:pt x="40919" y="92355"/>
                  </a:cubicBezTo>
                  <a:cubicBezTo>
                    <a:pt x="43396" y="92355"/>
                    <a:pt x="45889" y="92024"/>
                    <a:pt x="48263" y="91420"/>
                  </a:cubicBezTo>
                  <a:cubicBezTo>
                    <a:pt x="53920" y="89979"/>
                    <a:pt x="59489" y="86866"/>
                    <a:pt x="62225" y="81708"/>
                  </a:cubicBezTo>
                  <a:cubicBezTo>
                    <a:pt x="63363" y="79562"/>
                    <a:pt x="63958" y="77167"/>
                    <a:pt x="64301" y="74762"/>
                  </a:cubicBezTo>
                  <a:cubicBezTo>
                    <a:pt x="65486" y="66452"/>
                    <a:pt x="62874" y="60125"/>
                    <a:pt x="59042" y="53003"/>
                  </a:cubicBezTo>
                  <a:cubicBezTo>
                    <a:pt x="54725" y="44976"/>
                    <a:pt x="49808" y="37402"/>
                    <a:pt x="44686" y="29870"/>
                  </a:cubicBezTo>
                  <a:cubicBezTo>
                    <a:pt x="38221" y="20358"/>
                    <a:pt x="31581" y="10665"/>
                    <a:pt x="22382" y="3764"/>
                  </a:cubicBezTo>
                  <a:cubicBezTo>
                    <a:pt x="19750" y="1788"/>
                    <a:pt x="16726" y="0"/>
                    <a:pt x="13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3550375" y="3181900"/>
              <a:ext cx="595675" cy="1360600"/>
            </a:xfrm>
            <a:custGeom>
              <a:avLst/>
              <a:gdLst/>
              <a:ahLst/>
              <a:cxnLst/>
              <a:rect l="l" t="t" r="r" b="b"/>
              <a:pathLst>
                <a:path w="23827" h="54424" extrusionOk="0">
                  <a:moveTo>
                    <a:pt x="16879" y="1"/>
                  </a:moveTo>
                  <a:cubicBezTo>
                    <a:pt x="16259" y="1"/>
                    <a:pt x="15574" y="110"/>
                    <a:pt x="14817" y="345"/>
                  </a:cubicBezTo>
                  <a:cubicBezTo>
                    <a:pt x="8665" y="2258"/>
                    <a:pt x="5782" y="10360"/>
                    <a:pt x="3293" y="15580"/>
                  </a:cubicBezTo>
                  <a:cubicBezTo>
                    <a:pt x="2552" y="17135"/>
                    <a:pt x="1303" y="17773"/>
                    <a:pt x="20" y="17773"/>
                  </a:cubicBezTo>
                  <a:cubicBezTo>
                    <a:pt x="13" y="17773"/>
                    <a:pt x="7" y="17773"/>
                    <a:pt x="0" y="17773"/>
                  </a:cubicBezTo>
                  <a:lnTo>
                    <a:pt x="0" y="17773"/>
                  </a:lnTo>
                  <a:lnTo>
                    <a:pt x="12811" y="51301"/>
                  </a:lnTo>
                  <a:cubicBezTo>
                    <a:pt x="13207" y="52338"/>
                    <a:pt x="13616" y="53383"/>
                    <a:pt x="14038" y="54423"/>
                  </a:cubicBezTo>
                  <a:cubicBezTo>
                    <a:pt x="17730" y="42568"/>
                    <a:pt x="21522" y="30699"/>
                    <a:pt x="22324" y="18336"/>
                  </a:cubicBezTo>
                  <a:cubicBezTo>
                    <a:pt x="22623" y="13741"/>
                    <a:pt x="23827" y="1"/>
                    <a:pt x="168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3221775" y="4061250"/>
              <a:ext cx="608300" cy="509775"/>
            </a:xfrm>
            <a:custGeom>
              <a:avLst/>
              <a:gdLst/>
              <a:ahLst/>
              <a:cxnLst/>
              <a:rect l="l" t="t" r="r" b="b"/>
              <a:pathLst>
                <a:path w="24332" h="20391" extrusionOk="0">
                  <a:moveTo>
                    <a:pt x="12669" y="1"/>
                  </a:moveTo>
                  <a:cubicBezTo>
                    <a:pt x="10833" y="1"/>
                    <a:pt x="8989" y="343"/>
                    <a:pt x="7237" y="907"/>
                  </a:cubicBezTo>
                  <a:cubicBezTo>
                    <a:pt x="2718" y="2364"/>
                    <a:pt x="583" y="5758"/>
                    <a:pt x="152" y="10409"/>
                  </a:cubicBezTo>
                  <a:cubicBezTo>
                    <a:pt x="0" y="12045"/>
                    <a:pt x="272" y="13778"/>
                    <a:pt x="1235" y="15108"/>
                  </a:cubicBezTo>
                  <a:cubicBezTo>
                    <a:pt x="2279" y="16551"/>
                    <a:pt x="3976" y="17343"/>
                    <a:pt x="5602" y="18065"/>
                  </a:cubicBezTo>
                  <a:cubicBezTo>
                    <a:pt x="7617" y="18961"/>
                    <a:pt x="9668" y="19847"/>
                    <a:pt x="11844" y="20203"/>
                  </a:cubicBezTo>
                  <a:cubicBezTo>
                    <a:pt x="12644" y="20333"/>
                    <a:pt x="13453" y="20391"/>
                    <a:pt x="14263" y="20391"/>
                  </a:cubicBezTo>
                  <a:cubicBezTo>
                    <a:pt x="15234" y="20391"/>
                    <a:pt x="16206" y="20309"/>
                    <a:pt x="17168" y="20172"/>
                  </a:cubicBezTo>
                  <a:cubicBezTo>
                    <a:pt x="19635" y="19824"/>
                    <a:pt x="22304" y="18926"/>
                    <a:pt x="23496" y="16739"/>
                  </a:cubicBezTo>
                  <a:cubicBezTo>
                    <a:pt x="24332" y="15205"/>
                    <a:pt x="24262" y="13354"/>
                    <a:pt x="24098" y="11616"/>
                  </a:cubicBezTo>
                  <a:cubicBezTo>
                    <a:pt x="23872" y="9239"/>
                    <a:pt x="23481" y="6796"/>
                    <a:pt x="22215" y="4770"/>
                  </a:cubicBezTo>
                  <a:cubicBezTo>
                    <a:pt x="20742" y="2414"/>
                    <a:pt x="18174" y="857"/>
                    <a:pt x="15455" y="283"/>
                  </a:cubicBezTo>
                  <a:cubicBezTo>
                    <a:pt x="14537" y="90"/>
                    <a:pt x="13604" y="1"/>
                    <a:pt x="12669" y="1"/>
                  </a:cubicBezTo>
                  <a:close/>
                </a:path>
              </a:pathLst>
            </a:custGeom>
            <a:solidFill>
              <a:srgbClr val="474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3111250" y="3844275"/>
              <a:ext cx="722925" cy="1171500"/>
            </a:xfrm>
            <a:custGeom>
              <a:avLst/>
              <a:gdLst/>
              <a:ahLst/>
              <a:cxnLst/>
              <a:rect l="l" t="t" r="r" b="b"/>
              <a:pathLst>
                <a:path w="28917" h="46860" extrusionOk="0">
                  <a:moveTo>
                    <a:pt x="13970" y="0"/>
                  </a:moveTo>
                  <a:cubicBezTo>
                    <a:pt x="13176" y="0"/>
                    <a:pt x="12451" y="181"/>
                    <a:pt x="11886" y="683"/>
                  </a:cubicBezTo>
                  <a:cubicBezTo>
                    <a:pt x="11511" y="1015"/>
                    <a:pt x="11293" y="1489"/>
                    <a:pt x="11103" y="1953"/>
                  </a:cubicBezTo>
                  <a:cubicBezTo>
                    <a:pt x="7976" y="9597"/>
                    <a:pt x="9509" y="18631"/>
                    <a:pt x="5925" y="26072"/>
                  </a:cubicBezTo>
                  <a:cubicBezTo>
                    <a:pt x="4838" y="28332"/>
                    <a:pt x="3315" y="30353"/>
                    <a:pt x="2109" y="32551"/>
                  </a:cubicBezTo>
                  <a:cubicBezTo>
                    <a:pt x="902" y="34749"/>
                    <a:pt x="1" y="37243"/>
                    <a:pt x="323" y="39729"/>
                  </a:cubicBezTo>
                  <a:cubicBezTo>
                    <a:pt x="720" y="42773"/>
                    <a:pt x="3040" y="45423"/>
                    <a:pt x="5936" y="46433"/>
                  </a:cubicBezTo>
                  <a:cubicBezTo>
                    <a:pt x="6701" y="46700"/>
                    <a:pt x="7516" y="46860"/>
                    <a:pt x="8324" y="46860"/>
                  </a:cubicBezTo>
                  <a:cubicBezTo>
                    <a:pt x="8876" y="46860"/>
                    <a:pt x="9424" y="46785"/>
                    <a:pt x="9951" y="46619"/>
                  </a:cubicBezTo>
                  <a:cubicBezTo>
                    <a:pt x="11368" y="46168"/>
                    <a:pt x="12507" y="45103"/>
                    <a:pt x="13460" y="43962"/>
                  </a:cubicBezTo>
                  <a:cubicBezTo>
                    <a:pt x="14469" y="42754"/>
                    <a:pt x="15329" y="41431"/>
                    <a:pt x="16023" y="40020"/>
                  </a:cubicBezTo>
                  <a:cubicBezTo>
                    <a:pt x="17218" y="37593"/>
                    <a:pt x="17897" y="34952"/>
                    <a:pt x="18838" y="32416"/>
                  </a:cubicBezTo>
                  <a:cubicBezTo>
                    <a:pt x="21465" y="25336"/>
                    <a:pt x="26128" y="19081"/>
                    <a:pt x="28192" y="11815"/>
                  </a:cubicBezTo>
                  <a:cubicBezTo>
                    <a:pt x="28611" y="10342"/>
                    <a:pt x="28917" y="8768"/>
                    <a:pt x="28509" y="7291"/>
                  </a:cubicBezTo>
                  <a:cubicBezTo>
                    <a:pt x="28244" y="6335"/>
                    <a:pt x="27691" y="5478"/>
                    <a:pt x="27036" y="4731"/>
                  </a:cubicBezTo>
                  <a:cubicBezTo>
                    <a:pt x="24987" y="2394"/>
                    <a:pt x="22373" y="1645"/>
                    <a:pt x="19428" y="1177"/>
                  </a:cubicBezTo>
                  <a:cubicBezTo>
                    <a:pt x="17956" y="943"/>
                    <a:pt x="15782" y="0"/>
                    <a:pt x="13970" y="0"/>
                  </a:cubicBezTo>
                  <a:close/>
                </a:path>
              </a:pathLst>
            </a:custGeom>
            <a:solidFill>
              <a:srgbClr val="FC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3321650" y="3844275"/>
              <a:ext cx="512575" cy="723550"/>
            </a:xfrm>
            <a:custGeom>
              <a:avLst/>
              <a:gdLst/>
              <a:ahLst/>
              <a:cxnLst/>
              <a:rect l="l" t="t" r="r" b="b"/>
              <a:pathLst>
                <a:path w="20503" h="28942" extrusionOk="0">
                  <a:moveTo>
                    <a:pt x="5554" y="0"/>
                  </a:moveTo>
                  <a:cubicBezTo>
                    <a:pt x="4760" y="0"/>
                    <a:pt x="4035" y="181"/>
                    <a:pt x="3470" y="683"/>
                  </a:cubicBezTo>
                  <a:cubicBezTo>
                    <a:pt x="3094" y="1016"/>
                    <a:pt x="2877" y="1489"/>
                    <a:pt x="2686" y="1953"/>
                  </a:cubicBezTo>
                  <a:cubicBezTo>
                    <a:pt x="836" y="6478"/>
                    <a:pt x="614" y="11488"/>
                    <a:pt x="1" y="16368"/>
                  </a:cubicBezTo>
                  <a:cubicBezTo>
                    <a:pt x="811" y="16129"/>
                    <a:pt x="1634" y="16014"/>
                    <a:pt x="2448" y="16014"/>
                  </a:cubicBezTo>
                  <a:cubicBezTo>
                    <a:pt x="6682" y="16014"/>
                    <a:pt x="10693" y="19135"/>
                    <a:pt x="11632" y="24270"/>
                  </a:cubicBezTo>
                  <a:cubicBezTo>
                    <a:pt x="11918" y="25824"/>
                    <a:pt x="11977" y="27385"/>
                    <a:pt x="11885" y="28941"/>
                  </a:cubicBezTo>
                  <a:cubicBezTo>
                    <a:pt x="14533" y="23226"/>
                    <a:pt x="18055" y="17871"/>
                    <a:pt x="19776" y="11815"/>
                  </a:cubicBezTo>
                  <a:cubicBezTo>
                    <a:pt x="20195" y="10342"/>
                    <a:pt x="20502" y="8768"/>
                    <a:pt x="20093" y="7292"/>
                  </a:cubicBezTo>
                  <a:cubicBezTo>
                    <a:pt x="19829" y="6335"/>
                    <a:pt x="19275" y="5478"/>
                    <a:pt x="18621" y="4731"/>
                  </a:cubicBezTo>
                  <a:cubicBezTo>
                    <a:pt x="16572" y="2395"/>
                    <a:pt x="13957" y="1645"/>
                    <a:pt x="11012" y="1177"/>
                  </a:cubicBezTo>
                  <a:cubicBezTo>
                    <a:pt x="9540" y="943"/>
                    <a:pt x="7366" y="0"/>
                    <a:pt x="5554" y="0"/>
                  </a:cubicBezTo>
                  <a:close/>
                </a:path>
              </a:pathLst>
            </a:custGeom>
            <a:solidFill>
              <a:srgbClr val="E5C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3240375" y="2634400"/>
              <a:ext cx="864750" cy="1759650"/>
            </a:xfrm>
            <a:custGeom>
              <a:avLst/>
              <a:gdLst/>
              <a:ahLst/>
              <a:cxnLst/>
              <a:rect l="l" t="t" r="r" b="b"/>
              <a:pathLst>
                <a:path w="34590" h="70386" extrusionOk="0">
                  <a:moveTo>
                    <a:pt x="19532" y="0"/>
                  </a:moveTo>
                  <a:cubicBezTo>
                    <a:pt x="14089" y="0"/>
                    <a:pt x="8807" y="6249"/>
                    <a:pt x="7589" y="10830"/>
                  </a:cubicBezTo>
                  <a:cubicBezTo>
                    <a:pt x="6502" y="14919"/>
                    <a:pt x="5957" y="19130"/>
                    <a:pt x="5415" y="23324"/>
                  </a:cubicBezTo>
                  <a:lnTo>
                    <a:pt x="0" y="65219"/>
                  </a:lnTo>
                  <a:cubicBezTo>
                    <a:pt x="1015" y="61409"/>
                    <a:pt x="4751" y="58954"/>
                    <a:pt x="8480" y="57677"/>
                  </a:cubicBezTo>
                  <a:cubicBezTo>
                    <a:pt x="9979" y="57164"/>
                    <a:pt x="11606" y="56794"/>
                    <a:pt x="13186" y="56794"/>
                  </a:cubicBezTo>
                  <a:cubicBezTo>
                    <a:pt x="14522" y="56794"/>
                    <a:pt x="15825" y="57059"/>
                    <a:pt x="16988" y="57726"/>
                  </a:cubicBezTo>
                  <a:cubicBezTo>
                    <a:pt x="19071" y="58920"/>
                    <a:pt x="20298" y="61168"/>
                    <a:pt x="21255" y="63369"/>
                  </a:cubicBezTo>
                  <a:cubicBezTo>
                    <a:pt x="22242" y="65643"/>
                    <a:pt x="23056" y="67989"/>
                    <a:pt x="23689" y="70385"/>
                  </a:cubicBezTo>
                  <a:cubicBezTo>
                    <a:pt x="28066" y="60290"/>
                    <a:pt x="30302" y="49420"/>
                    <a:pt x="32511" y="38639"/>
                  </a:cubicBezTo>
                  <a:cubicBezTo>
                    <a:pt x="33547" y="33581"/>
                    <a:pt x="34590" y="28454"/>
                    <a:pt x="34286" y="23300"/>
                  </a:cubicBezTo>
                  <a:cubicBezTo>
                    <a:pt x="33773" y="14627"/>
                    <a:pt x="30961" y="8476"/>
                    <a:pt x="24953" y="2445"/>
                  </a:cubicBezTo>
                  <a:cubicBezTo>
                    <a:pt x="23228" y="713"/>
                    <a:pt x="21371" y="0"/>
                    <a:pt x="19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3210100" y="3926300"/>
              <a:ext cx="693325" cy="527225"/>
            </a:xfrm>
            <a:custGeom>
              <a:avLst/>
              <a:gdLst/>
              <a:ahLst/>
              <a:cxnLst/>
              <a:rect l="l" t="t" r="r" b="b"/>
              <a:pathLst>
                <a:path w="27733" h="21089" extrusionOk="0">
                  <a:moveTo>
                    <a:pt x="15305" y="1"/>
                  </a:moveTo>
                  <a:cubicBezTo>
                    <a:pt x="12267" y="1"/>
                    <a:pt x="9220" y="812"/>
                    <a:pt x="6582" y="2328"/>
                  </a:cubicBezTo>
                  <a:cubicBezTo>
                    <a:pt x="4418" y="3571"/>
                    <a:pt x="2488" y="5303"/>
                    <a:pt x="1291" y="7493"/>
                  </a:cubicBezTo>
                  <a:cubicBezTo>
                    <a:pt x="715" y="8542"/>
                    <a:pt x="0" y="12020"/>
                    <a:pt x="556" y="15717"/>
                  </a:cubicBezTo>
                  <a:cubicBezTo>
                    <a:pt x="1788" y="13560"/>
                    <a:pt x="4304" y="10825"/>
                    <a:pt x="5173" y="10065"/>
                  </a:cubicBezTo>
                  <a:cubicBezTo>
                    <a:pt x="7339" y="8167"/>
                    <a:pt x="9932" y="6469"/>
                    <a:pt x="12812" y="6436"/>
                  </a:cubicBezTo>
                  <a:cubicBezTo>
                    <a:pt x="12840" y="6435"/>
                    <a:pt x="12868" y="6435"/>
                    <a:pt x="12896" y="6435"/>
                  </a:cubicBezTo>
                  <a:cubicBezTo>
                    <a:pt x="16230" y="6435"/>
                    <a:pt x="19238" y="8730"/>
                    <a:pt x="20999" y="11569"/>
                  </a:cubicBezTo>
                  <a:cubicBezTo>
                    <a:pt x="22774" y="14432"/>
                    <a:pt x="23515" y="17797"/>
                    <a:pt x="24226" y="21089"/>
                  </a:cubicBezTo>
                  <a:cubicBezTo>
                    <a:pt x="26605" y="17866"/>
                    <a:pt x="27733" y="13742"/>
                    <a:pt x="27325" y="9756"/>
                  </a:cubicBezTo>
                  <a:cubicBezTo>
                    <a:pt x="27087" y="7434"/>
                    <a:pt x="26304" y="5097"/>
                    <a:pt x="24700" y="3401"/>
                  </a:cubicBezTo>
                  <a:cubicBezTo>
                    <a:pt x="23385" y="2007"/>
                    <a:pt x="21598" y="1130"/>
                    <a:pt x="19755" y="609"/>
                  </a:cubicBezTo>
                  <a:cubicBezTo>
                    <a:pt x="18307" y="199"/>
                    <a:pt x="16807" y="1"/>
                    <a:pt x="153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2702750" y="4732775"/>
              <a:ext cx="828200" cy="742925"/>
            </a:xfrm>
            <a:custGeom>
              <a:avLst/>
              <a:gdLst/>
              <a:ahLst/>
              <a:cxnLst/>
              <a:rect l="l" t="t" r="r" b="b"/>
              <a:pathLst>
                <a:path w="33128" h="29717" extrusionOk="0">
                  <a:moveTo>
                    <a:pt x="16888" y="1"/>
                  </a:moveTo>
                  <a:cubicBezTo>
                    <a:pt x="15600" y="1"/>
                    <a:pt x="14354" y="328"/>
                    <a:pt x="13382" y="1156"/>
                  </a:cubicBezTo>
                  <a:cubicBezTo>
                    <a:pt x="12231" y="2138"/>
                    <a:pt x="11680" y="3631"/>
                    <a:pt x="11164" y="5053"/>
                  </a:cubicBezTo>
                  <a:cubicBezTo>
                    <a:pt x="10472" y="6959"/>
                    <a:pt x="9754" y="8874"/>
                    <a:pt x="8676" y="10592"/>
                  </a:cubicBezTo>
                  <a:cubicBezTo>
                    <a:pt x="7654" y="12221"/>
                    <a:pt x="6330" y="13638"/>
                    <a:pt x="5134" y="15144"/>
                  </a:cubicBezTo>
                  <a:cubicBezTo>
                    <a:pt x="2232" y="18796"/>
                    <a:pt x="0" y="23255"/>
                    <a:pt x="187" y="27917"/>
                  </a:cubicBezTo>
                  <a:cubicBezTo>
                    <a:pt x="199" y="28220"/>
                    <a:pt x="233" y="28548"/>
                    <a:pt x="444" y="28764"/>
                  </a:cubicBezTo>
                  <a:cubicBezTo>
                    <a:pt x="665" y="28992"/>
                    <a:pt x="1012" y="29025"/>
                    <a:pt x="1328" y="29047"/>
                  </a:cubicBezTo>
                  <a:cubicBezTo>
                    <a:pt x="6389" y="29382"/>
                    <a:pt x="11464" y="29717"/>
                    <a:pt x="16532" y="29717"/>
                  </a:cubicBezTo>
                  <a:cubicBezTo>
                    <a:pt x="18869" y="29717"/>
                    <a:pt x="21204" y="29646"/>
                    <a:pt x="23535" y="29471"/>
                  </a:cubicBezTo>
                  <a:cubicBezTo>
                    <a:pt x="25614" y="29315"/>
                    <a:pt x="27916" y="28955"/>
                    <a:pt x="29206" y="27320"/>
                  </a:cubicBezTo>
                  <a:cubicBezTo>
                    <a:pt x="29986" y="26331"/>
                    <a:pt x="30270" y="25007"/>
                    <a:pt x="31115" y="24072"/>
                  </a:cubicBezTo>
                  <a:cubicBezTo>
                    <a:pt x="31467" y="23682"/>
                    <a:pt x="31907" y="23374"/>
                    <a:pt x="32242" y="22967"/>
                  </a:cubicBezTo>
                  <a:cubicBezTo>
                    <a:pt x="33094" y="21933"/>
                    <a:pt x="33127" y="20472"/>
                    <a:pt x="33121" y="19133"/>
                  </a:cubicBezTo>
                  <a:cubicBezTo>
                    <a:pt x="33098" y="14684"/>
                    <a:pt x="33083" y="10237"/>
                    <a:pt x="33052" y="5788"/>
                  </a:cubicBezTo>
                  <a:cubicBezTo>
                    <a:pt x="33037" y="3791"/>
                    <a:pt x="32379" y="3300"/>
                    <a:pt x="30322" y="3037"/>
                  </a:cubicBezTo>
                  <a:cubicBezTo>
                    <a:pt x="30036" y="3000"/>
                    <a:pt x="29748" y="2982"/>
                    <a:pt x="29461" y="2982"/>
                  </a:cubicBezTo>
                  <a:cubicBezTo>
                    <a:pt x="28924" y="2982"/>
                    <a:pt x="28387" y="3045"/>
                    <a:pt x="27863" y="3172"/>
                  </a:cubicBezTo>
                  <a:cubicBezTo>
                    <a:pt x="27252" y="3322"/>
                    <a:pt x="26156" y="4198"/>
                    <a:pt x="25633" y="4198"/>
                  </a:cubicBezTo>
                  <a:cubicBezTo>
                    <a:pt x="24038" y="2517"/>
                    <a:pt x="22057" y="1253"/>
                    <a:pt x="19861" y="515"/>
                  </a:cubicBezTo>
                  <a:cubicBezTo>
                    <a:pt x="18919" y="200"/>
                    <a:pt x="17891" y="1"/>
                    <a:pt x="168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2705275" y="5158625"/>
              <a:ext cx="825675" cy="317075"/>
            </a:xfrm>
            <a:custGeom>
              <a:avLst/>
              <a:gdLst/>
              <a:ahLst/>
              <a:cxnLst/>
              <a:rect l="l" t="t" r="r" b="b"/>
              <a:pathLst>
                <a:path w="33027" h="12683" extrusionOk="0">
                  <a:moveTo>
                    <a:pt x="33009" y="1"/>
                  </a:moveTo>
                  <a:cubicBezTo>
                    <a:pt x="28692" y="4901"/>
                    <a:pt x="21792" y="6872"/>
                    <a:pt x="14702" y="6872"/>
                  </a:cubicBezTo>
                  <a:cubicBezTo>
                    <a:pt x="10066" y="6872"/>
                    <a:pt x="5350" y="6029"/>
                    <a:pt x="1222" y="4611"/>
                  </a:cubicBezTo>
                  <a:cubicBezTo>
                    <a:pt x="447" y="6621"/>
                    <a:pt x="0" y="8728"/>
                    <a:pt x="86" y="10883"/>
                  </a:cubicBezTo>
                  <a:cubicBezTo>
                    <a:pt x="98" y="11186"/>
                    <a:pt x="132" y="11514"/>
                    <a:pt x="343" y="11730"/>
                  </a:cubicBezTo>
                  <a:cubicBezTo>
                    <a:pt x="564" y="11958"/>
                    <a:pt x="911" y="11991"/>
                    <a:pt x="1227" y="12013"/>
                  </a:cubicBezTo>
                  <a:cubicBezTo>
                    <a:pt x="6288" y="12348"/>
                    <a:pt x="11363" y="12683"/>
                    <a:pt x="16431" y="12683"/>
                  </a:cubicBezTo>
                  <a:cubicBezTo>
                    <a:pt x="18768" y="12683"/>
                    <a:pt x="21103" y="12612"/>
                    <a:pt x="23434" y="12437"/>
                  </a:cubicBezTo>
                  <a:cubicBezTo>
                    <a:pt x="25511" y="12281"/>
                    <a:pt x="27815" y="11921"/>
                    <a:pt x="29105" y="10286"/>
                  </a:cubicBezTo>
                  <a:cubicBezTo>
                    <a:pt x="29885" y="9297"/>
                    <a:pt x="30169" y="7973"/>
                    <a:pt x="31014" y="7038"/>
                  </a:cubicBezTo>
                  <a:cubicBezTo>
                    <a:pt x="31366" y="6648"/>
                    <a:pt x="31806" y="6340"/>
                    <a:pt x="32141" y="5933"/>
                  </a:cubicBezTo>
                  <a:cubicBezTo>
                    <a:pt x="32993" y="4899"/>
                    <a:pt x="33026" y="3439"/>
                    <a:pt x="33020" y="2099"/>
                  </a:cubicBezTo>
                  <a:cubicBezTo>
                    <a:pt x="33016" y="1400"/>
                    <a:pt x="33013" y="700"/>
                    <a:pt x="33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2937125" y="5018625"/>
              <a:ext cx="221950" cy="50500"/>
            </a:xfrm>
            <a:custGeom>
              <a:avLst/>
              <a:gdLst/>
              <a:ahLst/>
              <a:cxnLst/>
              <a:rect l="l" t="t" r="r" b="b"/>
              <a:pathLst>
                <a:path w="8878" h="2020" extrusionOk="0">
                  <a:moveTo>
                    <a:pt x="5194" y="1"/>
                  </a:moveTo>
                  <a:cubicBezTo>
                    <a:pt x="3411" y="1"/>
                    <a:pt x="1624" y="356"/>
                    <a:pt x="1" y="1056"/>
                  </a:cubicBezTo>
                  <a:lnTo>
                    <a:pt x="417" y="2019"/>
                  </a:lnTo>
                  <a:cubicBezTo>
                    <a:pt x="1909" y="1376"/>
                    <a:pt x="3552" y="1049"/>
                    <a:pt x="5191" y="1049"/>
                  </a:cubicBezTo>
                  <a:cubicBezTo>
                    <a:pt x="6340" y="1049"/>
                    <a:pt x="7487" y="1210"/>
                    <a:pt x="8580" y="1534"/>
                  </a:cubicBezTo>
                  <a:lnTo>
                    <a:pt x="8877" y="527"/>
                  </a:lnTo>
                  <a:cubicBezTo>
                    <a:pt x="7690" y="175"/>
                    <a:pt x="6443" y="1"/>
                    <a:pt x="5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2973200" y="4957650"/>
              <a:ext cx="240825" cy="54125"/>
            </a:xfrm>
            <a:custGeom>
              <a:avLst/>
              <a:gdLst/>
              <a:ahLst/>
              <a:cxnLst/>
              <a:rect l="l" t="t" r="r" b="b"/>
              <a:pathLst>
                <a:path w="9633" h="2165" extrusionOk="0">
                  <a:moveTo>
                    <a:pt x="4302" y="1"/>
                  </a:moveTo>
                  <a:cubicBezTo>
                    <a:pt x="2832" y="1"/>
                    <a:pt x="1364" y="262"/>
                    <a:pt x="0" y="790"/>
                  </a:cubicBezTo>
                  <a:lnTo>
                    <a:pt x="378" y="1769"/>
                  </a:lnTo>
                  <a:cubicBezTo>
                    <a:pt x="1623" y="1286"/>
                    <a:pt x="2964" y="1047"/>
                    <a:pt x="4305" y="1047"/>
                  </a:cubicBezTo>
                  <a:cubicBezTo>
                    <a:pt x="5985" y="1047"/>
                    <a:pt x="7667" y="1422"/>
                    <a:pt x="9167" y="2165"/>
                  </a:cubicBezTo>
                  <a:lnTo>
                    <a:pt x="9632" y="1224"/>
                  </a:lnTo>
                  <a:cubicBezTo>
                    <a:pt x="7988" y="412"/>
                    <a:pt x="6144" y="1"/>
                    <a:pt x="43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3015975" y="4885150"/>
              <a:ext cx="221950" cy="53375"/>
            </a:xfrm>
            <a:custGeom>
              <a:avLst/>
              <a:gdLst/>
              <a:ahLst/>
              <a:cxnLst/>
              <a:rect l="l" t="t" r="r" b="b"/>
              <a:pathLst>
                <a:path w="8878" h="2135" extrusionOk="0">
                  <a:moveTo>
                    <a:pt x="3814" y="0"/>
                  </a:moveTo>
                  <a:cubicBezTo>
                    <a:pt x="2514" y="0"/>
                    <a:pt x="1215" y="223"/>
                    <a:pt x="0" y="673"/>
                  </a:cubicBezTo>
                  <a:lnTo>
                    <a:pt x="365" y="1657"/>
                  </a:lnTo>
                  <a:cubicBezTo>
                    <a:pt x="1464" y="1249"/>
                    <a:pt x="2640" y="1048"/>
                    <a:pt x="3817" y="1048"/>
                  </a:cubicBezTo>
                  <a:cubicBezTo>
                    <a:pt x="5404" y="1048"/>
                    <a:pt x="6993" y="1414"/>
                    <a:pt x="8399" y="2134"/>
                  </a:cubicBezTo>
                  <a:lnTo>
                    <a:pt x="8878" y="1201"/>
                  </a:lnTo>
                  <a:lnTo>
                    <a:pt x="8517" y="1016"/>
                  </a:lnTo>
                  <a:lnTo>
                    <a:pt x="8513" y="1023"/>
                  </a:lnTo>
                  <a:cubicBezTo>
                    <a:pt x="7051" y="345"/>
                    <a:pt x="5431" y="0"/>
                    <a:pt x="38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3029325" y="4805725"/>
              <a:ext cx="236200" cy="56150"/>
            </a:xfrm>
            <a:custGeom>
              <a:avLst/>
              <a:gdLst/>
              <a:ahLst/>
              <a:cxnLst/>
              <a:rect l="l" t="t" r="r" b="b"/>
              <a:pathLst>
                <a:path w="9448" h="2246" extrusionOk="0">
                  <a:moveTo>
                    <a:pt x="4434" y="0"/>
                  </a:moveTo>
                  <a:cubicBezTo>
                    <a:pt x="2898" y="0"/>
                    <a:pt x="1363" y="346"/>
                    <a:pt x="0" y="1041"/>
                  </a:cubicBezTo>
                  <a:lnTo>
                    <a:pt x="477" y="1975"/>
                  </a:lnTo>
                  <a:cubicBezTo>
                    <a:pt x="1693" y="1354"/>
                    <a:pt x="3063" y="1046"/>
                    <a:pt x="4434" y="1046"/>
                  </a:cubicBezTo>
                  <a:cubicBezTo>
                    <a:pt x="6001" y="1046"/>
                    <a:pt x="7569" y="1448"/>
                    <a:pt x="8912" y="2245"/>
                  </a:cubicBezTo>
                  <a:lnTo>
                    <a:pt x="9447" y="1344"/>
                  </a:lnTo>
                  <a:cubicBezTo>
                    <a:pt x="7944" y="451"/>
                    <a:pt x="6188" y="0"/>
                    <a:pt x="4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3792575" y="1796575"/>
              <a:ext cx="109500" cy="50425"/>
            </a:xfrm>
            <a:custGeom>
              <a:avLst/>
              <a:gdLst/>
              <a:ahLst/>
              <a:cxnLst/>
              <a:rect l="l" t="t" r="r" b="b"/>
              <a:pathLst>
                <a:path w="4380" h="2017" extrusionOk="0">
                  <a:moveTo>
                    <a:pt x="3628" y="0"/>
                  </a:moveTo>
                  <a:cubicBezTo>
                    <a:pt x="2626" y="0"/>
                    <a:pt x="1614" y="274"/>
                    <a:pt x="762" y="797"/>
                  </a:cubicBezTo>
                  <a:cubicBezTo>
                    <a:pt x="678" y="848"/>
                    <a:pt x="508" y="955"/>
                    <a:pt x="432" y="966"/>
                  </a:cubicBezTo>
                  <a:lnTo>
                    <a:pt x="432" y="966"/>
                  </a:lnTo>
                  <a:cubicBezTo>
                    <a:pt x="430" y="966"/>
                    <a:pt x="428" y="966"/>
                    <a:pt x="427" y="966"/>
                  </a:cubicBezTo>
                  <a:cubicBezTo>
                    <a:pt x="424" y="966"/>
                    <a:pt x="423" y="966"/>
                    <a:pt x="423" y="967"/>
                  </a:cubicBezTo>
                  <a:cubicBezTo>
                    <a:pt x="426" y="967"/>
                    <a:pt x="429" y="967"/>
                    <a:pt x="432" y="966"/>
                  </a:cubicBezTo>
                  <a:lnTo>
                    <a:pt x="432" y="966"/>
                  </a:lnTo>
                  <a:cubicBezTo>
                    <a:pt x="440" y="968"/>
                    <a:pt x="452" y="971"/>
                    <a:pt x="462" y="977"/>
                  </a:cubicBezTo>
                  <a:lnTo>
                    <a:pt x="1" y="1919"/>
                  </a:lnTo>
                  <a:cubicBezTo>
                    <a:pt x="131" y="1983"/>
                    <a:pt x="275" y="2017"/>
                    <a:pt x="422" y="2017"/>
                  </a:cubicBezTo>
                  <a:cubicBezTo>
                    <a:pt x="781" y="2017"/>
                    <a:pt x="1100" y="1820"/>
                    <a:pt x="1313" y="1690"/>
                  </a:cubicBezTo>
                  <a:cubicBezTo>
                    <a:pt x="1995" y="1271"/>
                    <a:pt x="2807" y="1047"/>
                    <a:pt x="3614" y="1047"/>
                  </a:cubicBezTo>
                  <a:cubicBezTo>
                    <a:pt x="3820" y="1047"/>
                    <a:pt x="4026" y="1061"/>
                    <a:pt x="4229" y="1091"/>
                  </a:cubicBezTo>
                  <a:lnTo>
                    <a:pt x="4380" y="53"/>
                  </a:lnTo>
                  <a:cubicBezTo>
                    <a:pt x="4132" y="17"/>
                    <a:pt x="3880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3869850" y="1342625"/>
              <a:ext cx="672025" cy="925475"/>
            </a:xfrm>
            <a:custGeom>
              <a:avLst/>
              <a:gdLst/>
              <a:ahLst/>
              <a:cxnLst/>
              <a:rect l="l" t="t" r="r" b="b"/>
              <a:pathLst>
                <a:path w="26881" h="37019" extrusionOk="0">
                  <a:moveTo>
                    <a:pt x="10037" y="1"/>
                  </a:moveTo>
                  <a:cubicBezTo>
                    <a:pt x="7254" y="1"/>
                    <a:pt x="4543" y="910"/>
                    <a:pt x="2679" y="3092"/>
                  </a:cubicBezTo>
                  <a:cubicBezTo>
                    <a:pt x="1781" y="4141"/>
                    <a:pt x="1277" y="5470"/>
                    <a:pt x="932" y="6806"/>
                  </a:cubicBezTo>
                  <a:cubicBezTo>
                    <a:pt x="0" y="10424"/>
                    <a:pt x="140" y="14254"/>
                    <a:pt x="852" y="17921"/>
                  </a:cubicBezTo>
                  <a:cubicBezTo>
                    <a:pt x="1563" y="21590"/>
                    <a:pt x="2829" y="25124"/>
                    <a:pt x="4144" y="28621"/>
                  </a:cubicBezTo>
                  <a:cubicBezTo>
                    <a:pt x="4650" y="29969"/>
                    <a:pt x="5168" y="31322"/>
                    <a:pt x="5921" y="32549"/>
                  </a:cubicBezTo>
                  <a:cubicBezTo>
                    <a:pt x="6614" y="33674"/>
                    <a:pt x="7494" y="34671"/>
                    <a:pt x="8521" y="35499"/>
                  </a:cubicBezTo>
                  <a:cubicBezTo>
                    <a:pt x="9312" y="36136"/>
                    <a:pt x="10207" y="36675"/>
                    <a:pt x="11199" y="36894"/>
                  </a:cubicBezTo>
                  <a:cubicBezTo>
                    <a:pt x="11595" y="36983"/>
                    <a:pt x="11998" y="37018"/>
                    <a:pt x="12403" y="37018"/>
                  </a:cubicBezTo>
                  <a:cubicBezTo>
                    <a:pt x="12974" y="37018"/>
                    <a:pt x="13550" y="36947"/>
                    <a:pt x="14115" y="36853"/>
                  </a:cubicBezTo>
                  <a:cubicBezTo>
                    <a:pt x="19043" y="36029"/>
                    <a:pt x="23893" y="33087"/>
                    <a:pt x="25708" y="28432"/>
                  </a:cubicBezTo>
                  <a:cubicBezTo>
                    <a:pt x="26346" y="26799"/>
                    <a:pt x="26586" y="25035"/>
                    <a:pt x="26675" y="23284"/>
                  </a:cubicBezTo>
                  <a:cubicBezTo>
                    <a:pt x="26881" y="19202"/>
                    <a:pt x="26274" y="15064"/>
                    <a:pt x="24737" y="11278"/>
                  </a:cubicBezTo>
                  <a:cubicBezTo>
                    <a:pt x="23276" y="7681"/>
                    <a:pt x="20919" y="4370"/>
                    <a:pt x="17664" y="2252"/>
                  </a:cubicBezTo>
                  <a:cubicBezTo>
                    <a:pt x="15531" y="864"/>
                    <a:pt x="12750" y="1"/>
                    <a:pt x="10037" y="1"/>
                  </a:cubicBezTo>
                  <a:close/>
                </a:path>
              </a:pathLst>
            </a:custGeom>
            <a:solidFill>
              <a:srgbClr val="FC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4298000" y="1649950"/>
              <a:ext cx="256725" cy="42000"/>
            </a:xfrm>
            <a:custGeom>
              <a:avLst/>
              <a:gdLst/>
              <a:ahLst/>
              <a:cxnLst/>
              <a:rect l="l" t="t" r="r" b="b"/>
              <a:pathLst>
                <a:path w="10269" h="1680" extrusionOk="0">
                  <a:moveTo>
                    <a:pt x="8553" y="0"/>
                  </a:moveTo>
                  <a:cubicBezTo>
                    <a:pt x="8338" y="0"/>
                    <a:pt x="8143" y="15"/>
                    <a:pt x="7985" y="25"/>
                  </a:cubicBezTo>
                  <a:lnTo>
                    <a:pt x="0" y="633"/>
                  </a:lnTo>
                  <a:lnTo>
                    <a:pt x="79" y="1680"/>
                  </a:lnTo>
                  <a:lnTo>
                    <a:pt x="8064" y="1073"/>
                  </a:lnTo>
                  <a:cubicBezTo>
                    <a:pt x="8229" y="1059"/>
                    <a:pt x="8399" y="1048"/>
                    <a:pt x="8565" y="1048"/>
                  </a:cubicBezTo>
                  <a:cubicBezTo>
                    <a:pt x="8947" y="1048"/>
                    <a:pt x="9305" y="1106"/>
                    <a:pt x="9513" y="1322"/>
                  </a:cubicBezTo>
                  <a:lnTo>
                    <a:pt x="10269" y="594"/>
                  </a:lnTo>
                  <a:cubicBezTo>
                    <a:pt x="9789" y="95"/>
                    <a:pt x="9108" y="0"/>
                    <a:pt x="85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3682950" y="1204300"/>
              <a:ext cx="977350" cy="582800"/>
            </a:xfrm>
            <a:custGeom>
              <a:avLst/>
              <a:gdLst/>
              <a:ahLst/>
              <a:cxnLst/>
              <a:rect l="l" t="t" r="r" b="b"/>
              <a:pathLst>
                <a:path w="39094" h="23312" extrusionOk="0">
                  <a:moveTo>
                    <a:pt x="26388" y="0"/>
                  </a:moveTo>
                  <a:cubicBezTo>
                    <a:pt x="25113" y="0"/>
                    <a:pt x="23843" y="222"/>
                    <a:pt x="22569" y="312"/>
                  </a:cubicBezTo>
                  <a:cubicBezTo>
                    <a:pt x="20952" y="427"/>
                    <a:pt x="19312" y="331"/>
                    <a:pt x="17722" y="651"/>
                  </a:cubicBezTo>
                  <a:cubicBezTo>
                    <a:pt x="14948" y="1208"/>
                    <a:pt x="12524" y="2981"/>
                    <a:pt x="9735" y="3462"/>
                  </a:cubicBezTo>
                  <a:cubicBezTo>
                    <a:pt x="8595" y="3658"/>
                    <a:pt x="7389" y="3640"/>
                    <a:pt x="6353" y="4153"/>
                  </a:cubicBezTo>
                  <a:cubicBezTo>
                    <a:pt x="4725" y="4956"/>
                    <a:pt x="3925" y="7113"/>
                    <a:pt x="4634" y="8782"/>
                  </a:cubicBezTo>
                  <a:cubicBezTo>
                    <a:pt x="4462" y="8745"/>
                    <a:pt x="4289" y="8728"/>
                    <a:pt x="4117" y="8728"/>
                  </a:cubicBezTo>
                  <a:cubicBezTo>
                    <a:pt x="2708" y="8728"/>
                    <a:pt x="1333" y="9900"/>
                    <a:pt x="1223" y="11326"/>
                  </a:cubicBezTo>
                  <a:cubicBezTo>
                    <a:pt x="1125" y="12618"/>
                    <a:pt x="1909" y="13806"/>
                    <a:pt x="2773" y="14772"/>
                  </a:cubicBezTo>
                  <a:cubicBezTo>
                    <a:pt x="2099" y="15162"/>
                    <a:pt x="1195" y="15085"/>
                    <a:pt x="611" y="15599"/>
                  </a:cubicBezTo>
                  <a:cubicBezTo>
                    <a:pt x="0" y="16139"/>
                    <a:pt x="7" y="17111"/>
                    <a:pt x="302" y="17871"/>
                  </a:cubicBezTo>
                  <a:cubicBezTo>
                    <a:pt x="895" y="19404"/>
                    <a:pt x="2431" y="20454"/>
                    <a:pt x="4052" y="20715"/>
                  </a:cubicBezTo>
                  <a:cubicBezTo>
                    <a:pt x="4369" y="20766"/>
                    <a:pt x="4687" y="20791"/>
                    <a:pt x="5006" y="20791"/>
                  </a:cubicBezTo>
                  <a:cubicBezTo>
                    <a:pt x="6320" y="20791"/>
                    <a:pt x="7633" y="20378"/>
                    <a:pt x="8792" y="19740"/>
                  </a:cubicBezTo>
                  <a:cubicBezTo>
                    <a:pt x="8917" y="19671"/>
                    <a:pt x="9049" y="19593"/>
                    <a:pt x="9117" y="19467"/>
                  </a:cubicBezTo>
                  <a:cubicBezTo>
                    <a:pt x="9291" y="19151"/>
                    <a:pt x="8991" y="18794"/>
                    <a:pt x="8905" y="18444"/>
                  </a:cubicBezTo>
                  <a:cubicBezTo>
                    <a:pt x="8706" y="17629"/>
                    <a:pt x="9682" y="17029"/>
                    <a:pt x="10510" y="16895"/>
                  </a:cubicBezTo>
                  <a:cubicBezTo>
                    <a:pt x="11339" y="16761"/>
                    <a:pt x="12326" y="16720"/>
                    <a:pt x="12774" y="16011"/>
                  </a:cubicBezTo>
                  <a:cubicBezTo>
                    <a:pt x="12968" y="15707"/>
                    <a:pt x="13014" y="15334"/>
                    <a:pt x="13069" y="14978"/>
                  </a:cubicBezTo>
                  <a:cubicBezTo>
                    <a:pt x="13375" y="13005"/>
                    <a:pt x="14105" y="11120"/>
                    <a:pt x="15208" y="9456"/>
                  </a:cubicBezTo>
                  <a:cubicBezTo>
                    <a:pt x="15603" y="8859"/>
                    <a:pt x="16079" y="8266"/>
                    <a:pt x="16745" y="8001"/>
                  </a:cubicBezTo>
                  <a:cubicBezTo>
                    <a:pt x="17010" y="7895"/>
                    <a:pt x="17285" y="7849"/>
                    <a:pt x="17562" y="7849"/>
                  </a:cubicBezTo>
                  <a:cubicBezTo>
                    <a:pt x="18330" y="7849"/>
                    <a:pt x="19118" y="8202"/>
                    <a:pt x="19782" y="8629"/>
                  </a:cubicBezTo>
                  <a:cubicBezTo>
                    <a:pt x="20611" y="9163"/>
                    <a:pt x="21367" y="9826"/>
                    <a:pt x="21928" y="10638"/>
                  </a:cubicBezTo>
                  <a:cubicBezTo>
                    <a:pt x="22549" y="11536"/>
                    <a:pt x="22911" y="12588"/>
                    <a:pt x="23467" y="13530"/>
                  </a:cubicBezTo>
                  <a:cubicBezTo>
                    <a:pt x="24024" y="14470"/>
                    <a:pt x="24863" y="15346"/>
                    <a:pt x="25945" y="15509"/>
                  </a:cubicBezTo>
                  <a:cubicBezTo>
                    <a:pt x="26530" y="15596"/>
                    <a:pt x="27194" y="15486"/>
                    <a:pt x="27657" y="15855"/>
                  </a:cubicBezTo>
                  <a:cubicBezTo>
                    <a:pt x="27936" y="16077"/>
                    <a:pt x="28074" y="16428"/>
                    <a:pt x="28182" y="16767"/>
                  </a:cubicBezTo>
                  <a:cubicBezTo>
                    <a:pt x="28582" y="18026"/>
                    <a:pt x="28731" y="19359"/>
                    <a:pt x="29210" y="20590"/>
                  </a:cubicBezTo>
                  <a:cubicBezTo>
                    <a:pt x="29690" y="21820"/>
                    <a:pt x="30612" y="22994"/>
                    <a:pt x="31903" y="23273"/>
                  </a:cubicBezTo>
                  <a:cubicBezTo>
                    <a:pt x="32027" y="23299"/>
                    <a:pt x="32138" y="23311"/>
                    <a:pt x="32238" y="23311"/>
                  </a:cubicBezTo>
                  <a:cubicBezTo>
                    <a:pt x="32988" y="23311"/>
                    <a:pt x="33187" y="22658"/>
                    <a:pt x="33846" y="22572"/>
                  </a:cubicBezTo>
                  <a:cubicBezTo>
                    <a:pt x="33897" y="22565"/>
                    <a:pt x="33946" y="22562"/>
                    <a:pt x="33995" y="22562"/>
                  </a:cubicBezTo>
                  <a:cubicBezTo>
                    <a:pt x="34551" y="22562"/>
                    <a:pt x="34923" y="22975"/>
                    <a:pt x="35500" y="22975"/>
                  </a:cubicBezTo>
                  <a:cubicBezTo>
                    <a:pt x="35682" y="22975"/>
                    <a:pt x="35884" y="22934"/>
                    <a:pt x="36119" y="22826"/>
                  </a:cubicBezTo>
                  <a:cubicBezTo>
                    <a:pt x="37705" y="22096"/>
                    <a:pt x="38432" y="20242"/>
                    <a:pt x="38708" y="18518"/>
                  </a:cubicBezTo>
                  <a:cubicBezTo>
                    <a:pt x="39094" y="16093"/>
                    <a:pt x="38875" y="13541"/>
                    <a:pt x="37864" y="11302"/>
                  </a:cubicBezTo>
                  <a:cubicBezTo>
                    <a:pt x="36853" y="9063"/>
                    <a:pt x="35015" y="7165"/>
                    <a:pt x="32721" y="6287"/>
                  </a:cubicBezTo>
                  <a:cubicBezTo>
                    <a:pt x="32503" y="6203"/>
                    <a:pt x="32272" y="6121"/>
                    <a:pt x="32121" y="5944"/>
                  </a:cubicBezTo>
                  <a:cubicBezTo>
                    <a:pt x="31937" y="5723"/>
                    <a:pt x="31922" y="5412"/>
                    <a:pt x="31904" y="5126"/>
                  </a:cubicBezTo>
                  <a:cubicBezTo>
                    <a:pt x="31834" y="3871"/>
                    <a:pt x="31547" y="2567"/>
                    <a:pt x="30725" y="1616"/>
                  </a:cubicBezTo>
                  <a:cubicBezTo>
                    <a:pt x="29786" y="530"/>
                    <a:pt x="28292" y="77"/>
                    <a:pt x="26858" y="11"/>
                  </a:cubicBezTo>
                  <a:cubicBezTo>
                    <a:pt x="26701" y="3"/>
                    <a:pt x="26545" y="0"/>
                    <a:pt x="26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4409650" y="1648425"/>
              <a:ext cx="222275" cy="263225"/>
            </a:xfrm>
            <a:custGeom>
              <a:avLst/>
              <a:gdLst/>
              <a:ahLst/>
              <a:cxnLst/>
              <a:rect l="l" t="t" r="r" b="b"/>
              <a:pathLst>
                <a:path w="8891" h="10529" extrusionOk="0">
                  <a:moveTo>
                    <a:pt x="5179" y="1"/>
                  </a:moveTo>
                  <a:cubicBezTo>
                    <a:pt x="3073" y="1"/>
                    <a:pt x="1030" y="2821"/>
                    <a:pt x="556" y="4594"/>
                  </a:cubicBezTo>
                  <a:cubicBezTo>
                    <a:pt x="1" y="6677"/>
                    <a:pt x="852" y="10250"/>
                    <a:pt x="3391" y="10514"/>
                  </a:cubicBezTo>
                  <a:cubicBezTo>
                    <a:pt x="3482" y="10523"/>
                    <a:pt x="3573" y="10528"/>
                    <a:pt x="3665" y="10528"/>
                  </a:cubicBezTo>
                  <a:cubicBezTo>
                    <a:pt x="4166" y="10528"/>
                    <a:pt x="4666" y="10389"/>
                    <a:pt x="5128" y="10190"/>
                  </a:cubicBezTo>
                  <a:cubicBezTo>
                    <a:pt x="6798" y="9472"/>
                    <a:pt x="8086" y="7924"/>
                    <a:pt x="8488" y="6151"/>
                  </a:cubicBezTo>
                  <a:cubicBezTo>
                    <a:pt x="8890" y="4378"/>
                    <a:pt x="8394" y="2424"/>
                    <a:pt x="7197" y="1057"/>
                  </a:cubicBezTo>
                  <a:cubicBezTo>
                    <a:pt x="6843" y="653"/>
                    <a:pt x="6418" y="291"/>
                    <a:pt x="5909" y="120"/>
                  </a:cubicBezTo>
                  <a:cubicBezTo>
                    <a:pt x="5667" y="39"/>
                    <a:pt x="5422" y="1"/>
                    <a:pt x="5179" y="1"/>
                  </a:cubicBezTo>
                  <a:close/>
                </a:path>
              </a:pathLst>
            </a:custGeom>
            <a:solidFill>
              <a:srgbClr val="FC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3784175" y="1715400"/>
              <a:ext cx="246325" cy="258675"/>
            </a:xfrm>
            <a:custGeom>
              <a:avLst/>
              <a:gdLst/>
              <a:ahLst/>
              <a:cxnLst/>
              <a:rect l="l" t="t" r="r" b="b"/>
              <a:pathLst>
                <a:path w="9853" h="10347" extrusionOk="0">
                  <a:moveTo>
                    <a:pt x="4677" y="1052"/>
                  </a:moveTo>
                  <a:cubicBezTo>
                    <a:pt x="6469" y="1052"/>
                    <a:pt x="8083" y="2566"/>
                    <a:pt x="8393" y="4641"/>
                  </a:cubicBezTo>
                  <a:cubicBezTo>
                    <a:pt x="8730" y="6894"/>
                    <a:pt x="7400" y="8967"/>
                    <a:pt x="5428" y="9262"/>
                  </a:cubicBezTo>
                  <a:cubicBezTo>
                    <a:pt x="5270" y="9285"/>
                    <a:pt x="5112" y="9297"/>
                    <a:pt x="4954" y="9297"/>
                  </a:cubicBezTo>
                  <a:cubicBezTo>
                    <a:pt x="4170" y="9297"/>
                    <a:pt x="3401" y="9010"/>
                    <a:pt x="2745" y="8462"/>
                  </a:cubicBezTo>
                  <a:cubicBezTo>
                    <a:pt x="1941" y="7789"/>
                    <a:pt x="1407" y="6810"/>
                    <a:pt x="1241" y="5708"/>
                  </a:cubicBezTo>
                  <a:cubicBezTo>
                    <a:pt x="1077" y="4606"/>
                    <a:pt x="1300" y="3515"/>
                    <a:pt x="1873" y="2638"/>
                  </a:cubicBezTo>
                  <a:cubicBezTo>
                    <a:pt x="2434" y="1778"/>
                    <a:pt x="3263" y="1228"/>
                    <a:pt x="4206" y="1087"/>
                  </a:cubicBezTo>
                  <a:cubicBezTo>
                    <a:pt x="4362" y="1062"/>
                    <a:pt x="4520" y="1052"/>
                    <a:pt x="4677" y="1052"/>
                  </a:cubicBezTo>
                  <a:close/>
                  <a:moveTo>
                    <a:pt x="4686" y="1"/>
                  </a:moveTo>
                  <a:cubicBezTo>
                    <a:pt x="4476" y="1"/>
                    <a:pt x="4264" y="17"/>
                    <a:pt x="4051" y="49"/>
                  </a:cubicBezTo>
                  <a:cubicBezTo>
                    <a:pt x="2807" y="235"/>
                    <a:pt x="1721" y="949"/>
                    <a:pt x="995" y="2063"/>
                  </a:cubicBezTo>
                  <a:cubicBezTo>
                    <a:pt x="282" y="3156"/>
                    <a:pt x="1" y="4506"/>
                    <a:pt x="204" y="5864"/>
                  </a:cubicBezTo>
                  <a:cubicBezTo>
                    <a:pt x="406" y="7221"/>
                    <a:pt x="1070" y="8429"/>
                    <a:pt x="2072" y="9266"/>
                  </a:cubicBezTo>
                  <a:cubicBezTo>
                    <a:pt x="2919" y="9975"/>
                    <a:pt x="3921" y="10346"/>
                    <a:pt x="4949" y="10346"/>
                  </a:cubicBezTo>
                  <a:cubicBezTo>
                    <a:pt x="5161" y="10346"/>
                    <a:pt x="5373" y="10330"/>
                    <a:pt x="5582" y="10299"/>
                  </a:cubicBezTo>
                  <a:cubicBezTo>
                    <a:pt x="8126" y="9919"/>
                    <a:pt x="9852" y="7311"/>
                    <a:pt x="9431" y="4485"/>
                  </a:cubicBezTo>
                  <a:cubicBezTo>
                    <a:pt x="9043" y="1895"/>
                    <a:pt x="6983" y="1"/>
                    <a:pt x="4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4052875" y="1590125"/>
              <a:ext cx="277025" cy="297925"/>
            </a:xfrm>
            <a:custGeom>
              <a:avLst/>
              <a:gdLst/>
              <a:ahLst/>
              <a:cxnLst/>
              <a:rect l="l" t="t" r="r" b="b"/>
              <a:pathLst>
                <a:path w="11081" h="11917" extrusionOk="0">
                  <a:moveTo>
                    <a:pt x="5383" y="1050"/>
                  </a:moveTo>
                  <a:cubicBezTo>
                    <a:pt x="6319" y="1050"/>
                    <a:pt x="7238" y="1394"/>
                    <a:pt x="8021" y="2048"/>
                  </a:cubicBezTo>
                  <a:cubicBezTo>
                    <a:pt x="8979" y="2847"/>
                    <a:pt x="9614" y="4010"/>
                    <a:pt x="9810" y="5321"/>
                  </a:cubicBezTo>
                  <a:cubicBezTo>
                    <a:pt x="10006" y="6633"/>
                    <a:pt x="9739" y="7930"/>
                    <a:pt x="9056" y="8974"/>
                  </a:cubicBezTo>
                  <a:cubicBezTo>
                    <a:pt x="8387" y="10000"/>
                    <a:pt x="7398" y="10657"/>
                    <a:pt x="6268" y="10825"/>
                  </a:cubicBezTo>
                  <a:cubicBezTo>
                    <a:pt x="6079" y="10853"/>
                    <a:pt x="5889" y="10867"/>
                    <a:pt x="5701" y="10867"/>
                  </a:cubicBezTo>
                  <a:cubicBezTo>
                    <a:pt x="4763" y="10867"/>
                    <a:pt x="3844" y="10523"/>
                    <a:pt x="3062" y="9870"/>
                  </a:cubicBezTo>
                  <a:cubicBezTo>
                    <a:pt x="2104" y="9071"/>
                    <a:pt x="1469" y="7907"/>
                    <a:pt x="1273" y="6597"/>
                  </a:cubicBezTo>
                  <a:cubicBezTo>
                    <a:pt x="1077" y="5285"/>
                    <a:pt x="1344" y="3988"/>
                    <a:pt x="2026" y="2943"/>
                  </a:cubicBezTo>
                  <a:cubicBezTo>
                    <a:pt x="2695" y="1918"/>
                    <a:pt x="3685" y="1261"/>
                    <a:pt x="4814" y="1092"/>
                  </a:cubicBezTo>
                  <a:cubicBezTo>
                    <a:pt x="5002" y="1065"/>
                    <a:pt x="5192" y="1050"/>
                    <a:pt x="5383" y="1050"/>
                  </a:cubicBezTo>
                  <a:close/>
                  <a:moveTo>
                    <a:pt x="5391" y="0"/>
                  </a:moveTo>
                  <a:cubicBezTo>
                    <a:pt x="5148" y="0"/>
                    <a:pt x="4904" y="19"/>
                    <a:pt x="4659" y="56"/>
                  </a:cubicBezTo>
                  <a:cubicBezTo>
                    <a:pt x="3229" y="268"/>
                    <a:pt x="1983" y="1090"/>
                    <a:pt x="1148" y="2370"/>
                  </a:cubicBezTo>
                  <a:cubicBezTo>
                    <a:pt x="325" y="3629"/>
                    <a:pt x="0" y="5187"/>
                    <a:pt x="234" y="6751"/>
                  </a:cubicBezTo>
                  <a:cubicBezTo>
                    <a:pt x="469" y="8317"/>
                    <a:pt x="1234" y="9711"/>
                    <a:pt x="2388" y="10676"/>
                  </a:cubicBezTo>
                  <a:cubicBezTo>
                    <a:pt x="3362" y="11488"/>
                    <a:pt x="4515" y="11916"/>
                    <a:pt x="5696" y="11916"/>
                  </a:cubicBezTo>
                  <a:cubicBezTo>
                    <a:pt x="5939" y="11916"/>
                    <a:pt x="6182" y="11899"/>
                    <a:pt x="6423" y="11862"/>
                  </a:cubicBezTo>
                  <a:cubicBezTo>
                    <a:pt x="7850" y="11650"/>
                    <a:pt x="9099" y="10828"/>
                    <a:pt x="9933" y="9548"/>
                  </a:cubicBezTo>
                  <a:cubicBezTo>
                    <a:pt x="10755" y="8288"/>
                    <a:pt x="11080" y="6733"/>
                    <a:pt x="10846" y="5167"/>
                  </a:cubicBezTo>
                  <a:cubicBezTo>
                    <a:pt x="10612" y="3601"/>
                    <a:pt x="9848" y="2207"/>
                    <a:pt x="8694" y="1242"/>
                  </a:cubicBezTo>
                  <a:cubicBezTo>
                    <a:pt x="7721" y="430"/>
                    <a:pt x="6571" y="0"/>
                    <a:pt x="5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3967075" y="1714300"/>
              <a:ext cx="102100" cy="60625"/>
            </a:xfrm>
            <a:custGeom>
              <a:avLst/>
              <a:gdLst/>
              <a:ahLst/>
              <a:cxnLst/>
              <a:rect l="l" t="t" r="r" b="b"/>
              <a:pathLst>
                <a:path w="4084" h="2425" extrusionOk="0">
                  <a:moveTo>
                    <a:pt x="3844" y="0"/>
                  </a:moveTo>
                  <a:cubicBezTo>
                    <a:pt x="2393" y="0"/>
                    <a:pt x="965" y="634"/>
                    <a:pt x="0" y="1732"/>
                  </a:cubicBezTo>
                  <a:lnTo>
                    <a:pt x="787" y="2425"/>
                  </a:lnTo>
                  <a:cubicBezTo>
                    <a:pt x="1546" y="1563"/>
                    <a:pt x="2712" y="1050"/>
                    <a:pt x="3855" y="1050"/>
                  </a:cubicBezTo>
                  <a:cubicBezTo>
                    <a:pt x="3914" y="1050"/>
                    <a:pt x="3973" y="1051"/>
                    <a:pt x="4032" y="1054"/>
                  </a:cubicBezTo>
                  <a:lnTo>
                    <a:pt x="4084" y="6"/>
                  </a:lnTo>
                  <a:cubicBezTo>
                    <a:pt x="4004" y="2"/>
                    <a:pt x="3924" y="0"/>
                    <a:pt x="38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4233250" y="4246350"/>
              <a:ext cx="2189825" cy="843200"/>
            </a:xfrm>
            <a:custGeom>
              <a:avLst/>
              <a:gdLst/>
              <a:ahLst/>
              <a:cxnLst/>
              <a:rect l="l" t="t" r="r" b="b"/>
              <a:pathLst>
                <a:path w="87593" h="33728" extrusionOk="0">
                  <a:moveTo>
                    <a:pt x="25908" y="1"/>
                  </a:moveTo>
                  <a:cubicBezTo>
                    <a:pt x="25063" y="1"/>
                    <a:pt x="24570" y="1111"/>
                    <a:pt x="24415" y="2003"/>
                  </a:cubicBezTo>
                  <a:cubicBezTo>
                    <a:pt x="23426" y="7670"/>
                    <a:pt x="23796" y="13711"/>
                    <a:pt x="25579" y="19223"/>
                  </a:cubicBezTo>
                  <a:lnTo>
                    <a:pt x="25579" y="19223"/>
                  </a:lnTo>
                  <a:cubicBezTo>
                    <a:pt x="24366" y="17176"/>
                    <a:pt x="22425" y="15116"/>
                    <a:pt x="21267" y="13649"/>
                  </a:cubicBezTo>
                  <a:cubicBezTo>
                    <a:pt x="18924" y="10679"/>
                    <a:pt x="16362" y="7887"/>
                    <a:pt x="13607" y="5295"/>
                  </a:cubicBezTo>
                  <a:cubicBezTo>
                    <a:pt x="13338" y="5043"/>
                    <a:pt x="13023" y="4774"/>
                    <a:pt x="12660" y="4774"/>
                  </a:cubicBezTo>
                  <a:cubicBezTo>
                    <a:pt x="12640" y="4774"/>
                    <a:pt x="12620" y="4775"/>
                    <a:pt x="12599" y="4777"/>
                  </a:cubicBezTo>
                  <a:cubicBezTo>
                    <a:pt x="11943" y="4829"/>
                    <a:pt x="11714" y="5670"/>
                    <a:pt x="11694" y="6328"/>
                  </a:cubicBezTo>
                  <a:cubicBezTo>
                    <a:pt x="11565" y="10404"/>
                    <a:pt x="12921" y="14418"/>
                    <a:pt x="14915" y="17976"/>
                  </a:cubicBezTo>
                  <a:cubicBezTo>
                    <a:pt x="16908" y="21534"/>
                    <a:pt x="19525" y="24697"/>
                    <a:pt x="22127" y="27838"/>
                  </a:cubicBezTo>
                  <a:cubicBezTo>
                    <a:pt x="19896" y="29269"/>
                    <a:pt x="17180" y="29691"/>
                    <a:pt x="14545" y="29965"/>
                  </a:cubicBezTo>
                  <a:cubicBezTo>
                    <a:pt x="11448" y="30288"/>
                    <a:pt x="8337" y="30449"/>
                    <a:pt x="5224" y="30449"/>
                  </a:cubicBezTo>
                  <a:cubicBezTo>
                    <a:pt x="4412" y="30449"/>
                    <a:pt x="3600" y="30438"/>
                    <a:pt x="2788" y="30416"/>
                  </a:cubicBezTo>
                  <a:cubicBezTo>
                    <a:pt x="2670" y="30413"/>
                    <a:pt x="2550" y="30411"/>
                    <a:pt x="2428" y="30411"/>
                  </a:cubicBezTo>
                  <a:cubicBezTo>
                    <a:pt x="1493" y="30411"/>
                    <a:pt x="483" y="30540"/>
                    <a:pt x="0" y="31308"/>
                  </a:cubicBezTo>
                  <a:cubicBezTo>
                    <a:pt x="1633" y="32817"/>
                    <a:pt x="3981" y="33062"/>
                    <a:pt x="6251" y="33062"/>
                  </a:cubicBezTo>
                  <a:cubicBezTo>
                    <a:pt x="6628" y="33062"/>
                    <a:pt x="7002" y="33055"/>
                    <a:pt x="7371" y="33046"/>
                  </a:cubicBezTo>
                  <a:cubicBezTo>
                    <a:pt x="7986" y="33031"/>
                    <a:pt x="8592" y="33025"/>
                    <a:pt x="9191" y="33025"/>
                  </a:cubicBezTo>
                  <a:cubicBezTo>
                    <a:pt x="15326" y="33025"/>
                    <a:pt x="20759" y="33728"/>
                    <a:pt x="26895" y="33728"/>
                  </a:cubicBezTo>
                  <a:cubicBezTo>
                    <a:pt x="27490" y="33728"/>
                    <a:pt x="28093" y="33721"/>
                    <a:pt x="28703" y="33707"/>
                  </a:cubicBezTo>
                  <a:cubicBezTo>
                    <a:pt x="40492" y="33427"/>
                    <a:pt x="53482" y="31948"/>
                    <a:pt x="65254" y="31242"/>
                  </a:cubicBezTo>
                  <a:cubicBezTo>
                    <a:pt x="72237" y="30822"/>
                    <a:pt x="79375" y="30213"/>
                    <a:pt x="85751" y="27330"/>
                  </a:cubicBezTo>
                  <a:cubicBezTo>
                    <a:pt x="86624" y="26934"/>
                    <a:pt x="87593" y="25826"/>
                    <a:pt x="86858" y="25211"/>
                  </a:cubicBezTo>
                  <a:cubicBezTo>
                    <a:pt x="86654" y="25040"/>
                    <a:pt x="86376" y="24994"/>
                    <a:pt x="86113" y="24961"/>
                  </a:cubicBezTo>
                  <a:cubicBezTo>
                    <a:pt x="85295" y="24856"/>
                    <a:pt x="84474" y="24813"/>
                    <a:pt x="83652" y="24813"/>
                  </a:cubicBezTo>
                  <a:cubicBezTo>
                    <a:pt x="79570" y="24813"/>
                    <a:pt x="75441" y="25883"/>
                    <a:pt x="71392" y="25883"/>
                  </a:cubicBezTo>
                  <a:cubicBezTo>
                    <a:pt x="70068" y="25883"/>
                    <a:pt x="68753" y="25769"/>
                    <a:pt x="67451" y="25465"/>
                  </a:cubicBezTo>
                  <a:cubicBezTo>
                    <a:pt x="67989" y="24575"/>
                    <a:pt x="68539" y="23655"/>
                    <a:pt x="68692" y="22627"/>
                  </a:cubicBezTo>
                  <a:cubicBezTo>
                    <a:pt x="68846" y="21598"/>
                    <a:pt x="68504" y="20422"/>
                    <a:pt x="67605" y="19896"/>
                  </a:cubicBezTo>
                  <a:cubicBezTo>
                    <a:pt x="67240" y="19682"/>
                    <a:pt x="66836" y="19598"/>
                    <a:pt x="66419" y="19598"/>
                  </a:cubicBezTo>
                  <a:cubicBezTo>
                    <a:pt x="65775" y="19598"/>
                    <a:pt x="65100" y="19799"/>
                    <a:pt x="64488" y="20029"/>
                  </a:cubicBezTo>
                  <a:cubicBezTo>
                    <a:pt x="61601" y="21119"/>
                    <a:pt x="58958" y="22763"/>
                    <a:pt x="56704" y="24871"/>
                  </a:cubicBezTo>
                  <a:cubicBezTo>
                    <a:pt x="57932" y="22623"/>
                    <a:pt x="58776" y="20186"/>
                    <a:pt x="59202" y="17661"/>
                  </a:cubicBezTo>
                  <a:cubicBezTo>
                    <a:pt x="59416" y="16383"/>
                    <a:pt x="59271" y="14684"/>
                    <a:pt x="58027" y="14322"/>
                  </a:cubicBezTo>
                  <a:cubicBezTo>
                    <a:pt x="57885" y="14281"/>
                    <a:pt x="57743" y="14263"/>
                    <a:pt x="57601" y="14263"/>
                  </a:cubicBezTo>
                  <a:cubicBezTo>
                    <a:pt x="56997" y="14263"/>
                    <a:pt x="56395" y="14595"/>
                    <a:pt x="55874" y="14940"/>
                  </a:cubicBezTo>
                  <a:cubicBezTo>
                    <a:pt x="52617" y="17095"/>
                    <a:pt x="49956" y="20138"/>
                    <a:pt x="48250" y="23650"/>
                  </a:cubicBezTo>
                  <a:lnTo>
                    <a:pt x="48250" y="23650"/>
                  </a:lnTo>
                  <a:cubicBezTo>
                    <a:pt x="49781" y="20386"/>
                    <a:pt x="50792" y="16899"/>
                    <a:pt x="51246" y="13320"/>
                  </a:cubicBezTo>
                  <a:cubicBezTo>
                    <a:pt x="51390" y="12180"/>
                    <a:pt x="51313" y="10734"/>
                    <a:pt x="50260" y="10271"/>
                  </a:cubicBezTo>
                  <a:cubicBezTo>
                    <a:pt x="50063" y="10185"/>
                    <a:pt x="49861" y="10147"/>
                    <a:pt x="49658" y="10147"/>
                  </a:cubicBezTo>
                  <a:cubicBezTo>
                    <a:pt x="48942" y="10147"/>
                    <a:pt x="48209" y="10616"/>
                    <a:pt x="47619" y="11089"/>
                  </a:cubicBezTo>
                  <a:cubicBezTo>
                    <a:pt x="44907" y="13265"/>
                    <a:pt x="42578" y="15915"/>
                    <a:pt x="40758" y="18877"/>
                  </a:cubicBezTo>
                  <a:lnTo>
                    <a:pt x="40758" y="18877"/>
                  </a:lnTo>
                  <a:cubicBezTo>
                    <a:pt x="42419" y="15066"/>
                    <a:pt x="43083" y="10818"/>
                    <a:pt x="42624" y="6685"/>
                  </a:cubicBezTo>
                  <a:cubicBezTo>
                    <a:pt x="42487" y="5451"/>
                    <a:pt x="41879" y="3912"/>
                    <a:pt x="40674" y="3912"/>
                  </a:cubicBezTo>
                  <a:cubicBezTo>
                    <a:pt x="40641" y="3912"/>
                    <a:pt x="40607" y="3914"/>
                    <a:pt x="40574" y="3916"/>
                  </a:cubicBezTo>
                  <a:cubicBezTo>
                    <a:pt x="39970" y="3958"/>
                    <a:pt x="39477" y="4399"/>
                    <a:pt x="39052" y="4831"/>
                  </a:cubicBezTo>
                  <a:cubicBezTo>
                    <a:pt x="35661" y="8277"/>
                    <a:pt x="33321" y="12730"/>
                    <a:pt x="32336" y="17461"/>
                  </a:cubicBezTo>
                  <a:lnTo>
                    <a:pt x="32336" y="17461"/>
                  </a:lnTo>
                  <a:cubicBezTo>
                    <a:pt x="32455" y="11568"/>
                    <a:pt x="30637" y="5632"/>
                    <a:pt x="27152" y="873"/>
                  </a:cubicBezTo>
                  <a:cubicBezTo>
                    <a:pt x="26874" y="495"/>
                    <a:pt x="26543" y="95"/>
                    <a:pt x="26081" y="16"/>
                  </a:cubicBezTo>
                  <a:cubicBezTo>
                    <a:pt x="26022" y="6"/>
                    <a:pt x="25964" y="1"/>
                    <a:pt x="259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5821450" y="4978075"/>
              <a:ext cx="1237450" cy="428100"/>
            </a:xfrm>
            <a:custGeom>
              <a:avLst/>
              <a:gdLst/>
              <a:ahLst/>
              <a:cxnLst/>
              <a:rect l="l" t="t" r="r" b="b"/>
              <a:pathLst>
                <a:path w="49498" h="17124" extrusionOk="0">
                  <a:moveTo>
                    <a:pt x="25440" y="0"/>
                  </a:moveTo>
                  <a:cubicBezTo>
                    <a:pt x="25061" y="0"/>
                    <a:pt x="24730" y="367"/>
                    <a:pt x="24502" y="703"/>
                  </a:cubicBezTo>
                  <a:cubicBezTo>
                    <a:pt x="22279" y="3986"/>
                    <a:pt x="20943" y="7863"/>
                    <a:pt x="20672" y="11818"/>
                  </a:cubicBezTo>
                  <a:cubicBezTo>
                    <a:pt x="19738" y="8729"/>
                    <a:pt x="18615" y="5701"/>
                    <a:pt x="17306" y="2751"/>
                  </a:cubicBezTo>
                  <a:cubicBezTo>
                    <a:pt x="14941" y="4936"/>
                    <a:pt x="15638" y="8720"/>
                    <a:pt x="15640" y="11938"/>
                  </a:cubicBezTo>
                  <a:cubicBezTo>
                    <a:pt x="15642" y="12204"/>
                    <a:pt x="15625" y="12498"/>
                    <a:pt x="15442" y="12691"/>
                  </a:cubicBezTo>
                  <a:cubicBezTo>
                    <a:pt x="15247" y="12900"/>
                    <a:pt x="14931" y="12921"/>
                    <a:pt x="14646" y="12931"/>
                  </a:cubicBezTo>
                  <a:lnTo>
                    <a:pt x="1" y="13392"/>
                  </a:lnTo>
                  <a:cubicBezTo>
                    <a:pt x="203" y="14069"/>
                    <a:pt x="1049" y="14264"/>
                    <a:pt x="1751" y="14343"/>
                  </a:cubicBezTo>
                  <a:cubicBezTo>
                    <a:pt x="9850" y="15245"/>
                    <a:pt x="17945" y="15656"/>
                    <a:pt x="26087" y="15827"/>
                  </a:cubicBezTo>
                  <a:cubicBezTo>
                    <a:pt x="32961" y="15972"/>
                    <a:pt x="39655" y="17123"/>
                    <a:pt x="46531" y="17123"/>
                  </a:cubicBezTo>
                  <a:cubicBezTo>
                    <a:pt x="47516" y="17123"/>
                    <a:pt x="48504" y="17100"/>
                    <a:pt x="49498" y="17046"/>
                  </a:cubicBezTo>
                  <a:cubicBezTo>
                    <a:pt x="46954" y="15347"/>
                    <a:pt x="44282" y="13759"/>
                    <a:pt x="41337" y="12927"/>
                  </a:cubicBezTo>
                  <a:cubicBezTo>
                    <a:pt x="40806" y="12776"/>
                    <a:pt x="40231" y="12631"/>
                    <a:pt x="39871" y="12212"/>
                  </a:cubicBezTo>
                  <a:cubicBezTo>
                    <a:pt x="38852" y="11033"/>
                    <a:pt x="40421" y="9124"/>
                    <a:pt x="39808" y="7691"/>
                  </a:cubicBezTo>
                  <a:cubicBezTo>
                    <a:pt x="39503" y="6977"/>
                    <a:pt x="38716" y="6624"/>
                    <a:pt x="37924" y="6624"/>
                  </a:cubicBezTo>
                  <a:cubicBezTo>
                    <a:pt x="37622" y="6624"/>
                    <a:pt x="37319" y="6675"/>
                    <a:pt x="37042" y="6777"/>
                  </a:cubicBezTo>
                  <a:cubicBezTo>
                    <a:pt x="36035" y="7147"/>
                    <a:pt x="35291" y="7991"/>
                    <a:pt x="34590" y="8802"/>
                  </a:cubicBezTo>
                  <a:lnTo>
                    <a:pt x="30421" y="13636"/>
                  </a:lnTo>
                  <a:cubicBezTo>
                    <a:pt x="29753" y="12855"/>
                    <a:pt x="28775" y="12886"/>
                    <a:pt x="28808" y="11860"/>
                  </a:cubicBezTo>
                  <a:cubicBezTo>
                    <a:pt x="28843" y="10836"/>
                    <a:pt x="29545" y="8350"/>
                    <a:pt x="28532" y="8350"/>
                  </a:cubicBezTo>
                  <a:cubicBezTo>
                    <a:pt x="28529" y="8350"/>
                    <a:pt x="28525" y="8350"/>
                    <a:pt x="28522" y="8350"/>
                  </a:cubicBezTo>
                  <a:cubicBezTo>
                    <a:pt x="27881" y="8360"/>
                    <a:pt x="27292" y="8918"/>
                    <a:pt x="26690" y="8918"/>
                  </a:cubicBezTo>
                  <a:cubicBezTo>
                    <a:pt x="26595" y="8918"/>
                    <a:pt x="26500" y="8904"/>
                    <a:pt x="26404" y="8872"/>
                  </a:cubicBezTo>
                  <a:cubicBezTo>
                    <a:pt x="27004" y="6245"/>
                    <a:pt x="26946" y="3509"/>
                    <a:pt x="26235" y="909"/>
                  </a:cubicBezTo>
                  <a:cubicBezTo>
                    <a:pt x="26134" y="540"/>
                    <a:pt x="25966" y="121"/>
                    <a:pt x="25596" y="21"/>
                  </a:cubicBezTo>
                  <a:cubicBezTo>
                    <a:pt x="25543" y="7"/>
                    <a:pt x="25491" y="0"/>
                    <a:pt x="254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1741150" y="4464850"/>
              <a:ext cx="780025" cy="801625"/>
            </a:xfrm>
            <a:custGeom>
              <a:avLst/>
              <a:gdLst/>
              <a:ahLst/>
              <a:cxnLst/>
              <a:rect l="l" t="t" r="r" b="b"/>
              <a:pathLst>
                <a:path w="31201" h="32065" extrusionOk="0">
                  <a:moveTo>
                    <a:pt x="12862" y="9761"/>
                  </a:moveTo>
                  <a:cubicBezTo>
                    <a:pt x="12862" y="9761"/>
                    <a:pt x="12862" y="9761"/>
                    <a:pt x="12862" y="9761"/>
                  </a:cubicBezTo>
                  <a:lnTo>
                    <a:pt x="12862" y="9761"/>
                  </a:lnTo>
                  <a:cubicBezTo>
                    <a:pt x="12862" y="9761"/>
                    <a:pt x="12862" y="9761"/>
                    <a:pt x="12862" y="9761"/>
                  </a:cubicBezTo>
                  <a:close/>
                  <a:moveTo>
                    <a:pt x="25425" y="0"/>
                  </a:moveTo>
                  <a:lnTo>
                    <a:pt x="25425" y="0"/>
                  </a:lnTo>
                  <a:cubicBezTo>
                    <a:pt x="24030" y="834"/>
                    <a:pt x="23445" y="2527"/>
                    <a:pt x="22992" y="4089"/>
                  </a:cubicBezTo>
                  <a:cubicBezTo>
                    <a:pt x="20823" y="11549"/>
                    <a:pt x="19234" y="19163"/>
                    <a:pt x="18239" y="26868"/>
                  </a:cubicBezTo>
                  <a:lnTo>
                    <a:pt x="17733" y="19984"/>
                  </a:lnTo>
                  <a:cubicBezTo>
                    <a:pt x="15915" y="22004"/>
                    <a:pt x="14799" y="24644"/>
                    <a:pt x="14609" y="27355"/>
                  </a:cubicBezTo>
                  <a:lnTo>
                    <a:pt x="14609" y="27355"/>
                  </a:lnTo>
                  <a:cubicBezTo>
                    <a:pt x="14938" y="21435"/>
                    <a:pt x="14349" y="15500"/>
                    <a:pt x="12862" y="9761"/>
                  </a:cubicBezTo>
                  <a:lnTo>
                    <a:pt x="12862" y="9761"/>
                  </a:lnTo>
                  <a:cubicBezTo>
                    <a:pt x="13389" y="11796"/>
                    <a:pt x="11480" y="16575"/>
                    <a:pt x="11409" y="18934"/>
                  </a:cubicBezTo>
                  <a:cubicBezTo>
                    <a:pt x="11344" y="21106"/>
                    <a:pt x="11800" y="23623"/>
                    <a:pt x="11133" y="25742"/>
                  </a:cubicBezTo>
                  <a:cubicBezTo>
                    <a:pt x="9661" y="30410"/>
                    <a:pt x="4229" y="30812"/>
                    <a:pt x="0" y="31244"/>
                  </a:cubicBezTo>
                  <a:cubicBezTo>
                    <a:pt x="2813" y="31800"/>
                    <a:pt x="5703" y="32065"/>
                    <a:pt x="8608" y="32065"/>
                  </a:cubicBezTo>
                  <a:cubicBezTo>
                    <a:pt x="15176" y="32065"/>
                    <a:pt x="21818" y="30710"/>
                    <a:pt x="27804" y="28300"/>
                  </a:cubicBezTo>
                  <a:cubicBezTo>
                    <a:pt x="29377" y="27667"/>
                    <a:pt x="31201" y="26467"/>
                    <a:pt x="30914" y="24795"/>
                  </a:cubicBezTo>
                  <a:lnTo>
                    <a:pt x="30914" y="24795"/>
                  </a:lnTo>
                  <a:cubicBezTo>
                    <a:pt x="30661" y="25057"/>
                    <a:pt x="30332" y="25171"/>
                    <a:pt x="29987" y="25171"/>
                  </a:cubicBezTo>
                  <a:cubicBezTo>
                    <a:pt x="29265" y="25171"/>
                    <a:pt x="28475" y="24670"/>
                    <a:pt x="28165" y="23973"/>
                  </a:cubicBezTo>
                  <a:cubicBezTo>
                    <a:pt x="27704" y="22941"/>
                    <a:pt x="27956" y="21747"/>
                    <a:pt x="28216" y="20650"/>
                  </a:cubicBezTo>
                  <a:lnTo>
                    <a:pt x="28216" y="20650"/>
                  </a:lnTo>
                  <a:cubicBezTo>
                    <a:pt x="26870" y="22237"/>
                    <a:pt x="25902" y="24108"/>
                    <a:pt x="25380" y="26124"/>
                  </a:cubicBezTo>
                  <a:cubicBezTo>
                    <a:pt x="25105" y="25458"/>
                    <a:pt x="24994" y="24737"/>
                    <a:pt x="25057" y="24020"/>
                  </a:cubicBezTo>
                  <a:lnTo>
                    <a:pt x="25057" y="24020"/>
                  </a:lnTo>
                  <a:cubicBezTo>
                    <a:pt x="23320" y="25368"/>
                    <a:pt x="22104" y="27370"/>
                    <a:pt x="21708" y="29533"/>
                  </a:cubicBezTo>
                  <a:cubicBezTo>
                    <a:pt x="22947" y="19689"/>
                    <a:pt x="24186" y="9844"/>
                    <a:pt x="25425" y="0"/>
                  </a:cubicBezTo>
                  <a:close/>
                </a:path>
              </a:pathLst>
            </a:custGeom>
            <a:solidFill>
              <a:srgbClr val="E2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45"/>
          <p:cNvSpPr txBox="1">
            <a:spLocks noGrp="1"/>
          </p:cNvSpPr>
          <p:nvPr>
            <p:ph type="title" idx="2"/>
          </p:nvPr>
        </p:nvSpPr>
        <p:spPr>
          <a:xfrm>
            <a:off x="283400" y="85319"/>
            <a:ext cx="6951479" cy="12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H</a:t>
            </a:r>
            <a:r>
              <a:rPr lang="en" sz="6600" dirty="0"/>
              <a:t>oạt động nhóm</a:t>
            </a:r>
            <a:endParaRPr sz="6600" dirty="0"/>
          </a:p>
        </p:txBody>
      </p:sp>
      <p:grpSp>
        <p:nvGrpSpPr>
          <p:cNvPr id="942" name="Google Shape;942;p45"/>
          <p:cNvGrpSpPr/>
          <p:nvPr/>
        </p:nvGrpSpPr>
        <p:grpSpPr>
          <a:xfrm>
            <a:off x="4789925" y="1693151"/>
            <a:ext cx="4354073" cy="3450353"/>
            <a:chOff x="491600" y="238125"/>
            <a:chExt cx="6610100" cy="5238125"/>
          </a:xfrm>
        </p:grpSpPr>
        <p:sp>
          <p:nvSpPr>
            <p:cNvPr id="943" name="Google Shape;943;p45"/>
            <p:cNvSpPr/>
            <p:nvPr/>
          </p:nvSpPr>
          <p:spPr>
            <a:xfrm>
              <a:off x="491600" y="3411800"/>
              <a:ext cx="6610100" cy="2064450"/>
            </a:xfrm>
            <a:custGeom>
              <a:avLst/>
              <a:gdLst/>
              <a:ahLst/>
              <a:cxnLst/>
              <a:rect l="l" t="t" r="r" b="b"/>
              <a:pathLst>
                <a:path w="264404" h="82578" extrusionOk="0">
                  <a:moveTo>
                    <a:pt x="228710" y="0"/>
                  </a:moveTo>
                  <a:lnTo>
                    <a:pt x="18829" y="24479"/>
                  </a:lnTo>
                  <a:cubicBezTo>
                    <a:pt x="18829" y="24479"/>
                    <a:pt x="0" y="28782"/>
                    <a:pt x="1076" y="31472"/>
                  </a:cubicBezTo>
                  <a:cubicBezTo>
                    <a:pt x="2152" y="34163"/>
                    <a:pt x="153316" y="82578"/>
                    <a:pt x="159771" y="82578"/>
                  </a:cubicBezTo>
                  <a:cubicBezTo>
                    <a:pt x="164625" y="82578"/>
                    <a:pt x="231511" y="55211"/>
                    <a:pt x="264402" y="41630"/>
                  </a:cubicBezTo>
                  <a:lnTo>
                    <a:pt x="264404" y="0"/>
                  </a:lnTo>
                  <a:close/>
                </a:path>
              </a:pathLst>
            </a:custGeom>
            <a:solidFill>
              <a:srgbClr val="E2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5"/>
            <p:cNvSpPr/>
            <p:nvPr/>
          </p:nvSpPr>
          <p:spPr>
            <a:xfrm>
              <a:off x="6747900" y="4242400"/>
              <a:ext cx="189625" cy="189825"/>
            </a:xfrm>
            <a:custGeom>
              <a:avLst/>
              <a:gdLst/>
              <a:ahLst/>
              <a:cxnLst/>
              <a:rect l="l" t="t" r="r" b="b"/>
              <a:pathLst>
                <a:path w="7585" h="7593" extrusionOk="0">
                  <a:moveTo>
                    <a:pt x="1" y="1"/>
                  </a:moveTo>
                  <a:lnTo>
                    <a:pt x="744" y="7586"/>
                  </a:lnTo>
                  <a:cubicBezTo>
                    <a:pt x="744" y="7586"/>
                    <a:pt x="835" y="7593"/>
                    <a:pt x="995" y="7593"/>
                  </a:cubicBezTo>
                  <a:cubicBezTo>
                    <a:pt x="1875" y="7593"/>
                    <a:pt x="4840" y="7380"/>
                    <a:pt x="6099" y="4610"/>
                  </a:cubicBezTo>
                  <a:cubicBezTo>
                    <a:pt x="7584" y="1339"/>
                    <a:pt x="3867" y="447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5"/>
            <p:cNvSpPr/>
            <p:nvPr/>
          </p:nvSpPr>
          <p:spPr>
            <a:xfrm>
              <a:off x="6565725" y="2881650"/>
              <a:ext cx="342075" cy="200800"/>
            </a:xfrm>
            <a:custGeom>
              <a:avLst/>
              <a:gdLst/>
              <a:ahLst/>
              <a:cxnLst/>
              <a:rect l="l" t="t" r="r" b="b"/>
              <a:pathLst>
                <a:path w="13683" h="8032" extrusionOk="0">
                  <a:moveTo>
                    <a:pt x="3123" y="1"/>
                  </a:moveTo>
                  <a:lnTo>
                    <a:pt x="0" y="8032"/>
                  </a:lnTo>
                  <a:cubicBezTo>
                    <a:pt x="0" y="8032"/>
                    <a:pt x="8925" y="7510"/>
                    <a:pt x="11303" y="4536"/>
                  </a:cubicBezTo>
                  <a:cubicBezTo>
                    <a:pt x="13682" y="1562"/>
                    <a:pt x="7733" y="446"/>
                    <a:pt x="3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5"/>
            <p:cNvSpPr/>
            <p:nvPr/>
          </p:nvSpPr>
          <p:spPr>
            <a:xfrm>
              <a:off x="6536000" y="935100"/>
              <a:ext cx="211800" cy="150875"/>
            </a:xfrm>
            <a:custGeom>
              <a:avLst/>
              <a:gdLst/>
              <a:ahLst/>
              <a:cxnLst/>
              <a:rect l="l" t="t" r="r" b="b"/>
              <a:pathLst>
                <a:path w="8472" h="6035" extrusionOk="0">
                  <a:moveTo>
                    <a:pt x="2106" y="1"/>
                  </a:moveTo>
                  <a:cubicBezTo>
                    <a:pt x="1401" y="1"/>
                    <a:pt x="688" y="32"/>
                    <a:pt x="0" y="85"/>
                  </a:cubicBezTo>
                  <a:lnTo>
                    <a:pt x="0" y="6034"/>
                  </a:lnTo>
                  <a:cubicBezTo>
                    <a:pt x="0" y="6034"/>
                    <a:pt x="7810" y="4976"/>
                    <a:pt x="8104" y="3060"/>
                  </a:cubicBezTo>
                  <a:cubicBezTo>
                    <a:pt x="8472" y="676"/>
                    <a:pt x="5370" y="1"/>
                    <a:pt x="21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5"/>
            <p:cNvSpPr/>
            <p:nvPr/>
          </p:nvSpPr>
          <p:spPr>
            <a:xfrm>
              <a:off x="4294100" y="3933850"/>
              <a:ext cx="2491000" cy="1338525"/>
            </a:xfrm>
            <a:custGeom>
              <a:avLst/>
              <a:gdLst/>
              <a:ahLst/>
              <a:cxnLst/>
              <a:rect l="l" t="t" r="r" b="b"/>
              <a:pathLst>
                <a:path w="99640" h="53541" extrusionOk="0">
                  <a:moveTo>
                    <a:pt x="99640" y="0"/>
                  </a:moveTo>
                  <a:lnTo>
                    <a:pt x="99640" y="0"/>
                  </a:lnTo>
                  <a:cubicBezTo>
                    <a:pt x="96220" y="1338"/>
                    <a:pt x="9220" y="34800"/>
                    <a:pt x="4610" y="38219"/>
                  </a:cubicBezTo>
                  <a:cubicBezTo>
                    <a:pt x="0" y="41640"/>
                    <a:pt x="6396" y="53239"/>
                    <a:pt x="9816" y="53537"/>
                  </a:cubicBezTo>
                  <a:cubicBezTo>
                    <a:pt x="9840" y="53539"/>
                    <a:pt x="9868" y="53540"/>
                    <a:pt x="9898" y="53540"/>
                  </a:cubicBezTo>
                  <a:cubicBezTo>
                    <a:pt x="14057" y="53540"/>
                    <a:pt x="70695" y="33199"/>
                    <a:pt x="98896" y="17697"/>
                  </a:cubicBezTo>
                  <a:cubicBezTo>
                    <a:pt x="98896" y="17697"/>
                    <a:pt x="99045" y="4908"/>
                    <a:pt x="996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5"/>
            <p:cNvSpPr/>
            <p:nvPr/>
          </p:nvSpPr>
          <p:spPr>
            <a:xfrm>
              <a:off x="732350" y="3727150"/>
              <a:ext cx="6335300" cy="1638550"/>
            </a:xfrm>
            <a:custGeom>
              <a:avLst/>
              <a:gdLst/>
              <a:ahLst/>
              <a:cxnLst/>
              <a:rect l="l" t="t" r="r" b="b"/>
              <a:pathLst>
                <a:path w="253412" h="65542" extrusionOk="0">
                  <a:moveTo>
                    <a:pt x="193410" y="0"/>
                  </a:moveTo>
                  <a:cubicBezTo>
                    <a:pt x="123281" y="0"/>
                    <a:pt x="298" y="1130"/>
                    <a:pt x="298" y="1130"/>
                  </a:cubicBezTo>
                  <a:cubicBezTo>
                    <a:pt x="595" y="5293"/>
                    <a:pt x="0" y="15703"/>
                    <a:pt x="893" y="16893"/>
                  </a:cubicBezTo>
                  <a:cubicBezTo>
                    <a:pt x="1785" y="18084"/>
                    <a:pt x="145444" y="64631"/>
                    <a:pt x="151690" y="65524"/>
                  </a:cubicBezTo>
                  <a:cubicBezTo>
                    <a:pt x="151772" y="65536"/>
                    <a:pt x="151866" y="65541"/>
                    <a:pt x="151973" y="65541"/>
                  </a:cubicBezTo>
                  <a:cubicBezTo>
                    <a:pt x="159950" y="65541"/>
                    <a:pt x="235089" y="32896"/>
                    <a:pt x="243894" y="28494"/>
                  </a:cubicBezTo>
                  <a:cubicBezTo>
                    <a:pt x="246780" y="26274"/>
                    <a:pt x="246850" y="23558"/>
                    <a:pt x="245092" y="23558"/>
                  </a:cubicBezTo>
                  <a:cubicBezTo>
                    <a:pt x="244495" y="23558"/>
                    <a:pt x="243686" y="23873"/>
                    <a:pt x="242704" y="24627"/>
                  </a:cubicBezTo>
                  <a:cubicBezTo>
                    <a:pt x="238838" y="27601"/>
                    <a:pt x="156598" y="60320"/>
                    <a:pt x="150650" y="61807"/>
                  </a:cubicBezTo>
                  <a:cubicBezTo>
                    <a:pt x="149608" y="61658"/>
                    <a:pt x="146932" y="51100"/>
                    <a:pt x="150499" y="47827"/>
                  </a:cubicBezTo>
                  <a:cubicBezTo>
                    <a:pt x="154068" y="44553"/>
                    <a:pt x="243598" y="10351"/>
                    <a:pt x="247464" y="8268"/>
                  </a:cubicBezTo>
                  <a:cubicBezTo>
                    <a:pt x="252222" y="4996"/>
                    <a:pt x="253412" y="2022"/>
                    <a:pt x="240325" y="537"/>
                  </a:cubicBezTo>
                  <a:cubicBezTo>
                    <a:pt x="236800" y="145"/>
                    <a:pt x="218483" y="0"/>
                    <a:pt x="1934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5"/>
            <p:cNvSpPr/>
            <p:nvPr/>
          </p:nvSpPr>
          <p:spPr>
            <a:xfrm>
              <a:off x="5015350" y="3528575"/>
              <a:ext cx="1963075" cy="1119400"/>
            </a:xfrm>
            <a:custGeom>
              <a:avLst/>
              <a:gdLst/>
              <a:ahLst/>
              <a:cxnLst/>
              <a:rect l="l" t="t" r="r" b="b"/>
              <a:pathLst>
                <a:path w="78523" h="44776" extrusionOk="0">
                  <a:moveTo>
                    <a:pt x="67965" y="1"/>
                  </a:moveTo>
                  <a:cubicBezTo>
                    <a:pt x="59487" y="3124"/>
                    <a:pt x="1" y="41642"/>
                    <a:pt x="1" y="41642"/>
                  </a:cubicBezTo>
                  <a:cubicBezTo>
                    <a:pt x="1" y="41642"/>
                    <a:pt x="1933" y="44020"/>
                    <a:pt x="5058" y="44764"/>
                  </a:cubicBezTo>
                  <a:cubicBezTo>
                    <a:pt x="5089" y="44771"/>
                    <a:pt x="5127" y="44775"/>
                    <a:pt x="5170" y="44775"/>
                  </a:cubicBezTo>
                  <a:cubicBezTo>
                    <a:pt x="9425" y="44775"/>
                    <a:pt x="70108" y="9040"/>
                    <a:pt x="76144" y="5801"/>
                  </a:cubicBezTo>
                  <a:cubicBezTo>
                    <a:pt x="78522" y="4462"/>
                    <a:pt x="78490" y="2918"/>
                    <a:pt x="78077" y="2231"/>
                  </a:cubicBezTo>
                  <a:cubicBezTo>
                    <a:pt x="76962" y="373"/>
                    <a:pt x="70791" y="148"/>
                    <a:pt x="67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5"/>
            <p:cNvSpPr/>
            <p:nvPr/>
          </p:nvSpPr>
          <p:spPr>
            <a:xfrm>
              <a:off x="4836900" y="3060125"/>
              <a:ext cx="1951925" cy="1561550"/>
            </a:xfrm>
            <a:custGeom>
              <a:avLst/>
              <a:gdLst/>
              <a:ahLst/>
              <a:cxnLst/>
              <a:rect l="l" t="t" r="r" b="b"/>
              <a:pathLst>
                <a:path w="78077" h="62462" extrusionOk="0">
                  <a:moveTo>
                    <a:pt x="77779" y="0"/>
                  </a:moveTo>
                  <a:cubicBezTo>
                    <a:pt x="77777" y="1"/>
                    <a:pt x="24095" y="28108"/>
                    <a:pt x="12048" y="35841"/>
                  </a:cubicBezTo>
                  <a:cubicBezTo>
                    <a:pt x="1" y="43574"/>
                    <a:pt x="8478" y="62462"/>
                    <a:pt x="8478" y="62462"/>
                  </a:cubicBezTo>
                  <a:cubicBezTo>
                    <a:pt x="8478" y="62462"/>
                    <a:pt x="70195" y="26769"/>
                    <a:pt x="78077" y="21415"/>
                  </a:cubicBezTo>
                  <a:cubicBezTo>
                    <a:pt x="72276" y="19035"/>
                    <a:pt x="72722" y="5949"/>
                    <a:pt x="777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5"/>
            <p:cNvSpPr/>
            <p:nvPr/>
          </p:nvSpPr>
          <p:spPr>
            <a:xfrm>
              <a:off x="527900" y="2937450"/>
              <a:ext cx="6469625" cy="1760450"/>
            </a:xfrm>
            <a:custGeom>
              <a:avLst/>
              <a:gdLst/>
              <a:ahLst/>
              <a:cxnLst/>
              <a:rect l="l" t="t" r="r" b="b"/>
              <a:pathLst>
                <a:path w="258785" h="70418" extrusionOk="0">
                  <a:moveTo>
                    <a:pt x="21711" y="1"/>
                  </a:moveTo>
                  <a:cubicBezTo>
                    <a:pt x="14871" y="1486"/>
                    <a:pt x="1189" y="2082"/>
                    <a:pt x="595" y="11600"/>
                  </a:cubicBezTo>
                  <a:cubicBezTo>
                    <a:pt x="0" y="21119"/>
                    <a:pt x="297" y="29446"/>
                    <a:pt x="1487" y="33016"/>
                  </a:cubicBezTo>
                  <a:cubicBezTo>
                    <a:pt x="2678" y="36586"/>
                    <a:pt x="154961" y="66031"/>
                    <a:pt x="177268" y="69897"/>
                  </a:cubicBezTo>
                  <a:cubicBezTo>
                    <a:pt x="178509" y="70251"/>
                    <a:pt x="179667" y="70418"/>
                    <a:pt x="180803" y="70418"/>
                  </a:cubicBezTo>
                  <a:cubicBezTo>
                    <a:pt x="185392" y="70418"/>
                    <a:pt x="189629" y="67703"/>
                    <a:pt x="197495" y="63651"/>
                  </a:cubicBezTo>
                  <a:cubicBezTo>
                    <a:pt x="207311" y="58595"/>
                    <a:pt x="254601" y="30338"/>
                    <a:pt x="256980" y="28554"/>
                  </a:cubicBezTo>
                  <a:cubicBezTo>
                    <a:pt x="258785" y="27202"/>
                    <a:pt x="258024" y="25165"/>
                    <a:pt x="255996" y="25165"/>
                  </a:cubicBezTo>
                  <a:cubicBezTo>
                    <a:pt x="255348" y="25165"/>
                    <a:pt x="254572" y="25373"/>
                    <a:pt x="253708" y="25876"/>
                  </a:cubicBezTo>
                  <a:cubicBezTo>
                    <a:pt x="250141" y="27958"/>
                    <a:pt x="192437" y="62164"/>
                    <a:pt x="186192" y="66031"/>
                  </a:cubicBezTo>
                  <a:cubicBezTo>
                    <a:pt x="186079" y="66082"/>
                    <a:pt x="185969" y="66107"/>
                    <a:pt x="185864" y="66107"/>
                  </a:cubicBezTo>
                  <a:cubicBezTo>
                    <a:pt x="182918" y="66107"/>
                    <a:pt x="183019" y="46650"/>
                    <a:pt x="189909" y="41194"/>
                  </a:cubicBezTo>
                  <a:cubicBezTo>
                    <a:pt x="197047" y="35541"/>
                    <a:pt x="249693" y="4611"/>
                    <a:pt x="249693" y="4611"/>
                  </a:cubicBezTo>
                  <a:cubicBezTo>
                    <a:pt x="249693" y="4611"/>
                    <a:pt x="22604" y="297"/>
                    <a:pt x="21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5"/>
            <p:cNvSpPr/>
            <p:nvPr/>
          </p:nvSpPr>
          <p:spPr>
            <a:xfrm>
              <a:off x="4732825" y="2379750"/>
              <a:ext cx="1944450" cy="1423975"/>
            </a:xfrm>
            <a:custGeom>
              <a:avLst/>
              <a:gdLst/>
              <a:ahLst/>
              <a:cxnLst/>
              <a:rect l="l" t="t" r="r" b="b"/>
              <a:pathLst>
                <a:path w="77778" h="56959" extrusionOk="0">
                  <a:moveTo>
                    <a:pt x="77777" y="0"/>
                  </a:moveTo>
                  <a:cubicBezTo>
                    <a:pt x="77776" y="1"/>
                    <a:pt x="24984" y="23645"/>
                    <a:pt x="12492" y="26324"/>
                  </a:cubicBezTo>
                  <a:cubicBezTo>
                    <a:pt x="1" y="29001"/>
                    <a:pt x="5204" y="54135"/>
                    <a:pt x="9666" y="56958"/>
                  </a:cubicBezTo>
                  <a:cubicBezTo>
                    <a:pt x="17250" y="56958"/>
                    <a:pt x="65435" y="34800"/>
                    <a:pt x="77630" y="24985"/>
                  </a:cubicBezTo>
                  <a:lnTo>
                    <a:pt x="777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5"/>
            <p:cNvSpPr/>
            <p:nvPr/>
          </p:nvSpPr>
          <p:spPr>
            <a:xfrm>
              <a:off x="762075" y="1844350"/>
              <a:ext cx="6149450" cy="2060275"/>
            </a:xfrm>
            <a:custGeom>
              <a:avLst/>
              <a:gdLst/>
              <a:ahLst/>
              <a:cxnLst/>
              <a:rect l="l" t="t" r="r" b="b"/>
              <a:pathLst>
                <a:path w="245978" h="82411" extrusionOk="0">
                  <a:moveTo>
                    <a:pt x="77927" y="0"/>
                  </a:moveTo>
                  <a:cubicBezTo>
                    <a:pt x="76738" y="0"/>
                    <a:pt x="24986" y="9519"/>
                    <a:pt x="13386" y="15171"/>
                  </a:cubicBezTo>
                  <a:cubicBezTo>
                    <a:pt x="5355" y="19037"/>
                    <a:pt x="0" y="31826"/>
                    <a:pt x="9816" y="46103"/>
                  </a:cubicBezTo>
                  <a:cubicBezTo>
                    <a:pt x="13089" y="49971"/>
                    <a:pt x="152880" y="78227"/>
                    <a:pt x="168050" y="82391"/>
                  </a:cubicBezTo>
                  <a:cubicBezTo>
                    <a:pt x="168142" y="82404"/>
                    <a:pt x="168244" y="82411"/>
                    <a:pt x="168357" y="82411"/>
                  </a:cubicBezTo>
                  <a:cubicBezTo>
                    <a:pt x="175990" y="82411"/>
                    <a:pt x="232722" y="53167"/>
                    <a:pt x="241515" y="48186"/>
                  </a:cubicBezTo>
                  <a:cubicBezTo>
                    <a:pt x="245026" y="45640"/>
                    <a:pt x="244496" y="43923"/>
                    <a:pt x="242248" y="43923"/>
                  </a:cubicBezTo>
                  <a:cubicBezTo>
                    <a:pt x="240688" y="43923"/>
                    <a:pt x="238302" y="44750"/>
                    <a:pt x="235864" y="46700"/>
                  </a:cubicBezTo>
                  <a:cubicBezTo>
                    <a:pt x="229913" y="51459"/>
                    <a:pt x="174891" y="75847"/>
                    <a:pt x="171322" y="77038"/>
                  </a:cubicBezTo>
                  <a:cubicBezTo>
                    <a:pt x="171161" y="77092"/>
                    <a:pt x="170998" y="77118"/>
                    <a:pt x="170837" y="77118"/>
                  </a:cubicBezTo>
                  <a:cubicBezTo>
                    <a:pt x="166534" y="77118"/>
                    <a:pt x="162457" y="58655"/>
                    <a:pt x="171917" y="52350"/>
                  </a:cubicBezTo>
                  <a:cubicBezTo>
                    <a:pt x="181732" y="45808"/>
                    <a:pt x="236756" y="23201"/>
                    <a:pt x="241515" y="21120"/>
                  </a:cubicBezTo>
                  <a:cubicBezTo>
                    <a:pt x="245383" y="18740"/>
                    <a:pt x="245977" y="15469"/>
                    <a:pt x="241515" y="15171"/>
                  </a:cubicBezTo>
                  <a:cubicBezTo>
                    <a:pt x="237053" y="14873"/>
                    <a:pt x="79118" y="0"/>
                    <a:pt x="779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5"/>
            <p:cNvSpPr/>
            <p:nvPr/>
          </p:nvSpPr>
          <p:spPr>
            <a:xfrm>
              <a:off x="1724850" y="2453825"/>
              <a:ext cx="3173500" cy="608650"/>
            </a:xfrm>
            <a:custGeom>
              <a:avLst/>
              <a:gdLst/>
              <a:ahLst/>
              <a:cxnLst/>
              <a:rect l="l" t="t" r="r" b="b"/>
              <a:pathLst>
                <a:path w="126940" h="24346" extrusionOk="0">
                  <a:moveTo>
                    <a:pt x="79" y="0"/>
                  </a:moveTo>
                  <a:cubicBezTo>
                    <a:pt x="33" y="0"/>
                    <a:pt x="9" y="4"/>
                    <a:pt x="8" y="13"/>
                  </a:cubicBezTo>
                  <a:cubicBezTo>
                    <a:pt x="1" y="49"/>
                    <a:pt x="439" y="163"/>
                    <a:pt x="1280" y="354"/>
                  </a:cubicBezTo>
                  <a:cubicBezTo>
                    <a:pt x="1699" y="453"/>
                    <a:pt x="2219" y="569"/>
                    <a:pt x="2833" y="704"/>
                  </a:cubicBezTo>
                  <a:cubicBezTo>
                    <a:pt x="3447" y="842"/>
                    <a:pt x="4157" y="998"/>
                    <a:pt x="4955" y="1172"/>
                  </a:cubicBezTo>
                  <a:cubicBezTo>
                    <a:pt x="8150" y="1872"/>
                    <a:pt x="12776" y="2870"/>
                    <a:pt x="18495" y="4086"/>
                  </a:cubicBezTo>
                  <a:cubicBezTo>
                    <a:pt x="29935" y="6517"/>
                    <a:pt x="45751" y="9825"/>
                    <a:pt x="63252" y="13321"/>
                  </a:cubicBezTo>
                  <a:cubicBezTo>
                    <a:pt x="72003" y="15065"/>
                    <a:pt x="80348" y="16690"/>
                    <a:pt x="87949" y="18117"/>
                  </a:cubicBezTo>
                  <a:lnTo>
                    <a:pt x="89364" y="18383"/>
                  </a:lnTo>
                  <a:lnTo>
                    <a:pt x="90764" y="18643"/>
                  </a:lnTo>
                  <a:lnTo>
                    <a:pt x="93504" y="19153"/>
                  </a:lnTo>
                  <a:lnTo>
                    <a:pt x="96168" y="19638"/>
                  </a:lnTo>
                  <a:lnTo>
                    <a:pt x="97468" y="19876"/>
                  </a:lnTo>
                  <a:lnTo>
                    <a:pt x="98110" y="19992"/>
                  </a:lnTo>
                  <a:lnTo>
                    <a:pt x="98746" y="20106"/>
                  </a:lnTo>
                  <a:cubicBezTo>
                    <a:pt x="102132" y="20713"/>
                    <a:pt x="105289" y="21266"/>
                    <a:pt x="108173" y="21750"/>
                  </a:cubicBezTo>
                  <a:cubicBezTo>
                    <a:pt x="109616" y="21991"/>
                    <a:pt x="110989" y="22221"/>
                    <a:pt x="112291" y="22429"/>
                  </a:cubicBezTo>
                  <a:cubicBezTo>
                    <a:pt x="113592" y="22637"/>
                    <a:pt x="114819" y="22837"/>
                    <a:pt x="115969" y="23007"/>
                  </a:cubicBezTo>
                  <a:cubicBezTo>
                    <a:pt x="118265" y="23360"/>
                    <a:pt x="120248" y="23635"/>
                    <a:pt x="121871" y="23847"/>
                  </a:cubicBezTo>
                  <a:cubicBezTo>
                    <a:pt x="122684" y="23949"/>
                    <a:pt x="123406" y="24036"/>
                    <a:pt x="124032" y="24109"/>
                  </a:cubicBezTo>
                  <a:cubicBezTo>
                    <a:pt x="124189" y="24127"/>
                    <a:pt x="124339" y="24145"/>
                    <a:pt x="124484" y="24161"/>
                  </a:cubicBezTo>
                  <a:lnTo>
                    <a:pt x="124899" y="24200"/>
                  </a:lnTo>
                  <a:cubicBezTo>
                    <a:pt x="125164" y="24227"/>
                    <a:pt x="125405" y="24248"/>
                    <a:pt x="125620" y="24268"/>
                  </a:cubicBezTo>
                  <a:cubicBezTo>
                    <a:pt x="126208" y="24319"/>
                    <a:pt x="126605" y="24345"/>
                    <a:pt x="126799" y="24345"/>
                  </a:cubicBezTo>
                  <a:cubicBezTo>
                    <a:pt x="126888" y="24345"/>
                    <a:pt x="126934" y="24340"/>
                    <a:pt x="126935" y="24328"/>
                  </a:cubicBezTo>
                  <a:cubicBezTo>
                    <a:pt x="126939" y="24291"/>
                    <a:pt x="126495" y="24199"/>
                    <a:pt x="125648" y="24055"/>
                  </a:cubicBezTo>
                  <a:cubicBezTo>
                    <a:pt x="125434" y="24019"/>
                    <a:pt x="125198" y="23981"/>
                    <a:pt x="124935" y="23939"/>
                  </a:cubicBezTo>
                  <a:lnTo>
                    <a:pt x="124523" y="23873"/>
                  </a:lnTo>
                  <a:cubicBezTo>
                    <a:pt x="124380" y="23849"/>
                    <a:pt x="124231" y="23822"/>
                    <a:pt x="124077" y="23797"/>
                  </a:cubicBezTo>
                  <a:cubicBezTo>
                    <a:pt x="123455" y="23690"/>
                    <a:pt x="122740" y="23570"/>
                    <a:pt x="121933" y="23438"/>
                  </a:cubicBezTo>
                  <a:cubicBezTo>
                    <a:pt x="120323" y="23163"/>
                    <a:pt x="118351" y="22828"/>
                    <a:pt x="116066" y="22419"/>
                  </a:cubicBezTo>
                  <a:cubicBezTo>
                    <a:pt x="114922" y="22223"/>
                    <a:pt x="113702" y="21994"/>
                    <a:pt x="112406" y="21762"/>
                  </a:cubicBezTo>
                  <a:cubicBezTo>
                    <a:pt x="111110" y="21531"/>
                    <a:pt x="109741" y="21273"/>
                    <a:pt x="108305" y="21010"/>
                  </a:cubicBezTo>
                  <a:cubicBezTo>
                    <a:pt x="105431" y="20479"/>
                    <a:pt x="102284" y="19883"/>
                    <a:pt x="98908" y="19239"/>
                  </a:cubicBezTo>
                  <a:lnTo>
                    <a:pt x="93677" y="18234"/>
                  </a:lnTo>
                  <a:lnTo>
                    <a:pt x="88133" y="17156"/>
                  </a:lnTo>
                  <a:cubicBezTo>
                    <a:pt x="80546" y="15675"/>
                    <a:pt x="72209" y="14022"/>
                    <a:pt x="63460" y="12278"/>
                  </a:cubicBezTo>
                  <a:cubicBezTo>
                    <a:pt x="45963" y="8784"/>
                    <a:pt x="30125" y="5592"/>
                    <a:pt x="18647" y="3348"/>
                  </a:cubicBezTo>
                  <a:cubicBezTo>
                    <a:pt x="12907" y="2226"/>
                    <a:pt x="8258" y="1341"/>
                    <a:pt x="5037" y="766"/>
                  </a:cubicBezTo>
                  <a:cubicBezTo>
                    <a:pt x="4230" y="623"/>
                    <a:pt x="3515" y="499"/>
                    <a:pt x="2893" y="394"/>
                  </a:cubicBezTo>
                  <a:cubicBezTo>
                    <a:pt x="2272" y="291"/>
                    <a:pt x="1745" y="208"/>
                    <a:pt x="1319" y="143"/>
                  </a:cubicBezTo>
                  <a:cubicBezTo>
                    <a:pt x="657" y="49"/>
                    <a:pt x="238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5"/>
            <p:cNvSpPr/>
            <p:nvPr/>
          </p:nvSpPr>
          <p:spPr>
            <a:xfrm>
              <a:off x="6607700" y="1825825"/>
              <a:ext cx="151400" cy="136600"/>
            </a:xfrm>
            <a:custGeom>
              <a:avLst/>
              <a:gdLst/>
              <a:ahLst/>
              <a:cxnLst/>
              <a:rect l="l" t="t" r="r" b="b"/>
              <a:pathLst>
                <a:path w="6056" h="5464" extrusionOk="0">
                  <a:moveTo>
                    <a:pt x="108" y="1"/>
                  </a:moveTo>
                  <a:cubicBezTo>
                    <a:pt x="0" y="4780"/>
                    <a:pt x="1829" y="5463"/>
                    <a:pt x="2883" y="5463"/>
                  </a:cubicBezTo>
                  <a:cubicBezTo>
                    <a:pt x="3304" y="5463"/>
                    <a:pt x="3602" y="5354"/>
                    <a:pt x="3602" y="5354"/>
                  </a:cubicBezTo>
                  <a:cubicBezTo>
                    <a:pt x="3602" y="5354"/>
                    <a:pt x="5460" y="3496"/>
                    <a:pt x="5758" y="2008"/>
                  </a:cubicBezTo>
                  <a:cubicBezTo>
                    <a:pt x="6056" y="521"/>
                    <a:pt x="3380" y="74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5"/>
            <p:cNvSpPr/>
            <p:nvPr/>
          </p:nvSpPr>
          <p:spPr>
            <a:xfrm>
              <a:off x="5245875" y="1197450"/>
              <a:ext cx="1394250" cy="1465975"/>
            </a:xfrm>
            <a:custGeom>
              <a:avLst/>
              <a:gdLst/>
              <a:ahLst/>
              <a:cxnLst/>
              <a:rect l="l" t="t" r="r" b="b"/>
              <a:pathLst>
                <a:path w="55770" h="58639" extrusionOk="0">
                  <a:moveTo>
                    <a:pt x="55323" y="1"/>
                  </a:moveTo>
                  <a:cubicBezTo>
                    <a:pt x="55322" y="1"/>
                    <a:pt x="23497" y="14724"/>
                    <a:pt x="11749" y="23944"/>
                  </a:cubicBezTo>
                  <a:cubicBezTo>
                    <a:pt x="1" y="36271"/>
                    <a:pt x="8481" y="58639"/>
                    <a:pt x="15665" y="58639"/>
                  </a:cubicBezTo>
                  <a:cubicBezTo>
                    <a:pt x="15848" y="58639"/>
                    <a:pt x="16030" y="58624"/>
                    <a:pt x="16211" y="58595"/>
                  </a:cubicBezTo>
                  <a:cubicBezTo>
                    <a:pt x="23497" y="57406"/>
                    <a:pt x="37179" y="45658"/>
                    <a:pt x="55770" y="28852"/>
                  </a:cubicBezTo>
                  <a:cubicBezTo>
                    <a:pt x="55770" y="28852"/>
                    <a:pt x="55025" y="6396"/>
                    <a:pt x="55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5"/>
            <p:cNvSpPr/>
            <p:nvPr/>
          </p:nvSpPr>
          <p:spPr>
            <a:xfrm>
              <a:off x="736075" y="1070600"/>
              <a:ext cx="6026100" cy="1697150"/>
            </a:xfrm>
            <a:custGeom>
              <a:avLst/>
              <a:gdLst/>
              <a:ahLst/>
              <a:cxnLst/>
              <a:rect l="l" t="t" r="r" b="b"/>
              <a:pathLst>
                <a:path w="241044" h="67886" extrusionOk="0">
                  <a:moveTo>
                    <a:pt x="236308" y="0"/>
                  </a:moveTo>
                  <a:cubicBezTo>
                    <a:pt x="235954" y="0"/>
                    <a:pt x="235555" y="97"/>
                    <a:pt x="235119" y="315"/>
                  </a:cubicBezTo>
                  <a:cubicBezTo>
                    <a:pt x="232145" y="1800"/>
                    <a:pt x="23350" y="6413"/>
                    <a:pt x="15616" y="13255"/>
                  </a:cubicBezTo>
                  <a:cubicBezTo>
                    <a:pt x="5801" y="14147"/>
                    <a:pt x="0" y="37644"/>
                    <a:pt x="12642" y="50581"/>
                  </a:cubicBezTo>
                  <a:cubicBezTo>
                    <a:pt x="14129" y="52070"/>
                    <a:pt x="149161" y="65752"/>
                    <a:pt x="186044" y="67833"/>
                  </a:cubicBezTo>
                  <a:cubicBezTo>
                    <a:pt x="186880" y="67867"/>
                    <a:pt x="187712" y="67885"/>
                    <a:pt x="188538" y="67885"/>
                  </a:cubicBezTo>
                  <a:cubicBezTo>
                    <a:pt x="195061" y="67885"/>
                    <a:pt x="201219" y="66736"/>
                    <a:pt x="205970" y="62778"/>
                  </a:cubicBezTo>
                  <a:cubicBezTo>
                    <a:pt x="211325" y="58317"/>
                    <a:pt x="234228" y="41064"/>
                    <a:pt x="238093" y="36900"/>
                  </a:cubicBezTo>
                  <a:cubicBezTo>
                    <a:pt x="240903" y="33873"/>
                    <a:pt x="241043" y="31161"/>
                    <a:pt x="239539" y="31161"/>
                  </a:cubicBezTo>
                  <a:cubicBezTo>
                    <a:pt x="238974" y="31161"/>
                    <a:pt x="238177" y="31544"/>
                    <a:pt x="237202" y="32437"/>
                  </a:cubicBezTo>
                  <a:cubicBezTo>
                    <a:pt x="233632" y="35709"/>
                    <a:pt x="208351" y="58016"/>
                    <a:pt x="198534" y="62478"/>
                  </a:cubicBezTo>
                  <a:cubicBezTo>
                    <a:pt x="197867" y="62782"/>
                    <a:pt x="197248" y="62924"/>
                    <a:pt x="196675" y="62924"/>
                  </a:cubicBezTo>
                  <a:cubicBezTo>
                    <a:pt x="188829" y="62924"/>
                    <a:pt x="189780" y="36137"/>
                    <a:pt x="196156" y="29761"/>
                  </a:cubicBezTo>
                  <a:cubicBezTo>
                    <a:pt x="202998" y="22923"/>
                    <a:pt x="235119" y="6560"/>
                    <a:pt x="237202" y="4777"/>
                  </a:cubicBezTo>
                  <a:cubicBezTo>
                    <a:pt x="238978" y="3255"/>
                    <a:pt x="238372" y="0"/>
                    <a:pt x="236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5"/>
            <p:cNvSpPr/>
            <p:nvPr/>
          </p:nvSpPr>
          <p:spPr>
            <a:xfrm>
              <a:off x="955425" y="1617625"/>
              <a:ext cx="1167450" cy="728700"/>
            </a:xfrm>
            <a:custGeom>
              <a:avLst/>
              <a:gdLst/>
              <a:ahLst/>
              <a:cxnLst/>
              <a:rect l="l" t="t" r="r" b="b"/>
              <a:pathLst>
                <a:path w="46698" h="29148" fill="none" extrusionOk="0">
                  <a:moveTo>
                    <a:pt x="6917" y="0"/>
                  </a:moveTo>
                  <a:lnTo>
                    <a:pt x="46697" y="3122"/>
                  </a:lnTo>
                  <a:cubicBezTo>
                    <a:pt x="40675" y="7359"/>
                    <a:pt x="38518" y="22753"/>
                    <a:pt x="46697" y="29147"/>
                  </a:cubicBezTo>
                  <a:cubicBezTo>
                    <a:pt x="33313" y="27660"/>
                    <a:pt x="8255" y="25207"/>
                    <a:pt x="8255" y="25207"/>
                  </a:cubicBezTo>
                  <a:cubicBezTo>
                    <a:pt x="3570" y="24313"/>
                    <a:pt x="0" y="3567"/>
                    <a:pt x="6917" y="0"/>
                  </a:cubicBezTo>
                  <a:close/>
                </a:path>
              </a:pathLst>
            </a:custGeom>
            <a:solidFill>
              <a:srgbClr val="D6AD65"/>
            </a:solidFill>
            <a:ln w="40325" cap="flat" cmpd="sng">
              <a:solidFill>
                <a:srgbClr val="D6AD65"/>
              </a:solidFill>
              <a:prstDash val="solid"/>
              <a:miter lim="14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5"/>
            <p:cNvSpPr/>
            <p:nvPr/>
          </p:nvSpPr>
          <p:spPr>
            <a:xfrm>
              <a:off x="2048500" y="1712400"/>
              <a:ext cx="1449975" cy="725000"/>
            </a:xfrm>
            <a:custGeom>
              <a:avLst/>
              <a:gdLst/>
              <a:ahLst/>
              <a:cxnLst/>
              <a:rect l="l" t="t" r="r" b="b"/>
              <a:pathLst>
                <a:path w="57999" h="29000" fill="none" extrusionOk="0">
                  <a:moveTo>
                    <a:pt x="9591" y="1"/>
                  </a:moveTo>
                  <a:lnTo>
                    <a:pt x="49522" y="2455"/>
                  </a:lnTo>
                  <a:cubicBezTo>
                    <a:pt x="57998" y="4907"/>
                    <a:pt x="56659" y="28776"/>
                    <a:pt x="48406" y="28999"/>
                  </a:cubicBezTo>
                  <a:cubicBezTo>
                    <a:pt x="37922" y="28330"/>
                    <a:pt x="13384" y="25429"/>
                    <a:pt x="13384" y="25429"/>
                  </a:cubicBezTo>
                  <a:cubicBezTo>
                    <a:pt x="5354" y="24984"/>
                    <a:pt x="0" y="6470"/>
                    <a:pt x="9591" y="1"/>
                  </a:cubicBezTo>
                  <a:close/>
                </a:path>
              </a:pathLst>
            </a:custGeom>
            <a:solidFill>
              <a:srgbClr val="D6AD65"/>
            </a:solidFill>
            <a:ln w="40325" cap="flat" cmpd="sng">
              <a:solidFill>
                <a:srgbClr val="D6AD65"/>
              </a:solidFill>
              <a:prstDash val="solid"/>
              <a:miter lim="14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5"/>
            <p:cNvSpPr/>
            <p:nvPr/>
          </p:nvSpPr>
          <p:spPr>
            <a:xfrm>
              <a:off x="3481725" y="1796025"/>
              <a:ext cx="1853400" cy="840300"/>
            </a:xfrm>
            <a:custGeom>
              <a:avLst/>
              <a:gdLst/>
              <a:ahLst/>
              <a:cxnLst/>
              <a:rect l="l" t="t" r="r" b="b"/>
              <a:pathLst>
                <a:path w="74136" h="33612" fill="none" extrusionOk="0">
                  <a:moveTo>
                    <a:pt x="1563" y="1"/>
                  </a:moveTo>
                  <a:cubicBezTo>
                    <a:pt x="1563" y="1"/>
                    <a:pt x="61048" y="2826"/>
                    <a:pt x="73690" y="3125"/>
                  </a:cubicBezTo>
                  <a:cubicBezTo>
                    <a:pt x="68782" y="18444"/>
                    <a:pt x="71681" y="28481"/>
                    <a:pt x="74135" y="33612"/>
                  </a:cubicBezTo>
                  <a:cubicBezTo>
                    <a:pt x="58744" y="33165"/>
                    <a:pt x="0" y="26994"/>
                    <a:pt x="0" y="26994"/>
                  </a:cubicBezTo>
                  <a:cubicBezTo>
                    <a:pt x="7660" y="19037"/>
                    <a:pt x="5800" y="7809"/>
                    <a:pt x="1563" y="1"/>
                  </a:cubicBezTo>
                  <a:close/>
                </a:path>
              </a:pathLst>
            </a:custGeom>
            <a:solidFill>
              <a:srgbClr val="D6AD65"/>
            </a:solidFill>
            <a:ln w="40325" cap="flat" cmpd="sng">
              <a:solidFill>
                <a:srgbClr val="D6AD65"/>
              </a:solidFill>
              <a:prstDash val="solid"/>
              <a:miter lim="140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5"/>
            <p:cNvSpPr/>
            <p:nvPr/>
          </p:nvSpPr>
          <p:spPr>
            <a:xfrm>
              <a:off x="5216425" y="528275"/>
              <a:ext cx="1401400" cy="1042975"/>
            </a:xfrm>
            <a:custGeom>
              <a:avLst/>
              <a:gdLst/>
              <a:ahLst/>
              <a:cxnLst/>
              <a:rect l="l" t="t" r="r" b="b"/>
              <a:pathLst>
                <a:path w="56056" h="41719" extrusionOk="0">
                  <a:moveTo>
                    <a:pt x="56055" y="0"/>
                  </a:moveTo>
                  <a:lnTo>
                    <a:pt x="56055" y="0"/>
                  </a:lnTo>
                  <a:cubicBezTo>
                    <a:pt x="56054" y="0"/>
                    <a:pt x="20363" y="10558"/>
                    <a:pt x="11142" y="17697"/>
                  </a:cubicBezTo>
                  <a:cubicBezTo>
                    <a:pt x="0" y="26552"/>
                    <a:pt x="4017" y="41719"/>
                    <a:pt x="9624" y="41719"/>
                  </a:cubicBezTo>
                  <a:cubicBezTo>
                    <a:pt x="9855" y="41719"/>
                    <a:pt x="10089" y="41693"/>
                    <a:pt x="10324" y="41640"/>
                  </a:cubicBezTo>
                  <a:cubicBezTo>
                    <a:pt x="16273" y="40302"/>
                    <a:pt x="51295" y="22900"/>
                    <a:pt x="54567" y="18441"/>
                  </a:cubicBezTo>
                  <a:lnTo>
                    <a:pt x="560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5"/>
            <p:cNvSpPr/>
            <p:nvPr/>
          </p:nvSpPr>
          <p:spPr>
            <a:xfrm>
              <a:off x="620825" y="238125"/>
              <a:ext cx="6179175" cy="1457925"/>
            </a:xfrm>
            <a:custGeom>
              <a:avLst/>
              <a:gdLst/>
              <a:ahLst/>
              <a:cxnLst/>
              <a:rect l="l" t="t" r="r" b="b"/>
              <a:pathLst>
                <a:path w="247167" h="58317" extrusionOk="0">
                  <a:moveTo>
                    <a:pt x="66500" y="0"/>
                  </a:moveTo>
                  <a:cubicBezTo>
                    <a:pt x="54582" y="0"/>
                    <a:pt x="6398" y="11695"/>
                    <a:pt x="4239" y="15138"/>
                  </a:cubicBezTo>
                  <a:cubicBezTo>
                    <a:pt x="112" y="21718"/>
                    <a:pt x="1" y="43578"/>
                    <a:pt x="7139" y="46257"/>
                  </a:cubicBezTo>
                  <a:cubicBezTo>
                    <a:pt x="14119" y="48875"/>
                    <a:pt x="179374" y="58316"/>
                    <a:pt x="192109" y="58316"/>
                  </a:cubicBezTo>
                  <a:cubicBezTo>
                    <a:pt x="192397" y="58316"/>
                    <a:pt x="192607" y="58311"/>
                    <a:pt x="192736" y="58302"/>
                  </a:cubicBezTo>
                  <a:cubicBezTo>
                    <a:pt x="198536" y="57856"/>
                    <a:pt x="240028" y="34657"/>
                    <a:pt x="244042" y="32425"/>
                  </a:cubicBezTo>
                  <a:cubicBezTo>
                    <a:pt x="245876" y="31005"/>
                    <a:pt x="242907" y="29208"/>
                    <a:pt x="240719" y="29208"/>
                  </a:cubicBezTo>
                  <a:cubicBezTo>
                    <a:pt x="240158" y="29208"/>
                    <a:pt x="239648" y="29326"/>
                    <a:pt x="239283" y="29600"/>
                  </a:cubicBezTo>
                  <a:cubicBezTo>
                    <a:pt x="237500" y="30941"/>
                    <a:pt x="205970" y="48040"/>
                    <a:pt x="195412" y="52652"/>
                  </a:cubicBezTo>
                  <a:cubicBezTo>
                    <a:pt x="195025" y="52821"/>
                    <a:pt x="194670" y="52900"/>
                    <a:pt x="194345" y="52900"/>
                  </a:cubicBezTo>
                  <a:cubicBezTo>
                    <a:pt x="189122" y="52900"/>
                    <a:pt x="191763" y="32268"/>
                    <a:pt x="197643" y="29749"/>
                  </a:cubicBezTo>
                  <a:cubicBezTo>
                    <a:pt x="203888" y="27073"/>
                    <a:pt x="243150" y="13688"/>
                    <a:pt x="244936" y="11456"/>
                  </a:cubicBezTo>
                  <a:cubicBezTo>
                    <a:pt x="246722" y="9225"/>
                    <a:pt x="247166" y="7440"/>
                    <a:pt x="243595" y="6995"/>
                  </a:cubicBezTo>
                  <a:cubicBezTo>
                    <a:pt x="240025" y="6548"/>
                    <a:pt x="83875" y="453"/>
                    <a:pt x="66923" y="6"/>
                  </a:cubicBezTo>
                  <a:cubicBezTo>
                    <a:pt x="66788" y="2"/>
                    <a:pt x="66647" y="0"/>
                    <a:pt x="665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5"/>
            <p:cNvSpPr/>
            <p:nvPr/>
          </p:nvSpPr>
          <p:spPr>
            <a:xfrm>
              <a:off x="1199225" y="664750"/>
              <a:ext cx="154875" cy="797225"/>
            </a:xfrm>
            <a:custGeom>
              <a:avLst/>
              <a:gdLst/>
              <a:ahLst/>
              <a:cxnLst/>
              <a:rect l="l" t="t" r="r" b="b"/>
              <a:pathLst>
                <a:path w="6195" h="31889" extrusionOk="0">
                  <a:moveTo>
                    <a:pt x="5011" y="0"/>
                  </a:moveTo>
                  <a:cubicBezTo>
                    <a:pt x="5003" y="0"/>
                    <a:pt x="4995" y="1"/>
                    <a:pt x="4987" y="1"/>
                  </a:cubicBezTo>
                  <a:cubicBezTo>
                    <a:pt x="4968" y="3"/>
                    <a:pt x="4948" y="4"/>
                    <a:pt x="4930" y="7"/>
                  </a:cubicBezTo>
                  <a:cubicBezTo>
                    <a:pt x="4910" y="11"/>
                    <a:pt x="4887" y="17"/>
                    <a:pt x="4865" y="22"/>
                  </a:cubicBezTo>
                  <a:cubicBezTo>
                    <a:pt x="4841" y="28"/>
                    <a:pt x="4816" y="36"/>
                    <a:pt x="4789" y="45"/>
                  </a:cubicBezTo>
                  <a:cubicBezTo>
                    <a:pt x="4764" y="53"/>
                    <a:pt x="4737" y="64"/>
                    <a:pt x="4708" y="76"/>
                  </a:cubicBezTo>
                  <a:cubicBezTo>
                    <a:pt x="4567" y="136"/>
                    <a:pt x="4433" y="209"/>
                    <a:pt x="4307" y="296"/>
                  </a:cubicBezTo>
                  <a:cubicBezTo>
                    <a:pt x="4137" y="413"/>
                    <a:pt x="3975" y="544"/>
                    <a:pt x="3826" y="687"/>
                  </a:cubicBezTo>
                  <a:cubicBezTo>
                    <a:pt x="3642" y="864"/>
                    <a:pt x="3468" y="1054"/>
                    <a:pt x="3309" y="1255"/>
                  </a:cubicBezTo>
                  <a:cubicBezTo>
                    <a:pt x="3122" y="1491"/>
                    <a:pt x="2948" y="1738"/>
                    <a:pt x="2789" y="1994"/>
                  </a:cubicBezTo>
                  <a:cubicBezTo>
                    <a:pt x="2618" y="2268"/>
                    <a:pt x="2449" y="2569"/>
                    <a:pt x="2287" y="2894"/>
                  </a:cubicBezTo>
                  <a:cubicBezTo>
                    <a:pt x="2126" y="3217"/>
                    <a:pt x="1968" y="3567"/>
                    <a:pt x="1819" y="3938"/>
                  </a:cubicBezTo>
                  <a:cubicBezTo>
                    <a:pt x="1222" y="5422"/>
                    <a:pt x="743" y="7255"/>
                    <a:pt x="439" y="9314"/>
                  </a:cubicBezTo>
                  <a:cubicBezTo>
                    <a:pt x="136" y="11373"/>
                    <a:pt x="1" y="13659"/>
                    <a:pt x="92" y="16054"/>
                  </a:cubicBezTo>
                  <a:cubicBezTo>
                    <a:pt x="183" y="18447"/>
                    <a:pt x="497" y="20723"/>
                    <a:pt x="979" y="22754"/>
                  </a:cubicBezTo>
                  <a:cubicBezTo>
                    <a:pt x="1205" y="23716"/>
                    <a:pt x="1486" y="24667"/>
                    <a:pt x="1819" y="25600"/>
                  </a:cubicBezTo>
                  <a:cubicBezTo>
                    <a:pt x="2110" y="26415"/>
                    <a:pt x="2452" y="27212"/>
                    <a:pt x="2844" y="27985"/>
                  </a:cubicBezTo>
                  <a:cubicBezTo>
                    <a:pt x="3205" y="28694"/>
                    <a:pt x="3582" y="29313"/>
                    <a:pt x="3949" y="29830"/>
                  </a:cubicBezTo>
                  <a:cubicBezTo>
                    <a:pt x="4131" y="30089"/>
                    <a:pt x="4311" y="30323"/>
                    <a:pt x="4485" y="30533"/>
                  </a:cubicBezTo>
                  <a:cubicBezTo>
                    <a:pt x="4528" y="30585"/>
                    <a:pt x="4573" y="30635"/>
                    <a:pt x="4615" y="30685"/>
                  </a:cubicBezTo>
                  <a:lnTo>
                    <a:pt x="4677" y="30758"/>
                  </a:lnTo>
                  <a:lnTo>
                    <a:pt x="4740" y="30828"/>
                  </a:lnTo>
                  <a:cubicBezTo>
                    <a:pt x="4782" y="30873"/>
                    <a:pt x="4823" y="30918"/>
                    <a:pt x="4864" y="30961"/>
                  </a:cubicBezTo>
                  <a:lnTo>
                    <a:pt x="4983" y="31085"/>
                  </a:lnTo>
                  <a:cubicBezTo>
                    <a:pt x="5296" y="31404"/>
                    <a:pt x="5568" y="31623"/>
                    <a:pt x="5770" y="31751"/>
                  </a:cubicBezTo>
                  <a:cubicBezTo>
                    <a:pt x="5847" y="31803"/>
                    <a:pt x="5933" y="31845"/>
                    <a:pt x="6022" y="31876"/>
                  </a:cubicBezTo>
                  <a:cubicBezTo>
                    <a:pt x="6051" y="31884"/>
                    <a:pt x="6076" y="31889"/>
                    <a:pt x="6098" y="31889"/>
                  </a:cubicBezTo>
                  <a:cubicBezTo>
                    <a:pt x="6125" y="31889"/>
                    <a:pt x="6146" y="31882"/>
                    <a:pt x="6161" y="31868"/>
                  </a:cubicBezTo>
                  <a:cubicBezTo>
                    <a:pt x="6187" y="31843"/>
                    <a:pt x="6194" y="31796"/>
                    <a:pt x="6183" y="31729"/>
                  </a:cubicBezTo>
                  <a:cubicBezTo>
                    <a:pt x="6172" y="31663"/>
                    <a:pt x="6140" y="31577"/>
                    <a:pt x="6095" y="31470"/>
                  </a:cubicBezTo>
                  <a:cubicBezTo>
                    <a:pt x="6002" y="31258"/>
                    <a:pt x="5845" y="30966"/>
                    <a:pt x="5651" y="30593"/>
                  </a:cubicBezTo>
                  <a:cubicBezTo>
                    <a:pt x="5260" y="29851"/>
                    <a:pt x="4724" y="28777"/>
                    <a:pt x="4224" y="27385"/>
                  </a:cubicBezTo>
                  <a:cubicBezTo>
                    <a:pt x="3971" y="26689"/>
                    <a:pt x="3728" y="25915"/>
                    <a:pt x="3503" y="25073"/>
                  </a:cubicBezTo>
                  <a:cubicBezTo>
                    <a:pt x="3278" y="24231"/>
                    <a:pt x="3074" y="23319"/>
                    <a:pt x="2899" y="22350"/>
                  </a:cubicBezTo>
                  <a:cubicBezTo>
                    <a:pt x="2546" y="20415"/>
                    <a:pt x="2306" y="18254"/>
                    <a:pt x="2219" y="15974"/>
                  </a:cubicBezTo>
                  <a:cubicBezTo>
                    <a:pt x="2131" y="13694"/>
                    <a:pt x="2200" y="11516"/>
                    <a:pt x="2386" y="9551"/>
                  </a:cubicBezTo>
                  <a:cubicBezTo>
                    <a:pt x="2571" y="7588"/>
                    <a:pt x="2872" y="5837"/>
                    <a:pt x="3246" y="4414"/>
                  </a:cubicBezTo>
                  <a:cubicBezTo>
                    <a:pt x="3340" y="4057"/>
                    <a:pt x="3438" y="3723"/>
                    <a:pt x="3538" y="3409"/>
                  </a:cubicBezTo>
                  <a:cubicBezTo>
                    <a:pt x="3639" y="3095"/>
                    <a:pt x="3743" y="2804"/>
                    <a:pt x="3849" y="2535"/>
                  </a:cubicBezTo>
                  <a:cubicBezTo>
                    <a:pt x="3954" y="2267"/>
                    <a:pt x="4060" y="2021"/>
                    <a:pt x="4165" y="1799"/>
                  </a:cubicBezTo>
                  <a:cubicBezTo>
                    <a:pt x="4270" y="1577"/>
                    <a:pt x="4374" y="1380"/>
                    <a:pt x="4474" y="1204"/>
                  </a:cubicBezTo>
                  <a:cubicBezTo>
                    <a:pt x="4573" y="1029"/>
                    <a:pt x="4667" y="877"/>
                    <a:pt x="4753" y="746"/>
                  </a:cubicBezTo>
                  <a:cubicBezTo>
                    <a:pt x="4838" y="615"/>
                    <a:pt x="4913" y="503"/>
                    <a:pt x="4975" y="412"/>
                  </a:cubicBezTo>
                  <a:lnTo>
                    <a:pt x="5018" y="344"/>
                  </a:lnTo>
                  <a:cubicBezTo>
                    <a:pt x="5031" y="323"/>
                    <a:pt x="5043" y="305"/>
                    <a:pt x="5055" y="284"/>
                  </a:cubicBezTo>
                  <a:cubicBezTo>
                    <a:pt x="5066" y="264"/>
                    <a:pt x="5076" y="247"/>
                    <a:pt x="5086" y="229"/>
                  </a:cubicBezTo>
                  <a:cubicBezTo>
                    <a:pt x="5094" y="212"/>
                    <a:pt x="5102" y="197"/>
                    <a:pt x="5108" y="181"/>
                  </a:cubicBezTo>
                  <a:cubicBezTo>
                    <a:pt x="5135" y="121"/>
                    <a:pt x="5140" y="73"/>
                    <a:pt x="5121" y="42"/>
                  </a:cubicBezTo>
                  <a:cubicBezTo>
                    <a:pt x="5103" y="15"/>
                    <a:pt x="5067" y="0"/>
                    <a:pt x="5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5"/>
            <p:cNvSpPr/>
            <p:nvPr/>
          </p:nvSpPr>
          <p:spPr>
            <a:xfrm>
              <a:off x="1388825" y="675875"/>
              <a:ext cx="154875" cy="797250"/>
            </a:xfrm>
            <a:custGeom>
              <a:avLst/>
              <a:gdLst/>
              <a:ahLst/>
              <a:cxnLst/>
              <a:rect l="l" t="t" r="r" b="b"/>
              <a:pathLst>
                <a:path w="6195" h="31890" extrusionOk="0">
                  <a:moveTo>
                    <a:pt x="5009" y="1"/>
                  </a:moveTo>
                  <a:cubicBezTo>
                    <a:pt x="5001" y="1"/>
                    <a:pt x="4994" y="1"/>
                    <a:pt x="4986" y="2"/>
                  </a:cubicBezTo>
                  <a:cubicBezTo>
                    <a:pt x="4966" y="3"/>
                    <a:pt x="4948" y="5"/>
                    <a:pt x="4928" y="7"/>
                  </a:cubicBezTo>
                  <a:cubicBezTo>
                    <a:pt x="4908" y="12"/>
                    <a:pt x="4887" y="17"/>
                    <a:pt x="4863" y="23"/>
                  </a:cubicBezTo>
                  <a:cubicBezTo>
                    <a:pt x="4839" y="28"/>
                    <a:pt x="4815" y="37"/>
                    <a:pt x="4789" y="45"/>
                  </a:cubicBezTo>
                  <a:cubicBezTo>
                    <a:pt x="4762" y="54"/>
                    <a:pt x="4735" y="65"/>
                    <a:pt x="4707" y="76"/>
                  </a:cubicBezTo>
                  <a:cubicBezTo>
                    <a:pt x="4565" y="137"/>
                    <a:pt x="4432" y="211"/>
                    <a:pt x="4307" y="297"/>
                  </a:cubicBezTo>
                  <a:cubicBezTo>
                    <a:pt x="4135" y="413"/>
                    <a:pt x="3975" y="544"/>
                    <a:pt x="3826" y="688"/>
                  </a:cubicBezTo>
                  <a:cubicBezTo>
                    <a:pt x="3641" y="865"/>
                    <a:pt x="3468" y="1054"/>
                    <a:pt x="3309" y="1255"/>
                  </a:cubicBezTo>
                  <a:cubicBezTo>
                    <a:pt x="3121" y="1491"/>
                    <a:pt x="2948" y="1739"/>
                    <a:pt x="2787" y="1995"/>
                  </a:cubicBezTo>
                  <a:cubicBezTo>
                    <a:pt x="2616" y="2269"/>
                    <a:pt x="2449" y="2569"/>
                    <a:pt x="2286" y="2894"/>
                  </a:cubicBezTo>
                  <a:cubicBezTo>
                    <a:pt x="2124" y="3217"/>
                    <a:pt x="1967" y="3567"/>
                    <a:pt x="1818" y="3938"/>
                  </a:cubicBezTo>
                  <a:cubicBezTo>
                    <a:pt x="1220" y="5422"/>
                    <a:pt x="743" y="7257"/>
                    <a:pt x="439" y="9315"/>
                  </a:cubicBezTo>
                  <a:cubicBezTo>
                    <a:pt x="135" y="11374"/>
                    <a:pt x="0" y="13661"/>
                    <a:pt x="92" y="16056"/>
                  </a:cubicBezTo>
                  <a:cubicBezTo>
                    <a:pt x="185" y="18449"/>
                    <a:pt x="497" y="20725"/>
                    <a:pt x="979" y="22756"/>
                  </a:cubicBezTo>
                  <a:cubicBezTo>
                    <a:pt x="1206" y="23718"/>
                    <a:pt x="1486" y="24668"/>
                    <a:pt x="1819" y="25602"/>
                  </a:cubicBezTo>
                  <a:cubicBezTo>
                    <a:pt x="2110" y="26417"/>
                    <a:pt x="2453" y="27214"/>
                    <a:pt x="2844" y="27987"/>
                  </a:cubicBezTo>
                  <a:cubicBezTo>
                    <a:pt x="3206" y="28696"/>
                    <a:pt x="3581" y="29315"/>
                    <a:pt x="3948" y="29832"/>
                  </a:cubicBezTo>
                  <a:cubicBezTo>
                    <a:pt x="4132" y="30091"/>
                    <a:pt x="4312" y="30325"/>
                    <a:pt x="4485" y="30535"/>
                  </a:cubicBezTo>
                  <a:cubicBezTo>
                    <a:pt x="4529" y="30587"/>
                    <a:pt x="4572" y="30637"/>
                    <a:pt x="4614" y="30687"/>
                  </a:cubicBezTo>
                  <a:lnTo>
                    <a:pt x="4678" y="30758"/>
                  </a:lnTo>
                  <a:lnTo>
                    <a:pt x="4741" y="30828"/>
                  </a:lnTo>
                  <a:cubicBezTo>
                    <a:pt x="4783" y="30875"/>
                    <a:pt x="4822" y="30920"/>
                    <a:pt x="4863" y="30963"/>
                  </a:cubicBezTo>
                  <a:lnTo>
                    <a:pt x="4983" y="31086"/>
                  </a:lnTo>
                  <a:cubicBezTo>
                    <a:pt x="5296" y="31405"/>
                    <a:pt x="5567" y="31624"/>
                    <a:pt x="5770" y="31752"/>
                  </a:cubicBezTo>
                  <a:cubicBezTo>
                    <a:pt x="5848" y="31805"/>
                    <a:pt x="5933" y="31847"/>
                    <a:pt x="6023" y="31877"/>
                  </a:cubicBezTo>
                  <a:cubicBezTo>
                    <a:pt x="6051" y="31886"/>
                    <a:pt x="6076" y="31890"/>
                    <a:pt x="6097" y="31890"/>
                  </a:cubicBezTo>
                  <a:cubicBezTo>
                    <a:pt x="6124" y="31890"/>
                    <a:pt x="6145" y="31883"/>
                    <a:pt x="6160" y="31868"/>
                  </a:cubicBezTo>
                  <a:cubicBezTo>
                    <a:pt x="6189" y="31843"/>
                    <a:pt x="6194" y="31795"/>
                    <a:pt x="6183" y="31729"/>
                  </a:cubicBezTo>
                  <a:cubicBezTo>
                    <a:pt x="6172" y="31663"/>
                    <a:pt x="6139" y="31578"/>
                    <a:pt x="6094" y="31471"/>
                  </a:cubicBezTo>
                  <a:cubicBezTo>
                    <a:pt x="6002" y="31257"/>
                    <a:pt x="5843" y="30966"/>
                    <a:pt x="5650" y="30594"/>
                  </a:cubicBezTo>
                  <a:cubicBezTo>
                    <a:pt x="5260" y="29852"/>
                    <a:pt x="4724" y="28778"/>
                    <a:pt x="4222" y="27385"/>
                  </a:cubicBezTo>
                  <a:cubicBezTo>
                    <a:pt x="3971" y="26688"/>
                    <a:pt x="3728" y="25914"/>
                    <a:pt x="3503" y="25072"/>
                  </a:cubicBezTo>
                  <a:cubicBezTo>
                    <a:pt x="3278" y="24231"/>
                    <a:pt x="3074" y="23319"/>
                    <a:pt x="2897" y="22351"/>
                  </a:cubicBezTo>
                  <a:cubicBezTo>
                    <a:pt x="2544" y="20416"/>
                    <a:pt x="2305" y="18253"/>
                    <a:pt x="2218" y="15974"/>
                  </a:cubicBezTo>
                  <a:cubicBezTo>
                    <a:pt x="2131" y="13695"/>
                    <a:pt x="2200" y="11516"/>
                    <a:pt x="2385" y="9552"/>
                  </a:cubicBezTo>
                  <a:cubicBezTo>
                    <a:pt x="2570" y="7588"/>
                    <a:pt x="2872" y="5837"/>
                    <a:pt x="3246" y="4415"/>
                  </a:cubicBezTo>
                  <a:cubicBezTo>
                    <a:pt x="3338" y="4058"/>
                    <a:pt x="3437" y="3723"/>
                    <a:pt x="3538" y="3410"/>
                  </a:cubicBezTo>
                  <a:cubicBezTo>
                    <a:pt x="3638" y="3095"/>
                    <a:pt x="3743" y="2804"/>
                    <a:pt x="3849" y="2536"/>
                  </a:cubicBezTo>
                  <a:cubicBezTo>
                    <a:pt x="3954" y="2267"/>
                    <a:pt x="4059" y="2021"/>
                    <a:pt x="4165" y="1799"/>
                  </a:cubicBezTo>
                  <a:cubicBezTo>
                    <a:pt x="4269" y="1577"/>
                    <a:pt x="4374" y="1380"/>
                    <a:pt x="4473" y="1205"/>
                  </a:cubicBezTo>
                  <a:cubicBezTo>
                    <a:pt x="4571" y="1029"/>
                    <a:pt x="4666" y="877"/>
                    <a:pt x="4752" y="747"/>
                  </a:cubicBezTo>
                  <a:cubicBezTo>
                    <a:pt x="4837" y="616"/>
                    <a:pt x="4912" y="503"/>
                    <a:pt x="4974" y="412"/>
                  </a:cubicBezTo>
                  <a:lnTo>
                    <a:pt x="5016" y="345"/>
                  </a:lnTo>
                  <a:cubicBezTo>
                    <a:pt x="5030" y="324"/>
                    <a:pt x="5043" y="305"/>
                    <a:pt x="5054" y="284"/>
                  </a:cubicBezTo>
                  <a:cubicBezTo>
                    <a:pt x="5066" y="265"/>
                    <a:pt x="5075" y="248"/>
                    <a:pt x="5084" y="229"/>
                  </a:cubicBezTo>
                  <a:cubicBezTo>
                    <a:pt x="5094" y="213"/>
                    <a:pt x="5101" y="197"/>
                    <a:pt x="5108" y="182"/>
                  </a:cubicBezTo>
                  <a:cubicBezTo>
                    <a:pt x="5134" y="121"/>
                    <a:pt x="5139" y="73"/>
                    <a:pt x="5119" y="42"/>
                  </a:cubicBezTo>
                  <a:cubicBezTo>
                    <a:pt x="5102" y="15"/>
                    <a:pt x="5066" y="1"/>
                    <a:pt x="50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5"/>
            <p:cNvSpPr/>
            <p:nvPr/>
          </p:nvSpPr>
          <p:spPr>
            <a:xfrm>
              <a:off x="4460600" y="869450"/>
              <a:ext cx="132675" cy="778275"/>
            </a:xfrm>
            <a:custGeom>
              <a:avLst/>
              <a:gdLst/>
              <a:ahLst/>
              <a:cxnLst/>
              <a:rect l="l" t="t" r="r" b="b"/>
              <a:pathLst>
                <a:path w="5307" h="31131" extrusionOk="0">
                  <a:moveTo>
                    <a:pt x="5171" y="1"/>
                  </a:moveTo>
                  <a:cubicBezTo>
                    <a:pt x="5157" y="1"/>
                    <a:pt x="5142" y="2"/>
                    <a:pt x="5126" y="4"/>
                  </a:cubicBezTo>
                  <a:cubicBezTo>
                    <a:pt x="5087" y="10"/>
                    <a:pt x="5047" y="19"/>
                    <a:pt x="5009" y="34"/>
                  </a:cubicBezTo>
                  <a:cubicBezTo>
                    <a:pt x="4987" y="42"/>
                    <a:pt x="4963" y="50"/>
                    <a:pt x="4939" y="62"/>
                  </a:cubicBezTo>
                  <a:cubicBezTo>
                    <a:pt x="4915" y="73"/>
                    <a:pt x="4890" y="86"/>
                    <a:pt x="4863" y="100"/>
                  </a:cubicBezTo>
                  <a:cubicBezTo>
                    <a:pt x="4650" y="209"/>
                    <a:pt x="4370" y="426"/>
                    <a:pt x="4071" y="750"/>
                  </a:cubicBezTo>
                  <a:cubicBezTo>
                    <a:pt x="3770" y="1076"/>
                    <a:pt x="3452" y="1511"/>
                    <a:pt x="3143" y="2041"/>
                  </a:cubicBezTo>
                  <a:cubicBezTo>
                    <a:pt x="2832" y="2572"/>
                    <a:pt x="2528" y="3197"/>
                    <a:pt x="2241" y="3903"/>
                  </a:cubicBezTo>
                  <a:cubicBezTo>
                    <a:pt x="1667" y="5317"/>
                    <a:pt x="1163" y="7051"/>
                    <a:pt x="783" y="9006"/>
                  </a:cubicBezTo>
                  <a:cubicBezTo>
                    <a:pt x="595" y="9984"/>
                    <a:pt x="436" y="11017"/>
                    <a:pt x="315" y="12092"/>
                  </a:cubicBezTo>
                  <a:cubicBezTo>
                    <a:pt x="194" y="13167"/>
                    <a:pt x="112" y="14285"/>
                    <a:pt x="75" y="15431"/>
                  </a:cubicBezTo>
                  <a:cubicBezTo>
                    <a:pt x="1" y="17727"/>
                    <a:pt x="120" y="19922"/>
                    <a:pt x="407" y="21903"/>
                  </a:cubicBezTo>
                  <a:cubicBezTo>
                    <a:pt x="540" y="22844"/>
                    <a:pt x="723" y="23776"/>
                    <a:pt x="953" y="24697"/>
                  </a:cubicBezTo>
                  <a:cubicBezTo>
                    <a:pt x="1154" y="25504"/>
                    <a:pt x="1403" y="26298"/>
                    <a:pt x="1701" y="27075"/>
                  </a:cubicBezTo>
                  <a:cubicBezTo>
                    <a:pt x="1947" y="27719"/>
                    <a:pt x="2238" y="28346"/>
                    <a:pt x="2571" y="28949"/>
                  </a:cubicBezTo>
                  <a:cubicBezTo>
                    <a:pt x="2609" y="29016"/>
                    <a:pt x="2644" y="29081"/>
                    <a:pt x="2682" y="29144"/>
                  </a:cubicBezTo>
                  <a:cubicBezTo>
                    <a:pt x="2720" y="29208"/>
                    <a:pt x="2757" y="29269"/>
                    <a:pt x="2793" y="29331"/>
                  </a:cubicBezTo>
                  <a:lnTo>
                    <a:pt x="2904" y="29508"/>
                  </a:lnTo>
                  <a:cubicBezTo>
                    <a:pt x="2939" y="29566"/>
                    <a:pt x="2979" y="29621"/>
                    <a:pt x="3014" y="29676"/>
                  </a:cubicBezTo>
                  <a:cubicBezTo>
                    <a:pt x="3159" y="29893"/>
                    <a:pt x="3299" y="30087"/>
                    <a:pt x="3434" y="30255"/>
                  </a:cubicBezTo>
                  <a:cubicBezTo>
                    <a:pt x="3704" y="30592"/>
                    <a:pt x="3941" y="30828"/>
                    <a:pt x="4125" y="30970"/>
                  </a:cubicBezTo>
                  <a:cubicBezTo>
                    <a:pt x="4196" y="31028"/>
                    <a:pt x="4273" y="31075"/>
                    <a:pt x="4357" y="31112"/>
                  </a:cubicBezTo>
                  <a:cubicBezTo>
                    <a:pt x="4390" y="31125"/>
                    <a:pt x="4418" y="31131"/>
                    <a:pt x="4442" y="31131"/>
                  </a:cubicBezTo>
                  <a:cubicBezTo>
                    <a:pt x="4463" y="31131"/>
                    <a:pt x="4480" y="31126"/>
                    <a:pt x="4494" y="31116"/>
                  </a:cubicBezTo>
                  <a:cubicBezTo>
                    <a:pt x="4523" y="31094"/>
                    <a:pt x="4533" y="31049"/>
                    <a:pt x="4530" y="30984"/>
                  </a:cubicBezTo>
                  <a:cubicBezTo>
                    <a:pt x="4529" y="30918"/>
                    <a:pt x="4508" y="30832"/>
                    <a:pt x="4475" y="30724"/>
                  </a:cubicBezTo>
                  <a:cubicBezTo>
                    <a:pt x="4411" y="30510"/>
                    <a:pt x="4294" y="30215"/>
                    <a:pt x="4149" y="29840"/>
                  </a:cubicBezTo>
                  <a:cubicBezTo>
                    <a:pt x="4076" y="29652"/>
                    <a:pt x="3999" y="29444"/>
                    <a:pt x="3916" y="29215"/>
                  </a:cubicBezTo>
                  <a:cubicBezTo>
                    <a:pt x="3895" y="29157"/>
                    <a:pt x="3873" y="29099"/>
                    <a:pt x="3853" y="29039"/>
                  </a:cubicBezTo>
                  <a:lnTo>
                    <a:pt x="3788" y="28856"/>
                  </a:lnTo>
                  <a:cubicBezTo>
                    <a:pt x="3767" y="28794"/>
                    <a:pt x="3746" y="28730"/>
                    <a:pt x="3724" y="28666"/>
                  </a:cubicBezTo>
                  <a:cubicBezTo>
                    <a:pt x="3701" y="28602"/>
                    <a:pt x="3680" y="28536"/>
                    <a:pt x="3657" y="28468"/>
                  </a:cubicBezTo>
                  <a:cubicBezTo>
                    <a:pt x="3482" y="27931"/>
                    <a:pt x="3302" y="27313"/>
                    <a:pt x="3136" y="26623"/>
                  </a:cubicBezTo>
                  <a:cubicBezTo>
                    <a:pt x="2969" y="25931"/>
                    <a:pt x="2813" y="25167"/>
                    <a:pt x="2681" y="24339"/>
                  </a:cubicBezTo>
                  <a:cubicBezTo>
                    <a:pt x="2547" y="23510"/>
                    <a:pt x="2438" y="22619"/>
                    <a:pt x="2355" y="21676"/>
                  </a:cubicBezTo>
                  <a:cubicBezTo>
                    <a:pt x="2187" y="19788"/>
                    <a:pt x="2131" y="17696"/>
                    <a:pt x="2201" y="15500"/>
                  </a:cubicBezTo>
                  <a:cubicBezTo>
                    <a:pt x="2237" y="14401"/>
                    <a:pt x="2301" y="13330"/>
                    <a:pt x="2390" y="12297"/>
                  </a:cubicBezTo>
                  <a:cubicBezTo>
                    <a:pt x="2477" y="11264"/>
                    <a:pt x="2589" y="10269"/>
                    <a:pt x="2719" y="9326"/>
                  </a:cubicBezTo>
                  <a:cubicBezTo>
                    <a:pt x="2977" y="7442"/>
                    <a:pt x="3308" y="5761"/>
                    <a:pt x="3667" y="4379"/>
                  </a:cubicBezTo>
                  <a:cubicBezTo>
                    <a:pt x="3847" y="3689"/>
                    <a:pt x="4034" y="3075"/>
                    <a:pt x="4220" y="2545"/>
                  </a:cubicBezTo>
                  <a:cubicBezTo>
                    <a:pt x="4405" y="2015"/>
                    <a:pt x="4589" y="1574"/>
                    <a:pt x="4754" y="1218"/>
                  </a:cubicBezTo>
                  <a:cubicBezTo>
                    <a:pt x="4920" y="863"/>
                    <a:pt x="5066" y="597"/>
                    <a:pt x="5163" y="406"/>
                  </a:cubicBezTo>
                  <a:cubicBezTo>
                    <a:pt x="5261" y="215"/>
                    <a:pt x="5306" y="93"/>
                    <a:pt x="5261" y="34"/>
                  </a:cubicBezTo>
                  <a:cubicBezTo>
                    <a:pt x="5244" y="12"/>
                    <a:pt x="5214" y="1"/>
                    <a:pt x="5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5"/>
            <p:cNvSpPr/>
            <p:nvPr/>
          </p:nvSpPr>
          <p:spPr>
            <a:xfrm>
              <a:off x="4650725" y="880625"/>
              <a:ext cx="140275" cy="785700"/>
            </a:xfrm>
            <a:custGeom>
              <a:avLst/>
              <a:gdLst/>
              <a:ahLst/>
              <a:cxnLst/>
              <a:rect l="l" t="t" r="r" b="b"/>
              <a:pathLst>
                <a:path w="5611" h="31428" extrusionOk="0">
                  <a:moveTo>
                    <a:pt x="5476" y="0"/>
                  </a:moveTo>
                  <a:cubicBezTo>
                    <a:pt x="5462" y="0"/>
                    <a:pt x="5447" y="1"/>
                    <a:pt x="5430" y="4"/>
                  </a:cubicBezTo>
                  <a:cubicBezTo>
                    <a:pt x="5390" y="11"/>
                    <a:pt x="5351" y="21"/>
                    <a:pt x="5313" y="35"/>
                  </a:cubicBezTo>
                  <a:cubicBezTo>
                    <a:pt x="5290" y="43"/>
                    <a:pt x="5266" y="52"/>
                    <a:pt x="5243" y="63"/>
                  </a:cubicBezTo>
                  <a:cubicBezTo>
                    <a:pt x="5219" y="76"/>
                    <a:pt x="5192" y="88"/>
                    <a:pt x="5165" y="101"/>
                  </a:cubicBezTo>
                  <a:cubicBezTo>
                    <a:pt x="4950" y="213"/>
                    <a:pt x="4669" y="431"/>
                    <a:pt x="4367" y="759"/>
                  </a:cubicBezTo>
                  <a:cubicBezTo>
                    <a:pt x="4063" y="1085"/>
                    <a:pt x="3742" y="1520"/>
                    <a:pt x="3424" y="2053"/>
                  </a:cubicBezTo>
                  <a:cubicBezTo>
                    <a:pt x="3108" y="2586"/>
                    <a:pt x="2793" y="3211"/>
                    <a:pt x="2496" y="3921"/>
                  </a:cubicBezTo>
                  <a:cubicBezTo>
                    <a:pt x="1900" y="5338"/>
                    <a:pt x="1366" y="7080"/>
                    <a:pt x="950" y="9047"/>
                  </a:cubicBezTo>
                  <a:cubicBezTo>
                    <a:pt x="846" y="9538"/>
                    <a:pt x="749" y="10044"/>
                    <a:pt x="661" y="10563"/>
                  </a:cubicBezTo>
                  <a:cubicBezTo>
                    <a:pt x="574" y="11080"/>
                    <a:pt x="492" y="11611"/>
                    <a:pt x="422" y="12153"/>
                  </a:cubicBezTo>
                  <a:cubicBezTo>
                    <a:pt x="281" y="13236"/>
                    <a:pt x="177" y="14362"/>
                    <a:pt x="117" y="15520"/>
                  </a:cubicBezTo>
                  <a:cubicBezTo>
                    <a:pt x="0" y="17835"/>
                    <a:pt x="80" y="20052"/>
                    <a:pt x="329" y="22058"/>
                  </a:cubicBezTo>
                  <a:cubicBezTo>
                    <a:pt x="579" y="24064"/>
                    <a:pt x="1011" y="25854"/>
                    <a:pt x="1546" y="27304"/>
                  </a:cubicBezTo>
                  <a:cubicBezTo>
                    <a:pt x="1785" y="27959"/>
                    <a:pt x="2071" y="28596"/>
                    <a:pt x="2401" y="29210"/>
                  </a:cubicBezTo>
                  <a:cubicBezTo>
                    <a:pt x="2547" y="29480"/>
                    <a:pt x="2695" y="29727"/>
                    <a:pt x="2839" y="29948"/>
                  </a:cubicBezTo>
                  <a:cubicBezTo>
                    <a:pt x="2876" y="30004"/>
                    <a:pt x="2912" y="30058"/>
                    <a:pt x="2948" y="30110"/>
                  </a:cubicBezTo>
                  <a:cubicBezTo>
                    <a:pt x="2983" y="30162"/>
                    <a:pt x="3018" y="30212"/>
                    <a:pt x="3053" y="30262"/>
                  </a:cubicBezTo>
                  <a:cubicBezTo>
                    <a:pt x="3125" y="30360"/>
                    <a:pt x="3191" y="30451"/>
                    <a:pt x="3260" y="30537"/>
                  </a:cubicBezTo>
                  <a:cubicBezTo>
                    <a:pt x="3528" y="30879"/>
                    <a:pt x="3768" y="31120"/>
                    <a:pt x="3954" y="31264"/>
                  </a:cubicBezTo>
                  <a:cubicBezTo>
                    <a:pt x="4024" y="31323"/>
                    <a:pt x="4103" y="31370"/>
                    <a:pt x="4187" y="31408"/>
                  </a:cubicBezTo>
                  <a:cubicBezTo>
                    <a:pt x="4220" y="31421"/>
                    <a:pt x="4248" y="31427"/>
                    <a:pt x="4272" y="31427"/>
                  </a:cubicBezTo>
                  <a:cubicBezTo>
                    <a:pt x="4292" y="31427"/>
                    <a:pt x="4310" y="31422"/>
                    <a:pt x="4323" y="31413"/>
                  </a:cubicBezTo>
                  <a:cubicBezTo>
                    <a:pt x="4353" y="31390"/>
                    <a:pt x="4367" y="31347"/>
                    <a:pt x="4363" y="31280"/>
                  </a:cubicBezTo>
                  <a:cubicBezTo>
                    <a:pt x="4360" y="31214"/>
                    <a:pt x="4339" y="31129"/>
                    <a:pt x="4307" y="31020"/>
                  </a:cubicBezTo>
                  <a:cubicBezTo>
                    <a:pt x="4241" y="30804"/>
                    <a:pt x="4124" y="30506"/>
                    <a:pt x="3979" y="30127"/>
                  </a:cubicBezTo>
                  <a:cubicBezTo>
                    <a:pt x="3943" y="30032"/>
                    <a:pt x="3907" y="29931"/>
                    <a:pt x="3867" y="29827"/>
                  </a:cubicBezTo>
                  <a:lnTo>
                    <a:pt x="3808" y="29666"/>
                  </a:lnTo>
                  <a:cubicBezTo>
                    <a:pt x="3788" y="29609"/>
                    <a:pt x="3767" y="29553"/>
                    <a:pt x="3747" y="29496"/>
                  </a:cubicBezTo>
                  <a:cubicBezTo>
                    <a:pt x="3666" y="29265"/>
                    <a:pt x="3580" y="29013"/>
                    <a:pt x="3494" y="28741"/>
                  </a:cubicBezTo>
                  <a:cubicBezTo>
                    <a:pt x="3323" y="28197"/>
                    <a:pt x="3147" y="27573"/>
                    <a:pt x="2988" y="26873"/>
                  </a:cubicBezTo>
                  <a:cubicBezTo>
                    <a:pt x="2668" y="25475"/>
                    <a:pt x="2416" y="23774"/>
                    <a:pt x="2281" y="21867"/>
                  </a:cubicBezTo>
                  <a:cubicBezTo>
                    <a:pt x="2148" y="19958"/>
                    <a:pt x="2131" y="17845"/>
                    <a:pt x="2243" y="15627"/>
                  </a:cubicBezTo>
                  <a:cubicBezTo>
                    <a:pt x="2349" y="13542"/>
                    <a:pt x="2561" y="11464"/>
                    <a:pt x="2879" y="9401"/>
                  </a:cubicBezTo>
                  <a:cubicBezTo>
                    <a:pt x="3172" y="7501"/>
                    <a:pt x="3534" y="5807"/>
                    <a:pt x="3917" y="4416"/>
                  </a:cubicBezTo>
                  <a:cubicBezTo>
                    <a:pt x="4107" y="3720"/>
                    <a:pt x="4304" y="3100"/>
                    <a:pt x="4498" y="2566"/>
                  </a:cubicBezTo>
                  <a:cubicBezTo>
                    <a:pt x="4690" y="2032"/>
                    <a:pt x="4880" y="1585"/>
                    <a:pt x="5049" y="1228"/>
                  </a:cubicBezTo>
                  <a:cubicBezTo>
                    <a:pt x="5217" y="870"/>
                    <a:pt x="5366" y="601"/>
                    <a:pt x="5465" y="409"/>
                  </a:cubicBezTo>
                  <a:cubicBezTo>
                    <a:pt x="5564" y="216"/>
                    <a:pt x="5611" y="93"/>
                    <a:pt x="5564" y="33"/>
                  </a:cubicBezTo>
                  <a:cubicBezTo>
                    <a:pt x="5548" y="11"/>
                    <a:pt x="5519" y="0"/>
                    <a:pt x="5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5"/>
            <p:cNvSpPr/>
            <p:nvPr/>
          </p:nvSpPr>
          <p:spPr>
            <a:xfrm>
              <a:off x="827150" y="634125"/>
              <a:ext cx="4489375" cy="281700"/>
            </a:xfrm>
            <a:custGeom>
              <a:avLst/>
              <a:gdLst/>
              <a:ahLst/>
              <a:cxnLst/>
              <a:rect l="l" t="t" r="r" b="b"/>
              <a:pathLst>
                <a:path w="179575" h="11268" extrusionOk="0">
                  <a:moveTo>
                    <a:pt x="1217" y="1"/>
                  </a:moveTo>
                  <a:lnTo>
                    <a:pt x="1039" y="3"/>
                  </a:lnTo>
                  <a:cubicBezTo>
                    <a:pt x="811" y="9"/>
                    <a:pt x="620" y="13"/>
                    <a:pt x="465" y="22"/>
                  </a:cubicBezTo>
                  <a:cubicBezTo>
                    <a:pt x="158" y="41"/>
                    <a:pt x="0" y="60"/>
                    <a:pt x="2" y="78"/>
                  </a:cubicBezTo>
                  <a:cubicBezTo>
                    <a:pt x="2" y="98"/>
                    <a:pt x="159" y="114"/>
                    <a:pt x="465" y="130"/>
                  </a:cubicBezTo>
                  <a:cubicBezTo>
                    <a:pt x="619" y="140"/>
                    <a:pt x="808" y="154"/>
                    <a:pt x="1036" y="166"/>
                  </a:cubicBezTo>
                  <a:lnTo>
                    <a:pt x="1213" y="176"/>
                  </a:lnTo>
                  <a:lnTo>
                    <a:pt x="1403" y="189"/>
                  </a:lnTo>
                  <a:lnTo>
                    <a:pt x="1825" y="214"/>
                  </a:lnTo>
                  <a:cubicBezTo>
                    <a:pt x="3021" y="287"/>
                    <a:pt x="4784" y="398"/>
                    <a:pt x="7054" y="547"/>
                  </a:cubicBezTo>
                  <a:cubicBezTo>
                    <a:pt x="11596" y="842"/>
                    <a:pt x="18170" y="1282"/>
                    <a:pt x="26290" y="1831"/>
                  </a:cubicBezTo>
                  <a:cubicBezTo>
                    <a:pt x="42533" y="2924"/>
                    <a:pt x="64972" y="4446"/>
                    <a:pt x="89758" y="6075"/>
                  </a:cubicBezTo>
                  <a:cubicBezTo>
                    <a:pt x="114544" y="7704"/>
                    <a:pt x="136990" y="9123"/>
                    <a:pt x="153245" y="10058"/>
                  </a:cubicBezTo>
                  <a:cubicBezTo>
                    <a:pt x="161373" y="10526"/>
                    <a:pt x="167952" y="10872"/>
                    <a:pt x="172501" y="11068"/>
                  </a:cubicBezTo>
                  <a:cubicBezTo>
                    <a:pt x="174777" y="11167"/>
                    <a:pt x="176543" y="11227"/>
                    <a:pt x="177744" y="11253"/>
                  </a:cubicBezTo>
                  <a:cubicBezTo>
                    <a:pt x="178043" y="11260"/>
                    <a:pt x="178307" y="11264"/>
                    <a:pt x="178535" y="11265"/>
                  </a:cubicBezTo>
                  <a:cubicBezTo>
                    <a:pt x="178649" y="11267"/>
                    <a:pt x="178753" y="11267"/>
                    <a:pt x="178849" y="11267"/>
                  </a:cubicBezTo>
                  <a:cubicBezTo>
                    <a:pt x="178944" y="11267"/>
                    <a:pt x="179031" y="11267"/>
                    <a:pt x="179108" y="11265"/>
                  </a:cubicBezTo>
                  <a:cubicBezTo>
                    <a:pt x="179416" y="11261"/>
                    <a:pt x="179575" y="11250"/>
                    <a:pt x="179575" y="11233"/>
                  </a:cubicBezTo>
                  <a:cubicBezTo>
                    <a:pt x="179575" y="11213"/>
                    <a:pt x="179419" y="11188"/>
                    <a:pt x="179112" y="11157"/>
                  </a:cubicBezTo>
                  <a:cubicBezTo>
                    <a:pt x="178961" y="11141"/>
                    <a:pt x="178769" y="11123"/>
                    <a:pt x="178543" y="11105"/>
                  </a:cubicBezTo>
                  <a:cubicBezTo>
                    <a:pt x="178316" y="11084"/>
                    <a:pt x="178053" y="11063"/>
                    <a:pt x="177753" y="11039"/>
                  </a:cubicBezTo>
                  <a:cubicBezTo>
                    <a:pt x="176559" y="10945"/>
                    <a:pt x="174796" y="10818"/>
                    <a:pt x="172527" y="10655"/>
                  </a:cubicBezTo>
                  <a:cubicBezTo>
                    <a:pt x="167986" y="10332"/>
                    <a:pt x="161414" y="9871"/>
                    <a:pt x="153293" y="9307"/>
                  </a:cubicBezTo>
                  <a:cubicBezTo>
                    <a:pt x="137052" y="8182"/>
                    <a:pt x="114614" y="6643"/>
                    <a:pt x="89828" y="5014"/>
                  </a:cubicBezTo>
                  <a:cubicBezTo>
                    <a:pt x="65041" y="3386"/>
                    <a:pt x="42593" y="1982"/>
                    <a:pt x="26337" y="1080"/>
                  </a:cubicBezTo>
                  <a:cubicBezTo>
                    <a:pt x="18208" y="629"/>
                    <a:pt x="11627" y="303"/>
                    <a:pt x="7077" y="134"/>
                  </a:cubicBezTo>
                  <a:cubicBezTo>
                    <a:pt x="4801" y="50"/>
                    <a:pt x="3032" y="5"/>
                    <a:pt x="1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5"/>
            <p:cNvSpPr/>
            <p:nvPr/>
          </p:nvSpPr>
          <p:spPr>
            <a:xfrm>
              <a:off x="5287025" y="446175"/>
              <a:ext cx="1438875" cy="1225325"/>
            </a:xfrm>
            <a:custGeom>
              <a:avLst/>
              <a:gdLst/>
              <a:ahLst/>
              <a:cxnLst/>
              <a:rect l="l" t="t" r="r" b="b"/>
              <a:pathLst>
                <a:path w="57555" h="49013" extrusionOk="0">
                  <a:moveTo>
                    <a:pt x="57506" y="1"/>
                  </a:moveTo>
                  <a:cubicBezTo>
                    <a:pt x="57408" y="1"/>
                    <a:pt x="57119" y="63"/>
                    <a:pt x="56654" y="188"/>
                  </a:cubicBezTo>
                  <a:cubicBezTo>
                    <a:pt x="56083" y="342"/>
                    <a:pt x="55248" y="591"/>
                    <a:pt x="54179" y="929"/>
                  </a:cubicBezTo>
                  <a:cubicBezTo>
                    <a:pt x="52040" y="1605"/>
                    <a:pt x="48962" y="2633"/>
                    <a:pt x="45174" y="3945"/>
                  </a:cubicBezTo>
                  <a:cubicBezTo>
                    <a:pt x="41388" y="5257"/>
                    <a:pt x="36889" y="6854"/>
                    <a:pt x="31911" y="8671"/>
                  </a:cubicBezTo>
                  <a:cubicBezTo>
                    <a:pt x="29422" y="9580"/>
                    <a:pt x="26812" y="10545"/>
                    <a:pt x="24112" y="11561"/>
                  </a:cubicBezTo>
                  <a:cubicBezTo>
                    <a:pt x="21414" y="12577"/>
                    <a:pt x="18624" y="13644"/>
                    <a:pt x="15777" y="14765"/>
                  </a:cubicBezTo>
                  <a:cubicBezTo>
                    <a:pt x="14351" y="15326"/>
                    <a:pt x="12949" y="15889"/>
                    <a:pt x="11569" y="16456"/>
                  </a:cubicBezTo>
                  <a:cubicBezTo>
                    <a:pt x="10879" y="16738"/>
                    <a:pt x="10194" y="17024"/>
                    <a:pt x="9518" y="17312"/>
                  </a:cubicBezTo>
                  <a:cubicBezTo>
                    <a:pt x="9180" y="17455"/>
                    <a:pt x="8844" y="17601"/>
                    <a:pt x="8508" y="17746"/>
                  </a:cubicBezTo>
                  <a:lnTo>
                    <a:pt x="8007" y="17967"/>
                  </a:lnTo>
                  <a:cubicBezTo>
                    <a:pt x="7842" y="18040"/>
                    <a:pt x="7676" y="18116"/>
                    <a:pt x="7510" y="18189"/>
                  </a:cubicBezTo>
                  <a:cubicBezTo>
                    <a:pt x="7344" y="18262"/>
                    <a:pt x="7180" y="18339"/>
                    <a:pt x="7015" y="18414"/>
                  </a:cubicBezTo>
                  <a:cubicBezTo>
                    <a:pt x="6934" y="18451"/>
                    <a:pt x="6851" y="18489"/>
                    <a:pt x="6769" y="18527"/>
                  </a:cubicBezTo>
                  <a:lnTo>
                    <a:pt x="6523" y="18644"/>
                  </a:lnTo>
                  <a:cubicBezTo>
                    <a:pt x="6442" y="18682"/>
                    <a:pt x="6360" y="18720"/>
                    <a:pt x="6279" y="18759"/>
                  </a:cubicBezTo>
                  <a:lnTo>
                    <a:pt x="6036" y="18879"/>
                  </a:lnTo>
                  <a:cubicBezTo>
                    <a:pt x="5873" y="18956"/>
                    <a:pt x="5711" y="19040"/>
                    <a:pt x="5549" y="19122"/>
                  </a:cubicBezTo>
                  <a:lnTo>
                    <a:pt x="5489" y="19153"/>
                  </a:lnTo>
                  <a:lnTo>
                    <a:pt x="5428" y="19187"/>
                  </a:lnTo>
                  <a:lnTo>
                    <a:pt x="5309" y="19251"/>
                  </a:lnTo>
                  <a:cubicBezTo>
                    <a:pt x="5227" y="19295"/>
                    <a:pt x="5147" y="19336"/>
                    <a:pt x="5067" y="19385"/>
                  </a:cubicBezTo>
                  <a:lnTo>
                    <a:pt x="4946" y="19455"/>
                  </a:lnTo>
                  <a:lnTo>
                    <a:pt x="4886" y="19490"/>
                  </a:lnTo>
                  <a:lnTo>
                    <a:pt x="4855" y="19507"/>
                  </a:lnTo>
                  <a:lnTo>
                    <a:pt x="4824" y="19527"/>
                  </a:lnTo>
                  <a:lnTo>
                    <a:pt x="4702" y="19605"/>
                  </a:lnTo>
                  <a:lnTo>
                    <a:pt x="4640" y="19645"/>
                  </a:lnTo>
                  <a:lnTo>
                    <a:pt x="4610" y="19664"/>
                  </a:lnTo>
                  <a:lnTo>
                    <a:pt x="4577" y="19688"/>
                  </a:lnTo>
                  <a:cubicBezTo>
                    <a:pt x="4407" y="19811"/>
                    <a:pt x="4249" y="19948"/>
                    <a:pt x="4107" y="20101"/>
                  </a:cubicBezTo>
                  <a:cubicBezTo>
                    <a:pt x="3975" y="20245"/>
                    <a:pt x="3852" y="20395"/>
                    <a:pt x="3736" y="20553"/>
                  </a:cubicBezTo>
                  <a:cubicBezTo>
                    <a:pt x="3521" y="20851"/>
                    <a:pt x="3327" y="21164"/>
                    <a:pt x="3154" y="21490"/>
                  </a:cubicBezTo>
                  <a:cubicBezTo>
                    <a:pt x="2984" y="21808"/>
                    <a:pt x="2835" y="22128"/>
                    <a:pt x="2695" y="22450"/>
                  </a:cubicBezTo>
                  <a:cubicBezTo>
                    <a:pt x="2415" y="23091"/>
                    <a:pt x="2182" y="23736"/>
                    <a:pt x="1975" y="24378"/>
                  </a:cubicBezTo>
                  <a:cubicBezTo>
                    <a:pt x="1562" y="25661"/>
                    <a:pt x="1249" y="26932"/>
                    <a:pt x="993" y="28174"/>
                  </a:cubicBezTo>
                  <a:cubicBezTo>
                    <a:pt x="739" y="29417"/>
                    <a:pt x="542" y="30631"/>
                    <a:pt x="391" y="31809"/>
                  </a:cubicBezTo>
                  <a:cubicBezTo>
                    <a:pt x="315" y="32399"/>
                    <a:pt x="252" y="32979"/>
                    <a:pt x="200" y="33550"/>
                  </a:cubicBezTo>
                  <a:cubicBezTo>
                    <a:pt x="175" y="33835"/>
                    <a:pt x="150" y="34118"/>
                    <a:pt x="130" y="34399"/>
                  </a:cubicBezTo>
                  <a:cubicBezTo>
                    <a:pt x="110" y="34679"/>
                    <a:pt x="91" y="34957"/>
                    <a:pt x="75" y="35232"/>
                  </a:cubicBezTo>
                  <a:cubicBezTo>
                    <a:pt x="44" y="35783"/>
                    <a:pt x="25" y="36323"/>
                    <a:pt x="13" y="36851"/>
                  </a:cubicBezTo>
                  <a:cubicBezTo>
                    <a:pt x="2" y="37381"/>
                    <a:pt x="1" y="37898"/>
                    <a:pt x="10" y="38404"/>
                  </a:cubicBezTo>
                  <a:cubicBezTo>
                    <a:pt x="20" y="38910"/>
                    <a:pt x="40" y="39404"/>
                    <a:pt x="70" y="39886"/>
                  </a:cubicBezTo>
                  <a:cubicBezTo>
                    <a:pt x="99" y="40366"/>
                    <a:pt x="140" y="40834"/>
                    <a:pt x="189" y="41288"/>
                  </a:cubicBezTo>
                  <a:cubicBezTo>
                    <a:pt x="289" y="42198"/>
                    <a:pt x="432" y="43051"/>
                    <a:pt x="620" y="43839"/>
                  </a:cubicBezTo>
                  <a:cubicBezTo>
                    <a:pt x="807" y="44626"/>
                    <a:pt x="1039" y="45350"/>
                    <a:pt x="1323" y="45991"/>
                  </a:cubicBezTo>
                  <a:cubicBezTo>
                    <a:pt x="1606" y="46632"/>
                    <a:pt x="1939" y="47190"/>
                    <a:pt x="2314" y="47638"/>
                  </a:cubicBezTo>
                  <a:cubicBezTo>
                    <a:pt x="2490" y="47852"/>
                    <a:pt x="2685" y="48047"/>
                    <a:pt x="2897" y="48224"/>
                  </a:cubicBezTo>
                  <a:cubicBezTo>
                    <a:pt x="3086" y="48379"/>
                    <a:pt x="3288" y="48515"/>
                    <a:pt x="3502" y="48632"/>
                  </a:cubicBezTo>
                  <a:cubicBezTo>
                    <a:pt x="3684" y="48730"/>
                    <a:pt x="3877" y="48810"/>
                    <a:pt x="4076" y="48872"/>
                  </a:cubicBezTo>
                  <a:cubicBezTo>
                    <a:pt x="4166" y="48902"/>
                    <a:pt x="4255" y="48921"/>
                    <a:pt x="4338" y="48942"/>
                  </a:cubicBezTo>
                  <a:cubicBezTo>
                    <a:pt x="4380" y="48951"/>
                    <a:pt x="4421" y="48958"/>
                    <a:pt x="4461" y="48965"/>
                  </a:cubicBezTo>
                  <a:cubicBezTo>
                    <a:pt x="4501" y="48972"/>
                    <a:pt x="4539" y="48980"/>
                    <a:pt x="4577" y="48983"/>
                  </a:cubicBezTo>
                  <a:cubicBezTo>
                    <a:pt x="4653" y="48993"/>
                    <a:pt x="4724" y="49003"/>
                    <a:pt x="4790" y="49006"/>
                  </a:cubicBezTo>
                  <a:lnTo>
                    <a:pt x="4887" y="49011"/>
                  </a:lnTo>
                  <a:cubicBezTo>
                    <a:pt x="4903" y="49013"/>
                    <a:pt x="4918" y="49013"/>
                    <a:pt x="4932" y="49013"/>
                  </a:cubicBezTo>
                  <a:lnTo>
                    <a:pt x="5098" y="49013"/>
                  </a:lnTo>
                  <a:cubicBezTo>
                    <a:pt x="5111" y="49011"/>
                    <a:pt x="5123" y="49010"/>
                    <a:pt x="5135" y="49010"/>
                  </a:cubicBezTo>
                  <a:cubicBezTo>
                    <a:pt x="5182" y="49007"/>
                    <a:pt x="5226" y="49001"/>
                    <a:pt x="5264" y="48999"/>
                  </a:cubicBezTo>
                  <a:cubicBezTo>
                    <a:pt x="5303" y="48996"/>
                    <a:pt x="5337" y="48990"/>
                    <a:pt x="5365" y="48985"/>
                  </a:cubicBezTo>
                  <a:cubicBezTo>
                    <a:pt x="5393" y="48979"/>
                    <a:pt x="5417" y="48975"/>
                    <a:pt x="5437" y="48969"/>
                  </a:cubicBezTo>
                  <a:cubicBezTo>
                    <a:pt x="5476" y="48959"/>
                    <a:pt x="5493" y="48949"/>
                    <a:pt x="5493" y="48940"/>
                  </a:cubicBezTo>
                  <a:cubicBezTo>
                    <a:pt x="5493" y="48931"/>
                    <a:pt x="5473" y="48923"/>
                    <a:pt x="5435" y="48913"/>
                  </a:cubicBezTo>
                  <a:cubicBezTo>
                    <a:pt x="5416" y="48909"/>
                    <a:pt x="5392" y="48904"/>
                    <a:pt x="5364" y="48900"/>
                  </a:cubicBezTo>
                  <a:cubicBezTo>
                    <a:pt x="5336" y="48896"/>
                    <a:pt x="5302" y="48895"/>
                    <a:pt x="5265" y="48889"/>
                  </a:cubicBezTo>
                  <a:cubicBezTo>
                    <a:pt x="5227" y="48883"/>
                    <a:pt x="5187" y="48878"/>
                    <a:pt x="5140" y="48872"/>
                  </a:cubicBezTo>
                  <a:cubicBezTo>
                    <a:pt x="5129" y="48871"/>
                    <a:pt x="5118" y="48869"/>
                    <a:pt x="5105" y="48868"/>
                  </a:cubicBezTo>
                  <a:lnTo>
                    <a:pt x="5069" y="48862"/>
                  </a:lnTo>
                  <a:lnTo>
                    <a:pt x="4990" y="48850"/>
                  </a:lnTo>
                  <a:lnTo>
                    <a:pt x="4949" y="48843"/>
                  </a:lnTo>
                  <a:cubicBezTo>
                    <a:pt x="4935" y="48841"/>
                    <a:pt x="4921" y="48838"/>
                    <a:pt x="4906" y="48836"/>
                  </a:cubicBezTo>
                  <a:lnTo>
                    <a:pt x="4816" y="48819"/>
                  </a:lnTo>
                  <a:cubicBezTo>
                    <a:pt x="4754" y="48807"/>
                    <a:pt x="4688" y="48789"/>
                    <a:pt x="4619" y="48772"/>
                  </a:cubicBezTo>
                  <a:cubicBezTo>
                    <a:pt x="4584" y="48765"/>
                    <a:pt x="4549" y="48754"/>
                    <a:pt x="4512" y="48744"/>
                  </a:cubicBezTo>
                  <a:cubicBezTo>
                    <a:pt x="4477" y="48733"/>
                    <a:pt x="4439" y="48722"/>
                    <a:pt x="4401" y="48709"/>
                  </a:cubicBezTo>
                  <a:cubicBezTo>
                    <a:pt x="4327" y="48682"/>
                    <a:pt x="4246" y="48657"/>
                    <a:pt x="4166" y="48622"/>
                  </a:cubicBezTo>
                  <a:cubicBezTo>
                    <a:pt x="3991" y="48549"/>
                    <a:pt x="3822" y="48462"/>
                    <a:pt x="3662" y="48358"/>
                  </a:cubicBezTo>
                  <a:cubicBezTo>
                    <a:pt x="3315" y="48137"/>
                    <a:pt x="2959" y="47814"/>
                    <a:pt x="2639" y="47382"/>
                  </a:cubicBezTo>
                  <a:cubicBezTo>
                    <a:pt x="2318" y="46949"/>
                    <a:pt x="2030" y="46415"/>
                    <a:pt x="1791" y="45797"/>
                  </a:cubicBezTo>
                  <a:cubicBezTo>
                    <a:pt x="1552" y="45179"/>
                    <a:pt x="1354" y="44477"/>
                    <a:pt x="1201" y="43711"/>
                  </a:cubicBezTo>
                  <a:cubicBezTo>
                    <a:pt x="1041" y="42889"/>
                    <a:pt x="927" y="42059"/>
                    <a:pt x="864" y="41224"/>
                  </a:cubicBezTo>
                  <a:cubicBezTo>
                    <a:pt x="826" y="40780"/>
                    <a:pt x="800" y="40321"/>
                    <a:pt x="783" y="39851"/>
                  </a:cubicBezTo>
                  <a:cubicBezTo>
                    <a:pt x="767" y="39380"/>
                    <a:pt x="761" y="38895"/>
                    <a:pt x="762" y="38400"/>
                  </a:cubicBezTo>
                  <a:cubicBezTo>
                    <a:pt x="765" y="37904"/>
                    <a:pt x="778" y="37397"/>
                    <a:pt x="800" y="36877"/>
                  </a:cubicBezTo>
                  <a:cubicBezTo>
                    <a:pt x="821" y="36357"/>
                    <a:pt x="852" y="35827"/>
                    <a:pt x="895" y="35287"/>
                  </a:cubicBezTo>
                  <a:cubicBezTo>
                    <a:pt x="916" y="35017"/>
                    <a:pt x="938" y="34745"/>
                    <a:pt x="965" y="34469"/>
                  </a:cubicBezTo>
                  <a:cubicBezTo>
                    <a:pt x="990" y="34194"/>
                    <a:pt x="1018" y="33915"/>
                    <a:pt x="1049" y="33636"/>
                  </a:cubicBezTo>
                  <a:cubicBezTo>
                    <a:pt x="1111" y="33075"/>
                    <a:pt x="1184" y="32506"/>
                    <a:pt x="1266" y="31928"/>
                  </a:cubicBezTo>
                  <a:cubicBezTo>
                    <a:pt x="1433" y="30772"/>
                    <a:pt x="1642" y="29581"/>
                    <a:pt x="1909" y="28368"/>
                  </a:cubicBezTo>
                  <a:cubicBezTo>
                    <a:pt x="2176" y="27157"/>
                    <a:pt x="2497" y="25919"/>
                    <a:pt x="2907" y="24685"/>
                  </a:cubicBezTo>
                  <a:cubicBezTo>
                    <a:pt x="3114" y="24068"/>
                    <a:pt x="3343" y="23452"/>
                    <a:pt x="3610" y="22852"/>
                  </a:cubicBezTo>
                  <a:cubicBezTo>
                    <a:pt x="3743" y="22553"/>
                    <a:pt x="3885" y="22256"/>
                    <a:pt x="4043" y="21971"/>
                  </a:cubicBezTo>
                  <a:cubicBezTo>
                    <a:pt x="4194" y="21687"/>
                    <a:pt x="4366" y="21416"/>
                    <a:pt x="4556" y="21156"/>
                  </a:cubicBezTo>
                  <a:cubicBezTo>
                    <a:pt x="4646" y="21032"/>
                    <a:pt x="4744" y="20914"/>
                    <a:pt x="4849" y="20803"/>
                  </a:cubicBezTo>
                  <a:cubicBezTo>
                    <a:pt x="4945" y="20700"/>
                    <a:pt x="5052" y="20607"/>
                    <a:pt x="5166" y="20526"/>
                  </a:cubicBezTo>
                  <a:lnTo>
                    <a:pt x="5185" y="20512"/>
                  </a:lnTo>
                  <a:lnTo>
                    <a:pt x="5211" y="20496"/>
                  </a:lnTo>
                  <a:lnTo>
                    <a:pt x="5260" y="20464"/>
                  </a:lnTo>
                  <a:lnTo>
                    <a:pt x="5360" y="20402"/>
                  </a:lnTo>
                  <a:lnTo>
                    <a:pt x="5385" y="20387"/>
                  </a:lnTo>
                  <a:lnTo>
                    <a:pt x="5412" y="20371"/>
                  </a:lnTo>
                  <a:lnTo>
                    <a:pt x="5465" y="20340"/>
                  </a:lnTo>
                  <a:lnTo>
                    <a:pt x="5573" y="20279"/>
                  </a:lnTo>
                  <a:cubicBezTo>
                    <a:pt x="5643" y="20238"/>
                    <a:pt x="5721" y="20198"/>
                    <a:pt x="5795" y="20158"/>
                  </a:cubicBezTo>
                  <a:lnTo>
                    <a:pt x="5909" y="20099"/>
                  </a:lnTo>
                  <a:lnTo>
                    <a:pt x="5965" y="20069"/>
                  </a:lnTo>
                  <a:lnTo>
                    <a:pt x="6023" y="20040"/>
                  </a:lnTo>
                  <a:cubicBezTo>
                    <a:pt x="6178" y="19962"/>
                    <a:pt x="6331" y="19884"/>
                    <a:pt x="6490" y="19808"/>
                  </a:cubicBezTo>
                  <a:lnTo>
                    <a:pt x="6726" y="19694"/>
                  </a:lnTo>
                  <a:cubicBezTo>
                    <a:pt x="6804" y="19656"/>
                    <a:pt x="6886" y="19619"/>
                    <a:pt x="6966" y="19583"/>
                  </a:cubicBezTo>
                  <a:lnTo>
                    <a:pt x="7205" y="19470"/>
                  </a:lnTo>
                  <a:cubicBezTo>
                    <a:pt x="7286" y="19432"/>
                    <a:pt x="7367" y="19397"/>
                    <a:pt x="7448" y="19361"/>
                  </a:cubicBezTo>
                  <a:cubicBezTo>
                    <a:pt x="7610" y="19286"/>
                    <a:pt x="7773" y="19213"/>
                    <a:pt x="7936" y="19142"/>
                  </a:cubicBezTo>
                  <a:cubicBezTo>
                    <a:pt x="8099" y="19068"/>
                    <a:pt x="8263" y="18995"/>
                    <a:pt x="8428" y="18924"/>
                  </a:cubicBezTo>
                  <a:lnTo>
                    <a:pt x="8924" y="18709"/>
                  </a:lnTo>
                  <a:cubicBezTo>
                    <a:pt x="9257" y="18567"/>
                    <a:pt x="9591" y="18422"/>
                    <a:pt x="9927" y="18281"/>
                  </a:cubicBezTo>
                  <a:cubicBezTo>
                    <a:pt x="10602" y="17999"/>
                    <a:pt x="11282" y="17716"/>
                    <a:pt x="11969" y="17435"/>
                  </a:cubicBezTo>
                  <a:cubicBezTo>
                    <a:pt x="13347" y="16876"/>
                    <a:pt x="14745" y="16315"/>
                    <a:pt x="16166" y="15756"/>
                  </a:cubicBezTo>
                  <a:cubicBezTo>
                    <a:pt x="19008" y="14636"/>
                    <a:pt x="21790" y="13565"/>
                    <a:pt x="24482" y="12536"/>
                  </a:cubicBezTo>
                  <a:cubicBezTo>
                    <a:pt x="27173" y="11507"/>
                    <a:pt x="29773" y="10525"/>
                    <a:pt x="32251" y="9590"/>
                  </a:cubicBezTo>
                  <a:cubicBezTo>
                    <a:pt x="37208" y="7724"/>
                    <a:pt x="41676" y="6056"/>
                    <a:pt x="45430" y="4653"/>
                  </a:cubicBezTo>
                  <a:cubicBezTo>
                    <a:pt x="49182" y="3250"/>
                    <a:pt x="52219" y="2115"/>
                    <a:pt x="54313" y="1321"/>
                  </a:cubicBezTo>
                  <a:cubicBezTo>
                    <a:pt x="55362" y="923"/>
                    <a:pt x="56174" y="611"/>
                    <a:pt x="56722" y="392"/>
                  </a:cubicBezTo>
                  <a:cubicBezTo>
                    <a:pt x="57271" y="172"/>
                    <a:pt x="57554" y="45"/>
                    <a:pt x="57543" y="11"/>
                  </a:cubicBezTo>
                  <a:cubicBezTo>
                    <a:pt x="57541" y="4"/>
                    <a:pt x="57529" y="1"/>
                    <a:pt x="57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5"/>
            <p:cNvSpPr/>
            <p:nvPr/>
          </p:nvSpPr>
          <p:spPr>
            <a:xfrm>
              <a:off x="5386875" y="1645200"/>
              <a:ext cx="281200" cy="1101950"/>
            </a:xfrm>
            <a:custGeom>
              <a:avLst/>
              <a:gdLst/>
              <a:ahLst/>
              <a:cxnLst/>
              <a:rect l="l" t="t" r="r" b="b"/>
              <a:pathLst>
                <a:path w="11248" h="44078" extrusionOk="0">
                  <a:moveTo>
                    <a:pt x="11209" y="1"/>
                  </a:moveTo>
                  <a:cubicBezTo>
                    <a:pt x="11184" y="1"/>
                    <a:pt x="11145" y="7"/>
                    <a:pt x="11091" y="21"/>
                  </a:cubicBezTo>
                  <a:cubicBezTo>
                    <a:pt x="10958" y="57"/>
                    <a:pt x="10826" y="100"/>
                    <a:pt x="10698" y="152"/>
                  </a:cubicBezTo>
                  <a:cubicBezTo>
                    <a:pt x="10359" y="281"/>
                    <a:pt x="9867" y="502"/>
                    <a:pt x="9265" y="845"/>
                  </a:cubicBezTo>
                  <a:cubicBezTo>
                    <a:pt x="8533" y="1265"/>
                    <a:pt x="7840" y="1750"/>
                    <a:pt x="7195" y="2294"/>
                  </a:cubicBezTo>
                  <a:cubicBezTo>
                    <a:pt x="6791" y="2634"/>
                    <a:pt x="6404" y="2994"/>
                    <a:pt x="6036" y="3373"/>
                  </a:cubicBezTo>
                  <a:cubicBezTo>
                    <a:pt x="6011" y="3399"/>
                    <a:pt x="5987" y="3424"/>
                    <a:pt x="5961" y="3449"/>
                  </a:cubicBezTo>
                  <a:lnTo>
                    <a:pt x="5888" y="3527"/>
                  </a:lnTo>
                  <a:lnTo>
                    <a:pt x="5742" y="3683"/>
                  </a:lnTo>
                  <a:lnTo>
                    <a:pt x="5704" y="3723"/>
                  </a:lnTo>
                  <a:lnTo>
                    <a:pt x="5669" y="3763"/>
                  </a:lnTo>
                  <a:lnTo>
                    <a:pt x="5596" y="3844"/>
                  </a:lnTo>
                  <a:lnTo>
                    <a:pt x="5448" y="4009"/>
                  </a:lnTo>
                  <a:cubicBezTo>
                    <a:pt x="5254" y="4234"/>
                    <a:pt x="5058" y="4465"/>
                    <a:pt x="4866" y="4711"/>
                  </a:cubicBezTo>
                  <a:cubicBezTo>
                    <a:pt x="4819" y="4773"/>
                    <a:pt x="4770" y="4835"/>
                    <a:pt x="4722" y="4897"/>
                  </a:cubicBezTo>
                  <a:lnTo>
                    <a:pt x="4578" y="5088"/>
                  </a:lnTo>
                  <a:cubicBezTo>
                    <a:pt x="4554" y="5120"/>
                    <a:pt x="4531" y="5151"/>
                    <a:pt x="4507" y="5184"/>
                  </a:cubicBezTo>
                  <a:lnTo>
                    <a:pt x="4436" y="5282"/>
                  </a:lnTo>
                  <a:lnTo>
                    <a:pt x="4294" y="5480"/>
                  </a:lnTo>
                  <a:lnTo>
                    <a:pt x="4155" y="5683"/>
                  </a:lnTo>
                  <a:lnTo>
                    <a:pt x="4085" y="5785"/>
                  </a:lnTo>
                  <a:cubicBezTo>
                    <a:pt x="4061" y="5819"/>
                    <a:pt x="4039" y="5854"/>
                    <a:pt x="4016" y="5889"/>
                  </a:cubicBezTo>
                  <a:lnTo>
                    <a:pt x="3878" y="6099"/>
                  </a:lnTo>
                  <a:cubicBezTo>
                    <a:pt x="3832" y="6169"/>
                    <a:pt x="3789" y="6240"/>
                    <a:pt x="3742" y="6314"/>
                  </a:cubicBezTo>
                  <a:lnTo>
                    <a:pt x="3675" y="6422"/>
                  </a:lnTo>
                  <a:cubicBezTo>
                    <a:pt x="3652" y="6457"/>
                    <a:pt x="3630" y="6495"/>
                    <a:pt x="3607" y="6531"/>
                  </a:cubicBezTo>
                  <a:lnTo>
                    <a:pt x="3474" y="6753"/>
                  </a:lnTo>
                  <a:lnTo>
                    <a:pt x="3343" y="6980"/>
                  </a:lnTo>
                  <a:lnTo>
                    <a:pt x="3277" y="7094"/>
                  </a:lnTo>
                  <a:lnTo>
                    <a:pt x="3214" y="7209"/>
                  </a:lnTo>
                  <a:lnTo>
                    <a:pt x="3084" y="7442"/>
                  </a:lnTo>
                  <a:lnTo>
                    <a:pt x="2959" y="7680"/>
                  </a:lnTo>
                  <a:cubicBezTo>
                    <a:pt x="2938" y="7719"/>
                    <a:pt x="2917" y="7760"/>
                    <a:pt x="2896" y="7799"/>
                  </a:cubicBezTo>
                  <a:lnTo>
                    <a:pt x="2836" y="7921"/>
                  </a:lnTo>
                  <a:cubicBezTo>
                    <a:pt x="2793" y="8001"/>
                    <a:pt x="2753" y="8083"/>
                    <a:pt x="2712" y="8166"/>
                  </a:cubicBezTo>
                  <a:cubicBezTo>
                    <a:pt x="2064" y="9480"/>
                    <a:pt x="1513" y="10950"/>
                    <a:pt x="1080" y="12535"/>
                  </a:cubicBezTo>
                  <a:cubicBezTo>
                    <a:pt x="649" y="14119"/>
                    <a:pt x="340" y="15821"/>
                    <a:pt x="167" y="17595"/>
                  </a:cubicBezTo>
                  <a:cubicBezTo>
                    <a:pt x="81" y="18483"/>
                    <a:pt x="26" y="19390"/>
                    <a:pt x="9" y="20309"/>
                  </a:cubicBezTo>
                  <a:cubicBezTo>
                    <a:pt x="4" y="20539"/>
                    <a:pt x="4" y="20770"/>
                    <a:pt x="1" y="21002"/>
                  </a:cubicBezTo>
                  <a:lnTo>
                    <a:pt x="1" y="21689"/>
                  </a:lnTo>
                  <a:cubicBezTo>
                    <a:pt x="1" y="22150"/>
                    <a:pt x="2" y="22614"/>
                    <a:pt x="5" y="23080"/>
                  </a:cubicBezTo>
                  <a:cubicBezTo>
                    <a:pt x="15" y="24948"/>
                    <a:pt x="57" y="26777"/>
                    <a:pt x="165" y="28543"/>
                  </a:cubicBezTo>
                  <a:cubicBezTo>
                    <a:pt x="272" y="30309"/>
                    <a:pt x="442" y="32013"/>
                    <a:pt x="711" y="33627"/>
                  </a:cubicBezTo>
                  <a:cubicBezTo>
                    <a:pt x="979" y="35240"/>
                    <a:pt x="1339" y="36765"/>
                    <a:pt x="1839" y="38149"/>
                  </a:cubicBezTo>
                  <a:cubicBezTo>
                    <a:pt x="1901" y="38322"/>
                    <a:pt x="1964" y="38492"/>
                    <a:pt x="2033" y="38661"/>
                  </a:cubicBezTo>
                  <a:cubicBezTo>
                    <a:pt x="2101" y="38828"/>
                    <a:pt x="2168" y="38995"/>
                    <a:pt x="2241" y="39159"/>
                  </a:cubicBezTo>
                  <a:cubicBezTo>
                    <a:pt x="2384" y="39485"/>
                    <a:pt x="2538" y="39801"/>
                    <a:pt x="2701" y="40104"/>
                  </a:cubicBezTo>
                  <a:cubicBezTo>
                    <a:pt x="2865" y="40408"/>
                    <a:pt x="3038" y="40699"/>
                    <a:pt x="3222" y="40976"/>
                  </a:cubicBezTo>
                  <a:cubicBezTo>
                    <a:pt x="3403" y="41247"/>
                    <a:pt x="3599" y="41510"/>
                    <a:pt x="3807" y="41760"/>
                  </a:cubicBezTo>
                  <a:cubicBezTo>
                    <a:pt x="4217" y="42250"/>
                    <a:pt x="4671" y="42672"/>
                    <a:pt x="5146" y="43007"/>
                  </a:cubicBezTo>
                  <a:cubicBezTo>
                    <a:pt x="5795" y="43466"/>
                    <a:pt x="6533" y="43787"/>
                    <a:pt x="7312" y="43950"/>
                  </a:cubicBezTo>
                  <a:cubicBezTo>
                    <a:pt x="7371" y="43961"/>
                    <a:pt x="7427" y="43974"/>
                    <a:pt x="7485" y="43982"/>
                  </a:cubicBezTo>
                  <a:lnTo>
                    <a:pt x="7653" y="44010"/>
                  </a:lnTo>
                  <a:lnTo>
                    <a:pt x="7821" y="44033"/>
                  </a:lnTo>
                  <a:lnTo>
                    <a:pt x="7861" y="44038"/>
                  </a:lnTo>
                  <a:lnTo>
                    <a:pt x="7902" y="44041"/>
                  </a:lnTo>
                  <a:lnTo>
                    <a:pt x="7984" y="44049"/>
                  </a:lnTo>
                  <a:lnTo>
                    <a:pt x="8064" y="44058"/>
                  </a:lnTo>
                  <a:lnTo>
                    <a:pt x="8143" y="44062"/>
                  </a:lnTo>
                  <a:cubicBezTo>
                    <a:pt x="8196" y="44065"/>
                    <a:pt x="8248" y="44069"/>
                    <a:pt x="8300" y="44072"/>
                  </a:cubicBezTo>
                  <a:lnTo>
                    <a:pt x="8452" y="44076"/>
                  </a:lnTo>
                  <a:cubicBezTo>
                    <a:pt x="8477" y="44078"/>
                    <a:pt x="8502" y="44078"/>
                    <a:pt x="8528" y="44078"/>
                  </a:cubicBezTo>
                  <a:lnTo>
                    <a:pt x="8601" y="44078"/>
                  </a:lnTo>
                  <a:cubicBezTo>
                    <a:pt x="8614" y="44078"/>
                    <a:pt x="8627" y="44078"/>
                    <a:pt x="8640" y="44078"/>
                  </a:cubicBezTo>
                  <a:cubicBezTo>
                    <a:pt x="8725" y="44078"/>
                    <a:pt x="8807" y="44074"/>
                    <a:pt x="8887" y="44071"/>
                  </a:cubicBezTo>
                  <a:cubicBezTo>
                    <a:pt x="8934" y="44071"/>
                    <a:pt x="8979" y="44066"/>
                    <a:pt x="9024" y="44063"/>
                  </a:cubicBezTo>
                  <a:cubicBezTo>
                    <a:pt x="9070" y="44061"/>
                    <a:pt x="9114" y="44058"/>
                    <a:pt x="9157" y="44054"/>
                  </a:cubicBezTo>
                  <a:cubicBezTo>
                    <a:pt x="9691" y="44010"/>
                    <a:pt x="10218" y="43906"/>
                    <a:pt x="10730" y="43746"/>
                  </a:cubicBezTo>
                  <a:cubicBezTo>
                    <a:pt x="10862" y="43705"/>
                    <a:pt x="10991" y="43656"/>
                    <a:pt x="11118" y="43600"/>
                  </a:cubicBezTo>
                  <a:cubicBezTo>
                    <a:pt x="11204" y="43559"/>
                    <a:pt x="11244" y="43529"/>
                    <a:pt x="11240" y="43511"/>
                  </a:cubicBezTo>
                  <a:cubicBezTo>
                    <a:pt x="11236" y="43498"/>
                    <a:pt x="11206" y="43490"/>
                    <a:pt x="11152" y="43490"/>
                  </a:cubicBezTo>
                  <a:cubicBezTo>
                    <a:pt x="11135" y="43490"/>
                    <a:pt x="11115" y="43491"/>
                    <a:pt x="11093" y="43493"/>
                  </a:cubicBezTo>
                  <a:cubicBezTo>
                    <a:pt x="11000" y="43500"/>
                    <a:pt x="10863" y="43514"/>
                    <a:pt x="10686" y="43536"/>
                  </a:cubicBezTo>
                  <a:cubicBezTo>
                    <a:pt x="10596" y="43545"/>
                    <a:pt x="10498" y="43559"/>
                    <a:pt x="10388" y="43570"/>
                  </a:cubicBezTo>
                  <a:cubicBezTo>
                    <a:pt x="10334" y="43574"/>
                    <a:pt x="10277" y="43581"/>
                    <a:pt x="10217" y="43587"/>
                  </a:cubicBezTo>
                  <a:lnTo>
                    <a:pt x="10031" y="43605"/>
                  </a:lnTo>
                  <a:cubicBezTo>
                    <a:pt x="9785" y="43626"/>
                    <a:pt x="9501" y="43641"/>
                    <a:pt x="9185" y="43641"/>
                  </a:cubicBezTo>
                  <a:cubicBezTo>
                    <a:pt x="9171" y="43641"/>
                    <a:pt x="9157" y="43641"/>
                    <a:pt x="9143" y="43640"/>
                  </a:cubicBezTo>
                  <a:cubicBezTo>
                    <a:pt x="9102" y="43639"/>
                    <a:pt x="9060" y="43638"/>
                    <a:pt x="9018" y="43636"/>
                  </a:cubicBezTo>
                  <a:cubicBezTo>
                    <a:pt x="8975" y="43635"/>
                    <a:pt x="8931" y="43636"/>
                    <a:pt x="8887" y="43633"/>
                  </a:cubicBezTo>
                  <a:cubicBezTo>
                    <a:pt x="8800" y="43628"/>
                    <a:pt x="8712" y="43625"/>
                    <a:pt x="8620" y="43617"/>
                  </a:cubicBezTo>
                  <a:lnTo>
                    <a:pt x="8552" y="43611"/>
                  </a:lnTo>
                  <a:cubicBezTo>
                    <a:pt x="8528" y="43610"/>
                    <a:pt x="8504" y="43607"/>
                    <a:pt x="8481" y="43604"/>
                  </a:cubicBezTo>
                  <a:lnTo>
                    <a:pt x="8341" y="43588"/>
                  </a:lnTo>
                  <a:cubicBezTo>
                    <a:pt x="8293" y="43583"/>
                    <a:pt x="8245" y="43576"/>
                    <a:pt x="8196" y="43569"/>
                  </a:cubicBezTo>
                  <a:lnTo>
                    <a:pt x="8123" y="43559"/>
                  </a:lnTo>
                  <a:lnTo>
                    <a:pt x="8050" y="43546"/>
                  </a:lnTo>
                  <a:lnTo>
                    <a:pt x="7975" y="43534"/>
                  </a:lnTo>
                  <a:lnTo>
                    <a:pt x="7939" y="43528"/>
                  </a:lnTo>
                  <a:lnTo>
                    <a:pt x="7901" y="43520"/>
                  </a:lnTo>
                  <a:lnTo>
                    <a:pt x="7750" y="43489"/>
                  </a:lnTo>
                  <a:lnTo>
                    <a:pt x="7597" y="43454"/>
                  </a:lnTo>
                  <a:cubicBezTo>
                    <a:pt x="7547" y="43442"/>
                    <a:pt x="7496" y="43427"/>
                    <a:pt x="7443" y="43413"/>
                  </a:cubicBezTo>
                  <a:cubicBezTo>
                    <a:pt x="7229" y="43354"/>
                    <a:pt x="7018" y="43282"/>
                    <a:pt x="6813" y="43198"/>
                  </a:cubicBezTo>
                  <a:cubicBezTo>
                    <a:pt x="6360" y="43011"/>
                    <a:pt x="5935" y="42763"/>
                    <a:pt x="5550" y="42463"/>
                  </a:cubicBezTo>
                  <a:cubicBezTo>
                    <a:pt x="5339" y="42298"/>
                    <a:pt x="5139" y="42120"/>
                    <a:pt x="4952" y="41929"/>
                  </a:cubicBezTo>
                  <a:cubicBezTo>
                    <a:pt x="4753" y="41728"/>
                    <a:pt x="4567" y="41514"/>
                    <a:pt x="4394" y="41289"/>
                  </a:cubicBezTo>
                  <a:cubicBezTo>
                    <a:pt x="4213" y="41052"/>
                    <a:pt x="4044" y="40806"/>
                    <a:pt x="3887" y="40551"/>
                  </a:cubicBezTo>
                  <a:cubicBezTo>
                    <a:pt x="3727" y="40290"/>
                    <a:pt x="3576" y="40014"/>
                    <a:pt x="3432" y="39726"/>
                  </a:cubicBezTo>
                  <a:cubicBezTo>
                    <a:pt x="3288" y="39438"/>
                    <a:pt x="3155" y="39137"/>
                    <a:pt x="3028" y="38825"/>
                  </a:cubicBezTo>
                  <a:cubicBezTo>
                    <a:pt x="2964" y="38671"/>
                    <a:pt x="2903" y="38512"/>
                    <a:pt x="2844" y="38350"/>
                  </a:cubicBezTo>
                  <a:cubicBezTo>
                    <a:pt x="2786" y="38189"/>
                    <a:pt x="2727" y="38026"/>
                    <a:pt x="2673" y="37860"/>
                  </a:cubicBezTo>
                  <a:cubicBezTo>
                    <a:pt x="2231" y="36530"/>
                    <a:pt x="1914" y="35052"/>
                    <a:pt x="1680" y="33475"/>
                  </a:cubicBezTo>
                  <a:cubicBezTo>
                    <a:pt x="1446" y="31899"/>
                    <a:pt x="1298" y="30226"/>
                    <a:pt x="1205" y="28484"/>
                  </a:cubicBezTo>
                  <a:cubicBezTo>
                    <a:pt x="1114" y="26742"/>
                    <a:pt x="1079" y="24933"/>
                    <a:pt x="1069" y="23075"/>
                  </a:cubicBezTo>
                  <a:cubicBezTo>
                    <a:pt x="1068" y="22610"/>
                    <a:pt x="1066" y="22149"/>
                    <a:pt x="1065" y="21689"/>
                  </a:cubicBezTo>
                  <a:cubicBezTo>
                    <a:pt x="1063" y="21459"/>
                    <a:pt x="1062" y="21228"/>
                    <a:pt x="1063" y="21002"/>
                  </a:cubicBezTo>
                  <a:cubicBezTo>
                    <a:pt x="1065" y="20775"/>
                    <a:pt x="1063" y="20552"/>
                    <a:pt x="1069" y="20329"/>
                  </a:cubicBezTo>
                  <a:cubicBezTo>
                    <a:pt x="1082" y="19435"/>
                    <a:pt x="1129" y="18553"/>
                    <a:pt x="1205" y="17693"/>
                  </a:cubicBezTo>
                  <a:cubicBezTo>
                    <a:pt x="1359" y="15970"/>
                    <a:pt x="1638" y="14322"/>
                    <a:pt x="2029" y="12784"/>
                  </a:cubicBezTo>
                  <a:cubicBezTo>
                    <a:pt x="2420" y="11248"/>
                    <a:pt x="2921" y="9823"/>
                    <a:pt x="3509" y="8544"/>
                  </a:cubicBezTo>
                  <a:cubicBezTo>
                    <a:pt x="3545" y="8465"/>
                    <a:pt x="3583" y="8385"/>
                    <a:pt x="3620" y="8306"/>
                  </a:cubicBezTo>
                  <a:cubicBezTo>
                    <a:pt x="3638" y="8267"/>
                    <a:pt x="3656" y="8228"/>
                    <a:pt x="3675" y="8188"/>
                  </a:cubicBezTo>
                  <a:cubicBezTo>
                    <a:pt x="3694" y="8149"/>
                    <a:pt x="3714" y="8111"/>
                    <a:pt x="3732" y="8072"/>
                  </a:cubicBezTo>
                  <a:cubicBezTo>
                    <a:pt x="3769" y="7994"/>
                    <a:pt x="3808" y="7917"/>
                    <a:pt x="3846" y="7840"/>
                  </a:cubicBezTo>
                  <a:cubicBezTo>
                    <a:pt x="3885" y="7764"/>
                    <a:pt x="3925" y="7688"/>
                    <a:pt x="3963" y="7614"/>
                  </a:cubicBezTo>
                  <a:lnTo>
                    <a:pt x="4022" y="7500"/>
                  </a:lnTo>
                  <a:cubicBezTo>
                    <a:pt x="4041" y="7463"/>
                    <a:pt x="4061" y="7427"/>
                    <a:pt x="4081" y="7389"/>
                  </a:cubicBezTo>
                  <a:cubicBezTo>
                    <a:pt x="4122" y="7316"/>
                    <a:pt x="4161" y="7241"/>
                    <a:pt x="4200" y="7168"/>
                  </a:cubicBezTo>
                  <a:lnTo>
                    <a:pt x="4321" y="6952"/>
                  </a:lnTo>
                  <a:cubicBezTo>
                    <a:pt x="4342" y="6915"/>
                    <a:pt x="4362" y="6880"/>
                    <a:pt x="4382" y="6845"/>
                  </a:cubicBezTo>
                  <a:lnTo>
                    <a:pt x="4445" y="6739"/>
                  </a:lnTo>
                  <a:cubicBezTo>
                    <a:pt x="4486" y="6669"/>
                    <a:pt x="4526" y="6599"/>
                    <a:pt x="4567" y="6529"/>
                  </a:cubicBezTo>
                  <a:lnTo>
                    <a:pt x="4692" y="6322"/>
                  </a:lnTo>
                  <a:cubicBezTo>
                    <a:pt x="4713" y="6288"/>
                    <a:pt x="4734" y="6255"/>
                    <a:pt x="4755" y="6221"/>
                  </a:cubicBezTo>
                  <a:lnTo>
                    <a:pt x="4819" y="6120"/>
                  </a:lnTo>
                  <a:lnTo>
                    <a:pt x="4947" y="5921"/>
                  </a:lnTo>
                  <a:lnTo>
                    <a:pt x="5074" y="5728"/>
                  </a:lnTo>
                  <a:lnTo>
                    <a:pt x="5139" y="5631"/>
                  </a:lnTo>
                  <a:lnTo>
                    <a:pt x="5205" y="5536"/>
                  </a:lnTo>
                  <a:cubicBezTo>
                    <a:pt x="5247" y="5473"/>
                    <a:pt x="5291" y="5410"/>
                    <a:pt x="5334" y="5348"/>
                  </a:cubicBezTo>
                  <a:cubicBezTo>
                    <a:pt x="5378" y="5286"/>
                    <a:pt x="5423" y="5226"/>
                    <a:pt x="5467" y="5165"/>
                  </a:cubicBezTo>
                  <a:cubicBezTo>
                    <a:pt x="5639" y="4922"/>
                    <a:pt x="5819" y="4692"/>
                    <a:pt x="5995" y="4468"/>
                  </a:cubicBezTo>
                  <a:lnTo>
                    <a:pt x="6130" y="4305"/>
                  </a:lnTo>
                  <a:lnTo>
                    <a:pt x="6196" y="4224"/>
                  </a:lnTo>
                  <a:lnTo>
                    <a:pt x="6230" y="4183"/>
                  </a:lnTo>
                  <a:lnTo>
                    <a:pt x="6263" y="4144"/>
                  </a:lnTo>
                  <a:lnTo>
                    <a:pt x="6397" y="3988"/>
                  </a:lnTo>
                  <a:lnTo>
                    <a:pt x="6463" y="3909"/>
                  </a:lnTo>
                  <a:lnTo>
                    <a:pt x="6531" y="3833"/>
                  </a:lnTo>
                  <a:cubicBezTo>
                    <a:pt x="6887" y="3430"/>
                    <a:pt x="7243" y="3066"/>
                    <a:pt x="7590" y="2740"/>
                  </a:cubicBezTo>
                  <a:cubicBezTo>
                    <a:pt x="8185" y="2179"/>
                    <a:pt x="8819" y="1663"/>
                    <a:pt x="9488" y="1195"/>
                  </a:cubicBezTo>
                  <a:cubicBezTo>
                    <a:pt x="10040" y="807"/>
                    <a:pt x="10490" y="533"/>
                    <a:pt x="10793" y="343"/>
                  </a:cubicBezTo>
                  <a:cubicBezTo>
                    <a:pt x="10945" y="246"/>
                    <a:pt x="11062" y="175"/>
                    <a:pt x="11136" y="120"/>
                  </a:cubicBezTo>
                  <a:cubicBezTo>
                    <a:pt x="11212" y="64"/>
                    <a:pt x="11247" y="27"/>
                    <a:pt x="11240" y="10"/>
                  </a:cubicBezTo>
                  <a:cubicBezTo>
                    <a:pt x="11237" y="4"/>
                    <a:pt x="11226" y="1"/>
                    <a:pt x="11209" y="1"/>
                  </a:cubicBezTo>
                  <a:close/>
                </a:path>
              </a:pathLst>
            </a:custGeom>
            <a:solidFill>
              <a:srgbClr val="D6A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5"/>
            <p:cNvSpPr/>
            <p:nvPr/>
          </p:nvSpPr>
          <p:spPr>
            <a:xfrm>
              <a:off x="4825100" y="2303425"/>
              <a:ext cx="1969775" cy="1559650"/>
            </a:xfrm>
            <a:custGeom>
              <a:avLst/>
              <a:gdLst/>
              <a:ahLst/>
              <a:cxnLst/>
              <a:rect l="l" t="t" r="r" b="b"/>
              <a:pathLst>
                <a:path w="78791" h="62386" extrusionOk="0">
                  <a:moveTo>
                    <a:pt x="78761" y="1"/>
                  </a:moveTo>
                  <a:cubicBezTo>
                    <a:pt x="78693" y="1"/>
                    <a:pt x="78336" y="173"/>
                    <a:pt x="77697" y="462"/>
                  </a:cubicBezTo>
                  <a:cubicBezTo>
                    <a:pt x="77003" y="777"/>
                    <a:pt x="75971" y="1230"/>
                    <a:pt x="74636" y="1795"/>
                  </a:cubicBezTo>
                  <a:cubicBezTo>
                    <a:pt x="73299" y="2360"/>
                    <a:pt x="71658" y="3041"/>
                    <a:pt x="69749" y="3819"/>
                  </a:cubicBezTo>
                  <a:cubicBezTo>
                    <a:pt x="67839" y="4598"/>
                    <a:pt x="65661" y="5476"/>
                    <a:pt x="63250" y="6445"/>
                  </a:cubicBezTo>
                  <a:cubicBezTo>
                    <a:pt x="58431" y="8380"/>
                    <a:pt x="52686" y="10672"/>
                    <a:pt x="46322" y="13258"/>
                  </a:cubicBezTo>
                  <a:cubicBezTo>
                    <a:pt x="43139" y="14551"/>
                    <a:pt x="39802" y="15917"/>
                    <a:pt x="36351" y="17356"/>
                  </a:cubicBezTo>
                  <a:cubicBezTo>
                    <a:pt x="34625" y="18075"/>
                    <a:pt x="32871" y="18812"/>
                    <a:pt x="31094" y="19569"/>
                  </a:cubicBezTo>
                  <a:cubicBezTo>
                    <a:pt x="29316" y="20323"/>
                    <a:pt x="27516" y="21098"/>
                    <a:pt x="25699" y="21893"/>
                  </a:cubicBezTo>
                  <a:cubicBezTo>
                    <a:pt x="23882" y="22689"/>
                    <a:pt x="22090" y="23484"/>
                    <a:pt x="20331" y="24285"/>
                  </a:cubicBezTo>
                  <a:cubicBezTo>
                    <a:pt x="18572" y="25086"/>
                    <a:pt x="16845" y="25890"/>
                    <a:pt x="15158" y="26705"/>
                  </a:cubicBezTo>
                  <a:cubicBezTo>
                    <a:pt x="13470" y="27521"/>
                    <a:pt x="11823" y="28346"/>
                    <a:pt x="10229" y="29199"/>
                  </a:cubicBezTo>
                  <a:cubicBezTo>
                    <a:pt x="10030" y="29304"/>
                    <a:pt x="9833" y="29412"/>
                    <a:pt x="9635" y="29519"/>
                  </a:cubicBezTo>
                  <a:lnTo>
                    <a:pt x="9340" y="29682"/>
                  </a:lnTo>
                  <a:cubicBezTo>
                    <a:pt x="9241" y="29735"/>
                    <a:pt x="9143" y="29790"/>
                    <a:pt x="9046" y="29845"/>
                  </a:cubicBezTo>
                  <a:lnTo>
                    <a:pt x="8752" y="30010"/>
                  </a:lnTo>
                  <a:lnTo>
                    <a:pt x="8461" y="30175"/>
                  </a:lnTo>
                  <a:cubicBezTo>
                    <a:pt x="8364" y="30230"/>
                    <a:pt x="8269" y="30285"/>
                    <a:pt x="8172" y="30341"/>
                  </a:cubicBezTo>
                  <a:lnTo>
                    <a:pt x="7885" y="30508"/>
                  </a:lnTo>
                  <a:cubicBezTo>
                    <a:pt x="7119" y="30960"/>
                    <a:pt x="6371" y="31422"/>
                    <a:pt x="5650" y="31927"/>
                  </a:cubicBezTo>
                  <a:cubicBezTo>
                    <a:pt x="5289" y="32178"/>
                    <a:pt x="4936" y="32440"/>
                    <a:pt x="4596" y="32725"/>
                  </a:cubicBezTo>
                  <a:cubicBezTo>
                    <a:pt x="4425" y="32865"/>
                    <a:pt x="4260" y="33017"/>
                    <a:pt x="4097" y="33175"/>
                  </a:cubicBezTo>
                  <a:cubicBezTo>
                    <a:pt x="4057" y="33215"/>
                    <a:pt x="4017" y="33256"/>
                    <a:pt x="3976" y="33297"/>
                  </a:cubicBezTo>
                  <a:lnTo>
                    <a:pt x="3917" y="33360"/>
                  </a:lnTo>
                  <a:lnTo>
                    <a:pt x="3861" y="33422"/>
                  </a:lnTo>
                  <a:cubicBezTo>
                    <a:pt x="3823" y="33463"/>
                    <a:pt x="3787" y="33503"/>
                    <a:pt x="3749" y="33546"/>
                  </a:cubicBezTo>
                  <a:lnTo>
                    <a:pt x="3642" y="33672"/>
                  </a:lnTo>
                  <a:cubicBezTo>
                    <a:pt x="3605" y="33713"/>
                    <a:pt x="3570" y="33756"/>
                    <a:pt x="3537" y="33799"/>
                  </a:cubicBezTo>
                  <a:cubicBezTo>
                    <a:pt x="3501" y="33842"/>
                    <a:pt x="3466" y="33884"/>
                    <a:pt x="3434" y="33928"/>
                  </a:cubicBezTo>
                  <a:cubicBezTo>
                    <a:pt x="3366" y="34015"/>
                    <a:pt x="3299" y="34101"/>
                    <a:pt x="3236" y="34191"/>
                  </a:cubicBezTo>
                  <a:cubicBezTo>
                    <a:pt x="3106" y="34366"/>
                    <a:pt x="2986" y="34546"/>
                    <a:pt x="2869" y="34726"/>
                  </a:cubicBezTo>
                  <a:cubicBezTo>
                    <a:pt x="2641" y="35086"/>
                    <a:pt x="2430" y="35457"/>
                    <a:pt x="2239" y="35838"/>
                  </a:cubicBezTo>
                  <a:cubicBezTo>
                    <a:pt x="1873" y="36576"/>
                    <a:pt x="1561" y="37340"/>
                    <a:pt x="1306" y="38125"/>
                  </a:cubicBezTo>
                  <a:cubicBezTo>
                    <a:pt x="1060" y="38878"/>
                    <a:pt x="855" y="39644"/>
                    <a:pt x="689" y="40418"/>
                  </a:cubicBezTo>
                  <a:cubicBezTo>
                    <a:pt x="362" y="41937"/>
                    <a:pt x="182" y="43426"/>
                    <a:pt x="90" y="44858"/>
                  </a:cubicBezTo>
                  <a:cubicBezTo>
                    <a:pt x="5" y="46230"/>
                    <a:pt x="0" y="47606"/>
                    <a:pt x="76" y="48979"/>
                  </a:cubicBezTo>
                  <a:cubicBezTo>
                    <a:pt x="144" y="50225"/>
                    <a:pt x="283" y="51468"/>
                    <a:pt x="491" y="52699"/>
                  </a:cubicBezTo>
                  <a:cubicBezTo>
                    <a:pt x="692" y="53865"/>
                    <a:pt x="948" y="54955"/>
                    <a:pt x="1258" y="55954"/>
                  </a:cubicBezTo>
                  <a:cubicBezTo>
                    <a:pt x="1569" y="56953"/>
                    <a:pt x="1933" y="57862"/>
                    <a:pt x="2342" y="58665"/>
                  </a:cubicBezTo>
                  <a:cubicBezTo>
                    <a:pt x="2751" y="59466"/>
                    <a:pt x="3215" y="60159"/>
                    <a:pt x="3712" y="60717"/>
                  </a:cubicBezTo>
                  <a:lnTo>
                    <a:pt x="3806" y="60821"/>
                  </a:lnTo>
                  <a:cubicBezTo>
                    <a:pt x="3837" y="60855"/>
                    <a:pt x="3870" y="60887"/>
                    <a:pt x="3901" y="60919"/>
                  </a:cubicBezTo>
                  <a:cubicBezTo>
                    <a:pt x="3964" y="60987"/>
                    <a:pt x="4028" y="61047"/>
                    <a:pt x="4092" y="61110"/>
                  </a:cubicBezTo>
                  <a:cubicBezTo>
                    <a:pt x="4221" y="61230"/>
                    <a:pt x="4349" y="61345"/>
                    <a:pt x="4481" y="61448"/>
                  </a:cubicBezTo>
                  <a:cubicBezTo>
                    <a:pt x="4546" y="61500"/>
                    <a:pt x="4612" y="61549"/>
                    <a:pt x="4676" y="61597"/>
                  </a:cubicBezTo>
                  <a:cubicBezTo>
                    <a:pt x="4709" y="61621"/>
                    <a:pt x="4742" y="61643"/>
                    <a:pt x="4775" y="61664"/>
                  </a:cubicBezTo>
                  <a:cubicBezTo>
                    <a:pt x="4807" y="61687"/>
                    <a:pt x="4839" y="61709"/>
                    <a:pt x="4873" y="61730"/>
                  </a:cubicBezTo>
                  <a:lnTo>
                    <a:pt x="4971" y="61792"/>
                  </a:lnTo>
                  <a:lnTo>
                    <a:pt x="5019" y="61823"/>
                  </a:lnTo>
                  <a:lnTo>
                    <a:pt x="5068" y="61851"/>
                  </a:lnTo>
                  <a:lnTo>
                    <a:pt x="5167" y="61906"/>
                  </a:lnTo>
                  <a:cubicBezTo>
                    <a:pt x="5198" y="61924"/>
                    <a:pt x="5231" y="61940"/>
                    <a:pt x="5264" y="61956"/>
                  </a:cubicBezTo>
                  <a:cubicBezTo>
                    <a:pt x="5501" y="62080"/>
                    <a:pt x="5751" y="62178"/>
                    <a:pt x="6009" y="62252"/>
                  </a:cubicBezTo>
                  <a:cubicBezTo>
                    <a:pt x="6221" y="62312"/>
                    <a:pt x="6439" y="62351"/>
                    <a:pt x="6658" y="62371"/>
                  </a:cubicBezTo>
                  <a:lnTo>
                    <a:pt x="6731" y="62378"/>
                  </a:lnTo>
                  <a:lnTo>
                    <a:pt x="6801" y="62381"/>
                  </a:lnTo>
                  <a:cubicBezTo>
                    <a:pt x="6848" y="62382"/>
                    <a:pt x="6893" y="62385"/>
                    <a:pt x="6935" y="62385"/>
                  </a:cubicBezTo>
                  <a:cubicBezTo>
                    <a:pt x="7022" y="62385"/>
                    <a:pt x="7102" y="62385"/>
                    <a:pt x="7177" y="62379"/>
                  </a:cubicBezTo>
                  <a:lnTo>
                    <a:pt x="7283" y="62372"/>
                  </a:lnTo>
                  <a:lnTo>
                    <a:pt x="7380" y="62360"/>
                  </a:lnTo>
                  <a:lnTo>
                    <a:pt x="7468" y="62349"/>
                  </a:lnTo>
                  <a:lnTo>
                    <a:pt x="7546" y="62334"/>
                  </a:lnTo>
                  <a:cubicBezTo>
                    <a:pt x="7594" y="62325"/>
                    <a:pt x="7638" y="62318"/>
                    <a:pt x="7674" y="62308"/>
                  </a:cubicBezTo>
                  <a:cubicBezTo>
                    <a:pt x="7711" y="62298"/>
                    <a:pt x="7740" y="62288"/>
                    <a:pt x="7764" y="62281"/>
                  </a:cubicBezTo>
                  <a:cubicBezTo>
                    <a:pt x="7813" y="62264"/>
                    <a:pt x="7837" y="62252"/>
                    <a:pt x="7834" y="62243"/>
                  </a:cubicBezTo>
                  <a:cubicBezTo>
                    <a:pt x="7833" y="62233"/>
                    <a:pt x="7808" y="62229"/>
                    <a:pt x="7758" y="62228"/>
                  </a:cubicBezTo>
                  <a:cubicBezTo>
                    <a:pt x="7742" y="62228"/>
                    <a:pt x="7722" y="62227"/>
                    <a:pt x="7700" y="62227"/>
                  </a:cubicBezTo>
                  <a:cubicBezTo>
                    <a:pt x="7689" y="62227"/>
                    <a:pt x="7678" y="62227"/>
                    <a:pt x="7666" y="62228"/>
                  </a:cubicBezTo>
                  <a:cubicBezTo>
                    <a:pt x="7654" y="62228"/>
                    <a:pt x="7641" y="62228"/>
                    <a:pt x="7627" y="62228"/>
                  </a:cubicBezTo>
                  <a:cubicBezTo>
                    <a:pt x="7600" y="62228"/>
                    <a:pt x="7570" y="62228"/>
                    <a:pt x="7538" y="62228"/>
                  </a:cubicBezTo>
                  <a:lnTo>
                    <a:pt x="7460" y="62228"/>
                  </a:lnTo>
                  <a:lnTo>
                    <a:pt x="7375" y="62226"/>
                  </a:lnTo>
                  <a:lnTo>
                    <a:pt x="7281" y="62225"/>
                  </a:lnTo>
                  <a:lnTo>
                    <a:pt x="7178" y="62218"/>
                  </a:lnTo>
                  <a:cubicBezTo>
                    <a:pt x="7108" y="62216"/>
                    <a:pt x="7030" y="62207"/>
                    <a:pt x="6949" y="62200"/>
                  </a:cubicBezTo>
                  <a:cubicBezTo>
                    <a:pt x="6908" y="62194"/>
                    <a:pt x="6866" y="62187"/>
                    <a:pt x="6822" y="62181"/>
                  </a:cubicBezTo>
                  <a:lnTo>
                    <a:pt x="6756" y="62171"/>
                  </a:lnTo>
                  <a:lnTo>
                    <a:pt x="6689" y="62159"/>
                  </a:lnTo>
                  <a:cubicBezTo>
                    <a:pt x="6485" y="62122"/>
                    <a:pt x="6286" y="62069"/>
                    <a:pt x="6090" y="61999"/>
                  </a:cubicBezTo>
                  <a:cubicBezTo>
                    <a:pt x="5857" y="61914"/>
                    <a:pt x="5631" y="61807"/>
                    <a:pt x="5417" y="61681"/>
                  </a:cubicBezTo>
                  <a:cubicBezTo>
                    <a:pt x="5389" y="61663"/>
                    <a:pt x="5358" y="61646"/>
                    <a:pt x="5330" y="61628"/>
                  </a:cubicBezTo>
                  <a:lnTo>
                    <a:pt x="5241" y="61571"/>
                  </a:lnTo>
                  <a:lnTo>
                    <a:pt x="5198" y="61542"/>
                  </a:lnTo>
                  <a:lnTo>
                    <a:pt x="5154" y="61512"/>
                  </a:lnTo>
                  <a:lnTo>
                    <a:pt x="5066" y="61449"/>
                  </a:lnTo>
                  <a:cubicBezTo>
                    <a:pt x="5036" y="61428"/>
                    <a:pt x="5008" y="61405"/>
                    <a:pt x="4979" y="61383"/>
                  </a:cubicBezTo>
                  <a:cubicBezTo>
                    <a:pt x="4949" y="61361"/>
                    <a:pt x="4919" y="61339"/>
                    <a:pt x="4890" y="61314"/>
                  </a:cubicBezTo>
                  <a:cubicBezTo>
                    <a:pt x="4832" y="61266"/>
                    <a:pt x="4772" y="61220"/>
                    <a:pt x="4714" y="61167"/>
                  </a:cubicBezTo>
                  <a:cubicBezTo>
                    <a:pt x="4598" y="61065"/>
                    <a:pt x="4482" y="60952"/>
                    <a:pt x="4367" y="60833"/>
                  </a:cubicBezTo>
                  <a:cubicBezTo>
                    <a:pt x="4311" y="60772"/>
                    <a:pt x="4252" y="60713"/>
                    <a:pt x="4196" y="60647"/>
                  </a:cubicBezTo>
                  <a:cubicBezTo>
                    <a:pt x="4168" y="60614"/>
                    <a:pt x="4139" y="60583"/>
                    <a:pt x="4111" y="60550"/>
                  </a:cubicBezTo>
                  <a:lnTo>
                    <a:pt x="4027" y="60448"/>
                  </a:lnTo>
                  <a:cubicBezTo>
                    <a:pt x="3582" y="59902"/>
                    <a:pt x="3166" y="59226"/>
                    <a:pt x="2796" y="58440"/>
                  </a:cubicBezTo>
                  <a:cubicBezTo>
                    <a:pt x="2428" y="57656"/>
                    <a:pt x="2103" y="56765"/>
                    <a:pt x="1828" y="55785"/>
                  </a:cubicBezTo>
                  <a:cubicBezTo>
                    <a:pt x="1553" y="54806"/>
                    <a:pt x="1329" y="53736"/>
                    <a:pt x="1159" y="52592"/>
                  </a:cubicBezTo>
                  <a:cubicBezTo>
                    <a:pt x="981" y="51383"/>
                    <a:pt x="870" y="50165"/>
                    <a:pt x="827" y="48944"/>
                  </a:cubicBezTo>
                  <a:cubicBezTo>
                    <a:pt x="778" y="47600"/>
                    <a:pt x="804" y="46255"/>
                    <a:pt x="908" y="44916"/>
                  </a:cubicBezTo>
                  <a:cubicBezTo>
                    <a:pt x="963" y="44217"/>
                    <a:pt x="1040" y="43507"/>
                    <a:pt x="1144" y="42788"/>
                  </a:cubicBezTo>
                  <a:cubicBezTo>
                    <a:pt x="1248" y="42068"/>
                    <a:pt x="1382" y="41342"/>
                    <a:pt x="1549" y="40609"/>
                  </a:cubicBezTo>
                  <a:cubicBezTo>
                    <a:pt x="1717" y="39867"/>
                    <a:pt x="1923" y="39134"/>
                    <a:pt x="2168" y="38414"/>
                  </a:cubicBezTo>
                  <a:cubicBezTo>
                    <a:pt x="2416" y="37675"/>
                    <a:pt x="2720" y="36957"/>
                    <a:pt x="3074" y="36262"/>
                  </a:cubicBezTo>
                  <a:cubicBezTo>
                    <a:pt x="3254" y="35912"/>
                    <a:pt x="3452" y="35572"/>
                    <a:pt x="3666" y="35241"/>
                  </a:cubicBezTo>
                  <a:cubicBezTo>
                    <a:pt x="3775" y="35076"/>
                    <a:pt x="3886" y="34913"/>
                    <a:pt x="4005" y="34756"/>
                  </a:cubicBezTo>
                  <a:cubicBezTo>
                    <a:pt x="4062" y="34676"/>
                    <a:pt x="4124" y="34598"/>
                    <a:pt x="4186" y="34521"/>
                  </a:cubicBezTo>
                  <a:cubicBezTo>
                    <a:pt x="4215" y="34482"/>
                    <a:pt x="4248" y="34444"/>
                    <a:pt x="4279" y="34406"/>
                  </a:cubicBezTo>
                  <a:cubicBezTo>
                    <a:pt x="4310" y="34368"/>
                    <a:pt x="4340" y="34330"/>
                    <a:pt x="4374" y="34292"/>
                  </a:cubicBezTo>
                  <a:lnTo>
                    <a:pt x="4471" y="34181"/>
                  </a:lnTo>
                  <a:lnTo>
                    <a:pt x="4571" y="34071"/>
                  </a:lnTo>
                  <a:lnTo>
                    <a:pt x="4620" y="34016"/>
                  </a:lnTo>
                  <a:lnTo>
                    <a:pt x="4671" y="33966"/>
                  </a:lnTo>
                  <a:lnTo>
                    <a:pt x="4772" y="33865"/>
                  </a:lnTo>
                  <a:cubicBezTo>
                    <a:pt x="4914" y="33731"/>
                    <a:pt x="5060" y="33598"/>
                    <a:pt x="5217" y="33470"/>
                  </a:cubicBezTo>
                  <a:cubicBezTo>
                    <a:pt x="5529" y="33214"/>
                    <a:pt x="5865" y="32969"/>
                    <a:pt x="6210" y="32732"/>
                  </a:cubicBezTo>
                  <a:cubicBezTo>
                    <a:pt x="6901" y="32255"/>
                    <a:pt x="7635" y="31808"/>
                    <a:pt x="8388" y="31373"/>
                  </a:cubicBezTo>
                  <a:lnTo>
                    <a:pt x="8672" y="31210"/>
                  </a:lnTo>
                  <a:cubicBezTo>
                    <a:pt x="8766" y="31155"/>
                    <a:pt x="8862" y="31102"/>
                    <a:pt x="8957" y="31048"/>
                  </a:cubicBezTo>
                  <a:lnTo>
                    <a:pt x="9245" y="30887"/>
                  </a:lnTo>
                  <a:lnTo>
                    <a:pt x="9535" y="30726"/>
                  </a:lnTo>
                  <a:cubicBezTo>
                    <a:pt x="9630" y="30673"/>
                    <a:pt x="9727" y="30621"/>
                    <a:pt x="9826" y="30567"/>
                  </a:cubicBezTo>
                  <a:lnTo>
                    <a:pt x="10118" y="30410"/>
                  </a:lnTo>
                  <a:cubicBezTo>
                    <a:pt x="10314" y="30306"/>
                    <a:pt x="10510" y="30199"/>
                    <a:pt x="10707" y="30095"/>
                  </a:cubicBezTo>
                  <a:cubicBezTo>
                    <a:pt x="12288" y="29262"/>
                    <a:pt x="13928" y="28450"/>
                    <a:pt x="15609" y="27646"/>
                  </a:cubicBezTo>
                  <a:cubicBezTo>
                    <a:pt x="17293" y="26843"/>
                    <a:pt x="19013" y="26045"/>
                    <a:pt x="20769" y="25249"/>
                  </a:cubicBezTo>
                  <a:cubicBezTo>
                    <a:pt x="22527" y="24455"/>
                    <a:pt x="24312" y="23661"/>
                    <a:pt x="26125" y="22869"/>
                  </a:cubicBezTo>
                  <a:cubicBezTo>
                    <a:pt x="27940" y="22076"/>
                    <a:pt x="29735" y="21300"/>
                    <a:pt x="31509" y="20543"/>
                  </a:cubicBezTo>
                  <a:cubicBezTo>
                    <a:pt x="33284" y="19784"/>
                    <a:pt x="35032" y="19043"/>
                    <a:pt x="36754" y="18318"/>
                  </a:cubicBezTo>
                  <a:cubicBezTo>
                    <a:pt x="40196" y="16867"/>
                    <a:pt x="43522" y="15483"/>
                    <a:pt x="46694" y="14165"/>
                  </a:cubicBezTo>
                  <a:cubicBezTo>
                    <a:pt x="53036" y="11531"/>
                    <a:pt x="58753" y="9167"/>
                    <a:pt x="63537" y="7140"/>
                  </a:cubicBezTo>
                  <a:cubicBezTo>
                    <a:pt x="65931" y="6127"/>
                    <a:pt x="68089" y="5199"/>
                    <a:pt x="69981" y="4367"/>
                  </a:cubicBezTo>
                  <a:cubicBezTo>
                    <a:pt x="71871" y="3535"/>
                    <a:pt x="73490" y="2799"/>
                    <a:pt x="74804" y="2174"/>
                  </a:cubicBezTo>
                  <a:cubicBezTo>
                    <a:pt x="76120" y="1550"/>
                    <a:pt x="77125" y="1031"/>
                    <a:pt x="77794" y="653"/>
                  </a:cubicBezTo>
                  <a:cubicBezTo>
                    <a:pt x="78463" y="275"/>
                    <a:pt x="78790" y="34"/>
                    <a:pt x="78772" y="5"/>
                  </a:cubicBezTo>
                  <a:cubicBezTo>
                    <a:pt x="78771" y="2"/>
                    <a:pt x="78767" y="1"/>
                    <a:pt x="78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5"/>
            <p:cNvSpPr/>
            <p:nvPr/>
          </p:nvSpPr>
          <p:spPr>
            <a:xfrm>
              <a:off x="4988400" y="3703175"/>
              <a:ext cx="540575" cy="960175"/>
            </a:xfrm>
            <a:custGeom>
              <a:avLst/>
              <a:gdLst/>
              <a:ahLst/>
              <a:cxnLst/>
              <a:rect l="l" t="t" r="r" b="b"/>
              <a:pathLst>
                <a:path w="21623" h="38407" extrusionOk="0">
                  <a:moveTo>
                    <a:pt x="21582" y="0"/>
                  </a:moveTo>
                  <a:cubicBezTo>
                    <a:pt x="21526" y="0"/>
                    <a:pt x="21365" y="70"/>
                    <a:pt x="21108" y="201"/>
                  </a:cubicBezTo>
                  <a:cubicBezTo>
                    <a:pt x="20956" y="280"/>
                    <a:pt x="20770" y="380"/>
                    <a:pt x="20551" y="499"/>
                  </a:cubicBezTo>
                  <a:cubicBezTo>
                    <a:pt x="20333" y="619"/>
                    <a:pt x="20083" y="761"/>
                    <a:pt x="19801" y="920"/>
                  </a:cubicBezTo>
                  <a:lnTo>
                    <a:pt x="17750" y="2079"/>
                  </a:lnTo>
                  <a:lnTo>
                    <a:pt x="15032" y="3612"/>
                  </a:lnTo>
                  <a:cubicBezTo>
                    <a:pt x="14526" y="3896"/>
                    <a:pt x="14000" y="4196"/>
                    <a:pt x="13451" y="4510"/>
                  </a:cubicBezTo>
                  <a:cubicBezTo>
                    <a:pt x="13177" y="4668"/>
                    <a:pt x="12897" y="4829"/>
                    <a:pt x="12612" y="4995"/>
                  </a:cubicBezTo>
                  <a:lnTo>
                    <a:pt x="12182" y="5247"/>
                  </a:lnTo>
                  <a:lnTo>
                    <a:pt x="11964" y="5375"/>
                  </a:lnTo>
                  <a:lnTo>
                    <a:pt x="11745" y="5505"/>
                  </a:lnTo>
                  <a:cubicBezTo>
                    <a:pt x="11156" y="5854"/>
                    <a:pt x="10554" y="6225"/>
                    <a:pt x="9939" y="6619"/>
                  </a:cubicBezTo>
                  <a:cubicBezTo>
                    <a:pt x="9630" y="6814"/>
                    <a:pt x="9320" y="7019"/>
                    <a:pt x="9007" y="7229"/>
                  </a:cubicBezTo>
                  <a:lnTo>
                    <a:pt x="8536" y="7549"/>
                  </a:lnTo>
                  <a:lnTo>
                    <a:pt x="8065" y="7883"/>
                  </a:lnTo>
                  <a:cubicBezTo>
                    <a:pt x="7436" y="8337"/>
                    <a:pt x="6802" y="8825"/>
                    <a:pt x="6183" y="9362"/>
                  </a:cubicBezTo>
                  <a:cubicBezTo>
                    <a:pt x="5564" y="9897"/>
                    <a:pt x="4958" y="10483"/>
                    <a:pt x="4389" y="11129"/>
                  </a:cubicBezTo>
                  <a:lnTo>
                    <a:pt x="4181" y="11376"/>
                  </a:lnTo>
                  <a:lnTo>
                    <a:pt x="4075" y="11501"/>
                  </a:lnTo>
                  <a:lnTo>
                    <a:pt x="4022" y="11563"/>
                  </a:lnTo>
                  <a:cubicBezTo>
                    <a:pt x="4005" y="11584"/>
                    <a:pt x="3990" y="11605"/>
                    <a:pt x="3971" y="11626"/>
                  </a:cubicBezTo>
                  <a:lnTo>
                    <a:pt x="3770" y="11885"/>
                  </a:lnTo>
                  <a:lnTo>
                    <a:pt x="3669" y="12014"/>
                  </a:lnTo>
                  <a:cubicBezTo>
                    <a:pt x="3635" y="12058"/>
                    <a:pt x="3604" y="12103"/>
                    <a:pt x="3572" y="12148"/>
                  </a:cubicBezTo>
                  <a:lnTo>
                    <a:pt x="3380" y="12416"/>
                  </a:lnTo>
                  <a:lnTo>
                    <a:pt x="3330" y="12483"/>
                  </a:lnTo>
                  <a:lnTo>
                    <a:pt x="3319" y="12500"/>
                  </a:lnTo>
                  <a:lnTo>
                    <a:pt x="3306" y="12519"/>
                  </a:lnTo>
                  <a:lnTo>
                    <a:pt x="3283" y="12555"/>
                  </a:lnTo>
                  <a:lnTo>
                    <a:pt x="3233" y="12628"/>
                  </a:lnTo>
                  <a:lnTo>
                    <a:pt x="3187" y="12701"/>
                  </a:lnTo>
                  <a:cubicBezTo>
                    <a:pt x="3065" y="12898"/>
                    <a:pt x="2952" y="13098"/>
                    <a:pt x="2848" y="13299"/>
                  </a:cubicBezTo>
                  <a:cubicBezTo>
                    <a:pt x="2645" y="13701"/>
                    <a:pt x="2460" y="14112"/>
                    <a:pt x="2297" y="14534"/>
                  </a:cubicBezTo>
                  <a:cubicBezTo>
                    <a:pt x="2133" y="14951"/>
                    <a:pt x="1985" y="15376"/>
                    <a:pt x="1848" y="15806"/>
                  </a:cubicBezTo>
                  <a:cubicBezTo>
                    <a:pt x="1572" y="16665"/>
                    <a:pt x="1347" y="17522"/>
                    <a:pt x="1151" y="18371"/>
                  </a:cubicBezTo>
                  <a:cubicBezTo>
                    <a:pt x="955" y="19220"/>
                    <a:pt x="792" y="20062"/>
                    <a:pt x="653" y="20892"/>
                  </a:cubicBezTo>
                  <a:cubicBezTo>
                    <a:pt x="385" y="22487"/>
                    <a:pt x="202" y="24095"/>
                    <a:pt x="102" y="25710"/>
                  </a:cubicBezTo>
                  <a:cubicBezTo>
                    <a:pt x="9" y="27255"/>
                    <a:pt x="1" y="28729"/>
                    <a:pt x="85" y="30108"/>
                  </a:cubicBezTo>
                  <a:cubicBezTo>
                    <a:pt x="171" y="31485"/>
                    <a:pt x="348" y="32769"/>
                    <a:pt x="642" y="33922"/>
                  </a:cubicBezTo>
                  <a:cubicBezTo>
                    <a:pt x="788" y="34497"/>
                    <a:pt x="965" y="35039"/>
                    <a:pt x="1177" y="35538"/>
                  </a:cubicBezTo>
                  <a:cubicBezTo>
                    <a:pt x="1389" y="36036"/>
                    <a:pt x="1640" y="36491"/>
                    <a:pt x="1926" y="36885"/>
                  </a:cubicBezTo>
                  <a:cubicBezTo>
                    <a:pt x="2214" y="37277"/>
                    <a:pt x="2543" y="37607"/>
                    <a:pt x="2893" y="37849"/>
                  </a:cubicBezTo>
                  <a:cubicBezTo>
                    <a:pt x="3211" y="38072"/>
                    <a:pt x="3568" y="38234"/>
                    <a:pt x="3946" y="38324"/>
                  </a:cubicBezTo>
                  <a:cubicBezTo>
                    <a:pt x="4030" y="38346"/>
                    <a:pt x="4113" y="38359"/>
                    <a:pt x="4193" y="38373"/>
                  </a:cubicBezTo>
                  <a:lnTo>
                    <a:pt x="4313" y="38387"/>
                  </a:lnTo>
                  <a:cubicBezTo>
                    <a:pt x="4332" y="38390"/>
                    <a:pt x="4351" y="38393"/>
                    <a:pt x="4370" y="38394"/>
                  </a:cubicBezTo>
                  <a:lnTo>
                    <a:pt x="4428" y="38398"/>
                  </a:lnTo>
                  <a:lnTo>
                    <a:pt x="4540" y="38405"/>
                  </a:lnTo>
                  <a:lnTo>
                    <a:pt x="4647" y="38407"/>
                  </a:lnTo>
                  <a:cubicBezTo>
                    <a:pt x="4655" y="38407"/>
                    <a:pt x="4663" y="38407"/>
                    <a:pt x="4670" y="38407"/>
                  </a:cubicBezTo>
                  <a:cubicBezTo>
                    <a:pt x="4734" y="38407"/>
                    <a:pt x="4793" y="38402"/>
                    <a:pt x="4851" y="38400"/>
                  </a:cubicBezTo>
                  <a:cubicBezTo>
                    <a:pt x="5069" y="38387"/>
                    <a:pt x="5285" y="38352"/>
                    <a:pt x="5496" y="38296"/>
                  </a:cubicBezTo>
                  <a:cubicBezTo>
                    <a:pt x="5538" y="38284"/>
                    <a:pt x="5579" y="38275"/>
                    <a:pt x="5616" y="38262"/>
                  </a:cubicBezTo>
                  <a:cubicBezTo>
                    <a:pt x="5652" y="38251"/>
                    <a:pt x="5686" y="38238"/>
                    <a:pt x="5717" y="38227"/>
                  </a:cubicBezTo>
                  <a:cubicBezTo>
                    <a:pt x="5749" y="38215"/>
                    <a:pt x="5777" y="38206"/>
                    <a:pt x="5803" y="38196"/>
                  </a:cubicBezTo>
                  <a:cubicBezTo>
                    <a:pt x="5829" y="38185"/>
                    <a:pt x="5852" y="38173"/>
                    <a:pt x="5873" y="38163"/>
                  </a:cubicBezTo>
                  <a:cubicBezTo>
                    <a:pt x="5953" y="38124"/>
                    <a:pt x="5992" y="38096"/>
                    <a:pt x="5987" y="38079"/>
                  </a:cubicBezTo>
                  <a:cubicBezTo>
                    <a:pt x="5983" y="38064"/>
                    <a:pt x="5950" y="38057"/>
                    <a:pt x="5891" y="38057"/>
                  </a:cubicBezTo>
                  <a:cubicBezTo>
                    <a:pt x="5877" y="38057"/>
                    <a:pt x="5862" y="38057"/>
                    <a:pt x="5846" y="38058"/>
                  </a:cubicBezTo>
                  <a:lnTo>
                    <a:pt x="5684" y="38068"/>
                  </a:lnTo>
                  <a:lnTo>
                    <a:pt x="5582" y="38076"/>
                  </a:lnTo>
                  <a:lnTo>
                    <a:pt x="5464" y="38083"/>
                  </a:lnTo>
                  <a:cubicBezTo>
                    <a:pt x="5362" y="38090"/>
                    <a:pt x="5260" y="38094"/>
                    <a:pt x="5158" y="38094"/>
                  </a:cubicBezTo>
                  <a:cubicBezTo>
                    <a:pt x="5057" y="38094"/>
                    <a:pt x="4955" y="38090"/>
                    <a:pt x="4854" y="38083"/>
                  </a:cubicBezTo>
                  <a:cubicBezTo>
                    <a:pt x="4793" y="38079"/>
                    <a:pt x="4733" y="38076"/>
                    <a:pt x="4670" y="38067"/>
                  </a:cubicBezTo>
                  <a:lnTo>
                    <a:pt x="4573" y="38054"/>
                  </a:lnTo>
                  <a:lnTo>
                    <a:pt x="4474" y="38036"/>
                  </a:lnTo>
                  <a:lnTo>
                    <a:pt x="4425" y="38027"/>
                  </a:lnTo>
                  <a:cubicBezTo>
                    <a:pt x="4408" y="38023"/>
                    <a:pt x="4391" y="38019"/>
                    <a:pt x="4375" y="38015"/>
                  </a:cubicBezTo>
                  <a:lnTo>
                    <a:pt x="4271" y="37991"/>
                  </a:lnTo>
                  <a:cubicBezTo>
                    <a:pt x="4202" y="37971"/>
                    <a:pt x="4130" y="37953"/>
                    <a:pt x="4060" y="37926"/>
                  </a:cubicBezTo>
                  <a:cubicBezTo>
                    <a:pt x="3746" y="37819"/>
                    <a:pt x="3454" y="37655"/>
                    <a:pt x="3197" y="37444"/>
                  </a:cubicBezTo>
                  <a:cubicBezTo>
                    <a:pt x="2916" y="37215"/>
                    <a:pt x="2652" y="36911"/>
                    <a:pt x="2418" y="36547"/>
                  </a:cubicBezTo>
                  <a:cubicBezTo>
                    <a:pt x="2184" y="36183"/>
                    <a:pt x="1981" y="35759"/>
                    <a:pt x="1807" y="35288"/>
                  </a:cubicBezTo>
                  <a:cubicBezTo>
                    <a:pt x="1634" y="34819"/>
                    <a:pt x="1492" y="34301"/>
                    <a:pt x="1375" y="33750"/>
                  </a:cubicBezTo>
                  <a:cubicBezTo>
                    <a:pt x="1142" y="32649"/>
                    <a:pt x="1013" y="31406"/>
                    <a:pt x="968" y="30065"/>
                  </a:cubicBezTo>
                  <a:cubicBezTo>
                    <a:pt x="923" y="28726"/>
                    <a:pt x="962" y="27288"/>
                    <a:pt x="1082" y="25779"/>
                  </a:cubicBezTo>
                  <a:cubicBezTo>
                    <a:pt x="1200" y="24271"/>
                    <a:pt x="1395" y="22691"/>
                    <a:pt x="1680" y="21069"/>
                  </a:cubicBezTo>
                  <a:cubicBezTo>
                    <a:pt x="1824" y="20258"/>
                    <a:pt x="1990" y="19437"/>
                    <a:pt x="2184" y="18611"/>
                  </a:cubicBezTo>
                  <a:cubicBezTo>
                    <a:pt x="2376" y="17786"/>
                    <a:pt x="2598" y="16956"/>
                    <a:pt x="2862" y="16132"/>
                  </a:cubicBezTo>
                  <a:cubicBezTo>
                    <a:pt x="2993" y="15720"/>
                    <a:pt x="3135" y="15315"/>
                    <a:pt x="3288" y="14922"/>
                  </a:cubicBezTo>
                  <a:cubicBezTo>
                    <a:pt x="3441" y="14528"/>
                    <a:pt x="3607" y="14146"/>
                    <a:pt x="3791" y="13783"/>
                  </a:cubicBezTo>
                  <a:cubicBezTo>
                    <a:pt x="3884" y="13604"/>
                    <a:pt x="3981" y="13428"/>
                    <a:pt x="4084" y="13262"/>
                  </a:cubicBezTo>
                  <a:lnTo>
                    <a:pt x="4122" y="13200"/>
                  </a:lnTo>
                  <a:lnTo>
                    <a:pt x="4161" y="13141"/>
                  </a:lnTo>
                  <a:lnTo>
                    <a:pt x="4181" y="13110"/>
                  </a:lnTo>
                  <a:lnTo>
                    <a:pt x="4190" y="13095"/>
                  </a:lnTo>
                  <a:lnTo>
                    <a:pt x="4202" y="13079"/>
                  </a:lnTo>
                  <a:lnTo>
                    <a:pt x="4247" y="13017"/>
                  </a:lnTo>
                  <a:cubicBezTo>
                    <a:pt x="4306" y="12935"/>
                    <a:pt x="4365" y="12850"/>
                    <a:pt x="4424" y="12767"/>
                  </a:cubicBezTo>
                  <a:cubicBezTo>
                    <a:pt x="4452" y="12727"/>
                    <a:pt x="4480" y="12684"/>
                    <a:pt x="4511" y="12644"/>
                  </a:cubicBezTo>
                  <a:cubicBezTo>
                    <a:pt x="4542" y="12603"/>
                    <a:pt x="4573" y="12564"/>
                    <a:pt x="4604" y="12523"/>
                  </a:cubicBezTo>
                  <a:lnTo>
                    <a:pt x="4789" y="12282"/>
                  </a:lnTo>
                  <a:cubicBezTo>
                    <a:pt x="4805" y="12261"/>
                    <a:pt x="4820" y="12242"/>
                    <a:pt x="4836" y="12222"/>
                  </a:cubicBezTo>
                  <a:lnTo>
                    <a:pt x="4885" y="12163"/>
                  </a:lnTo>
                  <a:lnTo>
                    <a:pt x="4982" y="12048"/>
                  </a:lnTo>
                  <a:lnTo>
                    <a:pt x="5174" y="11814"/>
                  </a:lnTo>
                  <a:cubicBezTo>
                    <a:pt x="5701" y="11206"/>
                    <a:pt x="6268" y="10648"/>
                    <a:pt x="6852" y="10127"/>
                  </a:cubicBezTo>
                  <a:cubicBezTo>
                    <a:pt x="7437" y="9606"/>
                    <a:pt x="8040" y="9127"/>
                    <a:pt x="8643" y="8675"/>
                  </a:cubicBezTo>
                  <a:lnTo>
                    <a:pt x="9097" y="8342"/>
                  </a:lnTo>
                  <a:lnTo>
                    <a:pt x="9549" y="8018"/>
                  </a:lnTo>
                  <a:cubicBezTo>
                    <a:pt x="9853" y="7808"/>
                    <a:pt x="10151" y="7601"/>
                    <a:pt x="10450" y="7401"/>
                  </a:cubicBezTo>
                  <a:cubicBezTo>
                    <a:pt x="11049" y="7001"/>
                    <a:pt x="11635" y="6620"/>
                    <a:pt x="12207" y="6257"/>
                  </a:cubicBezTo>
                  <a:lnTo>
                    <a:pt x="12421" y="6122"/>
                  </a:lnTo>
                  <a:lnTo>
                    <a:pt x="12633" y="5989"/>
                  </a:lnTo>
                  <a:lnTo>
                    <a:pt x="13053" y="5725"/>
                  </a:lnTo>
                  <a:lnTo>
                    <a:pt x="13871" y="5216"/>
                  </a:lnTo>
                  <a:lnTo>
                    <a:pt x="15414" y="4259"/>
                  </a:lnTo>
                  <a:cubicBezTo>
                    <a:pt x="16398" y="3649"/>
                    <a:pt x="17285" y="3090"/>
                    <a:pt x="18058" y="2588"/>
                  </a:cubicBezTo>
                  <a:cubicBezTo>
                    <a:pt x="18252" y="2463"/>
                    <a:pt x="18437" y="2340"/>
                    <a:pt x="18616" y="2222"/>
                  </a:cubicBezTo>
                  <a:lnTo>
                    <a:pt x="18880" y="2049"/>
                  </a:lnTo>
                  <a:lnTo>
                    <a:pt x="19130" y="1881"/>
                  </a:lnTo>
                  <a:cubicBezTo>
                    <a:pt x="19295" y="1770"/>
                    <a:pt x="19451" y="1664"/>
                    <a:pt x="19600" y="1563"/>
                  </a:cubicBezTo>
                  <a:lnTo>
                    <a:pt x="20021" y="1269"/>
                  </a:lnTo>
                  <a:cubicBezTo>
                    <a:pt x="20288" y="1085"/>
                    <a:pt x="20520" y="914"/>
                    <a:pt x="20723" y="766"/>
                  </a:cubicBezTo>
                  <a:cubicBezTo>
                    <a:pt x="20924" y="619"/>
                    <a:pt x="21092" y="489"/>
                    <a:pt x="21226" y="381"/>
                  </a:cubicBezTo>
                  <a:cubicBezTo>
                    <a:pt x="21493" y="166"/>
                    <a:pt x="21622" y="38"/>
                    <a:pt x="21602" y="7"/>
                  </a:cubicBezTo>
                  <a:cubicBezTo>
                    <a:pt x="21599" y="3"/>
                    <a:pt x="21593" y="0"/>
                    <a:pt x="21582" y="0"/>
                  </a:cubicBezTo>
                  <a:close/>
                </a:path>
              </a:pathLst>
            </a:custGeom>
            <a:solidFill>
              <a:srgbClr val="B05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5"/>
            <p:cNvSpPr/>
            <p:nvPr/>
          </p:nvSpPr>
          <p:spPr>
            <a:xfrm>
              <a:off x="5126950" y="4086225"/>
              <a:ext cx="275900" cy="505600"/>
            </a:xfrm>
            <a:custGeom>
              <a:avLst/>
              <a:gdLst/>
              <a:ahLst/>
              <a:cxnLst/>
              <a:rect l="l" t="t" r="r" b="b"/>
              <a:pathLst>
                <a:path w="11036" h="20224" extrusionOk="0">
                  <a:moveTo>
                    <a:pt x="2222" y="1"/>
                  </a:moveTo>
                  <a:cubicBezTo>
                    <a:pt x="2186" y="1"/>
                    <a:pt x="2121" y="88"/>
                    <a:pt x="2030" y="255"/>
                  </a:cubicBezTo>
                  <a:cubicBezTo>
                    <a:pt x="2006" y="300"/>
                    <a:pt x="1979" y="349"/>
                    <a:pt x="1951" y="405"/>
                  </a:cubicBezTo>
                  <a:cubicBezTo>
                    <a:pt x="1923" y="461"/>
                    <a:pt x="1896" y="523"/>
                    <a:pt x="1866" y="591"/>
                  </a:cubicBezTo>
                  <a:cubicBezTo>
                    <a:pt x="1806" y="726"/>
                    <a:pt x="1738" y="880"/>
                    <a:pt x="1670" y="1060"/>
                  </a:cubicBezTo>
                  <a:cubicBezTo>
                    <a:pt x="1635" y="1149"/>
                    <a:pt x="1598" y="1243"/>
                    <a:pt x="1562" y="1343"/>
                  </a:cubicBezTo>
                  <a:cubicBezTo>
                    <a:pt x="1525" y="1442"/>
                    <a:pt x="1490" y="1548"/>
                    <a:pt x="1452" y="1657"/>
                  </a:cubicBezTo>
                  <a:cubicBezTo>
                    <a:pt x="1433" y="1714"/>
                    <a:pt x="1414" y="1770"/>
                    <a:pt x="1395" y="1827"/>
                  </a:cubicBezTo>
                  <a:cubicBezTo>
                    <a:pt x="1375" y="1884"/>
                    <a:pt x="1357" y="1943"/>
                    <a:pt x="1338" y="2003"/>
                  </a:cubicBezTo>
                  <a:cubicBezTo>
                    <a:pt x="1301" y="2124"/>
                    <a:pt x="1261" y="2249"/>
                    <a:pt x="1222" y="2380"/>
                  </a:cubicBezTo>
                  <a:cubicBezTo>
                    <a:pt x="1069" y="2901"/>
                    <a:pt x="914" y="3501"/>
                    <a:pt x="774" y="4172"/>
                  </a:cubicBezTo>
                  <a:cubicBezTo>
                    <a:pt x="632" y="4841"/>
                    <a:pt x="501" y="5580"/>
                    <a:pt x="394" y="6377"/>
                  </a:cubicBezTo>
                  <a:cubicBezTo>
                    <a:pt x="286" y="7172"/>
                    <a:pt x="200" y="8027"/>
                    <a:pt x="137" y="8928"/>
                  </a:cubicBezTo>
                  <a:cubicBezTo>
                    <a:pt x="106" y="9377"/>
                    <a:pt x="81" y="9838"/>
                    <a:pt x="60" y="10309"/>
                  </a:cubicBezTo>
                  <a:cubicBezTo>
                    <a:pt x="40" y="10781"/>
                    <a:pt x="26" y="11262"/>
                    <a:pt x="17" y="11751"/>
                  </a:cubicBezTo>
                  <a:cubicBezTo>
                    <a:pt x="1" y="12731"/>
                    <a:pt x="6" y="13743"/>
                    <a:pt x="27" y="14779"/>
                  </a:cubicBezTo>
                  <a:cubicBezTo>
                    <a:pt x="31" y="15037"/>
                    <a:pt x="37" y="15294"/>
                    <a:pt x="44" y="15549"/>
                  </a:cubicBezTo>
                  <a:cubicBezTo>
                    <a:pt x="48" y="15677"/>
                    <a:pt x="51" y="15804"/>
                    <a:pt x="55" y="15930"/>
                  </a:cubicBezTo>
                  <a:cubicBezTo>
                    <a:pt x="57" y="15993"/>
                    <a:pt x="58" y="16056"/>
                    <a:pt x="61" y="16119"/>
                  </a:cubicBezTo>
                  <a:lnTo>
                    <a:pt x="64" y="16213"/>
                  </a:lnTo>
                  <a:cubicBezTo>
                    <a:pt x="65" y="16247"/>
                    <a:pt x="67" y="16280"/>
                    <a:pt x="68" y="16312"/>
                  </a:cubicBezTo>
                  <a:cubicBezTo>
                    <a:pt x="69" y="16378"/>
                    <a:pt x="72" y="16444"/>
                    <a:pt x="75" y="16510"/>
                  </a:cubicBezTo>
                  <a:cubicBezTo>
                    <a:pt x="79" y="16576"/>
                    <a:pt x="85" y="16642"/>
                    <a:pt x="89" y="16708"/>
                  </a:cubicBezTo>
                  <a:cubicBezTo>
                    <a:pt x="97" y="16840"/>
                    <a:pt x="114" y="16972"/>
                    <a:pt x="128" y="17105"/>
                  </a:cubicBezTo>
                  <a:cubicBezTo>
                    <a:pt x="162" y="17370"/>
                    <a:pt x="213" y="17633"/>
                    <a:pt x="280" y="17893"/>
                  </a:cubicBezTo>
                  <a:cubicBezTo>
                    <a:pt x="349" y="18159"/>
                    <a:pt x="445" y="18417"/>
                    <a:pt x="564" y="18666"/>
                  </a:cubicBezTo>
                  <a:cubicBezTo>
                    <a:pt x="686" y="18922"/>
                    <a:pt x="847" y="19161"/>
                    <a:pt x="1036" y="19371"/>
                  </a:cubicBezTo>
                  <a:cubicBezTo>
                    <a:pt x="1232" y="19586"/>
                    <a:pt x="1462" y="19765"/>
                    <a:pt x="1718" y="19901"/>
                  </a:cubicBezTo>
                  <a:cubicBezTo>
                    <a:pt x="1749" y="19920"/>
                    <a:pt x="1781" y="19934"/>
                    <a:pt x="1812" y="19949"/>
                  </a:cubicBezTo>
                  <a:lnTo>
                    <a:pt x="1909" y="19994"/>
                  </a:lnTo>
                  <a:cubicBezTo>
                    <a:pt x="1941" y="20008"/>
                    <a:pt x="1974" y="20019"/>
                    <a:pt x="2006" y="20032"/>
                  </a:cubicBezTo>
                  <a:cubicBezTo>
                    <a:pt x="2040" y="20045"/>
                    <a:pt x="2072" y="20057"/>
                    <a:pt x="2104" y="20069"/>
                  </a:cubicBezTo>
                  <a:cubicBezTo>
                    <a:pt x="2171" y="20088"/>
                    <a:pt x="2235" y="20108"/>
                    <a:pt x="2301" y="20126"/>
                  </a:cubicBezTo>
                  <a:lnTo>
                    <a:pt x="2400" y="20149"/>
                  </a:lnTo>
                  <a:cubicBezTo>
                    <a:pt x="2432" y="20156"/>
                    <a:pt x="2466" y="20164"/>
                    <a:pt x="2498" y="20168"/>
                  </a:cubicBezTo>
                  <a:cubicBezTo>
                    <a:pt x="2708" y="20206"/>
                    <a:pt x="2920" y="20224"/>
                    <a:pt x="3132" y="20224"/>
                  </a:cubicBezTo>
                  <a:cubicBezTo>
                    <a:pt x="3174" y="20224"/>
                    <a:pt x="3216" y="20223"/>
                    <a:pt x="3258" y="20222"/>
                  </a:cubicBezTo>
                  <a:cubicBezTo>
                    <a:pt x="3496" y="20213"/>
                    <a:pt x="3731" y="20188"/>
                    <a:pt x="3964" y="20146"/>
                  </a:cubicBezTo>
                  <a:cubicBezTo>
                    <a:pt x="4416" y="20067"/>
                    <a:pt x="4832" y="19943"/>
                    <a:pt x="5223" y="19806"/>
                  </a:cubicBezTo>
                  <a:cubicBezTo>
                    <a:pt x="5272" y="19789"/>
                    <a:pt x="5320" y="19771"/>
                    <a:pt x="5368" y="19754"/>
                  </a:cubicBezTo>
                  <a:lnTo>
                    <a:pt x="5511" y="19700"/>
                  </a:lnTo>
                  <a:cubicBezTo>
                    <a:pt x="5605" y="19664"/>
                    <a:pt x="5698" y="19629"/>
                    <a:pt x="5789" y="19591"/>
                  </a:cubicBezTo>
                  <a:lnTo>
                    <a:pt x="5926" y="19534"/>
                  </a:lnTo>
                  <a:lnTo>
                    <a:pt x="6059" y="19475"/>
                  </a:lnTo>
                  <a:cubicBezTo>
                    <a:pt x="6149" y="19439"/>
                    <a:pt x="6235" y="19398"/>
                    <a:pt x="6322" y="19360"/>
                  </a:cubicBezTo>
                  <a:cubicBezTo>
                    <a:pt x="6665" y="19203"/>
                    <a:pt x="6987" y="19041"/>
                    <a:pt x="7292" y="18884"/>
                  </a:cubicBezTo>
                  <a:cubicBezTo>
                    <a:pt x="7899" y="18565"/>
                    <a:pt x="8432" y="18257"/>
                    <a:pt x="8894" y="17977"/>
                  </a:cubicBezTo>
                  <a:cubicBezTo>
                    <a:pt x="9356" y="17699"/>
                    <a:pt x="9749" y="17452"/>
                    <a:pt x="10065" y="17244"/>
                  </a:cubicBezTo>
                  <a:cubicBezTo>
                    <a:pt x="10699" y="16828"/>
                    <a:pt x="11036" y="16576"/>
                    <a:pt x="11004" y="16510"/>
                  </a:cubicBezTo>
                  <a:cubicBezTo>
                    <a:pt x="10998" y="16499"/>
                    <a:pt x="10982" y="16494"/>
                    <a:pt x="10955" y="16494"/>
                  </a:cubicBezTo>
                  <a:cubicBezTo>
                    <a:pt x="10825" y="16494"/>
                    <a:pt x="10447" y="16626"/>
                    <a:pt x="9867" y="16880"/>
                  </a:cubicBezTo>
                  <a:cubicBezTo>
                    <a:pt x="9519" y="17031"/>
                    <a:pt x="9099" y="17227"/>
                    <a:pt x="8613" y="17453"/>
                  </a:cubicBezTo>
                  <a:cubicBezTo>
                    <a:pt x="8128" y="17679"/>
                    <a:pt x="7577" y="17938"/>
                    <a:pt x="6966" y="18205"/>
                  </a:cubicBezTo>
                  <a:cubicBezTo>
                    <a:pt x="6659" y="18338"/>
                    <a:pt x="6339" y="18473"/>
                    <a:pt x="6002" y="18603"/>
                  </a:cubicBezTo>
                  <a:cubicBezTo>
                    <a:pt x="5917" y="18635"/>
                    <a:pt x="5833" y="18669"/>
                    <a:pt x="5747" y="18700"/>
                  </a:cubicBezTo>
                  <a:lnTo>
                    <a:pt x="5618" y="18747"/>
                  </a:lnTo>
                  <a:lnTo>
                    <a:pt x="5486" y="18792"/>
                  </a:lnTo>
                  <a:cubicBezTo>
                    <a:pt x="5399" y="18825"/>
                    <a:pt x="5310" y="18853"/>
                    <a:pt x="5220" y="18884"/>
                  </a:cubicBezTo>
                  <a:lnTo>
                    <a:pt x="5085" y="18926"/>
                  </a:lnTo>
                  <a:cubicBezTo>
                    <a:pt x="5040" y="18940"/>
                    <a:pt x="4994" y="18954"/>
                    <a:pt x="4949" y="18968"/>
                  </a:cubicBezTo>
                  <a:cubicBezTo>
                    <a:pt x="4584" y="19076"/>
                    <a:pt x="4203" y="19169"/>
                    <a:pt x="3819" y="19221"/>
                  </a:cubicBezTo>
                  <a:cubicBezTo>
                    <a:pt x="3631" y="19247"/>
                    <a:pt x="3442" y="19263"/>
                    <a:pt x="3255" y="19263"/>
                  </a:cubicBezTo>
                  <a:cubicBezTo>
                    <a:pt x="3061" y="19263"/>
                    <a:pt x="2869" y="19246"/>
                    <a:pt x="2688" y="19207"/>
                  </a:cubicBezTo>
                  <a:cubicBezTo>
                    <a:pt x="2664" y="19203"/>
                    <a:pt x="2643" y="19196"/>
                    <a:pt x="2622" y="19190"/>
                  </a:cubicBezTo>
                  <a:lnTo>
                    <a:pt x="2556" y="19173"/>
                  </a:lnTo>
                  <a:cubicBezTo>
                    <a:pt x="2513" y="19161"/>
                    <a:pt x="2471" y="19145"/>
                    <a:pt x="2429" y="19133"/>
                  </a:cubicBezTo>
                  <a:lnTo>
                    <a:pt x="2369" y="19107"/>
                  </a:lnTo>
                  <a:cubicBezTo>
                    <a:pt x="2349" y="19099"/>
                    <a:pt x="2328" y="19092"/>
                    <a:pt x="2308" y="19082"/>
                  </a:cubicBezTo>
                  <a:lnTo>
                    <a:pt x="2251" y="19052"/>
                  </a:lnTo>
                  <a:cubicBezTo>
                    <a:pt x="2231" y="19044"/>
                    <a:pt x="2211" y="19034"/>
                    <a:pt x="2193" y="19023"/>
                  </a:cubicBezTo>
                  <a:cubicBezTo>
                    <a:pt x="2043" y="18936"/>
                    <a:pt x="1906" y="18825"/>
                    <a:pt x="1792" y="18693"/>
                  </a:cubicBezTo>
                  <a:cubicBezTo>
                    <a:pt x="1670" y="18549"/>
                    <a:pt x="1569" y="18390"/>
                    <a:pt x="1492" y="18219"/>
                  </a:cubicBezTo>
                  <a:cubicBezTo>
                    <a:pt x="1406" y="18029"/>
                    <a:pt x="1338" y="17834"/>
                    <a:pt x="1288" y="17632"/>
                  </a:cubicBezTo>
                  <a:cubicBezTo>
                    <a:pt x="1236" y="17415"/>
                    <a:pt x="1198" y="17196"/>
                    <a:pt x="1173" y="16975"/>
                  </a:cubicBezTo>
                  <a:cubicBezTo>
                    <a:pt x="1161" y="16861"/>
                    <a:pt x="1147" y="16748"/>
                    <a:pt x="1142" y="16629"/>
                  </a:cubicBezTo>
                  <a:cubicBezTo>
                    <a:pt x="1138" y="16572"/>
                    <a:pt x="1132" y="16514"/>
                    <a:pt x="1130" y="16454"/>
                  </a:cubicBezTo>
                  <a:cubicBezTo>
                    <a:pt x="1129" y="16395"/>
                    <a:pt x="1126" y="16336"/>
                    <a:pt x="1125" y="16277"/>
                  </a:cubicBezTo>
                  <a:lnTo>
                    <a:pt x="1122" y="16187"/>
                  </a:lnTo>
                  <a:lnTo>
                    <a:pt x="1119" y="16091"/>
                  </a:lnTo>
                  <a:cubicBezTo>
                    <a:pt x="1118" y="16029"/>
                    <a:pt x="1116" y="15966"/>
                    <a:pt x="1115" y="15903"/>
                  </a:cubicBezTo>
                  <a:cubicBezTo>
                    <a:pt x="1112" y="15776"/>
                    <a:pt x="1109" y="15650"/>
                    <a:pt x="1105" y="15522"/>
                  </a:cubicBezTo>
                  <a:cubicBezTo>
                    <a:pt x="1101" y="15269"/>
                    <a:pt x="1095" y="15013"/>
                    <a:pt x="1090" y="14756"/>
                  </a:cubicBezTo>
                  <a:cubicBezTo>
                    <a:pt x="1069" y="13729"/>
                    <a:pt x="1056" y="12728"/>
                    <a:pt x="1059" y="11761"/>
                  </a:cubicBezTo>
                  <a:cubicBezTo>
                    <a:pt x="1060" y="11279"/>
                    <a:pt x="1066" y="10804"/>
                    <a:pt x="1074" y="10340"/>
                  </a:cubicBezTo>
                  <a:cubicBezTo>
                    <a:pt x="1083" y="9876"/>
                    <a:pt x="1097" y="9422"/>
                    <a:pt x="1114" y="8980"/>
                  </a:cubicBezTo>
                  <a:cubicBezTo>
                    <a:pt x="1150" y="8096"/>
                    <a:pt x="1201" y="7257"/>
                    <a:pt x="1270" y="6472"/>
                  </a:cubicBezTo>
                  <a:cubicBezTo>
                    <a:pt x="1337" y="5690"/>
                    <a:pt x="1421" y="4963"/>
                    <a:pt x="1513" y="4301"/>
                  </a:cubicBezTo>
                  <a:cubicBezTo>
                    <a:pt x="1604" y="3638"/>
                    <a:pt x="1702" y="3042"/>
                    <a:pt x="1799" y="2518"/>
                  </a:cubicBezTo>
                  <a:cubicBezTo>
                    <a:pt x="1823" y="2387"/>
                    <a:pt x="1847" y="2262"/>
                    <a:pt x="1871" y="2139"/>
                  </a:cubicBezTo>
                  <a:cubicBezTo>
                    <a:pt x="1884" y="2079"/>
                    <a:pt x="1894" y="2019"/>
                    <a:pt x="1906" y="1961"/>
                  </a:cubicBezTo>
                  <a:cubicBezTo>
                    <a:pt x="1918" y="1903"/>
                    <a:pt x="1930" y="1846"/>
                    <a:pt x="1941" y="1790"/>
                  </a:cubicBezTo>
                  <a:cubicBezTo>
                    <a:pt x="1962" y="1677"/>
                    <a:pt x="1984" y="1570"/>
                    <a:pt x="2006" y="1469"/>
                  </a:cubicBezTo>
                  <a:cubicBezTo>
                    <a:pt x="2027" y="1366"/>
                    <a:pt x="2048" y="1269"/>
                    <a:pt x="2066" y="1177"/>
                  </a:cubicBezTo>
                  <a:cubicBezTo>
                    <a:pt x="2103" y="993"/>
                    <a:pt x="2140" y="830"/>
                    <a:pt x="2166" y="686"/>
                  </a:cubicBezTo>
                  <a:cubicBezTo>
                    <a:pt x="2180" y="615"/>
                    <a:pt x="2193" y="549"/>
                    <a:pt x="2204" y="488"/>
                  </a:cubicBezTo>
                  <a:cubicBezTo>
                    <a:pt x="2215" y="429"/>
                    <a:pt x="2225" y="373"/>
                    <a:pt x="2232" y="324"/>
                  </a:cubicBezTo>
                  <a:cubicBezTo>
                    <a:pt x="2265" y="124"/>
                    <a:pt x="2263" y="13"/>
                    <a:pt x="2230" y="2"/>
                  </a:cubicBezTo>
                  <a:cubicBezTo>
                    <a:pt x="2227" y="1"/>
                    <a:pt x="2225" y="1"/>
                    <a:pt x="2222" y="1"/>
                  </a:cubicBezTo>
                  <a:close/>
                </a:path>
              </a:pathLst>
            </a:custGeom>
            <a:solidFill>
              <a:srgbClr val="B05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5"/>
            <p:cNvSpPr/>
            <p:nvPr/>
          </p:nvSpPr>
          <p:spPr>
            <a:xfrm>
              <a:off x="1767725" y="4086025"/>
              <a:ext cx="2669600" cy="721800"/>
            </a:xfrm>
            <a:custGeom>
              <a:avLst/>
              <a:gdLst/>
              <a:ahLst/>
              <a:cxnLst/>
              <a:rect l="l" t="t" r="r" b="b"/>
              <a:pathLst>
                <a:path w="106784" h="28872" extrusionOk="0">
                  <a:moveTo>
                    <a:pt x="117" y="1"/>
                  </a:moveTo>
                  <a:cubicBezTo>
                    <a:pt x="93" y="1"/>
                    <a:pt x="80" y="4"/>
                    <a:pt x="78" y="10"/>
                  </a:cubicBezTo>
                  <a:cubicBezTo>
                    <a:pt x="1" y="294"/>
                    <a:pt x="23810" y="6982"/>
                    <a:pt x="53254" y="14950"/>
                  </a:cubicBezTo>
                  <a:cubicBezTo>
                    <a:pt x="82052" y="22741"/>
                    <a:pt x="105581" y="28871"/>
                    <a:pt x="106667" y="28871"/>
                  </a:cubicBezTo>
                  <a:cubicBezTo>
                    <a:pt x="106692" y="28871"/>
                    <a:pt x="106705" y="28868"/>
                    <a:pt x="106706" y="28862"/>
                  </a:cubicBezTo>
                  <a:cubicBezTo>
                    <a:pt x="106784" y="28577"/>
                    <a:pt x="82976" y="21888"/>
                    <a:pt x="53532" y="13922"/>
                  </a:cubicBezTo>
                  <a:cubicBezTo>
                    <a:pt x="24732" y="6130"/>
                    <a:pt x="1203" y="1"/>
                    <a:pt x="117" y="1"/>
                  </a:cubicBezTo>
                  <a:close/>
                </a:path>
              </a:pathLst>
            </a:custGeom>
            <a:solidFill>
              <a:srgbClr val="3F4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5"/>
            <p:cNvSpPr/>
            <p:nvPr/>
          </p:nvSpPr>
          <p:spPr>
            <a:xfrm>
              <a:off x="5060725" y="2966975"/>
              <a:ext cx="1571250" cy="699400"/>
            </a:xfrm>
            <a:custGeom>
              <a:avLst/>
              <a:gdLst/>
              <a:ahLst/>
              <a:cxnLst/>
              <a:rect l="l" t="t" r="r" b="b"/>
              <a:pathLst>
                <a:path w="62850" h="27976" extrusionOk="0">
                  <a:moveTo>
                    <a:pt x="62703" y="0"/>
                  </a:moveTo>
                  <a:cubicBezTo>
                    <a:pt x="62003" y="0"/>
                    <a:pt x="48124" y="5948"/>
                    <a:pt x="31208" y="13502"/>
                  </a:cubicBezTo>
                  <a:cubicBezTo>
                    <a:pt x="13920" y="21221"/>
                    <a:pt x="0" y="27700"/>
                    <a:pt x="120" y="27967"/>
                  </a:cubicBezTo>
                  <a:cubicBezTo>
                    <a:pt x="122" y="27973"/>
                    <a:pt x="131" y="27976"/>
                    <a:pt x="147" y="27976"/>
                  </a:cubicBezTo>
                  <a:cubicBezTo>
                    <a:pt x="846" y="27976"/>
                    <a:pt x="14725" y="22028"/>
                    <a:pt x="31642" y="14473"/>
                  </a:cubicBezTo>
                  <a:cubicBezTo>
                    <a:pt x="48929" y="6753"/>
                    <a:pt x="62850" y="276"/>
                    <a:pt x="62730" y="9"/>
                  </a:cubicBezTo>
                  <a:cubicBezTo>
                    <a:pt x="62728" y="3"/>
                    <a:pt x="62719" y="0"/>
                    <a:pt x="62703" y="0"/>
                  </a:cubicBezTo>
                  <a:close/>
                </a:path>
              </a:pathLst>
            </a:custGeom>
            <a:solidFill>
              <a:srgbClr val="EDD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5"/>
            <p:cNvSpPr/>
            <p:nvPr/>
          </p:nvSpPr>
          <p:spPr>
            <a:xfrm>
              <a:off x="5093325" y="2821800"/>
              <a:ext cx="1104975" cy="439775"/>
            </a:xfrm>
            <a:custGeom>
              <a:avLst/>
              <a:gdLst/>
              <a:ahLst/>
              <a:cxnLst/>
              <a:rect l="l" t="t" r="r" b="b"/>
              <a:pathLst>
                <a:path w="44199" h="17591" extrusionOk="0">
                  <a:moveTo>
                    <a:pt x="44121" y="0"/>
                  </a:moveTo>
                  <a:cubicBezTo>
                    <a:pt x="43944" y="0"/>
                    <a:pt x="43329" y="166"/>
                    <a:pt x="42350" y="474"/>
                  </a:cubicBezTo>
                  <a:cubicBezTo>
                    <a:pt x="42206" y="519"/>
                    <a:pt x="42054" y="565"/>
                    <a:pt x="41895" y="617"/>
                  </a:cubicBezTo>
                  <a:lnTo>
                    <a:pt x="41396" y="783"/>
                  </a:lnTo>
                  <a:cubicBezTo>
                    <a:pt x="41049" y="898"/>
                    <a:pt x="40671" y="1027"/>
                    <a:pt x="40266" y="1165"/>
                  </a:cubicBezTo>
                  <a:cubicBezTo>
                    <a:pt x="39861" y="1303"/>
                    <a:pt x="39430" y="1456"/>
                    <a:pt x="38973" y="1619"/>
                  </a:cubicBezTo>
                  <a:cubicBezTo>
                    <a:pt x="38516" y="1782"/>
                    <a:pt x="38033" y="1954"/>
                    <a:pt x="37527" y="2139"/>
                  </a:cubicBezTo>
                  <a:cubicBezTo>
                    <a:pt x="35504" y="2877"/>
                    <a:pt x="33108" y="3789"/>
                    <a:pt x="30459" y="4831"/>
                  </a:cubicBezTo>
                  <a:cubicBezTo>
                    <a:pt x="27811" y="5873"/>
                    <a:pt x="24912" y="7044"/>
                    <a:pt x="21872" y="8282"/>
                  </a:cubicBezTo>
                  <a:cubicBezTo>
                    <a:pt x="18833" y="9522"/>
                    <a:pt x="15941" y="10704"/>
                    <a:pt x="13307" y="11771"/>
                  </a:cubicBezTo>
                  <a:lnTo>
                    <a:pt x="12817" y="11969"/>
                  </a:lnTo>
                  <a:lnTo>
                    <a:pt x="12330" y="12166"/>
                  </a:lnTo>
                  <a:lnTo>
                    <a:pt x="11379" y="12548"/>
                  </a:lnTo>
                  <a:lnTo>
                    <a:pt x="10914" y="12736"/>
                  </a:lnTo>
                  <a:lnTo>
                    <a:pt x="10683" y="12830"/>
                  </a:lnTo>
                  <a:lnTo>
                    <a:pt x="10451" y="12930"/>
                  </a:lnTo>
                  <a:cubicBezTo>
                    <a:pt x="10146" y="13062"/>
                    <a:pt x="9851" y="13194"/>
                    <a:pt x="9562" y="13326"/>
                  </a:cubicBezTo>
                  <a:cubicBezTo>
                    <a:pt x="8983" y="13592"/>
                    <a:pt x="8430" y="13856"/>
                    <a:pt x="7900" y="14112"/>
                  </a:cubicBezTo>
                  <a:lnTo>
                    <a:pt x="6381" y="14844"/>
                  </a:lnTo>
                  <a:cubicBezTo>
                    <a:pt x="5414" y="15309"/>
                    <a:pt x="4537" y="15720"/>
                    <a:pt x="3760" y="16060"/>
                  </a:cubicBezTo>
                  <a:cubicBezTo>
                    <a:pt x="3371" y="16230"/>
                    <a:pt x="3007" y="16385"/>
                    <a:pt x="2671" y="16522"/>
                  </a:cubicBezTo>
                  <a:lnTo>
                    <a:pt x="2423" y="16621"/>
                  </a:lnTo>
                  <a:cubicBezTo>
                    <a:pt x="2343" y="16654"/>
                    <a:pt x="2265" y="16685"/>
                    <a:pt x="2187" y="16715"/>
                  </a:cubicBezTo>
                  <a:lnTo>
                    <a:pt x="1961" y="16803"/>
                  </a:lnTo>
                  <a:lnTo>
                    <a:pt x="1746" y="16885"/>
                  </a:lnTo>
                  <a:cubicBezTo>
                    <a:pt x="1188" y="17096"/>
                    <a:pt x="748" y="17246"/>
                    <a:pt x="450" y="17353"/>
                  </a:cubicBezTo>
                  <a:cubicBezTo>
                    <a:pt x="301" y="17408"/>
                    <a:pt x="187" y="17449"/>
                    <a:pt x="113" y="17484"/>
                  </a:cubicBezTo>
                  <a:cubicBezTo>
                    <a:pt x="37" y="17519"/>
                    <a:pt x="1" y="17546"/>
                    <a:pt x="5" y="17564"/>
                  </a:cubicBezTo>
                  <a:cubicBezTo>
                    <a:pt x="8" y="17582"/>
                    <a:pt x="53" y="17590"/>
                    <a:pt x="135" y="17590"/>
                  </a:cubicBezTo>
                  <a:cubicBezTo>
                    <a:pt x="258" y="17589"/>
                    <a:pt x="380" y="17578"/>
                    <a:pt x="501" y="17561"/>
                  </a:cubicBezTo>
                  <a:cubicBezTo>
                    <a:pt x="818" y="17522"/>
                    <a:pt x="1282" y="17434"/>
                    <a:pt x="1871" y="17280"/>
                  </a:cubicBezTo>
                  <a:lnTo>
                    <a:pt x="2097" y="17219"/>
                  </a:lnTo>
                  <a:cubicBezTo>
                    <a:pt x="2175" y="17198"/>
                    <a:pt x="2253" y="17174"/>
                    <a:pt x="2335" y="17152"/>
                  </a:cubicBezTo>
                  <a:cubicBezTo>
                    <a:pt x="2415" y="17129"/>
                    <a:pt x="2498" y="17104"/>
                    <a:pt x="2582" y="17079"/>
                  </a:cubicBezTo>
                  <a:lnTo>
                    <a:pt x="2842" y="16999"/>
                  </a:lnTo>
                  <a:cubicBezTo>
                    <a:pt x="3194" y="16888"/>
                    <a:pt x="3575" y="16758"/>
                    <a:pt x="3979" y="16612"/>
                  </a:cubicBezTo>
                  <a:cubicBezTo>
                    <a:pt x="4789" y="16320"/>
                    <a:pt x="5698" y="15953"/>
                    <a:pt x="6690" y="15530"/>
                  </a:cubicBezTo>
                  <a:cubicBezTo>
                    <a:pt x="7186" y="15318"/>
                    <a:pt x="7704" y="15092"/>
                    <a:pt x="8241" y="14857"/>
                  </a:cubicBezTo>
                  <a:cubicBezTo>
                    <a:pt x="8779" y="14624"/>
                    <a:pt x="9337" y="14379"/>
                    <a:pt x="9916" y="14135"/>
                  </a:cubicBezTo>
                  <a:cubicBezTo>
                    <a:pt x="10204" y="14012"/>
                    <a:pt x="10499" y="13890"/>
                    <a:pt x="10798" y="13771"/>
                  </a:cubicBezTo>
                  <a:lnTo>
                    <a:pt x="11020" y="13681"/>
                  </a:lnTo>
                  <a:lnTo>
                    <a:pt x="11252" y="13595"/>
                  </a:lnTo>
                  <a:lnTo>
                    <a:pt x="11722" y="13419"/>
                  </a:lnTo>
                  <a:lnTo>
                    <a:pt x="12680" y="13058"/>
                  </a:lnTo>
                  <a:lnTo>
                    <a:pt x="13169" y="12872"/>
                  </a:lnTo>
                  <a:lnTo>
                    <a:pt x="13664" y="12683"/>
                  </a:lnTo>
                  <a:cubicBezTo>
                    <a:pt x="16323" y="11665"/>
                    <a:pt x="19231" y="10507"/>
                    <a:pt x="22272" y="9269"/>
                  </a:cubicBezTo>
                  <a:cubicBezTo>
                    <a:pt x="25312" y="8029"/>
                    <a:pt x="28200" y="6830"/>
                    <a:pt x="30826" y="5741"/>
                  </a:cubicBezTo>
                  <a:lnTo>
                    <a:pt x="37800" y="2840"/>
                  </a:lnTo>
                  <a:lnTo>
                    <a:pt x="39216" y="2250"/>
                  </a:lnTo>
                  <a:lnTo>
                    <a:pt x="40477" y="1722"/>
                  </a:lnTo>
                  <a:cubicBezTo>
                    <a:pt x="40872" y="1556"/>
                    <a:pt x="41237" y="1401"/>
                    <a:pt x="41575" y="1258"/>
                  </a:cubicBezTo>
                  <a:lnTo>
                    <a:pt x="42494" y="862"/>
                  </a:lnTo>
                  <a:cubicBezTo>
                    <a:pt x="43598" y="382"/>
                    <a:pt x="44198" y="84"/>
                    <a:pt x="44173" y="16"/>
                  </a:cubicBezTo>
                  <a:cubicBezTo>
                    <a:pt x="44169" y="5"/>
                    <a:pt x="44152" y="0"/>
                    <a:pt x="44121" y="0"/>
                  </a:cubicBezTo>
                  <a:close/>
                </a:path>
              </a:pathLst>
            </a:custGeom>
            <a:solidFill>
              <a:srgbClr val="EDD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5"/>
            <p:cNvSpPr/>
            <p:nvPr/>
          </p:nvSpPr>
          <p:spPr>
            <a:xfrm>
              <a:off x="5393950" y="2643500"/>
              <a:ext cx="1276750" cy="558200"/>
            </a:xfrm>
            <a:custGeom>
              <a:avLst/>
              <a:gdLst/>
              <a:ahLst/>
              <a:cxnLst/>
              <a:rect l="l" t="t" r="r" b="b"/>
              <a:pathLst>
                <a:path w="51070" h="22328" extrusionOk="0">
                  <a:moveTo>
                    <a:pt x="51010" y="1"/>
                  </a:moveTo>
                  <a:cubicBezTo>
                    <a:pt x="50870" y="1"/>
                    <a:pt x="50169" y="307"/>
                    <a:pt x="49012" y="865"/>
                  </a:cubicBezTo>
                  <a:cubicBezTo>
                    <a:pt x="48694" y="1018"/>
                    <a:pt x="48343" y="1191"/>
                    <a:pt x="47958" y="1381"/>
                  </a:cubicBezTo>
                  <a:lnTo>
                    <a:pt x="46701" y="1985"/>
                  </a:lnTo>
                  <a:cubicBezTo>
                    <a:pt x="45799" y="2418"/>
                    <a:pt x="44782" y="2928"/>
                    <a:pt x="43642" y="3461"/>
                  </a:cubicBezTo>
                  <a:lnTo>
                    <a:pt x="41860" y="4313"/>
                  </a:lnTo>
                  <a:lnTo>
                    <a:pt x="41626" y="4425"/>
                  </a:lnTo>
                  <a:lnTo>
                    <a:pt x="41389" y="4535"/>
                  </a:lnTo>
                  <a:lnTo>
                    <a:pt x="40907" y="4758"/>
                  </a:lnTo>
                  <a:lnTo>
                    <a:pt x="39919" y="5218"/>
                  </a:lnTo>
                  <a:lnTo>
                    <a:pt x="38896" y="5696"/>
                  </a:lnTo>
                  <a:lnTo>
                    <a:pt x="38636" y="5818"/>
                  </a:lnTo>
                  <a:cubicBezTo>
                    <a:pt x="38547" y="5859"/>
                    <a:pt x="38460" y="5900"/>
                    <a:pt x="38371" y="5940"/>
                  </a:cubicBezTo>
                  <a:lnTo>
                    <a:pt x="37837" y="6182"/>
                  </a:lnTo>
                  <a:lnTo>
                    <a:pt x="35624" y="7188"/>
                  </a:lnTo>
                  <a:lnTo>
                    <a:pt x="35338" y="7319"/>
                  </a:lnTo>
                  <a:cubicBezTo>
                    <a:pt x="35244" y="7363"/>
                    <a:pt x="35147" y="7403"/>
                    <a:pt x="35052" y="7447"/>
                  </a:cubicBezTo>
                  <a:lnTo>
                    <a:pt x="34470" y="7704"/>
                  </a:lnTo>
                  <a:lnTo>
                    <a:pt x="33289" y="8228"/>
                  </a:lnTo>
                  <a:lnTo>
                    <a:pt x="32084" y="8765"/>
                  </a:lnTo>
                  <a:lnTo>
                    <a:pt x="30850" y="9301"/>
                  </a:lnTo>
                  <a:lnTo>
                    <a:pt x="29593" y="9847"/>
                  </a:lnTo>
                  <a:lnTo>
                    <a:pt x="28958" y="10124"/>
                  </a:lnTo>
                  <a:lnTo>
                    <a:pt x="28314" y="10398"/>
                  </a:lnTo>
                  <a:lnTo>
                    <a:pt x="25699" y="11516"/>
                  </a:lnTo>
                  <a:cubicBezTo>
                    <a:pt x="22160" y="13008"/>
                    <a:pt x="18774" y="14401"/>
                    <a:pt x="15692" y="15663"/>
                  </a:cubicBezTo>
                  <a:lnTo>
                    <a:pt x="11313" y="17449"/>
                  </a:lnTo>
                  <a:lnTo>
                    <a:pt x="9327" y="18262"/>
                  </a:lnTo>
                  <a:lnTo>
                    <a:pt x="7497" y="19012"/>
                  </a:lnTo>
                  <a:cubicBezTo>
                    <a:pt x="6332" y="19493"/>
                    <a:pt x="5278" y="19929"/>
                    <a:pt x="4354" y="20318"/>
                  </a:cubicBezTo>
                  <a:cubicBezTo>
                    <a:pt x="3431" y="20707"/>
                    <a:pt x="2638" y="21047"/>
                    <a:pt x="1993" y="21331"/>
                  </a:cubicBezTo>
                  <a:cubicBezTo>
                    <a:pt x="702" y="21899"/>
                    <a:pt x="0" y="22246"/>
                    <a:pt x="27" y="22315"/>
                  </a:cubicBezTo>
                  <a:cubicBezTo>
                    <a:pt x="30" y="22323"/>
                    <a:pt x="44" y="22328"/>
                    <a:pt x="69" y="22328"/>
                  </a:cubicBezTo>
                  <a:cubicBezTo>
                    <a:pt x="245" y="22328"/>
                    <a:pt x="969" y="22112"/>
                    <a:pt x="2142" y="21716"/>
                  </a:cubicBezTo>
                  <a:cubicBezTo>
                    <a:pt x="2811" y="21491"/>
                    <a:pt x="3626" y="21207"/>
                    <a:pt x="4571" y="20872"/>
                  </a:cubicBezTo>
                  <a:cubicBezTo>
                    <a:pt x="5514" y="20536"/>
                    <a:pt x="6586" y="20148"/>
                    <a:pt x="7770" y="19712"/>
                  </a:cubicBezTo>
                  <a:lnTo>
                    <a:pt x="9626" y="19025"/>
                  </a:lnTo>
                  <a:cubicBezTo>
                    <a:pt x="10271" y="18783"/>
                    <a:pt x="10940" y="18532"/>
                    <a:pt x="11635" y="18270"/>
                  </a:cubicBezTo>
                  <a:lnTo>
                    <a:pt x="12691" y="17868"/>
                  </a:lnTo>
                  <a:lnTo>
                    <a:pt x="13232" y="17663"/>
                  </a:lnTo>
                  <a:lnTo>
                    <a:pt x="13782" y="17452"/>
                  </a:lnTo>
                  <a:cubicBezTo>
                    <a:pt x="14518" y="17167"/>
                    <a:pt x="15276" y="16875"/>
                    <a:pt x="16055" y="16574"/>
                  </a:cubicBezTo>
                  <a:cubicBezTo>
                    <a:pt x="19161" y="15359"/>
                    <a:pt x="22565" y="13992"/>
                    <a:pt x="26113" y="12495"/>
                  </a:cubicBezTo>
                  <a:lnTo>
                    <a:pt x="28733" y="11371"/>
                  </a:lnTo>
                  <a:lnTo>
                    <a:pt x="29377" y="11094"/>
                  </a:lnTo>
                  <a:lnTo>
                    <a:pt x="30013" y="10813"/>
                  </a:lnTo>
                  <a:lnTo>
                    <a:pt x="31270" y="10255"/>
                  </a:lnTo>
                  <a:lnTo>
                    <a:pt x="32502" y="9707"/>
                  </a:lnTo>
                  <a:lnTo>
                    <a:pt x="33707" y="9156"/>
                  </a:lnTo>
                  <a:lnTo>
                    <a:pt x="34883" y="8615"/>
                  </a:lnTo>
                  <a:lnTo>
                    <a:pt x="35464" y="8348"/>
                  </a:lnTo>
                  <a:cubicBezTo>
                    <a:pt x="35559" y="8303"/>
                    <a:pt x="35655" y="8259"/>
                    <a:pt x="35750" y="8214"/>
                  </a:cubicBezTo>
                  <a:lnTo>
                    <a:pt x="36033" y="8079"/>
                  </a:lnTo>
                  <a:lnTo>
                    <a:pt x="38235" y="7029"/>
                  </a:lnTo>
                  <a:lnTo>
                    <a:pt x="38766" y="6775"/>
                  </a:lnTo>
                  <a:cubicBezTo>
                    <a:pt x="38853" y="6733"/>
                    <a:pt x="38941" y="6689"/>
                    <a:pt x="39028" y="6647"/>
                  </a:cubicBezTo>
                  <a:lnTo>
                    <a:pt x="39286" y="6518"/>
                  </a:lnTo>
                  <a:lnTo>
                    <a:pt x="40300" y="6015"/>
                  </a:lnTo>
                  <a:lnTo>
                    <a:pt x="41279" y="5526"/>
                  </a:lnTo>
                  <a:lnTo>
                    <a:pt x="41756" y="5288"/>
                  </a:lnTo>
                  <a:lnTo>
                    <a:pt x="41989" y="5170"/>
                  </a:lnTo>
                  <a:lnTo>
                    <a:pt x="42219" y="5051"/>
                  </a:lnTo>
                  <a:lnTo>
                    <a:pt x="43978" y="4134"/>
                  </a:lnTo>
                  <a:cubicBezTo>
                    <a:pt x="45099" y="3557"/>
                    <a:pt x="46097" y="2997"/>
                    <a:pt x="46975" y="2514"/>
                  </a:cubicBezTo>
                  <a:lnTo>
                    <a:pt x="47609" y="2160"/>
                  </a:lnTo>
                  <a:lnTo>
                    <a:pt x="47907" y="1992"/>
                  </a:lnTo>
                  <a:cubicBezTo>
                    <a:pt x="48006" y="1938"/>
                    <a:pt x="48101" y="1884"/>
                    <a:pt x="48194" y="1829"/>
                  </a:cubicBezTo>
                  <a:cubicBezTo>
                    <a:pt x="48565" y="1612"/>
                    <a:pt x="48902" y="1412"/>
                    <a:pt x="49206" y="1231"/>
                  </a:cubicBezTo>
                  <a:cubicBezTo>
                    <a:pt x="50417" y="505"/>
                    <a:pt x="51069" y="74"/>
                    <a:pt x="51034" y="9"/>
                  </a:cubicBezTo>
                  <a:cubicBezTo>
                    <a:pt x="51031" y="4"/>
                    <a:pt x="51023" y="1"/>
                    <a:pt x="51010" y="1"/>
                  </a:cubicBezTo>
                  <a:close/>
                </a:path>
              </a:pathLst>
            </a:custGeom>
            <a:solidFill>
              <a:srgbClr val="EDD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5"/>
            <p:cNvSpPr/>
            <p:nvPr/>
          </p:nvSpPr>
          <p:spPr>
            <a:xfrm>
              <a:off x="5201725" y="3762425"/>
              <a:ext cx="740250" cy="415275"/>
            </a:xfrm>
            <a:custGeom>
              <a:avLst/>
              <a:gdLst/>
              <a:ahLst/>
              <a:cxnLst/>
              <a:rect l="l" t="t" r="r" b="b"/>
              <a:pathLst>
                <a:path w="29610" h="16611" extrusionOk="0">
                  <a:moveTo>
                    <a:pt x="29532" y="0"/>
                  </a:moveTo>
                  <a:cubicBezTo>
                    <a:pt x="29397" y="0"/>
                    <a:pt x="28969" y="153"/>
                    <a:pt x="28297" y="434"/>
                  </a:cubicBezTo>
                  <a:cubicBezTo>
                    <a:pt x="28199" y="476"/>
                    <a:pt x="28093" y="520"/>
                    <a:pt x="27984" y="569"/>
                  </a:cubicBezTo>
                  <a:lnTo>
                    <a:pt x="27641" y="722"/>
                  </a:lnTo>
                  <a:cubicBezTo>
                    <a:pt x="27402" y="831"/>
                    <a:pt x="27145" y="950"/>
                    <a:pt x="26866" y="1078"/>
                  </a:cubicBezTo>
                  <a:cubicBezTo>
                    <a:pt x="26590" y="1206"/>
                    <a:pt x="26296" y="1351"/>
                    <a:pt x="25985" y="1502"/>
                  </a:cubicBezTo>
                  <a:lnTo>
                    <a:pt x="25505" y="1738"/>
                  </a:lnTo>
                  <a:lnTo>
                    <a:pt x="25256" y="1861"/>
                  </a:lnTo>
                  <a:cubicBezTo>
                    <a:pt x="25172" y="1903"/>
                    <a:pt x="25087" y="1945"/>
                    <a:pt x="25001" y="1990"/>
                  </a:cubicBezTo>
                  <a:cubicBezTo>
                    <a:pt x="23628" y="2684"/>
                    <a:pt x="22014" y="3549"/>
                    <a:pt x="20244" y="4545"/>
                  </a:cubicBezTo>
                  <a:cubicBezTo>
                    <a:pt x="18473" y="5542"/>
                    <a:pt x="16546" y="6672"/>
                    <a:pt x="14538" y="7875"/>
                  </a:cubicBezTo>
                  <a:cubicBezTo>
                    <a:pt x="12528" y="9078"/>
                    <a:pt x="10627" y="10237"/>
                    <a:pt x="8894" y="11287"/>
                  </a:cubicBezTo>
                  <a:lnTo>
                    <a:pt x="7628" y="12056"/>
                  </a:lnTo>
                  <a:lnTo>
                    <a:pt x="7022" y="12424"/>
                  </a:lnTo>
                  <a:lnTo>
                    <a:pt x="6728" y="12600"/>
                  </a:lnTo>
                  <a:lnTo>
                    <a:pt x="6585" y="12688"/>
                  </a:lnTo>
                  <a:lnTo>
                    <a:pt x="6440" y="12771"/>
                  </a:lnTo>
                  <a:lnTo>
                    <a:pt x="6153" y="12937"/>
                  </a:lnTo>
                  <a:lnTo>
                    <a:pt x="5871" y="13094"/>
                  </a:lnTo>
                  <a:lnTo>
                    <a:pt x="5730" y="13173"/>
                  </a:lnTo>
                  <a:lnTo>
                    <a:pt x="5590" y="13249"/>
                  </a:lnTo>
                  <a:lnTo>
                    <a:pt x="5313" y="13398"/>
                  </a:lnTo>
                  <a:cubicBezTo>
                    <a:pt x="4947" y="13592"/>
                    <a:pt x="4593" y="13776"/>
                    <a:pt x="4252" y="13952"/>
                  </a:cubicBezTo>
                  <a:cubicBezTo>
                    <a:pt x="3571" y="14302"/>
                    <a:pt x="2952" y="14623"/>
                    <a:pt x="2416" y="14926"/>
                  </a:cubicBezTo>
                  <a:cubicBezTo>
                    <a:pt x="2281" y="15000"/>
                    <a:pt x="2153" y="15076"/>
                    <a:pt x="2030" y="15146"/>
                  </a:cubicBezTo>
                  <a:cubicBezTo>
                    <a:pt x="1906" y="15217"/>
                    <a:pt x="1788" y="15290"/>
                    <a:pt x="1676" y="15357"/>
                  </a:cubicBezTo>
                  <a:lnTo>
                    <a:pt x="1511" y="15458"/>
                  </a:lnTo>
                  <a:lnTo>
                    <a:pt x="1431" y="15507"/>
                  </a:lnTo>
                  <a:lnTo>
                    <a:pt x="1354" y="15557"/>
                  </a:lnTo>
                  <a:cubicBezTo>
                    <a:pt x="1253" y="15621"/>
                    <a:pt x="1157" y="15683"/>
                    <a:pt x="1067" y="15742"/>
                  </a:cubicBezTo>
                  <a:cubicBezTo>
                    <a:pt x="706" y="15983"/>
                    <a:pt x="435" y="16182"/>
                    <a:pt x="259" y="16328"/>
                  </a:cubicBezTo>
                  <a:cubicBezTo>
                    <a:pt x="82" y="16476"/>
                    <a:pt x="0" y="16567"/>
                    <a:pt x="19" y="16598"/>
                  </a:cubicBezTo>
                  <a:cubicBezTo>
                    <a:pt x="24" y="16606"/>
                    <a:pt x="36" y="16610"/>
                    <a:pt x="54" y="16610"/>
                  </a:cubicBezTo>
                  <a:cubicBezTo>
                    <a:pt x="107" y="16610"/>
                    <a:pt x="214" y="16578"/>
                    <a:pt x="368" y="16512"/>
                  </a:cubicBezTo>
                  <a:cubicBezTo>
                    <a:pt x="579" y="16424"/>
                    <a:pt x="883" y="16286"/>
                    <a:pt x="1269" y="16103"/>
                  </a:cubicBezTo>
                  <a:lnTo>
                    <a:pt x="1576" y="15961"/>
                  </a:lnTo>
                  <a:lnTo>
                    <a:pt x="1657" y="15922"/>
                  </a:lnTo>
                  <a:lnTo>
                    <a:pt x="1740" y="15884"/>
                  </a:lnTo>
                  <a:lnTo>
                    <a:pt x="1913" y="15805"/>
                  </a:lnTo>
                  <a:cubicBezTo>
                    <a:pt x="2031" y="15751"/>
                    <a:pt x="2153" y="15693"/>
                    <a:pt x="2283" y="15637"/>
                  </a:cubicBezTo>
                  <a:cubicBezTo>
                    <a:pt x="2411" y="15579"/>
                    <a:pt x="2544" y="15517"/>
                    <a:pt x="2682" y="15457"/>
                  </a:cubicBezTo>
                  <a:cubicBezTo>
                    <a:pt x="3236" y="15210"/>
                    <a:pt x="3869" y="14940"/>
                    <a:pt x="4575" y="14630"/>
                  </a:cubicBezTo>
                  <a:cubicBezTo>
                    <a:pt x="4926" y="14477"/>
                    <a:pt x="5296" y="14311"/>
                    <a:pt x="5680" y="14133"/>
                  </a:cubicBezTo>
                  <a:lnTo>
                    <a:pt x="5969" y="13994"/>
                  </a:lnTo>
                  <a:lnTo>
                    <a:pt x="6117" y="13924"/>
                  </a:lnTo>
                  <a:lnTo>
                    <a:pt x="6264" y="13850"/>
                  </a:lnTo>
                  <a:lnTo>
                    <a:pt x="6562" y="13701"/>
                  </a:lnTo>
                  <a:lnTo>
                    <a:pt x="6864" y="13543"/>
                  </a:lnTo>
                  <a:lnTo>
                    <a:pt x="7018" y="13463"/>
                  </a:lnTo>
                  <a:lnTo>
                    <a:pt x="7169" y="13380"/>
                  </a:lnTo>
                  <a:lnTo>
                    <a:pt x="7477" y="13210"/>
                  </a:lnTo>
                  <a:lnTo>
                    <a:pt x="8098" y="12862"/>
                  </a:lnTo>
                  <a:cubicBezTo>
                    <a:pt x="8517" y="12628"/>
                    <a:pt x="8949" y="12386"/>
                    <a:pt x="9389" y="12133"/>
                  </a:cubicBezTo>
                  <a:cubicBezTo>
                    <a:pt x="11152" y="11125"/>
                    <a:pt x="13074" y="9990"/>
                    <a:pt x="15081" y="8787"/>
                  </a:cubicBezTo>
                  <a:lnTo>
                    <a:pt x="20732" y="5394"/>
                  </a:lnTo>
                  <a:cubicBezTo>
                    <a:pt x="22469" y="4354"/>
                    <a:pt x="24039" y="3426"/>
                    <a:pt x="25358" y="2651"/>
                  </a:cubicBezTo>
                  <a:lnTo>
                    <a:pt x="26301" y="2098"/>
                  </a:lnTo>
                  <a:cubicBezTo>
                    <a:pt x="26598" y="1924"/>
                    <a:pt x="26878" y="1757"/>
                    <a:pt x="27142" y="1604"/>
                  </a:cubicBezTo>
                  <a:cubicBezTo>
                    <a:pt x="27405" y="1450"/>
                    <a:pt x="27648" y="1306"/>
                    <a:pt x="27871" y="1172"/>
                  </a:cubicBezTo>
                  <a:lnTo>
                    <a:pt x="28484" y="802"/>
                  </a:lnTo>
                  <a:cubicBezTo>
                    <a:pt x="29218" y="358"/>
                    <a:pt x="29610" y="81"/>
                    <a:pt x="29576" y="15"/>
                  </a:cubicBezTo>
                  <a:cubicBezTo>
                    <a:pt x="29571" y="5"/>
                    <a:pt x="29556" y="0"/>
                    <a:pt x="29532" y="0"/>
                  </a:cubicBezTo>
                  <a:close/>
                </a:path>
              </a:pathLst>
            </a:custGeom>
            <a:solidFill>
              <a:srgbClr val="EDD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5"/>
            <p:cNvSpPr/>
            <p:nvPr/>
          </p:nvSpPr>
          <p:spPr>
            <a:xfrm>
              <a:off x="5159425" y="4137375"/>
              <a:ext cx="285200" cy="150475"/>
            </a:xfrm>
            <a:custGeom>
              <a:avLst/>
              <a:gdLst/>
              <a:ahLst/>
              <a:cxnLst/>
              <a:rect l="l" t="t" r="r" b="b"/>
              <a:pathLst>
                <a:path w="11408" h="6019" extrusionOk="0">
                  <a:moveTo>
                    <a:pt x="11228" y="1"/>
                  </a:moveTo>
                  <a:cubicBezTo>
                    <a:pt x="10984" y="1"/>
                    <a:pt x="10366" y="207"/>
                    <a:pt x="9504" y="556"/>
                  </a:cubicBezTo>
                  <a:cubicBezTo>
                    <a:pt x="8968" y="774"/>
                    <a:pt x="8336" y="1048"/>
                    <a:pt x="7641" y="1367"/>
                  </a:cubicBezTo>
                  <a:cubicBezTo>
                    <a:pt x="6946" y="1686"/>
                    <a:pt x="6187" y="2050"/>
                    <a:pt x="5400" y="2452"/>
                  </a:cubicBezTo>
                  <a:cubicBezTo>
                    <a:pt x="4613" y="2852"/>
                    <a:pt x="3871" y="3256"/>
                    <a:pt x="3206" y="3641"/>
                  </a:cubicBezTo>
                  <a:cubicBezTo>
                    <a:pt x="3040" y="3738"/>
                    <a:pt x="2878" y="3832"/>
                    <a:pt x="2722" y="3925"/>
                  </a:cubicBezTo>
                  <a:cubicBezTo>
                    <a:pt x="2565" y="4019"/>
                    <a:pt x="2415" y="4112"/>
                    <a:pt x="2270" y="4202"/>
                  </a:cubicBezTo>
                  <a:cubicBezTo>
                    <a:pt x="2125" y="4293"/>
                    <a:pt x="1985" y="4380"/>
                    <a:pt x="1852" y="4467"/>
                  </a:cubicBezTo>
                  <a:cubicBezTo>
                    <a:pt x="1719" y="4554"/>
                    <a:pt x="1591" y="4639"/>
                    <a:pt x="1472" y="4720"/>
                  </a:cubicBezTo>
                  <a:cubicBezTo>
                    <a:pt x="1228" y="4882"/>
                    <a:pt x="1015" y="5038"/>
                    <a:pt x="829" y="5177"/>
                  </a:cubicBezTo>
                  <a:cubicBezTo>
                    <a:pt x="737" y="5247"/>
                    <a:pt x="651" y="5312"/>
                    <a:pt x="574" y="5375"/>
                  </a:cubicBezTo>
                  <a:cubicBezTo>
                    <a:pt x="496" y="5438"/>
                    <a:pt x="426" y="5497"/>
                    <a:pt x="364" y="5552"/>
                  </a:cubicBezTo>
                  <a:cubicBezTo>
                    <a:pt x="117" y="5773"/>
                    <a:pt x="0" y="5923"/>
                    <a:pt x="38" y="5986"/>
                  </a:cubicBezTo>
                  <a:cubicBezTo>
                    <a:pt x="51" y="6008"/>
                    <a:pt x="82" y="6019"/>
                    <a:pt x="130" y="6019"/>
                  </a:cubicBezTo>
                  <a:cubicBezTo>
                    <a:pt x="220" y="6019"/>
                    <a:pt x="372" y="5981"/>
                    <a:pt x="575" y="5909"/>
                  </a:cubicBezTo>
                  <a:cubicBezTo>
                    <a:pt x="652" y="5882"/>
                    <a:pt x="737" y="5850"/>
                    <a:pt x="829" y="5814"/>
                  </a:cubicBezTo>
                  <a:cubicBezTo>
                    <a:pt x="922" y="5777"/>
                    <a:pt x="1022" y="5736"/>
                    <a:pt x="1127" y="5691"/>
                  </a:cubicBezTo>
                  <a:cubicBezTo>
                    <a:pt x="1340" y="5603"/>
                    <a:pt x="1577" y="5495"/>
                    <a:pt x="1841" y="5375"/>
                  </a:cubicBezTo>
                  <a:cubicBezTo>
                    <a:pt x="1972" y="5316"/>
                    <a:pt x="2108" y="5251"/>
                    <a:pt x="2252" y="5185"/>
                  </a:cubicBezTo>
                  <a:lnTo>
                    <a:pt x="2694" y="4976"/>
                  </a:lnTo>
                  <a:lnTo>
                    <a:pt x="3168" y="4748"/>
                  </a:lnTo>
                  <a:cubicBezTo>
                    <a:pt x="3330" y="4671"/>
                    <a:pt x="3497" y="4589"/>
                    <a:pt x="3668" y="4505"/>
                  </a:cubicBezTo>
                  <a:cubicBezTo>
                    <a:pt x="4351" y="4172"/>
                    <a:pt x="5100" y="3798"/>
                    <a:pt x="5883" y="3399"/>
                  </a:cubicBezTo>
                  <a:cubicBezTo>
                    <a:pt x="6667" y="3000"/>
                    <a:pt x="7411" y="2609"/>
                    <a:pt x="8081" y="2242"/>
                  </a:cubicBezTo>
                  <a:cubicBezTo>
                    <a:pt x="8752" y="1876"/>
                    <a:pt x="9350" y="1531"/>
                    <a:pt x="9845" y="1226"/>
                  </a:cubicBezTo>
                  <a:cubicBezTo>
                    <a:pt x="10835" y="618"/>
                    <a:pt x="11408" y="168"/>
                    <a:pt x="11339" y="39"/>
                  </a:cubicBezTo>
                  <a:cubicBezTo>
                    <a:pt x="11326" y="13"/>
                    <a:pt x="11288" y="1"/>
                    <a:pt x="11228" y="1"/>
                  </a:cubicBezTo>
                  <a:close/>
                </a:path>
              </a:pathLst>
            </a:custGeom>
            <a:solidFill>
              <a:srgbClr val="EDD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5"/>
            <p:cNvSpPr/>
            <p:nvPr/>
          </p:nvSpPr>
          <p:spPr>
            <a:xfrm>
              <a:off x="5189775" y="3907550"/>
              <a:ext cx="803900" cy="468800"/>
            </a:xfrm>
            <a:custGeom>
              <a:avLst/>
              <a:gdLst/>
              <a:ahLst/>
              <a:cxnLst/>
              <a:rect l="l" t="t" r="r" b="b"/>
              <a:pathLst>
                <a:path w="32156" h="18752" extrusionOk="0">
                  <a:moveTo>
                    <a:pt x="32104" y="1"/>
                  </a:moveTo>
                  <a:cubicBezTo>
                    <a:pt x="32050" y="1"/>
                    <a:pt x="31933" y="39"/>
                    <a:pt x="31758" y="113"/>
                  </a:cubicBezTo>
                  <a:cubicBezTo>
                    <a:pt x="31641" y="162"/>
                    <a:pt x="31499" y="227"/>
                    <a:pt x="31336" y="309"/>
                  </a:cubicBezTo>
                  <a:cubicBezTo>
                    <a:pt x="31171" y="389"/>
                    <a:pt x="30983" y="484"/>
                    <a:pt x="30774" y="595"/>
                  </a:cubicBezTo>
                  <a:cubicBezTo>
                    <a:pt x="30563" y="708"/>
                    <a:pt x="30332" y="834"/>
                    <a:pt x="30079" y="975"/>
                  </a:cubicBezTo>
                  <a:cubicBezTo>
                    <a:pt x="29953" y="1045"/>
                    <a:pt x="29822" y="1119"/>
                    <a:pt x="29687" y="1197"/>
                  </a:cubicBezTo>
                  <a:cubicBezTo>
                    <a:pt x="29552" y="1275"/>
                    <a:pt x="29410" y="1356"/>
                    <a:pt x="29266" y="1441"/>
                  </a:cubicBezTo>
                  <a:cubicBezTo>
                    <a:pt x="28684" y="1780"/>
                    <a:pt x="28026" y="2178"/>
                    <a:pt x="27308" y="2626"/>
                  </a:cubicBezTo>
                  <a:cubicBezTo>
                    <a:pt x="26590" y="3073"/>
                    <a:pt x="25807" y="3573"/>
                    <a:pt x="24974" y="4116"/>
                  </a:cubicBezTo>
                  <a:cubicBezTo>
                    <a:pt x="24139" y="4658"/>
                    <a:pt x="23252" y="5243"/>
                    <a:pt x="22320" y="5859"/>
                  </a:cubicBezTo>
                  <a:cubicBezTo>
                    <a:pt x="21388" y="6474"/>
                    <a:pt x="20411" y="7119"/>
                    <a:pt x="19394" y="7777"/>
                  </a:cubicBezTo>
                  <a:lnTo>
                    <a:pt x="19010" y="8024"/>
                  </a:lnTo>
                  <a:lnTo>
                    <a:pt x="18622" y="8273"/>
                  </a:lnTo>
                  <a:cubicBezTo>
                    <a:pt x="18364" y="8439"/>
                    <a:pt x="18101" y="8606"/>
                    <a:pt x="17837" y="8773"/>
                  </a:cubicBezTo>
                  <a:cubicBezTo>
                    <a:pt x="17706" y="8858"/>
                    <a:pt x="17573" y="8939"/>
                    <a:pt x="17439" y="9024"/>
                  </a:cubicBezTo>
                  <a:lnTo>
                    <a:pt x="17037" y="9275"/>
                  </a:lnTo>
                  <a:lnTo>
                    <a:pt x="16632" y="9524"/>
                  </a:lnTo>
                  <a:cubicBezTo>
                    <a:pt x="16496" y="9608"/>
                    <a:pt x="16361" y="9693"/>
                    <a:pt x="16223" y="9774"/>
                  </a:cubicBezTo>
                  <a:lnTo>
                    <a:pt x="15813" y="10023"/>
                  </a:lnTo>
                  <a:cubicBezTo>
                    <a:pt x="15677" y="10106"/>
                    <a:pt x="15540" y="10187"/>
                    <a:pt x="15404" y="10267"/>
                  </a:cubicBezTo>
                  <a:cubicBezTo>
                    <a:pt x="15269" y="10348"/>
                    <a:pt x="15134" y="10429"/>
                    <a:pt x="14998" y="10508"/>
                  </a:cubicBezTo>
                  <a:lnTo>
                    <a:pt x="14593" y="10745"/>
                  </a:lnTo>
                  <a:lnTo>
                    <a:pt x="14391" y="10862"/>
                  </a:lnTo>
                  <a:lnTo>
                    <a:pt x="14188" y="10977"/>
                  </a:lnTo>
                  <a:lnTo>
                    <a:pt x="13788" y="11205"/>
                  </a:lnTo>
                  <a:lnTo>
                    <a:pt x="13387" y="11428"/>
                  </a:lnTo>
                  <a:cubicBezTo>
                    <a:pt x="13254" y="11501"/>
                    <a:pt x="13123" y="11577"/>
                    <a:pt x="12989" y="11648"/>
                  </a:cubicBezTo>
                  <a:lnTo>
                    <a:pt x="12593" y="11863"/>
                  </a:lnTo>
                  <a:cubicBezTo>
                    <a:pt x="12528" y="11898"/>
                    <a:pt x="12462" y="11933"/>
                    <a:pt x="12396" y="11968"/>
                  </a:cubicBezTo>
                  <a:lnTo>
                    <a:pt x="12200" y="12071"/>
                  </a:lnTo>
                  <a:lnTo>
                    <a:pt x="11809" y="12277"/>
                  </a:lnTo>
                  <a:cubicBezTo>
                    <a:pt x="11680" y="12345"/>
                    <a:pt x="11550" y="12409"/>
                    <a:pt x="11422" y="12475"/>
                  </a:cubicBezTo>
                  <a:lnTo>
                    <a:pt x="11230" y="12574"/>
                  </a:lnTo>
                  <a:cubicBezTo>
                    <a:pt x="11167" y="12605"/>
                    <a:pt x="11101" y="12640"/>
                    <a:pt x="11040" y="12668"/>
                  </a:cubicBezTo>
                  <a:lnTo>
                    <a:pt x="10947" y="12713"/>
                  </a:lnTo>
                  <a:lnTo>
                    <a:pt x="10853" y="12758"/>
                  </a:lnTo>
                  <a:cubicBezTo>
                    <a:pt x="10790" y="12787"/>
                    <a:pt x="10725" y="12816"/>
                    <a:pt x="10662" y="12845"/>
                  </a:cubicBezTo>
                  <a:cubicBezTo>
                    <a:pt x="10408" y="12959"/>
                    <a:pt x="10153" y="13067"/>
                    <a:pt x="9899" y="13172"/>
                  </a:cubicBezTo>
                  <a:cubicBezTo>
                    <a:pt x="9389" y="13383"/>
                    <a:pt x="8884" y="13577"/>
                    <a:pt x="8391" y="13767"/>
                  </a:cubicBezTo>
                  <a:cubicBezTo>
                    <a:pt x="7898" y="13957"/>
                    <a:pt x="7417" y="14141"/>
                    <a:pt x="6953" y="14324"/>
                  </a:cubicBezTo>
                  <a:cubicBezTo>
                    <a:pt x="6024" y="14688"/>
                    <a:pt x="5160" y="15045"/>
                    <a:pt x="4384" y="15407"/>
                  </a:cubicBezTo>
                  <a:cubicBezTo>
                    <a:pt x="3610" y="15770"/>
                    <a:pt x="2922" y="16138"/>
                    <a:pt x="2340" y="16502"/>
                  </a:cubicBezTo>
                  <a:cubicBezTo>
                    <a:pt x="1760" y="16867"/>
                    <a:pt x="1286" y="17229"/>
                    <a:pt x="929" y="17556"/>
                  </a:cubicBezTo>
                  <a:cubicBezTo>
                    <a:pt x="769" y="17701"/>
                    <a:pt x="617" y="17854"/>
                    <a:pt x="475" y="18016"/>
                  </a:cubicBezTo>
                  <a:lnTo>
                    <a:pt x="387" y="18117"/>
                  </a:lnTo>
                  <a:cubicBezTo>
                    <a:pt x="359" y="18151"/>
                    <a:pt x="334" y="18183"/>
                    <a:pt x="310" y="18214"/>
                  </a:cubicBezTo>
                  <a:cubicBezTo>
                    <a:pt x="260" y="18276"/>
                    <a:pt x="218" y="18333"/>
                    <a:pt x="182" y="18387"/>
                  </a:cubicBezTo>
                  <a:cubicBezTo>
                    <a:pt x="126" y="18465"/>
                    <a:pt x="75" y="18550"/>
                    <a:pt x="34" y="18638"/>
                  </a:cubicBezTo>
                  <a:cubicBezTo>
                    <a:pt x="7" y="18700"/>
                    <a:pt x="0" y="18737"/>
                    <a:pt x="16" y="18748"/>
                  </a:cubicBezTo>
                  <a:cubicBezTo>
                    <a:pt x="19" y="18750"/>
                    <a:pt x="23" y="18752"/>
                    <a:pt x="28" y="18752"/>
                  </a:cubicBezTo>
                  <a:cubicBezTo>
                    <a:pt x="47" y="18752"/>
                    <a:pt x="77" y="18737"/>
                    <a:pt x="118" y="18707"/>
                  </a:cubicBezTo>
                  <a:cubicBezTo>
                    <a:pt x="172" y="18669"/>
                    <a:pt x="246" y="18610"/>
                    <a:pt x="341" y="18530"/>
                  </a:cubicBezTo>
                  <a:cubicBezTo>
                    <a:pt x="387" y="18492"/>
                    <a:pt x="439" y="18447"/>
                    <a:pt x="498" y="18399"/>
                  </a:cubicBezTo>
                  <a:cubicBezTo>
                    <a:pt x="527" y="18375"/>
                    <a:pt x="558" y="18350"/>
                    <a:pt x="591" y="18325"/>
                  </a:cubicBezTo>
                  <a:lnTo>
                    <a:pt x="692" y="18245"/>
                  </a:lnTo>
                  <a:cubicBezTo>
                    <a:pt x="832" y="18135"/>
                    <a:pt x="997" y="18011"/>
                    <a:pt x="1187" y="17879"/>
                  </a:cubicBezTo>
                  <a:cubicBezTo>
                    <a:pt x="1650" y="17562"/>
                    <a:pt x="2134" y="17274"/>
                    <a:pt x="2636" y="17019"/>
                  </a:cubicBezTo>
                  <a:cubicBezTo>
                    <a:pt x="3220" y="16717"/>
                    <a:pt x="3908" y="16409"/>
                    <a:pt x="4683" y="16097"/>
                  </a:cubicBezTo>
                  <a:cubicBezTo>
                    <a:pt x="5459" y="15787"/>
                    <a:pt x="6322" y="15476"/>
                    <a:pt x="7258" y="15150"/>
                  </a:cubicBezTo>
                  <a:lnTo>
                    <a:pt x="8713" y="14645"/>
                  </a:lnTo>
                  <a:cubicBezTo>
                    <a:pt x="9213" y="14470"/>
                    <a:pt x="9730" y="14287"/>
                    <a:pt x="10260" y="14083"/>
                  </a:cubicBezTo>
                  <a:cubicBezTo>
                    <a:pt x="10524" y="13982"/>
                    <a:pt x="10793" y="13875"/>
                    <a:pt x="11063" y="13760"/>
                  </a:cubicBezTo>
                  <a:cubicBezTo>
                    <a:pt x="11130" y="13732"/>
                    <a:pt x="11197" y="13704"/>
                    <a:pt x="11265" y="13673"/>
                  </a:cubicBezTo>
                  <a:lnTo>
                    <a:pt x="11368" y="13628"/>
                  </a:lnTo>
                  <a:lnTo>
                    <a:pt x="11472" y="13580"/>
                  </a:lnTo>
                  <a:cubicBezTo>
                    <a:pt x="11542" y="13549"/>
                    <a:pt x="11605" y="13517"/>
                    <a:pt x="11673" y="13484"/>
                  </a:cubicBezTo>
                  <a:lnTo>
                    <a:pt x="11872" y="13386"/>
                  </a:lnTo>
                  <a:cubicBezTo>
                    <a:pt x="12004" y="13321"/>
                    <a:pt x="12139" y="13257"/>
                    <a:pt x="12273" y="13189"/>
                  </a:cubicBezTo>
                  <a:lnTo>
                    <a:pt x="12675" y="12987"/>
                  </a:lnTo>
                  <a:lnTo>
                    <a:pt x="12876" y="12884"/>
                  </a:lnTo>
                  <a:cubicBezTo>
                    <a:pt x="12943" y="12849"/>
                    <a:pt x="13010" y="12814"/>
                    <a:pt x="13078" y="12779"/>
                  </a:cubicBezTo>
                  <a:lnTo>
                    <a:pt x="13483" y="12565"/>
                  </a:lnTo>
                  <a:cubicBezTo>
                    <a:pt x="13619" y="12495"/>
                    <a:pt x="13754" y="12421"/>
                    <a:pt x="13890" y="12346"/>
                  </a:cubicBezTo>
                  <a:lnTo>
                    <a:pt x="14299" y="12124"/>
                  </a:lnTo>
                  <a:lnTo>
                    <a:pt x="14708" y="11895"/>
                  </a:lnTo>
                  <a:lnTo>
                    <a:pt x="14915" y="11780"/>
                  </a:lnTo>
                  <a:cubicBezTo>
                    <a:pt x="14982" y="11742"/>
                    <a:pt x="15051" y="11701"/>
                    <a:pt x="15120" y="11662"/>
                  </a:cubicBezTo>
                  <a:lnTo>
                    <a:pt x="15532" y="11424"/>
                  </a:lnTo>
                  <a:cubicBezTo>
                    <a:pt x="15671" y="11345"/>
                    <a:pt x="15807" y="11262"/>
                    <a:pt x="15945" y="11181"/>
                  </a:cubicBezTo>
                  <a:cubicBezTo>
                    <a:pt x="16083" y="11099"/>
                    <a:pt x="16222" y="11019"/>
                    <a:pt x="16360" y="10935"/>
                  </a:cubicBezTo>
                  <a:lnTo>
                    <a:pt x="16776" y="10685"/>
                  </a:lnTo>
                  <a:cubicBezTo>
                    <a:pt x="16915" y="10601"/>
                    <a:pt x="17051" y="10516"/>
                    <a:pt x="17189" y="10430"/>
                  </a:cubicBezTo>
                  <a:lnTo>
                    <a:pt x="17599" y="10178"/>
                  </a:lnTo>
                  <a:lnTo>
                    <a:pt x="18003" y="9922"/>
                  </a:lnTo>
                  <a:cubicBezTo>
                    <a:pt x="18137" y="9837"/>
                    <a:pt x="18271" y="9753"/>
                    <a:pt x="18403" y="9667"/>
                  </a:cubicBezTo>
                  <a:cubicBezTo>
                    <a:pt x="18669" y="9497"/>
                    <a:pt x="18933" y="9329"/>
                    <a:pt x="19193" y="9157"/>
                  </a:cubicBezTo>
                  <a:lnTo>
                    <a:pt x="19581" y="8904"/>
                  </a:lnTo>
                  <a:lnTo>
                    <a:pt x="19963" y="8650"/>
                  </a:lnTo>
                  <a:cubicBezTo>
                    <a:pt x="20981" y="7975"/>
                    <a:pt x="21950" y="7310"/>
                    <a:pt x="22868" y="6671"/>
                  </a:cubicBezTo>
                  <a:cubicBezTo>
                    <a:pt x="23787" y="6033"/>
                    <a:pt x="24656" y="5420"/>
                    <a:pt x="25467" y="4848"/>
                  </a:cubicBezTo>
                  <a:lnTo>
                    <a:pt x="27723" y="3253"/>
                  </a:lnTo>
                  <a:cubicBezTo>
                    <a:pt x="29101" y="2280"/>
                    <a:pt x="30220" y="1499"/>
                    <a:pt x="30990" y="949"/>
                  </a:cubicBezTo>
                  <a:cubicBezTo>
                    <a:pt x="31183" y="813"/>
                    <a:pt x="31353" y="689"/>
                    <a:pt x="31499" y="580"/>
                  </a:cubicBezTo>
                  <a:cubicBezTo>
                    <a:pt x="31646" y="472"/>
                    <a:pt x="31769" y="379"/>
                    <a:pt x="31867" y="299"/>
                  </a:cubicBezTo>
                  <a:cubicBezTo>
                    <a:pt x="32062" y="141"/>
                    <a:pt x="32155" y="43"/>
                    <a:pt x="32137" y="12"/>
                  </a:cubicBezTo>
                  <a:cubicBezTo>
                    <a:pt x="32132" y="4"/>
                    <a:pt x="32121" y="1"/>
                    <a:pt x="32104" y="1"/>
                  </a:cubicBezTo>
                  <a:close/>
                </a:path>
              </a:pathLst>
            </a:custGeom>
            <a:solidFill>
              <a:srgbClr val="EDD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5"/>
            <p:cNvSpPr/>
            <p:nvPr/>
          </p:nvSpPr>
          <p:spPr>
            <a:xfrm>
              <a:off x="4561475" y="4431800"/>
              <a:ext cx="1584925" cy="580600"/>
            </a:xfrm>
            <a:custGeom>
              <a:avLst/>
              <a:gdLst/>
              <a:ahLst/>
              <a:cxnLst/>
              <a:rect l="l" t="t" r="r" b="b"/>
              <a:pathLst>
                <a:path w="63397" h="23224" extrusionOk="0">
                  <a:moveTo>
                    <a:pt x="63338" y="1"/>
                  </a:moveTo>
                  <a:cubicBezTo>
                    <a:pt x="63175" y="1"/>
                    <a:pt x="62306" y="318"/>
                    <a:pt x="60861" y="898"/>
                  </a:cubicBezTo>
                  <a:cubicBezTo>
                    <a:pt x="60464" y="1052"/>
                    <a:pt x="60021" y="1225"/>
                    <a:pt x="59539" y="1416"/>
                  </a:cubicBezTo>
                  <a:lnTo>
                    <a:pt x="58784" y="1716"/>
                  </a:lnTo>
                  <a:lnTo>
                    <a:pt x="58383" y="1875"/>
                  </a:lnTo>
                  <a:cubicBezTo>
                    <a:pt x="58249" y="1929"/>
                    <a:pt x="58108" y="1981"/>
                    <a:pt x="57967" y="2038"/>
                  </a:cubicBezTo>
                  <a:cubicBezTo>
                    <a:pt x="57402" y="2256"/>
                    <a:pt x="56800" y="2490"/>
                    <a:pt x="56160" y="2742"/>
                  </a:cubicBezTo>
                  <a:cubicBezTo>
                    <a:pt x="55841" y="2868"/>
                    <a:pt x="55509" y="2992"/>
                    <a:pt x="55171" y="3121"/>
                  </a:cubicBezTo>
                  <a:lnTo>
                    <a:pt x="54128" y="3519"/>
                  </a:lnTo>
                  <a:lnTo>
                    <a:pt x="53588" y="3726"/>
                  </a:lnTo>
                  <a:lnTo>
                    <a:pt x="53314" y="3831"/>
                  </a:lnTo>
                  <a:lnTo>
                    <a:pt x="53034" y="3935"/>
                  </a:lnTo>
                  <a:lnTo>
                    <a:pt x="51889" y="4362"/>
                  </a:lnTo>
                  <a:lnTo>
                    <a:pt x="50697" y="4808"/>
                  </a:lnTo>
                  <a:lnTo>
                    <a:pt x="49456" y="5262"/>
                  </a:lnTo>
                  <a:lnTo>
                    <a:pt x="48170" y="5733"/>
                  </a:lnTo>
                  <a:lnTo>
                    <a:pt x="46842" y="6210"/>
                  </a:lnTo>
                  <a:lnTo>
                    <a:pt x="46163" y="6454"/>
                  </a:lnTo>
                  <a:cubicBezTo>
                    <a:pt x="45936" y="6536"/>
                    <a:pt x="45707" y="6619"/>
                    <a:pt x="45475" y="6700"/>
                  </a:cubicBezTo>
                  <a:lnTo>
                    <a:pt x="44066" y="7197"/>
                  </a:lnTo>
                  <a:lnTo>
                    <a:pt x="43350" y="7451"/>
                  </a:lnTo>
                  <a:cubicBezTo>
                    <a:pt x="43109" y="7537"/>
                    <a:pt x="42866" y="7620"/>
                    <a:pt x="42622" y="7706"/>
                  </a:cubicBezTo>
                  <a:lnTo>
                    <a:pt x="41143" y="8222"/>
                  </a:lnTo>
                  <a:cubicBezTo>
                    <a:pt x="40646" y="8397"/>
                    <a:pt x="40141" y="8570"/>
                    <a:pt x="39632" y="8746"/>
                  </a:cubicBezTo>
                  <a:lnTo>
                    <a:pt x="38090" y="9280"/>
                  </a:lnTo>
                  <a:lnTo>
                    <a:pt x="31661" y="11489"/>
                  </a:lnTo>
                  <a:lnTo>
                    <a:pt x="28399" y="12615"/>
                  </a:lnTo>
                  <a:lnTo>
                    <a:pt x="26803" y="13170"/>
                  </a:lnTo>
                  <a:lnTo>
                    <a:pt x="25234" y="13720"/>
                  </a:lnTo>
                  <a:lnTo>
                    <a:pt x="23693" y="14264"/>
                  </a:lnTo>
                  <a:lnTo>
                    <a:pt x="22934" y="14532"/>
                  </a:lnTo>
                  <a:lnTo>
                    <a:pt x="22184" y="14803"/>
                  </a:lnTo>
                  <a:lnTo>
                    <a:pt x="21442" y="15072"/>
                  </a:lnTo>
                  <a:lnTo>
                    <a:pt x="20708" y="15342"/>
                  </a:lnTo>
                  <a:lnTo>
                    <a:pt x="19984" y="15609"/>
                  </a:lnTo>
                  <a:lnTo>
                    <a:pt x="19270" y="15874"/>
                  </a:lnTo>
                  <a:cubicBezTo>
                    <a:pt x="17377" y="16581"/>
                    <a:pt x="15585" y="17266"/>
                    <a:pt x="13909" y="17906"/>
                  </a:cubicBezTo>
                  <a:lnTo>
                    <a:pt x="11483" y="18834"/>
                  </a:lnTo>
                  <a:lnTo>
                    <a:pt x="9244" y="19686"/>
                  </a:lnTo>
                  <a:cubicBezTo>
                    <a:pt x="6394" y="20772"/>
                    <a:pt x="4076" y="21618"/>
                    <a:pt x="2474" y="22208"/>
                  </a:cubicBezTo>
                  <a:cubicBezTo>
                    <a:pt x="2074" y="22356"/>
                    <a:pt x="1718" y="22488"/>
                    <a:pt x="1412" y="22605"/>
                  </a:cubicBezTo>
                  <a:cubicBezTo>
                    <a:pt x="1102" y="22720"/>
                    <a:pt x="842" y="22818"/>
                    <a:pt x="633" y="22903"/>
                  </a:cubicBezTo>
                  <a:cubicBezTo>
                    <a:pt x="216" y="23070"/>
                    <a:pt x="1" y="23175"/>
                    <a:pt x="12" y="23211"/>
                  </a:cubicBezTo>
                  <a:cubicBezTo>
                    <a:pt x="14" y="23219"/>
                    <a:pt x="31" y="23224"/>
                    <a:pt x="60" y="23224"/>
                  </a:cubicBezTo>
                  <a:cubicBezTo>
                    <a:pt x="151" y="23224"/>
                    <a:pt x="367" y="23184"/>
                    <a:pt x="698" y="23107"/>
                  </a:cubicBezTo>
                  <a:cubicBezTo>
                    <a:pt x="917" y="23056"/>
                    <a:pt x="1188" y="22990"/>
                    <a:pt x="1507" y="22907"/>
                  </a:cubicBezTo>
                  <a:cubicBezTo>
                    <a:pt x="1825" y="22821"/>
                    <a:pt x="2192" y="22720"/>
                    <a:pt x="2603" y="22602"/>
                  </a:cubicBezTo>
                  <a:cubicBezTo>
                    <a:pt x="4248" y="22133"/>
                    <a:pt x="6610" y="21391"/>
                    <a:pt x="9500" y="20394"/>
                  </a:cubicBezTo>
                  <a:cubicBezTo>
                    <a:pt x="10224" y="20147"/>
                    <a:pt x="10980" y="19881"/>
                    <a:pt x="11767" y="19606"/>
                  </a:cubicBezTo>
                  <a:cubicBezTo>
                    <a:pt x="12554" y="19327"/>
                    <a:pt x="13370" y="19038"/>
                    <a:pt x="14215" y="18734"/>
                  </a:cubicBezTo>
                  <a:lnTo>
                    <a:pt x="19609" y="16796"/>
                  </a:lnTo>
                  <a:lnTo>
                    <a:pt x="20324" y="16539"/>
                  </a:lnTo>
                  <a:lnTo>
                    <a:pt x="21050" y="16282"/>
                  </a:lnTo>
                  <a:lnTo>
                    <a:pt x="21783" y="16020"/>
                  </a:lnTo>
                  <a:lnTo>
                    <a:pt x="22527" y="15760"/>
                  </a:lnTo>
                  <a:lnTo>
                    <a:pt x="23277" y="15498"/>
                  </a:lnTo>
                  <a:lnTo>
                    <a:pt x="24036" y="15235"/>
                  </a:lnTo>
                  <a:lnTo>
                    <a:pt x="25578" y="14702"/>
                  </a:lnTo>
                  <a:lnTo>
                    <a:pt x="32008" y="12494"/>
                  </a:lnTo>
                  <a:lnTo>
                    <a:pt x="35270" y="11368"/>
                  </a:lnTo>
                  <a:lnTo>
                    <a:pt x="36865" y="10812"/>
                  </a:lnTo>
                  <a:lnTo>
                    <a:pt x="38435" y="10264"/>
                  </a:lnTo>
                  <a:lnTo>
                    <a:pt x="39975" y="9717"/>
                  </a:lnTo>
                  <a:cubicBezTo>
                    <a:pt x="40483" y="9537"/>
                    <a:pt x="40987" y="9360"/>
                    <a:pt x="41483" y="9179"/>
                  </a:cubicBezTo>
                  <a:lnTo>
                    <a:pt x="42959" y="8646"/>
                  </a:lnTo>
                  <a:cubicBezTo>
                    <a:pt x="43202" y="8557"/>
                    <a:pt x="43445" y="8470"/>
                    <a:pt x="43684" y="8382"/>
                  </a:cubicBezTo>
                  <a:lnTo>
                    <a:pt x="44399" y="8119"/>
                  </a:lnTo>
                  <a:lnTo>
                    <a:pt x="45803" y="7600"/>
                  </a:lnTo>
                  <a:cubicBezTo>
                    <a:pt x="46035" y="7515"/>
                    <a:pt x="46263" y="7429"/>
                    <a:pt x="46491" y="7342"/>
                  </a:cubicBezTo>
                  <a:lnTo>
                    <a:pt x="47167" y="7086"/>
                  </a:lnTo>
                  <a:lnTo>
                    <a:pt x="48489" y="6584"/>
                  </a:lnTo>
                  <a:cubicBezTo>
                    <a:pt x="48924" y="6417"/>
                    <a:pt x="49349" y="6250"/>
                    <a:pt x="49768" y="6087"/>
                  </a:cubicBezTo>
                  <a:lnTo>
                    <a:pt x="51002" y="5605"/>
                  </a:lnTo>
                  <a:cubicBezTo>
                    <a:pt x="51404" y="5444"/>
                    <a:pt x="51800" y="5284"/>
                    <a:pt x="52187" y="5128"/>
                  </a:cubicBezTo>
                  <a:lnTo>
                    <a:pt x="53323" y="4669"/>
                  </a:lnTo>
                  <a:lnTo>
                    <a:pt x="53599" y="4556"/>
                  </a:lnTo>
                  <a:lnTo>
                    <a:pt x="53872" y="4442"/>
                  </a:lnTo>
                  <a:lnTo>
                    <a:pt x="54408" y="4219"/>
                  </a:lnTo>
                  <a:lnTo>
                    <a:pt x="55439" y="3785"/>
                  </a:lnTo>
                  <a:cubicBezTo>
                    <a:pt x="55774" y="3644"/>
                    <a:pt x="56101" y="3508"/>
                    <a:pt x="56416" y="3369"/>
                  </a:cubicBezTo>
                  <a:cubicBezTo>
                    <a:pt x="57048" y="3092"/>
                    <a:pt x="57643" y="2832"/>
                    <a:pt x="58198" y="2586"/>
                  </a:cubicBezTo>
                  <a:cubicBezTo>
                    <a:pt x="58337" y="2524"/>
                    <a:pt x="58473" y="2465"/>
                    <a:pt x="58607" y="2405"/>
                  </a:cubicBezTo>
                  <a:lnTo>
                    <a:pt x="58999" y="2223"/>
                  </a:lnTo>
                  <a:lnTo>
                    <a:pt x="59738" y="1882"/>
                  </a:lnTo>
                  <a:cubicBezTo>
                    <a:pt x="60211" y="1664"/>
                    <a:pt x="60641" y="1461"/>
                    <a:pt x="61027" y="1279"/>
                  </a:cubicBezTo>
                  <a:cubicBezTo>
                    <a:pt x="62563" y="524"/>
                    <a:pt x="63397" y="76"/>
                    <a:pt x="63366" y="10"/>
                  </a:cubicBezTo>
                  <a:cubicBezTo>
                    <a:pt x="63363" y="4"/>
                    <a:pt x="63354" y="1"/>
                    <a:pt x="63338" y="1"/>
                  </a:cubicBezTo>
                  <a:close/>
                </a:path>
              </a:pathLst>
            </a:custGeom>
            <a:solidFill>
              <a:srgbClr val="EDD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5"/>
            <p:cNvSpPr/>
            <p:nvPr/>
          </p:nvSpPr>
          <p:spPr>
            <a:xfrm>
              <a:off x="5524150" y="4145425"/>
              <a:ext cx="1220725" cy="450600"/>
            </a:xfrm>
            <a:custGeom>
              <a:avLst/>
              <a:gdLst/>
              <a:ahLst/>
              <a:cxnLst/>
              <a:rect l="l" t="t" r="r" b="b"/>
              <a:pathLst>
                <a:path w="48829" h="18024" extrusionOk="0">
                  <a:moveTo>
                    <a:pt x="48755" y="1"/>
                  </a:moveTo>
                  <a:cubicBezTo>
                    <a:pt x="48575" y="1"/>
                    <a:pt x="47899" y="187"/>
                    <a:pt x="46813" y="529"/>
                  </a:cubicBezTo>
                  <a:cubicBezTo>
                    <a:pt x="46500" y="629"/>
                    <a:pt x="46151" y="740"/>
                    <a:pt x="45770" y="866"/>
                  </a:cubicBezTo>
                  <a:cubicBezTo>
                    <a:pt x="45389" y="993"/>
                    <a:pt x="44977" y="1132"/>
                    <a:pt x="44535" y="1284"/>
                  </a:cubicBezTo>
                  <a:cubicBezTo>
                    <a:pt x="43651" y="1587"/>
                    <a:pt x="42643" y="1934"/>
                    <a:pt x="41536" y="2334"/>
                  </a:cubicBezTo>
                  <a:lnTo>
                    <a:pt x="39797" y="2959"/>
                  </a:lnTo>
                  <a:cubicBezTo>
                    <a:pt x="39193" y="3178"/>
                    <a:pt x="38567" y="3409"/>
                    <a:pt x="37917" y="3648"/>
                  </a:cubicBezTo>
                  <a:cubicBezTo>
                    <a:pt x="36618" y="4125"/>
                    <a:pt x="35234" y="4644"/>
                    <a:pt x="33778" y="5192"/>
                  </a:cubicBezTo>
                  <a:cubicBezTo>
                    <a:pt x="30867" y="6288"/>
                    <a:pt x="27674" y="7514"/>
                    <a:pt x="24323" y="8796"/>
                  </a:cubicBezTo>
                  <a:cubicBezTo>
                    <a:pt x="20973" y="10079"/>
                    <a:pt x="17780" y="11295"/>
                    <a:pt x="14872" y="12391"/>
                  </a:cubicBezTo>
                  <a:lnTo>
                    <a:pt x="12747" y="13188"/>
                  </a:lnTo>
                  <a:lnTo>
                    <a:pt x="12234" y="13380"/>
                  </a:lnTo>
                  <a:lnTo>
                    <a:pt x="11726" y="13567"/>
                  </a:lnTo>
                  <a:lnTo>
                    <a:pt x="10738" y="13933"/>
                  </a:lnTo>
                  <a:lnTo>
                    <a:pt x="9784" y="14288"/>
                  </a:lnTo>
                  <a:lnTo>
                    <a:pt x="9319" y="14461"/>
                  </a:lnTo>
                  <a:lnTo>
                    <a:pt x="9091" y="14545"/>
                  </a:lnTo>
                  <a:lnTo>
                    <a:pt x="8864" y="14628"/>
                  </a:lnTo>
                  <a:lnTo>
                    <a:pt x="7132" y="15262"/>
                  </a:lnTo>
                  <a:cubicBezTo>
                    <a:pt x="6030" y="15673"/>
                    <a:pt x="5028" y="16028"/>
                    <a:pt x="4153" y="16351"/>
                  </a:cubicBezTo>
                  <a:lnTo>
                    <a:pt x="2931" y="16805"/>
                  </a:lnTo>
                  <a:cubicBezTo>
                    <a:pt x="2555" y="16942"/>
                    <a:pt x="2212" y="17068"/>
                    <a:pt x="1904" y="17185"/>
                  </a:cubicBezTo>
                  <a:cubicBezTo>
                    <a:pt x="673" y="17647"/>
                    <a:pt x="1" y="17938"/>
                    <a:pt x="23" y="18007"/>
                  </a:cubicBezTo>
                  <a:cubicBezTo>
                    <a:pt x="27" y="18018"/>
                    <a:pt x="47" y="18023"/>
                    <a:pt x="84" y="18023"/>
                  </a:cubicBezTo>
                  <a:cubicBezTo>
                    <a:pt x="283" y="18023"/>
                    <a:pt x="959" y="17867"/>
                    <a:pt x="2032" y="17578"/>
                  </a:cubicBezTo>
                  <a:cubicBezTo>
                    <a:pt x="2351" y="17493"/>
                    <a:pt x="2702" y="17396"/>
                    <a:pt x="3089" y="17286"/>
                  </a:cubicBezTo>
                  <a:cubicBezTo>
                    <a:pt x="3186" y="17261"/>
                    <a:pt x="3284" y="17231"/>
                    <a:pt x="3384" y="17202"/>
                  </a:cubicBezTo>
                  <a:lnTo>
                    <a:pt x="3692" y="17110"/>
                  </a:lnTo>
                  <a:lnTo>
                    <a:pt x="4339" y="16918"/>
                  </a:lnTo>
                  <a:cubicBezTo>
                    <a:pt x="5236" y="16646"/>
                    <a:pt x="6256" y="16340"/>
                    <a:pt x="7377" y="15973"/>
                  </a:cubicBezTo>
                  <a:lnTo>
                    <a:pt x="9135" y="15404"/>
                  </a:lnTo>
                  <a:lnTo>
                    <a:pt x="9365" y="15328"/>
                  </a:lnTo>
                  <a:lnTo>
                    <a:pt x="9597" y="15251"/>
                  </a:lnTo>
                  <a:lnTo>
                    <a:pt x="10068" y="15092"/>
                  </a:lnTo>
                  <a:lnTo>
                    <a:pt x="11034" y="14765"/>
                  </a:lnTo>
                  <a:lnTo>
                    <a:pt x="12034" y="14424"/>
                  </a:lnTo>
                  <a:lnTo>
                    <a:pt x="12546" y="14249"/>
                  </a:lnTo>
                  <a:lnTo>
                    <a:pt x="13063" y="14068"/>
                  </a:lnTo>
                  <a:lnTo>
                    <a:pt x="15209" y="13313"/>
                  </a:lnTo>
                  <a:cubicBezTo>
                    <a:pt x="18142" y="12264"/>
                    <a:pt x="21352" y="11077"/>
                    <a:pt x="24706" y="9791"/>
                  </a:cubicBezTo>
                  <a:cubicBezTo>
                    <a:pt x="28057" y="8505"/>
                    <a:pt x="31241" y="7254"/>
                    <a:pt x="34133" y="6107"/>
                  </a:cubicBezTo>
                  <a:cubicBezTo>
                    <a:pt x="35578" y="5534"/>
                    <a:pt x="36950" y="4984"/>
                    <a:pt x="38234" y="4473"/>
                  </a:cubicBezTo>
                  <a:lnTo>
                    <a:pt x="40091" y="3726"/>
                  </a:lnTo>
                  <a:lnTo>
                    <a:pt x="41804" y="3036"/>
                  </a:lnTo>
                  <a:cubicBezTo>
                    <a:pt x="42893" y="2594"/>
                    <a:pt x="43880" y="2197"/>
                    <a:pt x="44744" y="1840"/>
                  </a:cubicBezTo>
                  <a:cubicBezTo>
                    <a:pt x="45177" y="1663"/>
                    <a:pt x="45579" y="1496"/>
                    <a:pt x="45947" y="1341"/>
                  </a:cubicBezTo>
                  <a:cubicBezTo>
                    <a:pt x="46318" y="1188"/>
                    <a:pt x="46654" y="1046"/>
                    <a:pt x="46958" y="918"/>
                  </a:cubicBezTo>
                  <a:cubicBezTo>
                    <a:pt x="48171" y="401"/>
                    <a:pt x="48828" y="83"/>
                    <a:pt x="48803" y="15"/>
                  </a:cubicBezTo>
                  <a:cubicBezTo>
                    <a:pt x="48800" y="5"/>
                    <a:pt x="48783" y="1"/>
                    <a:pt x="48755" y="1"/>
                  </a:cubicBezTo>
                  <a:close/>
                </a:path>
              </a:pathLst>
            </a:custGeom>
            <a:solidFill>
              <a:srgbClr val="EDD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5"/>
            <p:cNvSpPr/>
            <p:nvPr/>
          </p:nvSpPr>
          <p:spPr>
            <a:xfrm>
              <a:off x="4490475" y="4874075"/>
              <a:ext cx="830550" cy="313250"/>
            </a:xfrm>
            <a:custGeom>
              <a:avLst/>
              <a:gdLst/>
              <a:ahLst/>
              <a:cxnLst/>
              <a:rect l="l" t="t" r="r" b="b"/>
              <a:pathLst>
                <a:path w="33222" h="12530" extrusionOk="0">
                  <a:moveTo>
                    <a:pt x="33138" y="0"/>
                  </a:moveTo>
                  <a:cubicBezTo>
                    <a:pt x="32988" y="0"/>
                    <a:pt x="32536" y="135"/>
                    <a:pt x="31832" y="384"/>
                  </a:cubicBezTo>
                  <a:cubicBezTo>
                    <a:pt x="31621" y="459"/>
                    <a:pt x="31388" y="546"/>
                    <a:pt x="31130" y="638"/>
                  </a:cubicBezTo>
                  <a:cubicBezTo>
                    <a:pt x="30875" y="731"/>
                    <a:pt x="30595" y="831"/>
                    <a:pt x="30297" y="942"/>
                  </a:cubicBezTo>
                  <a:cubicBezTo>
                    <a:pt x="29698" y="1161"/>
                    <a:pt x="29024" y="1423"/>
                    <a:pt x="28270" y="1698"/>
                  </a:cubicBezTo>
                  <a:cubicBezTo>
                    <a:pt x="27895" y="1837"/>
                    <a:pt x="27503" y="1983"/>
                    <a:pt x="27094" y="2138"/>
                  </a:cubicBezTo>
                  <a:lnTo>
                    <a:pt x="26939" y="2197"/>
                  </a:lnTo>
                  <a:cubicBezTo>
                    <a:pt x="26887" y="2215"/>
                    <a:pt x="26835" y="2235"/>
                    <a:pt x="26783" y="2253"/>
                  </a:cubicBezTo>
                  <a:lnTo>
                    <a:pt x="26467" y="2370"/>
                  </a:lnTo>
                  <a:lnTo>
                    <a:pt x="25818" y="2610"/>
                  </a:lnTo>
                  <a:lnTo>
                    <a:pt x="25145" y="2860"/>
                  </a:lnTo>
                  <a:cubicBezTo>
                    <a:pt x="25031" y="2903"/>
                    <a:pt x="24917" y="2948"/>
                    <a:pt x="24800" y="2988"/>
                  </a:cubicBezTo>
                  <a:lnTo>
                    <a:pt x="24449" y="3116"/>
                  </a:lnTo>
                  <a:lnTo>
                    <a:pt x="22997" y="3649"/>
                  </a:lnTo>
                  <a:cubicBezTo>
                    <a:pt x="21007" y="4374"/>
                    <a:pt x="18820" y="5168"/>
                    <a:pt x="16518" y="5993"/>
                  </a:cubicBezTo>
                  <a:cubicBezTo>
                    <a:pt x="14217" y="6820"/>
                    <a:pt x="12025" y="7612"/>
                    <a:pt x="10036" y="8347"/>
                  </a:cubicBezTo>
                  <a:cubicBezTo>
                    <a:pt x="9041" y="8715"/>
                    <a:pt x="8097" y="9068"/>
                    <a:pt x="7216" y="9406"/>
                  </a:cubicBezTo>
                  <a:cubicBezTo>
                    <a:pt x="6774" y="9571"/>
                    <a:pt x="6350" y="9736"/>
                    <a:pt x="5941" y="9895"/>
                  </a:cubicBezTo>
                  <a:cubicBezTo>
                    <a:pt x="5532" y="10053"/>
                    <a:pt x="5141" y="10208"/>
                    <a:pt x="4767" y="10356"/>
                  </a:cubicBezTo>
                  <a:cubicBezTo>
                    <a:pt x="4021" y="10649"/>
                    <a:pt x="3349" y="10928"/>
                    <a:pt x="2760" y="11174"/>
                  </a:cubicBezTo>
                  <a:cubicBezTo>
                    <a:pt x="2467" y="11296"/>
                    <a:pt x="2193" y="11411"/>
                    <a:pt x="1942" y="11521"/>
                  </a:cubicBezTo>
                  <a:cubicBezTo>
                    <a:pt x="1692" y="11630"/>
                    <a:pt x="1463" y="11733"/>
                    <a:pt x="1259" y="11826"/>
                  </a:cubicBezTo>
                  <a:cubicBezTo>
                    <a:pt x="440" y="12201"/>
                    <a:pt x="0" y="12440"/>
                    <a:pt x="27" y="12509"/>
                  </a:cubicBezTo>
                  <a:cubicBezTo>
                    <a:pt x="32" y="12522"/>
                    <a:pt x="55" y="12529"/>
                    <a:pt x="96" y="12529"/>
                  </a:cubicBezTo>
                  <a:cubicBezTo>
                    <a:pt x="261" y="12529"/>
                    <a:pt x="713" y="12419"/>
                    <a:pt x="1404" y="12214"/>
                  </a:cubicBezTo>
                  <a:cubicBezTo>
                    <a:pt x="1619" y="12150"/>
                    <a:pt x="1858" y="12077"/>
                    <a:pt x="2118" y="11996"/>
                  </a:cubicBezTo>
                  <a:cubicBezTo>
                    <a:pt x="2380" y="11916"/>
                    <a:pt x="2662" y="11827"/>
                    <a:pt x="2966" y="11732"/>
                  </a:cubicBezTo>
                  <a:cubicBezTo>
                    <a:pt x="3574" y="11539"/>
                    <a:pt x="4263" y="11313"/>
                    <a:pt x="5025" y="11064"/>
                  </a:cubicBezTo>
                  <a:cubicBezTo>
                    <a:pt x="5405" y="10939"/>
                    <a:pt x="5805" y="10807"/>
                    <a:pt x="6219" y="10668"/>
                  </a:cubicBezTo>
                  <a:lnTo>
                    <a:pt x="7514" y="10236"/>
                  </a:lnTo>
                  <a:cubicBezTo>
                    <a:pt x="8406" y="9935"/>
                    <a:pt x="9362" y="9615"/>
                    <a:pt x="10364" y="9272"/>
                  </a:cubicBezTo>
                  <a:cubicBezTo>
                    <a:pt x="12371" y="8588"/>
                    <a:pt x="14574" y="7824"/>
                    <a:pt x="16878" y="6995"/>
                  </a:cubicBezTo>
                  <a:cubicBezTo>
                    <a:pt x="19183" y="6165"/>
                    <a:pt x="21368" y="5344"/>
                    <a:pt x="23344" y="4567"/>
                  </a:cubicBezTo>
                  <a:lnTo>
                    <a:pt x="24785" y="3989"/>
                  </a:lnTo>
                  <a:lnTo>
                    <a:pt x="25132" y="3848"/>
                  </a:lnTo>
                  <a:cubicBezTo>
                    <a:pt x="25247" y="3802"/>
                    <a:pt x="25361" y="3754"/>
                    <a:pt x="25474" y="3708"/>
                  </a:cubicBezTo>
                  <a:lnTo>
                    <a:pt x="26140" y="3431"/>
                  </a:lnTo>
                  <a:lnTo>
                    <a:pt x="26782" y="3163"/>
                  </a:lnTo>
                  <a:lnTo>
                    <a:pt x="27094" y="3031"/>
                  </a:lnTo>
                  <a:lnTo>
                    <a:pt x="27247" y="2966"/>
                  </a:lnTo>
                  <a:lnTo>
                    <a:pt x="27399" y="2900"/>
                  </a:lnTo>
                  <a:cubicBezTo>
                    <a:pt x="27802" y="2724"/>
                    <a:pt x="28187" y="2555"/>
                    <a:pt x="28554" y="2394"/>
                  </a:cubicBezTo>
                  <a:cubicBezTo>
                    <a:pt x="29292" y="2073"/>
                    <a:pt x="29950" y="1763"/>
                    <a:pt x="30527" y="1490"/>
                  </a:cubicBezTo>
                  <a:cubicBezTo>
                    <a:pt x="30816" y="1352"/>
                    <a:pt x="31084" y="1226"/>
                    <a:pt x="31330" y="1105"/>
                  </a:cubicBezTo>
                  <a:cubicBezTo>
                    <a:pt x="31576" y="981"/>
                    <a:pt x="31798" y="868"/>
                    <a:pt x="31998" y="764"/>
                  </a:cubicBezTo>
                  <a:cubicBezTo>
                    <a:pt x="32794" y="346"/>
                    <a:pt x="33222" y="85"/>
                    <a:pt x="33192" y="17"/>
                  </a:cubicBezTo>
                  <a:cubicBezTo>
                    <a:pt x="33187" y="6"/>
                    <a:pt x="33169" y="0"/>
                    <a:pt x="33138" y="0"/>
                  </a:cubicBezTo>
                  <a:close/>
                </a:path>
              </a:pathLst>
            </a:custGeom>
            <a:solidFill>
              <a:srgbClr val="EDD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5"/>
            <p:cNvSpPr/>
            <p:nvPr/>
          </p:nvSpPr>
          <p:spPr>
            <a:xfrm>
              <a:off x="5483050" y="895825"/>
              <a:ext cx="670800" cy="283525"/>
            </a:xfrm>
            <a:custGeom>
              <a:avLst/>
              <a:gdLst/>
              <a:ahLst/>
              <a:cxnLst/>
              <a:rect l="l" t="t" r="r" b="b"/>
              <a:pathLst>
                <a:path w="26832" h="11341" extrusionOk="0">
                  <a:moveTo>
                    <a:pt x="26741" y="1"/>
                  </a:moveTo>
                  <a:cubicBezTo>
                    <a:pt x="26603" y="1"/>
                    <a:pt x="26236" y="110"/>
                    <a:pt x="25676" y="312"/>
                  </a:cubicBezTo>
                  <a:cubicBezTo>
                    <a:pt x="25503" y="376"/>
                    <a:pt x="25314" y="449"/>
                    <a:pt x="25104" y="527"/>
                  </a:cubicBezTo>
                  <a:cubicBezTo>
                    <a:pt x="24895" y="607"/>
                    <a:pt x="24667" y="693"/>
                    <a:pt x="24424" y="787"/>
                  </a:cubicBezTo>
                  <a:cubicBezTo>
                    <a:pt x="23936" y="976"/>
                    <a:pt x="23387" y="1199"/>
                    <a:pt x="22774" y="1437"/>
                  </a:cubicBezTo>
                  <a:lnTo>
                    <a:pt x="18488" y="3137"/>
                  </a:lnTo>
                  <a:cubicBezTo>
                    <a:pt x="16873" y="3775"/>
                    <a:pt x="15099" y="4478"/>
                    <a:pt x="13237" y="5224"/>
                  </a:cubicBezTo>
                  <a:cubicBezTo>
                    <a:pt x="11375" y="5969"/>
                    <a:pt x="9605" y="6694"/>
                    <a:pt x="8003" y="7375"/>
                  </a:cubicBezTo>
                  <a:cubicBezTo>
                    <a:pt x="7203" y="7718"/>
                    <a:pt x="6444" y="8045"/>
                    <a:pt x="5738" y="8361"/>
                  </a:cubicBezTo>
                  <a:lnTo>
                    <a:pt x="5216" y="8595"/>
                  </a:lnTo>
                  <a:cubicBezTo>
                    <a:pt x="5046" y="8672"/>
                    <a:pt x="4877" y="8746"/>
                    <a:pt x="4714" y="8822"/>
                  </a:cubicBezTo>
                  <a:cubicBezTo>
                    <a:pt x="4388" y="8973"/>
                    <a:pt x="4075" y="9117"/>
                    <a:pt x="3777" y="9258"/>
                  </a:cubicBezTo>
                  <a:cubicBezTo>
                    <a:pt x="3180" y="9536"/>
                    <a:pt x="2646" y="9802"/>
                    <a:pt x="2178" y="10036"/>
                  </a:cubicBezTo>
                  <a:cubicBezTo>
                    <a:pt x="1943" y="10155"/>
                    <a:pt x="1725" y="10264"/>
                    <a:pt x="1527" y="10370"/>
                  </a:cubicBezTo>
                  <a:cubicBezTo>
                    <a:pt x="1329" y="10475"/>
                    <a:pt x="1149" y="10573"/>
                    <a:pt x="987" y="10663"/>
                  </a:cubicBezTo>
                  <a:cubicBezTo>
                    <a:pt x="342" y="11023"/>
                    <a:pt x="1" y="11255"/>
                    <a:pt x="30" y="11321"/>
                  </a:cubicBezTo>
                  <a:cubicBezTo>
                    <a:pt x="36" y="11334"/>
                    <a:pt x="57" y="11341"/>
                    <a:pt x="92" y="11341"/>
                  </a:cubicBezTo>
                  <a:cubicBezTo>
                    <a:pt x="232" y="11341"/>
                    <a:pt x="600" y="11236"/>
                    <a:pt x="1157" y="11041"/>
                  </a:cubicBezTo>
                  <a:cubicBezTo>
                    <a:pt x="1330" y="10981"/>
                    <a:pt x="1523" y="10909"/>
                    <a:pt x="1732" y="10833"/>
                  </a:cubicBezTo>
                  <a:cubicBezTo>
                    <a:pt x="1943" y="10756"/>
                    <a:pt x="2172" y="10673"/>
                    <a:pt x="2416" y="10582"/>
                  </a:cubicBezTo>
                  <a:cubicBezTo>
                    <a:pt x="2906" y="10399"/>
                    <a:pt x="3458" y="10183"/>
                    <a:pt x="4072" y="9951"/>
                  </a:cubicBezTo>
                  <a:lnTo>
                    <a:pt x="6075" y="9178"/>
                  </a:lnTo>
                  <a:lnTo>
                    <a:pt x="8373" y="8284"/>
                  </a:lnTo>
                  <a:cubicBezTo>
                    <a:pt x="9992" y="7654"/>
                    <a:pt x="11770" y="6959"/>
                    <a:pt x="13633" y="6212"/>
                  </a:cubicBezTo>
                  <a:cubicBezTo>
                    <a:pt x="15495" y="5466"/>
                    <a:pt x="17265" y="4734"/>
                    <a:pt x="18863" y="4044"/>
                  </a:cubicBezTo>
                  <a:lnTo>
                    <a:pt x="20029" y="3535"/>
                  </a:lnTo>
                  <a:lnTo>
                    <a:pt x="20310" y="3411"/>
                  </a:lnTo>
                  <a:lnTo>
                    <a:pt x="20586" y="3286"/>
                  </a:lnTo>
                  <a:lnTo>
                    <a:pt x="21124" y="3042"/>
                  </a:lnTo>
                  <a:lnTo>
                    <a:pt x="21644" y="2804"/>
                  </a:lnTo>
                  <a:cubicBezTo>
                    <a:pt x="21813" y="2727"/>
                    <a:pt x="21980" y="2651"/>
                    <a:pt x="22143" y="2574"/>
                  </a:cubicBezTo>
                  <a:cubicBezTo>
                    <a:pt x="22468" y="2419"/>
                    <a:pt x="22780" y="2270"/>
                    <a:pt x="23076" y="2128"/>
                  </a:cubicBezTo>
                  <a:cubicBezTo>
                    <a:pt x="23672" y="1844"/>
                    <a:pt x="24202" y="1572"/>
                    <a:pt x="24669" y="1331"/>
                  </a:cubicBezTo>
                  <a:cubicBezTo>
                    <a:pt x="24901" y="1210"/>
                    <a:pt x="25118" y="1099"/>
                    <a:pt x="25315" y="991"/>
                  </a:cubicBezTo>
                  <a:cubicBezTo>
                    <a:pt x="25512" y="883"/>
                    <a:pt x="25690" y="782"/>
                    <a:pt x="25851" y="690"/>
                  </a:cubicBezTo>
                  <a:cubicBezTo>
                    <a:pt x="26493" y="321"/>
                    <a:pt x="26832" y="86"/>
                    <a:pt x="26799" y="20"/>
                  </a:cubicBezTo>
                  <a:cubicBezTo>
                    <a:pt x="26793" y="7"/>
                    <a:pt x="26774" y="1"/>
                    <a:pt x="26741" y="1"/>
                  </a:cubicBezTo>
                  <a:close/>
                </a:path>
              </a:pathLst>
            </a:custGeom>
            <a:solidFill>
              <a:srgbClr val="EDD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5"/>
            <p:cNvSpPr/>
            <p:nvPr/>
          </p:nvSpPr>
          <p:spPr>
            <a:xfrm>
              <a:off x="5432625" y="1088750"/>
              <a:ext cx="381000" cy="168925"/>
            </a:xfrm>
            <a:custGeom>
              <a:avLst/>
              <a:gdLst/>
              <a:ahLst/>
              <a:cxnLst/>
              <a:rect l="l" t="t" r="r" b="b"/>
              <a:pathLst>
                <a:path w="15240" h="6757" extrusionOk="0">
                  <a:moveTo>
                    <a:pt x="15100" y="1"/>
                  </a:moveTo>
                  <a:cubicBezTo>
                    <a:pt x="14987" y="1"/>
                    <a:pt x="14793" y="39"/>
                    <a:pt x="14529" y="112"/>
                  </a:cubicBezTo>
                  <a:cubicBezTo>
                    <a:pt x="14426" y="141"/>
                    <a:pt x="14314" y="175"/>
                    <a:pt x="14191" y="211"/>
                  </a:cubicBezTo>
                  <a:cubicBezTo>
                    <a:pt x="14068" y="248"/>
                    <a:pt x="13936" y="289"/>
                    <a:pt x="13794" y="334"/>
                  </a:cubicBezTo>
                  <a:cubicBezTo>
                    <a:pt x="13508" y="425"/>
                    <a:pt x="13188" y="536"/>
                    <a:pt x="12834" y="657"/>
                  </a:cubicBezTo>
                  <a:cubicBezTo>
                    <a:pt x="12655" y="717"/>
                    <a:pt x="12471" y="782"/>
                    <a:pt x="12279" y="851"/>
                  </a:cubicBezTo>
                  <a:cubicBezTo>
                    <a:pt x="12085" y="918"/>
                    <a:pt x="11884" y="989"/>
                    <a:pt x="11677" y="1063"/>
                  </a:cubicBezTo>
                  <a:cubicBezTo>
                    <a:pt x="11262" y="1213"/>
                    <a:pt x="10818" y="1372"/>
                    <a:pt x="10355" y="1545"/>
                  </a:cubicBezTo>
                  <a:cubicBezTo>
                    <a:pt x="9424" y="1889"/>
                    <a:pt x="8404" y="2277"/>
                    <a:pt x="7340" y="2710"/>
                  </a:cubicBezTo>
                  <a:cubicBezTo>
                    <a:pt x="6276" y="3144"/>
                    <a:pt x="5271" y="3584"/>
                    <a:pt x="4367" y="4012"/>
                  </a:cubicBezTo>
                  <a:cubicBezTo>
                    <a:pt x="4143" y="4120"/>
                    <a:pt x="3923" y="4227"/>
                    <a:pt x="3711" y="4332"/>
                  </a:cubicBezTo>
                  <a:lnTo>
                    <a:pt x="3552" y="4411"/>
                  </a:lnTo>
                  <a:lnTo>
                    <a:pt x="3475" y="4450"/>
                  </a:lnTo>
                  <a:lnTo>
                    <a:pt x="3398" y="4489"/>
                  </a:lnTo>
                  <a:lnTo>
                    <a:pt x="3097" y="4648"/>
                  </a:lnTo>
                  <a:cubicBezTo>
                    <a:pt x="2900" y="4752"/>
                    <a:pt x="2709" y="4852"/>
                    <a:pt x="2528" y="4950"/>
                  </a:cubicBezTo>
                  <a:cubicBezTo>
                    <a:pt x="2348" y="5053"/>
                    <a:pt x="2175" y="5151"/>
                    <a:pt x="2012" y="5246"/>
                  </a:cubicBezTo>
                  <a:lnTo>
                    <a:pt x="1772" y="5386"/>
                  </a:lnTo>
                  <a:lnTo>
                    <a:pt x="1656" y="5454"/>
                  </a:lnTo>
                  <a:lnTo>
                    <a:pt x="1547" y="5522"/>
                  </a:lnTo>
                  <a:cubicBezTo>
                    <a:pt x="1402" y="5614"/>
                    <a:pt x="1266" y="5701"/>
                    <a:pt x="1139" y="5782"/>
                  </a:cubicBezTo>
                  <a:cubicBezTo>
                    <a:pt x="1013" y="5865"/>
                    <a:pt x="896" y="5944"/>
                    <a:pt x="791" y="6017"/>
                  </a:cubicBezTo>
                  <a:cubicBezTo>
                    <a:pt x="685" y="6093"/>
                    <a:pt x="590" y="6165"/>
                    <a:pt x="505" y="6229"/>
                  </a:cubicBezTo>
                  <a:cubicBezTo>
                    <a:pt x="168" y="6492"/>
                    <a:pt x="1" y="6666"/>
                    <a:pt x="39" y="6730"/>
                  </a:cubicBezTo>
                  <a:cubicBezTo>
                    <a:pt x="49" y="6747"/>
                    <a:pt x="75" y="6756"/>
                    <a:pt x="116" y="6756"/>
                  </a:cubicBezTo>
                  <a:cubicBezTo>
                    <a:pt x="221" y="6756"/>
                    <a:pt x="424" y="6699"/>
                    <a:pt x="708" y="6592"/>
                  </a:cubicBezTo>
                  <a:cubicBezTo>
                    <a:pt x="806" y="6554"/>
                    <a:pt x="914" y="6512"/>
                    <a:pt x="1032" y="6463"/>
                  </a:cubicBezTo>
                  <a:cubicBezTo>
                    <a:pt x="1152" y="6416"/>
                    <a:pt x="1281" y="6366"/>
                    <a:pt x="1419" y="6308"/>
                  </a:cubicBezTo>
                  <a:cubicBezTo>
                    <a:pt x="1558" y="6252"/>
                    <a:pt x="1704" y="6190"/>
                    <a:pt x="1857" y="6124"/>
                  </a:cubicBezTo>
                  <a:lnTo>
                    <a:pt x="1975" y="6073"/>
                  </a:lnTo>
                  <a:lnTo>
                    <a:pt x="2098" y="6024"/>
                  </a:lnTo>
                  <a:lnTo>
                    <a:pt x="2349" y="5919"/>
                  </a:lnTo>
                  <a:cubicBezTo>
                    <a:pt x="2522" y="5846"/>
                    <a:pt x="2701" y="5770"/>
                    <a:pt x="2888" y="5688"/>
                  </a:cubicBezTo>
                  <a:lnTo>
                    <a:pt x="3474" y="5445"/>
                  </a:lnTo>
                  <a:lnTo>
                    <a:pt x="3781" y="5316"/>
                  </a:lnTo>
                  <a:lnTo>
                    <a:pt x="3860" y="5282"/>
                  </a:lnTo>
                  <a:lnTo>
                    <a:pt x="3940" y="5250"/>
                  </a:lnTo>
                  <a:lnTo>
                    <a:pt x="4100" y="5184"/>
                  </a:lnTo>
                  <a:cubicBezTo>
                    <a:pt x="4317" y="5095"/>
                    <a:pt x="4539" y="5004"/>
                    <a:pt x="4767" y="4908"/>
                  </a:cubicBezTo>
                  <a:lnTo>
                    <a:pt x="7743" y="3695"/>
                  </a:lnTo>
                  <a:cubicBezTo>
                    <a:pt x="8800" y="3267"/>
                    <a:pt x="9809" y="2849"/>
                    <a:pt x="10721" y="2454"/>
                  </a:cubicBezTo>
                  <a:cubicBezTo>
                    <a:pt x="11177" y="2256"/>
                    <a:pt x="11610" y="2067"/>
                    <a:pt x="12012" y="1880"/>
                  </a:cubicBezTo>
                  <a:cubicBezTo>
                    <a:pt x="12213" y="1787"/>
                    <a:pt x="12406" y="1697"/>
                    <a:pt x="12593" y="1610"/>
                  </a:cubicBezTo>
                  <a:cubicBezTo>
                    <a:pt x="12779" y="1520"/>
                    <a:pt x="12956" y="1434"/>
                    <a:pt x="13125" y="1350"/>
                  </a:cubicBezTo>
                  <a:cubicBezTo>
                    <a:pt x="13463" y="1184"/>
                    <a:pt x="13767" y="1024"/>
                    <a:pt x="14030" y="880"/>
                  </a:cubicBezTo>
                  <a:cubicBezTo>
                    <a:pt x="14162" y="809"/>
                    <a:pt x="14284" y="741"/>
                    <a:pt x="14395" y="675"/>
                  </a:cubicBezTo>
                  <a:cubicBezTo>
                    <a:pt x="14506" y="609"/>
                    <a:pt x="14607" y="547"/>
                    <a:pt x="14697" y="490"/>
                  </a:cubicBezTo>
                  <a:cubicBezTo>
                    <a:pt x="15056" y="261"/>
                    <a:pt x="15240" y="103"/>
                    <a:pt x="15209" y="36"/>
                  </a:cubicBezTo>
                  <a:cubicBezTo>
                    <a:pt x="15198" y="12"/>
                    <a:pt x="15161" y="1"/>
                    <a:pt x="15100" y="1"/>
                  </a:cubicBezTo>
                  <a:close/>
                </a:path>
              </a:pathLst>
            </a:custGeom>
            <a:solidFill>
              <a:srgbClr val="EDD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5"/>
            <p:cNvSpPr/>
            <p:nvPr/>
          </p:nvSpPr>
          <p:spPr>
            <a:xfrm>
              <a:off x="5444125" y="1217400"/>
              <a:ext cx="582250" cy="265175"/>
            </a:xfrm>
            <a:custGeom>
              <a:avLst/>
              <a:gdLst/>
              <a:ahLst/>
              <a:cxnLst/>
              <a:rect l="l" t="t" r="r" b="b"/>
              <a:pathLst>
                <a:path w="23290" h="10607" extrusionOk="0">
                  <a:moveTo>
                    <a:pt x="23163" y="1"/>
                  </a:moveTo>
                  <a:cubicBezTo>
                    <a:pt x="22866" y="1"/>
                    <a:pt x="21593" y="487"/>
                    <a:pt x="19700" y="1301"/>
                  </a:cubicBezTo>
                  <a:cubicBezTo>
                    <a:pt x="17579" y="2215"/>
                    <a:pt x="14684" y="3543"/>
                    <a:pt x="11497" y="5024"/>
                  </a:cubicBezTo>
                  <a:lnTo>
                    <a:pt x="7004" y="7110"/>
                  </a:lnTo>
                  <a:lnTo>
                    <a:pt x="5044" y="8021"/>
                  </a:lnTo>
                  <a:lnTo>
                    <a:pt x="4156" y="8437"/>
                  </a:lnTo>
                  <a:cubicBezTo>
                    <a:pt x="3871" y="8569"/>
                    <a:pt x="3598" y="8695"/>
                    <a:pt x="3337" y="8819"/>
                  </a:cubicBezTo>
                  <a:cubicBezTo>
                    <a:pt x="2817" y="9066"/>
                    <a:pt x="2345" y="9287"/>
                    <a:pt x="1933" y="9488"/>
                  </a:cubicBezTo>
                  <a:cubicBezTo>
                    <a:pt x="1726" y="9589"/>
                    <a:pt x="1535" y="9683"/>
                    <a:pt x="1359" y="9772"/>
                  </a:cubicBezTo>
                  <a:cubicBezTo>
                    <a:pt x="1184" y="9859"/>
                    <a:pt x="1023" y="9940"/>
                    <a:pt x="880" y="10015"/>
                  </a:cubicBezTo>
                  <a:cubicBezTo>
                    <a:pt x="305" y="10314"/>
                    <a:pt x="0" y="10512"/>
                    <a:pt x="28" y="10580"/>
                  </a:cubicBezTo>
                  <a:cubicBezTo>
                    <a:pt x="35" y="10598"/>
                    <a:pt x="64" y="10606"/>
                    <a:pt x="113" y="10606"/>
                  </a:cubicBezTo>
                  <a:cubicBezTo>
                    <a:pt x="255" y="10606"/>
                    <a:pt x="572" y="10533"/>
                    <a:pt x="1035" y="10399"/>
                  </a:cubicBezTo>
                  <a:cubicBezTo>
                    <a:pt x="1191" y="10352"/>
                    <a:pt x="1364" y="10300"/>
                    <a:pt x="1551" y="10241"/>
                  </a:cubicBezTo>
                  <a:cubicBezTo>
                    <a:pt x="1739" y="10181"/>
                    <a:pt x="1941" y="10112"/>
                    <a:pt x="2159" y="10037"/>
                  </a:cubicBezTo>
                  <a:cubicBezTo>
                    <a:pt x="2593" y="9888"/>
                    <a:pt x="3088" y="9716"/>
                    <a:pt x="3629" y="9512"/>
                  </a:cubicBezTo>
                  <a:cubicBezTo>
                    <a:pt x="3900" y="9411"/>
                    <a:pt x="4183" y="9304"/>
                    <a:pt x="4478" y="9190"/>
                  </a:cubicBezTo>
                  <a:cubicBezTo>
                    <a:pt x="4773" y="9078"/>
                    <a:pt x="5077" y="8955"/>
                    <a:pt x="5393" y="8830"/>
                  </a:cubicBezTo>
                  <a:cubicBezTo>
                    <a:pt x="6025" y="8580"/>
                    <a:pt x="6696" y="8300"/>
                    <a:pt x="7401" y="8005"/>
                  </a:cubicBezTo>
                  <a:cubicBezTo>
                    <a:pt x="8808" y="7411"/>
                    <a:pt x="10346" y="6730"/>
                    <a:pt x="11944" y="5988"/>
                  </a:cubicBezTo>
                  <a:cubicBezTo>
                    <a:pt x="15141" y="4504"/>
                    <a:pt x="17988" y="3066"/>
                    <a:pt x="20025" y="1980"/>
                  </a:cubicBezTo>
                  <a:cubicBezTo>
                    <a:pt x="22063" y="892"/>
                    <a:pt x="23290" y="154"/>
                    <a:pt x="23226" y="22"/>
                  </a:cubicBezTo>
                  <a:cubicBezTo>
                    <a:pt x="23220" y="8"/>
                    <a:pt x="23198" y="1"/>
                    <a:pt x="23163" y="1"/>
                  </a:cubicBezTo>
                  <a:close/>
                </a:path>
              </a:pathLst>
            </a:custGeom>
            <a:solidFill>
              <a:srgbClr val="EDD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5"/>
            <p:cNvSpPr/>
            <p:nvPr/>
          </p:nvSpPr>
          <p:spPr>
            <a:xfrm>
              <a:off x="5702400" y="1051925"/>
              <a:ext cx="555550" cy="239100"/>
            </a:xfrm>
            <a:custGeom>
              <a:avLst/>
              <a:gdLst/>
              <a:ahLst/>
              <a:cxnLst/>
              <a:rect l="l" t="t" r="r" b="b"/>
              <a:pathLst>
                <a:path w="22222" h="9564" extrusionOk="0">
                  <a:moveTo>
                    <a:pt x="22122" y="1"/>
                  </a:moveTo>
                  <a:cubicBezTo>
                    <a:pt x="21994" y="1"/>
                    <a:pt x="21692" y="87"/>
                    <a:pt x="21244" y="247"/>
                  </a:cubicBezTo>
                  <a:cubicBezTo>
                    <a:pt x="21100" y="299"/>
                    <a:pt x="20942" y="358"/>
                    <a:pt x="20767" y="424"/>
                  </a:cubicBezTo>
                  <a:cubicBezTo>
                    <a:pt x="20593" y="490"/>
                    <a:pt x="20405" y="560"/>
                    <a:pt x="20202" y="637"/>
                  </a:cubicBezTo>
                  <a:cubicBezTo>
                    <a:pt x="20000" y="716"/>
                    <a:pt x="19785" y="800"/>
                    <a:pt x="19556" y="892"/>
                  </a:cubicBezTo>
                  <a:lnTo>
                    <a:pt x="19383" y="961"/>
                  </a:lnTo>
                  <a:lnTo>
                    <a:pt x="19296" y="996"/>
                  </a:lnTo>
                  <a:lnTo>
                    <a:pt x="19206" y="1031"/>
                  </a:lnTo>
                  <a:lnTo>
                    <a:pt x="18835" y="1176"/>
                  </a:lnTo>
                  <a:lnTo>
                    <a:pt x="15282" y="2592"/>
                  </a:lnTo>
                  <a:cubicBezTo>
                    <a:pt x="13944" y="3125"/>
                    <a:pt x="12474" y="3711"/>
                    <a:pt x="10931" y="4335"/>
                  </a:cubicBezTo>
                  <a:cubicBezTo>
                    <a:pt x="9388" y="4960"/>
                    <a:pt x="7922" y="5570"/>
                    <a:pt x="6595" y="6145"/>
                  </a:cubicBezTo>
                  <a:cubicBezTo>
                    <a:pt x="6265" y="6289"/>
                    <a:pt x="5943" y="6432"/>
                    <a:pt x="5629" y="6570"/>
                  </a:cubicBezTo>
                  <a:cubicBezTo>
                    <a:pt x="5316" y="6707"/>
                    <a:pt x="5014" y="6848"/>
                    <a:pt x="4721" y="6981"/>
                  </a:cubicBezTo>
                  <a:lnTo>
                    <a:pt x="4290" y="7180"/>
                  </a:lnTo>
                  <a:cubicBezTo>
                    <a:pt x="4149" y="7244"/>
                    <a:pt x="4010" y="7307"/>
                    <a:pt x="3877" y="7372"/>
                  </a:cubicBezTo>
                  <a:cubicBezTo>
                    <a:pt x="3606" y="7501"/>
                    <a:pt x="3348" y="7625"/>
                    <a:pt x="3102" y="7746"/>
                  </a:cubicBezTo>
                  <a:cubicBezTo>
                    <a:pt x="2609" y="7982"/>
                    <a:pt x="2169" y="8211"/>
                    <a:pt x="1783" y="8414"/>
                  </a:cubicBezTo>
                  <a:cubicBezTo>
                    <a:pt x="1590" y="8515"/>
                    <a:pt x="1412" y="8609"/>
                    <a:pt x="1249" y="8700"/>
                  </a:cubicBezTo>
                  <a:cubicBezTo>
                    <a:pt x="1086" y="8792"/>
                    <a:pt x="938" y="8877"/>
                    <a:pt x="806" y="8956"/>
                  </a:cubicBezTo>
                  <a:cubicBezTo>
                    <a:pt x="278" y="9269"/>
                    <a:pt x="1" y="9475"/>
                    <a:pt x="32" y="9541"/>
                  </a:cubicBezTo>
                  <a:cubicBezTo>
                    <a:pt x="39" y="9556"/>
                    <a:pt x="63" y="9564"/>
                    <a:pt x="103" y="9564"/>
                  </a:cubicBezTo>
                  <a:cubicBezTo>
                    <a:pt x="234" y="9564"/>
                    <a:pt x="535" y="9483"/>
                    <a:pt x="979" y="9331"/>
                  </a:cubicBezTo>
                  <a:cubicBezTo>
                    <a:pt x="1124" y="9282"/>
                    <a:pt x="1282" y="9224"/>
                    <a:pt x="1458" y="9161"/>
                  </a:cubicBezTo>
                  <a:cubicBezTo>
                    <a:pt x="1632" y="9099"/>
                    <a:pt x="1823" y="9031"/>
                    <a:pt x="2026" y="8956"/>
                  </a:cubicBezTo>
                  <a:cubicBezTo>
                    <a:pt x="2433" y="8806"/>
                    <a:pt x="2893" y="8627"/>
                    <a:pt x="3402" y="8435"/>
                  </a:cubicBezTo>
                  <a:lnTo>
                    <a:pt x="5064" y="7792"/>
                  </a:lnTo>
                  <a:cubicBezTo>
                    <a:pt x="5362" y="7677"/>
                    <a:pt x="5670" y="7556"/>
                    <a:pt x="5989" y="7433"/>
                  </a:cubicBezTo>
                  <a:cubicBezTo>
                    <a:pt x="6308" y="7309"/>
                    <a:pt x="6634" y="7182"/>
                    <a:pt x="6970" y="7050"/>
                  </a:cubicBezTo>
                  <a:cubicBezTo>
                    <a:pt x="8312" y="6527"/>
                    <a:pt x="9787" y="5946"/>
                    <a:pt x="11330" y="5322"/>
                  </a:cubicBezTo>
                  <a:cubicBezTo>
                    <a:pt x="12874" y="4696"/>
                    <a:pt x="14339" y="4081"/>
                    <a:pt x="15663" y="3496"/>
                  </a:cubicBezTo>
                  <a:cubicBezTo>
                    <a:pt x="15993" y="3348"/>
                    <a:pt x="16315" y="3204"/>
                    <a:pt x="16627" y="3063"/>
                  </a:cubicBezTo>
                  <a:lnTo>
                    <a:pt x="16859" y="2958"/>
                  </a:lnTo>
                  <a:lnTo>
                    <a:pt x="17088" y="2852"/>
                  </a:lnTo>
                  <a:lnTo>
                    <a:pt x="17532" y="2644"/>
                  </a:lnTo>
                  <a:lnTo>
                    <a:pt x="17961" y="2442"/>
                  </a:lnTo>
                  <a:cubicBezTo>
                    <a:pt x="18101" y="2376"/>
                    <a:pt x="18239" y="2311"/>
                    <a:pt x="18374" y="2245"/>
                  </a:cubicBezTo>
                  <a:cubicBezTo>
                    <a:pt x="18642" y="2113"/>
                    <a:pt x="18899" y="1985"/>
                    <a:pt x="19144" y="1863"/>
                  </a:cubicBezTo>
                  <a:lnTo>
                    <a:pt x="19502" y="1683"/>
                  </a:lnTo>
                  <a:lnTo>
                    <a:pt x="19588" y="1638"/>
                  </a:lnTo>
                  <a:lnTo>
                    <a:pt x="19674" y="1594"/>
                  </a:lnTo>
                  <a:lnTo>
                    <a:pt x="19840" y="1506"/>
                  </a:lnTo>
                  <a:cubicBezTo>
                    <a:pt x="20058" y="1391"/>
                    <a:pt x="20263" y="1281"/>
                    <a:pt x="20454" y="1177"/>
                  </a:cubicBezTo>
                  <a:cubicBezTo>
                    <a:pt x="20645" y="1073"/>
                    <a:pt x="20823" y="976"/>
                    <a:pt x="20985" y="882"/>
                  </a:cubicBezTo>
                  <a:cubicBezTo>
                    <a:pt x="21147" y="788"/>
                    <a:pt x="21293" y="701"/>
                    <a:pt x="21424" y="620"/>
                  </a:cubicBezTo>
                  <a:cubicBezTo>
                    <a:pt x="21948" y="297"/>
                    <a:pt x="22222" y="89"/>
                    <a:pt x="22190" y="23"/>
                  </a:cubicBezTo>
                  <a:cubicBezTo>
                    <a:pt x="22182" y="8"/>
                    <a:pt x="22160" y="1"/>
                    <a:pt x="22122" y="1"/>
                  </a:cubicBezTo>
                  <a:close/>
                </a:path>
              </a:pathLst>
            </a:custGeom>
            <a:solidFill>
              <a:srgbClr val="EDD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5"/>
            <p:cNvSpPr/>
            <p:nvPr/>
          </p:nvSpPr>
          <p:spPr>
            <a:xfrm>
              <a:off x="5609550" y="1942725"/>
              <a:ext cx="823425" cy="650950"/>
            </a:xfrm>
            <a:custGeom>
              <a:avLst/>
              <a:gdLst/>
              <a:ahLst/>
              <a:cxnLst/>
              <a:rect l="l" t="t" r="r" b="b"/>
              <a:pathLst>
                <a:path w="32937" h="26038" extrusionOk="0">
                  <a:moveTo>
                    <a:pt x="32872" y="0"/>
                  </a:moveTo>
                  <a:cubicBezTo>
                    <a:pt x="32760" y="0"/>
                    <a:pt x="32258" y="287"/>
                    <a:pt x="31440" y="817"/>
                  </a:cubicBezTo>
                  <a:cubicBezTo>
                    <a:pt x="31216" y="962"/>
                    <a:pt x="30972" y="1129"/>
                    <a:pt x="30705" y="1312"/>
                  </a:cubicBezTo>
                  <a:lnTo>
                    <a:pt x="30287" y="1600"/>
                  </a:lnTo>
                  <a:lnTo>
                    <a:pt x="30066" y="1753"/>
                  </a:lnTo>
                  <a:lnTo>
                    <a:pt x="29953" y="1832"/>
                  </a:lnTo>
                  <a:lnTo>
                    <a:pt x="29839" y="1913"/>
                  </a:lnTo>
                  <a:cubicBezTo>
                    <a:pt x="29531" y="2134"/>
                    <a:pt x="29204" y="2370"/>
                    <a:pt x="28856" y="2623"/>
                  </a:cubicBezTo>
                  <a:lnTo>
                    <a:pt x="28594" y="2816"/>
                  </a:lnTo>
                  <a:cubicBezTo>
                    <a:pt x="28505" y="2880"/>
                    <a:pt x="28415" y="2948"/>
                    <a:pt x="28324" y="3015"/>
                  </a:cubicBezTo>
                  <a:lnTo>
                    <a:pt x="27767" y="3433"/>
                  </a:lnTo>
                  <a:lnTo>
                    <a:pt x="27184" y="3873"/>
                  </a:lnTo>
                  <a:lnTo>
                    <a:pt x="26578" y="4336"/>
                  </a:lnTo>
                  <a:lnTo>
                    <a:pt x="25950" y="4823"/>
                  </a:lnTo>
                  <a:cubicBezTo>
                    <a:pt x="25736" y="4987"/>
                    <a:pt x="25521" y="5157"/>
                    <a:pt x="25301" y="5330"/>
                  </a:cubicBezTo>
                  <a:lnTo>
                    <a:pt x="24630" y="5857"/>
                  </a:lnTo>
                  <a:lnTo>
                    <a:pt x="23942" y="6404"/>
                  </a:lnTo>
                  <a:cubicBezTo>
                    <a:pt x="23475" y="6775"/>
                    <a:pt x="22997" y="7157"/>
                    <a:pt x="22508" y="7549"/>
                  </a:cubicBezTo>
                  <a:lnTo>
                    <a:pt x="19439" y="10011"/>
                  </a:lnTo>
                  <a:lnTo>
                    <a:pt x="19239" y="10173"/>
                  </a:lnTo>
                  <a:lnTo>
                    <a:pt x="19037" y="10332"/>
                  </a:lnTo>
                  <a:lnTo>
                    <a:pt x="18632" y="10654"/>
                  </a:lnTo>
                  <a:lnTo>
                    <a:pt x="18223" y="10978"/>
                  </a:lnTo>
                  <a:lnTo>
                    <a:pt x="18018" y="11141"/>
                  </a:lnTo>
                  <a:lnTo>
                    <a:pt x="17914" y="11224"/>
                  </a:lnTo>
                  <a:lnTo>
                    <a:pt x="17811" y="11304"/>
                  </a:lnTo>
                  <a:lnTo>
                    <a:pt x="16973" y="11959"/>
                  </a:lnTo>
                  <a:lnTo>
                    <a:pt x="16552" y="12290"/>
                  </a:lnTo>
                  <a:lnTo>
                    <a:pt x="16123" y="12619"/>
                  </a:lnTo>
                  <a:lnTo>
                    <a:pt x="15270" y="13275"/>
                  </a:lnTo>
                  <a:lnTo>
                    <a:pt x="14421" y="13912"/>
                  </a:lnTo>
                  <a:lnTo>
                    <a:pt x="14002" y="14226"/>
                  </a:lnTo>
                  <a:cubicBezTo>
                    <a:pt x="13934" y="14278"/>
                    <a:pt x="13863" y="14330"/>
                    <a:pt x="13793" y="14381"/>
                  </a:cubicBezTo>
                  <a:lnTo>
                    <a:pt x="13582" y="14534"/>
                  </a:lnTo>
                  <a:lnTo>
                    <a:pt x="12752" y="15138"/>
                  </a:lnTo>
                  <a:lnTo>
                    <a:pt x="12545" y="15289"/>
                  </a:lnTo>
                  <a:lnTo>
                    <a:pt x="12340" y="15434"/>
                  </a:lnTo>
                  <a:lnTo>
                    <a:pt x="11931" y="15722"/>
                  </a:lnTo>
                  <a:lnTo>
                    <a:pt x="11526" y="16007"/>
                  </a:lnTo>
                  <a:lnTo>
                    <a:pt x="11325" y="16149"/>
                  </a:lnTo>
                  <a:cubicBezTo>
                    <a:pt x="11259" y="16195"/>
                    <a:pt x="11193" y="16243"/>
                    <a:pt x="11123" y="16288"/>
                  </a:cubicBezTo>
                  <a:lnTo>
                    <a:pt x="10715" y="16559"/>
                  </a:lnTo>
                  <a:cubicBezTo>
                    <a:pt x="10579" y="16649"/>
                    <a:pt x="10445" y="16736"/>
                    <a:pt x="10310" y="16829"/>
                  </a:cubicBezTo>
                  <a:lnTo>
                    <a:pt x="9913" y="17100"/>
                  </a:lnTo>
                  <a:cubicBezTo>
                    <a:pt x="9780" y="17192"/>
                    <a:pt x="9648" y="17280"/>
                    <a:pt x="9520" y="17372"/>
                  </a:cubicBezTo>
                  <a:cubicBezTo>
                    <a:pt x="8483" y="18094"/>
                    <a:pt x="7516" y="18808"/>
                    <a:pt x="6632" y="19504"/>
                  </a:cubicBezTo>
                  <a:cubicBezTo>
                    <a:pt x="5750" y="20198"/>
                    <a:pt x="4950" y="20875"/>
                    <a:pt x="4232" y="21508"/>
                  </a:cubicBezTo>
                  <a:cubicBezTo>
                    <a:pt x="3514" y="22139"/>
                    <a:pt x="2891" y="22740"/>
                    <a:pt x="2353" y="23275"/>
                  </a:cubicBezTo>
                  <a:lnTo>
                    <a:pt x="1968" y="23668"/>
                  </a:lnTo>
                  <a:lnTo>
                    <a:pt x="1786" y="23854"/>
                  </a:lnTo>
                  <a:cubicBezTo>
                    <a:pt x="1729" y="23915"/>
                    <a:pt x="1673" y="23976"/>
                    <a:pt x="1616" y="24036"/>
                  </a:cubicBezTo>
                  <a:lnTo>
                    <a:pt x="1300" y="24379"/>
                  </a:lnTo>
                  <a:lnTo>
                    <a:pt x="1154" y="24539"/>
                  </a:lnTo>
                  <a:cubicBezTo>
                    <a:pt x="1106" y="24591"/>
                    <a:pt x="1063" y="24643"/>
                    <a:pt x="1019" y="24694"/>
                  </a:cubicBezTo>
                  <a:cubicBezTo>
                    <a:pt x="843" y="24896"/>
                    <a:pt x="687" y="25075"/>
                    <a:pt x="558" y="25235"/>
                  </a:cubicBezTo>
                  <a:cubicBezTo>
                    <a:pt x="429" y="25395"/>
                    <a:pt x="323" y="25534"/>
                    <a:pt x="240" y="25648"/>
                  </a:cubicBezTo>
                  <a:cubicBezTo>
                    <a:pt x="73" y="25876"/>
                    <a:pt x="0" y="26007"/>
                    <a:pt x="27" y="26033"/>
                  </a:cubicBezTo>
                  <a:cubicBezTo>
                    <a:pt x="30" y="26036"/>
                    <a:pt x="34" y="26038"/>
                    <a:pt x="40" y="26038"/>
                  </a:cubicBezTo>
                  <a:cubicBezTo>
                    <a:pt x="84" y="26038"/>
                    <a:pt x="205" y="25953"/>
                    <a:pt x="395" y="25794"/>
                  </a:cubicBezTo>
                  <a:cubicBezTo>
                    <a:pt x="505" y="25705"/>
                    <a:pt x="634" y="25589"/>
                    <a:pt x="786" y="25454"/>
                  </a:cubicBezTo>
                  <a:cubicBezTo>
                    <a:pt x="942" y="25319"/>
                    <a:pt x="1117" y="25163"/>
                    <a:pt x="1313" y="24985"/>
                  </a:cubicBezTo>
                  <a:cubicBezTo>
                    <a:pt x="1362" y="24941"/>
                    <a:pt x="1411" y="24895"/>
                    <a:pt x="1465" y="24849"/>
                  </a:cubicBezTo>
                  <a:lnTo>
                    <a:pt x="1625" y="24707"/>
                  </a:lnTo>
                  <a:lnTo>
                    <a:pt x="1971" y="24399"/>
                  </a:lnTo>
                  <a:cubicBezTo>
                    <a:pt x="2031" y="24345"/>
                    <a:pt x="2091" y="24291"/>
                    <a:pt x="2155" y="24236"/>
                  </a:cubicBezTo>
                  <a:lnTo>
                    <a:pt x="2347" y="24067"/>
                  </a:lnTo>
                  <a:cubicBezTo>
                    <a:pt x="2479" y="23953"/>
                    <a:pt x="2616" y="23834"/>
                    <a:pt x="2756" y="23710"/>
                  </a:cubicBezTo>
                  <a:cubicBezTo>
                    <a:pt x="3328" y="23223"/>
                    <a:pt x="3979" y="22672"/>
                    <a:pt x="4715" y="22083"/>
                  </a:cubicBezTo>
                  <a:cubicBezTo>
                    <a:pt x="5453" y="21492"/>
                    <a:pt x="6270" y="20860"/>
                    <a:pt x="7165" y="20206"/>
                  </a:cubicBezTo>
                  <a:cubicBezTo>
                    <a:pt x="8060" y="19552"/>
                    <a:pt x="9031" y="18873"/>
                    <a:pt x="10070" y="18181"/>
                  </a:cubicBezTo>
                  <a:cubicBezTo>
                    <a:pt x="10199" y="18094"/>
                    <a:pt x="10331" y="18010"/>
                    <a:pt x="10464" y="17923"/>
                  </a:cubicBezTo>
                  <a:lnTo>
                    <a:pt x="10861" y="17663"/>
                  </a:lnTo>
                  <a:cubicBezTo>
                    <a:pt x="10995" y="17574"/>
                    <a:pt x="11132" y="17488"/>
                    <a:pt x="11269" y="17400"/>
                  </a:cubicBezTo>
                  <a:lnTo>
                    <a:pt x="11682" y="17136"/>
                  </a:lnTo>
                  <a:cubicBezTo>
                    <a:pt x="11752" y="17092"/>
                    <a:pt x="11820" y="17044"/>
                    <a:pt x="11889" y="16998"/>
                  </a:cubicBezTo>
                  <a:lnTo>
                    <a:pt x="12097" y="16856"/>
                  </a:lnTo>
                  <a:lnTo>
                    <a:pt x="12513" y="16571"/>
                  </a:lnTo>
                  <a:lnTo>
                    <a:pt x="12934" y="16283"/>
                  </a:lnTo>
                  <a:lnTo>
                    <a:pt x="13146" y="16136"/>
                  </a:lnTo>
                  <a:lnTo>
                    <a:pt x="13356" y="15987"/>
                  </a:lnTo>
                  <a:lnTo>
                    <a:pt x="14201" y="15383"/>
                  </a:lnTo>
                  <a:lnTo>
                    <a:pt x="14414" y="15231"/>
                  </a:lnTo>
                  <a:cubicBezTo>
                    <a:pt x="14486" y="15179"/>
                    <a:pt x="14558" y="15129"/>
                    <a:pt x="14628" y="15075"/>
                  </a:cubicBezTo>
                  <a:lnTo>
                    <a:pt x="15052" y="14759"/>
                  </a:lnTo>
                  <a:lnTo>
                    <a:pt x="15911" y="14121"/>
                  </a:lnTo>
                  <a:lnTo>
                    <a:pt x="16772" y="13460"/>
                  </a:lnTo>
                  <a:lnTo>
                    <a:pt x="17204" y="13130"/>
                  </a:lnTo>
                  <a:cubicBezTo>
                    <a:pt x="17346" y="13019"/>
                    <a:pt x="17488" y="12907"/>
                    <a:pt x="17628" y="12796"/>
                  </a:cubicBezTo>
                  <a:lnTo>
                    <a:pt x="18467" y="12134"/>
                  </a:lnTo>
                  <a:lnTo>
                    <a:pt x="18571" y="12052"/>
                  </a:lnTo>
                  <a:lnTo>
                    <a:pt x="18674" y="11968"/>
                  </a:lnTo>
                  <a:lnTo>
                    <a:pt x="18881" y="11803"/>
                  </a:lnTo>
                  <a:lnTo>
                    <a:pt x="19288" y="11475"/>
                  </a:lnTo>
                  <a:lnTo>
                    <a:pt x="19692" y="11147"/>
                  </a:lnTo>
                  <a:lnTo>
                    <a:pt x="19894" y="10985"/>
                  </a:lnTo>
                  <a:lnTo>
                    <a:pt x="20092" y="10822"/>
                  </a:lnTo>
                  <a:cubicBezTo>
                    <a:pt x="21152" y="9957"/>
                    <a:pt x="22167" y="9113"/>
                    <a:pt x="23129" y="8307"/>
                  </a:cubicBezTo>
                  <a:lnTo>
                    <a:pt x="25856" y="6014"/>
                  </a:lnTo>
                  <a:lnTo>
                    <a:pt x="26485" y="5485"/>
                  </a:lnTo>
                  <a:lnTo>
                    <a:pt x="27093" y="4977"/>
                  </a:lnTo>
                  <a:lnTo>
                    <a:pt x="27674" y="4487"/>
                  </a:lnTo>
                  <a:lnTo>
                    <a:pt x="28234" y="4022"/>
                  </a:lnTo>
                  <a:lnTo>
                    <a:pt x="28765" y="3577"/>
                  </a:lnTo>
                  <a:lnTo>
                    <a:pt x="29022" y="3362"/>
                  </a:lnTo>
                  <a:lnTo>
                    <a:pt x="29272" y="3156"/>
                  </a:lnTo>
                  <a:cubicBezTo>
                    <a:pt x="29601" y="2883"/>
                    <a:pt x="29910" y="2627"/>
                    <a:pt x="30200" y="2386"/>
                  </a:cubicBezTo>
                  <a:lnTo>
                    <a:pt x="31009" y="1717"/>
                  </a:lnTo>
                  <a:cubicBezTo>
                    <a:pt x="31258" y="1510"/>
                    <a:pt x="31483" y="1319"/>
                    <a:pt x="31686" y="1149"/>
                  </a:cubicBezTo>
                  <a:cubicBezTo>
                    <a:pt x="32503" y="471"/>
                    <a:pt x="32936" y="67"/>
                    <a:pt x="32893" y="8"/>
                  </a:cubicBezTo>
                  <a:cubicBezTo>
                    <a:pt x="32889" y="3"/>
                    <a:pt x="32882" y="0"/>
                    <a:pt x="32872" y="0"/>
                  </a:cubicBezTo>
                  <a:close/>
                </a:path>
              </a:pathLst>
            </a:custGeom>
            <a:solidFill>
              <a:srgbClr val="EDD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5"/>
            <p:cNvSpPr/>
            <p:nvPr/>
          </p:nvSpPr>
          <p:spPr>
            <a:xfrm>
              <a:off x="5719800" y="2234100"/>
              <a:ext cx="237350" cy="157675"/>
            </a:xfrm>
            <a:custGeom>
              <a:avLst/>
              <a:gdLst/>
              <a:ahLst/>
              <a:cxnLst/>
              <a:rect l="l" t="t" r="r" b="b"/>
              <a:pathLst>
                <a:path w="9494" h="6307" extrusionOk="0">
                  <a:moveTo>
                    <a:pt x="9375" y="1"/>
                  </a:moveTo>
                  <a:cubicBezTo>
                    <a:pt x="9294" y="1"/>
                    <a:pt x="9156" y="47"/>
                    <a:pt x="8971" y="133"/>
                  </a:cubicBezTo>
                  <a:cubicBezTo>
                    <a:pt x="8905" y="164"/>
                    <a:pt x="8835" y="202"/>
                    <a:pt x="8756" y="241"/>
                  </a:cubicBezTo>
                  <a:cubicBezTo>
                    <a:pt x="8679" y="280"/>
                    <a:pt x="8595" y="325"/>
                    <a:pt x="8506" y="375"/>
                  </a:cubicBezTo>
                  <a:cubicBezTo>
                    <a:pt x="8416" y="424"/>
                    <a:pt x="8323" y="477"/>
                    <a:pt x="8223" y="536"/>
                  </a:cubicBezTo>
                  <a:cubicBezTo>
                    <a:pt x="8174" y="564"/>
                    <a:pt x="8124" y="595"/>
                    <a:pt x="8070" y="625"/>
                  </a:cubicBezTo>
                  <a:lnTo>
                    <a:pt x="7910" y="719"/>
                  </a:lnTo>
                  <a:cubicBezTo>
                    <a:pt x="7802" y="785"/>
                    <a:pt x="7689" y="854"/>
                    <a:pt x="7570" y="926"/>
                  </a:cubicBezTo>
                  <a:cubicBezTo>
                    <a:pt x="7451" y="997"/>
                    <a:pt x="7327" y="1072"/>
                    <a:pt x="7200" y="1150"/>
                  </a:cubicBezTo>
                  <a:cubicBezTo>
                    <a:pt x="6949" y="1309"/>
                    <a:pt x="6676" y="1475"/>
                    <a:pt x="6395" y="1655"/>
                  </a:cubicBezTo>
                  <a:cubicBezTo>
                    <a:pt x="5827" y="2012"/>
                    <a:pt x="5207" y="2410"/>
                    <a:pt x="4560" y="2831"/>
                  </a:cubicBezTo>
                  <a:cubicBezTo>
                    <a:pt x="3261" y="3675"/>
                    <a:pt x="2099" y="4466"/>
                    <a:pt x="1283" y="5084"/>
                  </a:cubicBezTo>
                  <a:cubicBezTo>
                    <a:pt x="467" y="5701"/>
                    <a:pt x="0" y="6147"/>
                    <a:pt x="78" y="6272"/>
                  </a:cubicBezTo>
                  <a:cubicBezTo>
                    <a:pt x="92" y="6295"/>
                    <a:pt x="125" y="6307"/>
                    <a:pt x="176" y="6307"/>
                  </a:cubicBezTo>
                  <a:cubicBezTo>
                    <a:pt x="393" y="6307"/>
                    <a:pt x="933" y="6094"/>
                    <a:pt x="1678" y="5724"/>
                  </a:cubicBezTo>
                  <a:cubicBezTo>
                    <a:pt x="2598" y="5268"/>
                    <a:pt x="3829" y="4574"/>
                    <a:pt x="5140" y="3722"/>
                  </a:cubicBezTo>
                  <a:cubicBezTo>
                    <a:pt x="5795" y="3297"/>
                    <a:pt x="6406" y="2869"/>
                    <a:pt x="6950" y="2463"/>
                  </a:cubicBezTo>
                  <a:cubicBezTo>
                    <a:pt x="7221" y="2258"/>
                    <a:pt x="7479" y="2063"/>
                    <a:pt x="7712" y="1870"/>
                  </a:cubicBezTo>
                  <a:cubicBezTo>
                    <a:pt x="7830" y="1774"/>
                    <a:pt x="7942" y="1682"/>
                    <a:pt x="8051" y="1592"/>
                  </a:cubicBezTo>
                  <a:cubicBezTo>
                    <a:pt x="8157" y="1500"/>
                    <a:pt x="8259" y="1412"/>
                    <a:pt x="8356" y="1326"/>
                  </a:cubicBezTo>
                  <a:lnTo>
                    <a:pt x="8496" y="1201"/>
                  </a:lnTo>
                  <a:cubicBezTo>
                    <a:pt x="8541" y="1159"/>
                    <a:pt x="8586" y="1120"/>
                    <a:pt x="8628" y="1079"/>
                  </a:cubicBezTo>
                  <a:cubicBezTo>
                    <a:pt x="8713" y="999"/>
                    <a:pt x="8791" y="923"/>
                    <a:pt x="8864" y="850"/>
                  </a:cubicBezTo>
                  <a:cubicBezTo>
                    <a:pt x="8937" y="779"/>
                    <a:pt x="9005" y="711"/>
                    <a:pt x="9064" y="645"/>
                  </a:cubicBezTo>
                  <a:cubicBezTo>
                    <a:pt x="9124" y="578"/>
                    <a:pt x="9178" y="518"/>
                    <a:pt x="9224" y="462"/>
                  </a:cubicBezTo>
                  <a:cubicBezTo>
                    <a:pt x="9412" y="236"/>
                    <a:pt x="9494" y="84"/>
                    <a:pt x="9448" y="26"/>
                  </a:cubicBezTo>
                  <a:cubicBezTo>
                    <a:pt x="9434" y="9"/>
                    <a:pt x="9410" y="1"/>
                    <a:pt x="9375" y="1"/>
                  </a:cubicBezTo>
                  <a:close/>
                </a:path>
              </a:pathLst>
            </a:custGeom>
            <a:solidFill>
              <a:srgbClr val="EDD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5"/>
            <p:cNvSpPr/>
            <p:nvPr/>
          </p:nvSpPr>
          <p:spPr>
            <a:xfrm>
              <a:off x="5550200" y="1528250"/>
              <a:ext cx="1034775" cy="725200"/>
            </a:xfrm>
            <a:custGeom>
              <a:avLst/>
              <a:gdLst/>
              <a:ahLst/>
              <a:cxnLst/>
              <a:rect l="l" t="t" r="r" b="b"/>
              <a:pathLst>
                <a:path w="41391" h="29008" extrusionOk="0">
                  <a:moveTo>
                    <a:pt x="41352" y="1"/>
                  </a:moveTo>
                  <a:cubicBezTo>
                    <a:pt x="41304" y="1"/>
                    <a:pt x="41155" y="95"/>
                    <a:pt x="40914" y="275"/>
                  </a:cubicBezTo>
                  <a:cubicBezTo>
                    <a:pt x="40777" y="376"/>
                    <a:pt x="40614" y="506"/>
                    <a:pt x="40422" y="660"/>
                  </a:cubicBezTo>
                  <a:lnTo>
                    <a:pt x="40111" y="909"/>
                  </a:lnTo>
                  <a:lnTo>
                    <a:pt x="39759" y="1193"/>
                  </a:lnTo>
                  <a:cubicBezTo>
                    <a:pt x="39510" y="1394"/>
                    <a:pt x="39236" y="1622"/>
                    <a:pt x="38935" y="1869"/>
                  </a:cubicBezTo>
                  <a:cubicBezTo>
                    <a:pt x="38633" y="2115"/>
                    <a:pt x="38305" y="2380"/>
                    <a:pt x="37955" y="2670"/>
                  </a:cubicBezTo>
                  <a:lnTo>
                    <a:pt x="37823" y="2778"/>
                  </a:lnTo>
                  <a:lnTo>
                    <a:pt x="37687" y="2888"/>
                  </a:lnTo>
                  <a:lnTo>
                    <a:pt x="37409" y="3113"/>
                  </a:lnTo>
                  <a:lnTo>
                    <a:pt x="36825" y="3585"/>
                  </a:lnTo>
                  <a:cubicBezTo>
                    <a:pt x="36627" y="3748"/>
                    <a:pt x="36419" y="3912"/>
                    <a:pt x="36207" y="4082"/>
                  </a:cubicBezTo>
                  <a:lnTo>
                    <a:pt x="35553" y="4604"/>
                  </a:lnTo>
                  <a:cubicBezTo>
                    <a:pt x="35442" y="4694"/>
                    <a:pt x="35329" y="4782"/>
                    <a:pt x="35213" y="4874"/>
                  </a:cubicBezTo>
                  <a:lnTo>
                    <a:pt x="34866" y="5148"/>
                  </a:lnTo>
                  <a:lnTo>
                    <a:pt x="34147" y="5716"/>
                  </a:lnTo>
                  <a:lnTo>
                    <a:pt x="33393" y="6300"/>
                  </a:lnTo>
                  <a:lnTo>
                    <a:pt x="33007" y="6602"/>
                  </a:lnTo>
                  <a:lnTo>
                    <a:pt x="32611" y="6906"/>
                  </a:lnTo>
                  <a:lnTo>
                    <a:pt x="31798" y="7531"/>
                  </a:lnTo>
                  <a:lnTo>
                    <a:pt x="30956" y="8169"/>
                  </a:lnTo>
                  <a:lnTo>
                    <a:pt x="30526" y="8497"/>
                  </a:lnTo>
                  <a:lnTo>
                    <a:pt x="30086" y="8826"/>
                  </a:lnTo>
                  <a:cubicBezTo>
                    <a:pt x="29791" y="9046"/>
                    <a:pt x="29493" y="9271"/>
                    <a:pt x="29191" y="9496"/>
                  </a:cubicBezTo>
                  <a:cubicBezTo>
                    <a:pt x="27980" y="10398"/>
                    <a:pt x="26699" y="11334"/>
                    <a:pt x="25367" y="12299"/>
                  </a:cubicBezTo>
                  <a:lnTo>
                    <a:pt x="24358" y="13027"/>
                  </a:lnTo>
                  <a:lnTo>
                    <a:pt x="23330" y="13762"/>
                  </a:lnTo>
                  <a:lnTo>
                    <a:pt x="22283" y="14505"/>
                  </a:lnTo>
                  <a:cubicBezTo>
                    <a:pt x="22109" y="14630"/>
                    <a:pt x="21933" y="14755"/>
                    <a:pt x="21756" y="14879"/>
                  </a:cubicBezTo>
                  <a:cubicBezTo>
                    <a:pt x="21579" y="15003"/>
                    <a:pt x="21404" y="15129"/>
                    <a:pt x="21225" y="15251"/>
                  </a:cubicBezTo>
                  <a:cubicBezTo>
                    <a:pt x="19800" y="16238"/>
                    <a:pt x="18372" y="17153"/>
                    <a:pt x="16975" y="18013"/>
                  </a:cubicBezTo>
                  <a:cubicBezTo>
                    <a:pt x="15580" y="18873"/>
                    <a:pt x="14213" y="19679"/>
                    <a:pt x="12911" y="20445"/>
                  </a:cubicBezTo>
                  <a:cubicBezTo>
                    <a:pt x="11606" y="21210"/>
                    <a:pt x="10364" y="21937"/>
                    <a:pt x="9206" y="22629"/>
                  </a:cubicBezTo>
                  <a:cubicBezTo>
                    <a:pt x="8048" y="23319"/>
                    <a:pt x="6975" y="23975"/>
                    <a:pt x="6006" y="24591"/>
                  </a:cubicBezTo>
                  <a:cubicBezTo>
                    <a:pt x="4065" y="25819"/>
                    <a:pt x="2541" y="26893"/>
                    <a:pt x="1522" y="27675"/>
                  </a:cubicBezTo>
                  <a:lnTo>
                    <a:pt x="1337" y="27819"/>
                  </a:lnTo>
                  <a:lnTo>
                    <a:pt x="1248" y="27888"/>
                  </a:lnTo>
                  <a:lnTo>
                    <a:pt x="1164" y="27955"/>
                  </a:lnTo>
                  <a:cubicBezTo>
                    <a:pt x="1052" y="28044"/>
                    <a:pt x="948" y="28128"/>
                    <a:pt x="852" y="28205"/>
                  </a:cubicBezTo>
                  <a:cubicBezTo>
                    <a:pt x="756" y="28284"/>
                    <a:pt x="668" y="28356"/>
                    <a:pt x="589" y="28425"/>
                  </a:cubicBezTo>
                  <a:cubicBezTo>
                    <a:pt x="509" y="28492"/>
                    <a:pt x="437" y="28555"/>
                    <a:pt x="374" y="28611"/>
                  </a:cubicBezTo>
                  <a:cubicBezTo>
                    <a:pt x="123" y="28838"/>
                    <a:pt x="0" y="28971"/>
                    <a:pt x="21" y="29001"/>
                  </a:cubicBezTo>
                  <a:cubicBezTo>
                    <a:pt x="25" y="29005"/>
                    <a:pt x="31" y="29007"/>
                    <a:pt x="39" y="29007"/>
                  </a:cubicBezTo>
                  <a:cubicBezTo>
                    <a:pt x="93" y="29007"/>
                    <a:pt x="250" y="28930"/>
                    <a:pt x="501" y="28784"/>
                  </a:cubicBezTo>
                  <a:cubicBezTo>
                    <a:pt x="574" y="28742"/>
                    <a:pt x="654" y="28693"/>
                    <a:pt x="744" y="28640"/>
                  </a:cubicBezTo>
                  <a:cubicBezTo>
                    <a:pt x="832" y="28588"/>
                    <a:pt x="931" y="28529"/>
                    <a:pt x="1036" y="28464"/>
                  </a:cubicBezTo>
                  <a:lnTo>
                    <a:pt x="1759" y="28017"/>
                  </a:lnTo>
                  <a:cubicBezTo>
                    <a:pt x="2845" y="27342"/>
                    <a:pt x="4418" y="26374"/>
                    <a:pt x="6396" y="25234"/>
                  </a:cubicBezTo>
                  <a:cubicBezTo>
                    <a:pt x="7386" y="24664"/>
                    <a:pt x="8475" y="24049"/>
                    <a:pt x="9649" y="23393"/>
                  </a:cubicBezTo>
                  <a:cubicBezTo>
                    <a:pt x="10822" y="22735"/>
                    <a:pt x="12081" y="22040"/>
                    <a:pt x="13401" y="21295"/>
                  </a:cubicBezTo>
                  <a:cubicBezTo>
                    <a:pt x="14721" y="20550"/>
                    <a:pt x="16104" y="19759"/>
                    <a:pt x="17520" y="18904"/>
                  </a:cubicBezTo>
                  <a:cubicBezTo>
                    <a:pt x="18937" y="18050"/>
                    <a:pt x="20386" y="17129"/>
                    <a:pt x="21834" y="16127"/>
                  </a:cubicBezTo>
                  <a:cubicBezTo>
                    <a:pt x="22015" y="16002"/>
                    <a:pt x="22192" y="15874"/>
                    <a:pt x="22372" y="15749"/>
                  </a:cubicBezTo>
                  <a:cubicBezTo>
                    <a:pt x="22552" y="15622"/>
                    <a:pt x="22728" y="15497"/>
                    <a:pt x="22903" y="15371"/>
                  </a:cubicBezTo>
                  <a:cubicBezTo>
                    <a:pt x="23253" y="15121"/>
                    <a:pt x="23603" y="14872"/>
                    <a:pt x="23949" y="14623"/>
                  </a:cubicBezTo>
                  <a:lnTo>
                    <a:pt x="24976" y="13880"/>
                  </a:lnTo>
                  <a:lnTo>
                    <a:pt x="25984" y="13142"/>
                  </a:lnTo>
                  <a:cubicBezTo>
                    <a:pt x="27313" y="12164"/>
                    <a:pt x="28585" y="11205"/>
                    <a:pt x="29786" y="10278"/>
                  </a:cubicBezTo>
                  <a:cubicBezTo>
                    <a:pt x="30086" y="10046"/>
                    <a:pt x="30380" y="9815"/>
                    <a:pt x="30672" y="9588"/>
                  </a:cubicBezTo>
                  <a:lnTo>
                    <a:pt x="31105" y="9249"/>
                  </a:lnTo>
                  <a:lnTo>
                    <a:pt x="31531" y="8910"/>
                  </a:lnTo>
                  <a:lnTo>
                    <a:pt x="32362" y="8248"/>
                  </a:lnTo>
                  <a:lnTo>
                    <a:pt x="33160" y="7599"/>
                  </a:lnTo>
                  <a:lnTo>
                    <a:pt x="33549" y="7283"/>
                  </a:lnTo>
                  <a:lnTo>
                    <a:pt x="33929" y="6968"/>
                  </a:lnTo>
                  <a:lnTo>
                    <a:pt x="34665" y="6355"/>
                  </a:lnTo>
                  <a:cubicBezTo>
                    <a:pt x="34904" y="6153"/>
                    <a:pt x="35139" y="5953"/>
                    <a:pt x="35367" y="5758"/>
                  </a:cubicBezTo>
                  <a:lnTo>
                    <a:pt x="35705" y="5470"/>
                  </a:lnTo>
                  <a:cubicBezTo>
                    <a:pt x="35818" y="5374"/>
                    <a:pt x="35927" y="5280"/>
                    <a:pt x="36036" y="5184"/>
                  </a:cubicBezTo>
                  <a:lnTo>
                    <a:pt x="36668" y="4631"/>
                  </a:lnTo>
                  <a:cubicBezTo>
                    <a:pt x="36873" y="4451"/>
                    <a:pt x="37074" y="4276"/>
                    <a:pt x="37265" y="4102"/>
                  </a:cubicBezTo>
                  <a:lnTo>
                    <a:pt x="37825" y="3598"/>
                  </a:lnTo>
                  <a:lnTo>
                    <a:pt x="38090" y="3356"/>
                  </a:lnTo>
                  <a:lnTo>
                    <a:pt x="38221" y="3238"/>
                  </a:lnTo>
                  <a:lnTo>
                    <a:pt x="38347" y="3121"/>
                  </a:lnTo>
                  <a:cubicBezTo>
                    <a:pt x="38681" y="2809"/>
                    <a:pt x="38990" y="2518"/>
                    <a:pt x="39274" y="2250"/>
                  </a:cubicBezTo>
                  <a:cubicBezTo>
                    <a:pt x="39555" y="1980"/>
                    <a:pt x="39809" y="1728"/>
                    <a:pt x="40037" y="1502"/>
                  </a:cubicBezTo>
                  <a:lnTo>
                    <a:pt x="40359" y="1182"/>
                  </a:lnTo>
                  <a:cubicBezTo>
                    <a:pt x="40458" y="1080"/>
                    <a:pt x="40550" y="983"/>
                    <a:pt x="40636" y="894"/>
                  </a:cubicBezTo>
                  <a:cubicBezTo>
                    <a:pt x="40806" y="714"/>
                    <a:pt x="40948" y="559"/>
                    <a:pt x="41060" y="433"/>
                  </a:cubicBezTo>
                  <a:cubicBezTo>
                    <a:pt x="41285" y="178"/>
                    <a:pt x="41390" y="32"/>
                    <a:pt x="41365" y="5"/>
                  </a:cubicBezTo>
                  <a:cubicBezTo>
                    <a:pt x="41362" y="2"/>
                    <a:pt x="41358" y="1"/>
                    <a:pt x="41352" y="1"/>
                  </a:cubicBezTo>
                  <a:close/>
                </a:path>
              </a:pathLst>
            </a:custGeom>
            <a:solidFill>
              <a:srgbClr val="EDD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5"/>
            <p:cNvSpPr/>
            <p:nvPr/>
          </p:nvSpPr>
          <p:spPr>
            <a:xfrm>
              <a:off x="6163100" y="1538925"/>
              <a:ext cx="334000" cy="213050"/>
            </a:xfrm>
            <a:custGeom>
              <a:avLst/>
              <a:gdLst/>
              <a:ahLst/>
              <a:cxnLst/>
              <a:rect l="l" t="t" r="r" b="b"/>
              <a:pathLst>
                <a:path w="13360" h="8522" extrusionOk="0">
                  <a:moveTo>
                    <a:pt x="13213" y="0"/>
                  </a:moveTo>
                  <a:cubicBezTo>
                    <a:pt x="12985" y="0"/>
                    <a:pt x="12233" y="360"/>
                    <a:pt x="11141" y="954"/>
                  </a:cubicBezTo>
                  <a:cubicBezTo>
                    <a:pt x="10985" y="1040"/>
                    <a:pt x="10822" y="1130"/>
                    <a:pt x="10652" y="1224"/>
                  </a:cubicBezTo>
                  <a:cubicBezTo>
                    <a:pt x="10482" y="1318"/>
                    <a:pt x="10307" y="1417"/>
                    <a:pt x="10125" y="1521"/>
                  </a:cubicBezTo>
                  <a:cubicBezTo>
                    <a:pt x="9763" y="1727"/>
                    <a:pt x="9375" y="1951"/>
                    <a:pt x="8970" y="2188"/>
                  </a:cubicBezTo>
                  <a:cubicBezTo>
                    <a:pt x="8159" y="2663"/>
                    <a:pt x="7274" y="3197"/>
                    <a:pt x="6353" y="3772"/>
                  </a:cubicBezTo>
                  <a:cubicBezTo>
                    <a:pt x="5431" y="4347"/>
                    <a:pt x="4563" y="4912"/>
                    <a:pt x="3783" y="5442"/>
                  </a:cubicBezTo>
                  <a:cubicBezTo>
                    <a:pt x="3393" y="5707"/>
                    <a:pt x="3025" y="5962"/>
                    <a:pt x="2685" y="6206"/>
                  </a:cubicBezTo>
                  <a:cubicBezTo>
                    <a:pt x="2514" y="6330"/>
                    <a:pt x="2349" y="6448"/>
                    <a:pt x="2193" y="6563"/>
                  </a:cubicBezTo>
                  <a:cubicBezTo>
                    <a:pt x="2036" y="6680"/>
                    <a:pt x="1887" y="6792"/>
                    <a:pt x="1745" y="6901"/>
                  </a:cubicBezTo>
                  <a:cubicBezTo>
                    <a:pt x="1459" y="7116"/>
                    <a:pt x="1206" y="7318"/>
                    <a:pt x="987" y="7499"/>
                  </a:cubicBezTo>
                  <a:cubicBezTo>
                    <a:pt x="876" y="7589"/>
                    <a:pt x="775" y="7675"/>
                    <a:pt x="684" y="7755"/>
                  </a:cubicBezTo>
                  <a:cubicBezTo>
                    <a:pt x="591" y="7837"/>
                    <a:pt x="509" y="7911"/>
                    <a:pt x="436" y="7980"/>
                  </a:cubicBezTo>
                  <a:cubicBezTo>
                    <a:pt x="143" y="8258"/>
                    <a:pt x="1" y="8440"/>
                    <a:pt x="43" y="8500"/>
                  </a:cubicBezTo>
                  <a:cubicBezTo>
                    <a:pt x="53" y="8515"/>
                    <a:pt x="73" y="8522"/>
                    <a:pt x="104" y="8522"/>
                  </a:cubicBezTo>
                  <a:cubicBezTo>
                    <a:pt x="200" y="8522"/>
                    <a:pt x="394" y="8453"/>
                    <a:pt x="668" y="8323"/>
                  </a:cubicBezTo>
                  <a:cubicBezTo>
                    <a:pt x="760" y="8281"/>
                    <a:pt x="858" y="8230"/>
                    <a:pt x="968" y="8175"/>
                  </a:cubicBezTo>
                  <a:cubicBezTo>
                    <a:pt x="1077" y="8121"/>
                    <a:pt x="1194" y="8060"/>
                    <a:pt x="1319" y="7993"/>
                  </a:cubicBezTo>
                  <a:cubicBezTo>
                    <a:pt x="1569" y="7859"/>
                    <a:pt x="1849" y="7702"/>
                    <a:pt x="2159" y="7527"/>
                  </a:cubicBezTo>
                  <a:cubicBezTo>
                    <a:pt x="2314" y="7440"/>
                    <a:pt x="2476" y="7348"/>
                    <a:pt x="2643" y="7251"/>
                  </a:cubicBezTo>
                  <a:lnTo>
                    <a:pt x="3166" y="6947"/>
                  </a:lnTo>
                  <a:cubicBezTo>
                    <a:pt x="3525" y="6735"/>
                    <a:pt x="3909" y="6510"/>
                    <a:pt x="4311" y="6268"/>
                  </a:cubicBezTo>
                  <a:cubicBezTo>
                    <a:pt x="5116" y="5786"/>
                    <a:pt x="5998" y="5248"/>
                    <a:pt x="6917" y="4674"/>
                  </a:cubicBezTo>
                  <a:cubicBezTo>
                    <a:pt x="7836" y="4100"/>
                    <a:pt x="8706" y="3540"/>
                    <a:pt x="9490" y="3019"/>
                  </a:cubicBezTo>
                  <a:cubicBezTo>
                    <a:pt x="9882" y="2757"/>
                    <a:pt x="10253" y="2506"/>
                    <a:pt x="10596" y="2267"/>
                  </a:cubicBezTo>
                  <a:cubicBezTo>
                    <a:pt x="10769" y="2147"/>
                    <a:pt x="10933" y="2031"/>
                    <a:pt x="11092" y="1917"/>
                  </a:cubicBezTo>
                  <a:cubicBezTo>
                    <a:pt x="11251" y="1803"/>
                    <a:pt x="11403" y="1693"/>
                    <a:pt x="11546" y="1588"/>
                  </a:cubicBezTo>
                  <a:cubicBezTo>
                    <a:pt x="12697" y="742"/>
                    <a:pt x="13359" y="146"/>
                    <a:pt x="13279" y="24"/>
                  </a:cubicBezTo>
                  <a:cubicBezTo>
                    <a:pt x="13269" y="8"/>
                    <a:pt x="13247" y="0"/>
                    <a:pt x="13213" y="0"/>
                  </a:cubicBezTo>
                  <a:close/>
                </a:path>
              </a:pathLst>
            </a:custGeom>
            <a:solidFill>
              <a:srgbClr val="EDD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5"/>
            <p:cNvSpPr/>
            <p:nvPr/>
          </p:nvSpPr>
          <p:spPr>
            <a:xfrm>
              <a:off x="1113825" y="3266000"/>
              <a:ext cx="143050" cy="672775"/>
            </a:xfrm>
            <a:custGeom>
              <a:avLst/>
              <a:gdLst/>
              <a:ahLst/>
              <a:cxnLst/>
              <a:rect l="l" t="t" r="r" b="b"/>
              <a:pathLst>
                <a:path w="5722" h="26911" extrusionOk="0">
                  <a:moveTo>
                    <a:pt x="5454" y="0"/>
                  </a:moveTo>
                  <a:cubicBezTo>
                    <a:pt x="5419" y="0"/>
                    <a:pt x="5383" y="2"/>
                    <a:pt x="5348" y="4"/>
                  </a:cubicBezTo>
                  <a:cubicBezTo>
                    <a:pt x="5287" y="9"/>
                    <a:pt x="5228" y="16"/>
                    <a:pt x="5169" y="29"/>
                  </a:cubicBezTo>
                  <a:cubicBezTo>
                    <a:pt x="5098" y="42"/>
                    <a:pt x="5027" y="59"/>
                    <a:pt x="4959" y="78"/>
                  </a:cubicBezTo>
                  <a:cubicBezTo>
                    <a:pt x="4921" y="90"/>
                    <a:pt x="4881" y="102"/>
                    <a:pt x="4842" y="115"/>
                  </a:cubicBezTo>
                  <a:cubicBezTo>
                    <a:pt x="4803" y="129"/>
                    <a:pt x="4760" y="143"/>
                    <a:pt x="4718" y="158"/>
                  </a:cubicBezTo>
                  <a:cubicBezTo>
                    <a:pt x="4634" y="192"/>
                    <a:pt x="4544" y="229"/>
                    <a:pt x="4453" y="275"/>
                  </a:cubicBezTo>
                  <a:cubicBezTo>
                    <a:pt x="4247" y="375"/>
                    <a:pt x="4051" y="491"/>
                    <a:pt x="3865" y="624"/>
                  </a:cubicBezTo>
                  <a:cubicBezTo>
                    <a:pt x="3644" y="781"/>
                    <a:pt x="3436" y="955"/>
                    <a:pt x="3242" y="1145"/>
                  </a:cubicBezTo>
                  <a:cubicBezTo>
                    <a:pt x="2826" y="1551"/>
                    <a:pt x="2420" y="2075"/>
                    <a:pt x="2059" y="2694"/>
                  </a:cubicBezTo>
                  <a:cubicBezTo>
                    <a:pt x="1698" y="3312"/>
                    <a:pt x="1379" y="4023"/>
                    <a:pt x="1112" y="4803"/>
                  </a:cubicBezTo>
                  <a:cubicBezTo>
                    <a:pt x="977" y="5194"/>
                    <a:pt x="857" y="5602"/>
                    <a:pt x="749" y="6023"/>
                  </a:cubicBezTo>
                  <a:cubicBezTo>
                    <a:pt x="641" y="6446"/>
                    <a:pt x="545" y="6882"/>
                    <a:pt x="463" y="7332"/>
                  </a:cubicBezTo>
                  <a:cubicBezTo>
                    <a:pt x="131" y="9128"/>
                    <a:pt x="0" y="11122"/>
                    <a:pt x="69" y="13202"/>
                  </a:cubicBezTo>
                  <a:cubicBezTo>
                    <a:pt x="139" y="15281"/>
                    <a:pt x="398" y="17247"/>
                    <a:pt x="780" y="19009"/>
                  </a:cubicBezTo>
                  <a:cubicBezTo>
                    <a:pt x="1162" y="20770"/>
                    <a:pt x="1671" y="22329"/>
                    <a:pt x="2253" y="23587"/>
                  </a:cubicBezTo>
                  <a:cubicBezTo>
                    <a:pt x="2544" y="24215"/>
                    <a:pt x="2855" y="24768"/>
                    <a:pt x="3169" y="25231"/>
                  </a:cubicBezTo>
                  <a:cubicBezTo>
                    <a:pt x="3483" y="25695"/>
                    <a:pt x="3805" y="26068"/>
                    <a:pt x="4107" y="26339"/>
                  </a:cubicBezTo>
                  <a:cubicBezTo>
                    <a:pt x="4239" y="26460"/>
                    <a:pt x="4382" y="26571"/>
                    <a:pt x="4533" y="26669"/>
                  </a:cubicBezTo>
                  <a:cubicBezTo>
                    <a:pt x="4599" y="26711"/>
                    <a:pt x="4662" y="26749"/>
                    <a:pt x="4722" y="26779"/>
                  </a:cubicBezTo>
                  <a:cubicBezTo>
                    <a:pt x="4752" y="26794"/>
                    <a:pt x="4780" y="26808"/>
                    <a:pt x="4808" y="26821"/>
                  </a:cubicBezTo>
                  <a:cubicBezTo>
                    <a:pt x="4836" y="26833"/>
                    <a:pt x="4863" y="26843"/>
                    <a:pt x="4890" y="26853"/>
                  </a:cubicBezTo>
                  <a:cubicBezTo>
                    <a:pt x="4935" y="26871"/>
                    <a:pt x="4981" y="26885"/>
                    <a:pt x="5030" y="26897"/>
                  </a:cubicBezTo>
                  <a:cubicBezTo>
                    <a:pt x="5065" y="26905"/>
                    <a:pt x="5103" y="26911"/>
                    <a:pt x="5140" y="26911"/>
                  </a:cubicBezTo>
                  <a:cubicBezTo>
                    <a:pt x="5203" y="26911"/>
                    <a:pt x="5244" y="26895"/>
                    <a:pt x="5264" y="26864"/>
                  </a:cubicBezTo>
                  <a:cubicBezTo>
                    <a:pt x="5285" y="26833"/>
                    <a:pt x="5283" y="26789"/>
                    <a:pt x="5262" y="26732"/>
                  </a:cubicBezTo>
                  <a:cubicBezTo>
                    <a:pt x="5251" y="26699"/>
                    <a:pt x="5237" y="26668"/>
                    <a:pt x="5221" y="26637"/>
                  </a:cubicBezTo>
                  <a:cubicBezTo>
                    <a:pt x="5204" y="26602"/>
                    <a:pt x="5182" y="26565"/>
                    <a:pt x="5158" y="26521"/>
                  </a:cubicBezTo>
                  <a:cubicBezTo>
                    <a:pt x="5147" y="26500"/>
                    <a:pt x="5133" y="26478"/>
                    <a:pt x="5119" y="26455"/>
                  </a:cubicBezTo>
                  <a:lnTo>
                    <a:pt x="5077" y="26384"/>
                  </a:lnTo>
                  <a:cubicBezTo>
                    <a:pt x="5046" y="26335"/>
                    <a:pt x="5015" y="26280"/>
                    <a:pt x="4980" y="26222"/>
                  </a:cubicBezTo>
                  <a:cubicBezTo>
                    <a:pt x="4911" y="26104"/>
                    <a:pt x="4833" y="25971"/>
                    <a:pt x="4751" y="25817"/>
                  </a:cubicBezTo>
                  <a:cubicBezTo>
                    <a:pt x="4551" y="25444"/>
                    <a:pt x="4371" y="25058"/>
                    <a:pt x="4215" y="24665"/>
                  </a:cubicBezTo>
                  <a:cubicBezTo>
                    <a:pt x="4028" y="24203"/>
                    <a:pt x="3840" y="23661"/>
                    <a:pt x="3660" y="23051"/>
                  </a:cubicBezTo>
                  <a:cubicBezTo>
                    <a:pt x="3297" y="21830"/>
                    <a:pt x="2966" y="20335"/>
                    <a:pt x="2707" y="18651"/>
                  </a:cubicBezTo>
                  <a:cubicBezTo>
                    <a:pt x="2429" y="16823"/>
                    <a:pt x="2257" y="14979"/>
                    <a:pt x="2195" y="13131"/>
                  </a:cubicBezTo>
                  <a:cubicBezTo>
                    <a:pt x="2131" y="11167"/>
                    <a:pt x="2197" y="9298"/>
                    <a:pt x="2399" y="7630"/>
                  </a:cubicBezTo>
                  <a:cubicBezTo>
                    <a:pt x="2451" y="7214"/>
                    <a:pt x="2509" y="6809"/>
                    <a:pt x="2578" y="6420"/>
                  </a:cubicBezTo>
                  <a:cubicBezTo>
                    <a:pt x="2645" y="6030"/>
                    <a:pt x="2721" y="5655"/>
                    <a:pt x="2805" y="5298"/>
                  </a:cubicBezTo>
                  <a:cubicBezTo>
                    <a:pt x="2974" y="4581"/>
                    <a:pt x="3176" y="3932"/>
                    <a:pt x="3406" y="3364"/>
                  </a:cubicBezTo>
                  <a:cubicBezTo>
                    <a:pt x="3636" y="2796"/>
                    <a:pt x="3890" y="2310"/>
                    <a:pt x="4153" y="1911"/>
                  </a:cubicBezTo>
                  <a:cubicBezTo>
                    <a:pt x="4274" y="1725"/>
                    <a:pt x="4406" y="1546"/>
                    <a:pt x="4547" y="1374"/>
                  </a:cubicBezTo>
                  <a:cubicBezTo>
                    <a:pt x="4676" y="1215"/>
                    <a:pt x="4804" y="1078"/>
                    <a:pt x="4923" y="955"/>
                  </a:cubicBezTo>
                  <a:cubicBezTo>
                    <a:pt x="4984" y="893"/>
                    <a:pt x="5043" y="839"/>
                    <a:pt x="5098" y="784"/>
                  </a:cubicBezTo>
                  <a:lnTo>
                    <a:pt x="5179" y="708"/>
                  </a:lnTo>
                  <a:cubicBezTo>
                    <a:pt x="5206" y="683"/>
                    <a:pt x="5231" y="659"/>
                    <a:pt x="5256" y="636"/>
                  </a:cubicBezTo>
                  <a:cubicBezTo>
                    <a:pt x="5307" y="591"/>
                    <a:pt x="5353" y="548"/>
                    <a:pt x="5397" y="508"/>
                  </a:cubicBezTo>
                  <a:cubicBezTo>
                    <a:pt x="5442" y="469"/>
                    <a:pt x="5481" y="432"/>
                    <a:pt x="5516" y="399"/>
                  </a:cubicBezTo>
                  <a:cubicBezTo>
                    <a:pt x="5553" y="365"/>
                    <a:pt x="5584" y="333"/>
                    <a:pt x="5611" y="303"/>
                  </a:cubicBezTo>
                  <a:cubicBezTo>
                    <a:pt x="5635" y="278"/>
                    <a:pt x="5657" y="251"/>
                    <a:pt x="5677" y="222"/>
                  </a:cubicBezTo>
                  <a:cubicBezTo>
                    <a:pt x="5710" y="171"/>
                    <a:pt x="5722" y="127"/>
                    <a:pt x="5710" y="94"/>
                  </a:cubicBezTo>
                  <a:cubicBezTo>
                    <a:pt x="5698" y="59"/>
                    <a:pt x="5663" y="33"/>
                    <a:pt x="5602" y="18"/>
                  </a:cubicBezTo>
                  <a:cubicBezTo>
                    <a:pt x="5566" y="8"/>
                    <a:pt x="5529" y="4"/>
                    <a:pt x="5493" y="1"/>
                  </a:cubicBezTo>
                  <a:cubicBezTo>
                    <a:pt x="5480" y="1"/>
                    <a:pt x="5467" y="0"/>
                    <a:pt x="5454" y="0"/>
                  </a:cubicBezTo>
                  <a:close/>
                </a:path>
              </a:pathLst>
            </a:custGeom>
            <a:solidFill>
              <a:srgbClr val="B05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5"/>
            <p:cNvSpPr/>
            <p:nvPr/>
          </p:nvSpPr>
          <p:spPr>
            <a:xfrm>
              <a:off x="4132475" y="3825100"/>
              <a:ext cx="141825" cy="723625"/>
            </a:xfrm>
            <a:custGeom>
              <a:avLst/>
              <a:gdLst/>
              <a:ahLst/>
              <a:cxnLst/>
              <a:rect l="l" t="t" r="r" b="b"/>
              <a:pathLst>
                <a:path w="5673" h="28945" extrusionOk="0">
                  <a:moveTo>
                    <a:pt x="5550" y="0"/>
                  </a:moveTo>
                  <a:cubicBezTo>
                    <a:pt x="5540" y="0"/>
                    <a:pt x="5530" y="1"/>
                    <a:pt x="5519" y="2"/>
                  </a:cubicBezTo>
                  <a:cubicBezTo>
                    <a:pt x="5501" y="4"/>
                    <a:pt x="5484" y="6"/>
                    <a:pt x="5466" y="10"/>
                  </a:cubicBezTo>
                  <a:cubicBezTo>
                    <a:pt x="5448" y="14"/>
                    <a:pt x="5428" y="20"/>
                    <a:pt x="5407" y="27"/>
                  </a:cubicBezTo>
                  <a:cubicBezTo>
                    <a:pt x="5386" y="33"/>
                    <a:pt x="5363" y="41"/>
                    <a:pt x="5341" y="49"/>
                  </a:cubicBezTo>
                  <a:cubicBezTo>
                    <a:pt x="5317" y="59"/>
                    <a:pt x="5293" y="70"/>
                    <a:pt x="5268" y="82"/>
                  </a:cubicBezTo>
                  <a:cubicBezTo>
                    <a:pt x="5144" y="142"/>
                    <a:pt x="5026" y="214"/>
                    <a:pt x="4916" y="295"/>
                  </a:cubicBezTo>
                  <a:cubicBezTo>
                    <a:pt x="4767" y="405"/>
                    <a:pt x="4627" y="526"/>
                    <a:pt x="4495" y="657"/>
                  </a:cubicBezTo>
                  <a:cubicBezTo>
                    <a:pt x="4198" y="946"/>
                    <a:pt x="3876" y="1335"/>
                    <a:pt x="3559" y="1817"/>
                  </a:cubicBezTo>
                  <a:cubicBezTo>
                    <a:pt x="3399" y="2058"/>
                    <a:pt x="3240" y="2319"/>
                    <a:pt x="3081" y="2604"/>
                  </a:cubicBezTo>
                  <a:cubicBezTo>
                    <a:pt x="2924" y="2890"/>
                    <a:pt x="2768" y="3193"/>
                    <a:pt x="2616" y="3518"/>
                  </a:cubicBezTo>
                  <a:cubicBezTo>
                    <a:pt x="2006" y="4815"/>
                    <a:pt x="1451" y="6422"/>
                    <a:pt x="1016" y="8243"/>
                  </a:cubicBezTo>
                  <a:cubicBezTo>
                    <a:pt x="583" y="10063"/>
                    <a:pt x="264" y="12100"/>
                    <a:pt x="132" y="14254"/>
                  </a:cubicBezTo>
                  <a:cubicBezTo>
                    <a:pt x="0" y="16409"/>
                    <a:pt x="69" y="18479"/>
                    <a:pt x="319" y="20348"/>
                  </a:cubicBezTo>
                  <a:cubicBezTo>
                    <a:pt x="381" y="20815"/>
                    <a:pt x="454" y="21269"/>
                    <a:pt x="540" y="21709"/>
                  </a:cubicBezTo>
                  <a:cubicBezTo>
                    <a:pt x="624" y="22150"/>
                    <a:pt x="718" y="22574"/>
                    <a:pt x="822" y="22983"/>
                  </a:cubicBezTo>
                  <a:cubicBezTo>
                    <a:pt x="1014" y="23744"/>
                    <a:pt x="1255" y="24491"/>
                    <a:pt x="1546" y="25219"/>
                  </a:cubicBezTo>
                  <a:cubicBezTo>
                    <a:pt x="1788" y="25824"/>
                    <a:pt x="2075" y="26408"/>
                    <a:pt x="2406" y="26969"/>
                  </a:cubicBezTo>
                  <a:cubicBezTo>
                    <a:pt x="2554" y="27216"/>
                    <a:pt x="2701" y="27440"/>
                    <a:pt x="2846" y="27639"/>
                  </a:cubicBezTo>
                  <a:cubicBezTo>
                    <a:pt x="2990" y="27840"/>
                    <a:pt x="3130" y="28016"/>
                    <a:pt x="3264" y="28169"/>
                  </a:cubicBezTo>
                  <a:cubicBezTo>
                    <a:pt x="3531" y="28476"/>
                    <a:pt x="3767" y="28688"/>
                    <a:pt x="3947" y="28810"/>
                  </a:cubicBezTo>
                  <a:cubicBezTo>
                    <a:pt x="4017" y="28861"/>
                    <a:pt x="4093" y="28902"/>
                    <a:pt x="4174" y="28931"/>
                  </a:cubicBezTo>
                  <a:cubicBezTo>
                    <a:pt x="4202" y="28940"/>
                    <a:pt x="4226" y="28944"/>
                    <a:pt x="4247" y="28944"/>
                  </a:cubicBezTo>
                  <a:cubicBezTo>
                    <a:pt x="4273" y="28944"/>
                    <a:pt x="4293" y="28938"/>
                    <a:pt x="4309" y="28925"/>
                  </a:cubicBezTo>
                  <a:cubicBezTo>
                    <a:pt x="4337" y="28902"/>
                    <a:pt x="4350" y="28859"/>
                    <a:pt x="4347" y="28796"/>
                  </a:cubicBezTo>
                  <a:cubicBezTo>
                    <a:pt x="4343" y="28734"/>
                    <a:pt x="4322" y="28653"/>
                    <a:pt x="4291" y="28553"/>
                  </a:cubicBezTo>
                  <a:cubicBezTo>
                    <a:pt x="4226" y="28352"/>
                    <a:pt x="4110" y="28079"/>
                    <a:pt x="3968" y="27731"/>
                  </a:cubicBezTo>
                  <a:cubicBezTo>
                    <a:pt x="3895" y="27557"/>
                    <a:pt x="3819" y="27364"/>
                    <a:pt x="3736" y="27153"/>
                  </a:cubicBezTo>
                  <a:cubicBezTo>
                    <a:pt x="3654" y="26941"/>
                    <a:pt x="3570" y="26710"/>
                    <a:pt x="3484" y="26462"/>
                  </a:cubicBezTo>
                  <a:cubicBezTo>
                    <a:pt x="3311" y="25966"/>
                    <a:pt x="3137" y="25392"/>
                    <a:pt x="2977" y="24751"/>
                  </a:cubicBezTo>
                  <a:cubicBezTo>
                    <a:pt x="2817" y="24109"/>
                    <a:pt x="2671" y="23398"/>
                    <a:pt x="2551" y="22626"/>
                  </a:cubicBezTo>
                  <a:cubicBezTo>
                    <a:pt x="2491" y="22241"/>
                    <a:pt x="2437" y="21841"/>
                    <a:pt x="2389" y="21426"/>
                  </a:cubicBezTo>
                  <a:cubicBezTo>
                    <a:pt x="2343" y="21011"/>
                    <a:pt x="2304" y="20583"/>
                    <a:pt x="2270" y="20143"/>
                  </a:cubicBezTo>
                  <a:cubicBezTo>
                    <a:pt x="2139" y="18385"/>
                    <a:pt x="2131" y="16431"/>
                    <a:pt x="2257" y="14385"/>
                  </a:cubicBezTo>
                  <a:cubicBezTo>
                    <a:pt x="2375" y="12459"/>
                    <a:pt x="2603" y="10542"/>
                    <a:pt x="2938" y="8644"/>
                  </a:cubicBezTo>
                  <a:cubicBezTo>
                    <a:pt x="3247" y="6894"/>
                    <a:pt x="3625" y="5338"/>
                    <a:pt x="4018" y="4065"/>
                  </a:cubicBezTo>
                  <a:cubicBezTo>
                    <a:pt x="4117" y="3746"/>
                    <a:pt x="4215" y="3446"/>
                    <a:pt x="4315" y="3164"/>
                  </a:cubicBezTo>
                  <a:cubicBezTo>
                    <a:pt x="4415" y="2881"/>
                    <a:pt x="4513" y="2619"/>
                    <a:pt x="4610" y="2375"/>
                  </a:cubicBezTo>
                  <a:cubicBezTo>
                    <a:pt x="4804" y="1888"/>
                    <a:pt x="4992" y="1480"/>
                    <a:pt x="5158" y="1153"/>
                  </a:cubicBezTo>
                  <a:cubicBezTo>
                    <a:pt x="5241" y="988"/>
                    <a:pt x="5318" y="845"/>
                    <a:pt x="5387" y="720"/>
                  </a:cubicBezTo>
                  <a:cubicBezTo>
                    <a:pt x="5455" y="595"/>
                    <a:pt x="5514" y="486"/>
                    <a:pt x="5560" y="397"/>
                  </a:cubicBezTo>
                  <a:cubicBezTo>
                    <a:pt x="5573" y="373"/>
                    <a:pt x="5583" y="350"/>
                    <a:pt x="5592" y="330"/>
                  </a:cubicBezTo>
                  <a:cubicBezTo>
                    <a:pt x="5602" y="309"/>
                    <a:pt x="5612" y="290"/>
                    <a:pt x="5621" y="271"/>
                  </a:cubicBezTo>
                  <a:cubicBezTo>
                    <a:pt x="5628" y="253"/>
                    <a:pt x="5635" y="235"/>
                    <a:pt x="5642" y="218"/>
                  </a:cubicBezTo>
                  <a:cubicBezTo>
                    <a:pt x="5647" y="201"/>
                    <a:pt x="5653" y="186"/>
                    <a:pt x="5657" y="170"/>
                  </a:cubicBezTo>
                  <a:cubicBezTo>
                    <a:pt x="5673" y="111"/>
                    <a:pt x="5671" y="66"/>
                    <a:pt x="5649" y="37"/>
                  </a:cubicBezTo>
                  <a:cubicBezTo>
                    <a:pt x="5630" y="12"/>
                    <a:pt x="5597" y="0"/>
                    <a:pt x="5550" y="0"/>
                  </a:cubicBezTo>
                  <a:close/>
                </a:path>
              </a:pathLst>
            </a:custGeom>
            <a:solidFill>
              <a:srgbClr val="B05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5"/>
            <p:cNvSpPr/>
            <p:nvPr/>
          </p:nvSpPr>
          <p:spPr>
            <a:xfrm>
              <a:off x="1711575" y="3622275"/>
              <a:ext cx="1917450" cy="552500"/>
            </a:xfrm>
            <a:custGeom>
              <a:avLst/>
              <a:gdLst/>
              <a:ahLst/>
              <a:cxnLst/>
              <a:rect l="l" t="t" r="r" b="b"/>
              <a:pathLst>
                <a:path w="76698" h="22100" extrusionOk="0">
                  <a:moveTo>
                    <a:pt x="12592" y="1"/>
                  </a:moveTo>
                  <a:cubicBezTo>
                    <a:pt x="4983" y="1"/>
                    <a:pt x="185" y="1196"/>
                    <a:pt x="122" y="3557"/>
                  </a:cubicBezTo>
                  <a:cubicBezTo>
                    <a:pt x="1" y="8042"/>
                    <a:pt x="17018" y="15032"/>
                    <a:pt x="38131" y="19170"/>
                  </a:cubicBezTo>
                  <a:cubicBezTo>
                    <a:pt x="48132" y="21130"/>
                    <a:pt x="57258" y="22099"/>
                    <a:pt x="64107" y="22099"/>
                  </a:cubicBezTo>
                  <a:cubicBezTo>
                    <a:pt x="71717" y="22099"/>
                    <a:pt x="76515" y="20903"/>
                    <a:pt x="76578" y="18543"/>
                  </a:cubicBezTo>
                  <a:cubicBezTo>
                    <a:pt x="76698" y="14060"/>
                    <a:pt x="59679" y="7066"/>
                    <a:pt x="38567" y="2929"/>
                  </a:cubicBezTo>
                  <a:cubicBezTo>
                    <a:pt x="28566" y="969"/>
                    <a:pt x="19441" y="1"/>
                    <a:pt x="12592" y="1"/>
                  </a:cubicBezTo>
                  <a:close/>
                </a:path>
              </a:pathLst>
            </a:custGeom>
            <a:solidFill>
              <a:srgbClr val="B05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5"/>
            <p:cNvSpPr/>
            <p:nvPr/>
          </p:nvSpPr>
          <p:spPr>
            <a:xfrm>
              <a:off x="648550" y="3145425"/>
              <a:ext cx="4389325" cy="825850"/>
            </a:xfrm>
            <a:custGeom>
              <a:avLst/>
              <a:gdLst/>
              <a:ahLst/>
              <a:cxnLst/>
              <a:rect l="l" t="t" r="r" b="b"/>
              <a:pathLst>
                <a:path w="175573" h="33034" extrusionOk="0">
                  <a:moveTo>
                    <a:pt x="58" y="0"/>
                  </a:moveTo>
                  <a:cubicBezTo>
                    <a:pt x="25" y="0"/>
                    <a:pt x="8" y="3"/>
                    <a:pt x="7" y="9"/>
                  </a:cubicBezTo>
                  <a:cubicBezTo>
                    <a:pt x="0" y="45"/>
                    <a:pt x="610" y="193"/>
                    <a:pt x="1774" y="439"/>
                  </a:cubicBezTo>
                  <a:cubicBezTo>
                    <a:pt x="2065" y="499"/>
                    <a:pt x="2391" y="568"/>
                    <a:pt x="2749" y="641"/>
                  </a:cubicBezTo>
                  <a:lnTo>
                    <a:pt x="3929" y="886"/>
                  </a:lnTo>
                  <a:cubicBezTo>
                    <a:pt x="4780" y="1062"/>
                    <a:pt x="5764" y="1261"/>
                    <a:pt x="6873" y="1483"/>
                  </a:cubicBezTo>
                  <a:cubicBezTo>
                    <a:pt x="9089" y="1926"/>
                    <a:pt x="11802" y="2467"/>
                    <a:pt x="14951" y="3084"/>
                  </a:cubicBezTo>
                  <a:cubicBezTo>
                    <a:pt x="18102" y="3701"/>
                    <a:pt x="21690" y="4401"/>
                    <a:pt x="25658" y="5170"/>
                  </a:cubicBezTo>
                  <a:cubicBezTo>
                    <a:pt x="41527" y="8245"/>
                    <a:pt x="63460" y="12432"/>
                    <a:pt x="87695" y="16998"/>
                  </a:cubicBezTo>
                  <a:cubicBezTo>
                    <a:pt x="111932" y="21564"/>
                    <a:pt x="133886" y="25643"/>
                    <a:pt x="149787" y="28543"/>
                  </a:cubicBezTo>
                  <a:cubicBezTo>
                    <a:pt x="157737" y="29994"/>
                    <a:pt x="164176" y="31151"/>
                    <a:pt x="168630" y="31926"/>
                  </a:cubicBezTo>
                  <a:cubicBezTo>
                    <a:pt x="170856" y="32314"/>
                    <a:pt x="172586" y="32607"/>
                    <a:pt x="173762" y="32793"/>
                  </a:cubicBezTo>
                  <a:cubicBezTo>
                    <a:pt x="174757" y="32952"/>
                    <a:pt x="175355" y="33033"/>
                    <a:pt x="175519" y="33033"/>
                  </a:cubicBezTo>
                  <a:cubicBezTo>
                    <a:pt x="175549" y="33033"/>
                    <a:pt x="175564" y="33031"/>
                    <a:pt x="175565" y="33025"/>
                  </a:cubicBezTo>
                  <a:cubicBezTo>
                    <a:pt x="175572" y="32989"/>
                    <a:pt x="174965" y="32838"/>
                    <a:pt x="173802" y="32583"/>
                  </a:cubicBezTo>
                  <a:cubicBezTo>
                    <a:pt x="172639" y="32327"/>
                    <a:pt x="170920" y="31970"/>
                    <a:pt x="168707" y="31519"/>
                  </a:cubicBezTo>
                  <a:cubicBezTo>
                    <a:pt x="164276" y="30619"/>
                    <a:pt x="157860" y="29350"/>
                    <a:pt x="149926" y="27804"/>
                  </a:cubicBezTo>
                  <a:cubicBezTo>
                    <a:pt x="134060" y="24714"/>
                    <a:pt x="112128" y="20517"/>
                    <a:pt x="87892" y="15952"/>
                  </a:cubicBezTo>
                  <a:cubicBezTo>
                    <a:pt x="63657" y="11387"/>
                    <a:pt x="41701" y="7316"/>
                    <a:pt x="25796" y="4430"/>
                  </a:cubicBezTo>
                  <a:cubicBezTo>
                    <a:pt x="21820" y="3709"/>
                    <a:pt x="18222" y="3060"/>
                    <a:pt x="15061" y="2498"/>
                  </a:cubicBezTo>
                  <a:cubicBezTo>
                    <a:pt x="11900" y="1936"/>
                    <a:pt x="9177" y="1457"/>
                    <a:pt x="6949" y="1076"/>
                  </a:cubicBezTo>
                  <a:cubicBezTo>
                    <a:pt x="5834" y="885"/>
                    <a:pt x="4845" y="717"/>
                    <a:pt x="3986" y="575"/>
                  </a:cubicBezTo>
                  <a:cubicBezTo>
                    <a:pt x="3558" y="502"/>
                    <a:pt x="3161" y="438"/>
                    <a:pt x="2797" y="380"/>
                  </a:cubicBezTo>
                  <a:cubicBezTo>
                    <a:pt x="2435" y="322"/>
                    <a:pt x="2106" y="272"/>
                    <a:pt x="1811" y="228"/>
                  </a:cubicBezTo>
                  <a:cubicBezTo>
                    <a:pt x="825" y="79"/>
                    <a:pt x="229" y="0"/>
                    <a:pt x="58" y="0"/>
                  </a:cubicBezTo>
                  <a:close/>
                </a:path>
              </a:pathLst>
            </a:custGeom>
            <a:solidFill>
              <a:srgbClr val="B05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5"/>
            <p:cNvSpPr/>
            <p:nvPr/>
          </p:nvSpPr>
          <p:spPr>
            <a:xfrm>
              <a:off x="4990625" y="3609750"/>
              <a:ext cx="553050" cy="184550"/>
            </a:xfrm>
            <a:custGeom>
              <a:avLst/>
              <a:gdLst/>
              <a:ahLst/>
              <a:cxnLst/>
              <a:rect l="l" t="t" r="r" b="b"/>
              <a:pathLst>
                <a:path w="22122" h="7382" extrusionOk="0">
                  <a:moveTo>
                    <a:pt x="22030" y="1"/>
                  </a:moveTo>
                  <a:cubicBezTo>
                    <a:pt x="21985" y="1"/>
                    <a:pt x="21922" y="9"/>
                    <a:pt x="21841" y="24"/>
                  </a:cubicBezTo>
                  <a:cubicBezTo>
                    <a:pt x="21761" y="40"/>
                    <a:pt x="21664" y="64"/>
                    <a:pt x="21550" y="94"/>
                  </a:cubicBezTo>
                  <a:cubicBezTo>
                    <a:pt x="21436" y="127"/>
                    <a:pt x="21305" y="166"/>
                    <a:pt x="21161" y="213"/>
                  </a:cubicBezTo>
                  <a:cubicBezTo>
                    <a:pt x="20579" y="401"/>
                    <a:pt x="19754" y="713"/>
                    <a:pt x="18749" y="1129"/>
                  </a:cubicBezTo>
                  <a:cubicBezTo>
                    <a:pt x="17744" y="1545"/>
                    <a:pt x="16562" y="2068"/>
                    <a:pt x="15252" y="2643"/>
                  </a:cubicBezTo>
                  <a:cubicBezTo>
                    <a:pt x="13944" y="3217"/>
                    <a:pt x="12507" y="3847"/>
                    <a:pt x="10984" y="4446"/>
                  </a:cubicBezTo>
                  <a:cubicBezTo>
                    <a:pt x="10221" y="4744"/>
                    <a:pt x="9472" y="5021"/>
                    <a:pt x="8744" y="5268"/>
                  </a:cubicBezTo>
                  <a:cubicBezTo>
                    <a:pt x="8016" y="5515"/>
                    <a:pt x="7307" y="5733"/>
                    <a:pt x="6628" y="5920"/>
                  </a:cubicBezTo>
                  <a:lnTo>
                    <a:pt x="6124" y="6055"/>
                  </a:lnTo>
                  <a:cubicBezTo>
                    <a:pt x="5958" y="6097"/>
                    <a:pt x="5794" y="6135"/>
                    <a:pt x="5632" y="6176"/>
                  </a:cubicBezTo>
                  <a:cubicBezTo>
                    <a:pt x="5591" y="6186"/>
                    <a:pt x="5552" y="6197"/>
                    <a:pt x="5511" y="6205"/>
                  </a:cubicBezTo>
                  <a:lnTo>
                    <a:pt x="5390" y="6232"/>
                  </a:lnTo>
                  <a:lnTo>
                    <a:pt x="5151" y="6285"/>
                  </a:lnTo>
                  <a:lnTo>
                    <a:pt x="5035" y="6312"/>
                  </a:lnTo>
                  <a:lnTo>
                    <a:pt x="4976" y="6326"/>
                  </a:lnTo>
                  <a:lnTo>
                    <a:pt x="4917" y="6337"/>
                  </a:lnTo>
                  <a:lnTo>
                    <a:pt x="4681" y="6385"/>
                  </a:lnTo>
                  <a:lnTo>
                    <a:pt x="4449" y="6432"/>
                  </a:lnTo>
                  <a:cubicBezTo>
                    <a:pt x="4411" y="6439"/>
                    <a:pt x="4373" y="6448"/>
                    <a:pt x="4335" y="6457"/>
                  </a:cubicBezTo>
                  <a:lnTo>
                    <a:pt x="4279" y="6470"/>
                  </a:lnTo>
                  <a:cubicBezTo>
                    <a:pt x="4262" y="6474"/>
                    <a:pt x="4243" y="6477"/>
                    <a:pt x="4227" y="6479"/>
                  </a:cubicBezTo>
                  <a:cubicBezTo>
                    <a:pt x="4086" y="6509"/>
                    <a:pt x="3945" y="6531"/>
                    <a:pt x="3808" y="6551"/>
                  </a:cubicBezTo>
                  <a:cubicBezTo>
                    <a:pt x="3671" y="6571"/>
                    <a:pt x="3535" y="6583"/>
                    <a:pt x="3403" y="6595"/>
                  </a:cubicBezTo>
                  <a:cubicBezTo>
                    <a:pt x="3336" y="6599"/>
                    <a:pt x="3271" y="6603"/>
                    <a:pt x="3205" y="6606"/>
                  </a:cubicBezTo>
                  <a:cubicBezTo>
                    <a:pt x="3173" y="6606"/>
                    <a:pt x="3140" y="6609"/>
                    <a:pt x="3108" y="6609"/>
                  </a:cubicBezTo>
                  <a:lnTo>
                    <a:pt x="3012" y="6610"/>
                  </a:lnTo>
                  <a:cubicBezTo>
                    <a:pt x="2991" y="6610"/>
                    <a:pt x="2969" y="6610"/>
                    <a:pt x="2947" y="6610"/>
                  </a:cubicBezTo>
                  <a:cubicBezTo>
                    <a:pt x="2465" y="6610"/>
                    <a:pt x="2030" y="6551"/>
                    <a:pt x="1664" y="6447"/>
                  </a:cubicBezTo>
                  <a:cubicBezTo>
                    <a:pt x="1487" y="6398"/>
                    <a:pt x="1313" y="6335"/>
                    <a:pt x="1147" y="6257"/>
                  </a:cubicBezTo>
                  <a:cubicBezTo>
                    <a:pt x="1007" y="6191"/>
                    <a:pt x="872" y="6114"/>
                    <a:pt x="743" y="6028"/>
                  </a:cubicBezTo>
                  <a:cubicBezTo>
                    <a:pt x="563" y="5902"/>
                    <a:pt x="393" y="5760"/>
                    <a:pt x="238" y="5604"/>
                  </a:cubicBezTo>
                  <a:cubicBezTo>
                    <a:pt x="180" y="5552"/>
                    <a:pt x="137" y="5507"/>
                    <a:pt x="102" y="5482"/>
                  </a:cubicBezTo>
                  <a:cubicBezTo>
                    <a:pt x="75" y="5461"/>
                    <a:pt x="53" y="5450"/>
                    <a:pt x="36" y="5450"/>
                  </a:cubicBezTo>
                  <a:cubicBezTo>
                    <a:pt x="31" y="5450"/>
                    <a:pt x="27" y="5451"/>
                    <a:pt x="23" y="5453"/>
                  </a:cubicBezTo>
                  <a:cubicBezTo>
                    <a:pt x="6" y="5462"/>
                    <a:pt x="0" y="5489"/>
                    <a:pt x="6" y="5535"/>
                  </a:cubicBezTo>
                  <a:cubicBezTo>
                    <a:pt x="15" y="5600"/>
                    <a:pt x="33" y="5661"/>
                    <a:pt x="58" y="5722"/>
                  </a:cubicBezTo>
                  <a:cubicBezTo>
                    <a:pt x="120" y="5879"/>
                    <a:pt x="246" y="6103"/>
                    <a:pt x="473" y="6343"/>
                  </a:cubicBezTo>
                  <a:cubicBezTo>
                    <a:pt x="601" y="6474"/>
                    <a:pt x="741" y="6592"/>
                    <a:pt x="893" y="6694"/>
                  </a:cubicBezTo>
                  <a:cubicBezTo>
                    <a:pt x="1073" y="6818"/>
                    <a:pt x="1264" y="6922"/>
                    <a:pt x="1464" y="7006"/>
                  </a:cubicBezTo>
                  <a:cubicBezTo>
                    <a:pt x="1892" y="7191"/>
                    <a:pt x="2409" y="7317"/>
                    <a:pt x="2986" y="7362"/>
                  </a:cubicBezTo>
                  <a:lnTo>
                    <a:pt x="3094" y="7370"/>
                  </a:lnTo>
                  <a:cubicBezTo>
                    <a:pt x="3130" y="7372"/>
                    <a:pt x="3167" y="7373"/>
                    <a:pt x="3203" y="7375"/>
                  </a:cubicBezTo>
                  <a:cubicBezTo>
                    <a:pt x="3277" y="7379"/>
                    <a:pt x="3351" y="7380"/>
                    <a:pt x="3427" y="7382"/>
                  </a:cubicBezTo>
                  <a:cubicBezTo>
                    <a:pt x="3577" y="7382"/>
                    <a:pt x="3732" y="7379"/>
                    <a:pt x="3889" y="7368"/>
                  </a:cubicBezTo>
                  <a:cubicBezTo>
                    <a:pt x="4045" y="7358"/>
                    <a:pt x="4205" y="7344"/>
                    <a:pt x="4369" y="7320"/>
                  </a:cubicBezTo>
                  <a:cubicBezTo>
                    <a:pt x="4388" y="7318"/>
                    <a:pt x="4409" y="7316"/>
                    <a:pt x="4429" y="7313"/>
                  </a:cubicBezTo>
                  <a:lnTo>
                    <a:pt x="4487" y="7303"/>
                  </a:lnTo>
                  <a:cubicBezTo>
                    <a:pt x="4526" y="7297"/>
                    <a:pt x="4565" y="7290"/>
                    <a:pt x="4603" y="7286"/>
                  </a:cubicBezTo>
                  <a:lnTo>
                    <a:pt x="4839" y="7252"/>
                  </a:lnTo>
                  <a:lnTo>
                    <a:pt x="5078" y="7219"/>
                  </a:lnTo>
                  <a:lnTo>
                    <a:pt x="5140" y="7210"/>
                  </a:lnTo>
                  <a:lnTo>
                    <a:pt x="5201" y="7200"/>
                  </a:lnTo>
                  <a:lnTo>
                    <a:pt x="5324" y="7179"/>
                  </a:lnTo>
                  <a:lnTo>
                    <a:pt x="5574" y="7136"/>
                  </a:lnTo>
                  <a:lnTo>
                    <a:pt x="5701" y="7115"/>
                  </a:lnTo>
                  <a:cubicBezTo>
                    <a:pt x="5743" y="7108"/>
                    <a:pt x="5785" y="7099"/>
                    <a:pt x="5827" y="7091"/>
                  </a:cubicBezTo>
                  <a:cubicBezTo>
                    <a:pt x="5997" y="7057"/>
                    <a:pt x="6170" y="7025"/>
                    <a:pt x="6343" y="6988"/>
                  </a:cubicBezTo>
                  <a:lnTo>
                    <a:pt x="6870" y="6870"/>
                  </a:lnTo>
                  <a:cubicBezTo>
                    <a:pt x="7580" y="6703"/>
                    <a:pt x="8318" y="6498"/>
                    <a:pt x="9071" y="6257"/>
                  </a:cubicBezTo>
                  <a:cubicBezTo>
                    <a:pt x="9824" y="6017"/>
                    <a:pt x="10595" y="5740"/>
                    <a:pt x="11373" y="5435"/>
                  </a:cubicBezTo>
                  <a:cubicBezTo>
                    <a:pt x="12929" y="4824"/>
                    <a:pt x="14370" y="4160"/>
                    <a:pt x="15664" y="3532"/>
                  </a:cubicBezTo>
                  <a:cubicBezTo>
                    <a:pt x="16958" y="2904"/>
                    <a:pt x="18107" y="2312"/>
                    <a:pt x="19067" y="1811"/>
                  </a:cubicBezTo>
                  <a:cubicBezTo>
                    <a:pt x="20028" y="1307"/>
                    <a:pt x="20801" y="894"/>
                    <a:pt x="21328" y="592"/>
                  </a:cubicBezTo>
                  <a:cubicBezTo>
                    <a:pt x="21460" y="516"/>
                    <a:pt x="21575" y="446"/>
                    <a:pt x="21676" y="384"/>
                  </a:cubicBezTo>
                  <a:cubicBezTo>
                    <a:pt x="21776" y="324"/>
                    <a:pt x="21861" y="269"/>
                    <a:pt x="21927" y="221"/>
                  </a:cubicBezTo>
                  <a:cubicBezTo>
                    <a:pt x="22059" y="127"/>
                    <a:pt x="22122" y="59"/>
                    <a:pt x="22108" y="26"/>
                  </a:cubicBezTo>
                  <a:cubicBezTo>
                    <a:pt x="22101" y="9"/>
                    <a:pt x="22074" y="1"/>
                    <a:pt x="220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5"/>
            <p:cNvSpPr/>
            <p:nvPr/>
          </p:nvSpPr>
          <p:spPr>
            <a:xfrm>
              <a:off x="6479675" y="2942375"/>
              <a:ext cx="343050" cy="213100"/>
            </a:xfrm>
            <a:custGeom>
              <a:avLst/>
              <a:gdLst/>
              <a:ahLst/>
              <a:cxnLst/>
              <a:rect l="l" t="t" r="r" b="b"/>
              <a:pathLst>
                <a:path w="13722" h="8524" extrusionOk="0">
                  <a:moveTo>
                    <a:pt x="13629" y="0"/>
                  </a:moveTo>
                  <a:cubicBezTo>
                    <a:pt x="13598" y="0"/>
                    <a:pt x="13557" y="5"/>
                    <a:pt x="13508" y="16"/>
                  </a:cubicBezTo>
                  <a:cubicBezTo>
                    <a:pt x="13453" y="29"/>
                    <a:pt x="13387" y="48"/>
                    <a:pt x="13310" y="74"/>
                  </a:cubicBezTo>
                  <a:cubicBezTo>
                    <a:pt x="13272" y="86"/>
                    <a:pt x="13231" y="100"/>
                    <a:pt x="13188" y="117"/>
                  </a:cubicBezTo>
                  <a:cubicBezTo>
                    <a:pt x="13144" y="134"/>
                    <a:pt x="13099" y="152"/>
                    <a:pt x="13051" y="172"/>
                  </a:cubicBezTo>
                  <a:cubicBezTo>
                    <a:pt x="12954" y="213"/>
                    <a:pt x="12849" y="258"/>
                    <a:pt x="12735" y="311"/>
                  </a:cubicBezTo>
                  <a:cubicBezTo>
                    <a:pt x="12621" y="365"/>
                    <a:pt x="12499" y="426"/>
                    <a:pt x="12368" y="491"/>
                  </a:cubicBezTo>
                  <a:cubicBezTo>
                    <a:pt x="12236" y="557"/>
                    <a:pt x="12100" y="632"/>
                    <a:pt x="11954" y="710"/>
                  </a:cubicBezTo>
                  <a:cubicBezTo>
                    <a:pt x="11806" y="789"/>
                    <a:pt x="11654" y="876"/>
                    <a:pt x="11496" y="967"/>
                  </a:cubicBezTo>
                  <a:cubicBezTo>
                    <a:pt x="10858" y="1336"/>
                    <a:pt x="10120" y="1805"/>
                    <a:pt x="9317" y="2339"/>
                  </a:cubicBezTo>
                  <a:cubicBezTo>
                    <a:pt x="8513" y="2873"/>
                    <a:pt x="7645" y="3476"/>
                    <a:pt x="6730" y="4083"/>
                  </a:cubicBezTo>
                  <a:lnTo>
                    <a:pt x="6392" y="4301"/>
                  </a:lnTo>
                  <a:lnTo>
                    <a:pt x="6052" y="4511"/>
                  </a:lnTo>
                  <a:lnTo>
                    <a:pt x="5968" y="4561"/>
                  </a:lnTo>
                  <a:lnTo>
                    <a:pt x="5884" y="4612"/>
                  </a:lnTo>
                  <a:lnTo>
                    <a:pt x="5714" y="4712"/>
                  </a:lnTo>
                  <a:lnTo>
                    <a:pt x="5546" y="4811"/>
                  </a:lnTo>
                  <a:lnTo>
                    <a:pt x="5378" y="4907"/>
                  </a:lnTo>
                  <a:cubicBezTo>
                    <a:pt x="4931" y="5164"/>
                    <a:pt x="4491" y="5404"/>
                    <a:pt x="4071" y="5636"/>
                  </a:cubicBezTo>
                  <a:lnTo>
                    <a:pt x="3455" y="5976"/>
                  </a:lnTo>
                  <a:cubicBezTo>
                    <a:pt x="3256" y="6087"/>
                    <a:pt x="3062" y="6198"/>
                    <a:pt x="2875" y="6304"/>
                  </a:cubicBezTo>
                  <a:cubicBezTo>
                    <a:pt x="2501" y="6520"/>
                    <a:pt x="2155" y="6727"/>
                    <a:pt x="1843" y="6927"/>
                  </a:cubicBezTo>
                  <a:cubicBezTo>
                    <a:pt x="1687" y="7028"/>
                    <a:pt x="1539" y="7122"/>
                    <a:pt x="1403" y="7219"/>
                  </a:cubicBezTo>
                  <a:lnTo>
                    <a:pt x="1204" y="7358"/>
                  </a:lnTo>
                  <a:cubicBezTo>
                    <a:pt x="1171" y="7380"/>
                    <a:pt x="1139" y="7402"/>
                    <a:pt x="1108" y="7425"/>
                  </a:cubicBezTo>
                  <a:lnTo>
                    <a:pt x="1018" y="7493"/>
                  </a:lnTo>
                  <a:cubicBezTo>
                    <a:pt x="900" y="7581"/>
                    <a:pt x="790" y="7664"/>
                    <a:pt x="692" y="7744"/>
                  </a:cubicBezTo>
                  <a:cubicBezTo>
                    <a:pt x="595" y="7826"/>
                    <a:pt x="507" y="7902"/>
                    <a:pt x="429" y="7971"/>
                  </a:cubicBezTo>
                  <a:cubicBezTo>
                    <a:pt x="390" y="8006"/>
                    <a:pt x="353" y="8038"/>
                    <a:pt x="320" y="8071"/>
                  </a:cubicBezTo>
                  <a:cubicBezTo>
                    <a:pt x="287" y="8104"/>
                    <a:pt x="256" y="8135"/>
                    <a:pt x="230" y="8165"/>
                  </a:cubicBezTo>
                  <a:cubicBezTo>
                    <a:pt x="173" y="8224"/>
                    <a:pt x="128" y="8276"/>
                    <a:pt x="93" y="8321"/>
                  </a:cubicBezTo>
                  <a:cubicBezTo>
                    <a:pt x="26" y="8412"/>
                    <a:pt x="1" y="8472"/>
                    <a:pt x="22" y="8502"/>
                  </a:cubicBezTo>
                  <a:cubicBezTo>
                    <a:pt x="31" y="8516"/>
                    <a:pt x="51" y="8523"/>
                    <a:pt x="80" y="8523"/>
                  </a:cubicBezTo>
                  <a:cubicBezTo>
                    <a:pt x="113" y="8523"/>
                    <a:pt x="159" y="8514"/>
                    <a:pt x="217" y="8496"/>
                  </a:cubicBezTo>
                  <a:cubicBezTo>
                    <a:pt x="272" y="8481"/>
                    <a:pt x="335" y="8457"/>
                    <a:pt x="408" y="8426"/>
                  </a:cubicBezTo>
                  <a:cubicBezTo>
                    <a:pt x="445" y="8409"/>
                    <a:pt x="483" y="8392"/>
                    <a:pt x="525" y="8374"/>
                  </a:cubicBezTo>
                  <a:cubicBezTo>
                    <a:pt x="567" y="8356"/>
                    <a:pt x="611" y="8338"/>
                    <a:pt x="657" y="8316"/>
                  </a:cubicBezTo>
                  <a:lnTo>
                    <a:pt x="2206" y="7587"/>
                  </a:lnTo>
                  <a:cubicBezTo>
                    <a:pt x="2533" y="7432"/>
                    <a:pt x="2893" y="7268"/>
                    <a:pt x="3279" y="7088"/>
                  </a:cubicBezTo>
                  <a:cubicBezTo>
                    <a:pt x="3475" y="7000"/>
                    <a:pt x="3674" y="6907"/>
                    <a:pt x="3881" y="6810"/>
                  </a:cubicBezTo>
                  <a:lnTo>
                    <a:pt x="4196" y="6662"/>
                  </a:lnTo>
                  <a:lnTo>
                    <a:pt x="4519" y="6508"/>
                  </a:lnTo>
                  <a:cubicBezTo>
                    <a:pt x="4956" y="6298"/>
                    <a:pt x="5414" y="6073"/>
                    <a:pt x="5884" y="5819"/>
                  </a:cubicBezTo>
                  <a:cubicBezTo>
                    <a:pt x="5943" y="5787"/>
                    <a:pt x="6002" y="5756"/>
                    <a:pt x="6061" y="5723"/>
                  </a:cubicBezTo>
                  <a:lnTo>
                    <a:pt x="6238" y="5624"/>
                  </a:lnTo>
                  <a:lnTo>
                    <a:pt x="6418" y="5524"/>
                  </a:lnTo>
                  <a:lnTo>
                    <a:pt x="6506" y="5472"/>
                  </a:lnTo>
                  <a:lnTo>
                    <a:pt x="6596" y="5420"/>
                  </a:lnTo>
                  <a:cubicBezTo>
                    <a:pt x="6716" y="5348"/>
                    <a:pt x="6835" y="5277"/>
                    <a:pt x="6956" y="5203"/>
                  </a:cubicBezTo>
                  <a:lnTo>
                    <a:pt x="7316" y="4972"/>
                  </a:lnTo>
                  <a:cubicBezTo>
                    <a:pt x="8255" y="4349"/>
                    <a:pt x="9112" y="3719"/>
                    <a:pt x="9884" y="3142"/>
                  </a:cubicBezTo>
                  <a:cubicBezTo>
                    <a:pt x="10654" y="2563"/>
                    <a:pt x="11338" y="2036"/>
                    <a:pt x="11914" y="1594"/>
                  </a:cubicBezTo>
                  <a:lnTo>
                    <a:pt x="12323" y="1278"/>
                  </a:lnTo>
                  <a:lnTo>
                    <a:pt x="12689" y="994"/>
                  </a:lnTo>
                  <a:cubicBezTo>
                    <a:pt x="12803" y="906"/>
                    <a:pt x="12907" y="821"/>
                    <a:pt x="13004" y="743"/>
                  </a:cubicBezTo>
                  <a:cubicBezTo>
                    <a:pt x="13101" y="665"/>
                    <a:pt x="13189" y="594"/>
                    <a:pt x="13268" y="528"/>
                  </a:cubicBezTo>
                  <a:cubicBezTo>
                    <a:pt x="13307" y="494"/>
                    <a:pt x="13342" y="462"/>
                    <a:pt x="13377" y="432"/>
                  </a:cubicBezTo>
                  <a:cubicBezTo>
                    <a:pt x="13411" y="402"/>
                    <a:pt x="13443" y="373"/>
                    <a:pt x="13473" y="346"/>
                  </a:cubicBezTo>
                  <a:cubicBezTo>
                    <a:pt x="13532" y="293"/>
                    <a:pt x="13580" y="244"/>
                    <a:pt x="13616" y="202"/>
                  </a:cubicBezTo>
                  <a:cubicBezTo>
                    <a:pt x="13691" y="117"/>
                    <a:pt x="13722" y="58"/>
                    <a:pt x="13703" y="26"/>
                  </a:cubicBezTo>
                  <a:cubicBezTo>
                    <a:pt x="13693" y="9"/>
                    <a:pt x="13668" y="0"/>
                    <a:pt x="13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5"/>
            <p:cNvSpPr/>
            <p:nvPr/>
          </p:nvSpPr>
          <p:spPr>
            <a:xfrm>
              <a:off x="5579850" y="2464800"/>
              <a:ext cx="466350" cy="195850"/>
            </a:xfrm>
            <a:custGeom>
              <a:avLst/>
              <a:gdLst/>
              <a:ahLst/>
              <a:cxnLst/>
              <a:rect l="l" t="t" r="r" b="b"/>
              <a:pathLst>
                <a:path w="18654" h="7834" extrusionOk="0">
                  <a:moveTo>
                    <a:pt x="18559" y="1"/>
                  </a:moveTo>
                  <a:cubicBezTo>
                    <a:pt x="18448" y="1"/>
                    <a:pt x="18185" y="95"/>
                    <a:pt x="17804" y="283"/>
                  </a:cubicBezTo>
                  <a:cubicBezTo>
                    <a:pt x="17561" y="401"/>
                    <a:pt x="17272" y="556"/>
                    <a:pt x="16940" y="746"/>
                  </a:cubicBezTo>
                  <a:cubicBezTo>
                    <a:pt x="16610" y="936"/>
                    <a:pt x="16237" y="1159"/>
                    <a:pt x="15834" y="1412"/>
                  </a:cubicBezTo>
                  <a:cubicBezTo>
                    <a:pt x="15023" y="1916"/>
                    <a:pt x="14079" y="2539"/>
                    <a:pt x="13025" y="3211"/>
                  </a:cubicBezTo>
                  <a:cubicBezTo>
                    <a:pt x="12760" y="3377"/>
                    <a:pt x="12491" y="3548"/>
                    <a:pt x="12214" y="3720"/>
                  </a:cubicBezTo>
                  <a:cubicBezTo>
                    <a:pt x="12075" y="3807"/>
                    <a:pt x="11934" y="3891"/>
                    <a:pt x="11793" y="3980"/>
                  </a:cubicBezTo>
                  <a:lnTo>
                    <a:pt x="11578" y="4109"/>
                  </a:lnTo>
                  <a:lnTo>
                    <a:pt x="11472" y="4175"/>
                  </a:lnTo>
                  <a:lnTo>
                    <a:pt x="11363" y="4238"/>
                  </a:lnTo>
                  <a:cubicBezTo>
                    <a:pt x="10783" y="4585"/>
                    <a:pt x="10177" y="4931"/>
                    <a:pt x="9546" y="5259"/>
                  </a:cubicBezTo>
                  <a:cubicBezTo>
                    <a:pt x="8917" y="5586"/>
                    <a:pt x="8293" y="5881"/>
                    <a:pt x="7677" y="6127"/>
                  </a:cubicBezTo>
                  <a:cubicBezTo>
                    <a:pt x="7371" y="6251"/>
                    <a:pt x="7066" y="6359"/>
                    <a:pt x="6765" y="6459"/>
                  </a:cubicBezTo>
                  <a:cubicBezTo>
                    <a:pt x="6465" y="6559"/>
                    <a:pt x="6168" y="6640"/>
                    <a:pt x="5877" y="6710"/>
                  </a:cubicBezTo>
                  <a:lnTo>
                    <a:pt x="5660" y="6761"/>
                  </a:lnTo>
                  <a:lnTo>
                    <a:pt x="5445" y="6803"/>
                  </a:lnTo>
                  <a:cubicBezTo>
                    <a:pt x="5373" y="6819"/>
                    <a:pt x="5302" y="6830"/>
                    <a:pt x="5232" y="6841"/>
                  </a:cubicBezTo>
                  <a:lnTo>
                    <a:pt x="5126" y="6859"/>
                  </a:lnTo>
                  <a:cubicBezTo>
                    <a:pt x="5109" y="6862"/>
                    <a:pt x="5091" y="6865"/>
                    <a:pt x="5074" y="6868"/>
                  </a:cubicBezTo>
                  <a:lnTo>
                    <a:pt x="5021" y="6873"/>
                  </a:lnTo>
                  <a:lnTo>
                    <a:pt x="4814" y="6902"/>
                  </a:lnTo>
                  <a:cubicBezTo>
                    <a:pt x="4745" y="6910"/>
                    <a:pt x="4676" y="6914"/>
                    <a:pt x="4609" y="6921"/>
                  </a:cubicBezTo>
                  <a:lnTo>
                    <a:pt x="4508" y="6931"/>
                  </a:lnTo>
                  <a:lnTo>
                    <a:pt x="4408" y="6937"/>
                  </a:lnTo>
                  <a:cubicBezTo>
                    <a:pt x="4340" y="6940"/>
                    <a:pt x="4274" y="6944"/>
                    <a:pt x="4208" y="6947"/>
                  </a:cubicBezTo>
                  <a:lnTo>
                    <a:pt x="4014" y="6949"/>
                  </a:lnTo>
                  <a:cubicBezTo>
                    <a:pt x="3993" y="6949"/>
                    <a:pt x="3971" y="6950"/>
                    <a:pt x="3950" y="6950"/>
                  </a:cubicBezTo>
                  <a:cubicBezTo>
                    <a:pt x="3940" y="6950"/>
                    <a:pt x="3929" y="6950"/>
                    <a:pt x="3919" y="6949"/>
                  </a:cubicBezTo>
                  <a:lnTo>
                    <a:pt x="3823" y="6947"/>
                  </a:lnTo>
                  <a:lnTo>
                    <a:pt x="3729" y="6944"/>
                  </a:lnTo>
                  <a:lnTo>
                    <a:pt x="3683" y="6942"/>
                  </a:lnTo>
                  <a:lnTo>
                    <a:pt x="3659" y="6942"/>
                  </a:lnTo>
                  <a:lnTo>
                    <a:pt x="3636" y="6941"/>
                  </a:lnTo>
                  <a:lnTo>
                    <a:pt x="3452" y="6927"/>
                  </a:lnTo>
                  <a:cubicBezTo>
                    <a:pt x="3423" y="6925"/>
                    <a:pt x="3392" y="6924"/>
                    <a:pt x="3362" y="6920"/>
                  </a:cubicBezTo>
                  <a:lnTo>
                    <a:pt x="3274" y="6910"/>
                  </a:lnTo>
                  <a:lnTo>
                    <a:pt x="3098" y="6889"/>
                  </a:lnTo>
                  <a:lnTo>
                    <a:pt x="2928" y="6859"/>
                  </a:lnTo>
                  <a:lnTo>
                    <a:pt x="2844" y="6847"/>
                  </a:lnTo>
                  <a:cubicBezTo>
                    <a:pt x="2816" y="6841"/>
                    <a:pt x="2789" y="6834"/>
                    <a:pt x="2762" y="6828"/>
                  </a:cubicBezTo>
                  <a:cubicBezTo>
                    <a:pt x="2367" y="6747"/>
                    <a:pt x="1981" y="6626"/>
                    <a:pt x="1610" y="6466"/>
                  </a:cubicBezTo>
                  <a:lnTo>
                    <a:pt x="1487" y="6414"/>
                  </a:lnTo>
                  <a:cubicBezTo>
                    <a:pt x="1448" y="6396"/>
                    <a:pt x="1410" y="6376"/>
                    <a:pt x="1372" y="6358"/>
                  </a:cubicBezTo>
                  <a:lnTo>
                    <a:pt x="1260" y="6304"/>
                  </a:lnTo>
                  <a:lnTo>
                    <a:pt x="1206" y="6279"/>
                  </a:lnTo>
                  <a:lnTo>
                    <a:pt x="1154" y="6251"/>
                  </a:lnTo>
                  <a:cubicBezTo>
                    <a:pt x="1085" y="6214"/>
                    <a:pt x="1019" y="6179"/>
                    <a:pt x="956" y="6145"/>
                  </a:cubicBezTo>
                  <a:lnTo>
                    <a:pt x="932" y="6133"/>
                  </a:lnTo>
                  <a:lnTo>
                    <a:pt x="910" y="6120"/>
                  </a:lnTo>
                  <a:lnTo>
                    <a:pt x="865" y="6093"/>
                  </a:lnTo>
                  <a:lnTo>
                    <a:pt x="779" y="6044"/>
                  </a:lnTo>
                  <a:lnTo>
                    <a:pt x="696" y="5996"/>
                  </a:lnTo>
                  <a:lnTo>
                    <a:pt x="657" y="5974"/>
                  </a:lnTo>
                  <a:lnTo>
                    <a:pt x="619" y="5951"/>
                  </a:lnTo>
                  <a:cubicBezTo>
                    <a:pt x="570" y="5921"/>
                    <a:pt x="525" y="5892"/>
                    <a:pt x="480" y="5867"/>
                  </a:cubicBezTo>
                  <a:cubicBezTo>
                    <a:pt x="436" y="5840"/>
                    <a:pt x="394" y="5819"/>
                    <a:pt x="357" y="5797"/>
                  </a:cubicBezTo>
                  <a:cubicBezTo>
                    <a:pt x="320" y="5774"/>
                    <a:pt x="286" y="5755"/>
                    <a:pt x="255" y="5738"/>
                  </a:cubicBezTo>
                  <a:cubicBezTo>
                    <a:pt x="165" y="5687"/>
                    <a:pt x="98" y="5661"/>
                    <a:pt x="59" y="5661"/>
                  </a:cubicBezTo>
                  <a:cubicBezTo>
                    <a:pt x="45" y="5661"/>
                    <a:pt x="34" y="5665"/>
                    <a:pt x="27" y="5672"/>
                  </a:cubicBezTo>
                  <a:cubicBezTo>
                    <a:pt x="1" y="5697"/>
                    <a:pt x="30" y="5773"/>
                    <a:pt x="112" y="5895"/>
                  </a:cubicBezTo>
                  <a:cubicBezTo>
                    <a:pt x="131" y="5926"/>
                    <a:pt x="154" y="5960"/>
                    <a:pt x="182" y="5996"/>
                  </a:cubicBezTo>
                  <a:cubicBezTo>
                    <a:pt x="209" y="6032"/>
                    <a:pt x="241" y="6068"/>
                    <a:pt x="276" y="6109"/>
                  </a:cubicBezTo>
                  <a:cubicBezTo>
                    <a:pt x="311" y="6148"/>
                    <a:pt x="349" y="6192"/>
                    <a:pt x="390" y="6237"/>
                  </a:cubicBezTo>
                  <a:lnTo>
                    <a:pt x="422" y="6272"/>
                  </a:lnTo>
                  <a:lnTo>
                    <a:pt x="457" y="6304"/>
                  </a:lnTo>
                  <a:lnTo>
                    <a:pt x="529" y="6375"/>
                  </a:lnTo>
                  <a:lnTo>
                    <a:pt x="608" y="6448"/>
                  </a:lnTo>
                  <a:lnTo>
                    <a:pt x="648" y="6486"/>
                  </a:lnTo>
                  <a:lnTo>
                    <a:pt x="669" y="6505"/>
                  </a:lnTo>
                  <a:lnTo>
                    <a:pt x="691" y="6524"/>
                  </a:lnTo>
                  <a:cubicBezTo>
                    <a:pt x="750" y="6573"/>
                    <a:pt x="813" y="6623"/>
                    <a:pt x="879" y="6677"/>
                  </a:cubicBezTo>
                  <a:lnTo>
                    <a:pt x="929" y="6717"/>
                  </a:lnTo>
                  <a:lnTo>
                    <a:pt x="981" y="6755"/>
                  </a:lnTo>
                  <a:lnTo>
                    <a:pt x="1093" y="6834"/>
                  </a:lnTo>
                  <a:cubicBezTo>
                    <a:pt x="1130" y="6861"/>
                    <a:pt x="1168" y="6889"/>
                    <a:pt x="1208" y="6916"/>
                  </a:cubicBezTo>
                  <a:lnTo>
                    <a:pt x="1333" y="6993"/>
                  </a:lnTo>
                  <a:cubicBezTo>
                    <a:pt x="1721" y="7232"/>
                    <a:pt x="2137" y="7422"/>
                    <a:pt x="2571" y="7556"/>
                  </a:cubicBezTo>
                  <a:cubicBezTo>
                    <a:pt x="2602" y="7566"/>
                    <a:pt x="2631" y="7576"/>
                    <a:pt x="2662" y="7585"/>
                  </a:cubicBezTo>
                  <a:lnTo>
                    <a:pt x="2757" y="7610"/>
                  </a:lnTo>
                  <a:lnTo>
                    <a:pt x="2946" y="7660"/>
                  </a:lnTo>
                  <a:cubicBezTo>
                    <a:pt x="3011" y="7676"/>
                    <a:pt x="3077" y="7689"/>
                    <a:pt x="3144" y="7703"/>
                  </a:cubicBezTo>
                  <a:lnTo>
                    <a:pt x="3244" y="7724"/>
                  </a:lnTo>
                  <a:cubicBezTo>
                    <a:pt x="3278" y="7732"/>
                    <a:pt x="3312" y="7735"/>
                    <a:pt x="3347" y="7742"/>
                  </a:cubicBezTo>
                  <a:lnTo>
                    <a:pt x="3553" y="7774"/>
                  </a:lnTo>
                  <a:lnTo>
                    <a:pt x="3580" y="7777"/>
                  </a:lnTo>
                  <a:lnTo>
                    <a:pt x="3607" y="7780"/>
                  </a:lnTo>
                  <a:lnTo>
                    <a:pt x="3659" y="7786"/>
                  </a:lnTo>
                  <a:lnTo>
                    <a:pt x="3766" y="7797"/>
                  </a:lnTo>
                  <a:lnTo>
                    <a:pt x="3874" y="7809"/>
                  </a:lnTo>
                  <a:cubicBezTo>
                    <a:pt x="3910" y="7812"/>
                    <a:pt x="3947" y="7814"/>
                    <a:pt x="3983" y="7816"/>
                  </a:cubicBezTo>
                  <a:lnTo>
                    <a:pt x="4204" y="7829"/>
                  </a:lnTo>
                  <a:cubicBezTo>
                    <a:pt x="4279" y="7831"/>
                    <a:pt x="4353" y="7831"/>
                    <a:pt x="4429" y="7832"/>
                  </a:cubicBezTo>
                  <a:lnTo>
                    <a:pt x="4543" y="7833"/>
                  </a:lnTo>
                  <a:lnTo>
                    <a:pt x="4657" y="7829"/>
                  </a:lnTo>
                  <a:cubicBezTo>
                    <a:pt x="4734" y="7826"/>
                    <a:pt x="4811" y="7826"/>
                    <a:pt x="4889" y="7821"/>
                  </a:cubicBezTo>
                  <a:lnTo>
                    <a:pt x="5123" y="7804"/>
                  </a:lnTo>
                  <a:lnTo>
                    <a:pt x="5182" y="7800"/>
                  </a:lnTo>
                  <a:cubicBezTo>
                    <a:pt x="5202" y="7797"/>
                    <a:pt x="5222" y="7795"/>
                    <a:pt x="5241" y="7793"/>
                  </a:cubicBezTo>
                  <a:lnTo>
                    <a:pt x="5359" y="7780"/>
                  </a:lnTo>
                  <a:cubicBezTo>
                    <a:pt x="5438" y="7770"/>
                    <a:pt x="5518" y="7763"/>
                    <a:pt x="5598" y="7749"/>
                  </a:cubicBezTo>
                  <a:lnTo>
                    <a:pt x="5839" y="7712"/>
                  </a:lnTo>
                  <a:lnTo>
                    <a:pt x="6080" y="7669"/>
                  </a:lnTo>
                  <a:cubicBezTo>
                    <a:pt x="6405" y="7606"/>
                    <a:pt x="6733" y="7527"/>
                    <a:pt x="7061" y="7430"/>
                  </a:cubicBezTo>
                  <a:cubicBezTo>
                    <a:pt x="7390" y="7333"/>
                    <a:pt x="7722" y="7223"/>
                    <a:pt x="8052" y="7098"/>
                  </a:cubicBezTo>
                  <a:cubicBezTo>
                    <a:pt x="8714" y="6848"/>
                    <a:pt x="9378" y="6545"/>
                    <a:pt x="10035" y="6202"/>
                  </a:cubicBezTo>
                  <a:cubicBezTo>
                    <a:pt x="10693" y="5859"/>
                    <a:pt x="11316" y="5495"/>
                    <a:pt x="11904" y="5127"/>
                  </a:cubicBezTo>
                  <a:lnTo>
                    <a:pt x="12014" y="5059"/>
                  </a:lnTo>
                  <a:lnTo>
                    <a:pt x="12124" y="4989"/>
                  </a:lnTo>
                  <a:lnTo>
                    <a:pt x="12339" y="4851"/>
                  </a:lnTo>
                  <a:cubicBezTo>
                    <a:pt x="12481" y="4758"/>
                    <a:pt x="12623" y="4667"/>
                    <a:pt x="12760" y="4574"/>
                  </a:cubicBezTo>
                  <a:cubicBezTo>
                    <a:pt x="13039" y="4390"/>
                    <a:pt x="13306" y="4206"/>
                    <a:pt x="13566" y="4025"/>
                  </a:cubicBezTo>
                  <a:cubicBezTo>
                    <a:pt x="14604" y="3298"/>
                    <a:pt x="15509" y="2609"/>
                    <a:pt x="16261" y="2028"/>
                  </a:cubicBezTo>
                  <a:cubicBezTo>
                    <a:pt x="16638" y="1737"/>
                    <a:pt x="16975" y="1471"/>
                    <a:pt x="17272" y="1238"/>
                  </a:cubicBezTo>
                  <a:cubicBezTo>
                    <a:pt x="17567" y="1003"/>
                    <a:pt x="17820" y="799"/>
                    <a:pt x="18025" y="629"/>
                  </a:cubicBezTo>
                  <a:cubicBezTo>
                    <a:pt x="18436" y="290"/>
                    <a:pt x="18653" y="84"/>
                    <a:pt x="18615" y="21"/>
                  </a:cubicBezTo>
                  <a:cubicBezTo>
                    <a:pt x="18608" y="7"/>
                    <a:pt x="18589" y="1"/>
                    <a:pt x="18559" y="1"/>
                  </a:cubicBezTo>
                  <a:close/>
                </a:path>
              </a:pathLst>
            </a:custGeom>
            <a:solidFill>
              <a:srgbClr val="D6A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5"/>
            <p:cNvSpPr/>
            <p:nvPr/>
          </p:nvSpPr>
          <p:spPr>
            <a:xfrm>
              <a:off x="6479875" y="1855275"/>
              <a:ext cx="254600" cy="239250"/>
            </a:xfrm>
            <a:custGeom>
              <a:avLst/>
              <a:gdLst/>
              <a:ahLst/>
              <a:cxnLst/>
              <a:rect l="l" t="t" r="r" b="b"/>
              <a:pathLst>
                <a:path w="10184" h="9570" extrusionOk="0">
                  <a:moveTo>
                    <a:pt x="10092" y="0"/>
                  </a:moveTo>
                  <a:cubicBezTo>
                    <a:pt x="10013" y="0"/>
                    <a:pt x="9849" y="105"/>
                    <a:pt x="9614" y="298"/>
                  </a:cubicBezTo>
                  <a:cubicBezTo>
                    <a:pt x="9336" y="527"/>
                    <a:pt x="8962" y="887"/>
                    <a:pt x="8519" y="1344"/>
                  </a:cubicBezTo>
                  <a:cubicBezTo>
                    <a:pt x="8077" y="1801"/>
                    <a:pt x="7568" y="2359"/>
                    <a:pt x="7008" y="2979"/>
                  </a:cubicBezTo>
                  <a:lnTo>
                    <a:pt x="6131" y="3944"/>
                  </a:lnTo>
                  <a:cubicBezTo>
                    <a:pt x="5826" y="4277"/>
                    <a:pt x="5510" y="4620"/>
                    <a:pt x="5183" y="4967"/>
                  </a:cubicBezTo>
                  <a:cubicBezTo>
                    <a:pt x="4854" y="5313"/>
                    <a:pt x="4531" y="5645"/>
                    <a:pt x="4214" y="5959"/>
                  </a:cubicBezTo>
                  <a:lnTo>
                    <a:pt x="3977" y="6193"/>
                  </a:lnTo>
                  <a:cubicBezTo>
                    <a:pt x="3898" y="6269"/>
                    <a:pt x="3820" y="6343"/>
                    <a:pt x="3742" y="6418"/>
                  </a:cubicBezTo>
                  <a:lnTo>
                    <a:pt x="3627" y="6529"/>
                  </a:lnTo>
                  <a:lnTo>
                    <a:pt x="3510" y="6635"/>
                  </a:lnTo>
                  <a:cubicBezTo>
                    <a:pt x="3433" y="6706"/>
                    <a:pt x="3359" y="6779"/>
                    <a:pt x="3283" y="6846"/>
                  </a:cubicBezTo>
                  <a:cubicBezTo>
                    <a:pt x="2677" y="7397"/>
                    <a:pt x="2111" y="7868"/>
                    <a:pt x="1617" y="8240"/>
                  </a:cubicBezTo>
                  <a:cubicBezTo>
                    <a:pt x="1371" y="8429"/>
                    <a:pt x="1144" y="8593"/>
                    <a:pt x="943" y="8738"/>
                  </a:cubicBezTo>
                  <a:cubicBezTo>
                    <a:pt x="841" y="8810"/>
                    <a:pt x="747" y="8877"/>
                    <a:pt x="662" y="8940"/>
                  </a:cubicBezTo>
                  <a:cubicBezTo>
                    <a:pt x="574" y="9001"/>
                    <a:pt x="494" y="9058"/>
                    <a:pt x="424" y="9112"/>
                  </a:cubicBezTo>
                  <a:cubicBezTo>
                    <a:pt x="389" y="9139"/>
                    <a:pt x="355" y="9165"/>
                    <a:pt x="324" y="9188"/>
                  </a:cubicBezTo>
                  <a:cubicBezTo>
                    <a:pt x="292" y="9212"/>
                    <a:pt x="264" y="9234"/>
                    <a:pt x="236" y="9255"/>
                  </a:cubicBezTo>
                  <a:cubicBezTo>
                    <a:pt x="189" y="9292"/>
                    <a:pt x="144" y="9331"/>
                    <a:pt x="102" y="9372"/>
                  </a:cubicBezTo>
                  <a:cubicBezTo>
                    <a:pt x="32" y="9442"/>
                    <a:pt x="1" y="9496"/>
                    <a:pt x="15" y="9529"/>
                  </a:cubicBezTo>
                  <a:cubicBezTo>
                    <a:pt x="27" y="9556"/>
                    <a:pt x="67" y="9570"/>
                    <a:pt x="134" y="9570"/>
                  </a:cubicBezTo>
                  <a:cubicBezTo>
                    <a:pt x="151" y="9570"/>
                    <a:pt x="169" y="9569"/>
                    <a:pt x="189" y="9567"/>
                  </a:cubicBezTo>
                  <a:cubicBezTo>
                    <a:pt x="250" y="9563"/>
                    <a:pt x="309" y="9555"/>
                    <a:pt x="369" y="9542"/>
                  </a:cubicBezTo>
                  <a:cubicBezTo>
                    <a:pt x="404" y="9536"/>
                    <a:pt x="442" y="9529"/>
                    <a:pt x="482" y="9518"/>
                  </a:cubicBezTo>
                  <a:cubicBezTo>
                    <a:pt x="521" y="9508"/>
                    <a:pt x="562" y="9496"/>
                    <a:pt x="607" y="9483"/>
                  </a:cubicBezTo>
                  <a:cubicBezTo>
                    <a:pt x="694" y="9458"/>
                    <a:pt x="791" y="9427"/>
                    <a:pt x="896" y="9390"/>
                  </a:cubicBezTo>
                  <a:cubicBezTo>
                    <a:pt x="1000" y="9351"/>
                    <a:pt x="1113" y="9307"/>
                    <a:pt x="1232" y="9258"/>
                  </a:cubicBezTo>
                  <a:cubicBezTo>
                    <a:pt x="1471" y="9157"/>
                    <a:pt x="1738" y="9029"/>
                    <a:pt x="2025" y="8873"/>
                  </a:cubicBezTo>
                  <a:cubicBezTo>
                    <a:pt x="2600" y="8561"/>
                    <a:pt x="3248" y="8128"/>
                    <a:pt x="3919" y="7591"/>
                  </a:cubicBezTo>
                  <a:cubicBezTo>
                    <a:pt x="4004" y="7525"/>
                    <a:pt x="4087" y="7455"/>
                    <a:pt x="4171" y="7385"/>
                  </a:cubicBezTo>
                  <a:lnTo>
                    <a:pt x="4299" y="7279"/>
                  </a:lnTo>
                  <a:lnTo>
                    <a:pt x="4425" y="7170"/>
                  </a:lnTo>
                  <a:cubicBezTo>
                    <a:pt x="4510" y="7095"/>
                    <a:pt x="4595" y="7022"/>
                    <a:pt x="4680" y="6945"/>
                  </a:cubicBezTo>
                  <a:lnTo>
                    <a:pt x="4935" y="6711"/>
                  </a:lnTo>
                  <a:cubicBezTo>
                    <a:pt x="5274" y="6394"/>
                    <a:pt x="5617" y="6055"/>
                    <a:pt x="5954" y="5698"/>
                  </a:cubicBezTo>
                  <a:cubicBezTo>
                    <a:pt x="6292" y="5341"/>
                    <a:pt x="6611" y="4986"/>
                    <a:pt x="6911" y="4636"/>
                  </a:cubicBezTo>
                  <a:cubicBezTo>
                    <a:pt x="7211" y="4286"/>
                    <a:pt x="7491" y="3941"/>
                    <a:pt x="7755" y="3611"/>
                  </a:cubicBezTo>
                  <a:cubicBezTo>
                    <a:pt x="8279" y="2950"/>
                    <a:pt x="8729" y="2342"/>
                    <a:pt x="9096" y="1823"/>
                  </a:cubicBezTo>
                  <a:cubicBezTo>
                    <a:pt x="9464" y="1305"/>
                    <a:pt x="9748" y="875"/>
                    <a:pt x="9928" y="564"/>
                  </a:cubicBezTo>
                  <a:cubicBezTo>
                    <a:pt x="10107" y="253"/>
                    <a:pt x="10183" y="59"/>
                    <a:pt x="10127" y="12"/>
                  </a:cubicBezTo>
                  <a:cubicBezTo>
                    <a:pt x="10118" y="4"/>
                    <a:pt x="10106" y="0"/>
                    <a:pt x="10092" y="0"/>
                  </a:cubicBezTo>
                  <a:close/>
                </a:path>
              </a:pathLst>
            </a:custGeom>
            <a:solidFill>
              <a:srgbClr val="D6A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5"/>
            <p:cNvSpPr/>
            <p:nvPr/>
          </p:nvSpPr>
          <p:spPr>
            <a:xfrm>
              <a:off x="5401850" y="1362425"/>
              <a:ext cx="629200" cy="246850"/>
            </a:xfrm>
            <a:custGeom>
              <a:avLst/>
              <a:gdLst/>
              <a:ahLst/>
              <a:cxnLst/>
              <a:rect l="l" t="t" r="r" b="b"/>
              <a:pathLst>
                <a:path w="25168" h="9874" extrusionOk="0">
                  <a:moveTo>
                    <a:pt x="25074" y="0"/>
                  </a:moveTo>
                  <a:cubicBezTo>
                    <a:pt x="24920" y="0"/>
                    <a:pt x="24504" y="108"/>
                    <a:pt x="23872" y="322"/>
                  </a:cubicBezTo>
                  <a:cubicBezTo>
                    <a:pt x="23477" y="456"/>
                    <a:pt x="22999" y="631"/>
                    <a:pt x="22452" y="851"/>
                  </a:cubicBezTo>
                  <a:cubicBezTo>
                    <a:pt x="21906" y="1070"/>
                    <a:pt x="21284" y="1334"/>
                    <a:pt x="20611" y="1643"/>
                  </a:cubicBezTo>
                  <a:cubicBezTo>
                    <a:pt x="20527" y="1681"/>
                    <a:pt x="20443" y="1719"/>
                    <a:pt x="20357" y="1757"/>
                  </a:cubicBezTo>
                  <a:lnTo>
                    <a:pt x="20097" y="1874"/>
                  </a:lnTo>
                  <a:lnTo>
                    <a:pt x="19831" y="1993"/>
                  </a:lnTo>
                  <a:lnTo>
                    <a:pt x="19559" y="2114"/>
                  </a:lnTo>
                  <a:cubicBezTo>
                    <a:pt x="19374" y="2194"/>
                    <a:pt x="19188" y="2279"/>
                    <a:pt x="18996" y="2363"/>
                  </a:cubicBezTo>
                  <a:lnTo>
                    <a:pt x="18412" y="2619"/>
                  </a:lnTo>
                  <a:lnTo>
                    <a:pt x="15874" y="3726"/>
                  </a:lnTo>
                  <a:cubicBezTo>
                    <a:pt x="14980" y="4120"/>
                    <a:pt x="14041" y="4536"/>
                    <a:pt x="13072" y="4984"/>
                  </a:cubicBezTo>
                  <a:cubicBezTo>
                    <a:pt x="12106" y="5434"/>
                    <a:pt x="11108" y="5914"/>
                    <a:pt x="10100" y="6440"/>
                  </a:cubicBezTo>
                  <a:cubicBezTo>
                    <a:pt x="10037" y="6472"/>
                    <a:pt x="9975" y="6506"/>
                    <a:pt x="9912" y="6539"/>
                  </a:cubicBezTo>
                  <a:lnTo>
                    <a:pt x="9725" y="6640"/>
                  </a:lnTo>
                  <a:lnTo>
                    <a:pt x="9351" y="6838"/>
                  </a:lnTo>
                  <a:lnTo>
                    <a:pt x="8986" y="7039"/>
                  </a:lnTo>
                  <a:lnTo>
                    <a:pt x="8627" y="7234"/>
                  </a:lnTo>
                  <a:cubicBezTo>
                    <a:pt x="8149" y="7491"/>
                    <a:pt x="7680" y="7735"/>
                    <a:pt x="7212" y="7955"/>
                  </a:cubicBezTo>
                  <a:cubicBezTo>
                    <a:pt x="6758" y="8170"/>
                    <a:pt x="6293" y="8363"/>
                    <a:pt x="5818" y="8530"/>
                  </a:cubicBezTo>
                  <a:cubicBezTo>
                    <a:pt x="5360" y="8689"/>
                    <a:pt x="4903" y="8811"/>
                    <a:pt x="4463" y="8872"/>
                  </a:cubicBezTo>
                  <a:cubicBezTo>
                    <a:pt x="4277" y="8899"/>
                    <a:pt x="4090" y="8912"/>
                    <a:pt x="3902" y="8912"/>
                  </a:cubicBezTo>
                  <a:cubicBezTo>
                    <a:pt x="3875" y="8912"/>
                    <a:pt x="3849" y="8911"/>
                    <a:pt x="3822" y="8911"/>
                  </a:cubicBezTo>
                  <a:cubicBezTo>
                    <a:pt x="3722" y="8909"/>
                    <a:pt x="3621" y="8901"/>
                    <a:pt x="3521" y="8888"/>
                  </a:cubicBezTo>
                  <a:cubicBezTo>
                    <a:pt x="3426" y="8876"/>
                    <a:pt x="3330" y="8857"/>
                    <a:pt x="3237" y="8832"/>
                  </a:cubicBezTo>
                  <a:cubicBezTo>
                    <a:pt x="3153" y="8811"/>
                    <a:pt x="3071" y="8782"/>
                    <a:pt x="2993" y="8744"/>
                  </a:cubicBezTo>
                  <a:cubicBezTo>
                    <a:pt x="2972" y="8735"/>
                    <a:pt x="2952" y="8724"/>
                    <a:pt x="2931" y="8713"/>
                  </a:cubicBezTo>
                  <a:cubicBezTo>
                    <a:pt x="2911" y="8703"/>
                    <a:pt x="2890" y="8693"/>
                    <a:pt x="2870" y="8680"/>
                  </a:cubicBezTo>
                  <a:lnTo>
                    <a:pt x="2811" y="8647"/>
                  </a:lnTo>
                  <a:lnTo>
                    <a:pt x="2752" y="8610"/>
                  </a:lnTo>
                  <a:cubicBezTo>
                    <a:pt x="2674" y="8560"/>
                    <a:pt x="2599" y="8503"/>
                    <a:pt x="2529" y="8444"/>
                  </a:cubicBezTo>
                  <a:cubicBezTo>
                    <a:pt x="2492" y="8415"/>
                    <a:pt x="2459" y="8382"/>
                    <a:pt x="2424" y="8352"/>
                  </a:cubicBezTo>
                  <a:lnTo>
                    <a:pt x="2373" y="8302"/>
                  </a:lnTo>
                  <a:lnTo>
                    <a:pt x="2348" y="8277"/>
                  </a:lnTo>
                  <a:lnTo>
                    <a:pt x="2322" y="8252"/>
                  </a:lnTo>
                  <a:cubicBezTo>
                    <a:pt x="2307" y="8235"/>
                    <a:pt x="2290" y="8218"/>
                    <a:pt x="2273" y="8201"/>
                  </a:cubicBezTo>
                  <a:lnTo>
                    <a:pt x="2225" y="8148"/>
                  </a:lnTo>
                  <a:cubicBezTo>
                    <a:pt x="2194" y="8114"/>
                    <a:pt x="2165" y="8075"/>
                    <a:pt x="2134" y="8040"/>
                  </a:cubicBezTo>
                  <a:cubicBezTo>
                    <a:pt x="2074" y="7965"/>
                    <a:pt x="2016" y="7889"/>
                    <a:pt x="1961" y="7812"/>
                  </a:cubicBezTo>
                  <a:cubicBezTo>
                    <a:pt x="1853" y="7656"/>
                    <a:pt x="1753" y="7494"/>
                    <a:pt x="1663" y="7327"/>
                  </a:cubicBezTo>
                  <a:cubicBezTo>
                    <a:pt x="1490" y="7004"/>
                    <a:pt x="1340" y="6668"/>
                    <a:pt x="1213" y="6323"/>
                  </a:cubicBezTo>
                  <a:cubicBezTo>
                    <a:pt x="1091" y="5990"/>
                    <a:pt x="990" y="5664"/>
                    <a:pt x="903" y="5351"/>
                  </a:cubicBezTo>
                  <a:cubicBezTo>
                    <a:pt x="817" y="5039"/>
                    <a:pt x="745" y="4740"/>
                    <a:pt x="684" y="4458"/>
                  </a:cubicBezTo>
                  <a:cubicBezTo>
                    <a:pt x="561" y="3895"/>
                    <a:pt x="478" y="3402"/>
                    <a:pt x="414" y="2997"/>
                  </a:cubicBezTo>
                  <a:cubicBezTo>
                    <a:pt x="351" y="2592"/>
                    <a:pt x="304" y="2276"/>
                    <a:pt x="265" y="2061"/>
                  </a:cubicBezTo>
                  <a:cubicBezTo>
                    <a:pt x="225" y="1847"/>
                    <a:pt x="190" y="1732"/>
                    <a:pt x="154" y="1732"/>
                  </a:cubicBezTo>
                  <a:cubicBezTo>
                    <a:pt x="117" y="1732"/>
                    <a:pt x="79" y="1846"/>
                    <a:pt x="51" y="2066"/>
                  </a:cubicBezTo>
                  <a:cubicBezTo>
                    <a:pt x="22" y="2286"/>
                    <a:pt x="1" y="2610"/>
                    <a:pt x="2" y="3029"/>
                  </a:cubicBezTo>
                  <a:cubicBezTo>
                    <a:pt x="5" y="3539"/>
                    <a:pt x="37" y="4049"/>
                    <a:pt x="98" y="4555"/>
                  </a:cubicBezTo>
                  <a:cubicBezTo>
                    <a:pt x="133" y="4852"/>
                    <a:pt x="179" y="5168"/>
                    <a:pt x="244" y="5504"/>
                  </a:cubicBezTo>
                  <a:cubicBezTo>
                    <a:pt x="311" y="5860"/>
                    <a:pt x="397" y="6212"/>
                    <a:pt x="501" y="6560"/>
                  </a:cubicBezTo>
                  <a:cubicBezTo>
                    <a:pt x="615" y="6949"/>
                    <a:pt x="758" y="7330"/>
                    <a:pt x="931" y="7698"/>
                  </a:cubicBezTo>
                  <a:cubicBezTo>
                    <a:pt x="1027" y="7898"/>
                    <a:pt x="1132" y="8093"/>
                    <a:pt x="1250" y="8281"/>
                  </a:cubicBezTo>
                  <a:cubicBezTo>
                    <a:pt x="1310" y="8378"/>
                    <a:pt x="1377" y="8474"/>
                    <a:pt x="1447" y="8569"/>
                  </a:cubicBezTo>
                  <a:cubicBezTo>
                    <a:pt x="1483" y="8614"/>
                    <a:pt x="1517" y="8664"/>
                    <a:pt x="1556" y="8710"/>
                  </a:cubicBezTo>
                  <a:cubicBezTo>
                    <a:pt x="1576" y="8732"/>
                    <a:pt x="1593" y="8756"/>
                    <a:pt x="1614" y="8780"/>
                  </a:cubicBezTo>
                  <a:cubicBezTo>
                    <a:pt x="1634" y="8803"/>
                    <a:pt x="1653" y="8825"/>
                    <a:pt x="1674" y="8849"/>
                  </a:cubicBezTo>
                  <a:lnTo>
                    <a:pt x="1704" y="8884"/>
                  </a:lnTo>
                  <a:lnTo>
                    <a:pt x="1736" y="8918"/>
                  </a:lnTo>
                  <a:cubicBezTo>
                    <a:pt x="1757" y="8940"/>
                    <a:pt x="1778" y="8963"/>
                    <a:pt x="1800" y="8985"/>
                  </a:cubicBezTo>
                  <a:cubicBezTo>
                    <a:pt x="1845" y="9028"/>
                    <a:pt x="1888" y="9074"/>
                    <a:pt x="1937" y="9116"/>
                  </a:cubicBezTo>
                  <a:cubicBezTo>
                    <a:pt x="2031" y="9203"/>
                    <a:pt x="2133" y="9285"/>
                    <a:pt x="2239" y="9361"/>
                  </a:cubicBezTo>
                  <a:lnTo>
                    <a:pt x="2321" y="9417"/>
                  </a:lnTo>
                  <a:lnTo>
                    <a:pt x="2405" y="9469"/>
                  </a:lnTo>
                  <a:cubicBezTo>
                    <a:pt x="2435" y="9487"/>
                    <a:pt x="2464" y="9504"/>
                    <a:pt x="2494" y="9521"/>
                  </a:cubicBezTo>
                  <a:cubicBezTo>
                    <a:pt x="2523" y="9536"/>
                    <a:pt x="2553" y="9555"/>
                    <a:pt x="2584" y="9569"/>
                  </a:cubicBezTo>
                  <a:lnTo>
                    <a:pt x="2675" y="9615"/>
                  </a:lnTo>
                  <a:cubicBezTo>
                    <a:pt x="2707" y="9629"/>
                    <a:pt x="2741" y="9645"/>
                    <a:pt x="2775" y="9659"/>
                  </a:cubicBezTo>
                  <a:cubicBezTo>
                    <a:pt x="2792" y="9666"/>
                    <a:pt x="2809" y="9673"/>
                    <a:pt x="2826" y="9680"/>
                  </a:cubicBezTo>
                  <a:lnTo>
                    <a:pt x="2879" y="9697"/>
                  </a:lnTo>
                  <a:lnTo>
                    <a:pt x="2931" y="9715"/>
                  </a:lnTo>
                  <a:cubicBezTo>
                    <a:pt x="2948" y="9720"/>
                    <a:pt x="2963" y="9725"/>
                    <a:pt x="2980" y="9730"/>
                  </a:cubicBezTo>
                  <a:cubicBezTo>
                    <a:pt x="3111" y="9770"/>
                    <a:pt x="3244" y="9801"/>
                    <a:pt x="3379" y="9823"/>
                  </a:cubicBezTo>
                  <a:cubicBezTo>
                    <a:pt x="3513" y="9844"/>
                    <a:pt x="3648" y="9860"/>
                    <a:pt x="3783" y="9867"/>
                  </a:cubicBezTo>
                  <a:cubicBezTo>
                    <a:pt x="3867" y="9871"/>
                    <a:pt x="3952" y="9873"/>
                    <a:pt x="4036" y="9873"/>
                  </a:cubicBezTo>
                  <a:cubicBezTo>
                    <a:pt x="4220" y="9873"/>
                    <a:pt x="4402" y="9863"/>
                    <a:pt x="4585" y="9843"/>
                  </a:cubicBezTo>
                  <a:cubicBezTo>
                    <a:pt x="5115" y="9784"/>
                    <a:pt x="5632" y="9656"/>
                    <a:pt x="6142" y="9491"/>
                  </a:cubicBezTo>
                  <a:cubicBezTo>
                    <a:pt x="6655" y="9321"/>
                    <a:pt x="7158" y="9125"/>
                    <a:pt x="7650" y="8900"/>
                  </a:cubicBezTo>
                  <a:cubicBezTo>
                    <a:pt x="8146" y="8673"/>
                    <a:pt x="8638" y="8425"/>
                    <a:pt x="9129" y="8165"/>
                  </a:cubicBezTo>
                  <a:lnTo>
                    <a:pt x="9496" y="7968"/>
                  </a:lnTo>
                  <a:lnTo>
                    <a:pt x="9861" y="7770"/>
                  </a:lnTo>
                  <a:lnTo>
                    <a:pt x="10227" y="7574"/>
                  </a:lnTo>
                  <a:lnTo>
                    <a:pt x="10411" y="7477"/>
                  </a:lnTo>
                  <a:cubicBezTo>
                    <a:pt x="10472" y="7445"/>
                    <a:pt x="10533" y="7411"/>
                    <a:pt x="10595" y="7380"/>
                  </a:cubicBezTo>
                  <a:cubicBezTo>
                    <a:pt x="11586" y="6863"/>
                    <a:pt x="12567" y="6383"/>
                    <a:pt x="13519" y="5924"/>
                  </a:cubicBezTo>
                  <a:cubicBezTo>
                    <a:pt x="14474" y="5466"/>
                    <a:pt x="15400" y="5033"/>
                    <a:pt x="16282" y="4616"/>
                  </a:cubicBezTo>
                  <a:cubicBezTo>
                    <a:pt x="17165" y="4200"/>
                    <a:pt x="18004" y="3801"/>
                    <a:pt x="18786" y="3417"/>
                  </a:cubicBezTo>
                  <a:lnTo>
                    <a:pt x="19360" y="3132"/>
                  </a:lnTo>
                  <a:cubicBezTo>
                    <a:pt x="19549" y="3038"/>
                    <a:pt x="19733" y="2943"/>
                    <a:pt x="19913" y="2852"/>
                  </a:cubicBezTo>
                  <a:lnTo>
                    <a:pt x="20181" y="2716"/>
                  </a:lnTo>
                  <a:lnTo>
                    <a:pt x="20443" y="2579"/>
                  </a:lnTo>
                  <a:lnTo>
                    <a:pt x="20698" y="2446"/>
                  </a:lnTo>
                  <a:cubicBezTo>
                    <a:pt x="20783" y="2402"/>
                    <a:pt x="20866" y="2359"/>
                    <a:pt x="20947" y="2314"/>
                  </a:cubicBezTo>
                  <a:cubicBezTo>
                    <a:pt x="22242" y="1617"/>
                    <a:pt x="23304" y="1083"/>
                    <a:pt x="24036" y="700"/>
                  </a:cubicBezTo>
                  <a:cubicBezTo>
                    <a:pt x="24768" y="319"/>
                    <a:pt x="25168" y="89"/>
                    <a:pt x="25140" y="20"/>
                  </a:cubicBezTo>
                  <a:cubicBezTo>
                    <a:pt x="25134" y="7"/>
                    <a:pt x="25112" y="0"/>
                    <a:pt x="250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5"/>
            <p:cNvSpPr/>
            <p:nvPr/>
          </p:nvSpPr>
          <p:spPr>
            <a:xfrm>
              <a:off x="6522425" y="981225"/>
              <a:ext cx="187175" cy="111425"/>
            </a:xfrm>
            <a:custGeom>
              <a:avLst/>
              <a:gdLst/>
              <a:ahLst/>
              <a:cxnLst/>
              <a:rect l="l" t="t" r="r" b="b"/>
              <a:pathLst>
                <a:path w="7487" h="4457" extrusionOk="0">
                  <a:moveTo>
                    <a:pt x="7380" y="0"/>
                  </a:moveTo>
                  <a:cubicBezTo>
                    <a:pt x="7361" y="0"/>
                    <a:pt x="7341" y="2"/>
                    <a:pt x="7318" y="7"/>
                  </a:cubicBezTo>
                  <a:cubicBezTo>
                    <a:pt x="7280" y="15"/>
                    <a:pt x="7242" y="28"/>
                    <a:pt x="7205" y="42"/>
                  </a:cubicBezTo>
                  <a:cubicBezTo>
                    <a:pt x="7186" y="50"/>
                    <a:pt x="7163" y="60"/>
                    <a:pt x="7141" y="70"/>
                  </a:cubicBezTo>
                  <a:cubicBezTo>
                    <a:pt x="7117" y="80"/>
                    <a:pt x="7093" y="89"/>
                    <a:pt x="7067" y="102"/>
                  </a:cubicBezTo>
                  <a:cubicBezTo>
                    <a:pt x="7017" y="125"/>
                    <a:pt x="6962" y="153"/>
                    <a:pt x="6903" y="185"/>
                  </a:cubicBezTo>
                  <a:cubicBezTo>
                    <a:pt x="6844" y="216"/>
                    <a:pt x="6779" y="248"/>
                    <a:pt x="6713" y="286"/>
                  </a:cubicBezTo>
                  <a:cubicBezTo>
                    <a:pt x="6647" y="324"/>
                    <a:pt x="6573" y="362"/>
                    <a:pt x="6498" y="406"/>
                  </a:cubicBezTo>
                  <a:cubicBezTo>
                    <a:pt x="6424" y="449"/>
                    <a:pt x="6344" y="493"/>
                    <a:pt x="6261" y="539"/>
                  </a:cubicBezTo>
                  <a:lnTo>
                    <a:pt x="6198" y="574"/>
                  </a:lnTo>
                  <a:lnTo>
                    <a:pt x="6133" y="609"/>
                  </a:lnTo>
                  <a:lnTo>
                    <a:pt x="5999" y="684"/>
                  </a:lnTo>
                  <a:lnTo>
                    <a:pt x="5717" y="841"/>
                  </a:lnTo>
                  <a:cubicBezTo>
                    <a:pt x="5617" y="893"/>
                    <a:pt x="5517" y="951"/>
                    <a:pt x="5412" y="1006"/>
                  </a:cubicBezTo>
                  <a:lnTo>
                    <a:pt x="5252" y="1093"/>
                  </a:lnTo>
                  <a:lnTo>
                    <a:pt x="5087" y="1180"/>
                  </a:lnTo>
                  <a:cubicBezTo>
                    <a:pt x="4640" y="1416"/>
                    <a:pt x="4144" y="1666"/>
                    <a:pt x="3617" y="1933"/>
                  </a:cubicBezTo>
                  <a:cubicBezTo>
                    <a:pt x="3090" y="2200"/>
                    <a:pt x="2586" y="2460"/>
                    <a:pt x="2130" y="2715"/>
                  </a:cubicBezTo>
                  <a:cubicBezTo>
                    <a:pt x="1675" y="2969"/>
                    <a:pt x="1270" y="3218"/>
                    <a:pt x="943" y="3448"/>
                  </a:cubicBezTo>
                  <a:cubicBezTo>
                    <a:pt x="614" y="3679"/>
                    <a:pt x="362" y="3888"/>
                    <a:pt x="205" y="4057"/>
                  </a:cubicBezTo>
                  <a:cubicBezTo>
                    <a:pt x="185" y="4078"/>
                    <a:pt x="165" y="4098"/>
                    <a:pt x="150" y="4117"/>
                  </a:cubicBezTo>
                  <a:cubicBezTo>
                    <a:pt x="133" y="4137"/>
                    <a:pt x="118" y="4157"/>
                    <a:pt x="104" y="4175"/>
                  </a:cubicBezTo>
                  <a:cubicBezTo>
                    <a:pt x="78" y="4206"/>
                    <a:pt x="57" y="4240"/>
                    <a:pt x="39" y="4275"/>
                  </a:cubicBezTo>
                  <a:cubicBezTo>
                    <a:pt x="7" y="4334"/>
                    <a:pt x="1" y="4380"/>
                    <a:pt x="19" y="4411"/>
                  </a:cubicBezTo>
                  <a:cubicBezTo>
                    <a:pt x="39" y="4443"/>
                    <a:pt x="84" y="4456"/>
                    <a:pt x="151" y="4456"/>
                  </a:cubicBezTo>
                  <a:cubicBezTo>
                    <a:pt x="191" y="4456"/>
                    <a:pt x="229" y="4452"/>
                    <a:pt x="268" y="4445"/>
                  </a:cubicBezTo>
                  <a:cubicBezTo>
                    <a:pt x="290" y="4441"/>
                    <a:pt x="313" y="4435"/>
                    <a:pt x="338" y="4431"/>
                  </a:cubicBezTo>
                  <a:cubicBezTo>
                    <a:pt x="364" y="4427"/>
                    <a:pt x="389" y="4420"/>
                    <a:pt x="417" y="4414"/>
                  </a:cubicBezTo>
                  <a:cubicBezTo>
                    <a:pt x="635" y="4356"/>
                    <a:pt x="934" y="4252"/>
                    <a:pt x="1297" y="4112"/>
                  </a:cubicBezTo>
                  <a:cubicBezTo>
                    <a:pt x="1659" y="3973"/>
                    <a:pt x="2089" y="3798"/>
                    <a:pt x="2563" y="3596"/>
                  </a:cubicBezTo>
                  <a:cubicBezTo>
                    <a:pt x="3038" y="3392"/>
                    <a:pt x="3560" y="3158"/>
                    <a:pt x="4099" y="2883"/>
                  </a:cubicBezTo>
                  <a:cubicBezTo>
                    <a:pt x="4639" y="2609"/>
                    <a:pt x="5146" y="2318"/>
                    <a:pt x="5589" y="2022"/>
                  </a:cubicBezTo>
                  <a:lnTo>
                    <a:pt x="5753" y="1911"/>
                  </a:lnTo>
                  <a:cubicBezTo>
                    <a:pt x="5807" y="1874"/>
                    <a:pt x="5860" y="1836"/>
                    <a:pt x="5911" y="1800"/>
                  </a:cubicBezTo>
                  <a:cubicBezTo>
                    <a:pt x="6015" y="1727"/>
                    <a:pt x="6112" y="1649"/>
                    <a:pt x="6206" y="1578"/>
                  </a:cubicBezTo>
                  <a:cubicBezTo>
                    <a:pt x="6252" y="1540"/>
                    <a:pt x="6299" y="1503"/>
                    <a:pt x="6344" y="1467"/>
                  </a:cubicBezTo>
                  <a:cubicBezTo>
                    <a:pt x="6387" y="1429"/>
                    <a:pt x="6431" y="1394"/>
                    <a:pt x="6473" y="1357"/>
                  </a:cubicBezTo>
                  <a:lnTo>
                    <a:pt x="6597" y="1249"/>
                  </a:lnTo>
                  <a:cubicBezTo>
                    <a:pt x="6616" y="1232"/>
                    <a:pt x="6636" y="1214"/>
                    <a:pt x="6654" y="1197"/>
                  </a:cubicBezTo>
                  <a:lnTo>
                    <a:pt x="6710" y="1144"/>
                  </a:lnTo>
                  <a:cubicBezTo>
                    <a:pt x="6785" y="1073"/>
                    <a:pt x="6854" y="1006"/>
                    <a:pt x="6917" y="938"/>
                  </a:cubicBezTo>
                  <a:cubicBezTo>
                    <a:pt x="6982" y="871"/>
                    <a:pt x="7041" y="808"/>
                    <a:pt x="7093" y="746"/>
                  </a:cubicBezTo>
                  <a:cubicBezTo>
                    <a:pt x="7146" y="683"/>
                    <a:pt x="7195" y="625"/>
                    <a:pt x="7236" y="569"/>
                  </a:cubicBezTo>
                  <a:cubicBezTo>
                    <a:pt x="7277" y="512"/>
                    <a:pt x="7315" y="459"/>
                    <a:pt x="7346" y="410"/>
                  </a:cubicBezTo>
                  <a:cubicBezTo>
                    <a:pt x="7361" y="386"/>
                    <a:pt x="7375" y="364"/>
                    <a:pt x="7389" y="340"/>
                  </a:cubicBezTo>
                  <a:cubicBezTo>
                    <a:pt x="7402" y="317"/>
                    <a:pt x="7413" y="295"/>
                    <a:pt x="7423" y="275"/>
                  </a:cubicBezTo>
                  <a:cubicBezTo>
                    <a:pt x="7440" y="238"/>
                    <a:pt x="7455" y="202"/>
                    <a:pt x="7467" y="164"/>
                  </a:cubicBezTo>
                  <a:cubicBezTo>
                    <a:pt x="7486" y="98"/>
                    <a:pt x="7483" y="51"/>
                    <a:pt x="7458" y="25"/>
                  </a:cubicBezTo>
                  <a:cubicBezTo>
                    <a:pt x="7442" y="8"/>
                    <a:pt x="7415" y="0"/>
                    <a:pt x="73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92078E8-D8F3-03E5-A1DA-29466016B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70" y="1754836"/>
            <a:ext cx="4142400" cy="841800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rẻ Em đọc Sách Hình ảnh PNG | Vector Và Các Tập Tin PSD ...">
            <a:extLst>
              <a:ext uri="{FF2B5EF4-FFF2-40B4-BE49-F238E27FC236}">
                <a16:creationId xmlns:a16="http://schemas.microsoft.com/office/drawing/2014/main" id="{466F6F33-7486-9E64-DE0B-EDD9B4892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36" y="1209686"/>
            <a:ext cx="4297318" cy="386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9B91BC5-66F3-40CA-8A94-734A4B3A5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720354"/>
              </p:ext>
            </p:extLst>
          </p:nvPr>
        </p:nvGraphicFramePr>
        <p:xfrm>
          <a:off x="268014" y="85624"/>
          <a:ext cx="8718331" cy="4628732"/>
        </p:xfrm>
        <a:graphic>
          <a:graphicData uri="http://schemas.openxmlformats.org/drawingml/2006/table">
            <a:tbl>
              <a:tblPr firstRow="1" firstCol="1" bandRow="1">
                <a:tableStyleId>{8E5A6212-9853-4212-B72E-A8E8822A1CB9}</a:tableStyleId>
              </a:tblPr>
              <a:tblGrid>
                <a:gridCol w="2051372">
                  <a:extLst>
                    <a:ext uri="{9D8B030D-6E8A-4147-A177-3AD203B41FA5}">
                      <a16:colId xmlns:a16="http://schemas.microsoft.com/office/drawing/2014/main" val="3369000906"/>
                    </a:ext>
                  </a:extLst>
                </a:gridCol>
                <a:gridCol w="4248448">
                  <a:extLst>
                    <a:ext uri="{9D8B030D-6E8A-4147-A177-3AD203B41FA5}">
                      <a16:colId xmlns:a16="http://schemas.microsoft.com/office/drawing/2014/main" val="1663491771"/>
                    </a:ext>
                  </a:extLst>
                </a:gridCol>
                <a:gridCol w="2418511">
                  <a:extLst>
                    <a:ext uri="{9D8B030D-6E8A-4147-A177-3AD203B41FA5}">
                      <a16:colId xmlns:a16="http://schemas.microsoft.com/office/drawing/2014/main" val="3464415391"/>
                    </a:ext>
                  </a:extLst>
                </a:gridCol>
              </a:tblGrid>
              <a:tr h="153522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</a:t>
                      </a:r>
                      <a:endParaRPr lang="en-US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36" marR="3013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066060"/>
                  </a:ext>
                </a:extLst>
              </a:tr>
              <a:tr h="9770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36" marR="3013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dắt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36" marR="301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PHT SỐ 1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 +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 marL="30136" marR="30136" marT="0" marB="0" anchor="ctr"/>
                </a:tc>
                <a:extLst>
                  <a:ext uri="{0D108BD9-81ED-4DB2-BD59-A6C34878D82A}">
                    <a16:rowId xmlns:a16="http://schemas.microsoft.com/office/drawing/2014/main" val="3310020403"/>
                  </a:ext>
                </a:extLst>
              </a:tr>
              <a:tr h="644751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36" marR="3013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36" marR="3013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PHT SỐ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 +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36" marR="30136" marT="0" marB="0" anchor="ctr"/>
                </a:tc>
                <a:extLst>
                  <a:ext uri="{0D108BD9-81ED-4DB2-BD59-A6C34878D82A}">
                    <a16:rowId xmlns:a16="http://schemas.microsoft.com/office/drawing/2014/main" val="3033970982"/>
                  </a:ext>
                </a:extLst>
              </a:tr>
              <a:tr h="6447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vi-VN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36" marR="30136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36" marR="30136" marT="0" marB="0"/>
                </a:tc>
                <a:extLst>
                  <a:ext uri="{0D108BD9-81ED-4DB2-BD59-A6C34878D82A}">
                    <a16:rowId xmlns:a16="http://schemas.microsoft.com/office/drawing/2014/main" val="4074053191"/>
                  </a:ext>
                </a:extLst>
              </a:tr>
              <a:tr h="6447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nay.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36" marR="3013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PHT SỐ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 +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36" marR="30136" marT="0" marB="0" anchor="ctr"/>
                </a:tc>
                <a:extLst>
                  <a:ext uri="{0D108BD9-81ED-4DB2-BD59-A6C34878D82A}">
                    <a16:rowId xmlns:a16="http://schemas.microsoft.com/office/drawing/2014/main" val="1391019678"/>
                  </a:ext>
                </a:extLst>
              </a:tr>
              <a:tr h="6447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36" marR="30136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36" marR="30136" marT="0" marB="0"/>
                </a:tc>
                <a:extLst>
                  <a:ext uri="{0D108BD9-81ED-4DB2-BD59-A6C34878D82A}">
                    <a16:rowId xmlns:a16="http://schemas.microsoft.com/office/drawing/2014/main" val="3771713470"/>
                  </a:ext>
                </a:extLst>
              </a:tr>
              <a:tr h="644751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36" marR="30136" marT="0" marB="0" anchor="ctr"/>
                </a:tc>
                <a:tc>
                  <a:txBody>
                    <a:bodyPr/>
                    <a:lstStyle/>
                    <a:p>
                      <a:pPr marL="30480" marR="3048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136" marR="301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PHT SỐ 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 +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8</a:t>
                      </a:r>
                    </a:p>
                  </a:txBody>
                  <a:tcPr marL="30136" marR="30136" marT="0" marB="0" anchor="ctr"/>
                </a:tc>
                <a:extLst>
                  <a:ext uri="{0D108BD9-81ED-4DB2-BD59-A6C34878D82A}">
                    <a16:rowId xmlns:a16="http://schemas.microsoft.com/office/drawing/2014/main" val="1178857281"/>
                  </a:ext>
                </a:extLst>
              </a:tr>
            </a:tbl>
          </a:graphicData>
        </a:graphic>
      </p:graphicFrame>
      <p:pic>
        <p:nvPicPr>
          <p:cNvPr id="4" name="9convert.com - Đồng hồ đếm ngược 10 phút nhạc cổ điển_v720P">
            <a:hlinkClick r:id="" action="ppaction://media"/>
            <a:extLst>
              <a:ext uri="{FF2B5EF4-FFF2-40B4-BE49-F238E27FC236}">
                <a16:creationId xmlns:a16="http://schemas.microsoft.com/office/drawing/2014/main" id="{488C0EF5-6462-4B87-A0D6-3FEC1C63F1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7372" y="306934"/>
            <a:ext cx="2638973" cy="148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3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802C13C-5678-45EA-B067-CF23C7100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583780"/>
              </p:ext>
            </p:extLst>
          </p:nvPr>
        </p:nvGraphicFramePr>
        <p:xfrm>
          <a:off x="370491" y="939403"/>
          <a:ext cx="8426667" cy="2349002"/>
        </p:xfrm>
        <a:graphic>
          <a:graphicData uri="http://schemas.openxmlformats.org/drawingml/2006/table">
            <a:tbl>
              <a:tblPr firstRow="1" firstCol="1" bandRow="1">
                <a:tableStyleId>{8E5A6212-9853-4212-B72E-A8E8822A1CB9}</a:tableStyleId>
              </a:tblPr>
              <a:tblGrid>
                <a:gridCol w="1669951">
                  <a:extLst>
                    <a:ext uri="{9D8B030D-6E8A-4147-A177-3AD203B41FA5}">
                      <a16:colId xmlns:a16="http://schemas.microsoft.com/office/drawing/2014/main" val="3919710273"/>
                    </a:ext>
                  </a:extLst>
                </a:gridCol>
                <a:gridCol w="2500027">
                  <a:extLst>
                    <a:ext uri="{9D8B030D-6E8A-4147-A177-3AD203B41FA5}">
                      <a16:colId xmlns:a16="http://schemas.microsoft.com/office/drawing/2014/main" val="3731031511"/>
                    </a:ext>
                  </a:extLst>
                </a:gridCol>
                <a:gridCol w="4256689">
                  <a:extLst>
                    <a:ext uri="{9D8B030D-6E8A-4147-A177-3AD203B41FA5}">
                      <a16:colId xmlns:a16="http://schemas.microsoft.com/office/drawing/2014/main" val="3609137157"/>
                    </a:ext>
                  </a:extLst>
                </a:gridCol>
              </a:tblGrid>
              <a:tr h="575002"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II. TÌM HIỂU CHI TIẾT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051263"/>
                  </a:ext>
                </a:extLst>
              </a:tr>
              <a:tr h="12287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dắt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422145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F0C208AF-F703-480B-B47E-6C78B47DEF03}"/>
              </a:ext>
            </a:extLst>
          </p:cNvPr>
          <p:cNvSpPr/>
          <p:nvPr/>
        </p:nvSpPr>
        <p:spPr>
          <a:xfrm>
            <a:off x="5029197" y="1630098"/>
            <a:ext cx="3972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chuyện huyền bí về động lực đọc sách của thánh Au-gu-xtinh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FD3E25-5EB2-456E-92FA-8939A28F2EF8}"/>
              </a:ext>
            </a:extLst>
          </p:cNvPr>
          <p:cNvSpPr/>
          <p:nvPr/>
        </p:nvSpPr>
        <p:spPr>
          <a:xfrm>
            <a:off x="5044965" y="2337984"/>
            <a:ext cx="3752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tò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mò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16BA32-F7D8-4BE2-B8B8-111F4E141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847" y="1574244"/>
            <a:ext cx="663478" cy="663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8923A2-6DEF-4330-A214-088952E11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847" y="2259926"/>
            <a:ext cx="663478" cy="6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E0A5F3-9632-41C4-957F-1A07857F1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0720"/>
              </p:ext>
            </p:extLst>
          </p:nvPr>
        </p:nvGraphicFramePr>
        <p:xfrm>
          <a:off x="441434" y="173420"/>
          <a:ext cx="8434552" cy="4828362"/>
        </p:xfrm>
        <a:graphic>
          <a:graphicData uri="http://schemas.openxmlformats.org/drawingml/2006/table">
            <a:tbl>
              <a:tblPr firstRow="1" firstCol="1" bandRow="1">
                <a:tableStyleId>{8E5A6212-9853-4212-B72E-A8E8822A1CB9}</a:tableStyleId>
              </a:tblPr>
              <a:tblGrid>
                <a:gridCol w="1280987">
                  <a:extLst>
                    <a:ext uri="{9D8B030D-6E8A-4147-A177-3AD203B41FA5}">
                      <a16:colId xmlns:a16="http://schemas.microsoft.com/office/drawing/2014/main" val="179368205"/>
                    </a:ext>
                  </a:extLst>
                </a:gridCol>
                <a:gridCol w="2337385">
                  <a:extLst>
                    <a:ext uri="{9D8B030D-6E8A-4147-A177-3AD203B41FA5}">
                      <a16:colId xmlns:a16="http://schemas.microsoft.com/office/drawing/2014/main" val="3983931083"/>
                    </a:ext>
                  </a:extLst>
                </a:gridCol>
                <a:gridCol w="4816180">
                  <a:extLst>
                    <a:ext uri="{9D8B030D-6E8A-4147-A177-3AD203B41FA5}">
                      <a16:colId xmlns:a16="http://schemas.microsoft.com/office/drawing/2014/main" val="3957146088"/>
                    </a:ext>
                  </a:extLst>
                </a:gridCol>
              </a:tblGrid>
              <a:tr h="2041635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6" marR="50796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6" marR="507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6" marR="50796" marT="0" marB="0"/>
                </a:tc>
                <a:extLst>
                  <a:ext uri="{0D108BD9-81ED-4DB2-BD59-A6C34878D82A}">
                    <a16:rowId xmlns:a16="http://schemas.microsoft.com/office/drawing/2014/main" val="3974764067"/>
                  </a:ext>
                </a:extLst>
              </a:tr>
              <a:tr h="9289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6" marR="507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6" marR="50796" marT="0" marB="0"/>
                </a:tc>
                <a:extLst>
                  <a:ext uri="{0D108BD9-81ED-4DB2-BD59-A6C34878D82A}">
                    <a16:rowId xmlns:a16="http://schemas.microsoft.com/office/drawing/2014/main" val="3460291760"/>
                  </a:ext>
                </a:extLst>
              </a:tr>
              <a:tr h="9289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6" marR="507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6" marR="50796" marT="0" marB="0"/>
                </a:tc>
                <a:extLst>
                  <a:ext uri="{0D108BD9-81ED-4DB2-BD59-A6C34878D82A}">
                    <a16:rowId xmlns:a16="http://schemas.microsoft.com/office/drawing/2014/main" val="1619348631"/>
                  </a:ext>
                </a:extLst>
              </a:tr>
              <a:tr h="9289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Giải pháp cải thiện việc đọc sách.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6" marR="507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6" marR="50796" marT="0" marB="0"/>
                </a:tc>
                <a:extLst>
                  <a:ext uri="{0D108BD9-81ED-4DB2-BD59-A6C34878D82A}">
                    <a16:rowId xmlns:a16="http://schemas.microsoft.com/office/drawing/2014/main" val="7176100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F99E7FE-EFF1-49FF-8849-2307AEDC14A1}"/>
              </a:ext>
            </a:extLst>
          </p:cNvPr>
          <p:cNvSpPr/>
          <p:nvPr/>
        </p:nvSpPr>
        <p:spPr>
          <a:xfrm>
            <a:off x="4658710" y="308336"/>
            <a:ext cx="4572000" cy="15542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9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9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9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9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9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26D000-1095-4DA3-BA00-6939AC884519}"/>
              </a:ext>
            </a:extLst>
          </p:cNvPr>
          <p:cNvSpPr/>
          <p:nvPr/>
        </p:nvSpPr>
        <p:spPr>
          <a:xfrm>
            <a:off x="4745420" y="2274213"/>
            <a:ext cx="413056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9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FC8C54-E177-46D3-8C36-E42E0FBBF352}"/>
              </a:ext>
            </a:extLst>
          </p:cNvPr>
          <p:cNvSpPr/>
          <p:nvPr/>
        </p:nvSpPr>
        <p:spPr>
          <a:xfrm>
            <a:off x="4745420" y="3264247"/>
            <a:ext cx="289694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9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47764A-DCDA-4FC2-995A-4CEE9350D07A}"/>
              </a:ext>
            </a:extLst>
          </p:cNvPr>
          <p:cNvSpPr/>
          <p:nvPr/>
        </p:nvSpPr>
        <p:spPr>
          <a:xfrm>
            <a:off x="4745420" y="4142583"/>
            <a:ext cx="413056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 người ham đọc và có sách hay để đọc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9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60BD58-9E35-438E-A93D-E6A8CF794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528" y="753733"/>
            <a:ext cx="663478" cy="663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08D861-F944-4FD0-B435-FC8401E9B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842" y="2274213"/>
            <a:ext cx="663478" cy="663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531809-1CA2-4C43-BC1D-C30EF254C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32" y="3208880"/>
            <a:ext cx="663478" cy="663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29DEAD-DB1D-4805-8BCA-F7645C6EC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32" y="4107304"/>
            <a:ext cx="663478" cy="6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9E9D7AC-2EFA-4553-A26E-5DA5959F00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709060"/>
              </p:ext>
            </p:extLst>
          </p:nvPr>
        </p:nvGraphicFramePr>
        <p:xfrm>
          <a:off x="504497" y="714274"/>
          <a:ext cx="8300544" cy="1532311"/>
        </p:xfrm>
        <a:graphic>
          <a:graphicData uri="http://schemas.openxmlformats.org/drawingml/2006/table">
            <a:tbl>
              <a:tblPr firstRow="1" firstCol="1" bandRow="1">
                <a:tableStyleId>{8E5A6212-9853-4212-B72E-A8E8822A1CB9}</a:tableStyleId>
              </a:tblPr>
              <a:tblGrid>
                <a:gridCol w="1644956">
                  <a:extLst>
                    <a:ext uri="{9D8B030D-6E8A-4147-A177-3AD203B41FA5}">
                      <a16:colId xmlns:a16="http://schemas.microsoft.com/office/drawing/2014/main" val="3639255832"/>
                    </a:ext>
                  </a:extLst>
                </a:gridCol>
                <a:gridCol w="2548671">
                  <a:extLst>
                    <a:ext uri="{9D8B030D-6E8A-4147-A177-3AD203B41FA5}">
                      <a16:colId xmlns:a16="http://schemas.microsoft.com/office/drawing/2014/main" val="1604551882"/>
                    </a:ext>
                  </a:extLst>
                </a:gridCol>
                <a:gridCol w="4106917">
                  <a:extLst>
                    <a:ext uri="{9D8B030D-6E8A-4147-A177-3AD203B41FA5}">
                      <a16:colId xmlns:a16="http://schemas.microsoft.com/office/drawing/2014/main" val="3305456334"/>
                    </a:ext>
                  </a:extLst>
                </a:gridCol>
              </a:tblGrid>
              <a:tr h="1532311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900054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861F548-EF61-4390-BC1C-55A0F749CE69}"/>
              </a:ext>
            </a:extLst>
          </p:cNvPr>
          <p:cNvSpPr/>
          <p:nvPr/>
        </p:nvSpPr>
        <p:spPr>
          <a:xfrm>
            <a:off x="5281449" y="818709"/>
            <a:ext cx="35235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287192-1336-41C8-A67F-63FA063D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87" y="1158852"/>
            <a:ext cx="663478" cy="6634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F2CF1D-A6B9-4E72-B82C-D58A67697FF6}"/>
              </a:ext>
            </a:extLst>
          </p:cNvPr>
          <p:cNvSpPr/>
          <p:nvPr/>
        </p:nvSpPr>
        <p:spPr>
          <a:xfrm>
            <a:off x="1269125" y="2762909"/>
            <a:ext cx="7055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chặt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chẽ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364AC1-3421-4CFC-BCBE-E640CCC8F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04" y="2659204"/>
            <a:ext cx="663478" cy="6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6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39;p45">
            <a:extLst>
              <a:ext uri="{FF2B5EF4-FFF2-40B4-BE49-F238E27FC236}">
                <a16:creationId xmlns:a16="http://schemas.microsoft.com/office/drawing/2014/main" id="{793F17E8-D241-4AAE-7536-8CB1983530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9600" y="178542"/>
            <a:ext cx="414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2BEA0A-AE57-37D3-8259-1DB7880988F0}"/>
              </a:ext>
            </a:extLst>
          </p:cNvPr>
          <p:cNvSpPr txBox="1"/>
          <p:nvPr/>
        </p:nvSpPr>
        <p:spPr>
          <a:xfrm>
            <a:off x="4142400" y="517748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 thuật</a:t>
            </a: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Lối dẫn dắt độc đáo, lập luận chặt chẽ bằng cách đưa ra lí lẽ, bằng chứng thuyết phục…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2C8B16-8A98-A916-E3AA-0DF843D46046}"/>
              </a:ext>
            </a:extLst>
          </p:cNvPr>
          <p:cNvSpPr txBox="1"/>
          <p:nvPr/>
        </p:nvSpPr>
        <p:spPr>
          <a:xfrm>
            <a:off x="4073431" y="2086521"/>
            <a:ext cx="470993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Nội dung: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ầm quan trọng của việc đọc sách và tính cấp thiết của việc khắc phụ sự sa sút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 hóa đọc.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ruyền cảm hứng, kêu gọi mọi người yêu sách hơn, đọc sách để giữ vững văn hóa, mở mang tri thức.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6BFD8D-F915-4451-2EDD-036531DF5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1338592"/>
            <a:ext cx="3742628" cy="3742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537BAD-25C4-4A06-AF34-F3C3364FF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339" y="2013605"/>
            <a:ext cx="663478" cy="6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18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8EFD6F-940B-4BBC-1DAB-DDFCB5E9B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62" y="110525"/>
            <a:ext cx="7044554" cy="487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65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517EBC-6BDC-FF3F-6358-61EE468A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74" y="187738"/>
            <a:ext cx="8144139" cy="476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34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37F862-A05A-4209-A1C3-E94BBE86F674}"/>
              </a:ext>
            </a:extLst>
          </p:cNvPr>
          <p:cNvSpPr/>
          <p:nvPr/>
        </p:nvSpPr>
        <p:spPr>
          <a:xfrm>
            <a:off x="512378" y="528665"/>
            <a:ext cx="53287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39280E-BFB6-4C3E-9453-78DA3B445B04}"/>
              </a:ext>
            </a:extLst>
          </p:cNvPr>
          <p:cNvSpPr/>
          <p:nvPr/>
        </p:nvSpPr>
        <p:spPr>
          <a:xfrm>
            <a:off x="512377" y="2785769"/>
            <a:ext cx="53287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01A923A-F504-45DB-AA07-49A66F45728C}"/>
              </a:ext>
            </a:extLst>
          </p:cNvPr>
          <p:cNvSpPr/>
          <p:nvPr/>
        </p:nvSpPr>
        <p:spPr>
          <a:xfrm>
            <a:off x="512377" y="1485900"/>
            <a:ext cx="370490" cy="32319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7EE7DC-B9E2-43D4-8785-0E9D7A9EE067}"/>
              </a:ext>
            </a:extLst>
          </p:cNvPr>
          <p:cNvSpPr/>
          <p:nvPr/>
        </p:nvSpPr>
        <p:spPr>
          <a:xfrm>
            <a:off x="512377" y="4042542"/>
            <a:ext cx="370490" cy="32319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6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823362-A0C4-4E55-BF37-27726178672E}"/>
              </a:ext>
            </a:extLst>
          </p:cNvPr>
          <p:cNvSpPr/>
          <p:nvPr/>
        </p:nvSpPr>
        <p:spPr>
          <a:xfrm>
            <a:off x="457200" y="381528"/>
            <a:ext cx="55888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20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0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0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B5001F-99CD-4D07-81D1-BFAD9A436AD5}"/>
              </a:ext>
            </a:extLst>
          </p:cNvPr>
          <p:cNvSpPr/>
          <p:nvPr/>
        </p:nvSpPr>
        <p:spPr>
          <a:xfrm>
            <a:off x="386255" y="2706943"/>
            <a:ext cx="55888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Theo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rảnh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rỗi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108A7F7-673E-4E76-A1CE-208FA7D2AE68}"/>
              </a:ext>
            </a:extLst>
          </p:cNvPr>
          <p:cNvSpPr/>
          <p:nvPr/>
        </p:nvSpPr>
        <p:spPr>
          <a:xfrm>
            <a:off x="457200" y="1351024"/>
            <a:ext cx="370490" cy="32319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5FEE22-20B5-4731-8A8E-E30A88D9B245}"/>
              </a:ext>
            </a:extLst>
          </p:cNvPr>
          <p:cNvSpPr/>
          <p:nvPr/>
        </p:nvSpPr>
        <p:spPr>
          <a:xfrm>
            <a:off x="386255" y="3976852"/>
            <a:ext cx="370490" cy="32319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3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96" name="Picture 2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822722"/>
            <a:ext cx="8458200" cy="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" name="Oval 14"/>
          <p:cNvSpPr>
            <a:spLocks noChangeArrowheads="1"/>
          </p:cNvSpPr>
          <p:nvPr/>
        </p:nvSpPr>
        <p:spPr bwMode="auto">
          <a:xfrm>
            <a:off x="7518889" y="742950"/>
            <a:ext cx="762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lang="en-US" sz="1200">
                <a:ea typeface="+mn-ea"/>
              </a:rPr>
              <a:t>Start</a:t>
            </a:r>
          </a:p>
        </p:txBody>
      </p:sp>
      <p:sp>
        <p:nvSpPr>
          <p:cNvPr id="197" name="Oval 15"/>
          <p:cNvSpPr>
            <a:spLocks noChangeArrowheads="1"/>
          </p:cNvSpPr>
          <p:nvPr/>
        </p:nvSpPr>
        <p:spPr bwMode="auto">
          <a:xfrm>
            <a:off x="7518889" y="171451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0</a:t>
            </a:r>
          </a:p>
        </p:txBody>
      </p:sp>
      <p:sp>
        <p:nvSpPr>
          <p:cNvPr id="198" name="Oval 16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1</a:t>
            </a:r>
          </a:p>
        </p:txBody>
      </p:sp>
      <p:sp>
        <p:nvSpPr>
          <p:cNvPr id="199" name="Oval 17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2</a:t>
            </a:r>
          </a:p>
        </p:txBody>
      </p:sp>
      <p:sp>
        <p:nvSpPr>
          <p:cNvPr id="200" name="Oval 18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3</a:t>
            </a:r>
          </a:p>
        </p:txBody>
      </p:sp>
      <p:sp>
        <p:nvSpPr>
          <p:cNvPr id="201" name="Oval 19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4</a:t>
            </a:r>
          </a:p>
        </p:txBody>
      </p:sp>
      <p:sp>
        <p:nvSpPr>
          <p:cNvPr id="202" name="Oval 20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5</a:t>
            </a:r>
          </a:p>
        </p:txBody>
      </p:sp>
      <p:sp>
        <p:nvSpPr>
          <p:cNvPr id="203" name="Oval 21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6</a:t>
            </a:r>
          </a:p>
        </p:txBody>
      </p:sp>
      <p:sp>
        <p:nvSpPr>
          <p:cNvPr id="204" name="Oval 22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7</a:t>
            </a:r>
          </a:p>
        </p:txBody>
      </p:sp>
      <p:sp>
        <p:nvSpPr>
          <p:cNvPr id="205" name="Oval 23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8</a:t>
            </a:r>
          </a:p>
        </p:txBody>
      </p:sp>
      <p:sp>
        <p:nvSpPr>
          <p:cNvPr id="206" name="Oval 24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9</a:t>
            </a:r>
          </a:p>
        </p:txBody>
      </p:sp>
      <p:sp>
        <p:nvSpPr>
          <p:cNvPr id="207" name="Oval 25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10</a:t>
            </a:r>
          </a:p>
        </p:txBody>
      </p:sp>
      <p:sp>
        <p:nvSpPr>
          <p:cNvPr id="208" name="Oval 26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11</a:t>
            </a:r>
          </a:p>
        </p:txBody>
      </p:sp>
      <p:sp>
        <p:nvSpPr>
          <p:cNvPr id="209" name="Oval 27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12</a:t>
            </a:r>
          </a:p>
        </p:txBody>
      </p:sp>
      <p:sp>
        <p:nvSpPr>
          <p:cNvPr id="210" name="Oval 28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13</a:t>
            </a:r>
          </a:p>
        </p:txBody>
      </p:sp>
      <p:sp>
        <p:nvSpPr>
          <p:cNvPr id="211" name="Oval 29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>
                <a:solidFill>
                  <a:srgbClr val="66FFFF"/>
                </a:solidFill>
                <a:latin typeface=".VnAvant" pitchFamily="34" charset="0"/>
                <a:ea typeface="+mn-ea"/>
              </a:rPr>
              <a:t>14</a:t>
            </a:r>
          </a:p>
        </p:txBody>
      </p:sp>
      <p:sp>
        <p:nvSpPr>
          <p:cNvPr id="212" name="Oval 30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kumimoji="1" lang="en-US" sz="3000" dirty="0">
                <a:solidFill>
                  <a:srgbClr val="66FFFF"/>
                </a:solidFill>
                <a:latin typeface=".VnAvant" pitchFamily="34" charset="0"/>
                <a:ea typeface="+mn-ea"/>
              </a:rPr>
              <a:t>15</a:t>
            </a:r>
          </a:p>
        </p:txBody>
      </p:sp>
      <p:sp>
        <p:nvSpPr>
          <p:cNvPr id="213" name="Oval 31"/>
          <p:cNvSpPr>
            <a:spLocks noChangeArrowheads="1"/>
          </p:cNvSpPr>
          <p:nvPr/>
        </p:nvSpPr>
        <p:spPr bwMode="auto">
          <a:xfrm>
            <a:off x="7528413" y="729419"/>
            <a:ext cx="762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defRPr/>
            </a:pPr>
            <a:r>
              <a:rPr lang="en-US" sz="1200" dirty="0">
                <a:ea typeface="+mn-ea"/>
              </a:rPr>
              <a:t>Start</a:t>
            </a:r>
          </a:p>
        </p:txBody>
      </p:sp>
      <p:sp>
        <p:nvSpPr>
          <p:cNvPr id="37" name="AutoShape 9"/>
          <p:cNvSpPr>
            <a:spLocks noChangeArrowheads="1"/>
          </p:cNvSpPr>
          <p:nvPr/>
        </p:nvSpPr>
        <p:spPr bwMode="auto">
          <a:xfrm>
            <a:off x="742356" y="4378224"/>
            <a:ext cx="5295836" cy="5715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355">
              <a:lnSpc>
                <a:spcPct val="130000"/>
              </a:lnSpc>
              <a:defRPr/>
            </a:pPr>
            <a:r>
              <a:rPr lang="en-US" sz="2700" b="1" i="1" dirty="0">
                <a:solidFill>
                  <a:srgbClr val="00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HOÀNG TỬ BÉ</a:t>
            </a:r>
          </a:p>
        </p:txBody>
      </p:sp>
      <p:sp>
        <p:nvSpPr>
          <p:cNvPr id="4" name="AutoShape 6" descr="data:image/jpeg;base64,/9j/4AAQSkZJRgABAQAAAQABAAD/2wCEAAkGBxQSEhUUEhQWFhQWFxgaGRgXFhgYGhwbGBsdGB8YGx8YHCggGB4lHBgYITEhJSkrLi4uGB8zODMsNygtLisBCgoKDg0OGxAQGywkICQsLC0sLCwsLCwsLCwtLCwsLCwsLCwsLCwsLCwsLCwsLCwsLCwsLCwsLCwsLCwsLCwsLP/AABEIAQsAvAMBEQACEQEDEQH/xAAbAAACAwEBAQAAAAAAAAAAAAAEBQADBgIBB//EAEIQAAIBAgQDBgQEBQEGBgMAAAECEQADBBIhMQVBUQYTIjJhcYGRobFCcsHwFCNSYtEzU4KSosLxBxZDc5Oyg9Lh/8QAGwEAAgMBAQEAAAAAAAAAAAAABAUAAgMBBgf/xAA4EQACAQMDAgQEBAUEAgMAAAABAgADBBESITFBUQUTYXEiMoGRBhShsSNCwdHwFTPh8RaSUlOC/9oADAMBAAIRAxEAPwD6RcGlLkJDDEzpkhwRFNhCbwULly+J/kQPeSdD0U0ZcP8ABjvGV5WzSC944oCK5KkklSSSpJJUkkqSSVJJKkklSSSpJJUkkqSSVJJKkklSSSpJJUkkqSSVJJzcWQR1FWVtLAy9NtLA9orsWGLAZcqhszE/iKnQKPQgEn0+IOuHym3WMbyoSgxx3jal8Vzi6sggGD1IkfESJ+dXRipBlqbFG1CDYRjIk/hAnqZPy3+tFXKkgND72mThgIZQUXSVJJKkklSSSpJJUklWJxKW9bjqn52C/c1bSes3pWtarsiE/SKsR2qwif8ArBvyKzfUCPrXNh1jCn4Fev8Ay49ziB3e3GGGwut7Io+7CuZTvC0/DVyeSB/npBz29tf7G5HqUH61NSzb/wAYqdag/Wdp28sc7d4fBD/1VNSesq34ZrdHH6wuz2ywjbs6/mtn/pmu/D3gz/h28XjB+sY4bjWHueS/bJPLMFPyaDUx2gFXwu7pbtTOIfFQgiBFSvIkrkrJUnZKkklSSSpJPGMV1VJOBOqpY4EXuGe6AGAUBWOkk5SNAZgba778qNrNpphcRhck06Sp3jGgYuleIaFP730rSkupwJrQTVUAi1LeoOaSXUE+xzQvxUD2o6ucIY1vHIpYjalsSyVJJKgkG8AXi9ssqrmZWJHeDLkESNSWmCwygxBO01oKeYy/0yqELMQCOm+Yr4/2sTDubaoXuDefCgnXfdvhp61U4TYw/wAP8BauoqVGwvpuZkcTx/F4gkC4wBnw2/AoA3kjWBzk+9UDMeJ6Wl4fZ2o+UZ9dzKb/AAK5bRrt2FCmH0LODmVTI0EjONM36x00iN2mlPxCk7inSGSeOg4z/m0bHs1aUTmdoZ1M5VBNt4MRrBRXI16fHTyQN4B/qdVmxgDg9TyP6EjMlpMGLYJVMvhLeOXGe2xgS05laYEa5da6BTxKs16amMnO+NsDY/sZXgsThEMvk8N52XKjZiFuApqF8pUMIn8Q6VxWpjma1qV4xwucEAcjHG/XnPWVu2EZraoUACOCxVgpcKoRzMGDLEgx4l9a4fLJ2nVF6qFmzyNgQTjfIHPp9DCE4Thbp8DqCSg8D6DOjAGCTH80oCOQHrNW8tDMzeXdL5lPXkdj/bMCwnZ4XlBt3IzF4DLm0W53ckr7qduZjaqClq4MJqeJmkxV14xwccjPBg/c4jDH+S7ZSMwNpjBXMFDMo2klRDDc1Uh14moe2uRioozwcjrzgH+0b8L7cXFgX1Fwf1LCv8vK30qaweYtu/w7Rqb0TpPbkTYHiyd0l1Qzh4yqAA8SATDEaCRJ21B2rQU9szzI8Lq+a1JyBjryP0hWHxCuCVOxhhzUwDBj0IPQzpVWXEFr270SA3Xg95bVZhJUknFwSK0onDibUCRUGItseBxBkTEHcZtPlMfKjrhdSe0aXq66We0a0tiWV4hJUgb/AOK0pNpcGa0H0VA0XYC0WYHKFRJIndmIiR0ABYepPKNSbl9sQy/qEnT07xrQUXSVJJ4WA32rqnBlkJVgZ8t4reuWLrWhkTIfCUQLIOoYHdZB5RXGcjYcT6LaU6NxTWqcnI6nMFnPaB0LWSAZ1m2x0nqFckH0uL0rnIz2hGBTqkdH/cf3H7R6vaVcqKEL3NCEVQFk28jW4/EpJcwBsQJ0rUVhjbmKj4YwZiWwvcnfY5B9+OYUvCsfihFzLZtkEQ+rZSZjmx5bxsOgoC58ToUtncew3MqK9lbHKZdvTYZ/b94Xb7BK2t7EXHPoAPq+Y0pqfiCiD8Kk++0zPjLLtSQAf52xDLfYbCjfvW93j/6qKGP4iPSmPuZifGLo9R9pZ/5Kwf8AQ/8A8j/5qv8A5C//ANY+5lf9Wu//AJD7Cct2IwnJXH/5G/Wuj8RP1pj7mdHi913H2EGvdgcOfK91fijD/wCv61qv4hX+an9jNF8auByAf894J/5QxFmTh76tIIyusAgg6ayp8x3019TR9v43bP8AzFT68feat4lQrYFanj1EUi/dwrP/ABVhlFxEtyPLFvKFCmY/DOjTJnlTenXVhqG4PUQk0adyq+Q/BJwed85z/wBTvjBw18obfmZna4wEFLalnYxprlZVEj8EDea0fQ3Erai5oatfAAAHOWOw/qTEx4rczsynKrEHIQGUACFEMCNFgSNdKy8w5yIx/J0igVhkjr19f1m87HuRYzXMim6cwCqF0HhDHmxOp9stX1gjG2eZ4/x0r5wppk6e/wCw9poAarEM9qSTxhpXVJzkTqncYie4pN1UCwxYMx5ZVIbNr1gCOreho+pU/h5PWNa9b+Bvyekc0vimcu0CrKpY4EsiFzgQFMzXjqAiQdjJzBhG8ACBRdw2FCw67bChMQ0v01PpSytcUqIzUYCBJTZuBKL2Jic2kchv89q0ppVuKYelgA8E/wBoZSsiRlpTbzMC1tTHIkrPusnUfL0pXcXNlTqLTuXLEc4+XPqIUqInAme7c8IY2lvwMyaNBJOQ7EmOTH/mNb2/ilC8YpSXGkbeojzwe6xUNJuG49/+ZlOBKWvogUtnORlHNG0b2gazyijFOnc8dY6vSBRLE4xuD6jifVuG8Ks4cRZQLyJ3Y+7HU14i88Vr1mKhsL2G08hWuKtY5qNn9vtDKVzGSpOyVJJKkklSSSpJJUknjqCCCAQdwRIPvO9bUbirROqmxB9JBsciYXtvwu3h7eaxayC4QtwrOUAeICPw5mj08IFey8JvmuqTa8ah27d4+8LuHrVNNVs6d1B78fXEzHA+HHEX0tDYmWI5KNSflp7kUe9RaaF24G5je8uPIol+vT3n1HuHQwqgptEjKANtDEaaQOg1pVV8S8Nu011AUccEc/cTxbNq+YbylYUkHMjD2j4jUfI0yoUq1VfMtqgZOzc/eZNbK/EItXmiSMw6r+o3qjX1OnU8qt8LevH0MCqWrLxLFuhgQDr+96NRhsw3EHAKEGD4ckMM0aZwSNt1iJ1jQ0bXBZAwh90pdFcDpvDaCi6VYlZUj99K2tzhxCbRiKoxFTOybNMgiefXX6/Op4qzpR1r3H2jd6KVWBYQ7D4ostoKQMygn5fXXT415VLfRb1buoutgwwT2B/aZldPEItYBBuoZubMAT9dqT3fitzcOWLEA9AdhK4hVLScyTm5bDAqwBUiCCJBB5EHetaNd6Lh0ODOgkHIlGEwFq1PdW0Sd8qhZ+Qoqv4lc110u23pt+0vUq1KnzsT7mE0Dg8yklTGeJySuTsG4hjksIbl05VBAmCdzA2rahbvXfQgyZenTao2lYJw/tBYvP3dtyW10KMPLvqREiRpRFbw64oprcbe81q2tSkuph26jruP0jSgYNJUkkqSSVJ2eOgIIIBB0IIkH3B3rWjXqUW1UzgyA43EGwnDbNok2rSIToSqgEjppyomv4lc1k0O23sBNKlapUADsTjuYVQMzld2wreZQfcTW1K5q0f9tiPYySnuMklTAgwvr7/pFNk8Qa8NKhXXV8Q3/mI7ScmIeMcTIvWAkSQ5eI2BAX9afWdo1vc1Ka5C5GAexkNFXBDQk2iQZbUwvooYhZ9W1+depqbIcS1wdNIgDpHNKSIinLjSrocMMS9NiGBESNbLXMoUgiWeegBj5kiPQHpW/iJ1WzL1Ijl7jGj1M6wRJtgDdHI5dcwMn0b6UisKuqnWosMgrq/TBE1qbEzQ14aYQNOKWjeNhWm4BLAKSFGnmMQsyIBNEG0qCl5xHw9PX2mjU2VA5Gx49Z7j+JWrEd7cVM2gBOp9hudxXKNrVrZ8tSZEps4JUccxd2gxDd7hbIZkW7cbMVOVoRc2WdxJI+VGWFJfLq1GGSo2z6zaimaVSpjjH6mZ8YG7h7+FKgd89zEWyzzDgsWVzH9hmB0imnm0bilUB+UKp26en3hfmJUpVOwKnH6ETviGMfFpaLlbSKLpckkJ3to5VA1EliwIB2gncVy3oU7VnCjUTpx3wf7Sq01o1Cq5O4/9SMy7CcbvuEyuBnwj3AGTND2mCkTMkGG3J351SpZW66tS8OBzjYyNb01JBHD6eem8b4Wy2Lwdk3GBZ+5uscsDR1uZY9hlpfVdbS7cINhqUfbGYG58qowX1H9JnMPhD/D4i+jFHs3cWQVMHXL/APrTh6w86nQYZDKkYswa5WmRkHRn/wBf+Ybg7uKzYazcvlhiP5mdQFdUW3mKTHNiNegPXQapTtcVKqU/k2weM55+0Gfy2RqqrjBAx6nO/wBhB7GOvX7mGC3ntswxC3CsEHudAwVgVBOnLnWrW9GijlkBA04//U3dKdJXGkHBXH1GZbgu0d+7bQKyqy4e7euOVmcjMigCdJyyTWdTw6hTcswJBYKB7jJ+0o1tTSpuMgvpA/f941tXL9zhxctnvXbUrlXLGddBp0mZoF0oU78KBhVO+d+ILqppcZx8IP7TMd/fttcCYi7kt3u7ktm/07T3HPjmJyCOXip3ot6gUvTGSM/c4EY/A2hWUaiAeOpb+01fZXjAv2UzuDeC5nlSuhJAIkAEbCRpNIfErI0axKLhenWL7qiUclR8OSBvniNP45O87rN44BjXUGdjsTodBQZt6nl+bj4YPpOMwisJyC8TaLZ+E6T9OdPPw8qm+UsOATLLzmZS1b7zHOI8iAexPij4Zo+FesoVhVqed0JJ+nAlalTy6eo944w1oswGWFDBmJ5ldgvWCASfT5Nrh/h26zC9qkrgcd43pfFc4uqSCBv66irI2k5lqb6GB7QbCMZGaPLE9TOg9tT/AMVFXKlwDD7tScOBAcMsG+pjTKwnrqpP2ry1rqW9p79WU+3aMDhtJ7yrjj31s9/avH+VqbeVcrANrmO/l+1D3NG2S/e3ZBhuD2yJtZ+U1Ty6g2O2eo9op4ZxUHHm4JFu+FtOp0K3MugPrKEfE1y4tCtl5fLJkj1GYZXosLbQeU3B7qTL72E7jEpYILLdxFq7bdizN/L3QliT4SAR6NWSVvOt2rA4KqQQNhvwfrMGPm0TVHIGkj9j9Y67TYJ3Fq7bEvYuq+Ubsv4lHrH2pd4dXRS1N+HGPr0mFrUUakbhhjPY8iJcdirt7EK9qzddbd606yuQFQrK8d4VjXT4Uyo06NCgVd1BYEHr6jjM0Ty0plWblem++ciX2+zl4PnHdeG5edFfMw/nb5gBCsvIgmfrWbeJUdOnfcAEjb5ex9ZxrtSuMHfT912+09wvZu9bt2sr2hctLetycxUpdJM7AhgTtsY3qtTxKg7tkHSxU+uV/vOtdqzNlTgsG57RzwXB3bOGW0xTOi5VYZmGggEghT8B86X3lalVuDUXOCckcfSC1XV6hcDk5i+z2evLYvWe/Q98WJPcnQ3PPH8zWeXSin8QomslXQcrjr246Tc3Q81aunjHXtxLMZwy6lqw1sh79gZVISAVYBDKl+SwfNuvrFco3dJ6rhtkfc79ee0olVfiVvlO/wBRx/aVYTs01prJS4pW0jqZU5mN0y7yGgGdhBjbWrv4mlRXDKcsQRvsNPA/vOtc6lOobkg/bpM/xWwMELlsXULjChPEMhZGdoyAE5nkEEaA5h0NNLap+b0OVONedt9wBz6Q6i5qstRxtrJ26cE59JtsHNnDWwVYm3aQFVEt4VAgDnXnKo865bcbk7niKfmb3mNu4juuG384Nu9euvpcVk8VxoHmA0yAajTen6prv6ek5VVHBB4Hp6xovxXYZTkKNvoP7y7F3UtPjLggph8Law6DcHOAduYnJ86qivUWkh5dyx+k5SQkUUO2SWP+ewhPZ/DOuJFsNpZw1rvSVVibjAwAxEqIJMA8vWs710a31kfM509NvaYV2VqQYjdmY/T/ALzCuG9p3ZLJe0Ga8WCi0SWhNDcKsPCsg/iPKha/hiAvobAUA78b9Mzla3RWfBwF79+0b8QMsqHykrImD5h9Ka+FUfJ8Nq3KfPuAfQQT+UmIey7Z7t+9ya40e0mPpFNrKkRTVPQf8we8BOlBHDZnugAgKArHQkmDsNYG2p13pvWYqgWUuWKUlTHMYUDF0rvtCk+lXprlgJpRTXUCxalsyDm1LqCeQAMwvWcoHxmmFc4QxteMRSIE9cBcSJ2dWU/LN/014y8p1BWPl/MGUj9p2idVuvpDMIqtbdTBQ5hG+hGs9Zk0J4+DTvlIGGwCT3Mtkq2RMpgOBvibYgPZk2s9y4nifuc4S5bWQysQwzFgNhE61pWvkt23IbnAB4zyCe3bEPa78p/hwwwQOwzyPUCOeIcJxNy7aC3lFu0My3GUNd7wKySQAFIOaTEbfGl9G7tkpuSh1NsQOMQZaqLTI07nntiaGlJ9INJXJJKk7JUkkro3knKuDsa1qW9WkAXUjPGZyQuBua7StqtUE01JA5xO4nVYSTg2lJnKJ01gTpMa+kn5mrio4GAZyd1SSQ1ASOJ2B47hlq6jI6CGAEgAEAEEQfQgH4CiaN1VpMGVuJam7IcrEThsAbhIu4j+IYkOqS4YLCq0aEHkQBGulNFZb4LghNHQnY774hWVrYYkLpAGO+/SFdkuA/w1oG5reKgE7hVme7X0BJJ6n4QP4nf/AJh9KfKP19T/AEmVzX86oWGwzsJdxe7kF24Trbtuyid2Cyv1n9inVAMPDaSUgcO2G+/T0Mx32gPZLC5cMB1/7V6G12YGDVnP5kY6QzD+B11lZy67jNy+YH1phcrqT2m16uqnntGtLYmleIWVIFaUm0uCZrQfRUDRbgLeZlhYRCTruWiNOgEnXrRNy+2Ibf1D8v6zrjAhrb9GE+06/Q15vxFSHDDqD+m80sG1U2WGYBSHedtOnr+9etBfiOsK1KhVxgkTZjnEOrys5JUkkqSSVJJKkklSSU4q5lWnfgFv514p2wu5zOgZMXYbE5CZG+upEj616vxnwdrwa0bBHTpLsnUT3EYrORA26ETV/B/BjYgsz5J5HSdWnjmH4O5K+s/fWK8f47b+Tdtxg77TLriX0mkkqSSVJJKkklSSSpJMj2rYi04O7uq+8tPX+lG/4q+iF1FChTQbadX2H9zNRuRHnC7OWyq+lFJ8OImqPmqWHeBOJuqgHiLBmPKEIafYwAPze9MKtT+Hk9YfcVv4G/WOaXxTPGMVYAscCdRSxwIArO16BARYOsyQQwygbct6LuGwoXEYXbaUCYnvGrWa0aReIL8Ct2M54c2KhHcTnBYnMyMNMwWRESSBP1+1C1bYHwhi+5Ukj03/ALQ5hgfWNiwG5rydO1rVfkUn2EpKLmMUT6dOftTOj+H7yrpOkAHuePcToUmULjyTCpPWCDHqftG/vTCv4Da2wXzq3J3AEh0jrBMVxArq9y0no11QR8wPlNFW7+GL/DWgzY/m05zOg9MQB+01ldWxKE8gi3H091EfStNNEt5a2vwZzuQD9p3SxPECbtXa0hrp9VUk/APlAo2uKJpGnTor9cf0lirdoQvbSzAVrWII/qK2594DfavPjwu4p1fNpsqnoBn+055TRng3t4kZrNzMARmBWD7EEA0XW8cuqKmncpyMAiVJYZBi3Gcew9h2Uu9xwfLaUHL6ZmgfI0ZTvr6rTXywFGOWO5lsM05HbKzlyrbv2/XIjfPx0qHhlU1vMrFX9Mkf0nPKYTxe1toH/Uffmjf4gdf809NrY1KYV6I+mP32ltJxxDrfaC2fLiLRJjTMFPw7zLQKUbItirbFQODzn3xKBSPmEYYbGOQWgMOisrH08s/OedC3NDwqudCZpkdSNjOMR02ly4/+pSNh1gnkf3zrA/ht3oipQqB/Tj/PrOhcjaELeU7GlNbwu7pKGdDvKz24dCR0qljQ13VOnUGxIBBkExfGnFy7Zt7sbhZjG8Kqj7tp717m4pFboj+XCgDt3lz8IZvSa0J4YHSilbScxGrYbVBsMxzDNEwwJHuIAJ5eaiq4LICBDrtS6BwOkNoOL5ViFlSP3rp+tbW5w8ItGK1RAcISrgEyGkA8/wCrX6/OibpcrmHX6ZQN2jUW8yXRE/yyY15EHl7UsrLqpPtnbP23gNocVRM7b4hatW0e5cRWQuMpOp3iBuYBpHQc1HahUVjTbB26HrG9RTqxFV/tKraW1uXGPRQiz6Zsx+OWnVO4uF+BFVVGw5JxOhWxucTuxY4hfEW7SWlP9gLH8zPMn2Aqi2LtU81ixb1OB9hM2ekvJzDrXYTE3f8AXxDR0zGPkIA+VFJYAHOAD7f1MzN1TX5RGOE/8NbC+Yk/L/FEC0HUmZtet0Ea2OxGEX8E+5NXFrT7TI3dQ9Yfb7N4ZdrS/KrChTHSUNxUPWXHgtiI7pPkK6aNMjBUTnnVOczNcc7JFWz4MlGYFGA6NoSPv6QKXXXhyuVwMjPHb1hdK6yMVIX2b7G2bCDOgZup1o9LdByJjVuWY7bR0/BLB3tJ/wAIq5ooegmXnVO8Fu9lsK29pfhp9qobakeksLmoOsAxHYTCtspHsf8ANUNnT6ZmgvKnWKcR/wCGtuZtXCp68/mIrNrLIxq++81F93EDv9lMfb/075cDqcxjpLiR86GFi1M5QAe23/EuLii3O0EvYzE2dL2GGn4rYK6eo1DfAisKS17ZiQxwejbj79JsmnlDL8J2ktay5UkEZbilN/XMVj41yqy3JzWTGncMp3yP1kZW7TrhdtbnEAFIcW7QlgZBYgsSCND5gPgOlSwqPWY1Kg3JJ9gNhMqxIpE95o7jQCego1RqIET011MBFZttqZ1OVd9FzMFn1bX50yqfChxHVwdNIgRvSqIpy40rRG0sDL020sDFFvW8qqCDmzNPIL7aakgf9qNruPL940u6oNIes0vC1lmHVCPmRQtFQxIPURZTOGzBH7FYdmzPLH10+1Vt/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+c/lP3FZ2/zH2gS8xzRk0kqSSVJJKkklSSSpJOXcAEnQCugZOJwnAyYEvFFM6GBzOnxrQ0iJiK4PEXcUxIa2GXzE5oMyYWQoE7+IfEmpSIDby1UEptJg+Ku0a/St3oqIKld4+RpANCEQ4HadVydkqSSVJJKkk8AqST01JJxe8p9j9q43EkzRNLQMnAmSqWOBACXa6ApAUBWJMzz0HLWNT60ZWOlAuIwuW0UwmOYwoKLpxeeFJ9KvTXUwE0orrcCLFtmQZEllB1MKJG3U6Act6YVjhDG902KRAE0nB/Ofyn7ihLf5vpEy8xzRk0kqSSVJJKkkDx9+AMp1PP2rSmuTvMqrEDaApjmnetTTEHFVs7mcYu6WG59RNWpgCcqNqEz2L49hwHs99bN4ggWy0EnYr+h+PSqVqgAM0oUWJEHPFjljQPay5XUqRLaQCQOgGu8fCltC5LVNLdY3ubPRS1gw/h12VU6mQDJ5+tPORPOkYM0eF4iAoDD2ihHpb5ELSuMYMU8Y7QX7ZK20tl9IUtJ11kgGQIHON6Gr1adNdjk9oXQpVahyRgd4txPaC7YKtdDXXG6poNdJAG+8Cek0sFw2vJ+0Zm2U08CN+Fcdd1OZcrEyJ3I6x03HwpnaZqqWMWXpFFtKxvZ4gD5tK3akRxMFrDrCrd5W2NZlSJoGB4llclpxe8p9j9q43Eky94Sp/e+lA0ThxO2xIqjEX4aUdZMgysnfXr8QI96MuVyme0YXyhqertGlLooleIWVMfuNavSbS4M1oPpqBjFmBTMwAEIhzMTzaIAAnlJJJ5gfAy5fbEOv6v8s0vB/Ofyn7isLf5j7RcnMc0ZNJKkklSSc3TAJ9DUkiPE4TN5YzCHXKdwDBj3UbdW9AasrYMqyhhiCXb6KhuFh3YE5thH7O1E6xjJgiW7u+hBkzMcR7X22BW33i/3hVJHqAxj5/KsTXHSO6X4frEZZh7T53wmxas4s3rz5xLgG4InOpWXiRrm5daDqPqBAh3+l+QheoeOJp8DxlLFhMiWv4i/dtoFA8MF1GcySVi2DAYzJBrC1X+Lk9JhfH+DgD3m8wvmEnSvQNxPLDneB9s+0KWALOHBOIYgAgSBsZ94I+9Jri7Iyo5ju2slOHI2iHht05o1ljLuTLM28kzrrOlI2dmbeeg8pUp5l/C+Oq165Kuz5ogDRB0k6Tr16VoRpO8GGWTbpL8WttLgvs728oy6tlTUzqPLqQPXSiaF01I5UQe4tlrDDmMrPFlEZmA6AnQ+xjT4xTWl4lScYfYxTU8LqrlkOoRxYxsxyO/Q+9GABhkcQHJBweY7wV/Muu9Duukwqm+oS295T7H7Vm3E0maYaUtU4OZkpIYERMdbqqoOYuGbbQIQxOnLQAfmo+s48v3jW5rZob9eI6pfFM8JiugE7CdVSxwIAHdrsLGRYJJJmDmEAR6amaMrthAuIwum00wmOY+4P5z+U/cVlb/MfaAJzHNGTSSpJJUknhNSSfOOPWLqYwWQzd3ebOMhJKWklidRoxdso30RRWFYkb9JtQAO0zPajDXksIhuM3e3vCCoR2JVSpbKxAYyw2XUnSq+aWXEb+G00R3Y9uYX2g7LW8Nw8rabLetTca4N7jR4xrusbA7ZR1NWoVl83Q3B2g1WpW3q0iQRv9PWZS3YGIQd0quIUOrOisrkEx4yMwOUlSOWh1BomtQSmd2m1Hxg1101aeR1xPcTgbqKrd2RHlXPbDCI1CqZHpAmhqSUvMwWm1fxBBRxTQ7jjt7z6PwLiL3cMbl22yG2q5zHmJWSVUagA6c5IO1MGuEBK5zieX/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+FYOjAZM2WorbRDcBgxvFLFbBBkRtLAwXCscwzATDAnfYiADGo81FXG6giHXYLKGAhlBxdmV4hZUj966VtQOHEJtCRVBgGEJVwCZDSAefXX6/OirpcrntDr9QyBu00PB/Ofyn7ih7f5j7RWnMc0ZNJKkklSSZLtd2nXD5ktQ94DZiciz/VlgsT0+1cL44jCz8PNf432X9581u9t8aOJEW/GjFbZtOFAZVBMn/ZkAuxIPh5zFc55gZGHws3PFMPae4mKXuntrDanO3eAELodEyy3KZihKpNL4hGVJGb+G2Qesx/avtFbUtbJM3P8AUjxFEIO2sSSRpyHuKpa2z1c1B03l7m4SjimeuYi7AlO8YvBgWyREyMxQgf8AyCmPiwyEIiqw2LCbbiGIttbIYFbayWlDDIsEAa+LQGJmdBSbByIx2hfBeK2ksvdZ8yJIY+KTKBhAOsEMDpIrTBByeJ0sGGBzMhYtM2GuXdfFcK67+HrPu1DOACIbQOSY74Qsqo+fw3+n3oX+aF1dp7ZsLavzdUNbzDMGUHKTteUHSRp9Rzoi2reXUwwyILc0fOpZXYxxcwDByG1I2Y7e4/t516o1aKIPLAyeBPHGnWdz5hOB1MZ2eHI6Zbih0I1BUa6RP+OlZ+QoTS3J5lxcNq1LwOI9wWAC21CAKoiANoAgVTIX4R0mmkv8R5MtbAk6TE866KmJXyZSnB1TxAnMJPp7RUeuWUjpItuFOQYruNAJ6ClCjUQJpTXUwWK8jbzqSqxMBczAT6n9aZVcBDHVydNEgCN6VRFPHGlXRsMDLo2lgYmXW6qqDJbM08gupOmnNR/vUfXceX7xpd1QaI9ZqOD+c/lP3FDW/wAx9orXmOaMmklSSKe1HFv4XDvcHn2QdWI0+A3+FcJwMwm0oedVCdOvtPjVnEWy5u4i7macwRSWJafxEAhddTufasBzkz0leowpmlRU9s9PpGXBOz5OGxGJtRnuMQBzNtDLROoDN88gqVKunEVWlIULgCr/ANZgvDADlL/7S4G5TlRcoYzJALMcsbjU60NWaGX4PmA+kQcVwakOqjxAswPPeTt6b0Zb1PLwZtd2tN7T4sZxke8nDeDXplPAJylz5WAIMKrCWWVBnKZgctCfXrWzAeY30HM8T51SmcLNBjMHjhbbLdFxdiqnU/7jIBPpFZUj4dUOAMH1nPzN0N9WZTw7iGIs4C6t4MYuBLYdVTIAo1gAHdufQRzpff0kRwinaObCo7qXPM44Hi2NvIROdmZgesDUfL60suNjG9qMjJj3s7ci4yMIkSNOY/8A59qxUDMJuASuRHHE8OHGxLAQQOan/H+as653mFJtPtG6Ydhbsg8rYB910+0V6bw/Hlb8zyviefOOOI0SBbA9a25bMHGyRthh4RQ7cwtOJbVZacXvKfY1xuJJl7yypHpS+mdLgytFwrgmK8ImZlUA5Q2ZyTpI2Ua6nNDHkIoy5fC47xhfVfh0xxQEVzm4CQQN451ZG0sDLI2lg0FwrHMMwE5SCfYiBPMeai7nLKCBDrxSwDAR1wfzn8p+4rK3+Y+0BTmOaMmkz3a3tG2DFvJZN5rmbQNl0WOikkyw5VVmxDLO0FwTltOJ8u4zxnFcSvBAjZphbS/h67x7kn6DSsGZmno7e3oWdMuT9e8DbsxiFvrYdMrsdJOkc3B2KgakjaK4KZHM0/P0WpmopzibXtU/8Fh7TW2i1ZUKvViNoHNmn460NUJqPgRRQdW1moNzv/xMx2ebC3LTXnBLkuSrDLkkwR4WIOo36MtdrLjAE0qVjVI1DGNpdxDAYdSFOKRRCAqLRd8zgHVlYTuANNKMp0B8zgmLKrGrUL1ASBwOgEstjBK2W5jbkIpnIuo9ZCN8PFz50VTssOX0feKa3lMxIOPaKsVjuHIS1vFY+J1cmRB/t7sT8a0r0Cy7oB7TlNKecZJj+z2g4eMM6FrmJtp4jClTroSMzjMecLFAaKY2MZU6NWmmUGBL+Ecf4eQFGGZJEICiA6/35iwoepUpdoVSpV+hxAOKYZxcDWpOoKxqQemm/vSzAztHSNlcNNbjXCm2dm5/SfvW9cAEYgFIEhhDryZQkbHNzk7+tO/DV+Azz/iZy4hllpgUWRiCKc7RzZOgoU8wxeJZXJacXvKfY/auNxJM0TFLQCdhMlXUcCAZ3a6AsBVCsSSZgyIAj0196NrnSgXEYXTaaYTHMYUDF04uvAJ6CrINTAS9JdThe8WBGkGdSyiJ0UFh8zpHuaZVThDHF0cUiAJpOD+c/lP3FB2/zRMvMc0ZNJxcgeIjUc411qAZkLYEDu3x5oA01Ok/ONq0CTJqpxiIO03FjayF1OU6Fgolc5CgdQGMDaNNSKGr4J0A7wmgXUayNp837Y41stu0XzKGa5v10HLbzGOUkcqApArkT1NqiOfN6Yi3slcbuMYNCioh1APjuXFQESNDlDfSmNBQzYMCuVGpe5J+0qS4i3EzpJ1UROmYZQQNAYmY9KY4GQYNdKTRYDtFmMtsGZQSx8zkbRuB7Df5dKN1A8TywGOY2wHDowT3ZQOR4M5AmXVSBO7ZM0D1oW7YimRC7DDXSz3s7wZbtwZz4LepncnkoHOdduledrPpWevvQqBUJmxPD8PAlcrDYyAf+Yg0FyOYGtfHAzDMPgJgo066iVI+hmq6R0mn5nowg3atzbC3O8EkhIJjU66fX5VZhqko1F4E0VzEMyYQ/wBVpiffwf5Neh8OINP6TznigIqkesPwak0U5gNPePsMsChG5hyDAl1Vl5xe8p9j9q43Eky98Sv756frQVA4cTtqcVRiAYUlXAJkGRPPrr8vrRVyuVz2h98mpNXaM6XxTK76ypj9860pNpcGa0H0VATFmCTMwCg5VOZyT+IDRQAddTm100HwLuX2xDr+rsEml4P5z+U/cUPb/MfaLl5hWKxJLZEmev1+FMlQY1GUdyTpWdWkfYzHvXCR0nVDdYHj3AhbYLsTl02BidT6RrExUV+8jU+0ScS7P37tkhDGZl0YwcoaTr+Hb1OpoMUyahcw9qoWkKa/Uxb2g7AWLvd/znDICGgAhpJYcxlgseukUQtuGOZ2n4oaCaMZnfD+zNnDWL62ozP3Qm82gKsWDQAAcurRziK28taZGmcS/q3LjXwOgnz7tCtjQKGOm/p13iTW6gxmAxG8L7I2ka09jKJTUPlAJUzGaNyDI9iKW12q29QOp2mTWiVENNx7GaLst2eUMbV5g1trdxMuU6d4CJBJMETEiN9q69+LhgCMQJPDntQXDZ/7mISzeBNhXKPs8GCxWZAO457b0HX0qMkcT0FxRFcLU9I74Lh4ZRENGvXT1pXVYk7TZVVU4mlv3O6RTlUjMZ01678udc1ECDhFqMQZbxgWxbS7cAayQHzsucW2HlLLB0mRInYaakg6knXMV1vhOw4P+YjHAsGBDEF1EqwGhGhCDQTAJn3HSmVg2DpJyf6RbfKWXVjb+sb8NbWKY1R1i2jzHyHlQhh4nQrk7OL3lPsftXG4kmbYaUuVtLAzNW0sCIm3uhVBzFgWnkEMnblsP96jqzjy/eNbmqDQHrHVL4okJroGZACTgQAuxuhUAyiCTMQDMwI1JijKxAQAxjckLSVSNzHvB/Ofyn7isrf5j7QBeY1yAGYEnnRuTiXwM5lIYuSBokEEwQxb+0zpGvLeNdDXJ2dLbW2JJM7Sxk1ACZwkDmU4nEzoPnWirMnfbAitga3GIKQZl+OcdW45w9tSwHncHQPyT16E8p9DQb3aLVCRxYWzgeZMPjLXf3UQEKCQIA5kgD4CaOGwjc7DM4xeIOFuE2yCyMVVo0IkjboROlVZBUXBkByomn7LcVe5ldUzO3eEJJYeGVIE7AmSAdqQVENKtpEuUDUSWOJnuKE2OIXZOaDa3JOrW0ZhJ3jMflV7gZTB7Te1fNE6uM7TRDBd6UZHAaev719KUqN5qamkEEQziR74KqEAKSG9D0jrBrQjIEwp/CSYR2gwjLgTbmA4O/JVHT1ZhHsaJANJBnqYExFWocdP3guC4iQMpIA7xR6QTB1HqKK8LBet7AmCeJgJQ99pu8Nhwu2pIB0GlOGckxMqACFreUTJ2rPBmuoDme3Hzj9P+1VxgzuQwnvdhVJOmh3rjEkEToAG8QXQcpjePaliEBgTJTYKwJguEMtJEMVg/A6Cee7fIUVc7gEQy8GQCOIbQcAld8SpragfjE3tm01RAMKxVwGMgyJ+uvrp9aKuVyue0PvkDJqHSaHg/nP5T9xQ9v8AMfaK15jg0ZNIo47jykIpgnc846elB3VcphV5MLtaIfLHpEF/imUasfmf80tNZ+5jEW4J4Ev4b2nXZgWTqRt8edb0L4rs3Exr+HatxzCOP8Zsph7mQkOUbLyIJEA69Jo171NB0neB0rE6wGG2Z8w/jRYt+Ea9eh3Hx0/c0tooWfW3Selp0FZdPEIsqncjFN/KLMwFsDzPpFxZ1W2pJOXqAAeQ9FSqM67xfWTRU8tTkd+3p7xPci8TpKqJ26CZldeuhE1vxOTQ9l+HXFyLaaCxzC5kjKp7yYJOYglVGkEZtSRFJrlwKpPWZVGYjRnaDjh5vYm/ddg7zsdjEqTzI2SNTp13oS6L6AYbSTQFzxiNGxFpLRCPlubSY0PQDlrpQiAYkqs2d5dwnhtp7eXOQxBbvQdc3MGNxy66b1qmliQZmzMoDCI+LjGNcFkljs2bUqyzGYuTrHTTcaVbG2o7yupc4WAtjyt61btEOytLyAwLb6+2taUKlSiC42mdelTrkU23n13hvaCU/moA8fh2Y9B0Pzo23uRVOG2MXXVoaQJTcSnF37l/TKoHwJHvO3xFNkVE3zE1RnfbEtweCugTiLyLbA8KDQa6y7SC35QQOs1R3Un4BvNaaMB8ZgHFuLKpVTcNzMwAGUKJnZds373q4p/ATjG0xepvjOYRdeAT0FIVGWAhlNdbhYrUNIPVlAEjTUST1MDYczTGrgIY4uiFpYAjalcSTxquraSDLI2lgYmLDvFVZLFwY10CGT8IG/8AcKYVWHl57xtc1QaGe81HB/Ofyn7ihbf5vpFK8xyaMmkR8XwQfUnWTHx/7CllelqOTDrerp2Ez2O4C9wKqQNuU6cyY67VQWpYYG0MF4E3O8pxHZe+LcWwA86sWMEdANY+ldeyyNpxL8A7xVxPstds4c3bz/zHZVCjXKNWMn/d0HrVKlDyqWo8y1Cv51bSJxwzC9/ba2pAMj1Gm3wiaHtnNN8niMKlTy8NFfaSwiMEcFXNsLcWPCcoyrctGADI3G4I1Gor0dtXVxgGAKfiI+omcxl7D2rJVGc3G0YEAAKDMTzkga8h70STjmRiRzxG3ZXHO6/yVlkVUzqPPpciTAzRn/q5T0pLdDLnEwDZOY6BfD4fxoA0TlkZmHMsAZA333oFqTk/FDTcpwOZmU4veuOES33+vhSPFM8mAkfHStUpDiDvUPM1+HS5hgudraOf/TLKSP7ZTT4mBPOtT4fVxqWYr4jR+RzCBxZboe3eTKsZiJ8JWRqCvKdxt8Cawy1JviH3mwC1R8LfUQTGdmra/wA63bCrAIe0SunKRqB8opxSt7a6X4SQe0U1Lq5tWwwBHedYZLlxFdHdl3Y7LG0EEAkjnlnqOcL7rw9qXy7xhaeJJWJDjELxAd7KHCMTdDGdwDaGh8TDfNJBkbGaYeFMwT4+Mxb4qqmoNOxAneGweJPjxt51tFZC23lyOQ1BKA9dPempZOKY3ioK/NQ7TRYS7ZtJ3jqLZVcoJ1fxaAMx1JMiBud42oWsrtkA5m9NlG5GJ5iF8J/e2tJaTaXBMMt2C1ATFmEXMyqJIVszkyBIGi67+IhvTLRdy+FxDr+ptpjegIrnNwaGN6spAIMshCsCYHhic4LKA2VgTvEFYWefP5UXcfEoIht2NSqwG0ecH85/KfuKyt/mMCTmN2NFEzWC3rAfVgTl2APtWLIG3YTRHK7DrOsJhwsnXXrVqSY3nKj52hMVtM5nO3bRhx/7i/ZqB8Qz5P1jDwwfx/pPn2CDWWz2mPiBBETqToRSjXtHzKG+FuJpuPYA3sOts+K4yqCeUkeLblvRBbTjHO0WJye28wlrg9u3Yv2rygXbaEdSSDmBHXYCiPMZnm2R+X0/5iE4DimHs4SbveCLigm2iE22Dd4AylvK2g23BHpRNOkyDU4O8XXFZamEQ8bxTcutiHyy57xpjYkci7TJ09BQ7OATNadI9YZieHXFuPatXe5toFBKwpcsoY6gyQJj5078Pt6enzCN/WJr66cMU6SnGYXuUGW41x25LcBJ5yQokimmSeBFWRneH9lHSx4boDd4CpBJ0VhJ12Uxr8KxurVa1PDfeb2109KplftNhhsptpatYiFYvK5VLKgBHimRKt4o1nTkaRU6DWlQaj1/SPKlZbxDpHTf3gfEOE3O5exZbvHOUOdJLFhJMwIyhoA2jnpR98+qicDniAeHqErjJ2HMedmOGG2oD28kgIBqGMaEs34RJMAa8+dUpDRRVR0G8tcNrrs3c7TjiU2WYPcYljr3eh0GiwoJgaAa86MpjWAQIFUOk4Jg7YDC4jKxxU92wi1IhG31EyW/uP0qrPUQEaekgWmwB1RqTXngCTgQtQScCAJcY3cqgZFgkzGhDCAI1MiaMuCAoEYXbAIF6mMKCi6c3GgE9BVlGTiWRdTBYqKvvOpKgCdszAZj94HOmVTamRHVwQtIgCaXg/nP5T9xQdv80SpzHEUXjeaZky1MST2uyTkuJiRNTE5kQPjVlbll0fysI+PKPWp5YqfCeDO+aaXxryJ8k75sPiu6YkqGHICQdR9/pSK5t/JcjtPR2tx+YpBu81FrjFsE5syhVzEkHbWdRpvpVren57qi9YNcsKCFmPEzfEbgxdy5/DWSz3SFLGcoUch7fX10r11G0pUACQJ5Srd1a2wJhydk8NaRrF24DddD3hkDKCCQoHWVzaz5RVbiqaiHb4ekvbp5bjffrLOCdlmNwsFyII1zTop2+Ohrz35bU09F+aCrvJw7hNtsTfOJstczPqpfKqgDKPCPMcqiTOmsU/UlaYVDwJ51yGqF3HM0BwuHB7u2GQHdRaDiR+EEjN+lQNU5P7yrCnnA/acL2cw98S3eLbXUkqtoE85JGoj4VDcVE7Z+8i0Ebvj7RvhOEKiMlq0iAEZDvPuxknf/ABQlwfMG5yYbbfwzsMCG28qAF/BtMxEjoQP3FYrkgA9JqxAJI6zOYjh1xQYe7bGdiLkIzNJzjxMSVTxMoHIAUcjA9MwB1IiJ79sXh/EXmcEan+Ylsn+nMIkfHXryowAlMKMQUldWWjvh3FrD+HDpZyDSET9SNfhQtWkQpLE5my1RsFAxC8QsqR++lJLc4qRpaNpqiBYNirgNBzAiRzjxCfr86IulyuYZfoCoYdIyoCKpXfWVPtV6ZwwzNaLBaikxXhhmYKJIDB3JkARsPUlgDHoaNuHAXEYX1XC6e/7TTcH85/KfuKHt/m+kWLzHNGTSVX8QqeYgVYKTxKs4XmVLjVZZBgV0oQZUVVIi9bGckqZ9zrWpbSMGDhCxyDLLmGJXxNouuvL9j71wOAdhLGmSNzMt2i7MrcuW3Fzx6DLIPhBJJiJ0neTtS6+UVG9Y28NqeUpB4g/aXBM9oWbUAsyg/lXxcupC13wpMVtXQTPxWpmjjvK8Pw3GYe2AGyllgC2iiDB2ZvKPgDT4vTqHeIwjpuIus9nO7VnuPN64YAJzBc2+p8xIzSehMdaCvrnK6BtD7G2+LWZoOFves2xZtqWIXxuRpOy2x1Osk8tKEtKfw5J5hF7V+LAEZ8MlJF1PGTItjKW6F5YARReDj+sCDDODGOJ4d3gIuFjm2ynKyxtDIBHxnaqq+niWZNXIlWKXKqW4F0BYZrrZtuZ5E+sVZRnJ49pxmxhefeVm4lzwoXDIyGLamNDIPKBprr6a1V1YS6MDGfdMwOZiA0baMPTmKxXIbM2bBXHWKbl+81zIEgCPEwLAn0gRPxopQoGSYISxbEsu8C7w58QVIGywCB86n5gKMLJ+XLHLS7CcHwtssbVtA4GpG+1Y1K7sMEzYUEXcCAMNKUo2lgZam2lg0UIf5qqsyWkzyC7/AHUfGjqzg040u6oNEevEc0viiV2byuoZSCpEg1epSam2hhgylJ1qqGTcGBtcbvAqLpoSZAABOvqxOtF1iBTAMaXBVaQUjc/0j7g/nP5T9xWNv8x9oAvMa4i4VUkAtHIUaoycSzHAzBcLdNzV7cH1H+auyheDM0YtyJZewwcHQCeca6VwOROsgbaBqqDwoGZuuoH05VocndtpkAq7LuZacDmIa6ZjXKNF66/1bD5VU1Aows0FMsctMxw7iP8AEYy4wU5DCZtgFBOnWd/nShW82vke0dvTFG3APvGmNxNm00WArXX2YEOQdtiY66U5oUML2ERV64LdzF54Zis6m6O+VjqSVbL6wR4fh0ojzKWPh2mBp1M/FvGzdnLTKoZNQQTEQSNdjIjTaKX10FZsseIwt6jUFIUcw/DYQIDEnWdSeZ+MxynpVVp6TsZ1qmrciWPhUbxQJAaCdxOhg8tq1DFdpkVDRNw6ylhWJvPiGnQZidtMupjeelVuL5PQTtGyfk5PvBRx64YdxAY6WbS5nP8A7jtog9InWhvzIHJ+kI/Lk8CaLh5z2wzWxbLa5ZB+ZWiFcsMzFkAOJXinS3BZlVdvE2snkBz9qsagA3lQhJ2ltq2ESdSBJAjl0j9KjP1kROkzuM4reusALDC2I0YgEn11jppJpZUviD8CxmlomPjYTo8UbyACzIEk5WJ+MwOkRzqjXzMQqjE41oAhbOZ7eBymN60RgGBMWUmCsCeILhNWkrDFdfgTA00O5+Qoi53AIhd6M6SOIbQkBmG4VxM2iQZKNuOn9w9fvXt7yyWvhv5hwZ5LwnxI2dUFt16j+omgw+NVHAe4gkbl1UwdRIJBGo+teYuwMYzuJ9FuKTXFIVKQJ68HgzT8G85/KfuKHt/m+kVKCDgxzRkvPKkkpGLSYzCferaGxnEprXOMypy7EqGQdYBkV0YG5E4ck4BiXFdnroLmzeyG4ILFmkT0jp78/QVuLhdtSzDyHBOGnNrswEtlGdmJALOBBYgz1PMDf1oM6RU1qMRgHLUvLY52xmMOE9n7WHkoCSdSzGW9qJqXDVOYHTt1TiWY7iaq2UKWYdNppdVu0Q6esPp2xcajxOkvFwAzFSf6YH+aqlxr2nGpheJ7dtBczJlFxgBmaeXM/wBVatUCjI5lAM7GLVwqgsczXHbcljHtG0e0CgnqE9cwpVx0xLMMoA0VFHQsf0qqsByBIwOeTKbr5QQgtIf6spaPUCp54HCj95YUyep/aVW8FiHUg4p2BM6AJPpIEgegrXzKrDaU00lO4nuF7KqHRmiVYNMyTBnXNM1alQqZyxnKtdCMKI24pfmLa/i8xGsDp7nar3NYY0DrKUKePjPSLwgt7BifU/4paQFO0KyanMouHO2q/GKrnJGRLn4UODJdeAT0FHIupgImpprcLFiZwR6soAkaCQSWPsDp1MUxrbIY3uiBRIAjalkSz5yCVEgEkzsQCAozMwzaSPCB7mNQK9Z4xdNSQU05PPtF34P8LpXNZq9bBCYwDwWPGY4wlrBqji7cNu4PMi2CwnMQRLqTcIYmSCOcaa15saOp/SfQHN0WGhcjodWP2IA9NoV2Mxhw9+3bDFrV4svlKgEjOrqGMoG1BWIGnSW7S2aZeI0hWps5GGXfvtwQSOcd/wDB9HuXQNzqdhOp9BNGYnmsxdea63hMCdTB0UbRyJ9THOtV0jeYPrPwxVcxzrmi0LdpILXLkhmHoBETEAVtpBwSck9BMS2MgDA7xjw/iOe3oBbZh4VYR11jc7Vk9PB33mqVMrttK8bdvnKASE0BKiHY9B0/T12qyBBnPM47OcdozwpeJuAA8oM6dDQ9TSOIQmrHxTnFrmEZmAGvhMExy9qFrMCNOZsmVOcQVMKFO3+aXNS0tCDVJEtOAkhsxGm3KiFtCd5QV8bYliYEfi1rZbUfzSprHpLlsqmwrTy0pjiZl2bmUYqwHiRryih6yBzsJpTqFZQcIijxA1n5SKPjzNPNdjtOsOy/hn41FZT8sq4PWWssjWatqyMZlQcHM6W0ANK6E+HaVLEneVN61kZoJwW0+BrgM4w2ifEjwn97a1vROHBmFswFQExbhBmZVBJCnMx1iQDCyRqZMwNsuvKi7l8LiGX9TbTG9ARZPndvlpOUmQNDlaAx8pJywrQBMBq9V41bsyrVHTn2gX4Nv0p1HtnONeCvuOn1hicXwNwtcvNdFySfAgKsY8wk6AksYOxb415rzKbbmfRfyd9TASmFxjqdx6f9TnDcRRmtXUDKLeWDuQUUoiHNozCQ5I005ytGWNublwVGw/wCJ/HL1fDLdlqn4n2AHqQS3oPebXguIuFA9xpJMiWVvD1kDp0omvVpKxXPE8zRYsobvHOGxCicxE+8/ppQ5rJ0MJGOs9c2GMsQx5SCQPh19d6guAODOYU8yjFtb81sLniA5Eke01nUujjCy9NKWctPMPi8qZSxY6ySddeem1DLcPjebHys8zq1j+RAHr0qorueROt5Q4aKeL9rrOHuFHBJC5pBGu2gnnr9DWZOTvD7Xw+pcprp98R1gOIW3RX/AKgDrrE1vTNMbmL62ablCeDiF/xyf1fQ0R5yzHInNviNttnBEkaa6jQjToanmr3k1CS5xG0olnUDQSdBqYG/UmK75qd5NQnX8db/AKh9anmoOsmoTl8XaIgsPrVWam4wZA+NxKkuWRs33rMJQHEuaxPJnf8AEWv6vvU00cyvmSHFW+TD610lANjJrEqN9D+IfWh9IPWXFRRJ3tuD4xseRrQImMkzjVQRFJNZAEnAg6gk4EAt3GN3Kq+BYJMgaENAA5mQDRlwRpxGF2QEC9YwoKL582Br6KRmfPASDkT1wpMsiE9Sik/HTxfGaAfwy1dtRQZj6j+JvFaNPy0rNj7/ALz1nJ+GgGwA6ADQD2oynSSmulBgRRcXNW4c1KzFmPUxrwLi5snK8m2f+U9R6dRSzxLw4XA1p8w/WHeHeIm3Oh/l/abBWBEgyDsa8iylTg8z1isGGRPa5OyVJJKkklSSKuJ8Bt33zuTOnJeQIjUbGa5iMrXxOrbJoSC43srauFSXcQipplghNQSCpEyT8CRsa1WoVGBAqlY1HLnknMrxHY+y9trZe5DXTdJBAMsptsu3lKMykdCa75pzmU1Qu72csm0bcaZrjTCkg3FZNJGgVWAHQIvSq+Yc5nM7we/2VRgQLlwAszbg6syvMkZiQyIQSd0B11m3mmd1RxgcGtpSqAAFnYwANXYsdgOsewFZk53nCYRXJySpJJUkkqSSVJJKkkrxKyp/e+lb25w8KsziqNoHgmIeGg5hEjnGo9vxVvdLkBhC79AVDCMaBiufNq+jT53JUkkqSSVJJqOyN5irqTIWIHSZn7V5fx2mqurAbnmem8EqMyMpOw4mgpDHslSSSpJJUkkqSSVJJKkklSSSpJJUkkqSSVJJKkklSSSpJJUknlzatKPzibUDioInsn+YPzj/AKh9qPr/AO2Y2vf9kx1SyJJ//9k="/>
          <p:cNvSpPr>
            <a:spLocks noChangeAspect="1" noChangeArrowheads="1"/>
          </p:cNvSpPr>
          <p:nvPr/>
        </p:nvSpPr>
        <p:spPr bwMode="auto">
          <a:xfrm>
            <a:off x="143609" y="-1343025"/>
            <a:ext cx="2435469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355">
              <a:defRPr/>
            </a:pPr>
            <a:endParaRPr lang="en-US" sz="1050">
              <a:ea typeface="+mn-ea"/>
            </a:endParaRPr>
          </a:p>
        </p:txBody>
      </p:sp>
      <p:sp>
        <p:nvSpPr>
          <p:cNvPr id="5" name="AutoShape 8" descr="data:image/jpeg;base64,/9j/4AAQSkZJRgABAQAAAQABAAD/2wCEAAkGBxQSEhUUEhQWFhQWFxgaGRgXFhgYGhwbGBsdGB8YGx8YHCggGB4lHBgYITEhJSkrLi4uGB8zODMsNygtLisBCgoKDg0OGxAQGywkICQsLC0sLCwsLCwsLCwtLCwsLCwsLCwsLCwsLCwsLCwsLCwsLCwsLCwsLCwsLCwsLCwsLP/AABEIAQsAvAMBEQACEQEDEQH/xAAbAAACAwEBAQAAAAAAAAAAAAAEBQADBgIBB//EAEIQAAIBAgQDBgQEBQEGBgMAAAECEQADBBIhMQVBUQYTIjJhcYGRobFCcsHwFCNSYtEzU4KSosLxBxZDc5Oyg9Lh/8QAGwEAAgMBAQEAAAAAAAAAAAAABAUAAgMBBgf/xAA4EQACAQMDAgQEBAUEAgMAAAABAgADBBESITFBUQUTYXEiMoGRBhShsSNCwdHwFTPh8RaSUlOC/9oADAMBAAIRAxEAPwD6RcGlLkJDDEzpkhwRFNhCbwULly+J/kQPeSdD0U0ZcP8ABjvGV5WzSC944oCK5KkklSSSpJJUkkqSSVJJKkklSSSpJJUkkqSSVJJKkklSSSpJJUkkqSSVJJzcWQR1FWVtLAy9NtLA9orsWGLAZcqhszE/iKnQKPQgEn0+IOuHym3WMbyoSgxx3jal8Vzi6sggGD1IkfESJ+dXRipBlqbFG1CDYRjIk/hAnqZPy3+tFXKkgND72mThgIZQUXSVJJKkklSSSpJJUklWJxKW9bjqn52C/c1bSes3pWtarsiE/SKsR2qwif8ArBvyKzfUCPrXNh1jCn4Fev8Ay49ziB3e3GGGwut7Io+7CuZTvC0/DVyeSB/npBz29tf7G5HqUH61NSzb/wAYqdag/Wdp28sc7d4fBD/1VNSesq34ZrdHH6wuz2ywjbs6/mtn/pmu/D3gz/h28XjB+sY4bjWHueS/bJPLMFPyaDUx2gFXwu7pbtTOIfFQgiBFSvIkrkrJUnZKkklSSSpJPGMV1VJOBOqpY4EXuGe6AGAUBWOkk5SNAZgba778qNrNpphcRhck06Sp3jGgYuleIaFP730rSkupwJrQTVUAi1LeoOaSXUE+xzQvxUD2o6ucIY1vHIpYjalsSyVJJKgkG8AXi9ssqrmZWJHeDLkESNSWmCwygxBO01oKeYy/0yqELMQCOm+Yr4/2sTDubaoXuDefCgnXfdvhp61U4TYw/wAP8BauoqVGwvpuZkcTx/F4gkC4wBnw2/AoA3kjWBzk+9UDMeJ6Wl4fZ2o+UZ9dzKb/AAK5bRrt2FCmH0LODmVTI0EjONM36x00iN2mlPxCk7inSGSeOg4z/m0bHs1aUTmdoZ1M5VBNt4MRrBRXI16fHTyQN4B/qdVmxgDg9TyP6EjMlpMGLYJVMvhLeOXGe2xgS05laYEa5da6BTxKs16amMnO+NsDY/sZXgsThEMvk8N52XKjZiFuApqF8pUMIn8Q6VxWpjma1qV4xwucEAcjHG/XnPWVu2EZraoUACOCxVgpcKoRzMGDLEgx4l9a4fLJ2nVF6qFmzyNgQTjfIHPp9DCE4Thbp8DqCSg8D6DOjAGCTH80oCOQHrNW8tDMzeXdL5lPXkdj/bMCwnZ4XlBt3IzF4DLm0W53ckr7qduZjaqClq4MJqeJmkxV14xwccjPBg/c4jDH+S7ZSMwNpjBXMFDMo2klRDDc1Uh14moe2uRioozwcjrzgH+0b8L7cXFgX1Fwf1LCv8vK30qaweYtu/w7Rqb0TpPbkTYHiyd0l1Qzh4yqAA8SATDEaCRJ21B2rQU9szzI8Lq+a1JyBjryP0hWHxCuCVOxhhzUwDBj0IPQzpVWXEFr270SA3Xg95bVZhJUknFwSK0onDibUCRUGItseBxBkTEHcZtPlMfKjrhdSe0aXq66We0a0tiWV4hJUgb/AOK0pNpcGa0H0VA0XYC0WYHKFRJIndmIiR0ABYepPKNSbl9sQy/qEnT07xrQUXSVJJ4WA32rqnBlkJVgZ8t4reuWLrWhkTIfCUQLIOoYHdZB5RXGcjYcT6LaU6NxTWqcnI6nMFnPaB0LWSAZ1m2x0nqFckH0uL0rnIz2hGBTqkdH/cf3H7R6vaVcqKEL3NCEVQFk28jW4/EpJcwBsQJ0rUVhjbmKj4YwZiWwvcnfY5B9+OYUvCsfihFzLZtkEQ+rZSZjmx5bxsOgoC58ToUtncew3MqK9lbHKZdvTYZ/b94Xb7BK2t7EXHPoAPq+Y0pqfiCiD8Kk++0zPjLLtSQAf52xDLfYbCjfvW93j/6qKGP4iPSmPuZifGLo9R9pZ/5Kwf8AQ/8A8j/5qv8A5C//ANY+5lf9Wu//AJD7Cct2IwnJXH/5G/Wuj8RP1pj7mdHi913H2EGvdgcOfK91fijD/wCv61qv4hX+an9jNF8auByAf894J/5QxFmTh76tIIyusAgg6ayp8x3019TR9v43bP8AzFT68feat4lQrYFanj1EUi/dwrP/ABVhlFxEtyPLFvKFCmY/DOjTJnlTenXVhqG4PUQk0adyq+Q/BJwed85z/wBTvjBw18obfmZna4wEFLalnYxprlZVEj8EDea0fQ3Erai5oatfAAAHOWOw/qTEx4rczsynKrEHIQGUACFEMCNFgSNdKy8w5yIx/J0igVhkjr19f1m87HuRYzXMim6cwCqF0HhDHmxOp9stX1gjG2eZ4/x0r5wppk6e/wCw9poAarEM9qSTxhpXVJzkTqncYie4pN1UCwxYMx5ZVIbNr1gCOreho+pU/h5PWNa9b+Bvyekc0vimcu0CrKpY4EsiFzgQFMzXjqAiQdjJzBhG8ACBRdw2FCw67bChMQ0v01PpSytcUqIzUYCBJTZuBKL2Jic2kchv89q0ppVuKYelgA8E/wBoZSsiRlpTbzMC1tTHIkrPusnUfL0pXcXNlTqLTuXLEc4+XPqIUqInAme7c8IY2lvwMyaNBJOQ7EmOTH/mNb2/ilC8YpSXGkbeojzwe6xUNJuG49/+ZlOBKWvogUtnORlHNG0b2gazyijFOnc8dY6vSBRLE4xuD6jifVuG8Ks4cRZQLyJ3Y+7HU14i88Vr1mKhsL2G08hWuKtY5qNn9vtDKVzGSpOyVJJKkklSSSpJJUknjqCCCAQdwRIPvO9bUbirROqmxB9JBsciYXtvwu3h7eaxayC4QtwrOUAeICPw5mj08IFey8JvmuqTa8ah27d4+8LuHrVNNVs6d1B78fXEzHA+HHEX0tDYmWI5KNSflp7kUe9RaaF24G5je8uPIol+vT3n1HuHQwqgptEjKANtDEaaQOg1pVV8S8Nu011AUccEc/cTxbNq+YbylYUkHMjD2j4jUfI0yoUq1VfMtqgZOzc/eZNbK/EItXmiSMw6r+o3qjX1OnU8qt8LevH0MCqWrLxLFuhgQDr+96NRhsw3EHAKEGD4ckMM0aZwSNt1iJ1jQ0bXBZAwh90pdFcDpvDaCi6VYlZUj99K2tzhxCbRiKoxFTOybNMgiefXX6/Op4qzpR1r3H2jd6KVWBYQ7D4ostoKQMygn5fXXT415VLfRb1buoutgwwT2B/aZldPEItYBBuoZubMAT9dqT3fitzcOWLEA9AdhK4hVLScyTm5bDAqwBUiCCJBB5EHetaNd6Lh0ODOgkHIlGEwFq1PdW0Sd8qhZ+Qoqv4lc110u23pt+0vUq1KnzsT7mE0Dg8yklTGeJySuTsG4hjksIbl05VBAmCdzA2rahbvXfQgyZenTao2lYJw/tBYvP3dtyW10KMPLvqREiRpRFbw64oprcbe81q2tSkuph26jruP0jSgYNJUkkqSSVJ2eOgIIIBB0IIkH3B3rWjXqUW1UzgyA43EGwnDbNok2rSIToSqgEjppyomv4lc1k0O23sBNKlapUADsTjuYVQMzld2wreZQfcTW1K5q0f9tiPYySnuMklTAgwvr7/pFNk8Qa8NKhXXV8Q3/mI7ScmIeMcTIvWAkSQ5eI2BAX9afWdo1vc1Ka5C5GAexkNFXBDQk2iQZbUwvooYhZ9W1+depqbIcS1wdNIgDpHNKSIinLjSrocMMS9NiGBESNbLXMoUgiWeegBj5kiPQHpW/iJ1WzL1Ijl7jGj1M6wRJtgDdHI5dcwMn0b6UisKuqnWosMgrq/TBE1qbEzQ14aYQNOKWjeNhWm4BLAKSFGnmMQsyIBNEG0qCl5xHw9PX2mjU2VA5Gx49Z7j+JWrEd7cVM2gBOp9hudxXKNrVrZ8tSZEps4JUccxd2gxDd7hbIZkW7cbMVOVoRc2WdxJI+VGWFJfLq1GGSo2z6zaimaVSpjjH6mZ8YG7h7+FKgd89zEWyzzDgsWVzH9hmB0imnm0bilUB+UKp26en3hfmJUpVOwKnH6ETviGMfFpaLlbSKLpckkJ3to5VA1EliwIB2gncVy3oU7VnCjUTpx3wf7Sq01o1Cq5O4/9SMy7CcbvuEyuBnwj3AGTND2mCkTMkGG3J351SpZW66tS8OBzjYyNb01JBHD6eem8b4Wy2Lwdk3GBZ+5uscsDR1uZY9hlpfVdbS7cINhqUfbGYG58qowX1H9JnMPhD/D4i+jFHs3cWQVMHXL/APrTh6w86nQYZDKkYswa5WmRkHRn/wBf+Ybg7uKzYazcvlhiP5mdQFdUW3mKTHNiNegPXQapTtcVKqU/k2weM55+0Gfy2RqqrjBAx6nO/wBhB7GOvX7mGC3ntswxC3CsEHudAwVgVBOnLnWrW9GijlkBA04//U3dKdJXGkHBXH1GZbgu0d+7bQKyqy4e7euOVmcjMigCdJyyTWdTw6hTcswJBYKB7jJ+0o1tTSpuMgvpA/f941tXL9zhxctnvXbUrlXLGddBp0mZoF0oU78KBhVO+d+ILqppcZx8IP7TMd/fttcCYi7kt3u7ktm/07T3HPjmJyCOXip3ot6gUvTGSM/c4EY/A2hWUaiAeOpb+01fZXjAv2UzuDeC5nlSuhJAIkAEbCRpNIfErI0axKLhenWL7qiUclR8OSBvniNP45O87rN44BjXUGdjsTodBQZt6nl+bj4YPpOMwisJyC8TaLZ+E6T9OdPPw8qm+UsOATLLzmZS1b7zHOI8iAexPij4Zo+FesoVhVqed0JJ+nAlalTy6eo944w1oswGWFDBmJ5ldgvWCASfT5Nrh/h26zC9qkrgcd43pfFc4uqSCBv66irI2k5lqb6GB7QbCMZGaPLE9TOg9tT/AMVFXKlwDD7tScOBAcMsG+pjTKwnrqpP2ry1rqW9p79WU+3aMDhtJ7yrjj31s9/avH+VqbeVcrANrmO/l+1D3NG2S/e3ZBhuD2yJtZ+U1Ty6g2O2eo9op4ZxUHHm4JFu+FtOp0K3MugPrKEfE1y4tCtl5fLJkj1GYZXosLbQeU3B7qTL72E7jEpYILLdxFq7bdizN/L3QliT4SAR6NWSVvOt2rA4KqQQNhvwfrMGPm0TVHIGkj9j9Y67TYJ3Fq7bEvYuq+Ubsv4lHrH2pd4dXRS1N+HGPr0mFrUUakbhhjPY8iJcdirt7EK9qzddbd606yuQFQrK8d4VjXT4Uyo06NCgVd1BYEHr6jjM0Ty0plWblem++ciX2+zl4PnHdeG5edFfMw/nb5gBCsvIgmfrWbeJUdOnfcAEjb5ex9ZxrtSuMHfT912+09wvZu9bt2sr2hctLetycxUpdJM7AhgTtsY3qtTxKg7tkHSxU+uV/vOtdqzNlTgsG57RzwXB3bOGW0xTOi5VYZmGggEghT8B86X3lalVuDUXOCckcfSC1XV6hcDk5i+z2evLYvWe/Q98WJPcnQ3PPH8zWeXSin8QomslXQcrjr246Tc3Q81aunjHXtxLMZwy6lqw1sh79gZVISAVYBDKl+SwfNuvrFco3dJ6rhtkfc79ee0olVfiVvlO/wBRx/aVYTs01prJS4pW0jqZU5mN0y7yGgGdhBjbWrv4mlRXDKcsQRvsNPA/vOtc6lOobkg/bpM/xWwMELlsXULjChPEMhZGdoyAE5nkEEaA5h0NNLap+b0OVONedt9wBz6Q6i5qstRxtrJ26cE59JtsHNnDWwVYm3aQFVEt4VAgDnXnKo865bcbk7niKfmb3mNu4juuG384Nu9euvpcVk8VxoHmA0yAajTen6prv6ek5VVHBB4Hp6xovxXYZTkKNvoP7y7F3UtPjLggph8Law6DcHOAduYnJ86qivUWkh5dyx+k5SQkUUO2SWP+ewhPZ/DOuJFsNpZw1rvSVVibjAwAxEqIJMA8vWs710a31kfM509NvaYV2VqQYjdmY/T/ALzCuG9p3ZLJe0Ga8WCi0SWhNDcKsPCsg/iPKha/hiAvobAUA78b9Mzla3RWfBwF79+0b8QMsqHykrImD5h9Ka+FUfJ8Nq3KfPuAfQQT+UmIey7Z7t+9ya40e0mPpFNrKkRTVPQf8we8BOlBHDZnugAgKArHQkmDsNYG2p13pvWYqgWUuWKUlTHMYUDF0rvtCk+lXprlgJpRTXUCxalsyDm1LqCeQAMwvWcoHxmmFc4QxteMRSIE9cBcSJ2dWU/LN/014y8p1BWPl/MGUj9p2idVuvpDMIqtbdTBQ5hG+hGs9Zk0J4+DTvlIGGwCT3Mtkq2RMpgOBvibYgPZk2s9y4nifuc4S5bWQysQwzFgNhE61pWvkt23IbnAB4zyCe3bEPa78p/hwwwQOwzyPUCOeIcJxNy7aC3lFu0My3GUNd7wKySQAFIOaTEbfGl9G7tkpuSh1NsQOMQZaqLTI07nntiaGlJ9INJXJJKk7JUkkro3knKuDsa1qW9WkAXUjPGZyQuBua7StqtUE01JA5xO4nVYSTg2lJnKJ01gTpMa+kn5mrio4GAZyd1SSQ1ASOJ2B47hlq6jI6CGAEgAEAEEQfQgH4CiaN1VpMGVuJam7IcrEThsAbhIu4j+IYkOqS4YLCq0aEHkQBGulNFZb4LghNHQnY774hWVrYYkLpAGO+/SFdkuA/w1oG5reKgE7hVme7X0BJJ6n4QP4nf/AJh9KfKP19T/AEmVzX86oWGwzsJdxe7kF24Trbtuyid2Cyv1n9inVAMPDaSUgcO2G+/T0Mx32gPZLC5cMB1/7V6G12YGDVnP5kY6QzD+B11lZy67jNy+YH1phcrqT2m16uqnntGtLYmleIWVIFaUm0uCZrQfRUDRbgLeZlhYRCTruWiNOgEnXrRNy+2Ibf1D8v6zrjAhrb9GE+06/Q15vxFSHDDqD+m80sG1U2WGYBSHedtOnr+9etBfiOsK1KhVxgkTZjnEOrys5JUkkqSSVJJKkklSSU4q5lWnfgFv514p2wu5zOgZMXYbE5CZG+upEj616vxnwdrwa0bBHTpLsnUT3EYrORA26ETV/B/BjYgsz5J5HSdWnjmH4O5K+s/fWK8f47b+Tdtxg77TLriX0mkkqSSVJJKkklSSSpJMj2rYi04O7uq+8tPX+lG/4q+iF1FChTQbadX2H9zNRuRHnC7OWyq+lFJ8OImqPmqWHeBOJuqgHiLBmPKEIafYwAPze9MKtT+Hk9YfcVv4G/WOaXxTPGMVYAscCdRSxwIArO16BARYOsyQQwygbct6LuGwoXEYXbaUCYnvGrWa0aReIL8Ct2M54c2KhHcTnBYnMyMNMwWRESSBP1+1C1bYHwhi+5Ukj03/ALQ5hgfWNiwG5rydO1rVfkUn2EpKLmMUT6dOftTOj+H7yrpOkAHuePcToUmULjyTCpPWCDHqftG/vTCv4Da2wXzq3J3AEh0jrBMVxArq9y0no11QR8wPlNFW7+GL/DWgzY/m05zOg9MQB+01ldWxKE8gi3H091EfStNNEt5a2vwZzuQD9p3SxPECbtXa0hrp9VUk/APlAo2uKJpGnTor9cf0lirdoQvbSzAVrWII/qK2594DfavPjwu4p1fNpsqnoBn+055TRng3t4kZrNzMARmBWD7EEA0XW8cuqKmncpyMAiVJYZBi3Gcew9h2Uu9xwfLaUHL6ZmgfI0ZTvr6rTXywFGOWO5lsM05HbKzlyrbv2/XIjfPx0qHhlU1vMrFX9Mkf0nPKYTxe1toH/Uffmjf4gdf809NrY1KYV6I+mP32ltJxxDrfaC2fLiLRJjTMFPw7zLQKUbItirbFQODzn3xKBSPmEYYbGOQWgMOisrH08s/OedC3NDwqudCZpkdSNjOMR02ly4/+pSNh1gnkf3zrA/ht3oipQqB/Tj/PrOhcjaELeU7GlNbwu7pKGdDvKz24dCR0qljQ13VOnUGxIBBkExfGnFy7Zt7sbhZjG8Kqj7tp717m4pFboj+XCgDt3lz8IZvSa0J4YHSilbScxGrYbVBsMxzDNEwwJHuIAJ5eaiq4LICBDrtS6BwOkNoOL5ViFlSP3rp+tbW5w8ItGK1RAcISrgEyGkA8/wCrX6/OibpcrmHX6ZQN2jUW8yXRE/yyY15EHl7UsrLqpPtnbP23gNocVRM7b4hatW0e5cRWQuMpOp3iBuYBpHQc1HahUVjTbB26HrG9RTqxFV/tKraW1uXGPRQiz6Zsx+OWnVO4uF+BFVVGw5JxOhWxucTuxY4hfEW7SWlP9gLH8zPMn2Aqi2LtU81ixb1OB9hM2ekvJzDrXYTE3f8AXxDR0zGPkIA+VFJYAHOAD7f1MzN1TX5RGOE/8NbC+Yk/L/FEC0HUmZtet0Ea2OxGEX8E+5NXFrT7TI3dQ9Yfb7N4ZdrS/KrChTHSUNxUPWXHgtiI7pPkK6aNMjBUTnnVOczNcc7JFWz4MlGYFGA6NoSPv6QKXXXhyuVwMjPHb1hdK6yMVIX2b7G2bCDOgZup1o9LdByJjVuWY7bR0/BLB3tJ/wAIq5ooegmXnVO8Fu9lsK29pfhp9qobakeksLmoOsAxHYTCtspHsf8ANUNnT6ZmgvKnWKcR/wCGtuZtXCp68/mIrNrLIxq++81F93EDv9lMfb/075cDqcxjpLiR86GFi1M5QAe23/EuLii3O0EvYzE2dL2GGn4rYK6eo1DfAisKS17ZiQxwejbj79JsmnlDL8J2ktay5UkEZbilN/XMVj41yqy3JzWTGncMp3yP1kZW7TrhdtbnEAFIcW7QlgZBYgsSCND5gPgOlSwqPWY1Kg3JJ9gNhMqxIpE95o7jQCego1RqIET011MBFZttqZ1OVd9FzMFn1bX50yqfChxHVwdNIgRvSqIpy40rRG0sDL020sDFFvW8qqCDmzNPIL7aakgf9qNruPL940u6oNIes0vC1lmHVCPmRQtFQxIPURZTOGzBH7FYdmzPLH10+1Vt/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+c/lP3FZ2/zH2gS8xzRk0kqSSVJJKkklSSSpJOXcAEnQCugZOJwnAyYEvFFM6GBzOnxrQ0iJiK4PEXcUxIa2GXzE5oMyYWQoE7+IfEmpSIDby1UEptJg+Ku0a/St3oqIKld4+RpANCEQ4HadVydkqSSVJJKkk8AqST01JJxe8p9j9q43EkzRNLQMnAmSqWOBACXa6ApAUBWJMzz0HLWNT60ZWOlAuIwuW0UwmOYwoKLpxeeFJ9KvTXUwE0orrcCLFtmQZEllB1MKJG3U6Act6YVjhDG902KRAE0nB/Ofyn7ihLf5vpEy8xzRk0kqSSVJJKkkDx9+AMp1PP2rSmuTvMqrEDaApjmnetTTEHFVs7mcYu6WG59RNWpgCcqNqEz2L49hwHs99bN4ggWy0EnYr+h+PSqVqgAM0oUWJEHPFjljQPay5XUqRLaQCQOgGu8fCltC5LVNLdY3ubPRS1gw/h12VU6mQDJ5+tPORPOkYM0eF4iAoDD2ihHpb5ELSuMYMU8Y7QX7ZK20tl9IUtJ11kgGQIHON6Gr1adNdjk9oXQpVahyRgd4txPaC7YKtdDXXG6poNdJAG+8Cek0sFw2vJ+0Zm2U08CN+Fcdd1OZcrEyJ3I6x03HwpnaZqqWMWXpFFtKxvZ4gD5tK3akRxMFrDrCrd5W2NZlSJoGB4llclpxe8p9j9q43Eky94Sp/e+lA0ThxO2xIqjEX4aUdZMgysnfXr8QI96MuVyme0YXyhqertGlLooleIWVMfuNavSbS4M1oPpqBjFmBTMwAEIhzMTzaIAAnlJJJ5gfAy5fbEOv6v8s0vB/Ofyn7isLf5j7RcnMc0ZNJKkklSSc3TAJ9DUkiPE4TN5YzCHXKdwDBj3UbdW9AasrYMqyhhiCXb6KhuFh3YE5thH7O1E6xjJgiW7u+hBkzMcR7X22BW33i/3hVJHqAxj5/KsTXHSO6X4frEZZh7T53wmxas4s3rz5xLgG4InOpWXiRrm5daDqPqBAh3+l+QheoeOJp8DxlLFhMiWv4i/dtoFA8MF1GcySVi2DAYzJBrC1X+Lk9JhfH+DgD3m8wvmEnSvQNxPLDneB9s+0KWALOHBOIYgAgSBsZ94I+9Jri7Iyo5ju2slOHI2iHht05o1ljLuTLM28kzrrOlI2dmbeeg8pUp5l/C+Oq165Kuz5ogDRB0k6Tr16VoRpO8GGWTbpL8WttLgvs728oy6tlTUzqPLqQPXSiaF01I5UQe4tlrDDmMrPFlEZmA6AnQ+xjT4xTWl4lScYfYxTU8LqrlkOoRxYxsxyO/Q+9GABhkcQHJBweY7wV/Muu9Duukwqm+oS295T7H7Vm3E0maYaUtU4OZkpIYERMdbqqoOYuGbbQIQxOnLQAfmo+s48v3jW5rZob9eI6pfFM8JiugE7CdVSxwIAHdrsLGRYJJJmDmEAR6amaMrthAuIwum00wmOY+4P5z+U/cVlb/MfaAJzHNGTSSpJJUknhNSSfOOPWLqYwWQzd3ebOMhJKWklidRoxdso30RRWFYkb9JtQAO0zPajDXksIhuM3e3vCCoR2JVSpbKxAYyw2XUnSq+aWXEb+G00R3Y9uYX2g7LW8Nw8rabLetTca4N7jR4xrusbA7ZR1NWoVl83Q3B2g1WpW3q0iQRv9PWZS3YGIQd0quIUOrOisrkEx4yMwOUlSOWh1BomtQSmd2m1Hxg1101aeR1xPcTgbqKrd2RHlXPbDCI1CqZHpAmhqSUvMwWm1fxBBRxTQ7jjt7z6PwLiL3cMbl22yG2q5zHmJWSVUagA6c5IO1MGuEBK5zieX/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+FYOjAZM2WorbRDcBgxvFLFbBBkRtLAwXCscwzATDAnfYiADGo81FXG6giHXYLKGAhlBxdmV4hZUj966VtQOHEJtCRVBgGEJVwCZDSAefXX6/OirpcrntDr9QyBu00PB/Ofyn7ih7f5j7RWnMc0ZNJKkklSSZLtd2nXD5ktQ94DZiciz/VlgsT0+1cL44jCz8PNf432X9581u9t8aOJEW/GjFbZtOFAZVBMn/ZkAuxIPh5zFc55gZGHws3PFMPae4mKXuntrDanO3eAELodEyy3KZihKpNL4hGVJGb+G2Qesx/avtFbUtbJM3P8AUjxFEIO2sSSRpyHuKpa2z1c1B03l7m4SjimeuYi7AlO8YvBgWyREyMxQgf8AyCmPiwyEIiqw2LCbbiGIttbIYFbayWlDDIsEAa+LQGJmdBSbByIx2hfBeK2ksvdZ8yJIY+KTKBhAOsEMDpIrTBByeJ0sGGBzMhYtM2GuXdfFcK67+HrPu1DOACIbQOSY74Qsqo+fw3+n3oX+aF1dp7ZsLavzdUNbzDMGUHKTteUHSRp9Rzoi2reXUwwyILc0fOpZXYxxcwDByG1I2Y7e4/t516o1aKIPLAyeBPHGnWdz5hOB1MZ2eHI6Zbih0I1BUa6RP+OlZ+QoTS3J5lxcNq1LwOI9wWAC21CAKoiANoAgVTIX4R0mmkv8R5MtbAk6TE866KmJXyZSnB1TxAnMJPp7RUeuWUjpItuFOQYruNAJ6ClCjUQJpTXUwWK8jbzqSqxMBczAT6n9aZVcBDHVydNEgCN6VRFPHGlXRsMDLo2lgYmXW6qqDJbM08gupOmnNR/vUfXceX7xpd1QaI9ZqOD+c/lP3FDW/wAx9orXmOaMmklSSKe1HFv4XDvcHn2QdWI0+A3+FcJwMwm0oedVCdOvtPjVnEWy5u4i7macwRSWJafxEAhddTufasBzkz0leowpmlRU9s9PpGXBOz5OGxGJtRnuMQBzNtDLROoDN88gqVKunEVWlIULgCr/ANZgvDADlL/7S4G5TlRcoYzJALMcsbjU60NWaGX4PmA+kQcVwakOqjxAswPPeTt6b0Zb1PLwZtd2tN7T4sZxke8nDeDXplPAJylz5WAIMKrCWWVBnKZgctCfXrWzAeY30HM8T51SmcLNBjMHjhbbLdFxdiqnU/7jIBPpFZUj4dUOAMH1nPzN0N9WZTw7iGIs4C6t4MYuBLYdVTIAo1gAHdufQRzpff0kRwinaObCo7qXPM44Hi2NvIROdmZgesDUfL60suNjG9qMjJj3s7ci4yMIkSNOY/8A59qxUDMJuASuRHHE8OHGxLAQQOan/H+as653mFJtPtG6Ydhbsg8rYB910+0V6bw/Hlb8zyviefOOOI0SBbA9a25bMHGyRthh4RQ7cwtOJbVZacXvKfY1xuJJl7yypHpS+mdLgytFwrgmK8ImZlUA5Q2ZyTpI2Ua6nNDHkIoy5fC47xhfVfh0xxQEVzm4CQQN451ZG0sDLI2lg0FwrHMMwE5SCfYiBPMeai7nLKCBDrxSwDAR1wfzn8p+4rK3+Y+0BTmOaMmkz3a3tG2DFvJZN5rmbQNl0WOikkyw5VVmxDLO0FwTltOJ8u4zxnFcSvBAjZphbS/h67x7kn6DSsGZmno7e3oWdMuT9e8DbsxiFvrYdMrsdJOkc3B2KgakjaK4KZHM0/P0WpmopzibXtU/8Fh7TW2i1ZUKvViNoHNmn460NUJqPgRRQdW1moNzv/xMx2ebC3LTXnBLkuSrDLkkwR4WIOo36MtdrLjAE0qVjVI1DGNpdxDAYdSFOKRRCAqLRd8zgHVlYTuANNKMp0B8zgmLKrGrUL1ASBwOgEstjBK2W5jbkIpnIuo9ZCN8PFz50VTssOX0feKa3lMxIOPaKsVjuHIS1vFY+J1cmRB/t7sT8a0r0Cy7oB7TlNKecZJj+z2g4eMM6FrmJtp4jClTroSMzjMecLFAaKY2MZU6NWmmUGBL+Ecf4eQFGGZJEICiA6/35iwoepUpdoVSpV+hxAOKYZxcDWpOoKxqQemm/vSzAztHSNlcNNbjXCm2dm5/SfvW9cAEYgFIEhhDryZQkbHNzk7+tO/DV+Azz/iZy4hllpgUWRiCKc7RzZOgoU8wxeJZXJacXvKfY/auNxJM0TFLQCdhMlXUcCAZ3a6AsBVCsSSZgyIAj0196NrnSgXEYXTaaYTHMYUDF04uvAJ6CrINTAS9JdThe8WBGkGdSyiJ0UFh8zpHuaZVThDHF0cUiAJpOD+c/lP3FB2/zRMvMc0ZNJxcgeIjUc411qAZkLYEDu3x5oA01Ok/ONq0CTJqpxiIO03FjayF1OU6Fgolc5CgdQGMDaNNSKGr4J0A7wmgXUayNp837Y41stu0XzKGa5v10HLbzGOUkcqApArkT1NqiOfN6Yi3slcbuMYNCioh1APjuXFQESNDlDfSmNBQzYMCuVGpe5J+0qS4i3EzpJ1UROmYZQQNAYmY9KY4GQYNdKTRYDtFmMtsGZQSx8zkbRuB7Df5dKN1A8TywGOY2wHDowT3ZQOR4M5AmXVSBO7ZM0D1oW7YimRC7DDXSz3s7wZbtwZz4LepncnkoHOdduledrPpWevvQqBUJmxPD8PAlcrDYyAf+Yg0FyOYGtfHAzDMPgJgo066iVI+hmq6R0mn5nowg3atzbC3O8EkhIJjU66fX5VZhqko1F4E0VzEMyYQ/wBVpiffwf5Neh8OINP6TznigIqkesPwak0U5gNPePsMsChG5hyDAl1Vl5xe8p9j9q43Eky98Sv756frQVA4cTtqcVRiAYUlXAJkGRPPrr8vrRVyuVz2h98mpNXaM6XxTK76ypj9860pNpcGa0H0VATFmCTMwCg5VOZyT+IDRQAddTm100HwLuX2xDr+rsEml4P5z+U/cUPb/MfaLl5hWKxJLZEmev1+FMlQY1GUdyTpWdWkfYzHvXCR0nVDdYHj3AhbYLsTl02BidT6RrExUV+8jU+0ScS7P37tkhDGZl0YwcoaTr+Hb1OpoMUyahcw9qoWkKa/Uxb2g7AWLvd/znDICGgAhpJYcxlgseukUQtuGOZ2n4oaCaMZnfD+zNnDWL62ozP3Qm82gKsWDQAAcurRziK28taZGmcS/q3LjXwOgnz7tCtjQKGOm/p13iTW6gxmAxG8L7I2ka09jKJTUPlAJUzGaNyDI9iKW12q29QOp2mTWiVENNx7GaLst2eUMbV5g1trdxMuU6d4CJBJMETEiN9q69+LhgCMQJPDntQXDZ/7mISzeBNhXKPs8GCxWZAO457b0HX0qMkcT0FxRFcLU9I74Lh4ZRENGvXT1pXVYk7TZVVU4mlv3O6RTlUjMZ01678udc1ECDhFqMQZbxgWxbS7cAayQHzsucW2HlLLB0mRInYaakg6knXMV1vhOw4P+YjHAsGBDEF1EqwGhGhCDQTAJn3HSmVg2DpJyf6RbfKWXVjb+sb8NbWKY1R1i2jzHyHlQhh4nQrk7OL3lPsftXG4kmbYaUuVtLAzNW0sCIm3uhVBzFgWnkEMnblsP96jqzjy/eNbmqDQHrHVL4okJroGZACTgQAuxuhUAyiCTMQDMwI1JijKxAQAxjckLSVSNzHvB/Ofyn7isrf5j7QBeY1yAGYEnnRuTiXwM5lIYuSBokEEwQxb+0zpGvLeNdDXJ2dLbW2JJM7Sxk1ACZwkDmU4nEzoPnWirMnfbAitga3GIKQZl+OcdW45w9tSwHncHQPyT16E8p9DQb3aLVCRxYWzgeZMPjLXf3UQEKCQIA5kgD4CaOGwjc7DM4xeIOFuE2yCyMVVo0IkjboROlVZBUXBkByomn7LcVe5ldUzO3eEJJYeGVIE7AmSAdqQVENKtpEuUDUSWOJnuKE2OIXZOaDa3JOrW0ZhJ3jMflV7gZTB7Te1fNE6uM7TRDBd6UZHAaev719KUqN5qamkEEQziR74KqEAKSG9D0jrBrQjIEwp/CSYR2gwjLgTbmA4O/JVHT1ZhHsaJANJBnqYExFWocdP3guC4iQMpIA7xR6QTB1HqKK8LBet7AmCeJgJQ99pu8Nhwu2pIB0GlOGckxMqACFreUTJ2rPBmuoDme3Hzj9P+1VxgzuQwnvdhVJOmh3rjEkEToAG8QXQcpjePaliEBgTJTYKwJguEMtJEMVg/A6Cee7fIUVc7gEQy8GQCOIbQcAld8SpragfjE3tm01RAMKxVwGMgyJ+uvrp9aKuVyue0PvkDJqHSaHg/nP5T9xQ9v8AMfaK15jg0ZNIo47jykIpgnc846elB3VcphV5MLtaIfLHpEF/imUasfmf80tNZ+5jEW4J4Ev4b2nXZgWTqRt8edb0L4rs3Exr+HatxzCOP8Zsph7mQkOUbLyIJEA69Jo171NB0neB0rE6wGG2Z8w/jRYt+Ea9eh3Hx0/c0tooWfW3Selp0FZdPEIsqncjFN/KLMwFsDzPpFxZ1W2pJOXqAAeQ9FSqM67xfWTRU8tTkd+3p7xPci8TpKqJ26CZldeuhE1vxOTQ9l+HXFyLaaCxzC5kjKp7yYJOYglVGkEZtSRFJrlwKpPWZVGYjRnaDjh5vYm/ddg7zsdjEqTzI2SNTp13oS6L6AYbSTQFzxiNGxFpLRCPlubSY0PQDlrpQiAYkqs2d5dwnhtp7eXOQxBbvQdc3MGNxy66b1qmliQZmzMoDCI+LjGNcFkljs2bUqyzGYuTrHTTcaVbG2o7yupc4WAtjyt61btEOytLyAwLb6+2taUKlSiC42mdelTrkU23n13hvaCU/moA8fh2Y9B0Pzo23uRVOG2MXXVoaQJTcSnF37l/TKoHwJHvO3xFNkVE3zE1RnfbEtweCugTiLyLbA8KDQa6y7SC35QQOs1R3Un4BvNaaMB8ZgHFuLKpVTcNzMwAGUKJnZds373q4p/ATjG0xepvjOYRdeAT0FIVGWAhlNdbhYrUNIPVlAEjTUST1MDYczTGrgIY4uiFpYAjalcSTxquraSDLI2lgYmLDvFVZLFwY10CGT8IG/8AcKYVWHl57xtc1QaGe81HB/Ofyn7ihbf5vpFK8xyaMmkR8XwQfUnWTHx/7CllelqOTDrerp2Ez2O4C9wKqQNuU6cyY67VQWpYYG0MF4E3O8pxHZe+LcWwA86sWMEdANY+ldeyyNpxL8A7xVxPstds4c3bz/zHZVCjXKNWMn/d0HrVKlDyqWo8y1Cv51bSJxwzC9/ba2pAMj1Gm3wiaHtnNN8niMKlTy8NFfaSwiMEcFXNsLcWPCcoyrctGADI3G4I1Gor0dtXVxgGAKfiI+omcxl7D2rJVGc3G0YEAAKDMTzkga8h70STjmRiRzxG3ZXHO6/yVlkVUzqPPpciTAzRn/q5T0pLdDLnEwDZOY6BfD4fxoA0TlkZmHMsAZA333oFqTk/FDTcpwOZmU4veuOES33+vhSPFM8mAkfHStUpDiDvUPM1+HS5hgudraOf/TLKSP7ZTT4mBPOtT4fVxqWYr4jR+RzCBxZboe3eTKsZiJ8JWRqCvKdxt8Cawy1JviH3mwC1R8LfUQTGdmra/wA63bCrAIe0SunKRqB8opxSt7a6X4SQe0U1Lq5tWwwBHedYZLlxFdHdl3Y7LG0EEAkjnlnqOcL7rw9qXy7xhaeJJWJDjELxAd7KHCMTdDGdwDaGh8TDfNJBkbGaYeFMwT4+Mxb4qqmoNOxAneGweJPjxt51tFZC23lyOQ1BKA9dPempZOKY3ioK/NQ7TRYS7ZtJ3jqLZVcoJ1fxaAMx1JMiBud42oWsrtkA5m9NlG5GJ5iF8J/e2tJaTaXBMMt2C1ATFmEXMyqJIVszkyBIGi67+IhvTLRdy+FxDr+ptpjegIrnNwaGN6spAIMshCsCYHhic4LKA2VgTvEFYWefP5UXcfEoIht2NSqwG0ecH85/KfuKyt/mMCTmN2NFEzWC3rAfVgTl2APtWLIG3YTRHK7DrOsJhwsnXXrVqSY3nKj52hMVtM5nO3bRhx/7i/ZqB8Qz5P1jDwwfx/pPn2CDWWz2mPiBBETqToRSjXtHzKG+FuJpuPYA3sOts+K4yqCeUkeLblvRBbTjHO0WJye28wlrg9u3Yv2rygXbaEdSSDmBHXYCiPMZnm2R+X0/5iE4DimHs4SbveCLigm2iE22Dd4AylvK2g23BHpRNOkyDU4O8XXFZamEQ8bxTcutiHyy57xpjYkci7TJ09BQ7OATNadI9YZieHXFuPatXe5toFBKwpcsoY6gyQJj5078Pt6enzCN/WJr66cMU6SnGYXuUGW41x25LcBJ5yQokimmSeBFWRneH9lHSx4boDd4CpBJ0VhJ12Uxr8KxurVa1PDfeb2109KplftNhhsptpatYiFYvK5VLKgBHimRKt4o1nTkaRU6DWlQaj1/SPKlZbxDpHTf3gfEOE3O5exZbvHOUOdJLFhJMwIyhoA2jnpR98+qicDniAeHqErjJ2HMedmOGG2oD28kgIBqGMaEs34RJMAa8+dUpDRRVR0G8tcNrrs3c7TjiU2WYPcYljr3eh0GiwoJgaAa86MpjWAQIFUOk4Jg7YDC4jKxxU92wi1IhG31EyW/uP0qrPUQEaekgWmwB1RqTXngCTgQtQScCAJcY3cqgZFgkzGhDCAI1MiaMuCAoEYXbAIF6mMKCi6c3GgE9BVlGTiWRdTBYqKvvOpKgCdszAZj94HOmVTamRHVwQtIgCaXg/nP5T9xQdv80SpzHEUXjeaZky1MST2uyTkuJiRNTE5kQPjVlbll0fysI+PKPWp5YqfCeDO+aaXxryJ8k75sPiu6YkqGHICQdR9/pSK5t/JcjtPR2tx+YpBu81FrjFsE5syhVzEkHbWdRpvpVren57qi9YNcsKCFmPEzfEbgxdy5/DWSz3SFLGcoUch7fX10r11G0pUACQJ5Srd1a2wJhydk8NaRrF24DddD3hkDKCCQoHWVzaz5RVbiqaiHb4ekvbp5bjffrLOCdlmNwsFyII1zTop2+Ohrz35bU09F+aCrvJw7hNtsTfOJstczPqpfKqgDKPCPMcqiTOmsU/UlaYVDwJ51yGqF3HM0BwuHB7u2GQHdRaDiR+EEjN+lQNU5P7yrCnnA/acL2cw98S3eLbXUkqtoE85JGoj4VDcVE7Z+8i0Ebvj7RvhOEKiMlq0iAEZDvPuxknf/ABQlwfMG5yYbbfwzsMCG28qAF/BtMxEjoQP3FYrkgA9JqxAJI6zOYjh1xQYe7bGdiLkIzNJzjxMSVTxMoHIAUcjA9MwB1IiJ79sXh/EXmcEan+Ylsn+nMIkfHXryowAlMKMQUldWWjvh3FrD+HDpZyDSET9SNfhQtWkQpLE5my1RsFAxC8QsqR++lJLc4qRpaNpqiBYNirgNBzAiRzjxCfr86IulyuYZfoCoYdIyoCKpXfWVPtV6ZwwzNaLBaikxXhhmYKJIDB3JkARsPUlgDHoaNuHAXEYX1XC6e/7TTcH85/KfuKHt/m+kWLzHNGTSVX8QqeYgVYKTxKs4XmVLjVZZBgV0oQZUVVIi9bGckqZ9zrWpbSMGDhCxyDLLmGJXxNouuvL9j71wOAdhLGmSNzMt2i7MrcuW3Fzx6DLIPhBJJiJ0neTtS6+UVG9Y28NqeUpB4g/aXBM9oWbUAsyg/lXxcupC13wpMVtXQTPxWpmjjvK8Pw3GYe2AGyllgC2iiDB2ZvKPgDT4vTqHeIwjpuIus9nO7VnuPN64YAJzBc2+p8xIzSehMdaCvrnK6BtD7G2+LWZoOFves2xZtqWIXxuRpOy2x1Osk8tKEtKfw5J5hF7V+LAEZ8MlJF1PGTItjKW6F5YARReDj+sCDDODGOJ4d3gIuFjm2ynKyxtDIBHxnaqq+niWZNXIlWKXKqW4F0BYZrrZtuZ5E+sVZRnJ49pxmxhefeVm4lzwoXDIyGLamNDIPKBprr6a1V1YS6MDGfdMwOZiA0baMPTmKxXIbM2bBXHWKbl+81zIEgCPEwLAn0gRPxopQoGSYISxbEsu8C7w58QVIGywCB86n5gKMLJ+XLHLS7CcHwtssbVtA4GpG+1Y1K7sMEzYUEXcCAMNKUo2lgZam2lg0UIf5qqsyWkzyC7/AHUfGjqzg040u6oNEevEc0viiV2byuoZSCpEg1epSam2hhgylJ1qqGTcGBtcbvAqLpoSZAABOvqxOtF1iBTAMaXBVaQUjc/0j7g/nP5T9xWNv8x9oAvMa4i4VUkAtHIUaoycSzHAzBcLdNzV7cH1H+auyheDM0YtyJZewwcHQCeca6VwOROsgbaBqqDwoGZuuoH05VocndtpkAq7LuZacDmIa6ZjXKNF66/1bD5VU1Aows0FMsctMxw7iP8AEYy4wU5DCZtgFBOnWd/nShW82vke0dvTFG3APvGmNxNm00WArXX2YEOQdtiY66U5oUML2ERV64LdzF54Zis6m6O+VjqSVbL6wR4fh0ojzKWPh2mBp1M/FvGzdnLTKoZNQQTEQSNdjIjTaKX10FZsseIwt6jUFIUcw/DYQIDEnWdSeZ+MxynpVVp6TsZ1qmrciWPhUbxQJAaCdxOhg8tq1DFdpkVDRNw6ylhWJvPiGnQZidtMupjeelVuL5PQTtGyfk5PvBRx64YdxAY6WbS5nP8A7jtog9InWhvzIHJ+kI/Lk8CaLh5z2wzWxbLa5ZB+ZWiFcsMzFkAOJXinS3BZlVdvE2snkBz9qsagA3lQhJ2ltq2ESdSBJAjl0j9KjP1kROkzuM4reusALDC2I0YgEn11jppJpZUviD8CxmlomPjYTo8UbyACzIEk5WJ+MwOkRzqjXzMQqjE41oAhbOZ7eBymN60RgGBMWUmCsCeILhNWkrDFdfgTA00O5+Qoi53AIhd6M6SOIbQkBmG4VxM2iQZKNuOn9w9fvXt7yyWvhv5hwZ5LwnxI2dUFt16j+omgw+NVHAe4gkbl1UwdRIJBGo+teYuwMYzuJ9FuKTXFIVKQJ68HgzT8G85/KfuKHt/m+kVKCDgxzRkvPKkkpGLSYzCferaGxnEprXOMypy7EqGQdYBkV0YG5E4ck4BiXFdnroLmzeyG4ILFmkT0jp78/QVuLhdtSzDyHBOGnNrswEtlGdmJALOBBYgz1PMDf1oM6RU1qMRgHLUvLY52xmMOE9n7WHkoCSdSzGW9qJqXDVOYHTt1TiWY7iaq2UKWYdNppdVu0Q6esPp2xcajxOkvFwAzFSf6YH+aqlxr2nGpheJ7dtBczJlFxgBmaeXM/wBVatUCjI5lAM7GLVwqgsczXHbcljHtG0e0CgnqE9cwpVx0xLMMoA0VFHQsf0qqsByBIwOeTKbr5QQgtIf6spaPUCp54HCj95YUyep/aVW8FiHUg4p2BM6AJPpIEgegrXzKrDaU00lO4nuF7KqHRmiVYNMyTBnXNM1alQqZyxnKtdCMKI24pfmLa/i8xGsDp7nar3NYY0DrKUKePjPSLwgt7BifU/4paQFO0KyanMouHO2q/GKrnJGRLn4UODJdeAT0FHIupgImpprcLFiZwR6soAkaCQSWPsDp1MUxrbIY3uiBRIAjalkSz5yCVEgEkzsQCAozMwzaSPCB7mNQK9Z4xdNSQU05PPtF34P8LpXNZq9bBCYwDwWPGY4wlrBqji7cNu4PMi2CwnMQRLqTcIYmSCOcaa15saOp/SfQHN0WGhcjodWP2IA9NoV2Mxhw9+3bDFrV4svlKgEjOrqGMoG1BWIGnSW7S2aZeI0hWps5GGXfvtwQSOcd/wDB9HuXQNzqdhOp9BNGYnmsxdea63hMCdTB0UbRyJ9THOtV0jeYPrPwxVcxzrmi0LdpILXLkhmHoBETEAVtpBwSck9BMS2MgDA7xjw/iOe3oBbZh4VYR11jc7Vk9PB33mqVMrttK8bdvnKASE0BKiHY9B0/T12qyBBnPM47OcdozwpeJuAA8oM6dDQ9TSOIQmrHxTnFrmEZmAGvhMExy9qFrMCNOZsmVOcQVMKFO3+aXNS0tCDVJEtOAkhsxGm3KiFtCd5QV8bYliYEfi1rZbUfzSprHpLlsqmwrTy0pjiZl2bmUYqwHiRryih6yBzsJpTqFZQcIijxA1n5SKPjzNPNdjtOsOy/hn41FZT8sq4PWWssjWatqyMZlQcHM6W0ANK6E+HaVLEneVN61kZoJwW0+BrgM4w2ifEjwn97a1vROHBmFswFQExbhBmZVBJCnMx1iQDCyRqZMwNsuvKi7l8LiGX9TbTG9ARZPndvlpOUmQNDlaAx8pJywrQBMBq9V41bsyrVHTn2gX4Nv0p1HtnONeCvuOn1hicXwNwtcvNdFySfAgKsY8wk6AksYOxb415rzKbbmfRfyd9TASmFxjqdx6f9TnDcRRmtXUDKLeWDuQUUoiHNozCQ5I005ytGWNublwVGw/wCJ/HL1fDLdlqn4n2AHqQS3oPebXguIuFA9xpJMiWVvD1kDp0omvVpKxXPE8zRYsobvHOGxCicxE+8/ppQ5rJ0MJGOs9c2GMsQx5SCQPh19d6guAODOYU8yjFtb81sLniA5Eke01nUujjCy9NKWctPMPi8qZSxY6ySddeem1DLcPjebHys8zq1j+RAHr0qorueROt5Q4aKeL9rrOHuFHBJC5pBGu2gnnr9DWZOTvD7Xw+pcprp98R1gOIW3RX/AKgDrrE1vTNMbmL62ablCeDiF/xyf1fQ0R5yzHInNviNttnBEkaa6jQjToanmr3k1CS5xG0olnUDQSdBqYG/UmK75qd5NQnX8db/AKh9anmoOsmoTl8XaIgsPrVWam4wZA+NxKkuWRs33rMJQHEuaxPJnf8AEWv6vvU00cyvmSHFW+TD610lANjJrEqN9D+IfWh9IPWXFRRJ3tuD4xseRrQImMkzjVQRFJNZAEnAg6gk4EAt3GN3Kq+BYJMgaENAA5mQDRlwRpxGF2QEC9YwoKL582Br6KRmfPASDkT1wpMsiE9Sik/HTxfGaAfwy1dtRQZj6j+JvFaNPy0rNj7/ALz1nJ+GgGwA6ADQD2oynSSmulBgRRcXNW4c1KzFmPUxrwLi5snK8m2f+U9R6dRSzxLw4XA1p8w/WHeHeIm3Oh/l/abBWBEgyDsa8iylTg8z1isGGRPa5OyVJJKkklSSKuJ8Bt33zuTOnJeQIjUbGa5iMrXxOrbJoSC43srauFSXcQipplghNQSCpEyT8CRsa1WoVGBAqlY1HLnknMrxHY+y9trZe5DXTdJBAMsptsu3lKMykdCa75pzmU1Qu72csm0bcaZrjTCkg3FZNJGgVWAHQIvSq+Yc5nM7we/2VRgQLlwAszbg6syvMkZiQyIQSd0B11m3mmd1RxgcGtpSqAAFnYwANXYsdgOsewFZk53nCYRXJySpJJUkkqSSVJJKkkrxKyp/e+lb25w8KsziqNoHgmIeGg5hEjnGo9vxVvdLkBhC79AVDCMaBiufNq+jT53JUkkqSSVJJqOyN5irqTIWIHSZn7V5fx2mqurAbnmem8EqMyMpOw4mgpDHslSSSpJJUkkqSSVJJKkklSSSpJJUkkqSSVJJKkklSSSpJJUknlzatKPzibUDioInsn+YPzj/AKh9qPr/AO2Y2vf9kx1SyJJ//9k="/>
          <p:cNvSpPr>
            <a:spLocks noChangeAspect="1" noChangeArrowheads="1"/>
          </p:cNvSpPr>
          <p:nvPr/>
        </p:nvSpPr>
        <p:spPr bwMode="auto">
          <a:xfrm>
            <a:off x="284285" y="-1228725"/>
            <a:ext cx="2435469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355">
              <a:defRPr/>
            </a:pPr>
            <a:endParaRPr lang="en-US" sz="1050">
              <a:ea typeface="+mn-e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43300" y="135899"/>
            <a:ext cx="2057400" cy="5387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A800D-F0B8-4CAE-9288-3600B7468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59" y="1354507"/>
            <a:ext cx="4876800" cy="2743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44F66A-4473-4F01-8E4F-EF41D0240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6403" y="1119612"/>
            <a:ext cx="2282798" cy="3425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9910249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oi gian bat d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21EACB-90FF-40BA-AB83-4D0D3F382EB8}"/>
              </a:ext>
            </a:extLst>
          </p:cNvPr>
          <p:cNvSpPr/>
          <p:nvPr/>
        </p:nvSpPr>
        <p:spPr>
          <a:xfrm>
            <a:off x="220717" y="531357"/>
            <a:ext cx="56282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5. 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8B256E-40F2-4DBE-A517-E789F84B7352}"/>
              </a:ext>
            </a:extLst>
          </p:cNvPr>
          <p:cNvSpPr/>
          <p:nvPr/>
        </p:nvSpPr>
        <p:spPr>
          <a:xfrm>
            <a:off x="220717" y="1809093"/>
            <a:ext cx="370490" cy="32319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5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418;p31"/>
          <p:cNvSpPr txBox="1">
            <a:spLocks noGrp="1"/>
          </p:cNvSpPr>
          <p:nvPr>
            <p:ph type="title"/>
          </p:nvPr>
        </p:nvSpPr>
        <p:spPr>
          <a:xfrm>
            <a:off x="2632686" y="135843"/>
            <a:ext cx="378778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3375" dirty="0">
                <a:latin typeface="Cambria" panose="02040503050406030204" pitchFamily="18" charset="0"/>
                <a:ea typeface="Cambria" panose="02040503050406030204" pitchFamily="18" charset="0"/>
              </a:rPr>
              <a:t>CUỘC ĐUA KÌ THÚ</a:t>
            </a:r>
            <a:endParaRPr sz="3375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Google Shape;418;p31"/>
          <p:cNvSpPr txBox="1">
            <a:spLocks/>
          </p:cNvSpPr>
          <p:nvPr/>
        </p:nvSpPr>
        <p:spPr>
          <a:xfrm>
            <a:off x="6281057" y="516907"/>
            <a:ext cx="297917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defTabSz="914378">
              <a:buClr>
                <a:srgbClr val="003849"/>
              </a:buClr>
            </a:pPr>
            <a:r>
              <a:rPr lang="vi-VN" sz="2000" dirty="0">
                <a:solidFill>
                  <a:srgbClr val="003849"/>
                </a:solidFill>
              </a:rPr>
              <a:t>50 chặng = 50 cuốn sách</a:t>
            </a:r>
          </a:p>
        </p:txBody>
      </p:sp>
      <p:grpSp>
        <p:nvGrpSpPr>
          <p:cNvPr id="54" name="Google Shape;702;p37"/>
          <p:cNvGrpSpPr/>
          <p:nvPr/>
        </p:nvGrpSpPr>
        <p:grpSpPr>
          <a:xfrm rot="-900009">
            <a:off x="6006891" y="738725"/>
            <a:ext cx="258970" cy="195574"/>
            <a:chOff x="6429375" y="2405775"/>
            <a:chExt cx="528050" cy="355125"/>
          </a:xfrm>
        </p:grpSpPr>
        <p:sp>
          <p:nvSpPr>
            <p:cNvPr id="55" name="Google Shape;703;p37"/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56" name="Google Shape;704;p37"/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57" name="Google Shape;705;p37"/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59" name="Google Shape;706;p37"/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60" name="Google Shape;707;p37"/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61" name="Google Shape;708;p37"/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62" name="Google Shape;709;p37"/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grpSp>
        <p:nvGrpSpPr>
          <p:cNvPr id="64" name="Google Shape;710;p37"/>
          <p:cNvGrpSpPr/>
          <p:nvPr/>
        </p:nvGrpSpPr>
        <p:grpSpPr>
          <a:xfrm>
            <a:off x="6046334" y="2727939"/>
            <a:ext cx="306727" cy="296970"/>
            <a:chOff x="5845950" y="2548050"/>
            <a:chExt cx="355425" cy="342925"/>
          </a:xfrm>
        </p:grpSpPr>
        <p:sp>
          <p:nvSpPr>
            <p:cNvPr id="65" name="Google Shape;711;p37"/>
            <p:cNvSpPr/>
            <p:nvPr/>
          </p:nvSpPr>
          <p:spPr>
            <a:xfrm>
              <a:off x="5859350" y="2598075"/>
              <a:ext cx="267025" cy="278625"/>
            </a:xfrm>
            <a:custGeom>
              <a:avLst/>
              <a:gdLst/>
              <a:ahLst/>
              <a:cxnLst/>
              <a:rect l="l" t="t" r="r" b="b"/>
              <a:pathLst>
                <a:path w="10681" h="11145" extrusionOk="0">
                  <a:moveTo>
                    <a:pt x="6168" y="5322"/>
                  </a:moveTo>
                  <a:cubicBezTo>
                    <a:pt x="5644" y="4584"/>
                    <a:pt x="5156" y="3870"/>
                    <a:pt x="4620" y="3120"/>
                  </a:cubicBezTo>
                  <a:cubicBezTo>
                    <a:pt x="4144" y="3382"/>
                    <a:pt x="3727" y="3584"/>
                    <a:pt x="3322" y="3834"/>
                  </a:cubicBezTo>
                  <a:cubicBezTo>
                    <a:pt x="3227" y="3894"/>
                    <a:pt x="3227" y="4096"/>
                    <a:pt x="3215" y="4239"/>
                  </a:cubicBezTo>
                  <a:cubicBezTo>
                    <a:pt x="3215" y="4298"/>
                    <a:pt x="3275" y="4370"/>
                    <a:pt x="3322" y="4429"/>
                  </a:cubicBezTo>
                  <a:cubicBezTo>
                    <a:pt x="4096" y="5668"/>
                    <a:pt x="4858" y="6906"/>
                    <a:pt x="5644" y="8120"/>
                  </a:cubicBezTo>
                  <a:cubicBezTo>
                    <a:pt x="5763" y="8311"/>
                    <a:pt x="6001" y="8418"/>
                    <a:pt x="6239" y="8597"/>
                  </a:cubicBezTo>
                  <a:cubicBezTo>
                    <a:pt x="6954" y="7727"/>
                    <a:pt x="7609" y="6918"/>
                    <a:pt x="8263" y="6096"/>
                  </a:cubicBezTo>
                  <a:cubicBezTo>
                    <a:pt x="8918" y="5287"/>
                    <a:pt x="9549" y="4453"/>
                    <a:pt x="10288" y="3524"/>
                  </a:cubicBezTo>
                  <a:cubicBezTo>
                    <a:pt x="10383" y="3763"/>
                    <a:pt x="10478" y="3894"/>
                    <a:pt x="10490" y="4048"/>
                  </a:cubicBezTo>
                  <a:cubicBezTo>
                    <a:pt x="10680" y="5810"/>
                    <a:pt x="10478" y="7549"/>
                    <a:pt x="9514" y="9073"/>
                  </a:cubicBezTo>
                  <a:cubicBezTo>
                    <a:pt x="8740" y="10299"/>
                    <a:pt x="7513" y="10871"/>
                    <a:pt x="6097" y="11037"/>
                  </a:cubicBezTo>
                  <a:cubicBezTo>
                    <a:pt x="5180" y="11144"/>
                    <a:pt x="4251" y="11133"/>
                    <a:pt x="3382" y="10775"/>
                  </a:cubicBezTo>
                  <a:cubicBezTo>
                    <a:pt x="1429" y="9966"/>
                    <a:pt x="358" y="8501"/>
                    <a:pt x="167" y="6394"/>
                  </a:cubicBezTo>
                  <a:cubicBezTo>
                    <a:pt x="1" y="4584"/>
                    <a:pt x="643" y="2989"/>
                    <a:pt x="1798" y="1631"/>
                  </a:cubicBezTo>
                  <a:cubicBezTo>
                    <a:pt x="2858" y="417"/>
                    <a:pt x="4299" y="0"/>
                    <a:pt x="5894" y="191"/>
                  </a:cubicBezTo>
                  <a:cubicBezTo>
                    <a:pt x="6501" y="262"/>
                    <a:pt x="7097" y="357"/>
                    <a:pt x="7716" y="476"/>
                  </a:cubicBezTo>
                  <a:cubicBezTo>
                    <a:pt x="8192" y="560"/>
                    <a:pt x="8621" y="774"/>
                    <a:pt x="8930" y="1179"/>
                  </a:cubicBezTo>
                  <a:cubicBezTo>
                    <a:pt x="9061" y="1334"/>
                    <a:pt x="9121" y="1489"/>
                    <a:pt x="8978" y="1679"/>
                  </a:cubicBezTo>
                  <a:cubicBezTo>
                    <a:pt x="8097" y="2846"/>
                    <a:pt x="7240" y="4013"/>
                    <a:pt x="6370" y="5179"/>
                  </a:cubicBezTo>
                  <a:cubicBezTo>
                    <a:pt x="6358" y="5191"/>
                    <a:pt x="6311" y="5227"/>
                    <a:pt x="6168" y="53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66" name="Google Shape;712;p37"/>
            <p:cNvSpPr/>
            <p:nvPr/>
          </p:nvSpPr>
          <p:spPr>
            <a:xfrm>
              <a:off x="5950125" y="2566525"/>
              <a:ext cx="231025" cy="228325"/>
            </a:xfrm>
            <a:custGeom>
              <a:avLst/>
              <a:gdLst/>
              <a:ahLst/>
              <a:cxnLst/>
              <a:rect l="l" t="t" r="r" b="b"/>
              <a:pathLst>
                <a:path w="9241" h="9133" extrusionOk="0">
                  <a:moveTo>
                    <a:pt x="8264" y="0"/>
                  </a:moveTo>
                  <a:cubicBezTo>
                    <a:pt x="8621" y="238"/>
                    <a:pt x="8931" y="441"/>
                    <a:pt x="9240" y="631"/>
                  </a:cubicBezTo>
                  <a:cubicBezTo>
                    <a:pt x="9085" y="1203"/>
                    <a:pt x="3275" y="8549"/>
                    <a:pt x="2549" y="9132"/>
                  </a:cubicBezTo>
                  <a:cubicBezTo>
                    <a:pt x="2418" y="9013"/>
                    <a:pt x="2251" y="8906"/>
                    <a:pt x="2144" y="8763"/>
                  </a:cubicBezTo>
                  <a:cubicBezTo>
                    <a:pt x="1430" y="7680"/>
                    <a:pt x="739" y="6572"/>
                    <a:pt x="1" y="5418"/>
                  </a:cubicBezTo>
                  <a:cubicBezTo>
                    <a:pt x="334" y="5239"/>
                    <a:pt x="561" y="5120"/>
                    <a:pt x="811" y="4977"/>
                  </a:cubicBezTo>
                  <a:cubicBezTo>
                    <a:pt x="1251" y="5239"/>
                    <a:pt x="1406" y="5715"/>
                    <a:pt x="1668" y="6072"/>
                  </a:cubicBezTo>
                  <a:cubicBezTo>
                    <a:pt x="1846" y="6310"/>
                    <a:pt x="2001" y="6584"/>
                    <a:pt x="2180" y="6822"/>
                  </a:cubicBezTo>
                  <a:cubicBezTo>
                    <a:pt x="2382" y="7108"/>
                    <a:pt x="2668" y="7108"/>
                    <a:pt x="2894" y="6846"/>
                  </a:cubicBezTo>
                  <a:cubicBezTo>
                    <a:pt x="3108" y="6560"/>
                    <a:pt x="3323" y="6251"/>
                    <a:pt x="3525" y="5965"/>
                  </a:cubicBezTo>
                  <a:cubicBezTo>
                    <a:pt x="4359" y="4846"/>
                    <a:pt x="5192" y="3715"/>
                    <a:pt x="6049" y="2620"/>
                  </a:cubicBezTo>
                  <a:cubicBezTo>
                    <a:pt x="6609" y="1869"/>
                    <a:pt x="7216" y="1155"/>
                    <a:pt x="7811" y="441"/>
                  </a:cubicBezTo>
                  <a:cubicBezTo>
                    <a:pt x="7931" y="310"/>
                    <a:pt x="8073" y="179"/>
                    <a:pt x="8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67" name="Google Shape;713;p37"/>
            <p:cNvSpPr/>
            <p:nvPr/>
          </p:nvSpPr>
          <p:spPr>
            <a:xfrm>
              <a:off x="5845950" y="2548050"/>
              <a:ext cx="355425" cy="342925"/>
            </a:xfrm>
            <a:custGeom>
              <a:avLst/>
              <a:gdLst/>
              <a:ahLst/>
              <a:cxnLst/>
              <a:rect l="l" t="t" r="r" b="b"/>
              <a:pathLst>
                <a:path w="14217" h="13717" extrusionOk="0">
                  <a:moveTo>
                    <a:pt x="13991" y="977"/>
                  </a:moveTo>
                  <a:cubicBezTo>
                    <a:pt x="13574" y="656"/>
                    <a:pt x="13193" y="382"/>
                    <a:pt x="12800" y="108"/>
                  </a:cubicBezTo>
                  <a:cubicBezTo>
                    <a:pt x="12717" y="37"/>
                    <a:pt x="12609" y="1"/>
                    <a:pt x="12514" y="1"/>
                  </a:cubicBezTo>
                  <a:cubicBezTo>
                    <a:pt x="12336" y="1"/>
                    <a:pt x="12205" y="144"/>
                    <a:pt x="12121" y="239"/>
                  </a:cubicBezTo>
                  <a:cubicBezTo>
                    <a:pt x="11550" y="942"/>
                    <a:pt x="10966" y="1644"/>
                    <a:pt x="10466" y="2239"/>
                  </a:cubicBezTo>
                  <a:cubicBezTo>
                    <a:pt x="10347" y="2382"/>
                    <a:pt x="10216" y="2525"/>
                    <a:pt x="10073" y="2680"/>
                  </a:cubicBezTo>
                  <a:cubicBezTo>
                    <a:pt x="10050" y="2728"/>
                    <a:pt x="10002" y="2763"/>
                    <a:pt x="9978" y="2799"/>
                  </a:cubicBezTo>
                  <a:lnTo>
                    <a:pt x="9883" y="2716"/>
                  </a:lnTo>
                  <a:cubicBezTo>
                    <a:pt x="9752" y="2597"/>
                    <a:pt x="9645" y="2489"/>
                    <a:pt x="9514" y="2418"/>
                  </a:cubicBezTo>
                  <a:lnTo>
                    <a:pt x="9466" y="2382"/>
                  </a:lnTo>
                  <a:cubicBezTo>
                    <a:pt x="9169" y="2227"/>
                    <a:pt x="8871" y="2061"/>
                    <a:pt x="8549" y="1989"/>
                  </a:cubicBezTo>
                  <a:cubicBezTo>
                    <a:pt x="8252" y="1906"/>
                    <a:pt x="7954" y="1882"/>
                    <a:pt x="7656" y="1835"/>
                  </a:cubicBezTo>
                  <a:cubicBezTo>
                    <a:pt x="7395" y="1811"/>
                    <a:pt x="7145" y="1775"/>
                    <a:pt x="6894" y="1715"/>
                  </a:cubicBezTo>
                  <a:cubicBezTo>
                    <a:pt x="6597" y="1656"/>
                    <a:pt x="6287" y="1632"/>
                    <a:pt x="5966" y="1632"/>
                  </a:cubicBezTo>
                  <a:cubicBezTo>
                    <a:pt x="5216" y="1632"/>
                    <a:pt x="4442" y="1811"/>
                    <a:pt x="3501" y="2204"/>
                  </a:cubicBezTo>
                  <a:cubicBezTo>
                    <a:pt x="2811" y="2489"/>
                    <a:pt x="2263" y="2894"/>
                    <a:pt x="1858" y="3370"/>
                  </a:cubicBezTo>
                  <a:cubicBezTo>
                    <a:pt x="1049" y="4371"/>
                    <a:pt x="489" y="5585"/>
                    <a:pt x="227" y="7014"/>
                  </a:cubicBezTo>
                  <a:cubicBezTo>
                    <a:pt x="1" y="8252"/>
                    <a:pt x="179" y="9466"/>
                    <a:pt x="727" y="10574"/>
                  </a:cubicBezTo>
                  <a:cubicBezTo>
                    <a:pt x="1489" y="12086"/>
                    <a:pt x="2739" y="13086"/>
                    <a:pt x="4418" y="13526"/>
                  </a:cubicBezTo>
                  <a:cubicBezTo>
                    <a:pt x="4859" y="13646"/>
                    <a:pt x="5299" y="13717"/>
                    <a:pt x="5763" y="13717"/>
                  </a:cubicBezTo>
                  <a:cubicBezTo>
                    <a:pt x="6406" y="13717"/>
                    <a:pt x="7085" y="13598"/>
                    <a:pt x="7799" y="13372"/>
                  </a:cubicBezTo>
                  <a:cubicBezTo>
                    <a:pt x="8276" y="13217"/>
                    <a:pt x="8704" y="13026"/>
                    <a:pt x="9085" y="12788"/>
                  </a:cubicBezTo>
                  <a:cubicBezTo>
                    <a:pt x="10252" y="12050"/>
                    <a:pt x="11002" y="10895"/>
                    <a:pt x="11407" y="9157"/>
                  </a:cubicBezTo>
                  <a:cubicBezTo>
                    <a:pt x="11705" y="7835"/>
                    <a:pt x="11717" y="6573"/>
                    <a:pt x="11431" y="5395"/>
                  </a:cubicBezTo>
                  <a:cubicBezTo>
                    <a:pt x="11371" y="5121"/>
                    <a:pt x="11419" y="4930"/>
                    <a:pt x="11586" y="4728"/>
                  </a:cubicBezTo>
                  <a:cubicBezTo>
                    <a:pt x="11895" y="4347"/>
                    <a:pt x="12193" y="3966"/>
                    <a:pt x="12479" y="3609"/>
                  </a:cubicBezTo>
                  <a:cubicBezTo>
                    <a:pt x="12609" y="3442"/>
                    <a:pt x="12729" y="3275"/>
                    <a:pt x="12860" y="3120"/>
                  </a:cubicBezTo>
                  <a:cubicBezTo>
                    <a:pt x="12967" y="2978"/>
                    <a:pt x="13086" y="2835"/>
                    <a:pt x="13193" y="2704"/>
                  </a:cubicBezTo>
                  <a:cubicBezTo>
                    <a:pt x="13431" y="2418"/>
                    <a:pt x="13669" y="2120"/>
                    <a:pt x="13883" y="1811"/>
                  </a:cubicBezTo>
                  <a:cubicBezTo>
                    <a:pt x="13979" y="1704"/>
                    <a:pt x="14026" y="1573"/>
                    <a:pt x="14086" y="1454"/>
                  </a:cubicBezTo>
                  <a:cubicBezTo>
                    <a:pt x="14110" y="1394"/>
                    <a:pt x="14122" y="1334"/>
                    <a:pt x="14157" y="1275"/>
                  </a:cubicBezTo>
                  <a:lnTo>
                    <a:pt x="14217" y="1156"/>
                  </a:lnTo>
                  <a:close/>
                  <a:moveTo>
                    <a:pt x="9419" y="3561"/>
                  </a:moveTo>
                  <a:cubicBezTo>
                    <a:pt x="8883" y="4275"/>
                    <a:pt x="8347" y="4990"/>
                    <a:pt x="7811" y="5716"/>
                  </a:cubicBezTo>
                  <a:cubicBezTo>
                    <a:pt x="7490" y="6168"/>
                    <a:pt x="7145" y="6633"/>
                    <a:pt x="6823" y="7073"/>
                  </a:cubicBezTo>
                  <a:cubicBezTo>
                    <a:pt x="6823" y="7073"/>
                    <a:pt x="6787" y="7109"/>
                    <a:pt x="6764" y="7121"/>
                  </a:cubicBezTo>
                  <a:lnTo>
                    <a:pt x="6764" y="7121"/>
                  </a:lnTo>
                  <a:lnTo>
                    <a:pt x="5228" y="4930"/>
                  </a:lnTo>
                  <a:lnTo>
                    <a:pt x="5109" y="4990"/>
                  </a:lnTo>
                  <a:cubicBezTo>
                    <a:pt x="4989" y="5049"/>
                    <a:pt x="4870" y="5121"/>
                    <a:pt x="4751" y="5180"/>
                  </a:cubicBezTo>
                  <a:cubicBezTo>
                    <a:pt x="4418" y="5359"/>
                    <a:pt x="4108" y="5525"/>
                    <a:pt x="3811" y="5704"/>
                  </a:cubicBezTo>
                  <a:cubicBezTo>
                    <a:pt x="3680" y="5799"/>
                    <a:pt x="3644" y="6002"/>
                    <a:pt x="3632" y="6168"/>
                  </a:cubicBezTo>
                  <a:lnTo>
                    <a:pt x="3632" y="6216"/>
                  </a:lnTo>
                  <a:cubicBezTo>
                    <a:pt x="3620" y="6311"/>
                    <a:pt x="3680" y="6395"/>
                    <a:pt x="3739" y="6466"/>
                  </a:cubicBezTo>
                  <a:cubicBezTo>
                    <a:pt x="3751" y="6478"/>
                    <a:pt x="3751" y="6490"/>
                    <a:pt x="3763" y="6514"/>
                  </a:cubicBezTo>
                  <a:lnTo>
                    <a:pt x="4299" y="7359"/>
                  </a:lnTo>
                  <a:cubicBezTo>
                    <a:pt x="4882" y="8300"/>
                    <a:pt x="5490" y="9264"/>
                    <a:pt x="6097" y="10205"/>
                  </a:cubicBezTo>
                  <a:cubicBezTo>
                    <a:pt x="6204" y="10347"/>
                    <a:pt x="6359" y="10455"/>
                    <a:pt x="6502" y="10562"/>
                  </a:cubicBezTo>
                  <a:cubicBezTo>
                    <a:pt x="6585" y="10598"/>
                    <a:pt x="6656" y="10657"/>
                    <a:pt x="6728" y="10717"/>
                  </a:cubicBezTo>
                  <a:lnTo>
                    <a:pt x="6847" y="10812"/>
                  </a:lnTo>
                  <a:cubicBezTo>
                    <a:pt x="6847" y="10812"/>
                    <a:pt x="7383" y="10157"/>
                    <a:pt x="7585" y="9883"/>
                  </a:cubicBezTo>
                  <a:cubicBezTo>
                    <a:pt x="8073" y="9312"/>
                    <a:pt x="8514" y="8752"/>
                    <a:pt x="8966" y="8192"/>
                  </a:cubicBezTo>
                  <a:cubicBezTo>
                    <a:pt x="9419" y="7621"/>
                    <a:pt x="9871" y="7049"/>
                    <a:pt x="10335" y="6430"/>
                  </a:cubicBezTo>
                  <a:lnTo>
                    <a:pt x="10824" y="5811"/>
                  </a:lnTo>
                  <a:cubicBezTo>
                    <a:pt x="10859" y="5918"/>
                    <a:pt x="10907" y="5990"/>
                    <a:pt x="10907" y="6061"/>
                  </a:cubicBezTo>
                  <a:cubicBezTo>
                    <a:pt x="11133" y="8014"/>
                    <a:pt x="10824" y="9621"/>
                    <a:pt x="9942" y="10990"/>
                  </a:cubicBezTo>
                  <a:cubicBezTo>
                    <a:pt x="9240" y="12074"/>
                    <a:pt x="8121" y="12717"/>
                    <a:pt x="6633" y="12884"/>
                  </a:cubicBezTo>
                  <a:cubicBezTo>
                    <a:pt x="6299" y="12907"/>
                    <a:pt x="6002" y="12943"/>
                    <a:pt x="5728" y="12943"/>
                  </a:cubicBezTo>
                  <a:cubicBezTo>
                    <a:pt x="5073" y="12943"/>
                    <a:pt x="4513" y="12836"/>
                    <a:pt x="4001" y="12622"/>
                  </a:cubicBezTo>
                  <a:cubicBezTo>
                    <a:pt x="2120" y="11848"/>
                    <a:pt x="1072" y="10419"/>
                    <a:pt x="882" y="8371"/>
                  </a:cubicBezTo>
                  <a:cubicBezTo>
                    <a:pt x="727" y="6692"/>
                    <a:pt x="1263" y="5121"/>
                    <a:pt x="2489" y="3728"/>
                  </a:cubicBezTo>
                  <a:cubicBezTo>
                    <a:pt x="3311" y="2775"/>
                    <a:pt x="4406" y="2299"/>
                    <a:pt x="5728" y="2299"/>
                  </a:cubicBezTo>
                  <a:cubicBezTo>
                    <a:pt x="5966" y="2299"/>
                    <a:pt x="6204" y="2311"/>
                    <a:pt x="6466" y="2347"/>
                  </a:cubicBezTo>
                  <a:cubicBezTo>
                    <a:pt x="7037" y="2418"/>
                    <a:pt x="7656" y="2501"/>
                    <a:pt x="8264" y="2620"/>
                  </a:cubicBezTo>
                  <a:cubicBezTo>
                    <a:pt x="8752" y="2716"/>
                    <a:pt x="9121" y="2918"/>
                    <a:pt x="9395" y="3263"/>
                  </a:cubicBezTo>
                  <a:cubicBezTo>
                    <a:pt x="9502" y="3394"/>
                    <a:pt x="9502" y="3454"/>
                    <a:pt x="9419" y="3561"/>
                  </a:cubicBezTo>
                  <a:close/>
                  <a:moveTo>
                    <a:pt x="6704" y="9693"/>
                  </a:moveTo>
                  <a:cubicBezTo>
                    <a:pt x="6680" y="9681"/>
                    <a:pt x="6668" y="9681"/>
                    <a:pt x="6668" y="9657"/>
                  </a:cubicBezTo>
                  <a:cubicBezTo>
                    <a:pt x="6585" y="9585"/>
                    <a:pt x="6490" y="9514"/>
                    <a:pt x="6430" y="9443"/>
                  </a:cubicBezTo>
                  <a:cubicBezTo>
                    <a:pt x="5894" y="8609"/>
                    <a:pt x="5359" y="7788"/>
                    <a:pt x="4811" y="6907"/>
                  </a:cubicBezTo>
                  <a:lnTo>
                    <a:pt x="4382" y="6228"/>
                  </a:lnTo>
                  <a:lnTo>
                    <a:pt x="4978" y="5906"/>
                  </a:lnTo>
                  <a:cubicBezTo>
                    <a:pt x="5204" y="6073"/>
                    <a:pt x="5347" y="6299"/>
                    <a:pt x="5490" y="6549"/>
                  </a:cubicBezTo>
                  <a:cubicBezTo>
                    <a:pt x="5573" y="6668"/>
                    <a:pt x="5644" y="6799"/>
                    <a:pt x="5728" y="6907"/>
                  </a:cubicBezTo>
                  <a:cubicBezTo>
                    <a:pt x="5823" y="7026"/>
                    <a:pt x="5894" y="7145"/>
                    <a:pt x="5990" y="7276"/>
                  </a:cubicBezTo>
                  <a:cubicBezTo>
                    <a:pt x="6061" y="7419"/>
                    <a:pt x="6144" y="7550"/>
                    <a:pt x="6240" y="7669"/>
                  </a:cubicBezTo>
                  <a:cubicBezTo>
                    <a:pt x="6371" y="7847"/>
                    <a:pt x="6537" y="7931"/>
                    <a:pt x="6716" y="7931"/>
                  </a:cubicBezTo>
                  <a:cubicBezTo>
                    <a:pt x="6835" y="7931"/>
                    <a:pt x="7014" y="7895"/>
                    <a:pt x="7192" y="7680"/>
                  </a:cubicBezTo>
                  <a:cubicBezTo>
                    <a:pt x="7335" y="7502"/>
                    <a:pt x="7478" y="7311"/>
                    <a:pt x="7597" y="7133"/>
                  </a:cubicBezTo>
                  <a:cubicBezTo>
                    <a:pt x="7668" y="7014"/>
                    <a:pt x="7752" y="6907"/>
                    <a:pt x="7835" y="6788"/>
                  </a:cubicBezTo>
                  <a:cubicBezTo>
                    <a:pt x="8049" y="6490"/>
                    <a:pt x="8264" y="6204"/>
                    <a:pt x="8490" y="5906"/>
                  </a:cubicBezTo>
                  <a:cubicBezTo>
                    <a:pt x="9097" y="5097"/>
                    <a:pt x="9716" y="4263"/>
                    <a:pt x="10347" y="3442"/>
                  </a:cubicBezTo>
                  <a:cubicBezTo>
                    <a:pt x="10776" y="2870"/>
                    <a:pt x="11240" y="2323"/>
                    <a:pt x="11681" y="1787"/>
                  </a:cubicBezTo>
                  <a:cubicBezTo>
                    <a:pt x="11836" y="1608"/>
                    <a:pt x="11967" y="1442"/>
                    <a:pt x="12121" y="1263"/>
                  </a:cubicBezTo>
                  <a:cubicBezTo>
                    <a:pt x="12193" y="1180"/>
                    <a:pt x="12276" y="1084"/>
                    <a:pt x="12383" y="989"/>
                  </a:cubicBezTo>
                  <a:lnTo>
                    <a:pt x="12455" y="906"/>
                  </a:lnTo>
                  <a:lnTo>
                    <a:pt x="13229" y="1418"/>
                  </a:lnTo>
                  <a:cubicBezTo>
                    <a:pt x="12669" y="2418"/>
                    <a:pt x="7668" y="8752"/>
                    <a:pt x="6704" y="9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sp>
        <p:nvSpPr>
          <p:cNvPr id="68" name="Google Shape;418;p31"/>
          <p:cNvSpPr txBox="1">
            <a:spLocks/>
          </p:cNvSpPr>
          <p:nvPr/>
        </p:nvSpPr>
        <p:spPr>
          <a:xfrm>
            <a:off x="6352472" y="2565570"/>
            <a:ext cx="182225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defTabSz="914378">
              <a:buClr>
                <a:srgbClr val="003849"/>
              </a:buClr>
            </a:pPr>
            <a:r>
              <a:rPr lang="vi-VN" sz="2000" dirty="0">
                <a:solidFill>
                  <a:srgbClr val="003849"/>
                </a:solidFill>
              </a:rPr>
              <a:t>10 chặng</a:t>
            </a:r>
          </a:p>
        </p:txBody>
      </p:sp>
      <p:grpSp>
        <p:nvGrpSpPr>
          <p:cNvPr id="69" name="Google Shape;6709;p61"/>
          <p:cNvGrpSpPr/>
          <p:nvPr/>
        </p:nvGrpSpPr>
        <p:grpSpPr>
          <a:xfrm>
            <a:off x="6108760" y="3287970"/>
            <a:ext cx="298169" cy="295674"/>
            <a:chOff x="2707950" y="4399325"/>
            <a:chExt cx="423475" cy="481775"/>
          </a:xfrm>
        </p:grpSpPr>
        <p:sp>
          <p:nvSpPr>
            <p:cNvPr id="70" name="Google Shape;6710;p61"/>
            <p:cNvSpPr/>
            <p:nvPr/>
          </p:nvSpPr>
          <p:spPr>
            <a:xfrm>
              <a:off x="2905550" y="4515000"/>
              <a:ext cx="28275" cy="366100"/>
            </a:xfrm>
            <a:custGeom>
              <a:avLst/>
              <a:gdLst/>
              <a:ahLst/>
              <a:cxnLst/>
              <a:rect l="l" t="t" r="r" b="b"/>
              <a:pathLst>
                <a:path w="1131" h="14644" extrusionOk="0">
                  <a:moveTo>
                    <a:pt x="1" y="0"/>
                  </a:moveTo>
                  <a:lnTo>
                    <a:pt x="1" y="14644"/>
                  </a:lnTo>
                  <a:lnTo>
                    <a:pt x="1130" y="1464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  <a:ea typeface="+mn-ea"/>
              </a:endParaRPr>
            </a:p>
          </p:txBody>
        </p:sp>
        <p:sp>
          <p:nvSpPr>
            <p:cNvPr id="71" name="Google Shape;6711;p61"/>
            <p:cNvSpPr/>
            <p:nvPr/>
          </p:nvSpPr>
          <p:spPr>
            <a:xfrm>
              <a:off x="296202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0" y="0"/>
                  </a:moveTo>
                  <a:lnTo>
                    <a:pt x="0" y="1169"/>
                  </a:lnTo>
                  <a:lnTo>
                    <a:pt x="5646" y="1169"/>
                  </a:lnTo>
                  <a:lnTo>
                    <a:pt x="564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  <a:ea typeface="+mn-ea"/>
              </a:endParaRPr>
            </a:p>
          </p:txBody>
        </p:sp>
        <p:sp>
          <p:nvSpPr>
            <p:cNvPr id="72" name="Google Shape;6712;p61"/>
            <p:cNvSpPr/>
            <p:nvPr/>
          </p:nvSpPr>
          <p:spPr>
            <a:xfrm>
              <a:off x="296202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0" y="0"/>
                  </a:moveTo>
                  <a:lnTo>
                    <a:pt x="0" y="4517"/>
                  </a:lnTo>
                  <a:lnTo>
                    <a:pt x="3951" y="4517"/>
                  </a:lnTo>
                  <a:cubicBezTo>
                    <a:pt x="4888" y="4517"/>
                    <a:pt x="5646" y="3758"/>
                    <a:pt x="5646" y="2825"/>
                  </a:cubicBezTo>
                  <a:lnTo>
                    <a:pt x="564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  <a:ea typeface="+mn-ea"/>
              </a:endParaRPr>
            </a:p>
          </p:txBody>
        </p:sp>
        <p:sp>
          <p:nvSpPr>
            <p:cNvPr id="73" name="Google Shape;6713;p61"/>
            <p:cNvSpPr/>
            <p:nvPr/>
          </p:nvSpPr>
          <p:spPr>
            <a:xfrm>
              <a:off x="273617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5647" y="1169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  <a:ea typeface="+mn-ea"/>
              </a:endParaRPr>
            </a:p>
          </p:txBody>
        </p:sp>
        <p:sp>
          <p:nvSpPr>
            <p:cNvPr id="74" name="Google Shape;6714;p61"/>
            <p:cNvSpPr/>
            <p:nvPr/>
          </p:nvSpPr>
          <p:spPr>
            <a:xfrm>
              <a:off x="273617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1" y="0"/>
                  </a:moveTo>
                  <a:lnTo>
                    <a:pt x="1" y="2825"/>
                  </a:lnTo>
                  <a:cubicBezTo>
                    <a:pt x="1" y="3758"/>
                    <a:pt x="759" y="4517"/>
                    <a:pt x="1693" y="4517"/>
                  </a:cubicBezTo>
                  <a:lnTo>
                    <a:pt x="5647" y="4517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  <a:ea typeface="+mn-ea"/>
              </a:endParaRPr>
            </a:p>
          </p:txBody>
        </p:sp>
        <p:sp>
          <p:nvSpPr>
            <p:cNvPr id="75" name="Google Shape;6715;p61"/>
            <p:cNvSpPr/>
            <p:nvPr/>
          </p:nvSpPr>
          <p:spPr>
            <a:xfrm>
              <a:off x="2707950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1693" y="0"/>
                  </a:moveTo>
                  <a:cubicBezTo>
                    <a:pt x="759" y="0"/>
                    <a:pt x="0" y="756"/>
                    <a:pt x="0" y="1693"/>
                  </a:cubicBezTo>
                  <a:lnTo>
                    <a:pt x="0" y="2747"/>
                  </a:lnTo>
                  <a:cubicBezTo>
                    <a:pt x="0" y="3060"/>
                    <a:pt x="253" y="3313"/>
                    <a:pt x="563" y="3313"/>
                  </a:cubicBezTo>
                  <a:lnTo>
                    <a:pt x="6776" y="3313"/>
                  </a:lnTo>
                  <a:lnTo>
                    <a:pt x="677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  <a:ea typeface="+mn-ea"/>
              </a:endParaRPr>
            </a:p>
          </p:txBody>
        </p:sp>
        <p:sp>
          <p:nvSpPr>
            <p:cNvPr id="76" name="Google Shape;6716;p61"/>
            <p:cNvSpPr/>
            <p:nvPr/>
          </p:nvSpPr>
          <p:spPr>
            <a:xfrm>
              <a:off x="273617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1" y="1"/>
                  </a:moveTo>
                  <a:lnTo>
                    <a:pt x="1" y="2259"/>
                  </a:lnTo>
                  <a:lnTo>
                    <a:pt x="5647" y="2259"/>
                  </a:lnTo>
                  <a:lnTo>
                    <a:pt x="564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  <a:ea typeface="+mn-ea"/>
              </a:endParaRPr>
            </a:p>
          </p:txBody>
        </p:sp>
        <p:sp>
          <p:nvSpPr>
            <p:cNvPr id="77" name="Google Shape;6717;p61"/>
            <p:cNvSpPr/>
            <p:nvPr/>
          </p:nvSpPr>
          <p:spPr>
            <a:xfrm>
              <a:off x="2850525" y="4430375"/>
              <a:ext cx="138325" cy="56500"/>
            </a:xfrm>
            <a:custGeom>
              <a:avLst/>
              <a:gdLst/>
              <a:ahLst/>
              <a:cxnLst/>
              <a:rect l="l" t="t" r="r" b="b"/>
              <a:pathLst>
                <a:path w="5533" h="2260" extrusionOk="0">
                  <a:moveTo>
                    <a:pt x="2765" y="1"/>
                  </a:moveTo>
                  <a:cubicBezTo>
                    <a:pt x="1500" y="1"/>
                    <a:pt x="275" y="916"/>
                    <a:pt x="1" y="2259"/>
                  </a:cubicBezTo>
                  <a:lnTo>
                    <a:pt x="5532" y="2259"/>
                  </a:lnTo>
                  <a:cubicBezTo>
                    <a:pt x="5258" y="910"/>
                    <a:pt x="4030" y="1"/>
                    <a:pt x="2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  <a:ea typeface="+mn-ea"/>
              </a:endParaRPr>
            </a:p>
          </p:txBody>
        </p:sp>
        <p:sp>
          <p:nvSpPr>
            <p:cNvPr id="78" name="Google Shape;6718;p61"/>
            <p:cNvSpPr/>
            <p:nvPr/>
          </p:nvSpPr>
          <p:spPr>
            <a:xfrm>
              <a:off x="2974300" y="4399350"/>
              <a:ext cx="129650" cy="87525"/>
            </a:xfrm>
            <a:custGeom>
              <a:avLst/>
              <a:gdLst/>
              <a:ahLst/>
              <a:cxnLst/>
              <a:rect l="l" t="t" r="r" b="b"/>
              <a:pathLst>
                <a:path w="5186" h="3501" extrusionOk="0">
                  <a:moveTo>
                    <a:pt x="2058" y="0"/>
                  </a:moveTo>
                  <a:cubicBezTo>
                    <a:pt x="1374" y="0"/>
                    <a:pt x="670" y="239"/>
                    <a:pt x="0" y="775"/>
                  </a:cubicBezTo>
                  <a:cubicBezTo>
                    <a:pt x="931" y="1398"/>
                    <a:pt x="1554" y="2389"/>
                    <a:pt x="1714" y="3500"/>
                  </a:cubicBezTo>
                  <a:lnTo>
                    <a:pt x="4397" y="3500"/>
                  </a:lnTo>
                  <a:cubicBezTo>
                    <a:pt x="4842" y="3497"/>
                    <a:pt x="5185" y="3109"/>
                    <a:pt x="5131" y="2666"/>
                  </a:cubicBezTo>
                  <a:cubicBezTo>
                    <a:pt x="5128" y="2639"/>
                    <a:pt x="5125" y="2609"/>
                    <a:pt x="5119" y="2579"/>
                  </a:cubicBezTo>
                  <a:cubicBezTo>
                    <a:pt x="4936" y="1482"/>
                    <a:pt x="4207" y="609"/>
                    <a:pt x="3171" y="212"/>
                  </a:cubicBezTo>
                  <a:cubicBezTo>
                    <a:pt x="2813" y="74"/>
                    <a:pt x="2438" y="0"/>
                    <a:pt x="20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  <a:ea typeface="+mn-ea"/>
              </a:endParaRPr>
            </a:p>
          </p:txBody>
        </p:sp>
        <p:sp>
          <p:nvSpPr>
            <p:cNvPr id="79" name="Google Shape;6719;p61"/>
            <p:cNvSpPr/>
            <p:nvPr/>
          </p:nvSpPr>
          <p:spPr>
            <a:xfrm>
              <a:off x="2735425" y="4399325"/>
              <a:ext cx="129650" cy="87475"/>
            </a:xfrm>
            <a:custGeom>
              <a:avLst/>
              <a:gdLst/>
              <a:ahLst/>
              <a:cxnLst/>
              <a:rect l="l" t="t" r="r" b="b"/>
              <a:pathLst>
                <a:path w="5186" h="3499" extrusionOk="0">
                  <a:moveTo>
                    <a:pt x="3150" y="0"/>
                  </a:moveTo>
                  <a:cubicBezTo>
                    <a:pt x="2765" y="0"/>
                    <a:pt x="2385" y="77"/>
                    <a:pt x="2015" y="219"/>
                  </a:cubicBezTo>
                  <a:cubicBezTo>
                    <a:pt x="979" y="616"/>
                    <a:pt x="250" y="1483"/>
                    <a:pt x="67" y="2580"/>
                  </a:cubicBezTo>
                  <a:cubicBezTo>
                    <a:pt x="64" y="2610"/>
                    <a:pt x="58" y="2637"/>
                    <a:pt x="55" y="2667"/>
                  </a:cubicBezTo>
                  <a:cubicBezTo>
                    <a:pt x="0" y="3110"/>
                    <a:pt x="344" y="3498"/>
                    <a:pt x="789" y="3498"/>
                  </a:cubicBezTo>
                  <a:lnTo>
                    <a:pt x="3475" y="3498"/>
                  </a:lnTo>
                  <a:cubicBezTo>
                    <a:pt x="3632" y="2390"/>
                    <a:pt x="4255" y="1399"/>
                    <a:pt x="5186" y="776"/>
                  </a:cubicBezTo>
                  <a:cubicBezTo>
                    <a:pt x="4510" y="236"/>
                    <a:pt x="3823" y="0"/>
                    <a:pt x="31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  <a:ea typeface="+mn-ea"/>
              </a:endParaRPr>
            </a:p>
          </p:txBody>
        </p:sp>
        <p:sp>
          <p:nvSpPr>
            <p:cNvPr id="80" name="Google Shape;6720;p61"/>
            <p:cNvSpPr/>
            <p:nvPr/>
          </p:nvSpPr>
          <p:spPr>
            <a:xfrm>
              <a:off x="2962025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0" y="0"/>
                  </a:moveTo>
                  <a:lnTo>
                    <a:pt x="0" y="3313"/>
                  </a:lnTo>
                  <a:lnTo>
                    <a:pt x="6209" y="3313"/>
                  </a:lnTo>
                  <a:cubicBezTo>
                    <a:pt x="6523" y="3313"/>
                    <a:pt x="6776" y="3060"/>
                    <a:pt x="6776" y="2747"/>
                  </a:cubicBezTo>
                  <a:lnTo>
                    <a:pt x="6776" y="1693"/>
                  </a:lnTo>
                  <a:cubicBezTo>
                    <a:pt x="6776" y="756"/>
                    <a:pt x="6017" y="0"/>
                    <a:pt x="5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  <a:ea typeface="+mn-ea"/>
              </a:endParaRPr>
            </a:p>
          </p:txBody>
        </p:sp>
        <p:sp>
          <p:nvSpPr>
            <p:cNvPr id="81" name="Google Shape;6721;p61"/>
            <p:cNvSpPr/>
            <p:nvPr/>
          </p:nvSpPr>
          <p:spPr>
            <a:xfrm>
              <a:off x="296202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0" y="1"/>
                  </a:moveTo>
                  <a:lnTo>
                    <a:pt x="0" y="2259"/>
                  </a:lnTo>
                  <a:lnTo>
                    <a:pt x="5646" y="2259"/>
                  </a:lnTo>
                  <a:lnTo>
                    <a:pt x="564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  <a:ea typeface="+mn-ea"/>
              </a:endParaRPr>
            </a:p>
          </p:txBody>
        </p:sp>
      </p:grpSp>
      <p:sp>
        <p:nvSpPr>
          <p:cNvPr id="95" name="Google Shape;418;p31"/>
          <p:cNvSpPr txBox="1">
            <a:spLocks/>
          </p:cNvSpPr>
          <p:nvPr/>
        </p:nvSpPr>
        <p:spPr>
          <a:xfrm>
            <a:off x="6393693" y="3236735"/>
            <a:ext cx="272823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defTabSz="914378">
              <a:buClr>
                <a:srgbClr val="003849"/>
              </a:buClr>
            </a:pPr>
            <a:r>
              <a:rPr lang="vi-VN" sz="2000" dirty="0">
                <a:solidFill>
                  <a:srgbClr val="003849"/>
                </a:solidFill>
              </a:rPr>
              <a:t>1 phần quà từ bố mẹ</a:t>
            </a:r>
          </a:p>
        </p:txBody>
      </p:sp>
      <p:grpSp>
        <p:nvGrpSpPr>
          <p:cNvPr id="96" name="Google Shape;6388;p61"/>
          <p:cNvGrpSpPr/>
          <p:nvPr/>
        </p:nvGrpSpPr>
        <p:grpSpPr>
          <a:xfrm>
            <a:off x="6121614" y="4010577"/>
            <a:ext cx="305386" cy="338602"/>
            <a:chOff x="3300325" y="249875"/>
            <a:chExt cx="433725" cy="480900"/>
          </a:xfrm>
        </p:grpSpPr>
        <p:sp>
          <p:nvSpPr>
            <p:cNvPr id="97" name="Google Shape;6389;p61"/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  <a:ea typeface="+mn-ea"/>
              </a:endParaRPr>
            </a:p>
          </p:txBody>
        </p:sp>
        <p:sp>
          <p:nvSpPr>
            <p:cNvPr id="98" name="Google Shape;6390;p61"/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  <a:ea typeface="+mn-ea"/>
              </a:endParaRPr>
            </a:p>
          </p:txBody>
        </p:sp>
        <p:sp>
          <p:nvSpPr>
            <p:cNvPr id="99" name="Google Shape;6391;p61"/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  <a:ea typeface="+mn-ea"/>
              </a:endParaRPr>
            </a:p>
          </p:txBody>
        </p:sp>
        <p:sp>
          <p:nvSpPr>
            <p:cNvPr id="100" name="Google Shape;6392;p61"/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  <a:ea typeface="+mn-ea"/>
              </a:endParaRPr>
            </a:p>
          </p:txBody>
        </p:sp>
        <p:sp>
          <p:nvSpPr>
            <p:cNvPr id="101" name="Google Shape;6393;p61"/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  <a:ea typeface="+mn-ea"/>
              </a:endParaRPr>
            </a:p>
          </p:txBody>
        </p:sp>
        <p:sp>
          <p:nvSpPr>
            <p:cNvPr id="102" name="Google Shape;6394;p61"/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solidFill>
                  <a:srgbClr val="435D74"/>
                </a:solidFill>
                <a:ea typeface="+mn-ea"/>
              </a:endParaRPr>
            </a:p>
          </p:txBody>
        </p:sp>
      </p:grpSp>
      <p:sp>
        <p:nvSpPr>
          <p:cNvPr id="103" name="Google Shape;418;p31"/>
          <p:cNvSpPr txBox="1">
            <a:spLocks/>
          </p:cNvSpPr>
          <p:nvPr/>
        </p:nvSpPr>
        <p:spPr>
          <a:xfrm>
            <a:off x="6479402" y="3798142"/>
            <a:ext cx="2675510" cy="1419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just" defTabSz="914378">
              <a:buClr>
                <a:srgbClr val="003849"/>
              </a:buClr>
            </a:pPr>
            <a:r>
              <a:rPr lang="en-US" sz="2000" dirty="0" err="1">
                <a:solidFill>
                  <a:srgbClr val="003849"/>
                </a:solidFill>
              </a:rPr>
              <a:t>Cộng</a:t>
            </a:r>
            <a:r>
              <a:rPr lang="en-US" sz="2000" dirty="0">
                <a:solidFill>
                  <a:srgbClr val="003849"/>
                </a:solidFill>
              </a:rPr>
              <a:t> 30 </a:t>
            </a:r>
            <a:r>
              <a:rPr lang="en-US" sz="2000" dirty="0" err="1">
                <a:solidFill>
                  <a:srgbClr val="003849"/>
                </a:solidFill>
              </a:rPr>
              <a:t>sao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khi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hoàn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thành</a:t>
            </a:r>
            <a:r>
              <a:rPr lang="en-US" sz="2000" dirty="0">
                <a:solidFill>
                  <a:srgbClr val="003849"/>
                </a:solidFill>
              </a:rPr>
              <a:t> 1 </a:t>
            </a:r>
            <a:r>
              <a:rPr lang="en-US" sz="2000" dirty="0" err="1">
                <a:solidFill>
                  <a:srgbClr val="003849"/>
                </a:solidFill>
              </a:rPr>
              <a:t>chặng</a:t>
            </a:r>
            <a:endParaRPr lang="vi-VN" sz="2000" dirty="0">
              <a:solidFill>
                <a:srgbClr val="003849"/>
              </a:solidFill>
            </a:endParaRPr>
          </a:p>
        </p:txBody>
      </p:sp>
      <p:grpSp>
        <p:nvGrpSpPr>
          <p:cNvPr id="41" name="Google Shape;221;p25"/>
          <p:cNvGrpSpPr/>
          <p:nvPr/>
        </p:nvGrpSpPr>
        <p:grpSpPr>
          <a:xfrm>
            <a:off x="6010101" y="1294957"/>
            <a:ext cx="311876" cy="280934"/>
            <a:chOff x="4582100" y="3095150"/>
            <a:chExt cx="581650" cy="417350"/>
          </a:xfrm>
        </p:grpSpPr>
        <p:sp>
          <p:nvSpPr>
            <p:cNvPr id="42" name="Google Shape;222;p25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43" name="Google Shape;223;p25"/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44" name="Google Shape;224;p25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45" name="Google Shape;225;p25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46" name="Google Shape;226;p25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47" name="Google Shape;227;p25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48" name="Google Shape;228;p25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49" name="Google Shape;229;p25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50" name="Google Shape;230;p25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53" name="Google Shape;231;p25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63" name="Google Shape;232;p25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82" name="Google Shape;233;p25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83" name="Google Shape;234;p25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84" name="Google Shape;235;p25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85" name="Google Shape;236;p25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86" name="Google Shape;237;p25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87" name="Google Shape;238;p25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88" name="Google Shape;239;p25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89" name="Google Shape;240;p25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90" name="Google Shape;241;p25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91" name="Google Shape;242;p25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92" name="Google Shape;243;p25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93" name="Google Shape;244;p25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94" name="Google Shape;245;p25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sp>
        <p:nvSpPr>
          <p:cNvPr id="104" name="Google Shape;418;p31"/>
          <p:cNvSpPr txBox="1">
            <a:spLocks/>
          </p:cNvSpPr>
          <p:nvPr/>
        </p:nvSpPr>
        <p:spPr>
          <a:xfrm>
            <a:off x="6301094" y="1159523"/>
            <a:ext cx="266723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defTabSz="914378">
              <a:buClr>
                <a:srgbClr val="003849"/>
              </a:buClr>
            </a:pPr>
            <a:r>
              <a:rPr lang="en-US" sz="2000" dirty="0" err="1">
                <a:solidFill>
                  <a:srgbClr val="003849"/>
                </a:solidFill>
              </a:rPr>
              <a:t>Các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văn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bản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trong</a:t>
            </a:r>
            <a:r>
              <a:rPr lang="en-US" sz="2000" dirty="0">
                <a:solidFill>
                  <a:srgbClr val="003849"/>
                </a:solidFill>
              </a:rPr>
              <a:t> SGK</a:t>
            </a:r>
            <a:endParaRPr lang="vi-VN" sz="2000" dirty="0">
              <a:solidFill>
                <a:srgbClr val="003849"/>
              </a:solidFill>
            </a:endParaRPr>
          </a:p>
        </p:txBody>
      </p:sp>
      <p:grpSp>
        <p:nvGrpSpPr>
          <p:cNvPr id="105" name="Google Shape;221;p25"/>
          <p:cNvGrpSpPr/>
          <p:nvPr/>
        </p:nvGrpSpPr>
        <p:grpSpPr>
          <a:xfrm>
            <a:off x="6063103" y="2114790"/>
            <a:ext cx="311876" cy="280934"/>
            <a:chOff x="4582100" y="3095150"/>
            <a:chExt cx="581650" cy="417350"/>
          </a:xfrm>
        </p:grpSpPr>
        <p:sp>
          <p:nvSpPr>
            <p:cNvPr id="106" name="Google Shape;222;p25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07" name="Google Shape;223;p25"/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08" name="Google Shape;224;p25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09" name="Google Shape;225;p25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10" name="Google Shape;226;p25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11" name="Google Shape;227;p25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12" name="Google Shape;228;p25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13" name="Google Shape;229;p25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14" name="Google Shape;230;p25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15" name="Google Shape;231;p25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16" name="Google Shape;232;p25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17" name="Google Shape;233;p25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18" name="Google Shape;234;p25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19" name="Google Shape;235;p25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20" name="Google Shape;236;p25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21" name="Google Shape;237;p25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22" name="Google Shape;238;p25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23" name="Google Shape;239;p25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24" name="Google Shape;240;p25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25" name="Google Shape;241;p25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26" name="Google Shape;242;p25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27" name="Google Shape;243;p25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28" name="Google Shape;244;p25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29" name="Google Shape;245;p25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sp>
        <p:nvSpPr>
          <p:cNvPr id="130" name="Google Shape;418;p31"/>
          <p:cNvSpPr txBox="1">
            <a:spLocks/>
          </p:cNvSpPr>
          <p:nvPr/>
        </p:nvSpPr>
        <p:spPr>
          <a:xfrm>
            <a:off x="6393914" y="2004164"/>
            <a:ext cx="266723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defTabSz="914378">
              <a:buClr>
                <a:srgbClr val="003849"/>
              </a:buClr>
            </a:pPr>
            <a:r>
              <a:rPr lang="vi-VN" sz="2000" dirty="0">
                <a:solidFill>
                  <a:srgbClr val="003849"/>
                </a:solidFill>
              </a:rPr>
              <a:t>Sác</a:t>
            </a:r>
            <a:r>
              <a:rPr lang="en-US" sz="2000" dirty="0">
                <a:solidFill>
                  <a:srgbClr val="003849"/>
                </a:solidFill>
              </a:rPr>
              <a:t>h/ </a:t>
            </a:r>
            <a:r>
              <a:rPr lang="en-US" sz="2000" dirty="0" err="1">
                <a:solidFill>
                  <a:srgbClr val="003849"/>
                </a:solidFill>
              </a:rPr>
              <a:t>truyện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yêu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thích</a:t>
            </a:r>
            <a:endParaRPr lang="vi-VN" sz="2000" dirty="0">
              <a:solidFill>
                <a:srgbClr val="003849"/>
              </a:solidFill>
            </a:endParaRP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7" y="757110"/>
            <a:ext cx="5253468" cy="4327424"/>
          </a:xfrm>
          <a:prstGeom prst="rect">
            <a:avLst/>
          </a:prstGeom>
        </p:spPr>
      </p:pic>
      <p:grpSp>
        <p:nvGrpSpPr>
          <p:cNvPr id="132" name="Google Shape;221;p25"/>
          <p:cNvGrpSpPr/>
          <p:nvPr/>
        </p:nvGrpSpPr>
        <p:grpSpPr>
          <a:xfrm>
            <a:off x="6050582" y="1708900"/>
            <a:ext cx="311876" cy="280934"/>
            <a:chOff x="4582100" y="3095150"/>
            <a:chExt cx="581650" cy="417350"/>
          </a:xfrm>
        </p:grpSpPr>
        <p:sp>
          <p:nvSpPr>
            <p:cNvPr id="133" name="Google Shape;222;p25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34" name="Google Shape;223;p25"/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35" name="Google Shape;224;p25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36" name="Google Shape;225;p25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37" name="Google Shape;226;p25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38" name="Google Shape;227;p25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39" name="Google Shape;228;p25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40" name="Google Shape;229;p25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41" name="Google Shape;230;p25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42" name="Google Shape;231;p25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43" name="Google Shape;232;p25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44" name="Google Shape;233;p25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45" name="Google Shape;234;p25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46" name="Google Shape;235;p25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47" name="Google Shape;236;p25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48" name="Google Shape;237;p25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49" name="Google Shape;238;p25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50" name="Google Shape;239;p25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51" name="Google Shape;240;p25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52" name="Google Shape;241;p25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53" name="Google Shape;242;p25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54" name="Google Shape;243;p25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55" name="Google Shape;244;p25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156" name="Google Shape;245;p25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sp>
        <p:nvSpPr>
          <p:cNvPr id="157" name="Google Shape;418;p31"/>
          <p:cNvSpPr txBox="1">
            <a:spLocks/>
          </p:cNvSpPr>
          <p:nvPr/>
        </p:nvSpPr>
        <p:spPr>
          <a:xfrm>
            <a:off x="6353201" y="1582948"/>
            <a:ext cx="233216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defTabSz="914378">
              <a:buClr>
                <a:srgbClr val="003849"/>
              </a:buClr>
            </a:pPr>
            <a:r>
              <a:rPr lang="vi-VN" sz="2000" dirty="0">
                <a:solidFill>
                  <a:srgbClr val="003849"/>
                </a:solidFill>
              </a:rPr>
              <a:t>Sách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văn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học</a:t>
            </a:r>
            <a:endParaRPr lang="vi-VN" sz="20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2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68" grpId="0"/>
      <p:bldP spid="95" grpId="0"/>
      <p:bldP spid="103" grpId="0"/>
      <p:bldP spid="104" grpId="0"/>
      <p:bldP spid="130" grpId="0"/>
      <p:bldP spid="1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0"/>
          <p:cNvSpPr txBox="1">
            <a:spLocks noGrp="1"/>
          </p:cNvSpPr>
          <p:nvPr>
            <p:ph type="title"/>
          </p:nvPr>
        </p:nvSpPr>
        <p:spPr>
          <a:xfrm>
            <a:off x="705572" y="-50008"/>
            <a:ext cx="7720917" cy="12785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vi-VN" sz="3200" dirty="0"/>
              <a:t>MỘT SỐ NHẬT KÍ ĐỌC SÁCH CON CÓ THỂ THAM KHẢO</a:t>
            </a:r>
            <a:endParaRPr sz="3200" dirty="0"/>
          </a:p>
        </p:txBody>
      </p:sp>
      <p:sp>
        <p:nvSpPr>
          <p:cNvPr id="383" name="Google Shape;383;p30"/>
          <p:cNvSpPr/>
          <p:nvPr/>
        </p:nvSpPr>
        <p:spPr>
          <a:xfrm rot="2006702">
            <a:off x="8283059" y="180282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384" name="Google Shape;384;p30"/>
          <p:cNvSpPr/>
          <p:nvPr/>
        </p:nvSpPr>
        <p:spPr>
          <a:xfrm>
            <a:off x="8677170" y="637372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grpSp>
        <p:nvGrpSpPr>
          <p:cNvPr id="385" name="Google Shape;385;p30"/>
          <p:cNvGrpSpPr/>
          <p:nvPr/>
        </p:nvGrpSpPr>
        <p:grpSpPr>
          <a:xfrm>
            <a:off x="7533512" y="2129241"/>
            <a:ext cx="843483" cy="1025071"/>
            <a:chOff x="2537500" y="2379600"/>
            <a:chExt cx="272100" cy="330700"/>
          </a:xfrm>
        </p:grpSpPr>
        <p:sp>
          <p:nvSpPr>
            <p:cNvPr id="386" name="Google Shape;386;p30"/>
            <p:cNvSpPr/>
            <p:nvPr/>
          </p:nvSpPr>
          <p:spPr>
            <a:xfrm>
              <a:off x="2554775" y="2394175"/>
              <a:ext cx="223275" cy="260475"/>
            </a:xfrm>
            <a:custGeom>
              <a:avLst/>
              <a:gdLst/>
              <a:ahLst/>
              <a:cxnLst/>
              <a:rect l="l" t="t" r="r" b="b"/>
              <a:pathLst>
                <a:path w="8931" h="10419" extrusionOk="0">
                  <a:moveTo>
                    <a:pt x="2155" y="0"/>
                  </a:moveTo>
                  <a:lnTo>
                    <a:pt x="8335" y="0"/>
                  </a:lnTo>
                  <a:cubicBezTo>
                    <a:pt x="8394" y="0"/>
                    <a:pt x="8430" y="12"/>
                    <a:pt x="8525" y="24"/>
                  </a:cubicBezTo>
                  <a:cubicBezTo>
                    <a:pt x="8537" y="179"/>
                    <a:pt x="8537" y="322"/>
                    <a:pt x="8537" y="453"/>
                  </a:cubicBezTo>
                  <a:cubicBezTo>
                    <a:pt x="8537" y="870"/>
                    <a:pt x="8537" y="1298"/>
                    <a:pt x="8632" y="1703"/>
                  </a:cubicBezTo>
                  <a:cubicBezTo>
                    <a:pt x="8692" y="2025"/>
                    <a:pt x="8656" y="2358"/>
                    <a:pt x="8656" y="2703"/>
                  </a:cubicBezTo>
                  <a:cubicBezTo>
                    <a:pt x="8656" y="3048"/>
                    <a:pt x="8668" y="3394"/>
                    <a:pt x="8728" y="3727"/>
                  </a:cubicBezTo>
                  <a:cubicBezTo>
                    <a:pt x="8763" y="3894"/>
                    <a:pt x="8763" y="4072"/>
                    <a:pt x="8763" y="4251"/>
                  </a:cubicBezTo>
                  <a:cubicBezTo>
                    <a:pt x="8763" y="5180"/>
                    <a:pt x="8751" y="6096"/>
                    <a:pt x="8751" y="7025"/>
                  </a:cubicBezTo>
                  <a:cubicBezTo>
                    <a:pt x="8751" y="7180"/>
                    <a:pt x="8763" y="7335"/>
                    <a:pt x="8787" y="7501"/>
                  </a:cubicBezTo>
                  <a:cubicBezTo>
                    <a:pt x="8930" y="8109"/>
                    <a:pt x="8871" y="8728"/>
                    <a:pt x="8835" y="9347"/>
                  </a:cubicBezTo>
                  <a:cubicBezTo>
                    <a:pt x="8835" y="9359"/>
                    <a:pt x="8823" y="9359"/>
                    <a:pt x="8787" y="9383"/>
                  </a:cubicBezTo>
                  <a:lnTo>
                    <a:pt x="8573" y="9168"/>
                  </a:lnTo>
                  <a:cubicBezTo>
                    <a:pt x="8466" y="9061"/>
                    <a:pt x="8347" y="9049"/>
                    <a:pt x="8216" y="9085"/>
                  </a:cubicBezTo>
                  <a:cubicBezTo>
                    <a:pt x="8097" y="9133"/>
                    <a:pt x="7978" y="9180"/>
                    <a:pt x="7823" y="9240"/>
                  </a:cubicBezTo>
                  <a:cubicBezTo>
                    <a:pt x="7799" y="9133"/>
                    <a:pt x="7751" y="9049"/>
                    <a:pt x="7763" y="8990"/>
                  </a:cubicBezTo>
                  <a:cubicBezTo>
                    <a:pt x="7858" y="8632"/>
                    <a:pt x="7751" y="8299"/>
                    <a:pt x="7561" y="7978"/>
                  </a:cubicBezTo>
                  <a:cubicBezTo>
                    <a:pt x="7632" y="7870"/>
                    <a:pt x="7704" y="7751"/>
                    <a:pt x="7775" y="7632"/>
                  </a:cubicBezTo>
                  <a:cubicBezTo>
                    <a:pt x="8180" y="7001"/>
                    <a:pt x="8132" y="7216"/>
                    <a:pt x="8132" y="6466"/>
                  </a:cubicBezTo>
                  <a:lnTo>
                    <a:pt x="8132" y="6132"/>
                  </a:lnTo>
                  <a:cubicBezTo>
                    <a:pt x="8120" y="5477"/>
                    <a:pt x="7942" y="4882"/>
                    <a:pt x="7466" y="4406"/>
                  </a:cubicBezTo>
                  <a:cubicBezTo>
                    <a:pt x="7275" y="4191"/>
                    <a:pt x="7096" y="3965"/>
                    <a:pt x="6906" y="3751"/>
                  </a:cubicBezTo>
                  <a:cubicBezTo>
                    <a:pt x="6977" y="3715"/>
                    <a:pt x="7085" y="3703"/>
                    <a:pt x="7156" y="3644"/>
                  </a:cubicBezTo>
                  <a:cubicBezTo>
                    <a:pt x="7204" y="3608"/>
                    <a:pt x="7263" y="3525"/>
                    <a:pt x="7239" y="3465"/>
                  </a:cubicBezTo>
                  <a:cubicBezTo>
                    <a:pt x="7239" y="3406"/>
                    <a:pt x="7168" y="3346"/>
                    <a:pt x="7120" y="3310"/>
                  </a:cubicBezTo>
                  <a:cubicBezTo>
                    <a:pt x="7085" y="3287"/>
                    <a:pt x="7025" y="3287"/>
                    <a:pt x="6966" y="3287"/>
                  </a:cubicBezTo>
                  <a:cubicBezTo>
                    <a:pt x="6489" y="3287"/>
                    <a:pt x="6013" y="3215"/>
                    <a:pt x="5537" y="3287"/>
                  </a:cubicBezTo>
                  <a:cubicBezTo>
                    <a:pt x="4406" y="3453"/>
                    <a:pt x="3251" y="3358"/>
                    <a:pt x="2120" y="3370"/>
                  </a:cubicBezTo>
                  <a:cubicBezTo>
                    <a:pt x="1810" y="3370"/>
                    <a:pt x="1489" y="3358"/>
                    <a:pt x="1167" y="3370"/>
                  </a:cubicBezTo>
                  <a:cubicBezTo>
                    <a:pt x="929" y="3370"/>
                    <a:pt x="929" y="3394"/>
                    <a:pt x="739" y="3596"/>
                  </a:cubicBezTo>
                  <a:cubicBezTo>
                    <a:pt x="774" y="3727"/>
                    <a:pt x="870" y="3787"/>
                    <a:pt x="977" y="3810"/>
                  </a:cubicBezTo>
                  <a:cubicBezTo>
                    <a:pt x="1108" y="3834"/>
                    <a:pt x="1262" y="3834"/>
                    <a:pt x="1405" y="3834"/>
                  </a:cubicBezTo>
                  <a:cubicBezTo>
                    <a:pt x="2001" y="3834"/>
                    <a:pt x="2584" y="3822"/>
                    <a:pt x="3179" y="3822"/>
                  </a:cubicBezTo>
                  <a:cubicBezTo>
                    <a:pt x="3275" y="3822"/>
                    <a:pt x="3370" y="3834"/>
                    <a:pt x="3465" y="3834"/>
                  </a:cubicBezTo>
                  <a:cubicBezTo>
                    <a:pt x="3513" y="3965"/>
                    <a:pt x="3417" y="4013"/>
                    <a:pt x="3358" y="4072"/>
                  </a:cubicBezTo>
                  <a:cubicBezTo>
                    <a:pt x="3251" y="4180"/>
                    <a:pt x="3132" y="4251"/>
                    <a:pt x="3036" y="4358"/>
                  </a:cubicBezTo>
                  <a:cubicBezTo>
                    <a:pt x="2894" y="4477"/>
                    <a:pt x="2798" y="4596"/>
                    <a:pt x="2763" y="4787"/>
                  </a:cubicBezTo>
                  <a:cubicBezTo>
                    <a:pt x="2751" y="4858"/>
                    <a:pt x="2691" y="4942"/>
                    <a:pt x="2632" y="5013"/>
                  </a:cubicBezTo>
                  <a:lnTo>
                    <a:pt x="1370" y="5013"/>
                  </a:lnTo>
                  <a:cubicBezTo>
                    <a:pt x="1262" y="5013"/>
                    <a:pt x="1155" y="5001"/>
                    <a:pt x="1072" y="5013"/>
                  </a:cubicBezTo>
                  <a:cubicBezTo>
                    <a:pt x="989" y="5025"/>
                    <a:pt x="929" y="5061"/>
                    <a:pt x="870" y="5084"/>
                  </a:cubicBezTo>
                  <a:cubicBezTo>
                    <a:pt x="750" y="5156"/>
                    <a:pt x="750" y="5323"/>
                    <a:pt x="870" y="5418"/>
                  </a:cubicBezTo>
                  <a:cubicBezTo>
                    <a:pt x="977" y="5501"/>
                    <a:pt x="1108" y="5513"/>
                    <a:pt x="1251" y="5513"/>
                  </a:cubicBezTo>
                  <a:lnTo>
                    <a:pt x="2108" y="5513"/>
                  </a:lnTo>
                  <a:cubicBezTo>
                    <a:pt x="2203" y="5513"/>
                    <a:pt x="2274" y="5537"/>
                    <a:pt x="2358" y="5549"/>
                  </a:cubicBezTo>
                  <a:cubicBezTo>
                    <a:pt x="2334" y="5894"/>
                    <a:pt x="2298" y="6216"/>
                    <a:pt x="2286" y="6549"/>
                  </a:cubicBezTo>
                  <a:cubicBezTo>
                    <a:pt x="2120" y="6644"/>
                    <a:pt x="1965" y="6608"/>
                    <a:pt x="1810" y="6620"/>
                  </a:cubicBezTo>
                  <a:cubicBezTo>
                    <a:pt x="1620" y="6632"/>
                    <a:pt x="1405" y="6644"/>
                    <a:pt x="1215" y="6680"/>
                  </a:cubicBezTo>
                  <a:cubicBezTo>
                    <a:pt x="1108" y="6692"/>
                    <a:pt x="1036" y="6787"/>
                    <a:pt x="1084" y="6918"/>
                  </a:cubicBezTo>
                  <a:cubicBezTo>
                    <a:pt x="1501" y="7049"/>
                    <a:pt x="1929" y="6966"/>
                    <a:pt x="2346" y="7025"/>
                  </a:cubicBezTo>
                  <a:cubicBezTo>
                    <a:pt x="2441" y="7228"/>
                    <a:pt x="2501" y="7442"/>
                    <a:pt x="2596" y="7620"/>
                  </a:cubicBezTo>
                  <a:cubicBezTo>
                    <a:pt x="2703" y="7799"/>
                    <a:pt x="2894" y="7930"/>
                    <a:pt x="2977" y="8132"/>
                  </a:cubicBezTo>
                  <a:cubicBezTo>
                    <a:pt x="2941" y="8240"/>
                    <a:pt x="2870" y="8216"/>
                    <a:pt x="2798" y="8228"/>
                  </a:cubicBezTo>
                  <a:cubicBezTo>
                    <a:pt x="2465" y="8228"/>
                    <a:pt x="2120" y="8228"/>
                    <a:pt x="1798" y="8240"/>
                  </a:cubicBezTo>
                  <a:cubicBezTo>
                    <a:pt x="1667" y="8240"/>
                    <a:pt x="1512" y="8287"/>
                    <a:pt x="1381" y="8335"/>
                  </a:cubicBezTo>
                  <a:cubicBezTo>
                    <a:pt x="1334" y="8347"/>
                    <a:pt x="1286" y="8418"/>
                    <a:pt x="1286" y="8466"/>
                  </a:cubicBezTo>
                  <a:cubicBezTo>
                    <a:pt x="1286" y="8513"/>
                    <a:pt x="1334" y="8585"/>
                    <a:pt x="1381" y="8597"/>
                  </a:cubicBezTo>
                  <a:cubicBezTo>
                    <a:pt x="1489" y="8644"/>
                    <a:pt x="1608" y="8668"/>
                    <a:pt x="1703" y="8668"/>
                  </a:cubicBezTo>
                  <a:cubicBezTo>
                    <a:pt x="2179" y="8692"/>
                    <a:pt x="2655" y="8704"/>
                    <a:pt x="3132" y="8692"/>
                  </a:cubicBezTo>
                  <a:cubicBezTo>
                    <a:pt x="3417" y="8692"/>
                    <a:pt x="3667" y="8752"/>
                    <a:pt x="3929" y="8871"/>
                  </a:cubicBezTo>
                  <a:cubicBezTo>
                    <a:pt x="4025" y="8906"/>
                    <a:pt x="4132" y="8954"/>
                    <a:pt x="4239" y="9013"/>
                  </a:cubicBezTo>
                  <a:cubicBezTo>
                    <a:pt x="4703" y="9240"/>
                    <a:pt x="5180" y="9264"/>
                    <a:pt x="5668" y="9073"/>
                  </a:cubicBezTo>
                  <a:cubicBezTo>
                    <a:pt x="5775" y="9025"/>
                    <a:pt x="5894" y="9013"/>
                    <a:pt x="6013" y="9002"/>
                  </a:cubicBezTo>
                  <a:cubicBezTo>
                    <a:pt x="6108" y="9121"/>
                    <a:pt x="6215" y="9204"/>
                    <a:pt x="6311" y="9323"/>
                  </a:cubicBezTo>
                  <a:cubicBezTo>
                    <a:pt x="6442" y="9490"/>
                    <a:pt x="6620" y="9585"/>
                    <a:pt x="6846" y="9561"/>
                  </a:cubicBezTo>
                  <a:cubicBezTo>
                    <a:pt x="6906" y="9561"/>
                    <a:pt x="6966" y="9549"/>
                    <a:pt x="7001" y="9561"/>
                  </a:cubicBezTo>
                  <a:cubicBezTo>
                    <a:pt x="7085" y="9597"/>
                    <a:pt x="7144" y="9656"/>
                    <a:pt x="7180" y="9704"/>
                  </a:cubicBezTo>
                  <a:cubicBezTo>
                    <a:pt x="7049" y="9942"/>
                    <a:pt x="6930" y="10145"/>
                    <a:pt x="6799" y="10371"/>
                  </a:cubicBezTo>
                  <a:cubicBezTo>
                    <a:pt x="6168" y="10418"/>
                    <a:pt x="786" y="10383"/>
                    <a:pt x="417" y="10335"/>
                  </a:cubicBezTo>
                  <a:cubicBezTo>
                    <a:pt x="298" y="10085"/>
                    <a:pt x="250" y="9835"/>
                    <a:pt x="250" y="9549"/>
                  </a:cubicBezTo>
                  <a:cubicBezTo>
                    <a:pt x="250" y="9264"/>
                    <a:pt x="262" y="8966"/>
                    <a:pt x="155" y="8704"/>
                  </a:cubicBezTo>
                  <a:cubicBezTo>
                    <a:pt x="131" y="8597"/>
                    <a:pt x="131" y="8478"/>
                    <a:pt x="131" y="8359"/>
                  </a:cubicBezTo>
                  <a:lnTo>
                    <a:pt x="131" y="7585"/>
                  </a:lnTo>
                  <a:cubicBezTo>
                    <a:pt x="131" y="7466"/>
                    <a:pt x="131" y="7347"/>
                    <a:pt x="96" y="7239"/>
                  </a:cubicBezTo>
                  <a:cubicBezTo>
                    <a:pt x="0" y="6942"/>
                    <a:pt x="24" y="6644"/>
                    <a:pt x="24" y="6346"/>
                  </a:cubicBezTo>
                  <a:lnTo>
                    <a:pt x="24" y="2894"/>
                  </a:lnTo>
                  <a:cubicBezTo>
                    <a:pt x="24" y="2763"/>
                    <a:pt x="12" y="2620"/>
                    <a:pt x="72" y="2453"/>
                  </a:cubicBezTo>
                  <a:cubicBezTo>
                    <a:pt x="429" y="2596"/>
                    <a:pt x="810" y="2513"/>
                    <a:pt x="1167" y="2632"/>
                  </a:cubicBezTo>
                  <a:cubicBezTo>
                    <a:pt x="1346" y="2691"/>
                    <a:pt x="1572" y="2656"/>
                    <a:pt x="1762" y="2644"/>
                  </a:cubicBezTo>
                  <a:cubicBezTo>
                    <a:pt x="1941" y="2632"/>
                    <a:pt x="2048" y="2513"/>
                    <a:pt x="2084" y="2334"/>
                  </a:cubicBezTo>
                  <a:cubicBezTo>
                    <a:pt x="2096" y="2227"/>
                    <a:pt x="2096" y="2120"/>
                    <a:pt x="2096" y="2036"/>
                  </a:cubicBezTo>
                  <a:cubicBezTo>
                    <a:pt x="2096" y="1822"/>
                    <a:pt x="2096" y="1608"/>
                    <a:pt x="2155" y="1393"/>
                  </a:cubicBezTo>
                  <a:cubicBezTo>
                    <a:pt x="2203" y="1251"/>
                    <a:pt x="2179" y="1084"/>
                    <a:pt x="2179" y="917"/>
                  </a:cubicBezTo>
                  <a:cubicBezTo>
                    <a:pt x="2155" y="596"/>
                    <a:pt x="2155" y="322"/>
                    <a:pt x="2155" y="0"/>
                  </a:cubicBezTo>
                  <a:close/>
                  <a:moveTo>
                    <a:pt x="6549" y="1917"/>
                  </a:moveTo>
                  <a:lnTo>
                    <a:pt x="6549" y="1965"/>
                  </a:lnTo>
                  <a:cubicBezTo>
                    <a:pt x="6680" y="1953"/>
                    <a:pt x="6799" y="1965"/>
                    <a:pt x="6930" y="1929"/>
                  </a:cubicBezTo>
                  <a:cubicBezTo>
                    <a:pt x="7061" y="1917"/>
                    <a:pt x="7144" y="1810"/>
                    <a:pt x="7144" y="1691"/>
                  </a:cubicBezTo>
                  <a:cubicBezTo>
                    <a:pt x="7144" y="1596"/>
                    <a:pt x="7049" y="1489"/>
                    <a:pt x="6918" y="1477"/>
                  </a:cubicBezTo>
                  <a:cubicBezTo>
                    <a:pt x="6763" y="1453"/>
                    <a:pt x="6632" y="1453"/>
                    <a:pt x="6489" y="1453"/>
                  </a:cubicBezTo>
                  <a:cubicBezTo>
                    <a:pt x="5787" y="1453"/>
                    <a:pt x="5084" y="1453"/>
                    <a:pt x="4370" y="1477"/>
                  </a:cubicBezTo>
                  <a:cubicBezTo>
                    <a:pt x="4263" y="1477"/>
                    <a:pt x="4168" y="1453"/>
                    <a:pt x="4072" y="1489"/>
                  </a:cubicBezTo>
                  <a:cubicBezTo>
                    <a:pt x="3810" y="1608"/>
                    <a:pt x="3513" y="1596"/>
                    <a:pt x="3227" y="1608"/>
                  </a:cubicBezTo>
                  <a:cubicBezTo>
                    <a:pt x="3108" y="1608"/>
                    <a:pt x="2989" y="1620"/>
                    <a:pt x="2882" y="1655"/>
                  </a:cubicBezTo>
                  <a:cubicBezTo>
                    <a:pt x="2822" y="1667"/>
                    <a:pt x="2763" y="1751"/>
                    <a:pt x="2763" y="1798"/>
                  </a:cubicBezTo>
                  <a:cubicBezTo>
                    <a:pt x="2763" y="1858"/>
                    <a:pt x="2822" y="1917"/>
                    <a:pt x="2870" y="1965"/>
                  </a:cubicBezTo>
                  <a:cubicBezTo>
                    <a:pt x="2894" y="1989"/>
                    <a:pt x="2941" y="2013"/>
                    <a:pt x="2989" y="2013"/>
                  </a:cubicBezTo>
                  <a:cubicBezTo>
                    <a:pt x="3310" y="2036"/>
                    <a:pt x="3644" y="2084"/>
                    <a:pt x="3965" y="1989"/>
                  </a:cubicBezTo>
                  <a:cubicBezTo>
                    <a:pt x="4179" y="1929"/>
                    <a:pt x="4382" y="1905"/>
                    <a:pt x="4608" y="1905"/>
                  </a:cubicBezTo>
                  <a:cubicBezTo>
                    <a:pt x="5263" y="1917"/>
                    <a:pt x="5906" y="1917"/>
                    <a:pt x="6549" y="19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2565200" y="2408175"/>
              <a:ext cx="30375" cy="37225"/>
            </a:xfrm>
            <a:custGeom>
              <a:avLst/>
              <a:gdLst/>
              <a:ahLst/>
              <a:cxnLst/>
              <a:rect l="l" t="t" r="r" b="b"/>
              <a:pathLst>
                <a:path w="1215" h="1489" extrusionOk="0">
                  <a:moveTo>
                    <a:pt x="0" y="1250"/>
                  </a:moveTo>
                  <a:cubicBezTo>
                    <a:pt x="24" y="1191"/>
                    <a:pt x="24" y="1131"/>
                    <a:pt x="48" y="1095"/>
                  </a:cubicBezTo>
                  <a:cubicBezTo>
                    <a:pt x="274" y="810"/>
                    <a:pt x="976" y="119"/>
                    <a:pt x="1167" y="0"/>
                  </a:cubicBezTo>
                  <a:cubicBezTo>
                    <a:pt x="1203" y="179"/>
                    <a:pt x="1215" y="357"/>
                    <a:pt x="1167" y="512"/>
                  </a:cubicBezTo>
                  <a:cubicBezTo>
                    <a:pt x="1084" y="786"/>
                    <a:pt x="1036" y="1084"/>
                    <a:pt x="1036" y="1369"/>
                  </a:cubicBezTo>
                  <a:cubicBezTo>
                    <a:pt x="834" y="1488"/>
                    <a:pt x="679" y="1345"/>
                    <a:pt x="512" y="1334"/>
                  </a:cubicBezTo>
                  <a:cubicBezTo>
                    <a:pt x="333" y="1310"/>
                    <a:pt x="179" y="1357"/>
                    <a:pt x="0" y="1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2623525" y="2491725"/>
              <a:ext cx="121175" cy="116725"/>
            </a:xfrm>
            <a:custGeom>
              <a:avLst/>
              <a:gdLst/>
              <a:ahLst/>
              <a:cxnLst/>
              <a:rect l="l" t="t" r="r" b="b"/>
              <a:pathLst>
                <a:path w="4847" h="4669" extrusionOk="0">
                  <a:moveTo>
                    <a:pt x="2463" y="1"/>
                  </a:moveTo>
                  <a:cubicBezTo>
                    <a:pt x="2337" y="1"/>
                    <a:pt x="2211" y="9"/>
                    <a:pt x="2084" y="28"/>
                  </a:cubicBezTo>
                  <a:cubicBezTo>
                    <a:pt x="1608" y="99"/>
                    <a:pt x="1179" y="289"/>
                    <a:pt x="775" y="528"/>
                  </a:cubicBezTo>
                  <a:cubicBezTo>
                    <a:pt x="560" y="647"/>
                    <a:pt x="382" y="766"/>
                    <a:pt x="358" y="1040"/>
                  </a:cubicBezTo>
                  <a:cubicBezTo>
                    <a:pt x="346" y="1123"/>
                    <a:pt x="286" y="1218"/>
                    <a:pt x="239" y="1301"/>
                  </a:cubicBezTo>
                  <a:cubicBezTo>
                    <a:pt x="84" y="1575"/>
                    <a:pt x="1" y="1861"/>
                    <a:pt x="108" y="2171"/>
                  </a:cubicBezTo>
                  <a:cubicBezTo>
                    <a:pt x="120" y="2218"/>
                    <a:pt x="120" y="2254"/>
                    <a:pt x="120" y="2302"/>
                  </a:cubicBezTo>
                  <a:cubicBezTo>
                    <a:pt x="167" y="2575"/>
                    <a:pt x="239" y="2837"/>
                    <a:pt x="263" y="3099"/>
                  </a:cubicBezTo>
                  <a:cubicBezTo>
                    <a:pt x="298" y="3421"/>
                    <a:pt x="548" y="3599"/>
                    <a:pt x="727" y="3814"/>
                  </a:cubicBezTo>
                  <a:cubicBezTo>
                    <a:pt x="965" y="4147"/>
                    <a:pt x="1275" y="4397"/>
                    <a:pt x="1715" y="4445"/>
                  </a:cubicBezTo>
                  <a:cubicBezTo>
                    <a:pt x="1787" y="4457"/>
                    <a:pt x="1858" y="4469"/>
                    <a:pt x="1906" y="4516"/>
                  </a:cubicBezTo>
                  <a:cubicBezTo>
                    <a:pt x="2016" y="4626"/>
                    <a:pt x="2134" y="4669"/>
                    <a:pt x="2261" y="4669"/>
                  </a:cubicBezTo>
                  <a:cubicBezTo>
                    <a:pt x="2352" y="4669"/>
                    <a:pt x="2448" y="4646"/>
                    <a:pt x="2549" y="4611"/>
                  </a:cubicBezTo>
                  <a:cubicBezTo>
                    <a:pt x="2632" y="4576"/>
                    <a:pt x="2739" y="4552"/>
                    <a:pt x="2822" y="4516"/>
                  </a:cubicBezTo>
                  <a:cubicBezTo>
                    <a:pt x="3418" y="4409"/>
                    <a:pt x="3870" y="4052"/>
                    <a:pt x="4287" y="3659"/>
                  </a:cubicBezTo>
                  <a:cubicBezTo>
                    <a:pt x="4597" y="3349"/>
                    <a:pt x="4847" y="2956"/>
                    <a:pt x="4763" y="2433"/>
                  </a:cubicBezTo>
                  <a:cubicBezTo>
                    <a:pt x="4787" y="1813"/>
                    <a:pt x="4644" y="1242"/>
                    <a:pt x="4180" y="801"/>
                  </a:cubicBezTo>
                  <a:cubicBezTo>
                    <a:pt x="4168" y="790"/>
                    <a:pt x="4156" y="754"/>
                    <a:pt x="4132" y="730"/>
                  </a:cubicBezTo>
                  <a:cubicBezTo>
                    <a:pt x="4001" y="492"/>
                    <a:pt x="3799" y="337"/>
                    <a:pt x="3561" y="230"/>
                  </a:cubicBezTo>
                  <a:cubicBezTo>
                    <a:pt x="3205" y="79"/>
                    <a:pt x="2836" y="1"/>
                    <a:pt x="2463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2537500" y="2379600"/>
              <a:ext cx="272100" cy="330700"/>
            </a:xfrm>
            <a:custGeom>
              <a:avLst/>
              <a:gdLst/>
              <a:ahLst/>
              <a:cxnLst/>
              <a:rect l="l" t="t" r="r" b="b"/>
              <a:pathLst>
                <a:path w="10884" h="13228" extrusionOk="0">
                  <a:moveTo>
                    <a:pt x="10121" y="10966"/>
                  </a:moveTo>
                  <a:cubicBezTo>
                    <a:pt x="10312" y="11299"/>
                    <a:pt x="10514" y="11656"/>
                    <a:pt x="10728" y="12013"/>
                  </a:cubicBezTo>
                  <a:cubicBezTo>
                    <a:pt x="10812" y="12144"/>
                    <a:pt x="10847" y="12263"/>
                    <a:pt x="10871" y="12418"/>
                  </a:cubicBezTo>
                  <a:cubicBezTo>
                    <a:pt x="10883" y="12621"/>
                    <a:pt x="10812" y="12787"/>
                    <a:pt x="10633" y="12895"/>
                  </a:cubicBezTo>
                  <a:cubicBezTo>
                    <a:pt x="10335" y="13049"/>
                    <a:pt x="10014" y="13204"/>
                    <a:pt x="9657" y="13216"/>
                  </a:cubicBezTo>
                  <a:cubicBezTo>
                    <a:pt x="9359" y="13228"/>
                    <a:pt x="9157" y="13097"/>
                    <a:pt x="9002" y="12895"/>
                  </a:cubicBezTo>
                  <a:cubicBezTo>
                    <a:pt x="8692" y="12442"/>
                    <a:pt x="8335" y="12025"/>
                    <a:pt x="7966" y="11597"/>
                  </a:cubicBezTo>
                  <a:lnTo>
                    <a:pt x="7502" y="11597"/>
                  </a:lnTo>
                  <a:cubicBezTo>
                    <a:pt x="5382" y="11597"/>
                    <a:pt x="3263" y="11609"/>
                    <a:pt x="1144" y="11609"/>
                  </a:cubicBezTo>
                  <a:lnTo>
                    <a:pt x="715" y="11609"/>
                  </a:lnTo>
                  <a:cubicBezTo>
                    <a:pt x="489" y="11597"/>
                    <a:pt x="358" y="11478"/>
                    <a:pt x="358" y="11251"/>
                  </a:cubicBezTo>
                  <a:cubicBezTo>
                    <a:pt x="346" y="10990"/>
                    <a:pt x="251" y="10728"/>
                    <a:pt x="251" y="10489"/>
                  </a:cubicBezTo>
                  <a:cubicBezTo>
                    <a:pt x="263" y="9775"/>
                    <a:pt x="72" y="9061"/>
                    <a:pt x="132" y="8346"/>
                  </a:cubicBezTo>
                  <a:cubicBezTo>
                    <a:pt x="156" y="8156"/>
                    <a:pt x="120" y="7977"/>
                    <a:pt x="72" y="7799"/>
                  </a:cubicBezTo>
                  <a:cubicBezTo>
                    <a:pt x="37" y="7668"/>
                    <a:pt x="13" y="7513"/>
                    <a:pt x="13" y="7370"/>
                  </a:cubicBezTo>
                  <a:cubicBezTo>
                    <a:pt x="13" y="5846"/>
                    <a:pt x="13" y="4346"/>
                    <a:pt x="1" y="2834"/>
                  </a:cubicBezTo>
                  <a:cubicBezTo>
                    <a:pt x="1" y="2631"/>
                    <a:pt x="60" y="2500"/>
                    <a:pt x="227" y="2393"/>
                  </a:cubicBezTo>
                  <a:cubicBezTo>
                    <a:pt x="310" y="2334"/>
                    <a:pt x="418" y="2262"/>
                    <a:pt x="477" y="2179"/>
                  </a:cubicBezTo>
                  <a:cubicBezTo>
                    <a:pt x="715" y="1822"/>
                    <a:pt x="1025" y="1536"/>
                    <a:pt x="1346" y="1262"/>
                  </a:cubicBezTo>
                  <a:cubicBezTo>
                    <a:pt x="1668" y="988"/>
                    <a:pt x="1942" y="643"/>
                    <a:pt x="2239" y="333"/>
                  </a:cubicBezTo>
                  <a:cubicBezTo>
                    <a:pt x="2299" y="250"/>
                    <a:pt x="2334" y="167"/>
                    <a:pt x="2382" y="60"/>
                  </a:cubicBezTo>
                  <a:cubicBezTo>
                    <a:pt x="2477" y="48"/>
                    <a:pt x="2573" y="36"/>
                    <a:pt x="2680" y="36"/>
                  </a:cubicBezTo>
                  <a:lnTo>
                    <a:pt x="9121" y="36"/>
                  </a:lnTo>
                  <a:lnTo>
                    <a:pt x="9169" y="36"/>
                  </a:lnTo>
                  <a:cubicBezTo>
                    <a:pt x="9633" y="0"/>
                    <a:pt x="9859" y="286"/>
                    <a:pt x="9835" y="667"/>
                  </a:cubicBezTo>
                  <a:cubicBezTo>
                    <a:pt x="9823" y="929"/>
                    <a:pt x="9835" y="1191"/>
                    <a:pt x="9835" y="1441"/>
                  </a:cubicBezTo>
                  <a:cubicBezTo>
                    <a:pt x="9835" y="1679"/>
                    <a:pt x="9835" y="1941"/>
                    <a:pt x="9907" y="2179"/>
                  </a:cubicBezTo>
                  <a:cubicBezTo>
                    <a:pt x="9943" y="2298"/>
                    <a:pt x="9943" y="2429"/>
                    <a:pt x="9943" y="2560"/>
                  </a:cubicBezTo>
                  <a:lnTo>
                    <a:pt x="9943" y="3429"/>
                  </a:lnTo>
                  <a:cubicBezTo>
                    <a:pt x="9943" y="3679"/>
                    <a:pt x="9954" y="3941"/>
                    <a:pt x="10002" y="4203"/>
                  </a:cubicBezTo>
                  <a:cubicBezTo>
                    <a:pt x="10050" y="4393"/>
                    <a:pt x="10050" y="4596"/>
                    <a:pt x="10050" y="4798"/>
                  </a:cubicBezTo>
                  <a:cubicBezTo>
                    <a:pt x="10062" y="5691"/>
                    <a:pt x="10062" y="6584"/>
                    <a:pt x="10073" y="7477"/>
                  </a:cubicBezTo>
                  <a:cubicBezTo>
                    <a:pt x="10073" y="7715"/>
                    <a:pt x="10121" y="7965"/>
                    <a:pt x="10157" y="8203"/>
                  </a:cubicBezTo>
                  <a:cubicBezTo>
                    <a:pt x="10169" y="8334"/>
                    <a:pt x="10193" y="8453"/>
                    <a:pt x="10193" y="8584"/>
                  </a:cubicBezTo>
                  <a:lnTo>
                    <a:pt x="10193" y="10489"/>
                  </a:lnTo>
                  <a:cubicBezTo>
                    <a:pt x="10181" y="10609"/>
                    <a:pt x="10157" y="10775"/>
                    <a:pt x="10121" y="10966"/>
                  </a:cubicBezTo>
                  <a:close/>
                  <a:moveTo>
                    <a:pt x="2846" y="583"/>
                  </a:moveTo>
                  <a:lnTo>
                    <a:pt x="2846" y="1441"/>
                  </a:lnTo>
                  <a:cubicBezTo>
                    <a:pt x="2846" y="1607"/>
                    <a:pt x="2858" y="1774"/>
                    <a:pt x="2811" y="1917"/>
                  </a:cubicBezTo>
                  <a:cubicBezTo>
                    <a:pt x="2739" y="2131"/>
                    <a:pt x="2751" y="2346"/>
                    <a:pt x="2751" y="2560"/>
                  </a:cubicBezTo>
                  <a:cubicBezTo>
                    <a:pt x="2751" y="2667"/>
                    <a:pt x="2751" y="2774"/>
                    <a:pt x="2739" y="2858"/>
                  </a:cubicBezTo>
                  <a:cubicBezTo>
                    <a:pt x="2704" y="3036"/>
                    <a:pt x="2608" y="3155"/>
                    <a:pt x="2430" y="3167"/>
                  </a:cubicBezTo>
                  <a:cubicBezTo>
                    <a:pt x="2239" y="3191"/>
                    <a:pt x="2013" y="3215"/>
                    <a:pt x="1834" y="3155"/>
                  </a:cubicBezTo>
                  <a:cubicBezTo>
                    <a:pt x="1477" y="3036"/>
                    <a:pt x="1084" y="3143"/>
                    <a:pt x="727" y="2977"/>
                  </a:cubicBezTo>
                  <a:cubicBezTo>
                    <a:pt x="656" y="3143"/>
                    <a:pt x="691" y="3286"/>
                    <a:pt x="691" y="3429"/>
                  </a:cubicBezTo>
                  <a:lnTo>
                    <a:pt x="691" y="6882"/>
                  </a:lnTo>
                  <a:cubicBezTo>
                    <a:pt x="691" y="7180"/>
                    <a:pt x="668" y="7489"/>
                    <a:pt x="763" y="7775"/>
                  </a:cubicBezTo>
                  <a:cubicBezTo>
                    <a:pt x="787" y="7870"/>
                    <a:pt x="787" y="7989"/>
                    <a:pt x="787" y="8108"/>
                  </a:cubicBezTo>
                  <a:lnTo>
                    <a:pt x="787" y="8882"/>
                  </a:lnTo>
                  <a:cubicBezTo>
                    <a:pt x="787" y="9001"/>
                    <a:pt x="787" y="9120"/>
                    <a:pt x="822" y="9227"/>
                  </a:cubicBezTo>
                  <a:cubicBezTo>
                    <a:pt x="906" y="9513"/>
                    <a:pt x="906" y="9799"/>
                    <a:pt x="906" y="10073"/>
                  </a:cubicBezTo>
                  <a:cubicBezTo>
                    <a:pt x="906" y="10358"/>
                    <a:pt x="953" y="10609"/>
                    <a:pt x="1072" y="10870"/>
                  </a:cubicBezTo>
                  <a:cubicBezTo>
                    <a:pt x="1430" y="10930"/>
                    <a:pt x="6823" y="10942"/>
                    <a:pt x="7454" y="10894"/>
                  </a:cubicBezTo>
                  <a:cubicBezTo>
                    <a:pt x="7573" y="10668"/>
                    <a:pt x="7716" y="10466"/>
                    <a:pt x="7847" y="10228"/>
                  </a:cubicBezTo>
                  <a:cubicBezTo>
                    <a:pt x="7799" y="10180"/>
                    <a:pt x="7740" y="10120"/>
                    <a:pt x="7668" y="10097"/>
                  </a:cubicBezTo>
                  <a:cubicBezTo>
                    <a:pt x="7621" y="10073"/>
                    <a:pt x="7549" y="10073"/>
                    <a:pt x="7502" y="10097"/>
                  </a:cubicBezTo>
                  <a:cubicBezTo>
                    <a:pt x="7276" y="10108"/>
                    <a:pt x="7121" y="10013"/>
                    <a:pt x="6966" y="9858"/>
                  </a:cubicBezTo>
                  <a:cubicBezTo>
                    <a:pt x="6883" y="9751"/>
                    <a:pt x="6775" y="9644"/>
                    <a:pt x="6668" y="9525"/>
                  </a:cubicBezTo>
                  <a:cubicBezTo>
                    <a:pt x="6549" y="9561"/>
                    <a:pt x="6430" y="9573"/>
                    <a:pt x="6323" y="9596"/>
                  </a:cubicBezTo>
                  <a:cubicBezTo>
                    <a:pt x="5835" y="9799"/>
                    <a:pt x="5371" y="9763"/>
                    <a:pt x="4894" y="9537"/>
                  </a:cubicBezTo>
                  <a:cubicBezTo>
                    <a:pt x="4799" y="9501"/>
                    <a:pt x="4692" y="9454"/>
                    <a:pt x="4585" y="9394"/>
                  </a:cubicBezTo>
                  <a:cubicBezTo>
                    <a:pt x="4335" y="9275"/>
                    <a:pt x="4085" y="9204"/>
                    <a:pt x="3799" y="9215"/>
                  </a:cubicBezTo>
                  <a:cubicBezTo>
                    <a:pt x="3323" y="9227"/>
                    <a:pt x="2846" y="9215"/>
                    <a:pt x="2370" y="9204"/>
                  </a:cubicBezTo>
                  <a:cubicBezTo>
                    <a:pt x="2263" y="9204"/>
                    <a:pt x="2144" y="9168"/>
                    <a:pt x="2037" y="9120"/>
                  </a:cubicBezTo>
                  <a:cubicBezTo>
                    <a:pt x="2001" y="9108"/>
                    <a:pt x="1953" y="9037"/>
                    <a:pt x="1953" y="8989"/>
                  </a:cubicBezTo>
                  <a:cubicBezTo>
                    <a:pt x="1953" y="8942"/>
                    <a:pt x="2001" y="8870"/>
                    <a:pt x="2037" y="8858"/>
                  </a:cubicBezTo>
                  <a:cubicBezTo>
                    <a:pt x="2180" y="8811"/>
                    <a:pt x="2323" y="8787"/>
                    <a:pt x="2453" y="8763"/>
                  </a:cubicBezTo>
                  <a:cubicBezTo>
                    <a:pt x="2787" y="8751"/>
                    <a:pt x="3132" y="8751"/>
                    <a:pt x="3454" y="8751"/>
                  </a:cubicBezTo>
                  <a:cubicBezTo>
                    <a:pt x="3513" y="8751"/>
                    <a:pt x="3608" y="8763"/>
                    <a:pt x="3632" y="8668"/>
                  </a:cubicBezTo>
                  <a:cubicBezTo>
                    <a:pt x="3573" y="8442"/>
                    <a:pt x="3370" y="8323"/>
                    <a:pt x="3263" y="8144"/>
                  </a:cubicBezTo>
                  <a:cubicBezTo>
                    <a:pt x="3156" y="7965"/>
                    <a:pt x="3096" y="7751"/>
                    <a:pt x="3013" y="7549"/>
                  </a:cubicBezTo>
                  <a:cubicBezTo>
                    <a:pt x="2596" y="7489"/>
                    <a:pt x="2144" y="7572"/>
                    <a:pt x="1739" y="7441"/>
                  </a:cubicBezTo>
                  <a:cubicBezTo>
                    <a:pt x="1703" y="7310"/>
                    <a:pt x="1775" y="7215"/>
                    <a:pt x="1882" y="7203"/>
                  </a:cubicBezTo>
                  <a:cubicBezTo>
                    <a:pt x="2072" y="7180"/>
                    <a:pt x="2275" y="7156"/>
                    <a:pt x="2477" y="7144"/>
                  </a:cubicBezTo>
                  <a:cubicBezTo>
                    <a:pt x="2620" y="7132"/>
                    <a:pt x="2787" y="7180"/>
                    <a:pt x="2954" y="7072"/>
                  </a:cubicBezTo>
                  <a:cubicBezTo>
                    <a:pt x="2977" y="6763"/>
                    <a:pt x="2989" y="6429"/>
                    <a:pt x="3025" y="6072"/>
                  </a:cubicBezTo>
                  <a:cubicBezTo>
                    <a:pt x="2930" y="6060"/>
                    <a:pt x="2858" y="6048"/>
                    <a:pt x="2775" y="6048"/>
                  </a:cubicBezTo>
                  <a:lnTo>
                    <a:pt x="1906" y="6048"/>
                  </a:lnTo>
                  <a:cubicBezTo>
                    <a:pt x="1775" y="6048"/>
                    <a:pt x="1656" y="6025"/>
                    <a:pt x="1537" y="5941"/>
                  </a:cubicBezTo>
                  <a:cubicBezTo>
                    <a:pt x="1430" y="5846"/>
                    <a:pt x="1418" y="5691"/>
                    <a:pt x="1537" y="5608"/>
                  </a:cubicBezTo>
                  <a:cubicBezTo>
                    <a:pt x="1596" y="5572"/>
                    <a:pt x="1668" y="5536"/>
                    <a:pt x="1727" y="5536"/>
                  </a:cubicBezTo>
                  <a:cubicBezTo>
                    <a:pt x="1834" y="5525"/>
                    <a:pt x="1942" y="5536"/>
                    <a:pt x="2025" y="5536"/>
                  </a:cubicBezTo>
                  <a:lnTo>
                    <a:pt x="3287" y="5536"/>
                  </a:lnTo>
                  <a:cubicBezTo>
                    <a:pt x="3335" y="5453"/>
                    <a:pt x="3406" y="5394"/>
                    <a:pt x="3430" y="5310"/>
                  </a:cubicBezTo>
                  <a:cubicBezTo>
                    <a:pt x="3454" y="5120"/>
                    <a:pt x="3561" y="5001"/>
                    <a:pt x="3692" y="4882"/>
                  </a:cubicBezTo>
                  <a:cubicBezTo>
                    <a:pt x="3799" y="4774"/>
                    <a:pt x="3918" y="4703"/>
                    <a:pt x="4025" y="4596"/>
                  </a:cubicBezTo>
                  <a:cubicBezTo>
                    <a:pt x="4085" y="4536"/>
                    <a:pt x="4168" y="4501"/>
                    <a:pt x="4120" y="4358"/>
                  </a:cubicBezTo>
                  <a:cubicBezTo>
                    <a:pt x="4037" y="4358"/>
                    <a:pt x="3942" y="4346"/>
                    <a:pt x="3847" y="4346"/>
                  </a:cubicBezTo>
                  <a:cubicBezTo>
                    <a:pt x="3251" y="4346"/>
                    <a:pt x="2668" y="4358"/>
                    <a:pt x="2072" y="4358"/>
                  </a:cubicBezTo>
                  <a:cubicBezTo>
                    <a:pt x="1918" y="4358"/>
                    <a:pt x="1787" y="4358"/>
                    <a:pt x="1644" y="4334"/>
                  </a:cubicBezTo>
                  <a:cubicBezTo>
                    <a:pt x="1525" y="4322"/>
                    <a:pt x="1418" y="4262"/>
                    <a:pt x="1406" y="4120"/>
                  </a:cubicBezTo>
                  <a:cubicBezTo>
                    <a:pt x="1596" y="3917"/>
                    <a:pt x="1596" y="3917"/>
                    <a:pt x="1834" y="3905"/>
                  </a:cubicBezTo>
                  <a:lnTo>
                    <a:pt x="2787" y="3905"/>
                  </a:lnTo>
                  <a:cubicBezTo>
                    <a:pt x="3918" y="3881"/>
                    <a:pt x="5061" y="3977"/>
                    <a:pt x="6192" y="3810"/>
                  </a:cubicBezTo>
                  <a:cubicBezTo>
                    <a:pt x="6656" y="3739"/>
                    <a:pt x="7145" y="3810"/>
                    <a:pt x="7621" y="3810"/>
                  </a:cubicBezTo>
                  <a:cubicBezTo>
                    <a:pt x="7680" y="3810"/>
                    <a:pt x="7740" y="3810"/>
                    <a:pt x="7787" y="3846"/>
                  </a:cubicBezTo>
                  <a:cubicBezTo>
                    <a:pt x="7847" y="3870"/>
                    <a:pt x="7907" y="3941"/>
                    <a:pt x="7907" y="3989"/>
                  </a:cubicBezTo>
                  <a:cubicBezTo>
                    <a:pt x="7907" y="4048"/>
                    <a:pt x="7859" y="4120"/>
                    <a:pt x="7811" y="4167"/>
                  </a:cubicBezTo>
                  <a:cubicBezTo>
                    <a:pt x="7740" y="4215"/>
                    <a:pt x="7633" y="4239"/>
                    <a:pt x="7561" y="4274"/>
                  </a:cubicBezTo>
                  <a:cubicBezTo>
                    <a:pt x="7752" y="4501"/>
                    <a:pt x="7930" y="4739"/>
                    <a:pt x="8121" y="4929"/>
                  </a:cubicBezTo>
                  <a:cubicBezTo>
                    <a:pt x="8609" y="5405"/>
                    <a:pt x="8800" y="6001"/>
                    <a:pt x="8800" y="6656"/>
                  </a:cubicBezTo>
                  <a:lnTo>
                    <a:pt x="8800" y="7001"/>
                  </a:lnTo>
                  <a:cubicBezTo>
                    <a:pt x="8800" y="7739"/>
                    <a:pt x="8835" y="7537"/>
                    <a:pt x="8442" y="8156"/>
                  </a:cubicBezTo>
                  <a:cubicBezTo>
                    <a:pt x="8371" y="8275"/>
                    <a:pt x="8288" y="8394"/>
                    <a:pt x="8216" y="8501"/>
                  </a:cubicBezTo>
                  <a:cubicBezTo>
                    <a:pt x="8407" y="8823"/>
                    <a:pt x="8514" y="9144"/>
                    <a:pt x="8419" y="9513"/>
                  </a:cubicBezTo>
                  <a:cubicBezTo>
                    <a:pt x="8407" y="9573"/>
                    <a:pt x="8454" y="9656"/>
                    <a:pt x="8478" y="9763"/>
                  </a:cubicBezTo>
                  <a:cubicBezTo>
                    <a:pt x="8633" y="9704"/>
                    <a:pt x="8752" y="9656"/>
                    <a:pt x="8871" y="9620"/>
                  </a:cubicBezTo>
                  <a:cubicBezTo>
                    <a:pt x="9002" y="9573"/>
                    <a:pt x="9121" y="9585"/>
                    <a:pt x="9228" y="9692"/>
                  </a:cubicBezTo>
                  <a:lnTo>
                    <a:pt x="9454" y="9918"/>
                  </a:lnTo>
                  <a:cubicBezTo>
                    <a:pt x="9478" y="9882"/>
                    <a:pt x="9490" y="9882"/>
                    <a:pt x="9490" y="9870"/>
                  </a:cubicBezTo>
                  <a:cubicBezTo>
                    <a:pt x="9514" y="9263"/>
                    <a:pt x="9573" y="8632"/>
                    <a:pt x="9454" y="8025"/>
                  </a:cubicBezTo>
                  <a:cubicBezTo>
                    <a:pt x="9419" y="7870"/>
                    <a:pt x="9407" y="7715"/>
                    <a:pt x="9407" y="7549"/>
                  </a:cubicBezTo>
                  <a:cubicBezTo>
                    <a:pt x="9407" y="6620"/>
                    <a:pt x="9419" y="5703"/>
                    <a:pt x="9419" y="4774"/>
                  </a:cubicBezTo>
                  <a:cubicBezTo>
                    <a:pt x="9419" y="4596"/>
                    <a:pt x="9419" y="4441"/>
                    <a:pt x="9395" y="4262"/>
                  </a:cubicBezTo>
                  <a:cubicBezTo>
                    <a:pt x="9311" y="3917"/>
                    <a:pt x="9311" y="3572"/>
                    <a:pt x="9311" y="3227"/>
                  </a:cubicBezTo>
                  <a:cubicBezTo>
                    <a:pt x="9311" y="2905"/>
                    <a:pt x="9359" y="2560"/>
                    <a:pt x="9288" y="2238"/>
                  </a:cubicBezTo>
                  <a:cubicBezTo>
                    <a:pt x="9216" y="1822"/>
                    <a:pt x="9216" y="1405"/>
                    <a:pt x="9192" y="988"/>
                  </a:cubicBezTo>
                  <a:cubicBezTo>
                    <a:pt x="9192" y="845"/>
                    <a:pt x="9181" y="703"/>
                    <a:pt x="9181" y="548"/>
                  </a:cubicBezTo>
                  <a:cubicBezTo>
                    <a:pt x="9109" y="536"/>
                    <a:pt x="9050" y="524"/>
                    <a:pt x="8990" y="524"/>
                  </a:cubicBezTo>
                  <a:cubicBezTo>
                    <a:pt x="6966" y="583"/>
                    <a:pt x="4930" y="583"/>
                    <a:pt x="2846" y="583"/>
                  </a:cubicBezTo>
                  <a:close/>
                  <a:moveTo>
                    <a:pt x="8204" y="6918"/>
                  </a:moveTo>
                  <a:cubicBezTo>
                    <a:pt x="8228" y="6298"/>
                    <a:pt x="8085" y="5727"/>
                    <a:pt x="7621" y="5286"/>
                  </a:cubicBezTo>
                  <a:cubicBezTo>
                    <a:pt x="7609" y="5275"/>
                    <a:pt x="7597" y="5239"/>
                    <a:pt x="7573" y="5215"/>
                  </a:cubicBezTo>
                  <a:cubicBezTo>
                    <a:pt x="7442" y="4977"/>
                    <a:pt x="7240" y="4822"/>
                    <a:pt x="7002" y="4715"/>
                  </a:cubicBezTo>
                  <a:cubicBezTo>
                    <a:pt x="6525" y="4513"/>
                    <a:pt x="6025" y="4441"/>
                    <a:pt x="5525" y="4513"/>
                  </a:cubicBezTo>
                  <a:cubicBezTo>
                    <a:pt x="5049" y="4584"/>
                    <a:pt x="4620" y="4774"/>
                    <a:pt x="4216" y="5013"/>
                  </a:cubicBezTo>
                  <a:cubicBezTo>
                    <a:pt x="4001" y="5132"/>
                    <a:pt x="3823" y="5251"/>
                    <a:pt x="3799" y="5525"/>
                  </a:cubicBezTo>
                  <a:cubicBezTo>
                    <a:pt x="3787" y="5608"/>
                    <a:pt x="3727" y="5703"/>
                    <a:pt x="3680" y="5786"/>
                  </a:cubicBezTo>
                  <a:cubicBezTo>
                    <a:pt x="3525" y="6060"/>
                    <a:pt x="3442" y="6346"/>
                    <a:pt x="3549" y="6656"/>
                  </a:cubicBezTo>
                  <a:cubicBezTo>
                    <a:pt x="3561" y="6703"/>
                    <a:pt x="3561" y="6739"/>
                    <a:pt x="3561" y="6787"/>
                  </a:cubicBezTo>
                  <a:cubicBezTo>
                    <a:pt x="3608" y="7060"/>
                    <a:pt x="3680" y="7322"/>
                    <a:pt x="3704" y="7584"/>
                  </a:cubicBezTo>
                  <a:cubicBezTo>
                    <a:pt x="3739" y="7906"/>
                    <a:pt x="3989" y="8084"/>
                    <a:pt x="4168" y="8299"/>
                  </a:cubicBezTo>
                  <a:cubicBezTo>
                    <a:pt x="4406" y="8632"/>
                    <a:pt x="4716" y="8882"/>
                    <a:pt x="5156" y="8930"/>
                  </a:cubicBezTo>
                  <a:cubicBezTo>
                    <a:pt x="5228" y="8942"/>
                    <a:pt x="5299" y="8954"/>
                    <a:pt x="5347" y="9001"/>
                  </a:cubicBezTo>
                  <a:cubicBezTo>
                    <a:pt x="5537" y="9192"/>
                    <a:pt x="5752" y="9180"/>
                    <a:pt x="5990" y="9096"/>
                  </a:cubicBezTo>
                  <a:cubicBezTo>
                    <a:pt x="6073" y="9061"/>
                    <a:pt x="6180" y="9037"/>
                    <a:pt x="6263" y="9001"/>
                  </a:cubicBezTo>
                  <a:cubicBezTo>
                    <a:pt x="6859" y="8894"/>
                    <a:pt x="7311" y="8537"/>
                    <a:pt x="7728" y="8144"/>
                  </a:cubicBezTo>
                  <a:cubicBezTo>
                    <a:pt x="8038" y="7834"/>
                    <a:pt x="8288" y="7441"/>
                    <a:pt x="8204" y="6918"/>
                  </a:cubicBezTo>
                  <a:close/>
                  <a:moveTo>
                    <a:pt x="10288" y="12418"/>
                  </a:moveTo>
                  <a:cubicBezTo>
                    <a:pt x="10050" y="11656"/>
                    <a:pt x="9573" y="11085"/>
                    <a:pt x="9181" y="10466"/>
                  </a:cubicBezTo>
                  <a:cubicBezTo>
                    <a:pt x="9157" y="10406"/>
                    <a:pt x="9097" y="10347"/>
                    <a:pt x="9050" y="10299"/>
                  </a:cubicBezTo>
                  <a:cubicBezTo>
                    <a:pt x="9002" y="10251"/>
                    <a:pt x="8966" y="10239"/>
                    <a:pt x="8919" y="10204"/>
                  </a:cubicBezTo>
                  <a:cubicBezTo>
                    <a:pt x="8633" y="10251"/>
                    <a:pt x="8454" y="10466"/>
                    <a:pt x="8228" y="10585"/>
                  </a:cubicBezTo>
                  <a:cubicBezTo>
                    <a:pt x="8192" y="10609"/>
                    <a:pt x="8145" y="10716"/>
                    <a:pt x="8157" y="10775"/>
                  </a:cubicBezTo>
                  <a:cubicBezTo>
                    <a:pt x="8168" y="10859"/>
                    <a:pt x="8216" y="10966"/>
                    <a:pt x="8276" y="11037"/>
                  </a:cubicBezTo>
                  <a:cubicBezTo>
                    <a:pt x="8395" y="11216"/>
                    <a:pt x="8526" y="11382"/>
                    <a:pt x="8669" y="11549"/>
                  </a:cubicBezTo>
                  <a:cubicBezTo>
                    <a:pt x="8919" y="11871"/>
                    <a:pt x="9181" y="12204"/>
                    <a:pt x="9454" y="12514"/>
                  </a:cubicBezTo>
                  <a:cubicBezTo>
                    <a:pt x="9514" y="12585"/>
                    <a:pt x="9621" y="12621"/>
                    <a:pt x="9704" y="12680"/>
                  </a:cubicBezTo>
                  <a:cubicBezTo>
                    <a:pt x="9895" y="12597"/>
                    <a:pt x="10073" y="12502"/>
                    <a:pt x="10288" y="12418"/>
                  </a:cubicBezTo>
                  <a:close/>
                  <a:moveTo>
                    <a:pt x="1108" y="2393"/>
                  </a:moveTo>
                  <a:cubicBezTo>
                    <a:pt x="1287" y="2500"/>
                    <a:pt x="1453" y="2453"/>
                    <a:pt x="1620" y="2477"/>
                  </a:cubicBezTo>
                  <a:cubicBezTo>
                    <a:pt x="1787" y="2488"/>
                    <a:pt x="1942" y="2631"/>
                    <a:pt x="2144" y="2512"/>
                  </a:cubicBezTo>
                  <a:cubicBezTo>
                    <a:pt x="2156" y="2238"/>
                    <a:pt x="2203" y="1941"/>
                    <a:pt x="2275" y="1655"/>
                  </a:cubicBezTo>
                  <a:cubicBezTo>
                    <a:pt x="2323" y="1500"/>
                    <a:pt x="2323" y="1322"/>
                    <a:pt x="2275" y="1143"/>
                  </a:cubicBezTo>
                  <a:cubicBezTo>
                    <a:pt x="2084" y="1262"/>
                    <a:pt x="1406" y="1953"/>
                    <a:pt x="1156" y="2238"/>
                  </a:cubicBezTo>
                  <a:cubicBezTo>
                    <a:pt x="1132" y="2274"/>
                    <a:pt x="1120" y="2334"/>
                    <a:pt x="1108" y="2393"/>
                  </a:cubicBezTo>
                  <a:close/>
                  <a:moveTo>
                    <a:pt x="7978" y="9275"/>
                  </a:moveTo>
                  <a:cubicBezTo>
                    <a:pt x="7966" y="9120"/>
                    <a:pt x="7930" y="9001"/>
                    <a:pt x="7752" y="8942"/>
                  </a:cubicBezTo>
                  <a:cubicBezTo>
                    <a:pt x="7597" y="9061"/>
                    <a:pt x="7418" y="9204"/>
                    <a:pt x="7240" y="9323"/>
                  </a:cubicBezTo>
                  <a:cubicBezTo>
                    <a:pt x="7276" y="9477"/>
                    <a:pt x="7371" y="9573"/>
                    <a:pt x="7514" y="9573"/>
                  </a:cubicBezTo>
                  <a:cubicBezTo>
                    <a:pt x="7728" y="9585"/>
                    <a:pt x="7847" y="9406"/>
                    <a:pt x="7978" y="9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2623825" y="2430500"/>
              <a:ext cx="109575" cy="16075"/>
            </a:xfrm>
            <a:custGeom>
              <a:avLst/>
              <a:gdLst/>
              <a:ahLst/>
              <a:cxnLst/>
              <a:rect l="l" t="t" r="r" b="b"/>
              <a:pathLst>
                <a:path w="4383" h="643" extrusionOk="0">
                  <a:moveTo>
                    <a:pt x="3787" y="464"/>
                  </a:moveTo>
                  <a:lnTo>
                    <a:pt x="1846" y="464"/>
                  </a:lnTo>
                  <a:cubicBezTo>
                    <a:pt x="1644" y="464"/>
                    <a:pt x="1429" y="500"/>
                    <a:pt x="1203" y="560"/>
                  </a:cubicBezTo>
                  <a:cubicBezTo>
                    <a:pt x="894" y="643"/>
                    <a:pt x="548" y="595"/>
                    <a:pt x="227" y="572"/>
                  </a:cubicBezTo>
                  <a:cubicBezTo>
                    <a:pt x="179" y="572"/>
                    <a:pt x="132" y="560"/>
                    <a:pt x="108" y="524"/>
                  </a:cubicBezTo>
                  <a:cubicBezTo>
                    <a:pt x="60" y="476"/>
                    <a:pt x="1" y="417"/>
                    <a:pt x="1" y="357"/>
                  </a:cubicBezTo>
                  <a:cubicBezTo>
                    <a:pt x="1" y="298"/>
                    <a:pt x="72" y="226"/>
                    <a:pt x="120" y="214"/>
                  </a:cubicBezTo>
                  <a:cubicBezTo>
                    <a:pt x="227" y="179"/>
                    <a:pt x="346" y="167"/>
                    <a:pt x="465" y="167"/>
                  </a:cubicBezTo>
                  <a:cubicBezTo>
                    <a:pt x="739" y="155"/>
                    <a:pt x="1025" y="179"/>
                    <a:pt x="1310" y="48"/>
                  </a:cubicBezTo>
                  <a:cubicBezTo>
                    <a:pt x="1406" y="0"/>
                    <a:pt x="1501" y="36"/>
                    <a:pt x="1608" y="36"/>
                  </a:cubicBezTo>
                  <a:cubicBezTo>
                    <a:pt x="2310" y="36"/>
                    <a:pt x="3013" y="36"/>
                    <a:pt x="3727" y="12"/>
                  </a:cubicBezTo>
                  <a:cubicBezTo>
                    <a:pt x="3870" y="12"/>
                    <a:pt x="4001" y="12"/>
                    <a:pt x="4156" y="36"/>
                  </a:cubicBezTo>
                  <a:cubicBezTo>
                    <a:pt x="4287" y="48"/>
                    <a:pt x="4382" y="143"/>
                    <a:pt x="4382" y="262"/>
                  </a:cubicBezTo>
                  <a:cubicBezTo>
                    <a:pt x="4382" y="357"/>
                    <a:pt x="4299" y="476"/>
                    <a:pt x="4168" y="500"/>
                  </a:cubicBezTo>
                  <a:cubicBezTo>
                    <a:pt x="4037" y="512"/>
                    <a:pt x="3918" y="512"/>
                    <a:pt x="3787" y="5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2645550" y="2505800"/>
              <a:ext cx="71475" cy="75625"/>
            </a:xfrm>
            <a:custGeom>
              <a:avLst/>
              <a:gdLst/>
              <a:ahLst/>
              <a:cxnLst/>
              <a:rect l="l" t="t" r="r" b="b"/>
              <a:pathLst>
                <a:path w="2859" h="3025" extrusionOk="0">
                  <a:moveTo>
                    <a:pt x="1906" y="2191"/>
                  </a:moveTo>
                  <a:cubicBezTo>
                    <a:pt x="1346" y="2108"/>
                    <a:pt x="1025" y="2132"/>
                    <a:pt x="739" y="2215"/>
                  </a:cubicBezTo>
                  <a:cubicBezTo>
                    <a:pt x="656" y="2322"/>
                    <a:pt x="691" y="2465"/>
                    <a:pt x="668" y="2584"/>
                  </a:cubicBezTo>
                  <a:cubicBezTo>
                    <a:pt x="632" y="2810"/>
                    <a:pt x="537" y="2965"/>
                    <a:pt x="382" y="2977"/>
                  </a:cubicBezTo>
                  <a:cubicBezTo>
                    <a:pt x="239" y="2989"/>
                    <a:pt x="84" y="2822"/>
                    <a:pt x="36" y="2584"/>
                  </a:cubicBezTo>
                  <a:cubicBezTo>
                    <a:pt x="25" y="2513"/>
                    <a:pt x="1" y="2441"/>
                    <a:pt x="25" y="2382"/>
                  </a:cubicBezTo>
                  <a:cubicBezTo>
                    <a:pt x="179" y="1953"/>
                    <a:pt x="215" y="1489"/>
                    <a:pt x="429" y="1072"/>
                  </a:cubicBezTo>
                  <a:cubicBezTo>
                    <a:pt x="537" y="858"/>
                    <a:pt x="632" y="667"/>
                    <a:pt x="739" y="465"/>
                  </a:cubicBezTo>
                  <a:cubicBezTo>
                    <a:pt x="906" y="131"/>
                    <a:pt x="1263" y="0"/>
                    <a:pt x="1560" y="179"/>
                  </a:cubicBezTo>
                  <a:cubicBezTo>
                    <a:pt x="1882" y="381"/>
                    <a:pt x="2168" y="655"/>
                    <a:pt x="2227" y="1084"/>
                  </a:cubicBezTo>
                  <a:cubicBezTo>
                    <a:pt x="2227" y="1131"/>
                    <a:pt x="2227" y="1179"/>
                    <a:pt x="2263" y="1203"/>
                  </a:cubicBezTo>
                  <a:cubicBezTo>
                    <a:pt x="2394" y="1548"/>
                    <a:pt x="2537" y="1893"/>
                    <a:pt x="2692" y="2227"/>
                  </a:cubicBezTo>
                  <a:cubicBezTo>
                    <a:pt x="2715" y="2310"/>
                    <a:pt x="2763" y="2382"/>
                    <a:pt x="2799" y="2465"/>
                  </a:cubicBezTo>
                  <a:cubicBezTo>
                    <a:pt x="2858" y="2608"/>
                    <a:pt x="2823" y="2727"/>
                    <a:pt x="2751" y="2846"/>
                  </a:cubicBezTo>
                  <a:cubicBezTo>
                    <a:pt x="2644" y="3001"/>
                    <a:pt x="2418" y="3024"/>
                    <a:pt x="2299" y="2870"/>
                  </a:cubicBezTo>
                  <a:cubicBezTo>
                    <a:pt x="2215" y="2751"/>
                    <a:pt x="2144" y="2608"/>
                    <a:pt x="2061" y="2465"/>
                  </a:cubicBezTo>
                  <a:cubicBezTo>
                    <a:pt x="2001" y="2370"/>
                    <a:pt x="1941" y="2274"/>
                    <a:pt x="1906" y="2191"/>
                  </a:cubicBezTo>
                  <a:close/>
                  <a:moveTo>
                    <a:pt x="1251" y="822"/>
                  </a:moveTo>
                  <a:cubicBezTo>
                    <a:pt x="1132" y="1072"/>
                    <a:pt x="1060" y="1298"/>
                    <a:pt x="1037" y="1548"/>
                  </a:cubicBezTo>
                  <a:cubicBezTo>
                    <a:pt x="1251" y="1572"/>
                    <a:pt x="1441" y="1608"/>
                    <a:pt x="1632" y="1512"/>
                  </a:cubicBezTo>
                  <a:cubicBezTo>
                    <a:pt x="1584" y="1239"/>
                    <a:pt x="1632" y="953"/>
                    <a:pt x="1251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sp>
        <p:nvSpPr>
          <p:cNvPr id="4" name="AutoShape 6" descr="Alpha School - 🌸 [TIỆM SÁCH ALPHA SCHOOL] – THE SONG OF ACHILLES – NGUYỄN  NGỌC GIA LINH - LỚP 7A6 Trang Nhật ký đọc sách của bạn Nguyễn Ngọc Gia Linh 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>
              <a:ea typeface="+mn-ea"/>
            </a:endParaRPr>
          </a:p>
        </p:txBody>
      </p:sp>
      <p:sp>
        <p:nvSpPr>
          <p:cNvPr id="5" name="AutoShape 8" descr="Alpha School - 🌸 [TIỆM SÁCH ALPHA SCHOOL] – THE SONG OF ACHILLES – NGUYỄN  NGỌC GIA LINH - LỚP 7A6 Trang Nhật ký đọc sách của bạn Nguyễn Ngọc Gia Linh  -"/>
          <p:cNvSpPr>
            <a:spLocks noChangeAspect="1" noChangeArrowheads="1"/>
          </p:cNvSpPr>
          <p:nvPr/>
        </p:nvSpPr>
        <p:spPr bwMode="auto">
          <a:xfrm>
            <a:off x="307975" y="7938"/>
            <a:ext cx="2140257" cy="116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>
              <a:ea typeface="+mn-ea"/>
            </a:endParaRPr>
          </a:p>
        </p:txBody>
      </p:sp>
      <p:sp>
        <p:nvSpPr>
          <p:cNvPr id="6" name="AutoShape 10" descr="Alpha School - 🌸 [TIỆM SÁCH ALPHA SCHOOL] – THE SONG OF ACHILLES – NGUYỄN  NGỌC GIA LINH - LỚP 7A6 Trang Nhật ký đọc sách của bạn Nguyễn Ngọc Gia Linh  -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>
              <a:ea typeface="+mn-ea"/>
            </a:endParaRPr>
          </a:p>
        </p:txBody>
      </p:sp>
      <p:pic>
        <p:nvPicPr>
          <p:cNvPr id="27" name="Picture 2" descr="KÍCH THÍCH PHÁT TRIỂN ĐA TRÍ THÔNG MINH TẠI ALPHA SCHOOL - Alpha School -  Học đam mê, Sống tự ch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537" y="1086168"/>
            <a:ext cx="2989629" cy="405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HẬT KÍ ĐỌC SÁ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" y="1086169"/>
            <a:ext cx="3352396" cy="408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ọc sách đầu giờ và tủ sách nhỏ trường tô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7" t="-613" r="9565" b="613"/>
          <a:stretch/>
        </p:blipFill>
        <p:spPr bwMode="auto">
          <a:xfrm>
            <a:off x="6271167" y="1060266"/>
            <a:ext cx="2849981" cy="410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24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96" name="Picture 2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822722"/>
            <a:ext cx="8458200" cy="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" name="Oval 14"/>
          <p:cNvSpPr>
            <a:spLocks noChangeArrowheads="1"/>
          </p:cNvSpPr>
          <p:nvPr/>
        </p:nvSpPr>
        <p:spPr bwMode="auto">
          <a:xfrm>
            <a:off x="7518889" y="742950"/>
            <a:ext cx="762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Start</a:t>
            </a:r>
          </a:p>
        </p:txBody>
      </p:sp>
      <p:sp>
        <p:nvSpPr>
          <p:cNvPr id="197" name="Oval 15"/>
          <p:cNvSpPr>
            <a:spLocks noChangeArrowheads="1"/>
          </p:cNvSpPr>
          <p:nvPr/>
        </p:nvSpPr>
        <p:spPr bwMode="auto">
          <a:xfrm>
            <a:off x="7518889" y="171451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0</a:t>
            </a:r>
          </a:p>
        </p:txBody>
      </p:sp>
      <p:sp>
        <p:nvSpPr>
          <p:cNvPr id="198" name="Oval 16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99" name="Oval 17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200" name="Oval 18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201" name="Oval 19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202" name="Oval 20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203" name="Oval 21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204" name="Oval 22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7</a:t>
            </a:r>
          </a:p>
        </p:txBody>
      </p:sp>
      <p:sp>
        <p:nvSpPr>
          <p:cNvPr id="205" name="Oval 23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8</a:t>
            </a:r>
          </a:p>
        </p:txBody>
      </p:sp>
      <p:sp>
        <p:nvSpPr>
          <p:cNvPr id="206" name="Oval 24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9</a:t>
            </a:r>
          </a:p>
        </p:txBody>
      </p:sp>
      <p:sp>
        <p:nvSpPr>
          <p:cNvPr id="207" name="Oval 25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10</a:t>
            </a:r>
          </a:p>
        </p:txBody>
      </p:sp>
      <p:sp>
        <p:nvSpPr>
          <p:cNvPr id="208" name="Oval 26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11</a:t>
            </a:r>
          </a:p>
        </p:txBody>
      </p:sp>
      <p:sp>
        <p:nvSpPr>
          <p:cNvPr id="209" name="Oval 27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12</a:t>
            </a:r>
          </a:p>
        </p:txBody>
      </p:sp>
      <p:sp>
        <p:nvSpPr>
          <p:cNvPr id="210" name="Oval 28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13</a:t>
            </a:r>
          </a:p>
        </p:txBody>
      </p:sp>
      <p:sp>
        <p:nvSpPr>
          <p:cNvPr id="211" name="Oval 29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14</a:t>
            </a:r>
          </a:p>
        </p:txBody>
      </p:sp>
      <p:sp>
        <p:nvSpPr>
          <p:cNvPr id="212" name="Oval 30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15</a:t>
            </a:r>
          </a:p>
        </p:txBody>
      </p:sp>
      <p:sp>
        <p:nvSpPr>
          <p:cNvPr id="213" name="Oval 31"/>
          <p:cNvSpPr>
            <a:spLocks noChangeArrowheads="1"/>
          </p:cNvSpPr>
          <p:nvPr/>
        </p:nvSpPr>
        <p:spPr bwMode="auto">
          <a:xfrm>
            <a:off x="7528413" y="729419"/>
            <a:ext cx="762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Start</a:t>
            </a:r>
          </a:p>
        </p:txBody>
      </p:sp>
      <p:sp>
        <p:nvSpPr>
          <p:cNvPr id="37" name="AutoShape 9"/>
          <p:cNvSpPr>
            <a:spLocks noChangeArrowheads="1"/>
          </p:cNvSpPr>
          <p:nvPr/>
        </p:nvSpPr>
        <p:spPr bwMode="auto">
          <a:xfrm>
            <a:off x="1640120" y="4400550"/>
            <a:ext cx="6832974" cy="571500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700" b="1" i="1" dirty="0">
                <a:solidFill>
                  <a:srgbClr val="00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 NHẮM MẮT VỪA MỞ CỬA SỔ</a:t>
            </a:r>
            <a:endParaRPr kumimoji="0" lang="en-US" sz="2700" b="1" i="1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AutoShape 6" descr="data:image/jpeg;base64,/9j/4AAQSkZJRgABAQAAAQABAAD/2wCEAAkGBxQSEhUUEhQWFhQWFxgaGRgXFhgYGhwbGBsdGB8YGx8YHCggGB4lHBgYITEhJSkrLi4uGB8zODMsNygtLisBCgoKDg0OGxAQGywkICQsLC0sLCwsLCwsLCwtLCwsLCwsLCwsLCwsLCwsLCwsLCwsLCwsLCwsLCwsLCwsLCwsLP/AABEIAQsAvAMBEQACEQEDEQH/xAAbAAACAwEBAQAAAAAAAAAAAAAEBQADBgIBB//EAEIQAAIBAgQDBgQEBQEGBgMAAAECEQADBBIhMQVBUQYTIjJhcYGRobFCcsHwFCNSYtEzU4KSosLxBxZDc5Oyg9Lh/8QAGwEAAgMBAQEAAAAAAAAAAAAABAUAAgMBBgf/xAA4EQACAQMDAgQEBAUEAgMAAAABAgADBBESITFBUQUTYXEiMoGRBhShsSNCwdHwFTPh8RaSUlOC/9oADAMBAAIRAxEAPwD6RcGlLkJDDEzpkhwRFNhCbwULly+J/kQPeSdD0U0ZcP8ABjvGV5WzSC944oCK5KkklSSSpJJUkkqSSVJJKkklSSSpJJUkkqSSVJJKkklSSSpJJUkkqSSVJJzcWQR1FWVtLAy9NtLA9orsWGLAZcqhszE/iKnQKPQgEn0+IOuHym3WMbyoSgxx3jal8Vzi6sggGD1IkfESJ+dXRipBlqbFG1CDYRjIk/hAnqZPy3+tFXKkgND72mThgIZQUXSVJJKkklSSSpJJUklWJxKW9bjqn52C/c1bSes3pWtarsiE/SKsR2qwif8ArBvyKzfUCPrXNh1jCn4Fev8Ay49ziB3e3GGGwut7Io+7CuZTvC0/DVyeSB/npBz29tf7G5HqUH61NSzb/wAYqdag/Wdp28sc7d4fBD/1VNSesq34ZrdHH6wuz2ywjbs6/mtn/pmu/D3gz/h28XjB+sY4bjWHueS/bJPLMFPyaDUx2gFXwu7pbtTOIfFQgiBFSvIkrkrJUnZKkklSSSpJPGMV1VJOBOqpY4EXuGe6AGAUBWOkk5SNAZgba778qNrNpphcRhck06Sp3jGgYuleIaFP730rSkupwJrQTVUAi1LeoOaSXUE+xzQvxUD2o6ucIY1vHIpYjalsSyVJJKgkG8AXi9ssqrmZWJHeDLkESNSWmCwygxBO01oKeYy/0yqELMQCOm+Yr4/2sTDubaoXuDefCgnXfdvhp61U4TYw/wAP8BauoqVGwvpuZkcTx/F4gkC4wBnw2/AoA3kjWBzk+9UDMeJ6Wl4fZ2o+UZ9dzKb/AAK5bRrt2FCmH0LODmVTI0EjONM36x00iN2mlPxCk7inSGSeOg4z/m0bHs1aUTmdoZ1M5VBNt4MRrBRXI16fHTyQN4B/qdVmxgDg9TyP6EjMlpMGLYJVMvhLeOXGe2xgS05laYEa5da6BTxKs16amMnO+NsDY/sZXgsThEMvk8N52XKjZiFuApqF8pUMIn8Q6VxWpjma1qV4xwucEAcjHG/XnPWVu2EZraoUACOCxVgpcKoRzMGDLEgx4l9a4fLJ2nVF6qFmzyNgQTjfIHPp9DCE4Thbp8DqCSg8D6DOjAGCTH80oCOQHrNW8tDMzeXdL5lPXkdj/bMCwnZ4XlBt3IzF4DLm0W53ckr7qduZjaqClq4MJqeJmkxV14xwccjPBg/c4jDH+S7ZSMwNpjBXMFDMo2klRDDc1Uh14moe2uRioozwcjrzgH+0b8L7cXFgX1Fwf1LCv8vK30qaweYtu/w7Rqb0TpPbkTYHiyd0l1Qzh4yqAA8SATDEaCRJ21B2rQU9szzI8Lq+a1JyBjryP0hWHxCuCVOxhhzUwDBj0IPQzpVWXEFr270SA3Xg95bVZhJUknFwSK0onDibUCRUGItseBxBkTEHcZtPlMfKjrhdSe0aXq66We0a0tiWV4hJUgb/AOK0pNpcGa0H0VA0XYC0WYHKFRJIndmIiR0ABYepPKNSbl9sQy/qEnT07xrQUXSVJJ4WA32rqnBlkJVgZ8t4reuWLrWhkTIfCUQLIOoYHdZB5RXGcjYcT6LaU6NxTWqcnI6nMFnPaB0LWSAZ1m2x0nqFckH0uL0rnIz2hGBTqkdH/cf3H7R6vaVcqKEL3NCEVQFk28jW4/EpJcwBsQJ0rUVhjbmKj4YwZiWwvcnfY5B9+OYUvCsfihFzLZtkEQ+rZSZjmx5bxsOgoC58ToUtncew3MqK9lbHKZdvTYZ/b94Xb7BK2t7EXHPoAPq+Y0pqfiCiD8Kk++0zPjLLtSQAf52xDLfYbCjfvW93j/6qKGP4iPSmPuZifGLo9R9pZ/5Kwf8AQ/8A8j/5qv8A5C//ANY+5lf9Wu//AJD7Cct2IwnJXH/5G/Wuj8RP1pj7mdHi913H2EGvdgcOfK91fijD/wCv61qv4hX+an9jNF8auByAf894J/5QxFmTh76tIIyusAgg6ayp8x3019TR9v43bP8AzFT68feat4lQrYFanj1EUi/dwrP/ABVhlFxEtyPLFvKFCmY/DOjTJnlTenXVhqG4PUQk0adyq+Q/BJwed85z/wBTvjBw18obfmZna4wEFLalnYxprlZVEj8EDea0fQ3Erai5oatfAAAHOWOw/qTEx4rczsynKrEHIQGUACFEMCNFgSNdKy8w5yIx/J0igVhkjr19f1m87HuRYzXMim6cwCqF0HhDHmxOp9stX1gjG2eZ4/x0r5wppk6e/wCw9poAarEM9qSTxhpXVJzkTqncYie4pN1UCwxYMx5ZVIbNr1gCOreho+pU/h5PWNa9b+Bvyekc0vimcu0CrKpY4EsiFzgQFMzXjqAiQdjJzBhG8ACBRdw2FCw67bChMQ0v01PpSytcUqIzUYCBJTZuBKL2Jic2kchv89q0ppVuKYelgA8E/wBoZSsiRlpTbzMC1tTHIkrPusnUfL0pXcXNlTqLTuXLEc4+XPqIUqInAme7c8IY2lvwMyaNBJOQ7EmOTH/mNb2/ilC8YpSXGkbeojzwe6xUNJuG49/+ZlOBKWvogUtnORlHNG0b2gazyijFOnc8dY6vSBRLE4xuD6jifVuG8Ks4cRZQLyJ3Y+7HU14i88Vr1mKhsL2G08hWuKtY5qNn9vtDKVzGSpOyVJJKkklSSSpJJUknjqCCCAQdwRIPvO9bUbirROqmxB9JBsciYXtvwu3h7eaxayC4QtwrOUAeICPw5mj08IFey8JvmuqTa8ah27d4+8LuHrVNNVs6d1B78fXEzHA+HHEX0tDYmWI5KNSflp7kUe9RaaF24G5je8uPIol+vT3n1HuHQwqgptEjKANtDEaaQOg1pVV8S8Nu011AUccEc/cTxbNq+YbylYUkHMjD2j4jUfI0yoUq1VfMtqgZOzc/eZNbK/EItXmiSMw6r+o3qjX1OnU8qt8LevH0MCqWrLxLFuhgQDr+96NRhsw3EHAKEGD4ckMM0aZwSNt1iJ1jQ0bXBZAwh90pdFcDpvDaCi6VYlZUj99K2tzhxCbRiKoxFTOybNMgiefXX6/Op4qzpR1r3H2jd6KVWBYQ7D4ostoKQMygn5fXXT415VLfRb1buoutgwwT2B/aZldPEItYBBuoZubMAT9dqT3fitzcOWLEA9AdhK4hVLScyTm5bDAqwBUiCCJBB5EHetaNd6Lh0ODOgkHIlGEwFq1PdW0Sd8qhZ+Qoqv4lc110u23pt+0vUq1KnzsT7mE0Dg8yklTGeJySuTsG4hjksIbl05VBAmCdzA2rahbvXfQgyZenTao2lYJw/tBYvP3dtyW10KMPLvqREiRpRFbw64oprcbe81q2tSkuph26jruP0jSgYNJUkkqSSVJ2eOgIIIBB0IIkH3B3rWjXqUW1UzgyA43EGwnDbNok2rSIToSqgEjppyomv4lc1k0O23sBNKlapUADsTjuYVQMzld2wreZQfcTW1K5q0f9tiPYySnuMklTAgwvr7/pFNk8Qa8NKhXXV8Q3/mI7ScmIeMcTIvWAkSQ5eI2BAX9afWdo1vc1Ka5C5GAexkNFXBDQk2iQZbUwvooYhZ9W1+depqbIcS1wdNIgDpHNKSIinLjSrocMMS9NiGBESNbLXMoUgiWeegBj5kiPQHpW/iJ1WzL1Ijl7jGj1M6wRJtgDdHI5dcwMn0b6UisKuqnWosMgrq/TBE1qbEzQ14aYQNOKWjeNhWm4BLAKSFGnmMQsyIBNEG0qCl5xHw9PX2mjU2VA5Gx49Z7j+JWrEd7cVM2gBOp9hudxXKNrVrZ8tSZEps4JUccxd2gxDd7hbIZkW7cbMVOVoRc2WdxJI+VGWFJfLq1GGSo2z6zaimaVSpjjH6mZ8YG7h7+FKgd89zEWyzzDgsWVzH9hmB0imnm0bilUB+UKp26en3hfmJUpVOwKnH6ETviGMfFpaLlbSKLpckkJ3to5VA1EliwIB2gncVy3oU7VnCjUTpx3wf7Sq01o1Cq5O4/9SMy7CcbvuEyuBnwj3AGTND2mCkTMkGG3J351SpZW66tS8OBzjYyNb01JBHD6eem8b4Wy2Lwdk3GBZ+5uscsDR1uZY9hlpfVdbS7cINhqUfbGYG58qowX1H9JnMPhD/D4i+jFHs3cWQVMHXL/APrTh6w86nQYZDKkYswa5WmRkHRn/wBf+Ybg7uKzYazcvlhiP5mdQFdUW3mKTHNiNegPXQapTtcVKqU/k2weM55+0Gfy2RqqrjBAx6nO/wBhB7GOvX7mGC3ntswxC3CsEHudAwVgVBOnLnWrW9GijlkBA04//U3dKdJXGkHBXH1GZbgu0d+7bQKyqy4e7euOVmcjMigCdJyyTWdTw6hTcswJBYKB7jJ+0o1tTSpuMgvpA/f941tXL9zhxctnvXbUrlXLGddBp0mZoF0oU78KBhVO+d+ILqppcZx8IP7TMd/fttcCYi7kt3u7ktm/07T3HPjmJyCOXip3ot6gUvTGSM/c4EY/A2hWUaiAeOpb+01fZXjAv2UzuDeC5nlSuhJAIkAEbCRpNIfErI0axKLhenWL7qiUclR8OSBvniNP45O87rN44BjXUGdjsTodBQZt6nl+bj4YPpOMwisJyC8TaLZ+E6T9OdPPw8qm+UsOATLLzmZS1b7zHOI8iAexPij4Zo+FesoVhVqed0JJ+nAlalTy6eo944w1oswGWFDBmJ5ldgvWCASfT5Nrh/h26zC9qkrgcd43pfFc4uqSCBv66irI2k5lqb6GB7QbCMZGaPLE9TOg9tT/AMVFXKlwDD7tScOBAcMsG+pjTKwnrqpP2ry1rqW9p79WU+3aMDhtJ7yrjj31s9/avH+VqbeVcrANrmO/l+1D3NG2S/e3ZBhuD2yJtZ+U1Ty6g2O2eo9op4ZxUHHm4JFu+FtOp0K3MugPrKEfE1y4tCtl5fLJkj1GYZXosLbQeU3B7qTL72E7jEpYILLdxFq7bdizN/L3QliT4SAR6NWSVvOt2rA4KqQQNhvwfrMGPm0TVHIGkj9j9Y67TYJ3Fq7bEvYuq+Ubsv4lHrH2pd4dXRS1N+HGPr0mFrUUakbhhjPY8iJcdirt7EK9qzddbd606yuQFQrK8d4VjXT4Uyo06NCgVd1BYEHr6jjM0Ty0plWblem++ciX2+zl4PnHdeG5edFfMw/nb5gBCsvIgmfrWbeJUdOnfcAEjb5ex9ZxrtSuMHfT912+09wvZu9bt2sr2hctLetycxUpdJM7AhgTtsY3qtTxKg7tkHSxU+uV/vOtdqzNlTgsG57RzwXB3bOGW0xTOi5VYZmGggEghT8B86X3lalVuDUXOCckcfSC1XV6hcDk5i+z2evLYvWe/Q98WJPcnQ3PPH8zWeXSin8QomslXQcrjr246Tc3Q81aunjHXtxLMZwy6lqw1sh79gZVISAVYBDKl+SwfNuvrFco3dJ6rhtkfc79ee0olVfiVvlO/wBRx/aVYTs01prJS4pW0jqZU5mN0y7yGgGdhBjbWrv4mlRXDKcsQRvsNPA/vOtc6lOobkg/bpM/xWwMELlsXULjChPEMhZGdoyAE5nkEEaA5h0NNLap+b0OVONedt9wBz6Q6i5qstRxtrJ26cE59JtsHNnDWwVYm3aQFVEt4VAgDnXnKo865bcbk7niKfmb3mNu4juuG384Nu9euvpcVk8VxoHmA0yAajTen6prv6ek5VVHBB4Hp6xovxXYZTkKNvoP7y7F3UtPjLggph8Law6DcHOAduYnJ86qivUWkh5dyx+k5SQkUUO2SWP+ewhPZ/DOuJFsNpZw1rvSVVibjAwAxEqIJMA8vWs710a31kfM509NvaYV2VqQYjdmY/T/ALzCuG9p3ZLJe0Ga8WCi0SWhNDcKsPCsg/iPKha/hiAvobAUA78b9Mzla3RWfBwF79+0b8QMsqHykrImD5h9Ka+FUfJ8Nq3KfPuAfQQT+UmIey7Z7t+9ya40e0mPpFNrKkRTVPQf8we8BOlBHDZnugAgKArHQkmDsNYG2p13pvWYqgWUuWKUlTHMYUDF0rvtCk+lXprlgJpRTXUCxalsyDm1LqCeQAMwvWcoHxmmFc4QxteMRSIE9cBcSJ2dWU/LN/014y8p1BWPl/MGUj9p2idVuvpDMIqtbdTBQ5hG+hGs9Zk0J4+DTvlIGGwCT3Mtkq2RMpgOBvibYgPZk2s9y4nifuc4S5bWQysQwzFgNhE61pWvkt23IbnAB4zyCe3bEPa78p/hwwwQOwzyPUCOeIcJxNy7aC3lFu0My3GUNd7wKySQAFIOaTEbfGl9G7tkpuSh1NsQOMQZaqLTI07nntiaGlJ9INJXJJKk7JUkkro3knKuDsa1qW9WkAXUjPGZyQuBua7StqtUE01JA5xO4nVYSTg2lJnKJ01gTpMa+kn5mrio4GAZyd1SSQ1ASOJ2B47hlq6jI6CGAEgAEAEEQfQgH4CiaN1VpMGVuJam7IcrEThsAbhIu4j+IYkOqS4YLCq0aEHkQBGulNFZb4LghNHQnY774hWVrYYkLpAGO+/SFdkuA/w1oG5reKgE7hVme7X0BJJ6n4QP4nf/AJh9KfKP19T/AEmVzX86oWGwzsJdxe7kF24Trbtuyid2Cyv1n9inVAMPDaSUgcO2G+/T0Mx32gPZLC5cMB1/7V6G12YGDVnP5kY6QzD+B11lZy67jNy+YH1phcrqT2m16uqnntGtLYmleIWVIFaUm0uCZrQfRUDRbgLeZlhYRCTruWiNOgEnXrRNy+2Ibf1D8v6zrjAhrb9GE+06/Q15vxFSHDDqD+m80sG1U2WGYBSHedtOnr+9etBfiOsK1KhVxgkTZjnEOrys5JUkkqSSVJJKkklSSU4q5lWnfgFv514p2wu5zOgZMXYbE5CZG+upEj616vxnwdrwa0bBHTpLsnUT3EYrORA26ETV/B/BjYgsz5J5HSdWnjmH4O5K+s/fWK8f47b+Tdtxg77TLriX0mkkqSSVJJKkklSSSpJMj2rYi04O7uq+8tPX+lG/4q+iF1FChTQbadX2H9zNRuRHnC7OWyq+lFJ8OImqPmqWHeBOJuqgHiLBmPKEIafYwAPze9MKtT+Hk9YfcVv4G/WOaXxTPGMVYAscCdRSxwIArO16BARYOsyQQwygbct6LuGwoXEYXbaUCYnvGrWa0aReIL8Ct2M54c2KhHcTnBYnMyMNMwWRESSBP1+1C1bYHwhi+5Ukj03/ALQ5hgfWNiwG5rydO1rVfkUn2EpKLmMUT6dOftTOj+H7yrpOkAHuePcToUmULjyTCpPWCDHqftG/vTCv4Da2wXzq3J3AEh0jrBMVxArq9y0no11QR8wPlNFW7+GL/DWgzY/m05zOg9MQB+01ldWxKE8gi3H091EfStNNEt5a2vwZzuQD9p3SxPECbtXa0hrp9VUk/APlAo2uKJpGnTor9cf0lirdoQvbSzAVrWII/qK2594DfavPjwu4p1fNpsqnoBn+055TRng3t4kZrNzMARmBWD7EEA0XW8cuqKmncpyMAiVJYZBi3Gcew9h2Uu9xwfLaUHL6ZmgfI0ZTvr6rTXywFGOWO5lsM05HbKzlyrbv2/XIjfPx0qHhlU1vMrFX9Mkf0nPKYTxe1toH/Uffmjf4gdf809NrY1KYV6I+mP32ltJxxDrfaC2fLiLRJjTMFPw7zLQKUbItirbFQODzn3xKBSPmEYYbGOQWgMOisrH08s/OedC3NDwqudCZpkdSNjOMR02ly4/+pSNh1gnkf3zrA/ht3oipQqB/Tj/PrOhcjaELeU7GlNbwu7pKGdDvKz24dCR0qljQ13VOnUGxIBBkExfGnFy7Zt7sbhZjG8Kqj7tp717m4pFboj+XCgDt3lz8IZvSa0J4YHSilbScxGrYbVBsMxzDNEwwJHuIAJ5eaiq4LICBDrtS6BwOkNoOL5ViFlSP3rp+tbW5w8ItGK1RAcISrgEyGkA8/wCrX6/OibpcrmHX6ZQN2jUW8yXRE/yyY15EHl7UsrLqpPtnbP23gNocVRM7b4hatW0e5cRWQuMpOp3iBuYBpHQc1HahUVjTbB26HrG9RTqxFV/tKraW1uXGPRQiz6Zsx+OWnVO4uF+BFVVGw5JxOhWxucTuxY4hfEW7SWlP9gLH8zPMn2Aqi2LtU81ixb1OB9hM2ekvJzDrXYTE3f8AXxDR0zGPkIA+VFJYAHOAD7f1MzN1TX5RGOE/8NbC+Yk/L/FEC0HUmZtet0Ea2OxGEX8E+5NXFrT7TI3dQ9Yfb7N4ZdrS/KrChTHSUNxUPWXHgtiI7pPkK6aNMjBUTnnVOczNcc7JFWz4MlGYFGA6NoSPv6QKXXXhyuVwMjPHb1hdK6yMVIX2b7G2bCDOgZup1o9LdByJjVuWY7bR0/BLB3tJ/wAIq5ooegmXnVO8Fu9lsK29pfhp9qobakeksLmoOsAxHYTCtspHsf8ANUNnT6ZmgvKnWKcR/wCGtuZtXCp68/mIrNrLIxq++81F93EDv9lMfb/075cDqcxjpLiR86GFi1M5QAe23/EuLii3O0EvYzE2dL2GGn4rYK6eo1DfAisKS17ZiQxwejbj79JsmnlDL8J2ktay5UkEZbilN/XMVj41yqy3JzWTGncMp3yP1kZW7TrhdtbnEAFIcW7QlgZBYgsSCND5gPgOlSwqPWY1Kg3JJ9gNhMqxIpE95o7jQCego1RqIET011MBFZttqZ1OVd9FzMFn1bX50yqfChxHVwdNIgRvSqIpy40rRG0sDL020sDFFvW8qqCDmzNPIL7aakgf9qNruPL940u6oNIes0vC1lmHVCPmRQtFQxIPURZTOGzBH7FYdmzPLH10+1Vt/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+c/lP3FZ2/zH2gS8xzRk0kqSSVJJKkklSSSpJOXcAEnQCugZOJwnAyYEvFFM6GBzOnxrQ0iJiK4PEXcUxIa2GXzE5oMyYWQoE7+IfEmpSIDby1UEptJg+Ku0a/St3oqIKld4+RpANCEQ4HadVydkqSSVJJKkk8AqST01JJxe8p9j9q43EkzRNLQMnAmSqWOBACXa6ApAUBWJMzz0HLWNT60ZWOlAuIwuW0UwmOYwoKLpxeeFJ9KvTXUwE0orrcCLFtmQZEllB1MKJG3U6Act6YVjhDG902KRAE0nB/Ofyn7ihLf5vpEy8xzRk0kqSSVJJKkkDx9+AMp1PP2rSmuTvMqrEDaApjmnetTTEHFVs7mcYu6WG59RNWpgCcqNqEz2L49hwHs99bN4ggWy0EnYr+h+PSqVqgAM0oUWJEHPFjljQPay5XUqRLaQCQOgGu8fCltC5LVNLdY3ubPRS1gw/h12VU6mQDJ5+tPORPOkYM0eF4iAoDD2ihHpb5ELSuMYMU8Y7QX7ZK20tl9IUtJ11kgGQIHON6Gr1adNdjk9oXQpVahyRgd4txPaC7YKtdDXXG6poNdJAG+8Cek0sFw2vJ+0Zm2U08CN+Fcdd1OZcrEyJ3I6x03HwpnaZqqWMWXpFFtKxvZ4gD5tK3akRxMFrDrCrd5W2NZlSJoGB4llclpxe8p9j9q43Eky94Sp/e+lA0ThxO2xIqjEX4aUdZMgysnfXr8QI96MuVyme0YXyhqertGlLooleIWVMfuNavSbS4M1oPpqBjFmBTMwAEIhzMTzaIAAnlJJJ5gfAy5fbEOv6v8s0vB/Ofyn7isLf5j7RcnMc0ZNJKkklSSc3TAJ9DUkiPE4TN5YzCHXKdwDBj3UbdW9AasrYMqyhhiCXb6KhuFh3YE5thH7O1E6xjJgiW7u+hBkzMcR7X22BW33i/3hVJHqAxj5/KsTXHSO6X4frEZZh7T53wmxas4s3rz5xLgG4InOpWXiRrm5daDqPqBAh3+l+QheoeOJp8DxlLFhMiWv4i/dtoFA8MF1GcySVi2DAYzJBrC1X+Lk9JhfH+DgD3m8wvmEnSvQNxPLDneB9s+0KWALOHBOIYgAgSBsZ94I+9Jri7Iyo5ju2slOHI2iHht05o1ljLuTLM28kzrrOlI2dmbeeg8pUp5l/C+Oq165Kuz5ogDRB0k6Tr16VoRpO8GGWTbpL8WttLgvs728oy6tlTUzqPLqQPXSiaF01I5UQe4tlrDDmMrPFlEZmA6AnQ+xjT4xTWl4lScYfYxTU8LqrlkOoRxYxsxyO/Q+9GABhkcQHJBweY7wV/Muu9Duukwqm+oS295T7H7Vm3E0maYaUtU4OZkpIYERMdbqqoOYuGbbQIQxOnLQAfmo+s48v3jW5rZob9eI6pfFM8JiugE7CdVSxwIAHdrsLGRYJJJmDmEAR6amaMrthAuIwum00wmOY+4P5z+U/cVlb/MfaAJzHNGTSSpJJUknhNSSfOOPWLqYwWQzd3ebOMhJKWklidRoxdso30RRWFYkb9JtQAO0zPajDXksIhuM3e3vCCoR2JVSpbKxAYyw2XUnSq+aWXEb+G00R3Y9uYX2g7LW8Nw8rabLetTca4N7jR4xrusbA7ZR1NWoVl83Q3B2g1WpW3q0iQRv9PWZS3YGIQd0quIUOrOisrkEx4yMwOUlSOWh1BomtQSmd2m1Hxg1101aeR1xPcTgbqKrd2RHlXPbDCI1CqZHpAmhqSUvMwWm1fxBBRxTQ7jjt7z6PwLiL3cMbl22yG2q5zHmJWSVUagA6c5IO1MGuEBK5zieX/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+FYOjAZM2WorbRDcBgxvFLFbBBkRtLAwXCscwzATDAnfYiADGo81FXG6giHXYLKGAhlBxdmV4hZUj966VtQOHEJtCRVBgGEJVwCZDSAefXX6/OirpcrntDr9QyBu00PB/Ofyn7ih7f5j7RWnMc0ZNJKkklSSZLtd2nXD5ktQ94DZiciz/VlgsT0+1cL44jCz8PNf432X9581u9t8aOJEW/GjFbZtOFAZVBMn/ZkAuxIPh5zFc55gZGHws3PFMPae4mKXuntrDanO3eAELodEyy3KZihKpNL4hGVJGb+G2Qesx/avtFbUtbJM3P8AUjxFEIO2sSSRpyHuKpa2z1c1B03l7m4SjimeuYi7AlO8YvBgWyREyMxQgf8AyCmPiwyEIiqw2LCbbiGIttbIYFbayWlDDIsEAa+LQGJmdBSbByIx2hfBeK2ksvdZ8yJIY+KTKBhAOsEMDpIrTBByeJ0sGGBzMhYtM2GuXdfFcK67+HrPu1DOACIbQOSY74Qsqo+fw3+n3oX+aF1dp7ZsLavzdUNbzDMGUHKTteUHSRp9Rzoi2reXUwwyILc0fOpZXYxxcwDByG1I2Y7e4/t516o1aKIPLAyeBPHGnWdz5hOB1MZ2eHI6Zbih0I1BUa6RP+OlZ+QoTS3J5lxcNq1LwOI9wWAC21CAKoiANoAgVTIX4R0mmkv8R5MtbAk6TE866KmJXyZSnB1TxAnMJPp7RUeuWUjpItuFOQYruNAJ6ClCjUQJpTXUwWK8jbzqSqxMBczAT6n9aZVcBDHVydNEgCN6VRFPHGlXRsMDLo2lgYmXW6qqDJbM08gupOmnNR/vUfXceX7xpd1QaI9ZqOD+c/lP3FDW/wAx9orXmOaMmklSSKe1HFv4XDvcHn2QdWI0+A3+FcJwMwm0oedVCdOvtPjVnEWy5u4i7macwRSWJafxEAhddTufasBzkz0leowpmlRU9s9PpGXBOz5OGxGJtRnuMQBzNtDLROoDN88gqVKunEVWlIULgCr/ANZgvDADlL/7S4G5TlRcoYzJALMcsbjU60NWaGX4PmA+kQcVwakOqjxAswPPeTt6b0Zb1PLwZtd2tN7T4sZxke8nDeDXplPAJylz5WAIMKrCWWVBnKZgctCfXrWzAeY30HM8T51SmcLNBjMHjhbbLdFxdiqnU/7jIBPpFZUj4dUOAMH1nPzN0N9WZTw7iGIs4C6t4MYuBLYdVTIAo1gAHdufQRzpff0kRwinaObCo7qXPM44Hi2NvIROdmZgesDUfL60suNjG9qMjJj3s7ci4yMIkSNOY/8A59qxUDMJuASuRHHE8OHGxLAQQOan/H+as653mFJtPtG6Ydhbsg8rYB910+0V6bw/Hlb8zyviefOOOI0SBbA9a25bMHGyRthh4RQ7cwtOJbVZacXvKfY1xuJJl7yypHpS+mdLgytFwrgmK8ImZlUA5Q2ZyTpI2Ua6nNDHkIoy5fC47xhfVfh0xxQEVzm4CQQN451ZG0sDLI2lg0FwrHMMwE5SCfYiBPMeai7nLKCBDrxSwDAR1wfzn8p+4rK3+Y+0BTmOaMmkz3a3tG2DFvJZN5rmbQNl0WOikkyw5VVmxDLO0FwTltOJ8u4zxnFcSvBAjZphbS/h67x7kn6DSsGZmno7e3oWdMuT9e8DbsxiFvrYdMrsdJOkc3B2KgakjaK4KZHM0/P0WpmopzibXtU/8Fh7TW2i1ZUKvViNoHNmn460NUJqPgRRQdW1moNzv/xMx2ebC3LTXnBLkuSrDLkkwR4WIOo36MtdrLjAE0qVjVI1DGNpdxDAYdSFOKRRCAqLRd8zgHVlYTuANNKMp0B8zgmLKrGrUL1ASBwOgEstjBK2W5jbkIpnIuo9ZCN8PFz50VTssOX0feKa3lMxIOPaKsVjuHIS1vFY+J1cmRB/t7sT8a0r0Cy7oB7TlNKecZJj+z2g4eMM6FrmJtp4jClTroSMzjMecLFAaKY2MZU6NWmmUGBL+Ecf4eQFGGZJEICiA6/35iwoepUpdoVSpV+hxAOKYZxcDWpOoKxqQemm/vSzAztHSNlcNNbjXCm2dm5/SfvW9cAEYgFIEhhDryZQkbHNzk7+tO/DV+Azz/iZy4hllpgUWRiCKc7RzZOgoU8wxeJZXJacXvKfY/auNxJM0TFLQCdhMlXUcCAZ3a6AsBVCsSSZgyIAj0196NrnSgXEYXTaaYTHMYUDF04uvAJ6CrINTAS9JdThe8WBGkGdSyiJ0UFh8zpHuaZVThDHF0cUiAJpOD+c/lP3FB2/zRMvMc0ZNJxcgeIjUc411qAZkLYEDu3x5oA01Ok/ONq0CTJqpxiIO03FjayF1OU6Fgolc5CgdQGMDaNNSKGr4J0A7wmgXUayNp837Y41stu0XzKGa5v10HLbzGOUkcqApArkT1NqiOfN6Yi3slcbuMYNCioh1APjuXFQESNDlDfSmNBQzYMCuVGpe5J+0qS4i3EzpJ1UROmYZQQNAYmY9KY4GQYNdKTRYDtFmMtsGZQSx8zkbRuB7Df5dKN1A8TywGOY2wHDowT3ZQOR4M5AmXVSBO7ZM0D1oW7YimRC7DDXSz3s7wZbtwZz4LepncnkoHOdduledrPpWevvQqBUJmxPD8PAlcrDYyAf+Yg0FyOYGtfHAzDMPgJgo066iVI+hmq6R0mn5nowg3atzbC3O8EkhIJjU66fX5VZhqko1F4E0VzEMyYQ/wBVpiffwf5Neh8OINP6TznigIqkesPwak0U5gNPePsMsChG5hyDAl1Vl5xe8p9j9q43Eky98Sv756frQVA4cTtqcVRiAYUlXAJkGRPPrr8vrRVyuVz2h98mpNXaM6XxTK76ypj9860pNpcGa0H0VATFmCTMwCg5VOZyT+IDRQAddTm100HwLuX2xDr+rsEml4P5z+U/cUPb/MfaLl5hWKxJLZEmev1+FMlQY1GUdyTpWdWkfYzHvXCR0nVDdYHj3AhbYLsTl02BidT6RrExUV+8jU+0ScS7P37tkhDGZl0YwcoaTr+Hb1OpoMUyahcw9qoWkKa/Uxb2g7AWLvd/znDICGgAhpJYcxlgseukUQtuGOZ2n4oaCaMZnfD+zNnDWL62ozP3Qm82gKsWDQAAcurRziK28taZGmcS/q3LjXwOgnz7tCtjQKGOm/p13iTW6gxmAxG8L7I2ka09jKJTUPlAJUzGaNyDI9iKW12q29QOp2mTWiVENNx7GaLst2eUMbV5g1trdxMuU6d4CJBJMETEiN9q69+LhgCMQJPDntQXDZ/7mISzeBNhXKPs8GCxWZAO457b0HX0qMkcT0FxRFcLU9I74Lh4ZRENGvXT1pXVYk7TZVVU4mlv3O6RTlUjMZ01678udc1ECDhFqMQZbxgWxbS7cAayQHzsucW2HlLLB0mRInYaakg6knXMV1vhOw4P+YjHAsGBDEF1EqwGhGhCDQTAJn3HSmVg2DpJyf6RbfKWXVjb+sb8NbWKY1R1i2jzHyHlQhh4nQrk7OL3lPsftXG4kmbYaUuVtLAzNW0sCIm3uhVBzFgWnkEMnblsP96jqzjy/eNbmqDQHrHVL4okJroGZACTgQAuxuhUAyiCTMQDMwI1JijKxAQAxjckLSVSNzHvB/Ofyn7isrf5j7QBeY1yAGYEnnRuTiXwM5lIYuSBokEEwQxb+0zpGvLeNdDXJ2dLbW2JJM7Sxk1ACZwkDmU4nEzoPnWirMnfbAitga3GIKQZl+OcdW45w9tSwHncHQPyT16E8p9DQb3aLVCRxYWzgeZMPjLXf3UQEKCQIA5kgD4CaOGwjc7DM4xeIOFuE2yCyMVVo0IkjboROlVZBUXBkByomn7LcVe5ldUzO3eEJJYeGVIE7AmSAdqQVENKtpEuUDUSWOJnuKE2OIXZOaDa3JOrW0ZhJ3jMflV7gZTB7Te1fNE6uM7TRDBd6UZHAaev719KUqN5qamkEEQziR74KqEAKSG9D0jrBrQjIEwp/CSYR2gwjLgTbmA4O/JVHT1ZhHsaJANJBnqYExFWocdP3guC4iQMpIA7xR6QTB1HqKK8LBet7AmCeJgJQ99pu8Nhwu2pIB0GlOGckxMqACFreUTJ2rPBmuoDme3Hzj9P+1VxgzuQwnvdhVJOmh3rjEkEToAG8QXQcpjePaliEBgTJTYKwJguEMtJEMVg/A6Cee7fIUVc7gEQy8GQCOIbQcAld8SpragfjE3tm01RAMKxVwGMgyJ+uvrp9aKuVyue0PvkDJqHSaHg/nP5T9xQ9v8AMfaK15jg0ZNIo47jykIpgnc846elB3VcphV5MLtaIfLHpEF/imUasfmf80tNZ+5jEW4J4Ev4b2nXZgWTqRt8edb0L4rs3Exr+HatxzCOP8Zsph7mQkOUbLyIJEA69Jo171NB0neB0rE6wGG2Z8w/jRYt+Ea9eh3Hx0/c0tooWfW3Selp0FZdPEIsqncjFN/KLMwFsDzPpFxZ1W2pJOXqAAeQ9FSqM67xfWTRU8tTkd+3p7xPci8TpKqJ26CZldeuhE1vxOTQ9l+HXFyLaaCxzC5kjKp7yYJOYglVGkEZtSRFJrlwKpPWZVGYjRnaDjh5vYm/ddg7zsdjEqTzI2SNTp13oS6L6AYbSTQFzxiNGxFpLRCPlubSY0PQDlrpQiAYkqs2d5dwnhtp7eXOQxBbvQdc3MGNxy66b1qmliQZmzMoDCI+LjGNcFkljs2bUqyzGYuTrHTTcaVbG2o7yupc4WAtjyt61btEOytLyAwLb6+2taUKlSiC42mdelTrkU23n13hvaCU/moA8fh2Y9B0Pzo23uRVOG2MXXVoaQJTcSnF37l/TKoHwJHvO3xFNkVE3zE1RnfbEtweCugTiLyLbA8KDQa6y7SC35QQOs1R3Un4BvNaaMB8ZgHFuLKpVTcNzMwAGUKJnZds373q4p/ATjG0xepvjOYRdeAT0FIVGWAhlNdbhYrUNIPVlAEjTUST1MDYczTGrgIY4uiFpYAjalcSTxquraSDLI2lgYmLDvFVZLFwY10CGT8IG/8AcKYVWHl57xtc1QaGe81HB/Ofyn7ihbf5vpFK8xyaMmkR8XwQfUnWTHx/7CllelqOTDrerp2Ez2O4C9wKqQNuU6cyY67VQWpYYG0MF4E3O8pxHZe+LcWwA86sWMEdANY+ldeyyNpxL8A7xVxPstds4c3bz/zHZVCjXKNWMn/d0HrVKlDyqWo8y1Cv51bSJxwzC9/ba2pAMj1Gm3wiaHtnNN8niMKlTy8NFfaSwiMEcFXNsLcWPCcoyrctGADI3G4I1Gor0dtXVxgGAKfiI+omcxl7D2rJVGc3G0YEAAKDMTzkga8h70STjmRiRzxG3ZXHO6/yVlkVUzqPPpciTAzRn/q5T0pLdDLnEwDZOY6BfD4fxoA0TlkZmHMsAZA333oFqTk/FDTcpwOZmU4veuOES33+vhSPFM8mAkfHStUpDiDvUPM1+HS5hgudraOf/TLKSP7ZTT4mBPOtT4fVxqWYr4jR+RzCBxZboe3eTKsZiJ8JWRqCvKdxt8Cawy1JviH3mwC1R8LfUQTGdmra/wA63bCrAIe0SunKRqB8opxSt7a6X4SQe0U1Lq5tWwwBHedYZLlxFdHdl3Y7LG0EEAkjnlnqOcL7rw9qXy7xhaeJJWJDjELxAd7KHCMTdDGdwDaGh8TDfNJBkbGaYeFMwT4+Mxb4qqmoNOxAneGweJPjxt51tFZC23lyOQ1BKA9dPempZOKY3ioK/NQ7TRYS7ZtJ3jqLZVcoJ1fxaAMx1JMiBud42oWsrtkA5m9NlG5GJ5iF8J/e2tJaTaXBMMt2C1ATFmEXMyqJIVszkyBIGi67+IhvTLRdy+FxDr+ptpjegIrnNwaGN6spAIMshCsCYHhic4LKA2VgTvEFYWefP5UXcfEoIht2NSqwG0ecH85/KfuKyt/mMCTmN2NFEzWC3rAfVgTl2APtWLIG3YTRHK7DrOsJhwsnXXrVqSY3nKj52hMVtM5nO3bRhx/7i/ZqB8Qz5P1jDwwfx/pPn2CDWWz2mPiBBETqToRSjXtHzKG+FuJpuPYA3sOts+K4yqCeUkeLblvRBbTjHO0WJye28wlrg9u3Yv2rygXbaEdSSDmBHXYCiPMZnm2R+X0/5iE4DimHs4SbveCLigm2iE22Dd4AylvK2g23BHpRNOkyDU4O8XXFZamEQ8bxTcutiHyy57xpjYkci7TJ09BQ7OATNadI9YZieHXFuPatXe5toFBKwpcsoY6gyQJj5078Pt6enzCN/WJr66cMU6SnGYXuUGW41x25LcBJ5yQokimmSeBFWRneH9lHSx4boDd4CpBJ0VhJ12Uxr8KxurVa1PDfeb2109KplftNhhsptpatYiFYvK5VLKgBHimRKt4o1nTkaRU6DWlQaj1/SPKlZbxDpHTf3gfEOE3O5exZbvHOUOdJLFhJMwIyhoA2jnpR98+qicDniAeHqErjJ2HMedmOGG2oD28kgIBqGMaEs34RJMAa8+dUpDRRVR0G8tcNrrs3c7TjiU2WYPcYljr3eh0GiwoJgaAa86MpjWAQIFUOk4Jg7YDC4jKxxU92wi1IhG31EyW/uP0qrPUQEaekgWmwB1RqTXngCTgQtQScCAJcY3cqgZFgkzGhDCAI1MiaMuCAoEYXbAIF6mMKCi6c3GgE9BVlGTiWRdTBYqKvvOpKgCdszAZj94HOmVTamRHVwQtIgCaXg/nP5T9xQdv80SpzHEUXjeaZky1MST2uyTkuJiRNTE5kQPjVlbll0fysI+PKPWp5YqfCeDO+aaXxryJ8k75sPiu6YkqGHICQdR9/pSK5t/JcjtPR2tx+YpBu81FrjFsE5syhVzEkHbWdRpvpVren57qi9YNcsKCFmPEzfEbgxdy5/DWSz3SFLGcoUch7fX10r11G0pUACQJ5Srd1a2wJhydk8NaRrF24DddD3hkDKCCQoHWVzaz5RVbiqaiHb4ekvbp5bjffrLOCdlmNwsFyII1zTop2+Ohrz35bU09F+aCrvJw7hNtsTfOJstczPqpfKqgDKPCPMcqiTOmsU/UlaYVDwJ51yGqF3HM0BwuHB7u2GQHdRaDiR+EEjN+lQNU5P7yrCnnA/acL2cw98S3eLbXUkqtoE85JGoj4VDcVE7Z+8i0Ebvj7RvhOEKiMlq0iAEZDvPuxknf/ABQlwfMG5yYbbfwzsMCG28qAF/BtMxEjoQP3FYrkgA9JqxAJI6zOYjh1xQYe7bGdiLkIzNJzjxMSVTxMoHIAUcjA9MwB1IiJ79sXh/EXmcEan+Ylsn+nMIkfHXryowAlMKMQUldWWjvh3FrD+HDpZyDSET9SNfhQtWkQpLE5my1RsFAxC8QsqR++lJLc4qRpaNpqiBYNirgNBzAiRzjxCfr86IulyuYZfoCoYdIyoCKpXfWVPtV6ZwwzNaLBaikxXhhmYKJIDB3JkARsPUlgDHoaNuHAXEYX1XC6e/7TTcH85/KfuKHt/m+kWLzHNGTSVX8QqeYgVYKTxKs4XmVLjVZZBgV0oQZUVVIi9bGckqZ9zrWpbSMGDhCxyDLLmGJXxNouuvL9j71wOAdhLGmSNzMt2i7MrcuW3Fzx6DLIPhBJJiJ0neTtS6+UVG9Y28NqeUpB4g/aXBM9oWbUAsyg/lXxcupC13wpMVtXQTPxWpmjjvK8Pw3GYe2AGyllgC2iiDB2ZvKPgDT4vTqHeIwjpuIus9nO7VnuPN64YAJzBc2+p8xIzSehMdaCvrnK6BtD7G2+LWZoOFves2xZtqWIXxuRpOy2x1Osk8tKEtKfw5J5hF7V+LAEZ8MlJF1PGTItjKW6F5YARReDj+sCDDODGOJ4d3gIuFjm2ynKyxtDIBHxnaqq+niWZNXIlWKXKqW4F0BYZrrZtuZ5E+sVZRnJ49pxmxhefeVm4lzwoXDIyGLamNDIPKBprr6a1V1YS6MDGfdMwOZiA0baMPTmKxXIbM2bBXHWKbl+81zIEgCPEwLAn0gRPxopQoGSYISxbEsu8C7w58QVIGywCB86n5gKMLJ+XLHLS7CcHwtssbVtA4GpG+1Y1K7sMEzYUEXcCAMNKUo2lgZam2lg0UIf5qqsyWkzyC7/AHUfGjqzg040u6oNEevEc0viiV2byuoZSCpEg1epSam2hhgylJ1qqGTcGBtcbvAqLpoSZAABOvqxOtF1iBTAMaXBVaQUjc/0j7g/nP5T9xWNv8x9oAvMa4i4VUkAtHIUaoycSzHAzBcLdNzV7cH1H+auyheDM0YtyJZewwcHQCeca6VwOROsgbaBqqDwoGZuuoH05VocndtpkAq7LuZacDmIa6ZjXKNF66/1bD5VU1Aows0FMsctMxw7iP8AEYy4wU5DCZtgFBOnWd/nShW82vke0dvTFG3APvGmNxNm00WArXX2YEOQdtiY66U5oUML2ERV64LdzF54Zis6m6O+VjqSVbL6wR4fh0ojzKWPh2mBp1M/FvGzdnLTKoZNQQTEQSNdjIjTaKX10FZsseIwt6jUFIUcw/DYQIDEnWdSeZ+MxynpVVp6TsZ1qmrciWPhUbxQJAaCdxOhg8tq1DFdpkVDRNw6ylhWJvPiGnQZidtMupjeelVuL5PQTtGyfk5PvBRx64YdxAY6WbS5nP8A7jtog9InWhvzIHJ+kI/Lk8CaLh5z2wzWxbLa5ZB+ZWiFcsMzFkAOJXinS3BZlVdvE2snkBz9qsagA3lQhJ2ltq2ESdSBJAjl0j9KjP1kROkzuM4reusALDC2I0YgEn11jppJpZUviD8CxmlomPjYTo8UbyACzIEk5WJ+MwOkRzqjXzMQqjE41oAhbOZ7eBymN60RgGBMWUmCsCeILhNWkrDFdfgTA00O5+Qoi53AIhd6M6SOIbQkBmG4VxM2iQZKNuOn9w9fvXt7yyWvhv5hwZ5LwnxI2dUFt16j+omgw+NVHAe4gkbl1UwdRIJBGo+teYuwMYzuJ9FuKTXFIVKQJ68HgzT8G85/KfuKHt/m+kVKCDgxzRkvPKkkpGLSYzCferaGxnEprXOMypy7EqGQdYBkV0YG5E4ck4BiXFdnroLmzeyG4ILFmkT0jp78/QVuLhdtSzDyHBOGnNrswEtlGdmJALOBBYgz1PMDf1oM6RU1qMRgHLUvLY52xmMOE9n7WHkoCSdSzGW9qJqXDVOYHTt1TiWY7iaq2UKWYdNppdVu0Q6esPp2xcajxOkvFwAzFSf6YH+aqlxr2nGpheJ7dtBczJlFxgBmaeXM/wBVatUCjI5lAM7GLVwqgsczXHbcljHtG0e0CgnqE9cwpVx0xLMMoA0VFHQsf0qqsByBIwOeTKbr5QQgtIf6spaPUCp54HCj95YUyep/aVW8FiHUg4p2BM6AJPpIEgegrXzKrDaU00lO4nuF7KqHRmiVYNMyTBnXNM1alQqZyxnKtdCMKI24pfmLa/i8xGsDp7nar3NYY0DrKUKePjPSLwgt7BifU/4paQFO0KyanMouHO2q/GKrnJGRLn4UODJdeAT0FHIupgImpprcLFiZwR6soAkaCQSWPsDp1MUxrbIY3uiBRIAjalkSz5yCVEgEkzsQCAozMwzaSPCB7mNQK9Z4xdNSQU05PPtF34P8LpXNZq9bBCYwDwWPGY4wlrBqji7cNu4PMi2CwnMQRLqTcIYmSCOcaa15saOp/SfQHN0WGhcjodWP2IA9NoV2Mxhw9+3bDFrV4svlKgEjOrqGMoG1BWIGnSW7S2aZeI0hWps5GGXfvtwQSOcd/wDB9HuXQNzqdhOp9BNGYnmsxdea63hMCdTB0UbRyJ9THOtV0jeYPrPwxVcxzrmi0LdpILXLkhmHoBETEAVtpBwSck9BMS2MgDA7xjw/iOe3oBbZh4VYR11jc7Vk9PB33mqVMrttK8bdvnKASE0BKiHY9B0/T12qyBBnPM47OcdozwpeJuAA8oM6dDQ9TSOIQmrHxTnFrmEZmAGvhMExy9qFrMCNOZsmVOcQVMKFO3+aXNS0tCDVJEtOAkhsxGm3KiFtCd5QV8bYliYEfi1rZbUfzSprHpLlsqmwrTy0pjiZl2bmUYqwHiRryih6yBzsJpTqFZQcIijxA1n5SKPjzNPNdjtOsOy/hn41FZT8sq4PWWssjWatqyMZlQcHM6W0ANK6E+HaVLEneVN61kZoJwW0+BrgM4w2ifEjwn97a1vROHBmFswFQExbhBmZVBJCnMx1iQDCyRqZMwNsuvKi7l8LiGX9TbTG9ARZPndvlpOUmQNDlaAx8pJywrQBMBq9V41bsyrVHTn2gX4Nv0p1HtnONeCvuOn1hicXwNwtcvNdFySfAgKsY8wk6AksYOxb415rzKbbmfRfyd9TASmFxjqdx6f9TnDcRRmtXUDKLeWDuQUUoiHNozCQ5I005ytGWNublwVGw/wCJ/HL1fDLdlqn4n2AHqQS3oPebXguIuFA9xpJMiWVvD1kDp0omvVpKxXPE8zRYsobvHOGxCicxE+8/ppQ5rJ0MJGOs9c2GMsQx5SCQPh19d6guAODOYU8yjFtb81sLniA5Eke01nUujjCy9NKWctPMPi8qZSxY6ySddeem1DLcPjebHys8zq1j+RAHr0qorueROt5Q4aKeL9rrOHuFHBJC5pBGu2gnnr9DWZOTvD7Xw+pcprp98R1gOIW3RX/AKgDrrE1vTNMbmL62ablCeDiF/xyf1fQ0R5yzHInNviNttnBEkaa6jQjToanmr3k1CS5xG0olnUDQSdBqYG/UmK75qd5NQnX8db/AKh9anmoOsmoTl8XaIgsPrVWam4wZA+NxKkuWRs33rMJQHEuaxPJnf8AEWv6vvU00cyvmSHFW+TD610lANjJrEqN9D+IfWh9IPWXFRRJ3tuD4xseRrQImMkzjVQRFJNZAEnAg6gk4EAt3GN3Kq+BYJMgaENAA5mQDRlwRpxGF2QEC9YwoKL582Br6KRmfPASDkT1wpMsiE9Sik/HTxfGaAfwy1dtRQZj6j+JvFaNPy0rNj7/ALz1nJ+GgGwA6ADQD2oynSSmulBgRRcXNW4c1KzFmPUxrwLi5snK8m2f+U9R6dRSzxLw4XA1p8w/WHeHeIm3Oh/l/abBWBEgyDsa8iylTg8z1isGGRPa5OyVJJKkklSSKuJ8Bt33zuTOnJeQIjUbGa5iMrXxOrbJoSC43srauFSXcQipplghNQSCpEyT8CRsa1WoVGBAqlY1HLnknMrxHY+y9trZe5DXTdJBAMsptsu3lKMykdCa75pzmU1Qu72csm0bcaZrjTCkg3FZNJGgVWAHQIvSq+Yc5nM7we/2VRgQLlwAszbg6syvMkZiQyIQSd0B11m3mmd1RxgcGtpSqAAFnYwANXYsdgOsewFZk53nCYRXJySpJJUkkqSSVJJKkkrxKyp/e+lb25w8KsziqNoHgmIeGg5hEjnGo9vxVvdLkBhC79AVDCMaBiufNq+jT53JUkkqSSVJJqOyN5irqTIWIHSZn7V5fx2mqurAbnmem8EqMyMpOw4mgpDHslSSSpJJUkkqSSVJJKkklSSSpJJUkkqSSVJJKkklSSSpJJUknlzatKPzibUDioInsn+YPzj/AKh9qPr/AO2Y2vf9kx1SyJJ//9k="/>
          <p:cNvSpPr>
            <a:spLocks noChangeAspect="1" noChangeArrowheads="1"/>
          </p:cNvSpPr>
          <p:nvPr/>
        </p:nvSpPr>
        <p:spPr bwMode="auto">
          <a:xfrm>
            <a:off x="143609" y="-1343025"/>
            <a:ext cx="2435469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AutoShape 8" descr="data:image/jpeg;base64,/9j/4AAQSkZJRgABAQAAAQABAAD/2wCEAAkGBxQSEhUUEhQWFhQWFxgaGRgXFhgYGhwbGBsdGB8YGx8YHCggGB4lHBgYITEhJSkrLi4uGB8zODMsNygtLisBCgoKDg0OGxAQGywkICQsLC0sLCwsLCwsLCwtLCwsLCwsLCwsLCwsLCwsLCwsLCwsLCwsLCwsLCwsLCwsLCwsLP/AABEIAQsAvAMBEQACEQEDEQH/xAAbAAACAwEBAQAAAAAAAAAAAAAEBQADBgIBB//EAEIQAAIBAgQDBgQEBQEGBgMAAAECEQADBBIhMQVBUQYTIjJhcYGRobFCcsHwFCNSYtEzU4KSosLxBxZDc5Oyg9Lh/8QAGwEAAgMBAQEAAAAAAAAAAAAABAUAAgMBBgf/xAA4EQACAQMDAgQEBAUEAgMAAAABAgADBBESITFBUQUTYXEiMoGRBhShsSNCwdHwFTPh8RaSUlOC/9oADAMBAAIRAxEAPwD6RcGlLkJDDEzpkhwRFNhCbwULly+J/kQPeSdD0U0ZcP8ABjvGV5WzSC944oCK5KkklSSSpJJUkkqSSVJJKkklSSSpJJUkkqSSVJJKkklSSSpJJUkkqSSVJJzcWQR1FWVtLAy9NtLA9orsWGLAZcqhszE/iKnQKPQgEn0+IOuHym3WMbyoSgxx3jal8Vzi6sggGD1IkfESJ+dXRipBlqbFG1CDYRjIk/hAnqZPy3+tFXKkgND72mThgIZQUXSVJJKkklSSSpJJUklWJxKW9bjqn52C/c1bSes3pWtarsiE/SKsR2qwif8ArBvyKzfUCPrXNh1jCn4Fev8Ay49ziB3e3GGGwut7Io+7CuZTvC0/DVyeSB/npBz29tf7G5HqUH61NSzb/wAYqdag/Wdp28sc7d4fBD/1VNSesq34ZrdHH6wuz2ywjbs6/mtn/pmu/D3gz/h28XjB+sY4bjWHueS/bJPLMFPyaDUx2gFXwu7pbtTOIfFQgiBFSvIkrkrJUnZKkklSSSpJPGMV1VJOBOqpY4EXuGe6AGAUBWOkk5SNAZgba778qNrNpphcRhck06Sp3jGgYuleIaFP730rSkupwJrQTVUAi1LeoOaSXUE+xzQvxUD2o6ucIY1vHIpYjalsSyVJJKgkG8AXi9ssqrmZWJHeDLkESNSWmCwygxBO01oKeYy/0yqELMQCOm+Yr4/2sTDubaoXuDefCgnXfdvhp61U4TYw/wAP8BauoqVGwvpuZkcTx/F4gkC4wBnw2/AoA3kjWBzk+9UDMeJ6Wl4fZ2o+UZ9dzKb/AAK5bRrt2FCmH0LODmVTI0EjONM36x00iN2mlPxCk7inSGSeOg4z/m0bHs1aUTmdoZ1M5VBNt4MRrBRXI16fHTyQN4B/qdVmxgDg9TyP6EjMlpMGLYJVMvhLeOXGe2xgS05laYEa5da6BTxKs16amMnO+NsDY/sZXgsThEMvk8N52XKjZiFuApqF8pUMIn8Q6VxWpjma1qV4xwucEAcjHG/XnPWVu2EZraoUACOCxVgpcKoRzMGDLEgx4l9a4fLJ2nVF6qFmzyNgQTjfIHPp9DCE4Thbp8DqCSg8D6DOjAGCTH80oCOQHrNW8tDMzeXdL5lPXkdj/bMCwnZ4XlBt3IzF4DLm0W53ckr7qduZjaqClq4MJqeJmkxV14xwccjPBg/c4jDH+S7ZSMwNpjBXMFDMo2klRDDc1Uh14moe2uRioozwcjrzgH+0b8L7cXFgX1Fwf1LCv8vK30qaweYtu/w7Rqb0TpPbkTYHiyd0l1Qzh4yqAA8SATDEaCRJ21B2rQU9szzI8Lq+a1JyBjryP0hWHxCuCVOxhhzUwDBj0IPQzpVWXEFr270SA3Xg95bVZhJUknFwSK0onDibUCRUGItseBxBkTEHcZtPlMfKjrhdSe0aXq66We0a0tiWV4hJUgb/AOK0pNpcGa0H0VA0XYC0WYHKFRJIndmIiR0ABYepPKNSbl9sQy/qEnT07xrQUXSVJJ4WA32rqnBlkJVgZ8t4reuWLrWhkTIfCUQLIOoYHdZB5RXGcjYcT6LaU6NxTWqcnI6nMFnPaB0LWSAZ1m2x0nqFckH0uL0rnIz2hGBTqkdH/cf3H7R6vaVcqKEL3NCEVQFk28jW4/EpJcwBsQJ0rUVhjbmKj4YwZiWwvcnfY5B9+OYUvCsfihFzLZtkEQ+rZSZjmx5bxsOgoC58ToUtncew3MqK9lbHKZdvTYZ/b94Xb7BK2t7EXHPoAPq+Y0pqfiCiD8Kk++0zPjLLtSQAf52xDLfYbCjfvW93j/6qKGP4iPSmPuZifGLo9R9pZ/5Kwf8AQ/8A8j/5qv8A5C//ANY+5lf9Wu//AJD7Cct2IwnJXH/5G/Wuj8RP1pj7mdHi913H2EGvdgcOfK91fijD/wCv61qv4hX+an9jNF8auByAf894J/5QxFmTh76tIIyusAgg6ayp8x3019TR9v43bP8AzFT68feat4lQrYFanj1EUi/dwrP/ABVhlFxEtyPLFvKFCmY/DOjTJnlTenXVhqG4PUQk0adyq+Q/BJwed85z/wBTvjBw18obfmZna4wEFLalnYxprlZVEj8EDea0fQ3Erai5oatfAAAHOWOw/qTEx4rczsynKrEHIQGUACFEMCNFgSNdKy8w5yIx/J0igVhkjr19f1m87HuRYzXMim6cwCqF0HhDHmxOp9stX1gjG2eZ4/x0r5wppk6e/wCw9poAarEM9qSTxhpXVJzkTqncYie4pN1UCwxYMx5ZVIbNr1gCOreho+pU/h5PWNa9b+Bvyekc0vimcu0CrKpY4EsiFzgQFMzXjqAiQdjJzBhG8ACBRdw2FCw67bChMQ0v01PpSytcUqIzUYCBJTZuBKL2Jic2kchv89q0ppVuKYelgA8E/wBoZSsiRlpTbzMC1tTHIkrPusnUfL0pXcXNlTqLTuXLEc4+XPqIUqInAme7c8IY2lvwMyaNBJOQ7EmOTH/mNb2/ilC8YpSXGkbeojzwe6xUNJuG49/+ZlOBKWvogUtnORlHNG0b2gazyijFOnc8dY6vSBRLE4xuD6jifVuG8Ks4cRZQLyJ3Y+7HU14i88Vr1mKhsL2G08hWuKtY5qNn9vtDKVzGSpOyVJJKkklSSSpJJUknjqCCCAQdwRIPvO9bUbirROqmxB9JBsciYXtvwu3h7eaxayC4QtwrOUAeICPw5mj08IFey8JvmuqTa8ah27d4+8LuHrVNNVs6d1B78fXEzHA+HHEX0tDYmWI5KNSflp7kUe9RaaF24G5je8uPIol+vT3n1HuHQwqgptEjKANtDEaaQOg1pVV8S8Nu011AUccEc/cTxbNq+YbylYUkHMjD2j4jUfI0yoUq1VfMtqgZOzc/eZNbK/EItXmiSMw6r+o3qjX1OnU8qt8LevH0MCqWrLxLFuhgQDr+96NRhsw3EHAKEGD4ckMM0aZwSNt1iJ1jQ0bXBZAwh90pdFcDpvDaCi6VYlZUj99K2tzhxCbRiKoxFTOybNMgiefXX6/Op4qzpR1r3H2jd6KVWBYQ7D4ostoKQMygn5fXXT415VLfRb1buoutgwwT2B/aZldPEItYBBuoZubMAT9dqT3fitzcOWLEA9AdhK4hVLScyTm5bDAqwBUiCCJBB5EHetaNd6Lh0ODOgkHIlGEwFq1PdW0Sd8qhZ+Qoqv4lc110u23pt+0vUq1KnzsT7mE0Dg8yklTGeJySuTsG4hjksIbl05VBAmCdzA2rahbvXfQgyZenTao2lYJw/tBYvP3dtyW10KMPLvqREiRpRFbw64oprcbe81q2tSkuph26jruP0jSgYNJUkkqSSVJ2eOgIIIBB0IIkH3B3rWjXqUW1UzgyA43EGwnDbNok2rSIToSqgEjppyomv4lc1k0O23sBNKlapUADsTjuYVQMzld2wreZQfcTW1K5q0f9tiPYySnuMklTAgwvr7/pFNk8Qa8NKhXXV8Q3/mI7ScmIeMcTIvWAkSQ5eI2BAX9afWdo1vc1Ka5C5GAexkNFXBDQk2iQZbUwvooYhZ9W1+depqbIcS1wdNIgDpHNKSIinLjSrocMMS9NiGBESNbLXMoUgiWeegBj5kiPQHpW/iJ1WzL1Ijl7jGj1M6wRJtgDdHI5dcwMn0b6UisKuqnWosMgrq/TBE1qbEzQ14aYQNOKWjeNhWm4BLAKSFGnmMQsyIBNEG0qCl5xHw9PX2mjU2VA5Gx49Z7j+JWrEd7cVM2gBOp9hudxXKNrVrZ8tSZEps4JUccxd2gxDd7hbIZkW7cbMVOVoRc2WdxJI+VGWFJfLq1GGSo2z6zaimaVSpjjH6mZ8YG7h7+FKgd89zEWyzzDgsWVzH9hmB0imnm0bilUB+UKp26en3hfmJUpVOwKnH6ETviGMfFpaLlbSKLpckkJ3to5VA1EliwIB2gncVy3oU7VnCjUTpx3wf7Sq01o1Cq5O4/9SMy7CcbvuEyuBnwj3AGTND2mCkTMkGG3J351SpZW66tS8OBzjYyNb01JBHD6eem8b4Wy2Lwdk3GBZ+5uscsDR1uZY9hlpfVdbS7cINhqUfbGYG58qowX1H9JnMPhD/D4i+jFHs3cWQVMHXL/APrTh6w86nQYZDKkYswa5WmRkHRn/wBf+Ybg7uKzYazcvlhiP5mdQFdUW3mKTHNiNegPXQapTtcVKqU/k2weM55+0Gfy2RqqrjBAx6nO/wBhB7GOvX7mGC3ntswxC3CsEHudAwVgVBOnLnWrW9GijlkBA04//U3dKdJXGkHBXH1GZbgu0d+7bQKyqy4e7euOVmcjMigCdJyyTWdTw6hTcswJBYKB7jJ+0o1tTSpuMgvpA/f941tXL9zhxctnvXbUrlXLGddBp0mZoF0oU78KBhVO+d+ILqppcZx8IP7TMd/fttcCYi7kt3u7ktm/07T3HPjmJyCOXip3ot6gUvTGSM/c4EY/A2hWUaiAeOpb+01fZXjAv2UzuDeC5nlSuhJAIkAEbCRpNIfErI0axKLhenWL7qiUclR8OSBvniNP45O87rN44BjXUGdjsTodBQZt6nl+bj4YPpOMwisJyC8TaLZ+E6T9OdPPw8qm+UsOATLLzmZS1b7zHOI8iAexPij4Zo+FesoVhVqed0JJ+nAlalTy6eo944w1oswGWFDBmJ5ldgvWCASfT5Nrh/h26zC9qkrgcd43pfFc4uqSCBv66irI2k5lqb6GB7QbCMZGaPLE9TOg9tT/AMVFXKlwDD7tScOBAcMsG+pjTKwnrqpP2ry1rqW9p79WU+3aMDhtJ7yrjj31s9/avH+VqbeVcrANrmO/l+1D3NG2S/e3ZBhuD2yJtZ+U1Ty6g2O2eo9op4ZxUHHm4JFu+FtOp0K3MugPrKEfE1y4tCtl5fLJkj1GYZXosLbQeU3B7qTL72E7jEpYILLdxFq7bdizN/L3QliT4SAR6NWSVvOt2rA4KqQQNhvwfrMGPm0TVHIGkj9j9Y67TYJ3Fq7bEvYuq+Ubsv4lHrH2pd4dXRS1N+HGPr0mFrUUakbhhjPY8iJcdirt7EK9qzddbd606yuQFQrK8d4VjXT4Uyo06NCgVd1BYEHr6jjM0Ty0plWblem++ciX2+zl4PnHdeG5edFfMw/nb5gBCsvIgmfrWbeJUdOnfcAEjb5ex9ZxrtSuMHfT912+09wvZu9bt2sr2hctLetycxUpdJM7AhgTtsY3qtTxKg7tkHSxU+uV/vOtdqzNlTgsG57RzwXB3bOGW0xTOi5VYZmGggEghT8B86X3lalVuDUXOCckcfSC1XV6hcDk5i+z2evLYvWe/Q98WJPcnQ3PPH8zWeXSin8QomslXQcrjr246Tc3Q81aunjHXtxLMZwy6lqw1sh79gZVISAVYBDKl+SwfNuvrFco3dJ6rhtkfc79ee0olVfiVvlO/wBRx/aVYTs01prJS4pW0jqZU5mN0y7yGgGdhBjbWrv4mlRXDKcsQRvsNPA/vOtc6lOobkg/bpM/xWwMELlsXULjChPEMhZGdoyAE5nkEEaA5h0NNLap+b0OVONedt9wBz6Q6i5qstRxtrJ26cE59JtsHNnDWwVYm3aQFVEt4VAgDnXnKo865bcbk7niKfmb3mNu4juuG384Nu9euvpcVk8VxoHmA0yAajTen6prv6ek5VVHBB4Hp6xovxXYZTkKNvoP7y7F3UtPjLggph8Law6DcHOAduYnJ86qivUWkh5dyx+k5SQkUUO2SWP+ewhPZ/DOuJFsNpZw1rvSVVibjAwAxEqIJMA8vWs710a31kfM509NvaYV2VqQYjdmY/T/ALzCuG9p3ZLJe0Ga8WCi0SWhNDcKsPCsg/iPKha/hiAvobAUA78b9Mzla3RWfBwF79+0b8QMsqHykrImD5h9Ka+FUfJ8Nq3KfPuAfQQT+UmIey7Z7t+9ya40e0mPpFNrKkRTVPQf8we8BOlBHDZnugAgKArHQkmDsNYG2p13pvWYqgWUuWKUlTHMYUDF0rvtCk+lXprlgJpRTXUCxalsyDm1LqCeQAMwvWcoHxmmFc4QxteMRSIE9cBcSJ2dWU/LN/014y8p1BWPl/MGUj9p2idVuvpDMIqtbdTBQ5hG+hGs9Zk0J4+DTvlIGGwCT3Mtkq2RMpgOBvibYgPZk2s9y4nifuc4S5bWQysQwzFgNhE61pWvkt23IbnAB4zyCe3bEPa78p/hwwwQOwzyPUCOeIcJxNy7aC3lFu0My3GUNd7wKySQAFIOaTEbfGl9G7tkpuSh1NsQOMQZaqLTI07nntiaGlJ9INJXJJKk7JUkkro3knKuDsa1qW9WkAXUjPGZyQuBua7StqtUE01JA5xO4nVYSTg2lJnKJ01gTpMa+kn5mrio4GAZyd1SSQ1ASOJ2B47hlq6jI6CGAEgAEAEEQfQgH4CiaN1VpMGVuJam7IcrEThsAbhIu4j+IYkOqS4YLCq0aEHkQBGulNFZb4LghNHQnY774hWVrYYkLpAGO+/SFdkuA/w1oG5reKgE7hVme7X0BJJ6n4QP4nf/AJh9KfKP19T/AEmVzX86oWGwzsJdxe7kF24Trbtuyid2Cyv1n9inVAMPDaSUgcO2G+/T0Mx32gPZLC5cMB1/7V6G12YGDVnP5kY6QzD+B11lZy67jNy+YH1phcrqT2m16uqnntGtLYmleIWVIFaUm0uCZrQfRUDRbgLeZlhYRCTruWiNOgEnXrRNy+2Ibf1D8v6zrjAhrb9GE+06/Q15vxFSHDDqD+m80sG1U2WGYBSHedtOnr+9etBfiOsK1KhVxgkTZjnEOrys5JUkkqSSVJJKkklSSU4q5lWnfgFv514p2wu5zOgZMXYbE5CZG+upEj616vxnwdrwa0bBHTpLsnUT3EYrORA26ETV/B/BjYgsz5J5HSdWnjmH4O5K+s/fWK8f47b+Tdtxg77TLriX0mkkqSSVJJKkklSSSpJMj2rYi04O7uq+8tPX+lG/4q+iF1FChTQbadX2H9zNRuRHnC7OWyq+lFJ8OImqPmqWHeBOJuqgHiLBmPKEIafYwAPze9MKtT+Hk9YfcVv4G/WOaXxTPGMVYAscCdRSxwIArO16BARYOsyQQwygbct6LuGwoXEYXbaUCYnvGrWa0aReIL8Ct2M54c2KhHcTnBYnMyMNMwWRESSBP1+1C1bYHwhi+5Ukj03/ALQ5hgfWNiwG5rydO1rVfkUn2EpKLmMUT6dOftTOj+H7yrpOkAHuePcToUmULjyTCpPWCDHqftG/vTCv4Da2wXzq3J3AEh0jrBMVxArq9y0no11QR8wPlNFW7+GL/DWgzY/m05zOg9MQB+01ldWxKE8gi3H091EfStNNEt5a2vwZzuQD9p3SxPECbtXa0hrp9VUk/APlAo2uKJpGnTor9cf0lirdoQvbSzAVrWII/qK2594DfavPjwu4p1fNpsqnoBn+055TRng3t4kZrNzMARmBWD7EEA0XW8cuqKmncpyMAiVJYZBi3Gcew9h2Uu9xwfLaUHL6ZmgfI0ZTvr6rTXywFGOWO5lsM05HbKzlyrbv2/XIjfPx0qHhlU1vMrFX9Mkf0nPKYTxe1toH/Uffmjf4gdf809NrY1KYV6I+mP32ltJxxDrfaC2fLiLRJjTMFPw7zLQKUbItirbFQODzn3xKBSPmEYYbGOQWgMOisrH08s/OedC3NDwqudCZpkdSNjOMR02ly4/+pSNh1gnkf3zrA/ht3oipQqB/Tj/PrOhcjaELeU7GlNbwu7pKGdDvKz24dCR0qljQ13VOnUGxIBBkExfGnFy7Zt7sbhZjG8Kqj7tp717m4pFboj+XCgDt3lz8IZvSa0J4YHSilbScxGrYbVBsMxzDNEwwJHuIAJ5eaiq4LICBDrtS6BwOkNoOL5ViFlSP3rp+tbW5w8ItGK1RAcISrgEyGkA8/wCrX6/OibpcrmHX6ZQN2jUW8yXRE/yyY15EHl7UsrLqpPtnbP23gNocVRM7b4hatW0e5cRWQuMpOp3iBuYBpHQc1HahUVjTbB26HrG9RTqxFV/tKraW1uXGPRQiz6Zsx+OWnVO4uF+BFVVGw5JxOhWxucTuxY4hfEW7SWlP9gLH8zPMn2Aqi2LtU81ixb1OB9hM2ekvJzDrXYTE3f8AXxDR0zGPkIA+VFJYAHOAD7f1MzN1TX5RGOE/8NbC+Yk/L/FEC0HUmZtet0Ea2OxGEX8E+5NXFrT7TI3dQ9Yfb7N4ZdrS/KrChTHSUNxUPWXHgtiI7pPkK6aNMjBUTnnVOczNcc7JFWz4MlGYFGA6NoSPv6QKXXXhyuVwMjPHb1hdK6yMVIX2b7G2bCDOgZup1o9LdByJjVuWY7bR0/BLB3tJ/wAIq5ooegmXnVO8Fu9lsK29pfhp9qobakeksLmoOsAxHYTCtspHsf8ANUNnT6ZmgvKnWKcR/wCGtuZtXCp68/mIrNrLIxq++81F93EDv9lMfb/075cDqcxjpLiR86GFi1M5QAe23/EuLii3O0EvYzE2dL2GGn4rYK6eo1DfAisKS17ZiQxwejbj79JsmnlDL8J2ktay5UkEZbilN/XMVj41yqy3JzWTGncMp3yP1kZW7TrhdtbnEAFIcW7QlgZBYgsSCND5gPgOlSwqPWY1Kg3JJ9gNhMqxIpE95o7jQCego1RqIET011MBFZttqZ1OVd9FzMFn1bX50yqfChxHVwdNIgRvSqIpy40rRG0sDL020sDFFvW8qqCDmzNPIL7aakgf9qNruPL940u6oNIes0vC1lmHVCPmRQtFQxIPURZTOGzBH7FYdmzPLH10+1Vt/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+c/lP3FZ2/zH2gS8xzRk0kqSSVJJKkklSSSpJOXcAEnQCugZOJwnAyYEvFFM6GBzOnxrQ0iJiK4PEXcUxIa2GXzE5oMyYWQoE7+IfEmpSIDby1UEptJg+Ku0a/St3oqIKld4+RpANCEQ4HadVydkqSSVJJKkk8AqST01JJxe8p9j9q43EkzRNLQMnAmSqWOBACXa6ApAUBWJMzz0HLWNT60ZWOlAuIwuW0UwmOYwoKLpxeeFJ9KvTXUwE0orrcCLFtmQZEllB1MKJG3U6Act6YVjhDG902KRAE0nB/Ofyn7ihLf5vpEy8xzRk0kqSSVJJKkkDx9+AMp1PP2rSmuTvMqrEDaApjmnetTTEHFVs7mcYu6WG59RNWpgCcqNqEz2L49hwHs99bN4ggWy0EnYr+h+PSqVqgAM0oUWJEHPFjljQPay5XUqRLaQCQOgGu8fCltC5LVNLdY3ubPRS1gw/h12VU6mQDJ5+tPORPOkYM0eF4iAoDD2ihHpb5ELSuMYMU8Y7QX7ZK20tl9IUtJ11kgGQIHON6Gr1adNdjk9oXQpVahyRgd4txPaC7YKtdDXXG6poNdJAG+8Cek0sFw2vJ+0Zm2U08CN+Fcdd1OZcrEyJ3I6x03HwpnaZqqWMWXpFFtKxvZ4gD5tK3akRxMFrDrCrd5W2NZlSJoGB4llclpxe8p9j9q43Eky94Sp/e+lA0ThxO2xIqjEX4aUdZMgysnfXr8QI96MuVyme0YXyhqertGlLooleIWVMfuNavSbS4M1oPpqBjFmBTMwAEIhzMTzaIAAnlJJJ5gfAy5fbEOv6v8s0vB/Ofyn7isLf5j7RcnMc0ZNJKkklSSc3TAJ9DUkiPE4TN5YzCHXKdwDBj3UbdW9AasrYMqyhhiCXb6KhuFh3YE5thH7O1E6xjJgiW7u+hBkzMcR7X22BW33i/3hVJHqAxj5/KsTXHSO6X4frEZZh7T53wmxas4s3rz5xLgG4InOpWXiRrm5daDqPqBAh3+l+QheoeOJp8DxlLFhMiWv4i/dtoFA8MF1GcySVi2DAYzJBrC1X+Lk9JhfH+DgD3m8wvmEnSvQNxPLDneB9s+0KWALOHBOIYgAgSBsZ94I+9Jri7Iyo5ju2slOHI2iHht05o1ljLuTLM28kzrrOlI2dmbeeg8pUp5l/C+Oq165Kuz5ogDRB0k6Tr16VoRpO8GGWTbpL8WttLgvs728oy6tlTUzqPLqQPXSiaF01I5UQe4tlrDDmMrPFlEZmA6AnQ+xjT4xTWl4lScYfYxTU8LqrlkOoRxYxsxyO/Q+9GABhkcQHJBweY7wV/Muu9Duukwqm+oS295T7H7Vm3E0maYaUtU4OZkpIYERMdbqqoOYuGbbQIQxOnLQAfmo+s48v3jW5rZob9eI6pfFM8JiugE7CdVSxwIAHdrsLGRYJJJmDmEAR6amaMrthAuIwum00wmOY+4P5z+U/cVlb/MfaAJzHNGTSSpJJUknhNSSfOOPWLqYwWQzd3ebOMhJKWklidRoxdso30RRWFYkb9JtQAO0zPajDXksIhuM3e3vCCoR2JVSpbKxAYyw2XUnSq+aWXEb+G00R3Y9uYX2g7LW8Nw8rabLetTca4N7jR4xrusbA7ZR1NWoVl83Q3B2g1WpW3q0iQRv9PWZS3YGIQd0quIUOrOisrkEx4yMwOUlSOWh1BomtQSmd2m1Hxg1101aeR1xPcTgbqKrd2RHlXPbDCI1CqZHpAmhqSUvMwWm1fxBBRxTQ7jjt7z6PwLiL3cMbl22yG2q5zHmJWSVUagA6c5IO1MGuEBK5zieX/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+FYOjAZM2WorbRDcBgxvFLFbBBkRtLAwXCscwzATDAnfYiADGo81FXG6giHXYLKGAhlBxdmV4hZUj966VtQOHEJtCRVBgGEJVwCZDSAefXX6/OirpcrntDr9QyBu00PB/Ofyn7ih7f5j7RWnMc0ZNJKkklSSZLtd2nXD5ktQ94DZiciz/VlgsT0+1cL44jCz8PNf432X9581u9t8aOJEW/GjFbZtOFAZVBMn/ZkAuxIPh5zFc55gZGHws3PFMPae4mKXuntrDanO3eAELodEyy3KZihKpNL4hGVJGb+G2Qesx/avtFbUtbJM3P8AUjxFEIO2sSSRpyHuKpa2z1c1B03l7m4SjimeuYi7AlO8YvBgWyREyMxQgf8AyCmPiwyEIiqw2LCbbiGIttbIYFbayWlDDIsEAa+LQGJmdBSbByIx2hfBeK2ksvdZ8yJIY+KTKBhAOsEMDpIrTBByeJ0sGGBzMhYtM2GuXdfFcK67+HrPu1DOACIbQOSY74Qsqo+fw3+n3oX+aF1dp7ZsLavzdUNbzDMGUHKTteUHSRp9Rzoi2reXUwwyILc0fOpZXYxxcwDByG1I2Y7e4/t516o1aKIPLAyeBPHGnWdz5hOB1MZ2eHI6Zbih0I1BUa6RP+OlZ+QoTS3J5lxcNq1LwOI9wWAC21CAKoiANoAgVTIX4R0mmkv8R5MtbAk6TE866KmJXyZSnB1TxAnMJPp7RUeuWUjpItuFOQYruNAJ6ClCjUQJpTXUwWK8jbzqSqxMBczAT6n9aZVcBDHVydNEgCN6VRFPHGlXRsMDLo2lgYmXW6qqDJbM08gupOmnNR/vUfXceX7xpd1QaI9ZqOD+c/lP3FDW/wAx9orXmOaMmklSSKe1HFv4XDvcHn2QdWI0+A3+FcJwMwm0oedVCdOvtPjVnEWy5u4i7macwRSWJafxEAhddTufasBzkz0leowpmlRU9s9PpGXBOz5OGxGJtRnuMQBzNtDLROoDN88gqVKunEVWlIULgCr/ANZgvDADlL/7S4G5TlRcoYzJALMcsbjU60NWaGX4PmA+kQcVwakOqjxAswPPeTt6b0Zb1PLwZtd2tN7T4sZxke8nDeDXplPAJylz5WAIMKrCWWVBnKZgctCfXrWzAeY30HM8T51SmcLNBjMHjhbbLdFxdiqnU/7jIBPpFZUj4dUOAMH1nPzN0N9WZTw7iGIs4C6t4MYuBLYdVTIAo1gAHdufQRzpff0kRwinaObCo7qXPM44Hi2NvIROdmZgesDUfL60suNjG9qMjJj3s7ci4yMIkSNOY/8A59qxUDMJuASuRHHE8OHGxLAQQOan/H+as653mFJtPtG6Ydhbsg8rYB910+0V6bw/Hlb8zyviefOOOI0SBbA9a25bMHGyRthh4RQ7cwtOJbVZacXvKfY1xuJJl7yypHpS+mdLgytFwrgmK8ImZlUA5Q2ZyTpI2Ua6nNDHkIoy5fC47xhfVfh0xxQEVzm4CQQN451ZG0sDLI2lg0FwrHMMwE5SCfYiBPMeai7nLKCBDrxSwDAR1wfzn8p+4rK3+Y+0BTmOaMmkz3a3tG2DFvJZN5rmbQNl0WOikkyw5VVmxDLO0FwTltOJ8u4zxnFcSvBAjZphbS/h67x7kn6DSsGZmno7e3oWdMuT9e8DbsxiFvrYdMrsdJOkc3B2KgakjaK4KZHM0/P0WpmopzibXtU/8Fh7TW2i1ZUKvViNoHNmn460NUJqPgRRQdW1moNzv/xMx2ebC3LTXnBLkuSrDLkkwR4WIOo36MtdrLjAE0qVjVI1DGNpdxDAYdSFOKRRCAqLRd8zgHVlYTuANNKMp0B8zgmLKrGrUL1ASBwOgEstjBK2W5jbkIpnIuo9ZCN8PFz50VTssOX0feKa3lMxIOPaKsVjuHIS1vFY+J1cmRB/t7sT8a0r0Cy7oB7TlNKecZJj+z2g4eMM6FrmJtp4jClTroSMzjMecLFAaKY2MZU6NWmmUGBL+Ecf4eQFGGZJEICiA6/35iwoepUpdoVSpV+hxAOKYZxcDWpOoKxqQemm/vSzAztHSNlcNNbjXCm2dm5/SfvW9cAEYgFIEhhDryZQkbHNzk7+tO/DV+Azz/iZy4hllpgUWRiCKc7RzZOgoU8wxeJZXJacXvKfY/auNxJM0TFLQCdhMlXUcCAZ3a6AsBVCsSSZgyIAj0196NrnSgXEYXTaaYTHMYUDF04uvAJ6CrINTAS9JdThe8WBGkGdSyiJ0UFh8zpHuaZVThDHF0cUiAJpOD+c/lP3FB2/zRMvMc0ZNJxcgeIjUc411qAZkLYEDu3x5oA01Ok/ONq0CTJqpxiIO03FjayF1OU6Fgolc5CgdQGMDaNNSKGr4J0A7wmgXUayNp837Y41stu0XzKGa5v10HLbzGOUkcqApArkT1NqiOfN6Yi3slcbuMYNCioh1APjuXFQESNDlDfSmNBQzYMCuVGpe5J+0qS4i3EzpJ1UROmYZQQNAYmY9KY4GQYNdKTRYDtFmMtsGZQSx8zkbRuB7Df5dKN1A8TywGOY2wHDowT3ZQOR4M5AmXVSBO7ZM0D1oW7YimRC7DDXSz3s7wZbtwZz4LepncnkoHOdduledrPpWevvQqBUJmxPD8PAlcrDYyAf+Yg0FyOYGtfHAzDMPgJgo066iVI+hmq6R0mn5nowg3atzbC3O8EkhIJjU66fX5VZhqko1F4E0VzEMyYQ/wBVpiffwf5Neh8OINP6TznigIqkesPwak0U5gNPePsMsChG5hyDAl1Vl5xe8p9j9q43Eky98Sv756frQVA4cTtqcVRiAYUlXAJkGRPPrr8vrRVyuVz2h98mpNXaM6XxTK76ypj9860pNpcGa0H0VATFmCTMwCg5VOZyT+IDRQAddTm100HwLuX2xDr+rsEml4P5z+U/cUPb/MfaLl5hWKxJLZEmev1+FMlQY1GUdyTpWdWkfYzHvXCR0nVDdYHj3AhbYLsTl02BidT6RrExUV+8jU+0ScS7P37tkhDGZl0YwcoaTr+Hb1OpoMUyahcw9qoWkKa/Uxb2g7AWLvd/znDICGgAhpJYcxlgseukUQtuGOZ2n4oaCaMZnfD+zNnDWL62ozP3Qm82gKsWDQAAcurRziK28taZGmcS/q3LjXwOgnz7tCtjQKGOm/p13iTW6gxmAxG8L7I2ka09jKJTUPlAJUzGaNyDI9iKW12q29QOp2mTWiVENNx7GaLst2eUMbV5g1trdxMuU6d4CJBJMETEiN9q69+LhgCMQJPDntQXDZ/7mISzeBNhXKPs8GCxWZAO457b0HX0qMkcT0FxRFcLU9I74Lh4ZRENGvXT1pXVYk7TZVVU4mlv3O6RTlUjMZ01678udc1ECDhFqMQZbxgWxbS7cAayQHzsucW2HlLLB0mRInYaakg6knXMV1vhOw4P+YjHAsGBDEF1EqwGhGhCDQTAJn3HSmVg2DpJyf6RbfKWXVjb+sb8NbWKY1R1i2jzHyHlQhh4nQrk7OL3lPsftXG4kmbYaUuVtLAzNW0sCIm3uhVBzFgWnkEMnblsP96jqzjy/eNbmqDQHrHVL4okJroGZACTgQAuxuhUAyiCTMQDMwI1JijKxAQAxjckLSVSNzHvB/Ofyn7isrf5j7QBeY1yAGYEnnRuTiXwM5lIYuSBokEEwQxb+0zpGvLeNdDXJ2dLbW2JJM7Sxk1ACZwkDmU4nEzoPnWirMnfbAitga3GIKQZl+OcdW45w9tSwHncHQPyT16E8p9DQb3aLVCRxYWzgeZMPjLXf3UQEKCQIA5kgD4CaOGwjc7DM4xeIOFuE2yCyMVVo0IkjboROlVZBUXBkByomn7LcVe5ldUzO3eEJJYeGVIE7AmSAdqQVENKtpEuUDUSWOJnuKE2OIXZOaDa3JOrW0ZhJ3jMflV7gZTB7Te1fNE6uM7TRDBd6UZHAaev719KUqN5qamkEEQziR74KqEAKSG9D0jrBrQjIEwp/CSYR2gwjLgTbmA4O/JVHT1ZhHsaJANJBnqYExFWocdP3guC4iQMpIA7xR6QTB1HqKK8LBet7AmCeJgJQ99pu8Nhwu2pIB0GlOGckxMqACFreUTJ2rPBmuoDme3Hzj9P+1VxgzuQwnvdhVJOmh3rjEkEToAG8QXQcpjePaliEBgTJTYKwJguEMtJEMVg/A6Cee7fIUVc7gEQy8GQCOIbQcAld8SpragfjE3tm01RAMKxVwGMgyJ+uvrp9aKuVyue0PvkDJqHSaHg/nP5T9xQ9v8AMfaK15jg0ZNIo47jykIpgnc846elB3VcphV5MLtaIfLHpEF/imUasfmf80tNZ+5jEW4J4Ev4b2nXZgWTqRt8edb0L4rs3Exr+HatxzCOP8Zsph7mQkOUbLyIJEA69Jo171NB0neB0rE6wGG2Z8w/jRYt+Ea9eh3Hx0/c0tooWfW3Selp0FZdPEIsqncjFN/KLMwFsDzPpFxZ1W2pJOXqAAeQ9FSqM67xfWTRU8tTkd+3p7xPci8TpKqJ26CZldeuhE1vxOTQ9l+HXFyLaaCxzC5kjKp7yYJOYglVGkEZtSRFJrlwKpPWZVGYjRnaDjh5vYm/ddg7zsdjEqTzI2SNTp13oS6L6AYbSTQFzxiNGxFpLRCPlubSY0PQDlrpQiAYkqs2d5dwnhtp7eXOQxBbvQdc3MGNxy66b1qmliQZmzMoDCI+LjGNcFkljs2bUqyzGYuTrHTTcaVbG2o7yupc4WAtjyt61btEOytLyAwLb6+2taUKlSiC42mdelTrkU23n13hvaCU/moA8fh2Y9B0Pzo23uRVOG2MXXVoaQJTcSnF37l/TKoHwJHvO3xFNkVE3zE1RnfbEtweCugTiLyLbA8KDQa6y7SC35QQOs1R3Un4BvNaaMB8ZgHFuLKpVTcNzMwAGUKJnZds373q4p/ATjG0xepvjOYRdeAT0FIVGWAhlNdbhYrUNIPVlAEjTUST1MDYczTGrgIY4uiFpYAjalcSTxquraSDLI2lgYmLDvFVZLFwY10CGT8IG/8AcKYVWHl57xtc1QaGe81HB/Ofyn7ihbf5vpFK8xyaMmkR8XwQfUnWTHx/7CllelqOTDrerp2Ez2O4C9wKqQNuU6cyY67VQWpYYG0MF4E3O8pxHZe+LcWwA86sWMEdANY+ldeyyNpxL8A7xVxPstds4c3bz/zHZVCjXKNWMn/d0HrVKlDyqWo8y1Cv51bSJxwzC9/ba2pAMj1Gm3wiaHtnNN8niMKlTy8NFfaSwiMEcFXNsLcWPCcoyrctGADI3G4I1Gor0dtXVxgGAKfiI+omcxl7D2rJVGc3G0YEAAKDMTzkga8h70STjmRiRzxG3ZXHO6/yVlkVUzqPPpciTAzRn/q5T0pLdDLnEwDZOY6BfD4fxoA0TlkZmHMsAZA333oFqTk/FDTcpwOZmU4veuOES33+vhSPFM8mAkfHStUpDiDvUPM1+HS5hgudraOf/TLKSP7ZTT4mBPOtT4fVxqWYr4jR+RzCBxZboe3eTKsZiJ8JWRqCvKdxt8Cawy1JviH3mwC1R8LfUQTGdmra/wA63bCrAIe0SunKRqB8opxSt7a6X4SQe0U1Lq5tWwwBHedYZLlxFdHdl3Y7LG0EEAkjnlnqOcL7rw9qXy7xhaeJJWJDjELxAd7KHCMTdDGdwDaGh8TDfNJBkbGaYeFMwT4+Mxb4qqmoNOxAneGweJPjxt51tFZC23lyOQ1BKA9dPempZOKY3ioK/NQ7TRYS7ZtJ3jqLZVcoJ1fxaAMx1JMiBud42oWsrtkA5m9NlG5GJ5iF8J/e2tJaTaXBMMt2C1ATFmEXMyqJIVszkyBIGi67+IhvTLRdy+FxDr+ptpjegIrnNwaGN6spAIMshCsCYHhic4LKA2VgTvEFYWefP5UXcfEoIht2NSqwG0ecH85/KfuKyt/mMCTmN2NFEzWC3rAfVgTl2APtWLIG3YTRHK7DrOsJhwsnXXrVqSY3nKj52hMVtM5nO3bRhx/7i/ZqB8Qz5P1jDwwfx/pPn2CDWWz2mPiBBETqToRSjXtHzKG+FuJpuPYA3sOts+K4yqCeUkeLblvRBbTjHO0WJye28wlrg9u3Yv2rygXbaEdSSDmBHXYCiPMZnm2R+X0/5iE4DimHs4SbveCLigm2iE22Dd4AylvK2g23BHpRNOkyDU4O8XXFZamEQ8bxTcutiHyy57xpjYkci7TJ09BQ7OATNadI9YZieHXFuPatXe5toFBKwpcsoY6gyQJj5078Pt6enzCN/WJr66cMU6SnGYXuUGW41x25LcBJ5yQokimmSeBFWRneH9lHSx4boDd4CpBJ0VhJ12Uxr8KxurVa1PDfeb2109KplftNhhsptpatYiFYvK5VLKgBHimRKt4o1nTkaRU6DWlQaj1/SPKlZbxDpHTf3gfEOE3O5exZbvHOUOdJLFhJMwIyhoA2jnpR98+qicDniAeHqErjJ2HMedmOGG2oD28kgIBqGMaEs34RJMAa8+dUpDRRVR0G8tcNrrs3c7TjiU2WYPcYljr3eh0GiwoJgaAa86MpjWAQIFUOk4Jg7YDC4jKxxU92wi1IhG31EyW/uP0qrPUQEaekgWmwB1RqTXngCTgQtQScCAJcY3cqgZFgkzGhDCAI1MiaMuCAoEYXbAIF6mMKCi6c3GgE9BVlGTiWRdTBYqKvvOpKgCdszAZj94HOmVTamRHVwQtIgCaXg/nP5T9xQdv80SpzHEUXjeaZky1MST2uyTkuJiRNTE5kQPjVlbll0fysI+PKPWp5YqfCeDO+aaXxryJ8k75sPiu6YkqGHICQdR9/pSK5t/JcjtPR2tx+YpBu81FrjFsE5syhVzEkHbWdRpvpVren57qi9YNcsKCFmPEzfEbgxdy5/DWSz3SFLGcoUch7fX10r11G0pUACQJ5Srd1a2wJhydk8NaRrF24DddD3hkDKCCQoHWVzaz5RVbiqaiHb4ekvbp5bjffrLOCdlmNwsFyII1zTop2+Ohrz35bU09F+aCrvJw7hNtsTfOJstczPqpfKqgDKPCPMcqiTOmsU/UlaYVDwJ51yGqF3HM0BwuHB7u2GQHdRaDiR+EEjN+lQNU5P7yrCnnA/acL2cw98S3eLbXUkqtoE85JGoj4VDcVE7Z+8i0Ebvj7RvhOEKiMlq0iAEZDvPuxknf/ABQlwfMG5yYbbfwzsMCG28qAF/BtMxEjoQP3FYrkgA9JqxAJI6zOYjh1xQYe7bGdiLkIzNJzjxMSVTxMoHIAUcjA9MwB1IiJ79sXh/EXmcEan+Ylsn+nMIkfHXryowAlMKMQUldWWjvh3FrD+HDpZyDSET9SNfhQtWkQpLE5my1RsFAxC8QsqR++lJLc4qRpaNpqiBYNirgNBzAiRzjxCfr86IulyuYZfoCoYdIyoCKpXfWVPtV6ZwwzNaLBaikxXhhmYKJIDB3JkARsPUlgDHoaNuHAXEYX1XC6e/7TTcH85/KfuKHt/m+kWLzHNGTSVX8QqeYgVYKTxKs4XmVLjVZZBgV0oQZUVVIi9bGckqZ9zrWpbSMGDhCxyDLLmGJXxNouuvL9j71wOAdhLGmSNzMt2i7MrcuW3Fzx6DLIPhBJJiJ0neTtS6+UVG9Y28NqeUpB4g/aXBM9oWbUAsyg/lXxcupC13wpMVtXQTPxWpmjjvK8Pw3GYe2AGyllgC2iiDB2ZvKPgDT4vTqHeIwjpuIus9nO7VnuPN64YAJzBc2+p8xIzSehMdaCvrnK6BtD7G2+LWZoOFves2xZtqWIXxuRpOy2x1Osk8tKEtKfw5J5hF7V+LAEZ8MlJF1PGTItjKW6F5YARReDj+sCDDODGOJ4d3gIuFjm2ynKyxtDIBHxnaqq+niWZNXIlWKXKqW4F0BYZrrZtuZ5E+sVZRnJ49pxmxhefeVm4lzwoXDIyGLamNDIPKBprr6a1V1YS6MDGfdMwOZiA0baMPTmKxXIbM2bBXHWKbl+81zIEgCPEwLAn0gRPxopQoGSYISxbEsu8C7w58QVIGywCB86n5gKMLJ+XLHLS7CcHwtssbVtA4GpG+1Y1K7sMEzYUEXcCAMNKUo2lgZam2lg0UIf5qqsyWkzyC7/AHUfGjqzg040u6oNEevEc0viiV2byuoZSCpEg1epSam2hhgylJ1qqGTcGBtcbvAqLpoSZAABOvqxOtF1iBTAMaXBVaQUjc/0j7g/nP5T9xWNv8x9oAvMa4i4VUkAtHIUaoycSzHAzBcLdNzV7cH1H+auyheDM0YtyJZewwcHQCeca6VwOROsgbaBqqDwoGZuuoH05VocndtpkAq7LuZacDmIa6ZjXKNF66/1bD5VU1Aows0FMsctMxw7iP8AEYy4wU5DCZtgFBOnWd/nShW82vke0dvTFG3APvGmNxNm00WArXX2YEOQdtiY66U5oUML2ERV64LdzF54Zis6m6O+VjqSVbL6wR4fh0ojzKWPh2mBp1M/FvGzdnLTKoZNQQTEQSNdjIjTaKX10FZsseIwt6jUFIUcw/DYQIDEnWdSeZ+MxynpVVp6TsZ1qmrciWPhUbxQJAaCdxOhg8tq1DFdpkVDRNw6ylhWJvPiGnQZidtMupjeelVuL5PQTtGyfk5PvBRx64YdxAY6WbS5nP8A7jtog9InWhvzIHJ+kI/Lk8CaLh5z2wzWxbLa5ZB+ZWiFcsMzFkAOJXinS3BZlVdvE2snkBz9qsagA3lQhJ2ltq2ESdSBJAjl0j9KjP1kROkzuM4reusALDC2I0YgEn11jppJpZUviD8CxmlomPjYTo8UbyACzIEk5WJ+MwOkRzqjXzMQqjE41oAhbOZ7eBymN60RgGBMWUmCsCeILhNWkrDFdfgTA00O5+Qoi53AIhd6M6SOIbQkBmG4VxM2iQZKNuOn9w9fvXt7yyWvhv5hwZ5LwnxI2dUFt16j+omgw+NVHAe4gkbl1UwdRIJBGo+teYuwMYzuJ9FuKTXFIVKQJ68HgzT8G85/KfuKHt/m+kVKCDgxzRkvPKkkpGLSYzCferaGxnEprXOMypy7EqGQdYBkV0YG5E4ck4BiXFdnroLmzeyG4ILFmkT0jp78/QVuLhdtSzDyHBOGnNrswEtlGdmJALOBBYgz1PMDf1oM6RU1qMRgHLUvLY52xmMOE9n7WHkoCSdSzGW9qJqXDVOYHTt1TiWY7iaq2UKWYdNppdVu0Q6esPp2xcajxOkvFwAzFSf6YH+aqlxr2nGpheJ7dtBczJlFxgBmaeXM/wBVatUCjI5lAM7GLVwqgsczXHbcljHtG0e0CgnqE9cwpVx0xLMMoA0VFHQsf0qqsByBIwOeTKbr5QQgtIf6spaPUCp54HCj95YUyep/aVW8FiHUg4p2BM6AJPpIEgegrXzKrDaU00lO4nuF7KqHRmiVYNMyTBnXNM1alQqZyxnKtdCMKI24pfmLa/i8xGsDp7nar3NYY0DrKUKePjPSLwgt7BifU/4paQFO0KyanMouHO2q/GKrnJGRLn4UODJdeAT0FHIupgImpprcLFiZwR6soAkaCQSWPsDp1MUxrbIY3uiBRIAjalkSz5yCVEgEkzsQCAozMwzaSPCB7mNQK9Z4xdNSQU05PPtF34P8LpXNZq9bBCYwDwWPGY4wlrBqji7cNu4PMi2CwnMQRLqTcIYmSCOcaa15saOp/SfQHN0WGhcjodWP2IA9NoV2Mxhw9+3bDFrV4svlKgEjOrqGMoG1BWIGnSW7S2aZeI0hWps5GGXfvtwQSOcd/wDB9HuXQNzqdhOp9BNGYnmsxdea63hMCdTB0UbRyJ9THOtV0jeYPrPwxVcxzrmi0LdpILXLkhmHoBETEAVtpBwSck9BMS2MgDA7xjw/iOe3oBbZh4VYR11jc7Vk9PB33mqVMrttK8bdvnKASE0BKiHY9B0/T12qyBBnPM47OcdozwpeJuAA8oM6dDQ9TSOIQmrHxTnFrmEZmAGvhMExy9qFrMCNOZsmVOcQVMKFO3+aXNS0tCDVJEtOAkhsxGm3KiFtCd5QV8bYliYEfi1rZbUfzSprHpLlsqmwrTy0pjiZl2bmUYqwHiRryih6yBzsJpTqFZQcIijxA1n5SKPjzNPNdjtOsOy/hn41FZT8sq4PWWssjWatqyMZlQcHM6W0ANK6E+HaVLEneVN61kZoJwW0+BrgM4w2ifEjwn97a1vROHBmFswFQExbhBmZVBJCnMx1iQDCyRqZMwNsuvKi7l8LiGX9TbTG9ARZPndvlpOUmQNDlaAx8pJywrQBMBq9V41bsyrVHTn2gX4Nv0p1HtnONeCvuOn1hicXwNwtcvNdFySfAgKsY8wk6AksYOxb415rzKbbmfRfyd9TASmFxjqdx6f9TnDcRRmtXUDKLeWDuQUUoiHNozCQ5I005ytGWNublwVGw/wCJ/HL1fDLdlqn4n2AHqQS3oPebXguIuFA9xpJMiWVvD1kDp0omvVpKxXPE8zRYsobvHOGxCicxE+8/ppQ5rJ0MJGOs9c2GMsQx5SCQPh19d6guAODOYU8yjFtb81sLniA5Eke01nUujjCy9NKWctPMPi8qZSxY6ySddeem1DLcPjebHys8zq1j+RAHr0qorueROt5Q4aKeL9rrOHuFHBJC5pBGu2gnnr9DWZOTvD7Xw+pcprp98R1gOIW3RX/AKgDrrE1vTNMbmL62ablCeDiF/xyf1fQ0R5yzHInNviNttnBEkaa6jQjToanmr3k1CS5xG0olnUDQSdBqYG/UmK75qd5NQnX8db/AKh9anmoOsmoTl8XaIgsPrVWam4wZA+NxKkuWRs33rMJQHEuaxPJnf8AEWv6vvU00cyvmSHFW+TD610lANjJrEqN9D+IfWh9IPWXFRRJ3tuD4xseRrQImMkzjVQRFJNZAEnAg6gk4EAt3GN3Kq+BYJMgaENAA5mQDRlwRpxGF2QEC9YwoKL582Br6KRmfPASDkT1wpMsiE9Sik/HTxfGaAfwy1dtRQZj6j+JvFaNPy0rNj7/ALz1nJ+GgGwA6ADQD2oynSSmulBgRRcXNW4c1KzFmPUxrwLi5snK8m2f+U9R6dRSzxLw4XA1p8w/WHeHeIm3Oh/l/abBWBEgyDsa8iylTg8z1isGGRPa5OyVJJKkklSSKuJ8Bt33zuTOnJeQIjUbGa5iMrXxOrbJoSC43srauFSXcQipplghNQSCpEyT8CRsa1WoVGBAqlY1HLnknMrxHY+y9trZe5DXTdJBAMsptsu3lKMykdCa75pzmU1Qu72csm0bcaZrjTCkg3FZNJGgVWAHQIvSq+Yc5nM7we/2VRgQLlwAszbg6syvMkZiQyIQSd0B11m3mmd1RxgcGtpSqAAFnYwANXYsdgOsewFZk53nCYRXJySpJJUkkqSSVJJKkkrxKyp/e+lb25w8KsziqNoHgmIeGg5hEjnGo9vxVvdLkBhC79AVDCMaBiufNq+jT53JUkkqSSVJJqOyN5irqTIWIHSZn7V5fx2mqurAbnmem8EqMyMpOw4mgpDHslSSSpJJUkkqSSVJJKkklSSSpJJUkkqSSVJJKkklSSSpJJUknlzatKPzibUDioInsn+YPzj/AKh9qPr/AO2Y2vf9kx1SyJJ//9k="/>
          <p:cNvSpPr>
            <a:spLocks noChangeAspect="1" noChangeArrowheads="1"/>
          </p:cNvSpPr>
          <p:nvPr/>
        </p:nvSpPr>
        <p:spPr bwMode="auto">
          <a:xfrm>
            <a:off x="284285" y="-1228725"/>
            <a:ext cx="2435469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43300" y="135899"/>
            <a:ext cx="2057400" cy="5387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HÌNH 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E619331-3D23-40A8-9593-3C41F66AE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26" y="1477826"/>
            <a:ext cx="3683246" cy="2451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ACE6D2-FBD1-48CB-801B-D535CDA5D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348" y="1193265"/>
            <a:ext cx="4334126" cy="2912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F7CA84F-D2BE-4D58-ABD7-FF9A31A8E4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285" y="931919"/>
            <a:ext cx="2228320" cy="3486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3117066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oi gian bat d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96" name="Picture 2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822722"/>
            <a:ext cx="8458200" cy="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" name="Oval 14"/>
          <p:cNvSpPr>
            <a:spLocks noChangeArrowheads="1"/>
          </p:cNvSpPr>
          <p:nvPr/>
        </p:nvSpPr>
        <p:spPr bwMode="auto">
          <a:xfrm>
            <a:off x="7518889" y="742950"/>
            <a:ext cx="762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Start</a:t>
            </a:r>
          </a:p>
        </p:txBody>
      </p:sp>
      <p:sp>
        <p:nvSpPr>
          <p:cNvPr id="197" name="Oval 15"/>
          <p:cNvSpPr>
            <a:spLocks noChangeArrowheads="1"/>
          </p:cNvSpPr>
          <p:nvPr/>
        </p:nvSpPr>
        <p:spPr bwMode="auto">
          <a:xfrm>
            <a:off x="7518889" y="171451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0</a:t>
            </a:r>
          </a:p>
        </p:txBody>
      </p:sp>
      <p:sp>
        <p:nvSpPr>
          <p:cNvPr id="198" name="Oval 16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99" name="Oval 17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200" name="Oval 18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201" name="Oval 19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202" name="Oval 20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203" name="Oval 21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204" name="Oval 22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7</a:t>
            </a:r>
          </a:p>
        </p:txBody>
      </p:sp>
      <p:sp>
        <p:nvSpPr>
          <p:cNvPr id="205" name="Oval 23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8</a:t>
            </a:r>
          </a:p>
        </p:txBody>
      </p:sp>
      <p:sp>
        <p:nvSpPr>
          <p:cNvPr id="206" name="Oval 24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9</a:t>
            </a:r>
          </a:p>
        </p:txBody>
      </p:sp>
      <p:sp>
        <p:nvSpPr>
          <p:cNvPr id="207" name="Oval 25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10</a:t>
            </a:r>
          </a:p>
        </p:txBody>
      </p:sp>
      <p:sp>
        <p:nvSpPr>
          <p:cNvPr id="208" name="Oval 26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11</a:t>
            </a:r>
          </a:p>
        </p:txBody>
      </p:sp>
      <p:sp>
        <p:nvSpPr>
          <p:cNvPr id="209" name="Oval 27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12</a:t>
            </a:r>
          </a:p>
        </p:txBody>
      </p:sp>
      <p:sp>
        <p:nvSpPr>
          <p:cNvPr id="210" name="Oval 28"/>
          <p:cNvSpPr>
            <a:spLocks noChangeArrowheads="1"/>
          </p:cNvSpPr>
          <p:nvPr/>
        </p:nvSpPr>
        <p:spPr bwMode="auto">
          <a:xfrm>
            <a:off x="7528413" y="179789"/>
            <a:ext cx="762000" cy="52030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13</a:t>
            </a:r>
          </a:p>
        </p:txBody>
      </p:sp>
      <p:sp>
        <p:nvSpPr>
          <p:cNvPr id="211" name="Oval 29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14</a:t>
            </a:r>
          </a:p>
        </p:txBody>
      </p:sp>
      <p:sp>
        <p:nvSpPr>
          <p:cNvPr id="212" name="Oval 30"/>
          <p:cNvSpPr>
            <a:spLocks noChangeArrowheads="1"/>
          </p:cNvSpPr>
          <p:nvPr/>
        </p:nvSpPr>
        <p:spPr bwMode="auto">
          <a:xfrm>
            <a:off x="7528413" y="178594"/>
            <a:ext cx="762000" cy="520304"/>
          </a:xfrm>
          <a:prstGeom prst="ellipse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rPr>
              <a:t>15</a:t>
            </a:r>
          </a:p>
        </p:txBody>
      </p:sp>
      <p:sp>
        <p:nvSpPr>
          <p:cNvPr id="213" name="Oval 31"/>
          <p:cNvSpPr>
            <a:spLocks noChangeArrowheads="1"/>
          </p:cNvSpPr>
          <p:nvPr/>
        </p:nvSpPr>
        <p:spPr bwMode="auto">
          <a:xfrm>
            <a:off x="7528413" y="729419"/>
            <a:ext cx="762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Start</a:t>
            </a:r>
          </a:p>
        </p:txBody>
      </p:sp>
      <p:sp>
        <p:nvSpPr>
          <p:cNvPr id="37" name="AutoShape 9"/>
          <p:cNvSpPr>
            <a:spLocks noChangeArrowheads="1"/>
          </p:cNvSpPr>
          <p:nvPr/>
        </p:nvSpPr>
        <p:spPr bwMode="auto">
          <a:xfrm>
            <a:off x="885846" y="4543953"/>
            <a:ext cx="5563850" cy="511995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35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700" b="1" i="1" noProof="0" dirty="0">
                <a:solidFill>
                  <a:srgbClr val="00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 RỪNG PHƯƠNG NAM</a:t>
            </a:r>
            <a:endParaRPr kumimoji="0" lang="en-US" sz="2700" b="1" i="1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AutoShape 6" descr="data:image/jpeg;base64,/9j/4AAQSkZJRgABAQAAAQABAAD/2wCEAAkGBxQSEhUUEhQWFhQWFxgaGRgXFhgYGhwbGBsdGB8YGx8YHCggGB4lHBgYITEhJSkrLi4uGB8zODMsNygtLisBCgoKDg0OGxAQGywkICQsLC0sLCwsLCwsLCwtLCwsLCwsLCwsLCwsLCwsLCwsLCwsLCwsLCwsLCwsLCwsLCwsLP/AABEIAQsAvAMBEQACEQEDEQH/xAAbAAACAwEBAQAAAAAAAAAAAAAEBQADBgIBB//EAEIQAAIBAgQDBgQEBQEGBgMAAAECEQADBBIhMQVBUQYTIjJhcYGRobFCcsHwFCNSYtEzU4KSosLxBxZDc5Oyg9Lh/8QAGwEAAgMBAQEAAAAAAAAAAAAABAUAAgMBBgf/xAA4EQACAQMDAgQEBAUEAgMAAAABAgADBBESITFBUQUTYXEiMoGRBhShsSNCwdHwFTPh8RaSUlOC/9oADAMBAAIRAxEAPwD6RcGlLkJDDEzpkhwRFNhCbwULly+J/kQPeSdD0U0ZcP8ABjvGV5WzSC944oCK5KkklSSSpJJUkkqSSVJJKkklSSSpJJUkkqSSVJJKkklSSSpJJUkkqSSVJJzcWQR1FWVtLAy9NtLA9orsWGLAZcqhszE/iKnQKPQgEn0+IOuHym3WMbyoSgxx3jal8Vzi6sggGD1IkfESJ+dXRipBlqbFG1CDYRjIk/hAnqZPy3+tFXKkgND72mThgIZQUXSVJJKkklSSSpJJUklWJxKW9bjqn52C/c1bSes3pWtarsiE/SKsR2qwif8ArBvyKzfUCPrXNh1jCn4Fev8Ay49ziB3e3GGGwut7Io+7CuZTvC0/DVyeSB/npBz29tf7G5HqUH61NSzb/wAYqdag/Wdp28sc7d4fBD/1VNSesq34ZrdHH6wuz2ywjbs6/mtn/pmu/D3gz/h28XjB+sY4bjWHueS/bJPLMFPyaDUx2gFXwu7pbtTOIfFQgiBFSvIkrkrJUnZKkklSSSpJPGMV1VJOBOqpY4EXuGe6AGAUBWOkk5SNAZgba778qNrNpphcRhck06Sp3jGgYuleIaFP730rSkupwJrQTVUAi1LeoOaSXUE+xzQvxUD2o6ucIY1vHIpYjalsSyVJJKgkG8AXi9ssqrmZWJHeDLkESNSWmCwygxBO01oKeYy/0yqELMQCOm+Yr4/2sTDubaoXuDefCgnXfdvhp61U4TYw/wAP8BauoqVGwvpuZkcTx/F4gkC4wBnw2/AoA3kjWBzk+9UDMeJ6Wl4fZ2o+UZ9dzKb/AAK5bRrt2FCmH0LODmVTI0EjONM36x00iN2mlPxCk7inSGSeOg4z/m0bHs1aUTmdoZ1M5VBNt4MRrBRXI16fHTyQN4B/qdVmxgDg9TyP6EjMlpMGLYJVMvhLeOXGe2xgS05laYEa5da6BTxKs16amMnO+NsDY/sZXgsThEMvk8N52XKjZiFuApqF8pUMIn8Q6VxWpjma1qV4xwucEAcjHG/XnPWVu2EZraoUACOCxVgpcKoRzMGDLEgx4l9a4fLJ2nVF6qFmzyNgQTjfIHPp9DCE4Thbp8DqCSg8D6DOjAGCTH80oCOQHrNW8tDMzeXdL5lPXkdj/bMCwnZ4XlBt3IzF4DLm0W53ckr7qduZjaqClq4MJqeJmkxV14xwccjPBg/c4jDH+S7ZSMwNpjBXMFDMo2klRDDc1Uh14moe2uRioozwcjrzgH+0b8L7cXFgX1Fwf1LCv8vK30qaweYtu/w7Rqb0TpPbkTYHiyd0l1Qzh4yqAA8SATDEaCRJ21B2rQU9szzI8Lq+a1JyBjryP0hWHxCuCVOxhhzUwDBj0IPQzpVWXEFr270SA3Xg95bVZhJUknFwSK0onDibUCRUGItseBxBkTEHcZtPlMfKjrhdSe0aXq66We0a0tiWV4hJUgb/AOK0pNpcGa0H0VA0XYC0WYHKFRJIndmIiR0ABYepPKNSbl9sQy/qEnT07xrQUXSVJJ4WA32rqnBlkJVgZ8t4reuWLrWhkTIfCUQLIOoYHdZB5RXGcjYcT6LaU6NxTWqcnI6nMFnPaB0LWSAZ1m2x0nqFckH0uL0rnIz2hGBTqkdH/cf3H7R6vaVcqKEL3NCEVQFk28jW4/EpJcwBsQJ0rUVhjbmKj4YwZiWwvcnfY5B9+OYUvCsfihFzLZtkEQ+rZSZjmx5bxsOgoC58ToUtncew3MqK9lbHKZdvTYZ/b94Xb7BK2t7EXHPoAPq+Y0pqfiCiD8Kk++0zPjLLtSQAf52xDLfYbCjfvW93j/6qKGP4iPSmPuZifGLo9R9pZ/5Kwf8AQ/8A8j/5qv8A5C//ANY+5lf9Wu//AJD7Cct2IwnJXH/5G/Wuj8RP1pj7mdHi913H2EGvdgcOfK91fijD/wCv61qv4hX+an9jNF8auByAf894J/5QxFmTh76tIIyusAgg6ayp8x3019TR9v43bP8AzFT68feat4lQrYFanj1EUi/dwrP/ABVhlFxEtyPLFvKFCmY/DOjTJnlTenXVhqG4PUQk0adyq+Q/BJwed85z/wBTvjBw18obfmZna4wEFLalnYxprlZVEj8EDea0fQ3Erai5oatfAAAHOWOw/qTEx4rczsynKrEHIQGUACFEMCNFgSNdKy8w5yIx/J0igVhkjr19f1m87HuRYzXMim6cwCqF0HhDHmxOp9stX1gjG2eZ4/x0r5wppk6e/wCw9poAarEM9qSTxhpXVJzkTqncYie4pN1UCwxYMx5ZVIbNr1gCOreho+pU/h5PWNa9b+Bvyekc0vimcu0CrKpY4EsiFzgQFMzXjqAiQdjJzBhG8ACBRdw2FCw67bChMQ0v01PpSytcUqIzUYCBJTZuBKL2Jic2kchv89q0ppVuKYelgA8E/wBoZSsiRlpTbzMC1tTHIkrPusnUfL0pXcXNlTqLTuXLEc4+XPqIUqInAme7c8IY2lvwMyaNBJOQ7EmOTH/mNb2/ilC8YpSXGkbeojzwe6xUNJuG49/+ZlOBKWvogUtnORlHNG0b2gazyijFOnc8dY6vSBRLE4xuD6jifVuG8Ks4cRZQLyJ3Y+7HU14i88Vr1mKhsL2G08hWuKtY5qNn9vtDKVzGSpOyVJJKkklSSSpJJUknjqCCCAQdwRIPvO9bUbirROqmxB9JBsciYXtvwu3h7eaxayC4QtwrOUAeICPw5mj08IFey8JvmuqTa8ah27d4+8LuHrVNNVs6d1B78fXEzHA+HHEX0tDYmWI5KNSflp7kUe9RaaF24G5je8uPIol+vT3n1HuHQwqgptEjKANtDEaaQOg1pVV8S8Nu011AUccEc/cTxbNq+YbylYUkHMjD2j4jUfI0yoUq1VfMtqgZOzc/eZNbK/EItXmiSMw6r+o3qjX1OnU8qt8LevH0MCqWrLxLFuhgQDr+96NRhsw3EHAKEGD4ckMM0aZwSNt1iJ1jQ0bXBZAwh90pdFcDpvDaCi6VYlZUj99K2tzhxCbRiKoxFTOybNMgiefXX6/Op4qzpR1r3H2jd6KVWBYQ7D4ostoKQMygn5fXXT415VLfRb1buoutgwwT2B/aZldPEItYBBuoZubMAT9dqT3fitzcOWLEA9AdhK4hVLScyTm5bDAqwBUiCCJBB5EHetaNd6Lh0ODOgkHIlGEwFq1PdW0Sd8qhZ+Qoqv4lc110u23pt+0vUq1KnzsT7mE0Dg8yklTGeJySuTsG4hjksIbl05VBAmCdzA2rahbvXfQgyZenTao2lYJw/tBYvP3dtyW10KMPLvqREiRpRFbw64oprcbe81q2tSkuph26jruP0jSgYNJUkkqSSVJ2eOgIIIBB0IIkH3B3rWjXqUW1UzgyA43EGwnDbNok2rSIToSqgEjppyomv4lc1k0O23sBNKlapUADsTjuYVQMzld2wreZQfcTW1K5q0f9tiPYySnuMklTAgwvr7/pFNk8Qa8NKhXXV8Q3/mI7ScmIeMcTIvWAkSQ5eI2BAX9afWdo1vc1Ka5C5GAexkNFXBDQk2iQZbUwvooYhZ9W1+depqbIcS1wdNIgDpHNKSIinLjSrocMMS9NiGBESNbLXMoUgiWeegBj5kiPQHpW/iJ1WzL1Ijl7jGj1M6wRJtgDdHI5dcwMn0b6UisKuqnWosMgrq/TBE1qbEzQ14aYQNOKWjeNhWm4BLAKSFGnmMQsyIBNEG0qCl5xHw9PX2mjU2VA5Gx49Z7j+JWrEd7cVM2gBOp9hudxXKNrVrZ8tSZEps4JUccxd2gxDd7hbIZkW7cbMVOVoRc2WdxJI+VGWFJfLq1GGSo2z6zaimaVSpjjH6mZ8YG7h7+FKgd89zEWyzzDgsWVzH9hmB0imnm0bilUB+UKp26en3hfmJUpVOwKnH6ETviGMfFpaLlbSKLpckkJ3to5VA1EliwIB2gncVy3oU7VnCjUTpx3wf7Sq01o1Cq5O4/9SMy7CcbvuEyuBnwj3AGTND2mCkTMkGG3J351SpZW66tS8OBzjYyNb01JBHD6eem8b4Wy2Lwdk3GBZ+5uscsDR1uZY9hlpfVdbS7cINhqUfbGYG58qowX1H9JnMPhD/D4i+jFHs3cWQVMHXL/APrTh6w86nQYZDKkYswa5WmRkHRn/wBf+Ybg7uKzYazcvlhiP5mdQFdUW3mKTHNiNegPXQapTtcVKqU/k2weM55+0Gfy2RqqrjBAx6nO/wBhB7GOvX7mGC3ntswxC3CsEHudAwVgVBOnLnWrW9GijlkBA04//U3dKdJXGkHBXH1GZbgu0d+7bQKyqy4e7euOVmcjMigCdJyyTWdTw6hTcswJBYKB7jJ+0o1tTSpuMgvpA/f941tXL9zhxctnvXbUrlXLGddBp0mZoF0oU78KBhVO+d+ILqppcZx8IP7TMd/fttcCYi7kt3u7ktm/07T3HPjmJyCOXip3ot6gUvTGSM/c4EY/A2hWUaiAeOpb+01fZXjAv2UzuDeC5nlSuhJAIkAEbCRpNIfErI0axKLhenWL7qiUclR8OSBvniNP45O87rN44BjXUGdjsTodBQZt6nl+bj4YPpOMwisJyC8TaLZ+E6T9OdPPw8qm+UsOATLLzmZS1b7zHOI8iAexPij4Zo+FesoVhVqed0JJ+nAlalTy6eo944w1oswGWFDBmJ5ldgvWCASfT5Nrh/h26zC9qkrgcd43pfFc4uqSCBv66irI2k5lqb6GB7QbCMZGaPLE9TOg9tT/AMVFXKlwDD7tScOBAcMsG+pjTKwnrqpP2ry1rqW9p79WU+3aMDhtJ7yrjj31s9/avH+VqbeVcrANrmO/l+1D3NG2S/e3ZBhuD2yJtZ+U1Ty6g2O2eo9op4ZxUHHm4JFu+FtOp0K3MugPrKEfE1y4tCtl5fLJkj1GYZXosLbQeU3B7qTL72E7jEpYILLdxFq7bdizN/L3QliT4SAR6NWSVvOt2rA4KqQQNhvwfrMGPm0TVHIGkj9j9Y67TYJ3Fq7bEvYuq+Ubsv4lHrH2pd4dXRS1N+HGPr0mFrUUakbhhjPY8iJcdirt7EK9qzddbd606yuQFQrK8d4VjXT4Uyo06NCgVd1BYEHr6jjM0Ty0plWblem++ciX2+zl4PnHdeG5edFfMw/nb5gBCsvIgmfrWbeJUdOnfcAEjb5ex9ZxrtSuMHfT912+09wvZu9bt2sr2hctLetycxUpdJM7AhgTtsY3qtTxKg7tkHSxU+uV/vOtdqzNlTgsG57RzwXB3bOGW0xTOi5VYZmGggEghT8B86X3lalVuDUXOCckcfSC1XV6hcDk5i+z2evLYvWe/Q98WJPcnQ3PPH8zWeXSin8QomslXQcrjr246Tc3Q81aunjHXtxLMZwy6lqw1sh79gZVISAVYBDKl+SwfNuvrFco3dJ6rhtkfc79ee0olVfiVvlO/wBRx/aVYTs01prJS4pW0jqZU5mN0y7yGgGdhBjbWrv4mlRXDKcsQRvsNPA/vOtc6lOobkg/bpM/xWwMELlsXULjChPEMhZGdoyAE5nkEEaA5h0NNLap+b0OVONedt9wBz6Q6i5qstRxtrJ26cE59JtsHNnDWwVYm3aQFVEt4VAgDnXnKo865bcbk7niKfmb3mNu4juuG384Nu9euvpcVk8VxoHmA0yAajTen6prv6ek5VVHBB4Hp6xovxXYZTkKNvoP7y7F3UtPjLggph8Law6DcHOAduYnJ86qivUWkh5dyx+k5SQkUUO2SWP+ewhPZ/DOuJFsNpZw1rvSVVibjAwAxEqIJMA8vWs710a31kfM509NvaYV2VqQYjdmY/T/ALzCuG9p3ZLJe0Ga8WCi0SWhNDcKsPCsg/iPKha/hiAvobAUA78b9Mzla3RWfBwF79+0b8QMsqHykrImD5h9Ka+FUfJ8Nq3KfPuAfQQT+UmIey7Z7t+9ya40e0mPpFNrKkRTVPQf8we8BOlBHDZnugAgKArHQkmDsNYG2p13pvWYqgWUuWKUlTHMYUDF0rvtCk+lXprlgJpRTXUCxalsyDm1LqCeQAMwvWcoHxmmFc4QxteMRSIE9cBcSJ2dWU/LN/014y8p1BWPl/MGUj9p2idVuvpDMIqtbdTBQ5hG+hGs9Zk0J4+DTvlIGGwCT3Mtkq2RMpgOBvibYgPZk2s9y4nifuc4S5bWQysQwzFgNhE61pWvkt23IbnAB4zyCe3bEPa78p/hwwwQOwzyPUCOeIcJxNy7aC3lFu0My3GUNd7wKySQAFIOaTEbfGl9G7tkpuSh1NsQOMQZaqLTI07nntiaGlJ9INJXJJKk7JUkkro3knKuDsa1qW9WkAXUjPGZyQuBua7StqtUE01JA5xO4nVYSTg2lJnKJ01gTpMa+kn5mrio4GAZyd1SSQ1ASOJ2B47hlq6jI6CGAEgAEAEEQfQgH4CiaN1VpMGVuJam7IcrEThsAbhIu4j+IYkOqS4YLCq0aEHkQBGulNFZb4LghNHQnY774hWVrYYkLpAGO+/SFdkuA/w1oG5reKgE7hVme7X0BJJ6n4QP4nf/AJh9KfKP19T/AEmVzX86oWGwzsJdxe7kF24Trbtuyid2Cyv1n9inVAMPDaSUgcO2G+/T0Mx32gPZLC5cMB1/7V6G12YGDVnP5kY6QzD+B11lZy67jNy+YH1phcrqT2m16uqnntGtLYmleIWVIFaUm0uCZrQfRUDRbgLeZlhYRCTruWiNOgEnXrRNy+2Ibf1D8v6zrjAhrb9GE+06/Q15vxFSHDDqD+m80sG1U2WGYBSHedtOnr+9etBfiOsK1KhVxgkTZjnEOrys5JUkkqSSVJJKkklSSU4q5lWnfgFv514p2wu5zOgZMXYbE5CZG+upEj616vxnwdrwa0bBHTpLsnUT3EYrORA26ETV/B/BjYgsz5J5HSdWnjmH4O5K+s/fWK8f47b+Tdtxg77TLriX0mkkqSSVJJKkklSSSpJMj2rYi04O7uq+8tPX+lG/4q+iF1FChTQbadX2H9zNRuRHnC7OWyq+lFJ8OImqPmqWHeBOJuqgHiLBmPKEIafYwAPze9MKtT+Hk9YfcVv4G/WOaXxTPGMVYAscCdRSxwIArO16BARYOsyQQwygbct6LuGwoXEYXbaUCYnvGrWa0aReIL8Ct2M54c2KhHcTnBYnMyMNMwWRESSBP1+1C1bYHwhi+5Ukj03/ALQ5hgfWNiwG5rydO1rVfkUn2EpKLmMUT6dOftTOj+H7yrpOkAHuePcToUmULjyTCpPWCDHqftG/vTCv4Da2wXzq3J3AEh0jrBMVxArq9y0no11QR8wPlNFW7+GL/DWgzY/m05zOg9MQB+01ldWxKE8gi3H091EfStNNEt5a2vwZzuQD9p3SxPECbtXa0hrp9VUk/APlAo2uKJpGnTor9cf0lirdoQvbSzAVrWII/qK2594DfavPjwu4p1fNpsqnoBn+055TRng3t4kZrNzMARmBWD7EEA0XW8cuqKmncpyMAiVJYZBi3Gcew9h2Uu9xwfLaUHL6ZmgfI0ZTvr6rTXywFGOWO5lsM05HbKzlyrbv2/XIjfPx0qHhlU1vMrFX9Mkf0nPKYTxe1toH/Uffmjf4gdf809NrY1KYV6I+mP32ltJxxDrfaC2fLiLRJjTMFPw7zLQKUbItirbFQODzn3xKBSPmEYYbGOQWgMOisrH08s/OedC3NDwqudCZpkdSNjOMR02ly4/+pSNh1gnkf3zrA/ht3oipQqB/Tj/PrOhcjaELeU7GlNbwu7pKGdDvKz24dCR0qljQ13VOnUGxIBBkExfGnFy7Zt7sbhZjG8Kqj7tp717m4pFboj+XCgDt3lz8IZvSa0J4YHSilbScxGrYbVBsMxzDNEwwJHuIAJ5eaiq4LICBDrtS6BwOkNoOL5ViFlSP3rp+tbW5w8ItGK1RAcISrgEyGkA8/wCrX6/OibpcrmHX6ZQN2jUW8yXRE/yyY15EHl7UsrLqpPtnbP23gNocVRM7b4hatW0e5cRWQuMpOp3iBuYBpHQc1HahUVjTbB26HrG9RTqxFV/tKraW1uXGPRQiz6Zsx+OWnVO4uF+BFVVGw5JxOhWxucTuxY4hfEW7SWlP9gLH8zPMn2Aqi2LtU81ixb1OB9hM2ekvJzDrXYTE3f8AXxDR0zGPkIA+VFJYAHOAD7f1MzN1TX5RGOE/8NbC+Yk/L/FEC0HUmZtet0Ea2OxGEX8E+5NXFrT7TI3dQ9Yfb7N4ZdrS/KrChTHSUNxUPWXHgtiI7pPkK6aNMjBUTnnVOczNcc7JFWz4MlGYFGA6NoSPv6QKXXXhyuVwMjPHb1hdK6yMVIX2b7G2bCDOgZup1o9LdByJjVuWY7bR0/BLB3tJ/wAIq5ooegmXnVO8Fu9lsK29pfhp9qobakeksLmoOsAxHYTCtspHsf8ANUNnT6ZmgvKnWKcR/wCGtuZtXCp68/mIrNrLIxq++81F93EDv9lMfb/075cDqcxjpLiR86GFi1M5QAe23/EuLii3O0EvYzE2dL2GGn4rYK6eo1DfAisKS17ZiQxwejbj79JsmnlDL8J2ktay5UkEZbilN/XMVj41yqy3JzWTGncMp3yP1kZW7TrhdtbnEAFIcW7QlgZBYgsSCND5gPgOlSwqPWY1Kg3JJ9gNhMqxIpE95o7jQCego1RqIET011MBFZttqZ1OVd9FzMFn1bX50yqfChxHVwdNIgRvSqIpy40rRG0sDL020sDFFvW8qqCDmzNPIL7aakgf9qNruPL940u6oNIes0vC1lmHVCPmRQtFQxIPURZTOGzBH7FYdmzPLH10+1Vt/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+c/lP3FZ2/zH2gS8xzRk0kqSSVJJKkklSSSpJOXcAEnQCugZOJwnAyYEvFFM6GBzOnxrQ0iJiK4PEXcUxIa2GXzE5oMyYWQoE7+IfEmpSIDby1UEptJg+Ku0a/St3oqIKld4+RpANCEQ4HadVydkqSSVJJKkk8AqST01JJxe8p9j9q43EkzRNLQMnAmSqWOBACXa6ApAUBWJMzz0HLWNT60ZWOlAuIwuW0UwmOYwoKLpxeeFJ9KvTXUwE0orrcCLFtmQZEllB1MKJG3U6Act6YVjhDG902KRAE0nB/Ofyn7ihLf5vpEy8xzRk0kqSSVJJKkkDx9+AMp1PP2rSmuTvMqrEDaApjmnetTTEHFVs7mcYu6WG59RNWpgCcqNqEz2L49hwHs99bN4ggWy0EnYr+h+PSqVqgAM0oUWJEHPFjljQPay5XUqRLaQCQOgGu8fCltC5LVNLdY3ubPRS1gw/h12VU6mQDJ5+tPORPOkYM0eF4iAoDD2ihHpb5ELSuMYMU8Y7QX7ZK20tl9IUtJ11kgGQIHON6Gr1adNdjk9oXQpVahyRgd4txPaC7YKtdDXXG6poNdJAG+8Cek0sFw2vJ+0Zm2U08CN+Fcdd1OZcrEyJ3I6x03HwpnaZqqWMWXpFFtKxvZ4gD5tK3akRxMFrDrCrd5W2NZlSJoGB4llclpxe8p9j9q43Eky94Sp/e+lA0ThxO2xIqjEX4aUdZMgysnfXr8QI96MuVyme0YXyhqertGlLooleIWVMfuNavSbS4M1oPpqBjFmBTMwAEIhzMTzaIAAnlJJJ5gfAy5fbEOv6v8s0vB/Ofyn7isLf5j7RcnMc0ZNJKkklSSc3TAJ9DUkiPE4TN5YzCHXKdwDBj3UbdW9AasrYMqyhhiCXb6KhuFh3YE5thH7O1E6xjJgiW7u+hBkzMcR7X22BW33i/3hVJHqAxj5/KsTXHSO6X4frEZZh7T53wmxas4s3rz5xLgG4InOpWXiRrm5daDqPqBAh3+l+QheoeOJp8DxlLFhMiWv4i/dtoFA8MF1GcySVi2DAYzJBrC1X+Lk9JhfH+DgD3m8wvmEnSvQNxPLDneB9s+0KWALOHBOIYgAgSBsZ94I+9Jri7Iyo5ju2slOHI2iHht05o1ljLuTLM28kzrrOlI2dmbeeg8pUp5l/C+Oq165Kuz5ogDRB0k6Tr16VoRpO8GGWTbpL8WttLgvs728oy6tlTUzqPLqQPXSiaF01I5UQe4tlrDDmMrPFlEZmA6AnQ+xjT4xTWl4lScYfYxTU8LqrlkOoRxYxsxyO/Q+9GABhkcQHJBweY7wV/Muu9Duukwqm+oS295T7H7Vm3E0maYaUtU4OZkpIYERMdbqqoOYuGbbQIQxOnLQAfmo+s48v3jW5rZob9eI6pfFM8JiugE7CdVSxwIAHdrsLGRYJJJmDmEAR6amaMrthAuIwum00wmOY+4P5z+U/cVlb/MfaAJzHNGTSSpJJUknhNSSfOOPWLqYwWQzd3ebOMhJKWklidRoxdso30RRWFYkb9JtQAO0zPajDXksIhuM3e3vCCoR2JVSpbKxAYyw2XUnSq+aWXEb+G00R3Y9uYX2g7LW8Nw8rabLetTca4N7jR4xrusbA7ZR1NWoVl83Q3B2g1WpW3q0iQRv9PWZS3YGIQd0quIUOrOisrkEx4yMwOUlSOWh1BomtQSmd2m1Hxg1101aeR1xPcTgbqKrd2RHlXPbDCI1CqZHpAmhqSUvMwWm1fxBBRxTQ7jjt7z6PwLiL3cMbl22yG2q5zHmJWSVUagA6c5IO1MGuEBK5zieX/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+FYOjAZM2WorbRDcBgxvFLFbBBkRtLAwXCscwzATDAnfYiADGo81FXG6giHXYLKGAhlBxdmV4hZUj966VtQOHEJtCRVBgGEJVwCZDSAefXX6/OirpcrntDr9QyBu00PB/Ofyn7ih7f5j7RWnMc0ZNJKkklSSZLtd2nXD5ktQ94DZiciz/VlgsT0+1cL44jCz8PNf432X9581u9t8aOJEW/GjFbZtOFAZVBMn/ZkAuxIPh5zFc55gZGHws3PFMPae4mKXuntrDanO3eAELodEyy3KZihKpNL4hGVJGb+G2Qesx/avtFbUtbJM3P8AUjxFEIO2sSSRpyHuKpa2z1c1B03l7m4SjimeuYi7AlO8YvBgWyREyMxQgf8AyCmPiwyEIiqw2LCbbiGIttbIYFbayWlDDIsEAa+LQGJmdBSbByIx2hfBeK2ksvdZ8yJIY+KTKBhAOsEMDpIrTBByeJ0sGGBzMhYtM2GuXdfFcK67+HrPu1DOACIbQOSY74Qsqo+fw3+n3oX+aF1dp7ZsLavzdUNbzDMGUHKTteUHSRp9Rzoi2reXUwwyILc0fOpZXYxxcwDByG1I2Y7e4/t516o1aKIPLAyeBPHGnWdz5hOB1MZ2eHI6Zbih0I1BUa6RP+OlZ+QoTS3J5lxcNq1LwOI9wWAC21CAKoiANoAgVTIX4R0mmkv8R5MtbAk6TE866KmJXyZSnB1TxAnMJPp7RUeuWUjpItuFOQYruNAJ6ClCjUQJpTXUwWK8jbzqSqxMBczAT6n9aZVcBDHVydNEgCN6VRFPHGlXRsMDLo2lgYmXW6qqDJbM08gupOmnNR/vUfXceX7xpd1QaI9ZqOD+c/lP3FDW/wAx9orXmOaMmklSSKe1HFv4XDvcHn2QdWI0+A3+FcJwMwm0oedVCdOvtPjVnEWy5u4i7macwRSWJafxEAhddTufasBzkz0leowpmlRU9s9PpGXBOz5OGxGJtRnuMQBzNtDLROoDN88gqVKunEVWlIULgCr/ANZgvDADlL/7S4G5TlRcoYzJALMcsbjU60NWaGX4PmA+kQcVwakOqjxAswPPeTt6b0Zb1PLwZtd2tN7T4sZxke8nDeDXplPAJylz5WAIMKrCWWVBnKZgctCfXrWzAeY30HM8T51SmcLNBjMHjhbbLdFxdiqnU/7jIBPpFZUj4dUOAMH1nPzN0N9WZTw7iGIs4C6t4MYuBLYdVTIAo1gAHdufQRzpff0kRwinaObCo7qXPM44Hi2NvIROdmZgesDUfL60suNjG9qMjJj3s7ci4yMIkSNOY/8A59qxUDMJuASuRHHE8OHGxLAQQOan/H+as653mFJtPtG6Ydhbsg8rYB910+0V6bw/Hlb8zyviefOOOI0SBbA9a25bMHGyRthh4RQ7cwtOJbVZacXvKfY1xuJJl7yypHpS+mdLgytFwrgmK8ImZlUA5Q2ZyTpI2Ua6nNDHkIoy5fC47xhfVfh0xxQEVzm4CQQN451ZG0sDLI2lg0FwrHMMwE5SCfYiBPMeai7nLKCBDrxSwDAR1wfzn8p+4rK3+Y+0BTmOaMmkz3a3tG2DFvJZN5rmbQNl0WOikkyw5VVmxDLO0FwTltOJ8u4zxnFcSvBAjZphbS/h67x7kn6DSsGZmno7e3oWdMuT9e8DbsxiFvrYdMrsdJOkc3B2KgakjaK4KZHM0/P0WpmopzibXtU/8Fh7TW2i1ZUKvViNoHNmn460NUJqPgRRQdW1moNzv/xMx2ebC3LTXnBLkuSrDLkkwR4WIOo36MtdrLjAE0qVjVI1DGNpdxDAYdSFOKRRCAqLRd8zgHVlYTuANNKMp0B8zgmLKrGrUL1ASBwOgEstjBK2W5jbkIpnIuo9ZCN8PFz50VTssOX0feKa3lMxIOPaKsVjuHIS1vFY+J1cmRB/t7sT8a0r0Cy7oB7TlNKecZJj+z2g4eMM6FrmJtp4jClTroSMzjMecLFAaKY2MZU6NWmmUGBL+Ecf4eQFGGZJEICiA6/35iwoepUpdoVSpV+hxAOKYZxcDWpOoKxqQemm/vSzAztHSNlcNNbjXCm2dm5/SfvW9cAEYgFIEhhDryZQkbHNzk7+tO/DV+Azz/iZy4hllpgUWRiCKc7RzZOgoU8wxeJZXJacXvKfY/auNxJM0TFLQCdhMlXUcCAZ3a6AsBVCsSSZgyIAj0196NrnSgXEYXTaaYTHMYUDF04uvAJ6CrINTAS9JdThe8WBGkGdSyiJ0UFh8zpHuaZVThDHF0cUiAJpOD+c/lP3FB2/zRMvMc0ZNJxcgeIjUc411qAZkLYEDu3x5oA01Ok/ONq0CTJqpxiIO03FjayF1OU6Fgolc5CgdQGMDaNNSKGr4J0A7wmgXUayNp837Y41stu0XzKGa5v10HLbzGOUkcqApArkT1NqiOfN6Yi3slcbuMYNCioh1APjuXFQESNDlDfSmNBQzYMCuVGpe5J+0qS4i3EzpJ1UROmYZQQNAYmY9KY4GQYNdKTRYDtFmMtsGZQSx8zkbRuB7Df5dKN1A8TywGOY2wHDowT3ZQOR4M5AmXVSBO7ZM0D1oW7YimRC7DDXSz3s7wZbtwZz4LepncnkoHOdduledrPpWevvQqBUJmxPD8PAlcrDYyAf+Yg0FyOYGtfHAzDMPgJgo066iVI+hmq6R0mn5nowg3atzbC3O8EkhIJjU66fX5VZhqko1F4E0VzEMyYQ/wBVpiffwf5Neh8OINP6TznigIqkesPwak0U5gNPePsMsChG5hyDAl1Vl5xe8p9j9q43Eky98Sv756frQVA4cTtqcVRiAYUlXAJkGRPPrr8vrRVyuVz2h98mpNXaM6XxTK76ypj9860pNpcGa0H0VATFmCTMwCg5VOZyT+IDRQAddTm100HwLuX2xDr+rsEml4P5z+U/cUPb/MfaLl5hWKxJLZEmev1+FMlQY1GUdyTpWdWkfYzHvXCR0nVDdYHj3AhbYLsTl02BidT6RrExUV+8jU+0ScS7P37tkhDGZl0YwcoaTr+Hb1OpoMUyahcw9qoWkKa/Uxb2g7AWLvd/znDICGgAhpJYcxlgseukUQtuGOZ2n4oaCaMZnfD+zNnDWL62ozP3Qm82gKsWDQAAcurRziK28taZGmcS/q3LjXwOgnz7tCtjQKGOm/p13iTW6gxmAxG8L7I2ka09jKJTUPlAJUzGaNyDI9iKW12q29QOp2mTWiVENNx7GaLst2eUMbV5g1trdxMuU6d4CJBJMETEiN9q69+LhgCMQJPDntQXDZ/7mISzeBNhXKPs8GCxWZAO457b0HX0qMkcT0FxRFcLU9I74Lh4ZRENGvXT1pXVYk7TZVVU4mlv3O6RTlUjMZ01678udc1ECDhFqMQZbxgWxbS7cAayQHzsucW2HlLLB0mRInYaakg6knXMV1vhOw4P+YjHAsGBDEF1EqwGhGhCDQTAJn3HSmVg2DpJyf6RbfKWXVjb+sb8NbWKY1R1i2jzHyHlQhh4nQrk7OL3lPsftXG4kmbYaUuVtLAzNW0sCIm3uhVBzFgWnkEMnblsP96jqzjy/eNbmqDQHrHVL4okJroGZACTgQAuxuhUAyiCTMQDMwI1JijKxAQAxjckLSVSNzHvB/Ofyn7isrf5j7QBeY1yAGYEnnRuTiXwM5lIYuSBokEEwQxb+0zpGvLeNdDXJ2dLbW2JJM7Sxk1ACZwkDmU4nEzoPnWirMnfbAitga3GIKQZl+OcdW45w9tSwHncHQPyT16E8p9DQb3aLVCRxYWzgeZMPjLXf3UQEKCQIA5kgD4CaOGwjc7DM4xeIOFuE2yCyMVVo0IkjboROlVZBUXBkByomn7LcVe5ldUzO3eEJJYeGVIE7AmSAdqQVENKtpEuUDUSWOJnuKE2OIXZOaDa3JOrW0ZhJ3jMflV7gZTB7Te1fNE6uM7TRDBd6UZHAaev719KUqN5qamkEEQziR74KqEAKSG9D0jrBrQjIEwp/CSYR2gwjLgTbmA4O/JVHT1ZhHsaJANJBnqYExFWocdP3guC4iQMpIA7xR6QTB1HqKK8LBet7AmCeJgJQ99pu8Nhwu2pIB0GlOGckxMqACFreUTJ2rPBmuoDme3Hzj9P+1VxgzuQwnvdhVJOmh3rjEkEToAG8QXQcpjePaliEBgTJTYKwJguEMtJEMVg/A6Cee7fIUVc7gEQy8GQCOIbQcAld8SpragfjE3tm01RAMKxVwGMgyJ+uvrp9aKuVyue0PvkDJqHSaHg/nP5T9xQ9v8AMfaK15jg0ZNIo47jykIpgnc846elB3VcphV5MLtaIfLHpEF/imUasfmf80tNZ+5jEW4J4Ev4b2nXZgWTqRt8edb0L4rs3Exr+HatxzCOP8Zsph7mQkOUbLyIJEA69Jo171NB0neB0rE6wGG2Z8w/jRYt+Ea9eh3Hx0/c0tooWfW3Selp0FZdPEIsqncjFN/KLMwFsDzPpFxZ1W2pJOXqAAeQ9FSqM67xfWTRU8tTkd+3p7xPci8TpKqJ26CZldeuhE1vxOTQ9l+HXFyLaaCxzC5kjKp7yYJOYglVGkEZtSRFJrlwKpPWZVGYjRnaDjh5vYm/ddg7zsdjEqTzI2SNTp13oS6L6AYbSTQFzxiNGxFpLRCPlubSY0PQDlrpQiAYkqs2d5dwnhtp7eXOQxBbvQdc3MGNxy66b1qmliQZmzMoDCI+LjGNcFkljs2bUqyzGYuTrHTTcaVbG2o7yupc4WAtjyt61btEOytLyAwLb6+2taUKlSiC42mdelTrkU23n13hvaCU/moA8fh2Y9B0Pzo23uRVOG2MXXVoaQJTcSnF37l/TKoHwJHvO3xFNkVE3zE1RnfbEtweCugTiLyLbA8KDQa6y7SC35QQOs1R3Un4BvNaaMB8ZgHFuLKpVTcNzMwAGUKJnZds373q4p/ATjG0xepvjOYRdeAT0FIVGWAhlNdbhYrUNIPVlAEjTUST1MDYczTGrgIY4uiFpYAjalcSTxquraSDLI2lgYmLDvFVZLFwY10CGT8IG/8AcKYVWHl57xtc1QaGe81HB/Ofyn7ihbf5vpFK8xyaMmkR8XwQfUnWTHx/7CllelqOTDrerp2Ez2O4C9wKqQNuU6cyY67VQWpYYG0MF4E3O8pxHZe+LcWwA86sWMEdANY+ldeyyNpxL8A7xVxPstds4c3bz/zHZVCjXKNWMn/d0HrVKlDyqWo8y1Cv51bSJxwzC9/ba2pAMj1Gm3wiaHtnNN8niMKlTy8NFfaSwiMEcFXNsLcWPCcoyrctGADI3G4I1Gor0dtXVxgGAKfiI+omcxl7D2rJVGc3G0YEAAKDMTzkga8h70STjmRiRzxG3ZXHO6/yVlkVUzqPPpciTAzRn/q5T0pLdDLnEwDZOY6BfD4fxoA0TlkZmHMsAZA333oFqTk/FDTcpwOZmU4veuOES33+vhSPFM8mAkfHStUpDiDvUPM1+HS5hgudraOf/TLKSP7ZTT4mBPOtT4fVxqWYr4jR+RzCBxZboe3eTKsZiJ8JWRqCvKdxt8Cawy1JviH3mwC1R8LfUQTGdmra/wA63bCrAIe0SunKRqB8opxSt7a6X4SQe0U1Lq5tWwwBHedYZLlxFdHdl3Y7LG0EEAkjnlnqOcL7rw9qXy7xhaeJJWJDjELxAd7KHCMTdDGdwDaGh8TDfNJBkbGaYeFMwT4+Mxb4qqmoNOxAneGweJPjxt51tFZC23lyOQ1BKA9dPempZOKY3ioK/NQ7TRYS7ZtJ3jqLZVcoJ1fxaAMx1JMiBud42oWsrtkA5m9NlG5GJ5iF8J/e2tJaTaXBMMt2C1ATFmEXMyqJIVszkyBIGi67+IhvTLRdy+FxDr+ptpjegIrnNwaGN6spAIMshCsCYHhic4LKA2VgTvEFYWefP5UXcfEoIht2NSqwG0ecH85/KfuKyt/mMCTmN2NFEzWC3rAfVgTl2APtWLIG3YTRHK7DrOsJhwsnXXrVqSY3nKj52hMVtM5nO3bRhx/7i/ZqB8Qz5P1jDwwfx/pPn2CDWWz2mPiBBETqToRSjXtHzKG+FuJpuPYA3sOts+K4yqCeUkeLblvRBbTjHO0WJye28wlrg9u3Yv2rygXbaEdSSDmBHXYCiPMZnm2R+X0/5iE4DimHs4SbveCLigm2iE22Dd4AylvK2g23BHpRNOkyDU4O8XXFZamEQ8bxTcutiHyy57xpjYkci7TJ09BQ7OATNadI9YZieHXFuPatXe5toFBKwpcsoY6gyQJj5078Pt6enzCN/WJr66cMU6SnGYXuUGW41x25LcBJ5yQokimmSeBFWRneH9lHSx4boDd4CpBJ0VhJ12Uxr8KxurVa1PDfeb2109KplftNhhsptpatYiFYvK5VLKgBHimRKt4o1nTkaRU6DWlQaj1/SPKlZbxDpHTf3gfEOE3O5exZbvHOUOdJLFhJMwIyhoA2jnpR98+qicDniAeHqErjJ2HMedmOGG2oD28kgIBqGMaEs34RJMAa8+dUpDRRVR0G8tcNrrs3c7TjiU2WYPcYljr3eh0GiwoJgaAa86MpjWAQIFUOk4Jg7YDC4jKxxU92wi1IhG31EyW/uP0qrPUQEaekgWmwB1RqTXngCTgQtQScCAJcY3cqgZFgkzGhDCAI1MiaMuCAoEYXbAIF6mMKCi6c3GgE9BVlGTiWRdTBYqKvvOpKgCdszAZj94HOmVTamRHVwQtIgCaXg/nP5T9xQdv80SpzHEUXjeaZky1MST2uyTkuJiRNTE5kQPjVlbll0fysI+PKPWp5YqfCeDO+aaXxryJ8k75sPiu6YkqGHICQdR9/pSK5t/JcjtPR2tx+YpBu81FrjFsE5syhVzEkHbWdRpvpVren57qi9YNcsKCFmPEzfEbgxdy5/DWSz3SFLGcoUch7fX10r11G0pUACQJ5Srd1a2wJhydk8NaRrF24DddD3hkDKCCQoHWVzaz5RVbiqaiHb4ekvbp5bjffrLOCdlmNwsFyII1zTop2+Ohrz35bU09F+aCrvJw7hNtsTfOJstczPqpfKqgDKPCPMcqiTOmsU/UlaYVDwJ51yGqF3HM0BwuHB7u2GQHdRaDiR+EEjN+lQNU5P7yrCnnA/acL2cw98S3eLbXUkqtoE85JGoj4VDcVE7Z+8i0Ebvj7RvhOEKiMlq0iAEZDvPuxknf/ABQlwfMG5yYbbfwzsMCG28qAF/BtMxEjoQP3FYrkgA9JqxAJI6zOYjh1xQYe7bGdiLkIzNJzjxMSVTxMoHIAUcjA9MwB1IiJ79sXh/EXmcEan+Ylsn+nMIkfHXryowAlMKMQUldWWjvh3FrD+HDpZyDSET9SNfhQtWkQpLE5my1RsFAxC8QsqR++lJLc4qRpaNpqiBYNirgNBzAiRzjxCfr86IulyuYZfoCoYdIyoCKpXfWVPtV6ZwwzNaLBaikxXhhmYKJIDB3JkARsPUlgDHoaNuHAXEYX1XC6e/7TTcH85/KfuKHt/m+kWLzHNGTSVX8QqeYgVYKTxKs4XmVLjVZZBgV0oQZUVVIi9bGckqZ9zrWpbSMGDhCxyDLLmGJXxNouuvL9j71wOAdhLGmSNzMt2i7MrcuW3Fzx6DLIPhBJJiJ0neTtS6+UVG9Y28NqeUpB4g/aXBM9oWbUAsyg/lXxcupC13wpMVtXQTPxWpmjjvK8Pw3GYe2AGyllgC2iiDB2ZvKPgDT4vTqHeIwjpuIus9nO7VnuPN64YAJzBc2+p8xIzSehMdaCvrnK6BtD7G2+LWZoOFves2xZtqWIXxuRpOy2x1Osk8tKEtKfw5J5hF7V+LAEZ8MlJF1PGTItjKW6F5YARReDj+sCDDODGOJ4d3gIuFjm2ynKyxtDIBHxnaqq+niWZNXIlWKXKqW4F0BYZrrZtuZ5E+sVZRnJ49pxmxhefeVm4lzwoXDIyGLamNDIPKBprr6a1V1YS6MDGfdMwOZiA0baMPTmKxXIbM2bBXHWKbl+81zIEgCPEwLAn0gRPxopQoGSYISxbEsu8C7w58QVIGywCB86n5gKMLJ+XLHLS7CcHwtssbVtA4GpG+1Y1K7sMEzYUEXcCAMNKUo2lgZam2lg0UIf5qqsyWkzyC7/AHUfGjqzg040u6oNEevEc0viiV2byuoZSCpEg1epSam2hhgylJ1qqGTcGBtcbvAqLpoSZAABOvqxOtF1iBTAMaXBVaQUjc/0j7g/nP5T9xWNv8x9oAvMa4i4VUkAtHIUaoycSzHAzBcLdNzV7cH1H+auyheDM0YtyJZewwcHQCeca6VwOROsgbaBqqDwoGZuuoH05VocndtpkAq7LuZacDmIa6ZjXKNF66/1bD5VU1Aows0FMsctMxw7iP8AEYy4wU5DCZtgFBOnWd/nShW82vke0dvTFG3APvGmNxNm00WArXX2YEOQdtiY66U5oUML2ERV64LdzF54Zis6m6O+VjqSVbL6wR4fh0ojzKWPh2mBp1M/FvGzdnLTKoZNQQTEQSNdjIjTaKX10FZsseIwt6jUFIUcw/DYQIDEnWdSeZ+MxynpVVp6TsZ1qmrciWPhUbxQJAaCdxOhg8tq1DFdpkVDRNw6ylhWJvPiGnQZidtMupjeelVuL5PQTtGyfk5PvBRx64YdxAY6WbS5nP8A7jtog9InWhvzIHJ+kI/Lk8CaLh5z2wzWxbLa5ZB+ZWiFcsMzFkAOJXinS3BZlVdvE2snkBz9qsagA3lQhJ2ltq2ESdSBJAjl0j9KjP1kROkzuM4reusALDC2I0YgEn11jppJpZUviD8CxmlomPjYTo8UbyACzIEk5WJ+MwOkRzqjXzMQqjE41oAhbOZ7eBymN60RgGBMWUmCsCeILhNWkrDFdfgTA00O5+Qoi53AIhd6M6SOIbQkBmG4VxM2iQZKNuOn9w9fvXt7yyWvhv5hwZ5LwnxI2dUFt16j+omgw+NVHAe4gkbl1UwdRIJBGo+teYuwMYzuJ9FuKTXFIVKQJ68HgzT8G85/KfuKHt/m+kVKCDgxzRkvPKkkpGLSYzCferaGxnEprXOMypy7EqGQdYBkV0YG5E4ck4BiXFdnroLmzeyG4ILFmkT0jp78/QVuLhdtSzDyHBOGnNrswEtlGdmJALOBBYgz1PMDf1oM6RU1qMRgHLUvLY52xmMOE9n7WHkoCSdSzGW9qJqXDVOYHTt1TiWY7iaq2UKWYdNppdVu0Q6esPp2xcajxOkvFwAzFSf6YH+aqlxr2nGpheJ7dtBczJlFxgBmaeXM/wBVatUCjI5lAM7GLVwqgsczXHbcljHtG0e0CgnqE9cwpVx0xLMMoA0VFHQsf0qqsByBIwOeTKbr5QQgtIf6spaPUCp54HCj95YUyep/aVW8FiHUg4p2BM6AJPpIEgegrXzKrDaU00lO4nuF7KqHRmiVYNMyTBnXNM1alQqZyxnKtdCMKI24pfmLa/i8xGsDp7nar3NYY0DrKUKePjPSLwgt7BifU/4paQFO0KyanMouHO2q/GKrnJGRLn4UODJdeAT0FHIupgImpprcLFiZwR6soAkaCQSWPsDp1MUxrbIY3uiBRIAjalkSz5yCVEgEkzsQCAozMwzaSPCB7mNQK9Z4xdNSQU05PPtF34P8LpXNZq9bBCYwDwWPGY4wlrBqji7cNu4PMi2CwnMQRLqTcIYmSCOcaa15saOp/SfQHN0WGhcjodWP2IA9NoV2Mxhw9+3bDFrV4svlKgEjOrqGMoG1BWIGnSW7S2aZeI0hWps5GGXfvtwQSOcd/wDB9HuXQNzqdhOp9BNGYnmsxdea63hMCdTB0UbRyJ9THOtV0jeYPrPwxVcxzrmi0LdpILXLkhmHoBETEAVtpBwSck9BMS2MgDA7xjw/iOe3oBbZh4VYR11jc7Vk9PB33mqVMrttK8bdvnKASE0BKiHY9B0/T12qyBBnPM47OcdozwpeJuAA8oM6dDQ9TSOIQmrHxTnFrmEZmAGvhMExy9qFrMCNOZsmVOcQVMKFO3+aXNS0tCDVJEtOAkhsxGm3KiFtCd5QV8bYliYEfi1rZbUfzSprHpLlsqmwrTy0pjiZl2bmUYqwHiRryih6yBzsJpTqFZQcIijxA1n5SKPjzNPNdjtOsOy/hn41FZT8sq4PWWssjWatqyMZlQcHM6W0ANK6E+HaVLEneVN61kZoJwW0+BrgM4w2ifEjwn97a1vROHBmFswFQExbhBmZVBJCnMx1iQDCyRqZMwNsuvKi7l8LiGX9TbTG9ARZPndvlpOUmQNDlaAx8pJywrQBMBq9V41bsyrVHTn2gX4Nv0p1HtnONeCvuOn1hicXwNwtcvNdFySfAgKsY8wk6AksYOxb415rzKbbmfRfyd9TASmFxjqdx6f9TnDcRRmtXUDKLeWDuQUUoiHNozCQ5I005ytGWNublwVGw/wCJ/HL1fDLdlqn4n2AHqQS3oPebXguIuFA9xpJMiWVvD1kDp0omvVpKxXPE8zRYsobvHOGxCicxE+8/ppQ5rJ0MJGOs9c2GMsQx5SCQPh19d6guAODOYU8yjFtb81sLniA5Eke01nUujjCy9NKWctPMPi8qZSxY6ySddeem1DLcPjebHys8zq1j+RAHr0qorueROt5Q4aKeL9rrOHuFHBJC5pBGu2gnnr9DWZOTvD7Xw+pcprp98R1gOIW3RX/AKgDrrE1vTNMbmL62ablCeDiF/xyf1fQ0R5yzHInNviNttnBEkaa6jQjToanmr3k1CS5xG0olnUDQSdBqYG/UmK75qd5NQnX8db/AKh9anmoOsmoTl8XaIgsPrVWam4wZA+NxKkuWRs33rMJQHEuaxPJnf8AEWv6vvU00cyvmSHFW+TD610lANjJrEqN9D+IfWh9IPWXFRRJ3tuD4xseRrQImMkzjVQRFJNZAEnAg6gk4EAt3GN3Kq+BYJMgaENAA5mQDRlwRpxGF2QEC9YwoKL582Br6KRmfPASDkT1wpMsiE9Sik/HTxfGaAfwy1dtRQZj6j+JvFaNPy0rNj7/ALz1nJ+GgGwA6ADQD2oynSSmulBgRRcXNW4c1KzFmPUxrwLi5snK8m2f+U9R6dRSzxLw4XA1p8w/WHeHeIm3Oh/l/abBWBEgyDsa8iylTg8z1isGGRPa5OyVJJKkklSSKuJ8Bt33zuTOnJeQIjUbGa5iMrXxOrbJoSC43srauFSXcQipplghNQSCpEyT8CRsa1WoVGBAqlY1HLnknMrxHY+y9trZe5DXTdJBAMsptsu3lKMykdCa75pzmU1Qu72csm0bcaZrjTCkg3FZNJGgVWAHQIvSq+Yc5nM7we/2VRgQLlwAszbg6syvMkZiQyIQSd0B11m3mmd1RxgcGtpSqAAFnYwANXYsdgOsewFZk53nCYRXJySpJJUkkqSSVJJKkkrxKyp/e+lb25w8KsziqNoHgmIeGg5hEjnGo9vxVvdLkBhC79AVDCMaBiufNq+jT53JUkkqSSVJJqOyN5irqTIWIHSZn7V5fx2mqurAbnmem8EqMyMpOw4mgpDHslSSSpJJUkkqSSVJJKkklSSSpJJUkkqSSVJJKkklSSSpJJUknlzatKPzibUDioInsn+YPzj/AKh9qPr/AO2Y2vf9kx1SyJJ//9k="/>
          <p:cNvSpPr>
            <a:spLocks noChangeAspect="1" noChangeArrowheads="1"/>
          </p:cNvSpPr>
          <p:nvPr/>
        </p:nvSpPr>
        <p:spPr bwMode="auto">
          <a:xfrm>
            <a:off x="143609" y="-1343025"/>
            <a:ext cx="2435469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AutoShape 8" descr="data:image/jpeg;base64,/9j/4AAQSkZJRgABAQAAAQABAAD/2wCEAAkGBxQSEhUUEhQWFhQWFxgaGRgXFhgYGhwbGBsdGB8YGx8YHCggGB4lHBgYITEhJSkrLi4uGB8zODMsNygtLisBCgoKDg0OGxAQGywkICQsLC0sLCwsLCwsLCwtLCwsLCwsLCwsLCwsLCwsLCwsLCwsLCwsLCwsLCwsLCwsLCwsLP/AABEIAQsAvAMBEQACEQEDEQH/xAAbAAACAwEBAQAAAAAAAAAAAAAEBQADBgIBB//EAEIQAAIBAgQDBgQEBQEGBgMAAAECEQADBBIhMQVBUQYTIjJhcYGRobFCcsHwFCNSYtEzU4KSosLxBxZDc5Oyg9Lh/8QAGwEAAgMBAQEAAAAAAAAAAAAABAUAAgMBBgf/xAA4EQACAQMDAgQEBAUEAgMAAAABAgADBBESITFBUQUTYXEiMoGRBhShsSNCwdHwFTPh8RaSUlOC/9oADAMBAAIRAxEAPwD6RcGlLkJDDEzpkhwRFNhCbwULly+J/kQPeSdD0U0ZcP8ABjvGV5WzSC944oCK5KkklSSSpJJUkkqSSVJJKkklSSSpJJUkkqSSVJJKkklSSSpJJUkkqSSVJJzcWQR1FWVtLAy9NtLA9orsWGLAZcqhszE/iKnQKPQgEn0+IOuHym3WMbyoSgxx3jal8Vzi6sggGD1IkfESJ+dXRipBlqbFG1CDYRjIk/hAnqZPy3+tFXKkgND72mThgIZQUXSVJJKkklSSSpJJUklWJxKW9bjqn52C/c1bSes3pWtarsiE/SKsR2qwif8ArBvyKzfUCPrXNh1jCn4Fev8Ay49ziB3e3GGGwut7Io+7CuZTvC0/DVyeSB/npBz29tf7G5HqUH61NSzb/wAYqdag/Wdp28sc7d4fBD/1VNSesq34ZrdHH6wuz2ywjbs6/mtn/pmu/D3gz/h28XjB+sY4bjWHueS/bJPLMFPyaDUx2gFXwu7pbtTOIfFQgiBFSvIkrkrJUnZKkklSSSpJPGMV1VJOBOqpY4EXuGe6AGAUBWOkk5SNAZgba778qNrNpphcRhck06Sp3jGgYuleIaFP730rSkupwJrQTVUAi1LeoOaSXUE+xzQvxUD2o6ucIY1vHIpYjalsSyVJJKgkG8AXi9ssqrmZWJHeDLkESNSWmCwygxBO01oKeYy/0yqELMQCOm+Yr4/2sTDubaoXuDefCgnXfdvhp61U4TYw/wAP8BauoqVGwvpuZkcTx/F4gkC4wBnw2/AoA3kjWBzk+9UDMeJ6Wl4fZ2o+UZ9dzKb/AAK5bRrt2FCmH0LODmVTI0EjONM36x00iN2mlPxCk7inSGSeOg4z/m0bHs1aUTmdoZ1M5VBNt4MRrBRXI16fHTyQN4B/qdVmxgDg9TyP6EjMlpMGLYJVMvhLeOXGe2xgS05laYEa5da6BTxKs16amMnO+NsDY/sZXgsThEMvk8N52XKjZiFuApqF8pUMIn8Q6VxWpjma1qV4xwucEAcjHG/XnPWVu2EZraoUACOCxVgpcKoRzMGDLEgx4l9a4fLJ2nVF6qFmzyNgQTjfIHPp9DCE4Thbp8DqCSg8D6DOjAGCTH80oCOQHrNW8tDMzeXdL5lPXkdj/bMCwnZ4XlBt3IzF4DLm0W53ckr7qduZjaqClq4MJqeJmkxV14xwccjPBg/c4jDH+S7ZSMwNpjBXMFDMo2klRDDc1Uh14moe2uRioozwcjrzgH+0b8L7cXFgX1Fwf1LCv8vK30qaweYtu/w7Rqb0TpPbkTYHiyd0l1Qzh4yqAA8SATDEaCRJ21B2rQU9szzI8Lq+a1JyBjryP0hWHxCuCVOxhhzUwDBj0IPQzpVWXEFr270SA3Xg95bVZhJUknFwSK0onDibUCRUGItseBxBkTEHcZtPlMfKjrhdSe0aXq66We0a0tiWV4hJUgb/AOK0pNpcGa0H0VA0XYC0WYHKFRJIndmIiR0ABYepPKNSbl9sQy/qEnT07xrQUXSVJJ4WA32rqnBlkJVgZ8t4reuWLrWhkTIfCUQLIOoYHdZB5RXGcjYcT6LaU6NxTWqcnI6nMFnPaB0LWSAZ1m2x0nqFckH0uL0rnIz2hGBTqkdH/cf3H7R6vaVcqKEL3NCEVQFk28jW4/EpJcwBsQJ0rUVhjbmKj4YwZiWwvcnfY5B9+OYUvCsfihFzLZtkEQ+rZSZjmx5bxsOgoC58ToUtncew3MqK9lbHKZdvTYZ/b94Xb7BK2t7EXHPoAPq+Y0pqfiCiD8Kk++0zPjLLtSQAf52xDLfYbCjfvW93j/6qKGP4iPSmPuZifGLo9R9pZ/5Kwf8AQ/8A8j/5qv8A5C//ANY+5lf9Wu//AJD7Cct2IwnJXH/5G/Wuj8RP1pj7mdHi913H2EGvdgcOfK91fijD/wCv61qv4hX+an9jNF8auByAf894J/5QxFmTh76tIIyusAgg6ayp8x3019TR9v43bP8AzFT68feat4lQrYFanj1EUi/dwrP/ABVhlFxEtyPLFvKFCmY/DOjTJnlTenXVhqG4PUQk0adyq+Q/BJwed85z/wBTvjBw18obfmZna4wEFLalnYxprlZVEj8EDea0fQ3Erai5oatfAAAHOWOw/qTEx4rczsynKrEHIQGUACFEMCNFgSNdKy8w5yIx/J0igVhkjr19f1m87HuRYzXMim6cwCqF0HhDHmxOp9stX1gjG2eZ4/x0r5wppk6e/wCw9poAarEM9qSTxhpXVJzkTqncYie4pN1UCwxYMx5ZVIbNr1gCOreho+pU/h5PWNa9b+Bvyekc0vimcu0CrKpY4EsiFzgQFMzXjqAiQdjJzBhG8ACBRdw2FCw67bChMQ0v01PpSytcUqIzUYCBJTZuBKL2Jic2kchv89q0ppVuKYelgA8E/wBoZSsiRlpTbzMC1tTHIkrPusnUfL0pXcXNlTqLTuXLEc4+XPqIUqInAme7c8IY2lvwMyaNBJOQ7EmOTH/mNb2/ilC8YpSXGkbeojzwe6xUNJuG49/+ZlOBKWvogUtnORlHNG0b2gazyijFOnc8dY6vSBRLE4xuD6jifVuG8Ks4cRZQLyJ3Y+7HU14i88Vr1mKhsL2G08hWuKtY5qNn9vtDKVzGSpOyVJJKkklSSSpJJUknjqCCCAQdwRIPvO9bUbirROqmxB9JBsciYXtvwu3h7eaxayC4QtwrOUAeICPw5mj08IFey8JvmuqTa8ah27d4+8LuHrVNNVs6d1B78fXEzHA+HHEX0tDYmWI5KNSflp7kUe9RaaF24G5je8uPIol+vT3n1HuHQwqgptEjKANtDEaaQOg1pVV8S8Nu011AUccEc/cTxbNq+YbylYUkHMjD2j4jUfI0yoUq1VfMtqgZOzc/eZNbK/EItXmiSMw6r+o3qjX1OnU8qt8LevH0MCqWrLxLFuhgQDr+96NRhsw3EHAKEGD4ckMM0aZwSNt1iJ1jQ0bXBZAwh90pdFcDpvDaCi6VYlZUj99K2tzhxCbRiKoxFTOybNMgiefXX6/Op4qzpR1r3H2jd6KVWBYQ7D4ostoKQMygn5fXXT415VLfRb1buoutgwwT2B/aZldPEItYBBuoZubMAT9dqT3fitzcOWLEA9AdhK4hVLScyTm5bDAqwBUiCCJBB5EHetaNd6Lh0ODOgkHIlGEwFq1PdW0Sd8qhZ+Qoqv4lc110u23pt+0vUq1KnzsT7mE0Dg8yklTGeJySuTsG4hjksIbl05VBAmCdzA2rahbvXfQgyZenTao2lYJw/tBYvP3dtyW10KMPLvqREiRpRFbw64oprcbe81q2tSkuph26jruP0jSgYNJUkkqSSVJ2eOgIIIBB0IIkH3B3rWjXqUW1UzgyA43EGwnDbNok2rSIToSqgEjppyomv4lc1k0O23sBNKlapUADsTjuYVQMzld2wreZQfcTW1K5q0f9tiPYySnuMklTAgwvr7/pFNk8Qa8NKhXXV8Q3/mI7ScmIeMcTIvWAkSQ5eI2BAX9afWdo1vc1Ka5C5GAexkNFXBDQk2iQZbUwvooYhZ9W1+depqbIcS1wdNIgDpHNKSIinLjSrocMMS9NiGBESNbLXMoUgiWeegBj5kiPQHpW/iJ1WzL1Ijl7jGj1M6wRJtgDdHI5dcwMn0b6UisKuqnWosMgrq/TBE1qbEzQ14aYQNOKWjeNhWm4BLAKSFGnmMQsyIBNEG0qCl5xHw9PX2mjU2VA5Gx49Z7j+JWrEd7cVM2gBOp9hudxXKNrVrZ8tSZEps4JUccxd2gxDd7hbIZkW7cbMVOVoRc2WdxJI+VGWFJfLq1GGSo2z6zaimaVSpjjH6mZ8YG7h7+FKgd89zEWyzzDgsWVzH9hmB0imnm0bilUB+UKp26en3hfmJUpVOwKnH6ETviGMfFpaLlbSKLpckkJ3to5VA1EliwIB2gncVy3oU7VnCjUTpx3wf7Sq01o1Cq5O4/9SMy7CcbvuEyuBnwj3AGTND2mCkTMkGG3J351SpZW66tS8OBzjYyNb01JBHD6eem8b4Wy2Lwdk3GBZ+5uscsDR1uZY9hlpfVdbS7cINhqUfbGYG58qowX1H9JnMPhD/D4i+jFHs3cWQVMHXL/APrTh6w86nQYZDKkYswa5WmRkHRn/wBf+Ybg7uKzYazcvlhiP5mdQFdUW3mKTHNiNegPXQapTtcVKqU/k2weM55+0Gfy2RqqrjBAx6nO/wBhB7GOvX7mGC3ntswxC3CsEHudAwVgVBOnLnWrW9GijlkBA04//U3dKdJXGkHBXH1GZbgu0d+7bQKyqy4e7euOVmcjMigCdJyyTWdTw6hTcswJBYKB7jJ+0o1tTSpuMgvpA/f941tXL9zhxctnvXbUrlXLGddBp0mZoF0oU78KBhVO+d+ILqppcZx8IP7TMd/fttcCYi7kt3u7ktm/07T3HPjmJyCOXip3ot6gUvTGSM/c4EY/A2hWUaiAeOpb+01fZXjAv2UzuDeC5nlSuhJAIkAEbCRpNIfErI0axKLhenWL7qiUclR8OSBvniNP45O87rN44BjXUGdjsTodBQZt6nl+bj4YPpOMwisJyC8TaLZ+E6T9OdPPw8qm+UsOATLLzmZS1b7zHOI8iAexPij4Zo+FesoVhVqed0JJ+nAlalTy6eo944w1oswGWFDBmJ5ldgvWCASfT5Nrh/h26zC9qkrgcd43pfFc4uqSCBv66irI2k5lqb6GB7QbCMZGaPLE9TOg9tT/AMVFXKlwDD7tScOBAcMsG+pjTKwnrqpP2ry1rqW9p79WU+3aMDhtJ7yrjj31s9/avH+VqbeVcrANrmO/l+1D3NG2S/e3ZBhuD2yJtZ+U1Ty6g2O2eo9op4ZxUHHm4JFu+FtOp0K3MugPrKEfE1y4tCtl5fLJkj1GYZXosLbQeU3B7qTL72E7jEpYILLdxFq7bdizN/L3QliT4SAR6NWSVvOt2rA4KqQQNhvwfrMGPm0TVHIGkj9j9Y67TYJ3Fq7bEvYuq+Ubsv4lHrH2pd4dXRS1N+HGPr0mFrUUakbhhjPY8iJcdirt7EK9qzddbd606yuQFQrK8d4VjXT4Uyo06NCgVd1BYEHr6jjM0Ty0plWblem++ciX2+zl4PnHdeG5edFfMw/nb5gBCsvIgmfrWbeJUdOnfcAEjb5ex9ZxrtSuMHfT912+09wvZu9bt2sr2hctLetycxUpdJM7AhgTtsY3qtTxKg7tkHSxU+uV/vOtdqzNlTgsG57RzwXB3bOGW0xTOi5VYZmGggEghT8B86X3lalVuDUXOCckcfSC1XV6hcDk5i+z2evLYvWe/Q98WJPcnQ3PPH8zWeXSin8QomslXQcrjr246Tc3Q81aunjHXtxLMZwy6lqw1sh79gZVISAVYBDKl+SwfNuvrFco3dJ6rhtkfc79ee0olVfiVvlO/wBRx/aVYTs01prJS4pW0jqZU5mN0y7yGgGdhBjbWrv4mlRXDKcsQRvsNPA/vOtc6lOobkg/bpM/xWwMELlsXULjChPEMhZGdoyAE5nkEEaA5h0NNLap+b0OVONedt9wBz6Q6i5qstRxtrJ26cE59JtsHNnDWwVYm3aQFVEt4VAgDnXnKo865bcbk7niKfmb3mNu4juuG384Nu9euvpcVk8VxoHmA0yAajTen6prv6ek5VVHBB4Hp6xovxXYZTkKNvoP7y7F3UtPjLggph8Law6DcHOAduYnJ86qivUWkh5dyx+k5SQkUUO2SWP+ewhPZ/DOuJFsNpZw1rvSVVibjAwAxEqIJMA8vWs710a31kfM509NvaYV2VqQYjdmY/T/ALzCuG9p3ZLJe0Ga8WCi0SWhNDcKsPCsg/iPKha/hiAvobAUA78b9Mzla3RWfBwF79+0b8QMsqHykrImD5h9Ka+FUfJ8Nq3KfPuAfQQT+UmIey7Z7t+9ya40e0mPpFNrKkRTVPQf8we8BOlBHDZnugAgKArHQkmDsNYG2p13pvWYqgWUuWKUlTHMYUDF0rvtCk+lXprlgJpRTXUCxalsyDm1LqCeQAMwvWcoHxmmFc4QxteMRSIE9cBcSJ2dWU/LN/014y8p1BWPl/MGUj9p2idVuvpDMIqtbdTBQ5hG+hGs9Zk0J4+DTvlIGGwCT3Mtkq2RMpgOBvibYgPZk2s9y4nifuc4S5bWQysQwzFgNhE61pWvkt23IbnAB4zyCe3bEPa78p/hwwwQOwzyPUCOeIcJxNy7aC3lFu0My3GUNd7wKySQAFIOaTEbfGl9G7tkpuSh1NsQOMQZaqLTI07nntiaGlJ9INJXJJKk7JUkkro3knKuDsa1qW9WkAXUjPGZyQuBua7StqtUE01JA5xO4nVYSTg2lJnKJ01gTpMa+kn5mrio4GAZyd1SSQ1ASOJ2B47hlq6jI6CGAEgAEAEEQfQgH4CiaN1VpMGVuJam7IcrEThsAbhIu4j+IYkOqS4YLCq0aEHkQBGulNFZb4LghNHQnY774hWVrYYkLpAGO+/SFdkuA/w1oG5reKgE7hVme7X0BJJ6n4QP4nf/AJh9KfKP19T/AEmVzX86oWGwzsJdxe7kF24Trbtuyid2Cyv1n9inVAMPDaSUgcO2G+/T0Mx32gPZLC5cMB1/7V6G12YGDVnP5kY6QzD+B11lZy67jNy+YH1phcrqT2m16uqnntGtLYmleIWVIFaUm0uCZrQfRUDRbgLeZlhYRCTruWiNOgEnXrRNy+2Ibf1D8v6zrjAhrb9GE+06/Q15vxFSHDDqD+m80sG1U2WGYBSHedtOnr+9etBfiOsK1KhVxgkTZjnEOrys5JUkkqSSVJJKkklSSU4q5lWnfgFv514p2wu5zOgZMXYbE5CZG+upEj616vxnwdrwa0bBHTpLsnUT3EYrORA26ETV/B/BjYgsz5J5HSdWnjmH4O5K+s/fWK8f47b+Tdtxg77TLriX0mkkqSSVJJKkklSSSpJMj2rYi04O7uq+8tPX+lG/4q+iF1FChTQbadX2H9zNRuRHnC7OWyq+lFJ8OImqPmqWHeBOJuqgHiLBmPKEIafYwAPze9MKtT+Hk9YfcVv4G/WOaXxTPGMVYAscCdRSxwIArO16BARYOsyQQwygbct6LuGwoXEYXbaUCYnvGrWa0aReIL8Ct2M54c2KhHcTnBYnMyMNMwWRESSBP1+1C1bYHwhi+5Ukj03/ALQ5hgfWNiwG5rydO1rVfkUn2EpKLmMUT6dOftTOj+H7yrpOkAHuePcToUmULjyTCpPWCDHqftG/vTCv4Da2wXzq3J3AEh0jrBMVxArq9y0no11QR8wPlNFW7+GL/DWgzY/m05zOg9MQB+01ldWxKE8gi3H091EfStNNEt5a2vwZzuQD9p3SxPECbtXa0hrp9VUk/APlAo2uKJpGnTor9cf0lirdoQvbSzAVrWII/qK2594DfavPjwu4p1fNpsqnoBn+055TRng3t4kZrNzMARmBWD7EEA0XW8cuqKmncpyMAiVJYZBi3Gcew9h2Uu9xwfLaUHL6ZmgfI0ZTvr6rTXywFGOWO5lsM05HbKzlyrbv2/XIjfPx0qHhlU1vMrFX9Mkf0nPKYTxe1toH/Uffmjf4gdf809NrY1KYV6I+mP32ltJxxDrfaC2fLiLRJjTMFPw7zLQKUbItirbFQODzn3xKBSPmEYYbGOQWgMOisrH08s/OedC3NDwqudCZpkdSNjOMR02ly4/+pSNh1gnkf3zrA/ht3oipQqB/Tj/PrOhcjaELeU7GlNbwu7pKGdDvKz24dCR0qljQ13VOnUGxIBBkExfGnFy7Zt7sbhZjG8Kqj7tp717m4pFboj+XCgDt3lz8IZvSa0J4YHSilbScxGrYbVBsMxzDNEwwJHuIAJ5eaiq4LICBDrtS6BwOkNoOL5ViFlSP3rp+tbW5w8ItGK1RAcISrgEyGkA8/wCrX6/OibpcrmHX6ZQN2jUW8yXRE/yyY15EHl7UsrLqpPtnbP23gNocVRM7b4hatW0e5cRWQuMpOp3iBuYBpHQc1HahUVjTbB26HrG9RTqxFV/tKraW1uXGPRQiz6Zsx+OWnVO4uF+BFVVGw5JxOhWxucTuxY4hfEW7SWlP9gLH8zPMn2Aqi2LtU81ixb1OB9hM2ekvJzDrXYTE3f8AXxDR0zGPkIA+VFJYAHOAD7f1MzN1TX5RGOE/8NbC+Yk/L/FEC0HUmZtet0Ea2OxGEX8E+5NXFrT7TI3dQ9Yfb7N4ZdrS/KrChTHSUNxUPWXHgtiI7pPkK6aNMjBUTnnVOczNcc7JFWz4MlGYFGA6NoSPv6QKXXXhyuVwMjPHb1hdK6yMVIX2b7G2bCDOgZup1o9LdByJjVuWY7bR0/BLB3tJ/wAIq5ooegmXnVO8Fu9lsK29pfhp9qobakeksLmoOsAxHYTCtspHsf8ANUNnT6ZmgvKnWKcR/wCGtuZtXCp68/mIrNrLIxq++81F93EDv9lMfb/075cDqcxjpLiR86GFi1M5QAe23/EuLii3O0EvYzE2dL2GGn4rYK6eo1DfAisKS17ZiQxwejbj79JsmnlDL8J2ktay5UkEZbilN/XMVj41yqy3JzWTGncMp3yP1kZW7TrhdtbnEAFIcW7QlgZBYgsSCND5gPgOlSwqPWY1Kg3JJ9gNhMqxIpE95o7jQCego1RqIET011MBFZttqZ1OVd9FzMFn1bX50yqfChxHVwdNIgRvSqIpy40rRG0sDL020sDFFvW8qqCDmzNPIL7aakgf9qNruPL940u6oNIes0vC1lmHVCPmRQtFQxIPURZTOGzBH7FYdmzPLH10+1Vt/DqdJcZJh7XtRvSN8HwezaHgtqPhRq01XgQdqrNyYcqxV5nPakklSSSpJJUkkqSTwsBvUkntSSSpJJUkkqSSVJJKkk5ZAdxXDICRxFOP7NYe75rYnqNPtWD2tN9yPtN0uKi8GUcJ7M2sKXa3Oqka8qpTthSYsCTtO1rlqi4Igl1ZUj0rGm2lgTBKTBXDGKsLbLMFCkKGDMTsSuyjWScwDHlp8jbh8LiMr6r8IX9Y4pfFU4ugkEDf1qyNpbMtTfSwaDYRjIzROWCfY6D21b50VcAkBobeKWwwHSOuD+c/lP3FZ2/zH2gS8xzRk0kqSSVJJKkklSSSpJOXcAEnQCugZOJwnAyYEvFFM6GBzOnxrQ0iJiK4PEXcUxIa2GXzE5oMyYWQoE7+IfEmpSIDby1UEptJg+Ku0a/St3oqIKld4+RpANCEQ4HadVydkqSSVJJKkk8AqST01JJxe8p9j9q43EkzRNLQMnAmSqWOBACXa6ApAUBWJMzz0HLWNT60ZWOlAuIwuW0UwmOYwoKLpxeeFJ9KvTXUwE0orrcCLFtmQZEllB1MKJG3U6Act6YVjhDG902KRAE0nB/Ofyn7ihLf5vpEy8xzRk0kqSSVJJKkkDx9+AMp1PP2rSmuTvMqrEDaApjmnetTTEHFVs7mcYu6WG59RNWpgCcqNqEz2L49hwHs99bN4ggWy0EnYr+h+PSqVqgAM0oUWJEHPFjljQPay5XUqRLaQCQOgGu8fCltC5LVNLdY3ubPRS1gw/h12VU6mQDJ5+tPORPOkYM0eF4iAoDD2ihHpb5ELSuMYMU8Y7QX7ZK20tl9IUtJ11kgGQIHON6Gr1adNdjk9oXQpVahyRgd4txPaC7YKtdDXXG6poNdJAG+8Cek0sFw2vJ+0Zm2U08CN+Fcdd1OZcrEyJ3I6x03HwpnaZqqWMWXpFFtKxvZ4gD5tK3akRxMFrDrCrd5W2NZlSJoGB4llclpxe8p9j9q43Eky94Sp/e+lA0ThxO2xIqjEX4aUdZMgysnfXr8QI96MuVyme0YXyhqertGlLooleIWVMfuNavSbS4M1oPpqBjFmBTMwAEIhzMTzaIAAnlJJJ5gfAy5fbEOv6v8s0vB/Ofyn7isLf5j7RcnMc0ZNJKkklSSc3TAJ9DUkiPE4TN5YzCHXKdwDBj3UbdW9AasrYMqyhhiCXb6KhuFh3YE5thH7O1E6xjJgiW7u+hBkzMcR7X22BW33i/3hVJHqAxj5/KsTXHSO6X4frEZZh7T53wmxas4s3rz5xLgG4InOpWXiRrm5daDqPqBAh3+l+QheoeOJp8DxlLFhMiWv4i/dtoFA8MF1GcySVi2DAYzJBrC1X+Lk9JhfH+DgD3m8wvmEnSvQNxPLDneB9s+0KWALOHBOIYgAgSBsZ94I+9Jri7Iyo5ju2slOHI2iHht05o1ljLuTLM28kzrrOlI2dmbeeg8pUp5l/C+Oq165Kuz5ogDRB0k6Tr16VoRpO8GGWTbpL8WttLgvs728oy6tlTUzqPLqQPXSiaF01I5UQe4tlrDDmMrPFlEZmA6AnQ+xjT4xTWl4lScYfYxTU8LqrlkOoRxYxsxyO/Q+9GABhkcQHJBweY7wV/Muu9Duukwqm+oS295T7H7Vm3E0maYaUtU4OZkpIYERMdbqqoOYuGbbQIQxOnLQAfmo+s48v3jW5rZob9eI6pfFM8JiugE7CdVSxwIAHdrsLGRYJJJmDmEAR6amaMrthAuIwum00wmOY+4P5z+U/cVlb/MfaAJzHNGTSSpJJUknhNSSfOOPWLqYwWQzd3ebOMhJKWklidRoxdso30RRWFYkb9JtQAO0zPajDXksIhuM3e3vCCoR2JVSpbKxAYyw2XUnSq+aWXEb+G00R3Y9uYX2g7LW8Nw8rabLetTca4N7jR4xrusbA7ZR1NWoVl83Q3B2g1WpW3q0iQRv9PWZS3YGIQd0quIUOrOisrkEx4yMwOUlSOWh1BomtQSmd2m1Hxg1101aeR1xPcTgbqKrd2RHlXPbDCI1CqZHpAmhqSUvMwWm1fxBBRxTQ7jjt7z6PwLiL3cMbl22yG2q5zHmJWSVUagA6c5IO1MGuEBK5zieX/KucMOpmRGQXbt5BdMTkzwpAeVGhM9a83VbUT2M9NRXAAxvGHDy05lCiDMTOvSfhQmwaGtqK4MWcRt5Lue3cVRdGfxKWXMPC4zDUMCAcpGx36GNTUqM7wKnVdGZcYlmIxV028tpUvOoJB8JYTvlU6jeqU6eTziWrVlxk8ykcVCvaBBRRlzBhlltSxUEbgDTqRrFbLRHDQZ6pPydZqOzfDMRZvw1w3MO1sFWnMA2YkBddNGJJA1kdJpraU6tM4PEVXlSjUX4fmE3lklRpoaKbcwNSQNoUuLRgQGGaDI+FYOjAZM2WorbRDcBgxvFLFbBBkRtLAwXCscwzATDAnfYiADGo81FXG6giHXYLKGAhlBxdmV4hZUj966VtQOHEJtCRVBgGEJVwCZDSAefXX6/OirpcrntDr9QyBu00PB/Ofyn7ih7f5j7RWnMc0ZNJKkklSSZLtd2nXD5ktQ94DZiciz/VlgsT0+1cL44jCz8PNf432X9581u9t8aOJEW/GjFbZtOFAZVBMn/ZkAuxIPh5zFc55gZGHws3PFMPae4mKXuntrDanO3eAELodEyy3KZihKpNL4hGVJGb+G2Qesx/avtFbUtbJM3P8AUjxFEIO2sSSRpyHuKpa2z1c1B03l7m4SjimeuYi7AlO8YvBgWyREyMxQgf8AyCmPiwyEIiqw2LCbbiGIttbIYFbayWlDDIsEAa+LQGJmdBSbByIx2hfBeK2ksvdZ8yJIY+KTKBhAOsEMDpIrTBByeJ0sGGBzMhYtM2GuXdfFcK67+HrPu1DOACIbQOSY74Qsqo+fw3+n3oX+aF1dp7ZsLavzdUNbzDMGUHKTteUHSRp9Rzoi2reXUwwyILc0fOpZXYxxcwDByG1I2Y7e4/t516o1aKIPLAyeBPHGnWdz5hOB1MZ2eHI6Zbih0I1BUa6RP+OlZ+QoTS3J5lxcNq1LwOI9wWAC21CAKoiANoAgVTIX4R0mmkv8R5MtbAk6TE866KmJXyZSnB1TxAnMJPp7RUeuWUjpItuFOQYruNAJ6ClCjUQJpTXUwWK8jbzqSqxMBczAT6n9aZVcBDHVydNEgCN6VRFPHGlXRsMDLo2lgYmXW6qqDJbM08gupOmnNR/vUfXceX7xpd1QaI9ZqOD+c/lP3FDW/wAx9orXmOaMmklSSKe1HFv4XDvcHn2QdWI0+A3+FcJwMwm0oedVCdOvtPjVnEWy5u4i7macwRSWJafxEAhddTufasBzkz0leowpmlRU9s9PpGXBOz5OGxGJtRnuMQBzNtDLROoDN88gqVKunEVWlIULgCr/ANZgvDADlL/7S4G5TlRcoYzJALMcsbjU60NWaGX4PmA+kQcVwakOqjxAswPPeTt6b0Zb1PLwZtd2tN7T4sZxke8nDeDXplPAJylz5WAIMKrCWWVBnKZgctCfXrWzAeY30HM8T51SmcLNBjMHjhbbLdFxdiqnU/7jIBPpFZUj4dUOAMH1nPzN0N9WZTw7iGIs4C6t4MYuBLYdVTIAo1gAHdufQRzpff0kRwinaObCo7qXPM44Hi2NvIROdmZgesDUfL60suNjG9qMjJj3s7ci4yMIkSNOY/8A59qxUDMJuASuRHHE8OHGxLAQQOan/H+as653mFJtPtG6Ydhbsg8rYB910+0V6bw/Hlb8zyviefOOOI0SBbA9a25bMHGyRthh4RQ7cwtOJbVZacXvKfY1xuJJl7yypHpS+mdLgytFwrgmK8ImZlUA5Q2ZyTpI2Ua6nNDHkIoy5fC47xhfVfh0xxQEVzm4CQQN451ZG0sDLI2lg0FwrHMMwE5SCfYiBPMeai7nLKCBDrxSwDAR1wfzn8p+4rK3+Y+0BTmOaMmkz3a3tG2DFvJZN5rmbQNl0WOikkyw5VVmxDLO0FwTltOJ8u4zxnFcSvBAjZphbS/h67x7kn6DSsGZmno7e3oWdMuT9e8DbsxiFvrYdMrsdJOkc3B2KgakjaK4KZHM0/P0WpmopzibXtU/8Fh7TW2i1ZUKvViNoHNmn460NUJqPgRRQdW1moNzv/xMx2ebC3LTXnBLkuSrDLkkwR4WIOo36MtdrLjAE0qVjVI1DGNpdxDAYdSFOKRRCAqLRd8zgHVlYTuANNKMp0B8zgmLKrGrUL1ASBwOgEstjBK2W5jbkIpnIuo9ZCN8PFz50VTssOX0feKa3lMxIOPaKsVjuHIS1vFY+J1cmRB/t7sT8a0r0Cy7oB7TlNKecZJj+z2g4eMM6FrmJtp4jClTroSMzjMecLFAaKY2MZU6NWmmUGBL+Ecf4eQFGGZJEICiA6/35iwoepUpdoVSpV+hxAOKYZxcDWpOoKxqQemm/vSzAztHSNlcNNbjXCm2dm5/SfvW9cAEYgFIEhhDryZQkbHNzk7+tO/DV+Azz/iZy4hllpgUWRiCKc7RzZOgoU8wxeJZXJacXvKfY/auNxJM0TFLQCdhMlXUcCAZ3a6AsBVCsSSZgyIAj0196NrnSgXEYXTaaYTHMYUDF04uvAJ6CrINTAS9JdThe8WBGkGdSyiJ0UFh8zpHuaZVThDHF0cUiAJpOD+c/lP3FB2/zRMvMc0ZNJxcgeIjUc411qAZkLYEDu3x5oA01Ok/ONq0CTJqpxiIO03FjayF1OU6Fgolc5CgdQGMDaNNSKGr4J0A7wmgXUayNp837Y41stu0XzKGa5v10HLbzGOUkcqApArkT1NqiOfN6Yi3slcbuMYNCioh1APjuXFQESNDlDfSmNBQzYMCuVGpe5J+0qS4i3EzpJ1UROmYZQQNAYmY9KY4GQYNdKTRYDtFmMtsGZQSx8zkbRuB7Df5dKN1A8TywGOY2wHDowT3ZQOR4M5AmXVSBO7ZM0D1oW7YimRC7DDXSz3s7wZbtwZz4LepncnkoHOdduledrPpWevvQqBUJmxPD8PAlcrDYyAf+Yg0FyOYGtfHAzDMPgJgo066iVI+hmq6R0mn5nowg3atzbC3O8EkhIJjU66fX5VZhqko1F4E0VzEMyYQ/wBVpiffwf5Neh8OINP6TznigIqkesPwak0U5gNPePsMsChG5hyDAl1Vl5xe8p9j9q43Eky98Sv756frQVA4cTtqcVRiAYUlXAJkGRPPrr8vrRVyuVz2h98mpNXaM6XxTK76ypj9860pNpcGa0H0VATFmCTMwCg5VOZyT+IDRQAddTm100HwLuX2xDr+rsEml4P5z+U/cUPb/MfaLl5hWKxJLZEmev1+FMlQY1GUdyTpWdWkfYzHvXCR0nVDdYHj3AhbYLsTl02BidT6RrExUV+8jU+0ScS7P37tkhDGZl0YwcoaTr+Hb1OpoMUyahcw9qoWkKa/Uxb2g7AWLvd/znDICGgAhpJYcxlgseukUQtuGOZ2n4oaCaMZnfD+zNnDWL62ozP3Qm82gKsWDQAAcurRziK28taZGmcS/q3LjXwOgnz7tCtjQKGOm/p13iTW6gxmAxG8L7I2ka09jKJTUPlAJUzGaNyDI9iKW12q29QOp2mTWiVENNx7GaLst2eUMbV5g1trdxMuU6d4CJBJMETEiN9q69+LhgCMQJPDntQXDZ/7mISzeBNhXKPs8GCxWZAO457b0HX0qMkcT0FxRFcLU9I74Lh4ZRENGvXT1pXVYk7TZVVU4mlv3O6RTlUjMZ01678udc1ECDhFqMQZbxgWxbS7cAayQHzsucW2HlLLB0mRInYaakg6knXMV1vhOw4P+YjHAsGBDEF1EqwGhGhCDQTAJn3HSmVg2DpJyf6RbfKWXVjb+sb8NbWKY1R1i2jzHyHlQhh4nQrk7OL3lPsftXG4kmbYaUuVtLAzNW0sCIm3uhVBzFgWnkEMnblsP96jqzjy/eNbmqDQHrHVL4okJroGZACTgQAuxuhUAyiCTMQDMwI1JijKxAQAxjckLSVSNzHvB/Ofyn7isrf5j7QBeY1yAGYEnnRuTiXwM5lIYuSBokEEwQxb+0zpGvLeNdDXJ2dLbW2JJM7Sxk1ACZwkDmU4nEzoPnWirMnfbAitga3GIKQZl+OcdW45w9tSwHncHQPyT16E8p9DQb3aLVCRxYWzgeZMPjLXf3UQEKCQIA5kgD4CaOGwjc7DM4xeIOFuE2yCyMVVo0IkjboROlVZBUXBkByomn7LcVe5ldUzO3eEJJYeGVIE7AmSAdqQVENKtpEuUDUSWOJnuKE2OIXZOaDa3JOrW0ZhJ3jMflV7gZTB7Te1fNE6uM7TRDBd6UZHAaev719KUqN5qamkEEQziR74KqEAKSG9D0jrBrQjIEwp/CSYR2gwjLgTbmA4O/JVHT1ZhHsaJANJBnqYExFWocdP3guC4iQMpIA7xR6QTB1HqKK8LBet7AmCeJgJQ99pu8Nhwu2pIB0GlOGckxMqACFreUTJ2rPBmuoDme3Hzj9P+1VxgzuQwnvdhVJOmh3rjEkEToAG8QXQcpjePaliEBgTJTYKwJguEMtJEMVg/A6Cee7fIUVc7gEQy8GQCOIbQcAld8SpragfjE3tm01RAMKxVwGMgyJ+uvrp9aKuVyue0PvkDJqHSaHg/nP5T9xQ9v8AMfaK15jg0ZNIo47jykIpgnc846elB3VcphV5MLtaIfLHpEF/imUasfmf80tNZ+5jEW4J4Ev4b2nXZgWTqRt8edb0L4rs3Exr+HatxzCOP8Zsph7mQkOUbLyIJEA69Jo171NB0neB0rE6wGG2Z8w/jRYt+Ea9eh3Hx0/c0tooWfW3Selp0FZdPEIsqncjFN/KLMwFsDzPpFxZ1W2pJOXqAAeQ9FSqM67xfWTRU8tTkd+3p7xPci8TpKqJ26CZldeuhE1vxOTQ9l+HXFyLaaCxzC5kjKp7yYJOYglVGkEZtSRFJrlwKpPWZVGYjRnaDjh5vYm/ddg7zsdjEqTzI2SNTp13oS6L6AYbSTQFzxiNGxFpLRCPlubSY0PQDlrpQiAYkqs2d5dwnhtp7eXOQxBbvQdc3MGNxy66b1qmliQZmzMoDCI+LjGNcFkljs2bUqyzGYuTrHTTcaVbG2o7yupc4WAtjyt61btEOytLyAwLb6+2taUKlSiC42mdelTrkU23n13hvaCU/moA8fh2Y9B0Pzo23uRVOG2MXXVoaQJTcSnF37l/TKoHwJHvO3xFNkVE3zE1RnfbEtweCugTiLyLbA8KDQa6y7SC35QQOs1R3Un4BvNaaMB8ZgHFuLKpVTcNzMwAGUKJnZds373q4p/ATjG0xepvjOYRdeAT0FIVGWAhlNdbhYrUNIPVlAEjTUST1MDYczTGrgIY4uiFpYAjalcSTxquraSDLI2lgYmLDvFVZLFwY10CGT8IG/8AcKYVWHl57xtc1QaGe81HB/Ofyn7ihbf5vpFK8xyaMmkR8XwQfUnWTHx/7CllelqOTDrerp2Ez2O4C9wKqQNuU6cyY67VQWpYYG0MF4E3O8pxHZe+LcWwA86sWMEdANY+ldeyyNpxL8A7xVxPstds4c3bz/zHZVCjXKNWMn/d0HrVKlDyqWo8y1Cv51bSJxwzC9/ba2pAMj1Gm3wiaHtnNN8niMKlTy8NFfaSwiMEcFXNsLcWPCcoyrctGADI3G4I1Gor0dtXVxgGAKfiI+omcxl7D2rJVGc3G0YEAAKDMTzkga8h70STjmRiRzxG3ZXHO6/yVlkVUzqPPpciTAzRn/q5T0pLdDLnEwDZOY6BfD4fxoA0TlkZmHMsAZA333oFqTk/FDTcpwOZmU4veuOES33+vhSPFM8mAkfHStUpDiDvUPM1+HS5hgudraOf/TLKSP7ZTT4mBPOtT4fVxqWYr4jR+RzCBxZboe3eTKsZiJ8JWRqCvKdxt8Cawy1JviH3mwC1R8LfUQTGdmra/wA63bCrAIe0SunKRqB8opxSt7a6X4SQe0U1Lq5tWwwBHedYZLlxFdHdl3Y7LG0EEAkjnlnqOcL7rw9qXy7xhaeJJWJDjELxAd7KHCMTdDGdwDaGh8TDfNJBkbGaYeFMwT4+Mxb4qqmoNOxAneGweJPjxt51tFZC23lyOQ1BKA9dPempZOKY3ioK/NQ7TRYS7ZtJ3jqLZVcoJ1fxaAMx1JMiBud42oWsrtkA5m9NlG5GJ5iF8J/e2tJaTaXBMMt2C1ATFmEXMyqJIVszkyBIGi67+IhvTLRdy+FxDr+ptpjegIrnNwaGN6spAIMshCsCYHhic4LKA2VgTvEFYWefP5UXcfEoIht2NSqwG0ecH85/KfuKyt/mMCTmN2NFEzWC3rAfVgTl2APtWLIG3YTRHK7DrOsJhwsnXXrVqSY3nKj52hMVtM5nO3bRhx/7i/ZqB8Qz5P1jDwwfx/pPn2CDWWz2mPiBBETqToRSjXtHzKG+FuJpuPYA3sOts+K4yqCeUkeLblvRBbTjHO0WJye28wlrg9u3Yv2rygXbaEdSSDmBHXYCiPMZnm2R+X0/5iE4DimHs4SbveCLigm2iE22Dd4AylvK2g23BHpRNOkyDU4O8XXFZamEQ8bxTcutiHyy57xpjYkci7TJ09BQ7OATNadI9YZieHXFuPatXe5toFBKwpcsoY6gyQJj5078Pt6enzCN/WJr66cMU6SnGYXuUGW41x25LcBJ5yQokimmSeBFWRneH9lHSx4boDd4CpBJ0VhJ12Uxr8KxurVa1PDfeb2109KplftNhhsptpatYiFYvK5VLKgBHimRKt4o1nTkaRU6DWlQaj1/SPKlZbxDpHTf3gfEOE3O5exZbvHOUOdJLFhJMwIyhoA2jnpR98+qicDniAeHqErjJ2HMedmOGG2oD28kgIBqGMaEs34RJMAa8+dUpDRRVR0G8tcNrrs3c7TjiU2WYPcYljr3eh0GiwoJgaAa86MpjWAQIFUOk4Jg7YDC4jKxxU92wi1IhG31EyW/uP0qrPUQEaekgWmwB1RqTXngCTgQtQScCAJcY3cqgZFgkzGhDCAI1MiaMuCAoEYXbAIF6mMKCi6c3GgE9BVlGTiWRdTBYqKvvOpKgCdszAZj94HOmVTamRHVwQtIgCaXg/nP5T9xQdv80SpzHEUXjeaZky1MST2uyTkuJiRNTE5kQPjVlbll0fysI+PKPWp5YqfCeDO+aaXxryJ8k75sPiu6YkqGHICQdR9/pSK5t/JcjtPR2tx+YpBu81FrjFsE5syhVzEkHbWdRpvpVren57qi9YNcsKCFmPEzfEbgxdy5/DWSz3SFLGcoUch7fX10r11G0pUACQJ5Srd1a2wJhydk8NaRrF24DddD3hkDKCCQoHWVzaz5RVbiqaiHb4ekvbp5bjffrLOCdlmNwsFyII1zTop2+Ohrz35bU09F+aCrvJw7hNtsTfOJstczPqpfKqgDKPCPMcqiTOmsU/UlaYVDwJ51yGqF3HM0BwuHB7u2GQHdRaDiR+EEjN+lQNU5P7yrCnnA/acL2cw98S3eLbXUkqtoE85JGoj4VDcVE7Z+8i0Ebvj7RvhOEKiMlq0iAEZDvPuxknf/ABQlwfMG5yYbbfwzsMCG28qAF/BtMxEjoQP3FYrkgA9JqxAJI6zOYjh1xQYe7bGdiLkIzNJzjxMSVTxMoHIAUcjA9MwB1IiJ79sXh/EXmcEan+Ylsn+nMIkfHXryowAlMKMQUldWWjvh3FrD+HDpZyDSET9SNfhQtWkQpLE5my1RsFAxC8QsqR++lJLc4qRpaNpqiBYNirgNBzAiRzjxCfr86IulyuYZfoCoYdIyoCKpXfWVPtV6ZwwzNaLBaikxXhhmYKJIDB3JkARsPUlgDHoaNuHAXEYX1XC6e/7TTcH85/KfuKHt/m+kWLzHNGTSVX8QqeYgVYKTxKs4XmVLjVZZBgV0oQZUVVIi9bGckqZ9zrWpbSMGDhCxyDLLmGJXxNouuvL9j71wOAdhLGmSNzMt2i7MrcuW3Fzx6DLIPhBJJiJ0neTtS6+UVG9Y28NqeUpB4g/aXBM9oWbUAsyg/lXxcupC13wpMVtXQTPxWpmjjvK8Pw3GYe2AGyllgC2iiDB2ZvKPgDT4vTqHeIwjpuIus9nO7VnuPN64YAJzBc2+p8xIzSehMdaCvrnK6BtD7G2+LWZoOFves2xZtqWIXxuRpOy2x1Osk8tKEtKfw5J5hF7V+LAEZ8MlJF1PGTItjKW6F5YARReDj+sCDDODGOJ4d3gIuFjm2ynKyxtDIBHxnaqq+niWZNXIlWKXKqW4F0BYZrrZtuZ5E+sVZRnJ49pxmxhefeVm4lzwoXDIyGLamNDIPKBprr6a1V1YS6MDGfdMwOZiA0baMPTmKxXIbM2bBXHWKbl+81zIEgCPEwLAn0gRPxopQoGSYISxbEsu8C7w58QVIGywCB86n5gKMLJ+XLHLS7CcHwtssbVtA4GpG+1Y1K7sMEzYUEXcCAMNKUo2lgZam2lg0UIf5qqsyWkzyC7/AHUfGjqzg040u6oNEevEc0viiV2byuoZSCpEg1epSam2hhgylJ1qqGTcGBtcbvAqLpoSZAABOvqxOtF1iBTAMaXBVaQUjc/0j7g/nP5T9xWNv8x9oAvMa4i4VUkAtHIUaoycSzHAzBcLdNzV7cH1H+auyheDM0YtyJZewwcHQCeca6VwOROsgbaBqqDwoGZuuoH05VocndtpkAq7LuZacDmIa6ZjXKNF66/1bD5VU1Aows0FMsctMxw7iP8AEYy4wU5DCZtgFBOnWd/nShW82vke0dvTFG3APvGmNxNm00WArXX2YEOQdtiY66U5oUML2ERV64LdzF54Zis6m6O+VjqSVbL6wR4fh0ojzKWPh2mBp1M/FvGzdnLTKoZNQQTEQSNdjIjTaKX10FZsseIwt6jUFIUcw/DYQIDEnWdSeZ+MxynpVVp6TsZ1qmrciWPhUbxQJAaCdxOhg8tq1DFdpkVDRNw6ylhWJvPiGnQZidtMupjeelVuL5PQTtGyfk5PvBRx64YdxAY6WbS5nP8A7jtog9InWhvzIHJ+kI/Lk8CaLh5z2wzWxbLa5ZB+ZWiFcsMzFkAOJXinS3BZlVdvE2snkBz9qsagA3lQhJ2ltq2ESdSBJAjl0j9KjP1kROkzuM4reusALDC2I0YgEn11jppJpZUviD8CxmlomPjYTo8UbyACzIEk5WJ+MwOkRzqjXzMQqjE41oAhbOZ7eBymN60RgGBMWUmCsCeILhNWkrDFdfgTA00O5+Qoi53AIhd6M6SOIbQkBmG4VxM2iQZKNuOn9w9fvXt7yyWvhv5hwZ5LwnxI2dUFt16j+omgw+NVHAe4gkbl1UwdRIJBGo+teYuwMYzuJ9FuKTXFIVKQJ68HgzT8G85/KfuKHt/m+kVKCDgxzRkvPKkkpGLSYzCferaGxnEprXOMypy7EqGQdYBkV0YG5E4ck4BiXFdnroLmzeyG4ILFmkT0jp78/QVuLhdtSzDyHBOGnNrswEtlGdmJALOBBYgz1PMDf1oM6RU1qMRgHLUvLY52xmMOE9n7WHkoCSdSzGW9qJqXDVOYHTt1TiWY7iaq2UKWYdNppdVu0Q6esPp2xcajxOkvFwAzFSf6YH+aqlxr2nGpheJ7dtBczJlFxgBmaeXM/wBVatUCjI5lAM7GLVwqgsczXHbcljHtG0e0CgnqE9cwpVx0xLMMoA0VFHQsf0qqsByBIwOeTKbr5QQgtIf6spaPUCp54HCj95YUyep/aVW8FiHUg4p2BM6AJPpIEgegrXzKrDaU00lO4nuF7KqHRmiVYNMyTBnXNM1alQqZyxnKtdCMKI24pfmLa/i8xGsDp7nar3NYY0DrKUKePjPSLwgt7BifU/4paQFO0KyanMouHO2q/GKrnJGRLn4UODJdeAT0FHIupgImpprcLFiZwR6soAkaCQSWPsDp1MUxrbIY3uiBRIAjalkSz5yCVEgEkzsQCAozMwzaSPCB7mNQK9Z4xdNSQU05PPtF34P8LpXNZq9bBCYwDwWPGY4wlrBqji7cNu4PMi2CwnMQRLqTcIYmSCOcaa15saOp/SfQHN0WGhcjodWP2IA9NoV2Mxhw9+3bDFrV4svlKgEjOrqGMoG1BWIGnSW7S2aZeI0hWps5GGXfvtwQSOcd/wDB9HuXQNzqdhOp9BNGYnmsxdea63hMCdTB0UbRyJ9THOtV0jeYPrPwxVcxzrmi0LdpILXLkhmHoBETEAVtpBwSck9BMS2MgDA7xjw/iOe3oBbZh4VYR11jc7Vk9PB33mqVMrttK8bdvnKASE0BKiHY9B0/T12qyBBnPM47OcdozwpeJuAA8oM6dDQ9TSOIQmrHxTnFrmEZmAGvhMExy9qFrMCNOZsmVOcQVMKFO3+aXNS0tCDVJEtOAkhsxGm3KiFtCd5QV8bYliYEfi1rZbUfzSprHpLlsqmwrTy0pjiZl2bmUYqwHiRryih6yBzsJpTqFZQcIijxA1n5SKPjzNPNdjtOsOy/hn41FZT8sq4PWWssjWatqyMZlQcHM6W0ANK6E+HaVLEneVN61kZoJwW0+BrgM4w2ifEjwn97a1vROHBmFswFQExbhBmZVBJCnMx1iQDCyRqZMwNsuvKi7l8LiGX9TbTG9ARZPndvlpOUmQNDlaAx8pJywrQBMBq9V41bsyrVHTn2gX4Nv0p1HtnONeCvuOn1hicXwNwtcvNdFySfAgKsY8wk6AksYOxb415rzKbbmfRfyd9TASmFxjqdx6f9TnDcRRmtXUDKLeWDuQUUoiHNozCQ5I005ytGWNublwVGw/wCJ/HL1fDLdlqn4n2AHqQS3oPebXguIuFA9xpJMiWVvD1kDp0omvVpKxXPE8zRYsobvHOGxCicxE+8/ppQ5rJ0MJGOs9c2GMsQx5SCQPh19d6guAODOYU8yjFtb81sLniA5Eke01nUujjCy9NKWctPMPi8qZSxY6ySddeem1DLcPjebHys8zq1j+RAHr0qorueROt5Q4aKeL9rrOHuFHBJC5pBGu2gnnr9DWZOTvD7Xw+pcprp98R1gOIW3RX/AKgDrrE1vTNMbmL62ablCeDiF/xyf1fQ0R5yzHInNviNttnBEkaa6jQjToanmr3k1CS5xG0olnUDQSdBqYG/UmK75qd5NQnX8db/AKh9anmoOsmoTl8XaIgsPrVWam4wZA+NxKkuWRs33rMJQHEuaxPJnf8AEWv6vvU00cyvmSHFW+TD610lANjJrEqN9D+IfWh9IPWXFRRJ3tuD4xseRrQImMkzjVQRFJNZAEnAg6gk4EAt3GN3Kq+BYJMgaENAA5mQDRlwRpxGF2QEC9YwoKL582Br6KRmfPASDkT1wpMsiE9Sik/HTxfGaAfwy1dtRQZj6j+JvFaNPy0rNj7/ALz1nJ+GgGwA6ADQD2oynSSmulBgRRcXNW4c1KzFmPUxrwLi5snK8m2f+U9R6dRSzxLw4XA1p8w/WHeHeIm3Oh/l/abBWBEgyDsa8iylTg8z1isGGRPa5OyVJJKkklSSKuJ8Bt33zuTOnJeQIjUbGa5iMrXxOrbJoSC43srauFSXcQipplghNQSCpEyT8CRsa1WoVGBAqlY1HLnknMrxHY+y9trZe5DXTdJBAMsptsu3lKMykdCa75pzmU1Qu72csm0bcaZrjTCkg3FZNJGgVWAHQIvSq+Yc5nM7we/2VRgQLlwAszbg6syvMkZiQyIQSd0B11m3mmd1RxgcGtpSqAAFnYwANXYsdgOsewFZk53nCYRXJySpJJUkkqSSVJJKkkrxKyp/e+lb25w8KsziqNoHgmIeGg5hEjnGo9vxVvdLkBhC79AVDCMaBiufNq+jT53JUkkqSSVJJqOyN5irqTIWIHSZn7V5fx2mqurAbnmem8EqMyMpOw4mgpDHslSSSpJJUkkqSSVJJKkklSSSpJJUkkqSSVJJKkklSSSpJJUknlzatKPzibUDioInsn+YPzj/AKh9qPr/AO2Y2vf9kx1SyJJ//9k="/>
          <p:cNvSpPr>
            <a:spLocks noChangeAspect="1" noChangeArrowheads="1"/>
          </p:cNvSpPr>
          <p:nvPr/>
        </p:nvSpPr>
        <p:spPr bwMode="auto">
          <a:xfrm>
            <a:off x="284285" y="-1228725"/>
            <a:ext cx="2435469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43300" y="135899"/>
            <a:ext cx="2057400" cy="5387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HÌNH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2D8AA2-6F7B-462E-BE07-071D3BF57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" y="1464469"/>
            <a:ext cx="2385060" cy="2628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AA457-2BEE-4AF8-A4ED-ECD0DA6A3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9345" y="1199394"/>
            <a:ext cx="3639359" cy="22745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590ABC-CA23-4D1C-84D2-F556FD2A23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0716" y="1393293"/>
            <a:ext cx="3188999" cy="3020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049D0C-9985-40DD-9054-55E7B0EA65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9696" y="1119612"/>
            <a:ext cx="2434335" cy="366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6906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oi gian bat d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40"/>
          <p:cNvGrpSpPr/>
          <p:nvPr/>
        </p:nvGrpSpPr>
        <p:grpSpPr>
          <a:xfrm>
            <a:off x="930454" y="986231"/>
            <a:ext cx="3808961" cy="3821950"/>
            <a:chOff x="1182875" y="238100"/>
            <a:chExt cx="5219900" cy="5237700"/>
          </a:xfrm>
        </p:grpSpPr>
        <p:sp>
          <p:nvSpPr>
            <p:cNvPr id="587" name="Google Shape;587;p40"/>
            <p:cNvSpPr/>
            <p:nvPr/>
          </p:nvSpPr>
          <p:spPr>
            <a:xfrm>
              <a:off x="1710025" y="2379500"/>
              <a:ext cx="155725" cy="1991725"/>
            </a:xfrm>
            <a:custGeom>
              <a:avLst/>
              <a:gdLst/>
              <a:ahLst/>
              <a:cxnLst/>
              <a:rect l="l" t="t" r="r" b="b"/>
              <a:pathLst>
                <a:path w="6229" h="79669" extrusionOk="0">
                  <a:moveTo>
                    <a:pt x="0" y="1"/>
                  </a:moveTo>
                  <a:lnTo>
                    <a:pt x="1557" y="79668"/>
                  </a:lnTo>
                  <a:lnTo>
                    <a:pt x="6229" y="79668"/>
                  </a:lnTo>
                  <a:lnTo>
                    <a:pt x="4671" y="33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4240725" y="3301875"/>
              <a:ext cx="74275" cy="1515025"/>
            </a:xfrm>
            <a:custGeom>
              <a:avLst/>
              <a:gdLst/>
              <a:ahLst/>
              <a:cxnLst/>
              <a:rect l="l" t="t" r="r" b="b"/>
              <a:pathLst>
                <a:path w="2971" h="60601" extrusionOk="0">
                  <a:moveTo>
                    <a:pt x="2376" y="0"/>
                  </a:moveTo>
                  <a:lnTo>
                    <a:pt x="0" y="594"/>
                  </a:lnTo>
                  <a:cubicBezTo>
                    <a:pt x="0" y="594"/>
                    <a:pt x="1337" y="57927"/>
                    <a:pt x="1337" y="58373"/>
                  </a:cubicBezTo>
                  <a:cubicBezTo>
                    <a:pt x="1337" y="58817"/>
                    <a:pt x="2970" y="60600"/>
                    <a:pt x="2970" y="60600"/>
                  </a:cubicBezTo>
                  <a:lnTo>
                    <a:pt x="2376" y="0"/>
                  </a:lnTo>
                  <a:close/>
                </a:path>
              </a:pathLst>
            </a:custGeom>
            <a:solidFill>
              <a:srgbClr val="D6A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1931050" y="3710325"/>
              <a:ext cx="2428475" cy="319375"/>
            </a:xfrm>
            <a:custGeom>
              <a:avLst/>
              <a:gdLst/>
              <a:ahLst/>
              <a:cxnLst/>
              <a:rect l="l" t="t" r="r" b="b"/>
              <a:pathLst>
                <a:path w="97139" h="12775" extrusionOk="0">
                  <a:moveTo>
                    <a:pt x="97139" y="1"/>
                  </a:moveTo>
                  <a:lnTo>
                    <a:pt x="1" y="6535"/>
                  </a:lnTo>
                  <a:lnTo>
                    <a:pt x="150" y="12775"/>
                  </a:lnTo>
                  <a:lnTo>
                    <a:pt x="96991" y="4902"/>
                  </a:lnTo>
                  <a:lnTo>
                    <a:pt x="97139" y="1"/>
                  </a:lnTo>
                  <a:close/>
                </a:path>
              </a:pathLst>
            </a:custGeom>
            <a:solidFill>
              <a:srgbClr val="D6A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1934475" y="3226450"/>
              <a:ext cx="2342075" cy="521400"/>
            </a:xfrm>
            <a:custGeom>
              <a:avLst/>
              <a:gdLst/>
              <a:ahLst/>
              <a:cxnLst/>
              <a:rect l="l" t="t" r="r" b="b"/>
              <a:pathLst>
                <a:path w="93683" h="20856" extrusionOk="0">
                  <a:moveTo>
                    <a:pt x="39255" y="1"/>
                  </a:moveTo>
                  <a:cubicBezTo>
                    <a:pt x="33567" y="1"/>
                    <a:pt x="0" y="14637"/>
                    <a:pt x="0" y="14637"/>
                  </a:cubicBezTo>
                  <a:lnTo>
                    <a:pt x="342" y="20855"/>
                  </a:lnTo>
                  <a:lnTo>
                    <a:pt x="93310" y="14488"/>
                  </a:lnTo>
                  <a:lnTo>
                    <a:pt x="93682" y="9205"/>
                  </a:lnTo>
                  <a:lnTo>
                    <a:pt x="78664" y="2549"/>
                  </a:lnTo>
                  <a:cubicBezTo>
                    <a:pt x="78664" y="2549"/>
                    <a:pt x="44758" y="161"/>
                    <a:pt x="39344" y="2"/>
                  </a:cubicBezTo>
                  <a:cubicBezTo>
                    <a:pt x="39315" y="1"/>
                    <a:pt x="39285" y="1"/>
                    <a:pt x="39255" y="1"/>
                  </a:cubicBezTo>
                  <a:close/>
                </a:path>
              </a:pathLst>
            </a:custGeom>
            <a:solidFill>
              <a:srgbClr val="D6A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1740500" y="2840775"/>
              <a:ext cx="2536050" cy="751600"/>
            </a:xfrm>
            <a:custGeom>
              <a:avLst/>
              <a:gdLst/>
              <a:ahLst/>
              <a:cxnLst/>
              <a:rect l="l" t="t" r="r" b="b"/>
              <a:pathLst>
                <a:path w="101442" h="30064" extrusionOk="0">
                  <a:moveTo>
                    <a:pt x="70796" y="0"/>
                  </a:moveTo>
                  <a:lnTo>
                    <a:pt x="1" y="10473"/>
                  </a:lnTo>
                  <a:lnTo>
                    <a:pt x="1068" y="18329"/>
                  </a:lnTo>
                  <a:lnTo>
                    <a:pt x="7759" y="30064"/>
                  </a:lnTo>
                  <a:lnTo>
                    <a:pt x="101441" y="24632"/>
                  </a:lnTo>
                  <a:lnTo>
                    <a:pt x="101247" y="17650"/>
                  </a:lnTo>
                  <a:lnTo>
                    <a:pt x="70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1182875" y="2113650"/>
              <a:ext cx="2022050" cy="1260925"/>
            </a:xfrm>
            <a:custGeom>
              <a:avLst/>
              <a:gdLst/>
              <a:ahLst/>
              <a:cxnLst/>
              <a:rect l="l" t="t" r="r" b="b"/>
              <a:pathLst>
                <a:path w="80882" h="50437" extrusionOk="0">
                  <a:moveTo>
                    <a:pt x="28748" y="1"/>
                  </a:moveTo>
                  <a:cubicBezTo>
                    <a:pt x="28303" y="1"/>
                    <a:pt x="28022" y="58"/>
                    <a:pt x="27931" y="185"/>
                  </a:cubicBezTo>
                  <a:cubicBezTo>
                    <a:pt x="27368" y="975"/>
                    <a:pt x="23470" y="10077"/>
                    <a:pt x="14353" y="19969"/>
                  </a:cubicBezTo>
                  <a:cubicBezTo>
                    <a:pt x="5238" y="29860"/>
                    <a:pt x="1" y="33352"/>
                    <a:pt x="1746" y="35680"/>
                  </a:cubicBezTo>
                  <a:cubicBezTo>
                    <a:pt x="3492" y="38008"/>
                    <a:pt x="2524" y="35486"/>
                    <a:pt x="8341" y="38589"/>
                  </a:cubicBezTo>
                  <a:cubicBezTo>
                    <a:pt x="14159" y="41692"/>
                    <a:pt x="16487" y="41692"/>
                    <a:pt x="25216" y="45377"/>
                  </a:cubicBezTo>
                  <a:cubicBezTo>
                    <a:pt x="31319" y="47954"/>
                    <a:pt x="32870" y="50437"/>
                    <a:pt x="35837" y="50437"/>
                  </a:cubicBezTo>
                  <a:cubicBezTo>
                    <a:pt x="37113" y="50437"/>
                    <a:pt x="38651" y="49977"/>
                    <a:pt x="40926" y="48869"/>
                  </a:cubicBezTo>
                  <a:cubicBezTo>
                    <a:pt x="47736" y="45552"/>
                    <a:pt x="48730" y="42548"/>
                    <a:pt x="53813" y="42548"/>
                  </a:cubicBezTo>
                  <a:cubicBezTo>
                    <a:pt x="54377" y="42548"/>
                    <a:pt x="54990" y="42585"/>
                    <a:pt x="55667" y="42662"/>
                  </a:cubicBezTo>
                  <a:cubicBezTo>
                    <a:pt x="57607" y="42884"/>
                    <a:pt x="59293" y="43027"/>
                    <a:pt x="60821" y="43027"/>
                  </a:cubicBezTo>
                  <a:cubicBezTo>
                    <a:pt x="64641" y="43027"/>
                    <a:pt x="67471" y="42136"/>
                    <a:pt x="70796" y="39366"/>
                  </a:cubicBezTo>
                  <a:cubicBezTo>
                    <a:pt x="75450" y="35487"/>
                    <a:pt x="80882" y="23267"/>
                    <a:pt x="79912" y="18805"/>
                  </a:cubicBezTo>
                  <a:cubicBezTo>
                    <a:pt x="78942" y="14344"/>
                    <a:pt x="74676" y="5422"/>
                    <a:pt x="63231" y="5422"/>
                  </a:cubicBezTo>
                  <a:cubicBezTo>
                    <a:pt x="52855" y="5422"/>
                    <a:pt x="33071" y="1"/>
                    <a:pt x="28748" y="1"/>
                  </a:cubicBezTo>
                  <a:close/>
                </a:path>
              </a:pathLst>
            </a:custGeom>
            <a:solidFill>
              <a:srgbClr val="DBDE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1852700" y="2509925"/>
              <a:ext cx="147850" cy="2519025"/>
            </a:xfrm>
            <a:custGeom>
              <a:avLst/>
              <a:gdLst/>
              <a:ahLst/>
              <a:cxnLst/>
              <a:rect l="l" t="t" r="r" b="b"/>
              <a:pathLst>
                <a:path w="5914" h="100761" extrusionOk="0">
                  <a:moveTo>
                    <a:pt x="1" y="1"/>
                  </a:moveTo>
                  <a:lnTo>
                    <a:pt x="493" y="100760"/>
                  </a:lnTo>
                  <a:lnTo>
                    <a:pt x="5914" y="100760"/>
                  </a:lnTo>
                  <a:lnTo>
                    <a:pt x="5421" y="2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6A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1758800" y="2357525"/>
              <a:ext cx="229450" cy="158600"/>
            </a:xfrm>
            <a:custGeom>
              <a:avLst/>
              <a:gdLst/>
              <a:ahLst/>
              <a:cxnLst/>
              <a:rect l="l" t="t" r="r" b="b"/>
              <a:pathLst>
                <a:path w="9178" h="6344" extrusionOk="0">
                  <a:moveTo>
                    <a:pt x="0" y="0"/>
                  </a:moveTo>
                  <a:lnTo>
                    <a:pt x="3757" y="6097"/>
                  </a:lnTo>
                  <a:lnTo>
                    <a:pt x="9177" y="6343"/>
                  </a:lnTo>
                  <a:lnTo>
                    <a:pt x="9177" y="6343"/>
                  </a:lnTo>
                  <a:lnTo>
                    <a:pt x="5142" y="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A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1719675" y="2357525"/>
              <a:ext cx="145375" cy="2671425"/>
            </a:xfrm>
            <a:custGeom>
              <a:avLst/>
              <a:gdLst/>
              <a:ahLst/>
              <a:cxnLst/>
              <a:rect l="l" t="t" r="r" b="b"/>
              <a:pathLst>
                <a:path w="5815" h="106857" extrusionOk="0">
                  <a:moveTo>
                    <a:pt x="1565" y="0"/>
                  </a:moveTo>
                  <a:lnTo>
                    <a:pt x="0" y="4472"/>
                  </a:lnTo>
                  <a:lnTo>
                    <a:pt x="3912" y="10396"/>
                  </a:lnTo>
                  <a:lnTo>
                    <a:pt x="4806" y="103179"/>
                  </a:lnTo>
                  <a:lnTo>
                    <a:pt x="5814" y="106856"/>
                  </a:lnTo>
                  <a:lnTo>
                    <a:pt x="5322" y="609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4300125" y="3294425"/>
              <a:ext cx="155975" cy="1522475"/>
            </a:xfrm>
            <a:custGeom>
              <a:avLst/>
              <a:gdLst/>
              <a:ahLst/>
              <a:cxnLst/>
              <a:rect l="l" t="t" r="r" b="b"/>
              <a:pathLst>
                <a:path w="6239" h="60899" extrusionOk="0">
                  <a:moveTo>
                    <a:pt x="6090" y="1"/>
                  </a:moveTo>
                  <a:lnTo>
                    <a:pt x="0" y="298"/>
                  </a:lnTo>
                  <a:lnTo>
                    <a:pt x="594" y="60898"/>
                  </a:lnTo>
                  <a:lnTo>
                    <a:pt x="6238" y="60601"/>
                  </a:lnTo>
                  <a:lnTo>
                    <a:pt x="6090" y="1"/>
                  </a:lnTo>
                  <a:close/>
                </a:path>
              </a:pathLst>
            </a:custGeom>
            <a:solidFill>
              <a:srgbClr val="D6A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5376950" y="3972225"/>
              <a:ext cx="1025825" cy="1284950"/>
            </a:xfrm>
            <a:custGeom>
              <a:avLst/>
              <a:gdLst/>
              <a:ahLst/>
              <a:cxnLst/>
              <a:rect l="l" t="t" r="r" b="b"/>
              <a:pathLst>
                <a:path w="41033" h="51398" extrusionOk="0">
                  <a:moveTo>
                    <a:pt x="9666" y="0"/>
                  </a:moveTo>
                  <a:cubicBezTo>
                    <a:pt x="9361" y="0"/>
                    <a:pt x="9054" y="45"/>
                    <a:pt x="8765" y="128"/>
                  </a:cubicBezTo>
                  <a:cubicBezTo>
                    <a:pt x="6916" y="656"/>
                    <a:pt x="6521" y="2071"/>
                    <a:pt x="5173" y="3021"/>
                  </a:cubicBezTo>
                  <a:cubicBezTo>
                    <a:pt x="3816" y="3977"/>
                    <a:pt x="1852" y="3588"/>
                    <a:pt x="729" y="5027"/>
                  </a:cubicBezTo>
                  <a:cubicBezTo>
                    <a:pt x="1" y="5961"/>
                    <a:pt x="44" y="7276"/>
                    <a:pt x="268" y="8438"/>
                  </a:cubicBezTo>
                  <a:cubicBezTo>
                    <a:pt x="793" y="11173"/>
                    <a:pt x="2099" y="13683"/>
                    <a:pt x="3101" y="16281"/>
                  </a:cubicBezTo>
                  <a:cubicBezTo>
                    <a:pt x="4104" y="18879"/>
                    <a:pt x="4812" y="21745"/>
                    <a:pt x="4084" y="24434"/>
                  </a:cubicBezTo>
                  <a:cubicBezTo>
                    <a:pt x="3428" y="26854"/>
                    <a:pt x="1632" y="29138"/>
                    <a:pt x="2161" y="31590"/>
                  </a:cubicBezTo>
                  <a:cubicBezTo>
                    <a:pt x="2478" y="33065"/>
                    <a:pt x="3611" y="34246"/>
                    <a:pt x="4895" y="35036"/>
                  </a:cubicBezTo>
                  <a:cubicBezTo>
                    <a:pt x="6179" y="35827"/>
                    <a:pt x="7628" y="36297"/>
                    <a:pt x="9016" y="36886"/>
                  </a:cubicBezTo>
                  <a:cubicBezTo>
                    <a:pt x="11293" y="37854"/>
                    <a:pt x="13445" y="39169"/>
                    <a:pt x="15190" y="40923"/>
                  </a:cubicBezTo>
                  <a:cubicBezTo>
                    <a:pt x="16224" y="41961"/>
                    <a:pt x="17112" y="43148"/>
                    <a:pt x="18241" y="44080"/>
                  </a:cubicBezTo>
                  <a:cubicBezTo>
                    <a:pt x="19468" y="45091"/>
                    <a:pt x="20933" y="45765"/>
                    <a:pt x="22380" y="46426"/>
                  </a:cubicBezTo>
                  <a:lnTo>
                    <a:pt x="31090" y="50408"/>
                  </a:lnTo>
                  <a:cubicBezTo>
                    <a:pt x="32160" y="50898"/>
                    <a:pt x="33275" y="51398"/>
                    <a:pt x="34452" y="51398"/>
                  </a:cubicBezTo>
                  <a:cubicBezTo>
                    <a:pt x="34463" y="51398"/>
                    <a:pt x="34474" y="51398"/>
                    <a:pt x="34486" y="51398"/>
                  </a:cubicBezTo>
                  <a:cubicBezTo>
                    <a:pt x="35416" y="51387"/>
                    <a:pt x="36316" y="51061"/>
                    <a:pt x="37038" y="50474"/>
                  </a:cubicBezTo>
                  <a:cubicBezTo>
                    <a:pt x="37236" y="50838"/>
                    <a:pt x="37653" y="51055"/>
                    <a:pt x="38065" y="51055"/>
                  </a:cubicBezTo>
                  <a:cubicBezTo>
                    <a:pt x="38237" y="51055"/>
                    <a:pt x="38407" y="51017"/>
                    <a:pt x="38561" y="50937"/>
                  </a:cubicBezTo>
                  <a:cubicBezTo>
                    <a:pt x="39083" y="50663"/>
                    <a:pt x="39311" y="49945"/>
                    <a:pt x="39047" y="49421"/>
                  </a:cubicBezTo>
                  <a:lnTo>
                    <a:pt x="39047" y="49421"/>
                  </a:lnTo>
                  <a:cubicBezTo>
                    <a:pt x="39200" y="49650"/>
                    <a:pt x="39423" y="49747"/>
                    <a:pt x="39662" y="49747"/>
                  </a:cubicBezTo>
                  <a:cubicBezTo>
                    <a:pt x="40289" y="49747"/>
                    <a:pt x="41032" y="49081"/>
                    <a:pt x="40958" y="48363"/>
                  </a:cubicBezTo>
                  <a:cubicBezTo>
                    <a:pt x="40856" y="47371"/>
                    <a:pt x="39914" y="46703"/>
                    <a:pt x="39029" y="46242"/>
                  </a:cubicBezTo>
                  <a:cubicBezTo>
                    <a:pt x="37384" y="45385"/>
                    <a:pt x="35578" y="44738"/>
                    <a:pt x="34244" y="43449"/>
                  </a:cubicBezTo>
                  <a:cubicBezTo>
                    <a:pt x="33348" y="42581"/>
                    <a:pt x="32725" y="41478"/>
                    <a:pt x="32042" y="40435"/>
                  </a:cubicBezTo>
                  <a:cubicBezTo>
                    <a:pt x="29148" y="36014"/>
                    <a:pt x="25038" y="32506"/>
                    <a:pt x="22035" y="28158"/>
                  </a:cubicBezTo>
                  <a:cubicBezTo>
                    <a:pt x="16733" y="20482"/>
                    <a:pt x="15289" y="10882"/>
                    <a:pt x="12160" y="2093"/>
                  </a:cubicBezTo>
                  <a:cubicBezTo>
                    <a:pt x="11976" y="1579"/>
                    <a:pt x="11777" y="1051"/>
                    <a:pt x="11397" y="659"/>
                  </a:cubicBezTo>
                  <a:cubicBezTo>
                    <a:pt x="10952" y="201"/>
                    <a:pt x="10313" y="0"/>
                    <a:pt x="9666" y="0"/>
                  </a:cubicBezTo>
                  <a:close/>
                </a:path>
              </a:pathLst>
            </a:custGeom>
            <a:solidFill>
              <a:srgbClr val="FC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5376925" y="3972225"/>
              <a:ext cx="979500" cy="1284950"/>
            </a:xfrm>
            <a:custGeom>
              <a:avLst/>
              <a:gdLst/>
              <a:ahLst/>
              <a:cxnLst/>
              <a:rect l="l" t="t" r="r" b="b"/>
              <a:pathLst>
                <a:path w="39180" h="51398" extrusionOk="0">
                  <a:moveTo>
                    <a:pt x="9664" y="0"/>
                  </a:moveTo>
                  <a:cubicBezTo>
                    <a:pt x="9360" y="0"/>
                    <a:pt x="9054" y="44"/>
                    <a:pt x="8765" y="127"/>
                  </a:cubicBezTo>
                  <a:cubicBezTo>
                    <a:pt x="6916" y="656"/>
                    <a:pt x="6522" y="2071"/>
                    <a:pt x="5173" y="3020"/>
                  </a:cubicBezTo>
                  <a:cubicBezTo>
                    <a:pt x="3815" y="3977"/>
                    <a:pt x="1852" y="3587"/>
                    <a:pt x="729" y="5027"/>
                  </a:cubicBezTo>
                  <a:cubicBezTo>
                    <a:pt x="1" y="5961"/>
                    <a:pt x="44" y="7275"/>
                    <a:pt x="268" y="8438"/>
                  </a:cubicBezTo>
                  <a:cubicBezTo>
                    <a:pt x="792" y="11173"/>
                    <a:pt x="2099" y="13683"/>
                    <a:pt x="3101" y="16281"/>
                  </a:cubicBezTo>
                  <a:cubicBezTo>
                    <a:pt x="4104" y="18878"/>
                    <a:pt x="4812" y="21745"/>
                    <a:pt x="4084" y="24433"/>
                  </a:cubicBezTo>
                  <a:cubicBezTo>
                    <a:pt x="3428" y="26853"/>
                    <a:pt x="1632" y="29138"/>
                    <a:pt x="2161" y="31590"/>
                  </a:cubicBezTo>
                  <a:cubicBezTo>
                    <a:pt x="2478" y="33064"/>
                    <a:pt x="3611" y="34246"/>
                    <a:pt x="4895" y="35036"/>
                  </a:cubicBezTo>
                  <a:cubicBezTo>
                    <a:pt x="6179" y="35827"/>
                    <a:pt x="7628" y="36296"/>
                    <a:pt x="9016" y="36886"/>
                  </a:cubicBezTo>
                  <a:cubicBezTo>
                    <a:pt x="11293" y="37853"/>
                    <a:pt x="13445" y="39169"/>
                    <a:pt x="15189" y="40923"/>
                  </a:cubicBezTo>
                  <a:cubicBezTo>
                    <a:pt x="16223" y="41960"/>
                    <a:pt x="17111" y="43147"/>
                    <a:pt x="18241" y="44079"/>
                  </a:cubicBezTo>
                  <a:cubicBezTo>
                    <a:pt x="19468" y="45091"/>
                    <a:pt x="20933" y="45763"/>
                    <a:pt x="22380" y="46425"/>
                  </a:cubicBezTo>
                  <a:lnTo>
                    <a:pt x="31089" y="50408"/>
                  </a:lnTo>
                  <a:cubicBezTo>
                    <a:pt x="32161" y="50898"/>
                    <a:pt x="33274" y="51398"/>
                    <a:pt x="34451" y="51398"/>
                  </a:cubicBezTo>
                  <a:cubicBezTo>
                    <a:pt x="34463" y="51398"/>
                    <a:pt x="34474" y="51398"/>
                    <a:pt x="34486" y="51398"/>
                  </a:cubicBezTo>
                  <a:cubicBezTo>
                    <a:pt x="35416" y="51387"/>
                    <a:pt x="36315" y="51061"/>
                    <a:pt x="37037" y="50474"/>
                  </a:cubicBezTo>
                  <a:cubicBezTo>
                    <a:pt x="37235" y="50839"/>
                    <a:pt x="37652" y="51055"/>
                    <a:pt x="38064" y="51055"/>
                  </a:cubicBezTo>
                  <a:cubicBezTo>
                    <a:pt x="38236" y="51055"/>
                    <a:pt x="38407" y="51017"/>
                    <a:pt x="38560" y="50937"/>
                  </a:cubicBezTo>
                  <a:cubicBezTo>
                    <a:pt x="38954" y="50730"/>
                    <a:pt x="39179" y="50270"/>
                    <a:pt x="39153" y="49832"/>
                  </a:cubicBezTo>
                  <a:cubicBezTo>
                    <a:pt x="28153" y="47169"/>
                    <a:pt x="16295" y="40974"/>
                    <a:pt x="10281" y="31020"/>
                  </a:cubicBezTo>
                  <a:cubicBezTo>
                    <a:pt x="8183" y="27549"/>
                    <a:pt x="7422" y="23261"/>
                    <a:pt x="10496" y="20111"/>
                  </a:cubicBezTo>
                  <a:cubicBezTo>
                    <a:pt x="12125" y="18442"/>
                    <a:pt x="14331" y="17434"/>
                    <a:pt x="16609" y="16542"/>
                  </a:cubicBezTo>
                  <a:cubicBezTo>
                    <a:pt x="15040" y="11774"/>
                    <a:pt x="13842" y="6817"/>
                    <a:pt x="12160" y="2093"/>
                  </a:cubicBezTo>
                  <a:cubicBezTo>
                    <a:pt x="11977" y="1578"/>
                    <a:pt x="11778" y="1051"/>
                    <a:pt x="11397" y="659"/>
                  </a:cubicBezTo>
                  <a:cubicBezTo>
                    <a:pt x="10951" y="200"/>
                    <a:pt x="10312" y="0"/>
                    <a:pt x="9664" y="0"/>
                  </a:cubicBezTo>
                  <a:close/>
                </a:path>
              </a:pathLst>
            </a:custGeom>
            <a:solidFill>
              <a:srgbClr val="F3E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2453050" y="2037500"/>
              <a:ext cx="3395425" cy="2421450"/>
            </a:xfrm>
            <a:custGeom>
              <a:avLst/>
              <a:gdLst/>
              <a:ahLst/>
              <a:cxnLst/>
              <a:rect l="l" t="t" r="r" b="b"/>
              <a:pathLst>
                <a:path w="135817" h="96858" extrusionOk="0">
                  <a:moveTo>
                    <a:pt x="97421" y="0"/>
                  </a:moveTo>
                  <a:cubicBezTo>
                    <a:pt x="97074" y="0"/>
                    <a:pt x="96728" y="5"/>
                    <a:pt x="96385" y="15"/>
                  </a:cubicBezTo>
                  <a:cubicBezTo>
                    <a:pt x="84606" y="334"/>
                    <a:pt x="73306" y="4389"/>
                    <a:pt x="61942" y="7507"/>
                  </a:cubicBezTo>
                  <a:cubicBezTo>
                    <a:pt x="50228" y="10719"/>
                    <a:pt x="38268" y="12963"/>
                    <a:pt x="26185" y="14216"/>
                  </a:cubicBezTo>
                  <a:cubicBezTo>
                    <a:pt x="22444" y="14603"/>
                    <a:pt x="17581" y="13923"/>
                    <a:pt x="14377" y="16162"/>
                  </a:cubicBezTo>
                  <a:cubicBezTo>
                    <a:pt x="10373" y="18962"/>
                    <a:pt x="6884" y="24800"/>
                    <a:pt x="4649" y="29042"/>
                  </a:cubicBezTo>
                  <a:cubicBezTo>
                    <a:pt x="1546" y="34927"/>
                    <a:pt x="1" y="41910"/>
                    <a:pt x="1810" y="48313"/>
                  </a:cubicBezTo>
                  <a:cubicBezTo>
                    <a:pt x="4669" y="58427"/>
                    <a:pt x="15468" y="64793"/>
                    <a:pt x="25970" y="65245"/>
                  </a:cubicBezTo>
                  <a:cubicBezTo>
                    <a:pt x="26474" y="65267"/>
                    <a:pt x="26978" y="65278"/>
                    <a:pt x="27480" y="65278"/>
                  </a:cubicBezTo>
                  <a:cubicBezTo>
                    <a:pt x="37441" y="65278"/>
                    <a:pt x="47036" y="61094"/>
                    <a:pt x="55652" y="56009"/>
                  </a:cubicBezTo>
                  <a:cubicBezTo>
                    <a:pt x="68288" y="48552"/>
                    <a:pt x="79671" y="38977"/>
                    <a:pt x="89182" y="27804"/>
                  </a:cubicBezTo>
                  <a:lnTo>
                    <a:pt x="99547" y="65583"/>
                  </a:lnTo>
                  <a:cubicBezTo>
                    <a:pt x="102264" y="75486"/>
                    <a:pt x="105037" y="85525"/>
                    <a:pt x="110265" y="94364"/>
                  </a:cubicBezTo>
                  <a:cubicBezTo>
                    <a:pt x="110815" y="95294"/>
                    <a:pt x="111458" y="96266"/>
                    <a:pt x="112462" y="96659"/>
                  </a:cubicBezTo>
                  <a:cubicBezTo>
                    <a:pt x="112828" y="96803"/>
                    <a:pt x="113212" y="96857"/>
                    <a:pt x="113602" y="96857"/>
                  </a:cubicBezTo>
                  <a:cubicBezTo>
                    <a:pt x="114205" y="96857"/>
                    <a:pt x="114823" y="96726"/>
                    <a:pt x="115415" y="96589"/>
                  </a:cubicBezTo>
                  <a:cubicBezTo>
                    <a:pt x="122411" y="94967"/>
                    <a:pt x="129241" y="92694"/>
                    <a:pt x="135816" y="89803"/>
                  </a:cubicBezTo>
                  <a:cubicBezTo>
                    <a:pt x="134617" y="82772"/>
                    <a:pt x="131655" y="73170"/>
                    <a:pt x="128512" y="66768"/>
                  </a:cubicBezTo>
                  <a:cubicBezTo>
                    <a:pt x="119628" y="48673"/>
                    <a:pt x="117133" y="31379"/>
                    <a:pt x="111380" y="12058"/>
                  </a:cubicBezTo>
                  <a:cubicBezTo>
                    <a:pt x="110196" y="8083"/>
                    <a:pt x="108581" y="3850"/>
                    <a:pt x="105039" y="1691"/>
                  </a:cubicBezTo>
                  <a:cubicBezTo>
                    <a:pt x="102788" y="318"/>
                    <a:pt x="100079" y="0"/>
                    <a:pt x="974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4688575" y="2474900"/>
              <a:ext cx="35025" cy="268275"/>
            </a:xfrm>
            <a:custGeom>
              <a:avLst/>
              <a:gdLst/>
              <a:ahLst/>
              <a:cxnLst/>
              <a:rect l="l" t="t" r="r" b="b"/>
              <a:pathLst>
                <a:path w="1401" h="10731" fill="none" extrusionOk="0">
                  <a:moveTo>
                    <a:pt x="1" y="10731"/>
                  </a:moveTo>
                  <a:lnTo>
                    <a:pt x="1400" y="0"/>
                  </a:lnTo>
                </a:path>
              </a:pathLst>
            </a:custGeom>
            <a:noFill/>
            <a:ln w="24175" cap="flat" cmpd="sng">
              <a:solidFill>
                <a:schemeClr val="accent5"/>
              </a:solidFill>
              <a:prstDash val="solid"/>
              <a:miter lim="1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4644950" y="2535675"/>
              <a:ext cx="168050" cy="214675"/>
            </a:xfrm>
            <a:custGeom>
              <a:avLst/>
              <a:gdLst/>
              <a:ahLst/>
              <a:cxnLst/>
              <a:rect l="l" t="t" r="r" b="b"/>
              <a:pathLst>
                <a:path w="6722" h="8587" fill="none" extrusionOk="0">
                  <a:moveTo>
                    <a:pt x="1" y="607"/>
                  </a:moveTo>
                  <a:cubicBezTo>
                    <a:pt x="491" y="3445"/>
                    <a:pt x="1462" y="5749"/>
                    <a:pt x="1954" y="8586"/>
                  </a:cubicBezTo>
                  <a:cubicBezTo>
                    <a:pt x="3824" y="5911"/>
                    <a:pt x="5384" y="3030"/>
                    <a:pt x="6599" y="1"/>
                  </a:cubicBezTo>
                  <a:lnTo>
                    <a:pt x="6722" y="600"/>
                  </a:lnTo>
                </a:path>
              </a:pathLst>
            </a:custGeom>
            <a:noFill/>
            <a:ln w="24175" cap="flat" cmpd="sng">
              <a:solidFill>
                <a:schemeClr val="accent5"/>
              </a:solidFill>
              <a:prstDash val="solid"/>
              <a:miter lim="1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4732850" y="2688200"/>
              <a:ext cx="161650" cy="88000"/>
            </a:xfrm>
            <a:custGeom>
              <a:avLst/>
              <a:gdLst/>
              <a:ahLst/>
              <a:cxnLst/>
              <a:rect l="l" t="t" r="r" b="b"/>
              <a:pathLst>
                <a:path w="6466" h="3520" fill="none" extrusionOk="0">
                  <a:moveTo>
                    <a:pt x="1" y="3519"/>
                  </a:moveTo>
                  <a:cubicBezTo>
                    <a:pt x="2240" y="2509"/>
                    <a:pt x="4401" y="1333"/>
                    <a:pt x="6465" y="0"/>
                  </a:cubicBezTo>
                </a:path>
              </a:pathLst>
            </a:custGeom>
            <a:noFill/>
            <a:ln w="24175" cap="flat" cmpd="sng">
              <a:solidFill>
                <a:schemeClr val="accent5"/>
              </a:solidFill>
              <a:prstDash val="solid"/>
              <a:miter lim="1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4069975" y="4579150"/>
              <a:ext cx="655025" cy="896650"/>
            </a:xfrm>
            <a:custGeom>
              <a:avLst/>
              <a:gdLst/>
              <a:ahLst/>
              <a:cxnLst/>
              <a:rect l="l" t="t" r="r" b="b"/>
              <a:pathLst>
                <a:path w="26201" h="35866" extrusionOk="0">
                  <a:moveTo>
                    <a:pt x="11087" y="1"/>
                  </a:moveTo>
                  <a:cubicBezTo>
                    <a:pt x="9272" y="1"/>
                    <a:pt x="7255" y="745"/>
                    <a:pt x="6704" y="2061"/>
                  </a:cubicBezTo>
                  <a:lnTo>
                    <a:pt x="1843" y="13670"/>
                  </a:lnTo>
                  <a:cubicBezTo>
                    <a:pt x="889" y="15950"/>
                    <a:pt x="1" y="18789"/>
                    <a:pt x="1570" y="20700"/>
                  </a:cubicBezTo>
                  <a:cubicBezTo>
                    <a:pt x="3091" y="22553"/>
                    <a:pt x="6069" y="22380"/>
                    <a:pt x="7912" y="23916"/>
                  </a:cubicBezTo>
                  <a:cubicBezTo>
                    <a:pt x="8977" y="24804"/>
                    <a:pt x="9528" y="26151"/>
                    <a:pt x="10053" y="27437"/>
                  </a:cubicBezTo>
                  <a:cubicBezTo>
                    <a:pt x="11426" y="30796"/>
                    <a:pt x="13270" y="34462"/>
                    <a:pt x="16720" y="35588"/>
                  </a:cubicBezTo>
                  <a:cubicBezTo>
                    <a:pt x="17268" y="35766"/>
                    <a:pt x="17853" y="35865"/>
                    <a:pt x="18432" y="35865"/>
                  </a:cubicBezTo>
                  <a:cubicBezTo>
                    <a:pt x="19314" y="35865"/>
                    <a:pt x="20184" y="35636"/>
                    <a:pt x="20888" y="35112"/>
                  </a:cubicBezTo>
                  <a:cubicBezTo>
                    <a:pt x="21040" y="35384"/>
                    <a:pt x="21312" y="35500"/>
                    <a:pt x="21602" y="35500"/>
                  </a:cubicBezTo>
                  <a:cubicBezTo>
                    <a:pt x="22214" y="35500"/>
                    <a:pt x="22909" y="34984"/>
                    <a:pt x="22730" y="34348"/>
                  </a:cubicBezTo>
                  <a:lnTo>
                    <a:pt x="22730" y="34348"/>
                  </a:lnTo>
                  <a:cubicBezTo>
                    <a:pt x="22843" y="34382"/>
                    <a:pt x="22957" y="34397"/>
                    <a:pt x="23069" y="34397"/>
                  </a:cubicBezTo>
                  <a:cubicBezTo>
                    <a:pt x="24110" y="34397"/>
                    <a:pt x="25030" y="33058"/>
                    <a:pt x="24476" y="32112"/>
                  </a:cubicBezTo>
                  <a:lnTo>
                    <a:pt x="24476" y="32112"/>
                  </a:lnTo>
                  <a:cubicBezTo>
                    <a:pt x="24550" y="32128"/>
                    <a:pt x="24623" y="32135"/>
                    <a:pt x="24695" y="32135"/>
                  </a:cubicBezTo>
                  <a:cubicBezTo>
                    <a:pt x="25537" y="32135"/>
                    <a:pt x="26201" y="31124"/>
                    <a:pt x="26090" y="30244"/>
                  </a:cubicBezTo>
                  <a:cubicBezTo>
                    <a:pt x="25969" y="29288"/>
                    <a:pt x="25272" y="28522"/>
                    <a:pt x="24608" y="27825"/>
                  </a:cubicBezTo>
                  <a:lnTo>
                    <a:pt x="24054" y="27242"/>
                  </a:lnTo>
                  <a:cubicBezTo>
                    <a:pt x="19731" y="22695"/>
                    <a:pt x="15159" y="17606"/>
                    <a:pt x="14741" y="11346"/>
                  </a:cubicBezTo>
                  <a:cubicBezTo>
                    <a:pt x="14548" y="8446"/>
                    <a:pt x="15284" y="5485"/>
                    <a:pt x="14638" y="2651"/>
                  </a:cubicBezTo>
                  <a:cubicBezTo>
                    <a:pt x="14455" y="1845"/>
                    <a:pt x="14116" y="1008"/>
                    <a:pt x="13419" y="562"/>
                  </a:cubicBezTo>
                  <a:cubicBezTo>
                    <a:pt x="12824" y="181"/>
                    <a:pt x="11980" y="1"/>
                    <a:pt x="11087" y="1"/>
                  </a:cubicBezTo>
                  <a:close/>
                </a:path>
              </a:pathLst>
            </a:custGeom>
            <a:solidFill>
              <a:srgbClr val="FC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4069975" y="4579150"/>
              <a:ext cx="517925" cy="896550"/>
            </a:xfrm>
            <a:custGeom>
              <a:avLst/>
              <a:gdLst/>
              <a:ahLst/>
              <a:cxnLst/>
              <a:rect l="l" t="t" r="r" b="b"/>
              <a:pathLst>
                <a:path w="20717" h="35862" extrusionOk="0">
                  <a:moveTo>
                    <a:pt x="11087" y="1"/>
                  </a:moveTo>
                  <a:cubicBezTo>
                    <a:pt x="9273" y="1"/>
                    <a:pt x="7256" y="745"/>
                    <a:pt x="6705" y="2061"/>
                  </a:cubicBezTo>
                  <a:lnTo>
                    <a:pt x="1843" y="13670"/>
                  </a:lnTo>
                  <a:cubicBezTo>
                    <a:pt x="889" y="15950"/>
                    <a:pt x="1" y="18789"/>
                    <a:pt x="1569" y="20700"/>
                  </a:cubicBezTo>
                  <a:cubicBezTo>
                    <a:pt x="3091" y="22552"/>
                    <a:pt x="6069" y="22380"/>
                    <a:pt x="7912" y="23916"/>
                  </a:cubicBezTo>
                  <a:cubicBezTo>
                    <a:pt x="8977" y="24804"/>
                    <a:pt x="9528" y="26151"/>
                    <a:pt x="10053" y="27436"/>
                  </a:cubicBezTo>
                  <a:cubicBezTo>
                    <a:pt x="11426" y="30796"/>
                    <a:pt x="13270" y="34462"/>
                    <a:pt x="16720" y="35588"/>
                  </a:cubicBezTo>
                  <a:cubicBezTo>
                    <a:pt x="17263" y="35765"/>
                    <a:pt x="17841" y="35862"/>
                    <a:pt x="18415" y="35862"/>
                  </a:cubicBezTo>
                  <a:cubicBezTo>
                    <a:pt x="19233" y="35862"/>
                    <a:pt x="20040" y="35664"/>
                    <a:pt x="20717" y="35220"/>
                  </a:cubicBezTo>
                  <a:cubicBezTo>
                    <a:pt x="20003" y="34534"/>
                    <a:pt x="19345" y="33833"/>
                    <a:pt x="18762" y="33238"/>
                  </a:cubicBezTo>
                  <a:cubicBezTo>
                    <a:pt x="16021" y="30449"/>
                    <a:pt x="13405" y="27417"/>
                    <a:pt x="11179" y="24199"/>
                  </a:cubicBezTo>
                  <a:cubicBezTo>
                    <a:pt x="9219" y="21369"/>
                    <a:pt x="7796" y="18252"/>
                    <a:pt x="9315" y="14818"/>
                  </a:cubicBezTo>
                  <a:cubicBezTo>
                    <a:pt x="10395" y="12376"/>
                    <a:pt x="12431" y="11327"/>
                    <a:pt x="14727" y="10878"/>
                  </a:cubicBezTo>
                  <a:cubicBezTo>
                    <a:pt x="14631" y="8129"/>
                    <a:pt x="15249" y="5334"/>
                    <a:pt x="14638" y="2651"/>
                  </a:cubicBezTo>
                  <a:cubicBezTo>
                    <a:pt x="14454" y="1845"/>
                    <a:pt x="14116" y="1008"/>
                    <a:pt x="13419" y="562"/>
                  </a:cubicBezTo>
                  <a:cubicBezTo>
                    <a:pt x="12824" y="181"/>
                    <a:pt x="11980" y="1"/>
                    <a:pt x="11087" y="1"/>
                  </a:cubicBezTo>
                  <a:close/>
                </a:path>
              </a:pathLst>
            </a:custGeom>
            <a:solidFill>
              <a:srgbClr val="F3E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954325" y="2681775"/>
              <a:ext cx="1181300" cy="2141150"/>
            </a:xfrm>
            <a:custGeom>
              <a:avLst/>
              <a:gdLst/>
              <a:ahLst/>
              <a:cxnLst/>
              <a:rect l="l" t="t" r="r" b="b"/>
              <a:pathLst>
                <a:path w="47252" h="85646" extrusionOk="0">
                  <a:moveTo>
                    <a:pt x="29927" y="1"/>
                  </a:moveTo>
                  <a:cubicBezTo>
                    <a:pt x="28418" y="1"/>
                    <a:pt x="26909" y="160"/>
                    <a:pt x="25452" y="470"/>
                  </a:cubicBezTo>
                  <a:cubicBezTo>
                    <a:pt x="18485" y="1951"/>
                    <a:pt x="12243" y="6554"/>
                    <a:pt x="8769" y="12772"/>
                  </a:cubicBezTo>
                  <a:cubicBezTo>
                    <a:pt x="7379" y="15259"/>
                    <a:pt x="6420" y="17948"/>
                    <a:pt x="5238" y="20533"/>
                  </a:cubicBezTo>
                  <a:cubicBezTo>
                    <a:pt x="4657" y="21804"/>
                    <a:pt x="4034" y="23064"/>
                    <a:pt x="3271" y="24239"/>
                  </a:cubicBezTo>
                  <a:cubicBezTo>
                    <a:pt x="2743" y="25053"/>
                    <a:pt x="1201" y="26521"/>
                    <a:pt x="0" y="27632"/>
                  </a:cubicBezTo>
                  <a:cubicBezTo>
                    <a:pt x="3735" y="28656"/>
                    <a:pt x="7103" y="30122"/>
                    <a:pt x="8783" y="30344"/>
                  </a:cubicBezTo>
                  <a:cubicBezTo>
                    <a:pt x="9371" y="30421"/>
                    <a:pt x="12080" y="30691"/>
                    <a:pt x="14354" y="30691"/>
                  </a:cubicBezTo>
                  <a:cubicBezTo>
                    <a:pt x="16045" y="30691"/>
                    <a:pt x="17496" y="30542"/>
                    <a:pt x="17658" y="30054"/>
                  </a:cubicBezTo>
                  <a:lnTo>
                    <a:pt x="17658" y="30054"/>
                  </a:lnTo>
                  <a:cubicBezTo>
                    <a:pt x="12662" y="45120"/>
                    <a:pt x="7620" y="60413"/>
                    <a:pt x="6833" y="76265"/>
                  </a:cubicBezTo>
                  <a:cubicBezTo>
                    <a:pt x="6769" y="77560"/>
                    <a:pt x="6769" y="78973"/>
                    <a:pt x="7566" y="79996"/>
                  </a:cubicBezTo>
                  <a:cubicBezTo>
                    <a:pt x="8030" y="80593"/>
                    <a:pt x="8711" y="80975"/>
                    <a:pt x="9383" y="81324"/>
                  </a:cubicBezTo>
                  <a:cubicBezTo>
                    <a:pt x="14636" y="84043"/>
                    <a:pt x="20521" y="85534"/>
                    <a:pt x="26436" y="85644"/>
                  </a:cubicBezTo>
                  <a:cubicBezTo>
                    <a:pt x="26479" y="85645"/>
                    <a:pt x="26522" y="85645"/>
                    <a:pt x="26566" y="85645"/>
                  </a:cubicBezTo>
                  <a:cubicBezTo>
                    <a:pt x="26855" y="85645"/>
                    <a:pt x="27153" y="85621"/>
                    <a:pt x="27389" y="85461"/>
                  </a:cubicBezTo>
                  <a:cubicBezTo>
                    <a:pt x="27793" y="85190"/>
                    <a:pt x="27875" y="84643"/>
                    <a:pt x="27923" y="84159"/>
                  </a:cubicBezTo>
                  <a:cubicBezTo>
                    <a:pt x="29165" y="71895"/>
                    <a:pt x="32164" y="59873"/>
                    <a:pt x="36828" y="48463"/>
                  </a:cubicBezTo>
                  <a:cubicBezTo>
                    <a:pt x="40417" y="39691"/>
                    <a:pt x="45024" y="31162"/>
                    <a:pt x="46422" y="21789"/>
                  </a:cubicBezTo>
                  <a:cubicBezTo>
                    <a:pt x="47251" y="16225"/>
                    <a:pt x="46759" y="10093"/>
                    <a:pt x="43233" y="5710"/>
                  </a:cubicBezTo>
                  <a:cubicBezTo>
                    <a:pt x="40089" y="1802"/>
                    <a:pt x="35007" y="1"/>
                    <a:pt x="299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4388200" y="3292600"/>
              <a:ext cx="79125" cy="135450"/>
            </a:xfrm>
            <a:custGeom>
              <a:avLst/>
              <a:gdLst/>
              <a:ahLst/>
              <a:cxnLst/>
              <a:rect l="l" t="t" r="r" b="b"/>
              <a:pathLst>
                <a:path w="3165" h="5418" fill="none" extrusionOk="0">
                  <a:moveTo>
                    <a:pt x="1" y="5417"/>
                  </a:moveTo>
                  <a:cubicBezTo>
                    <a:pt x="1424" y="3854"/>
                    <a:pt x="2502" y="2008"/>
                    <a:pt x="3164" y="1"/>
                  </a:cubicBezTo>
                </a:path>
              </a:pathLst>
            </a:custGeom>
            <a:noFill/>
            <a:ln w="24175" cap="flat" cmpd="sng">
              <a:solidFill>
                <a:srgbClr val="474C64"/>
              </a:solidFill>
              <a:prstDash val="solid"/>
              <a:miter lim="1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4397625" y="3355200"/>
              <a:ext cx="121025" cy="81425"/>
            </a:xfrm>
            <a:custGeom>
              <a:avLst/>
              <a:gdLst/>
              <a:ahLst/>
              <a:cxnLst/>
              <a:rect l="l" t="t" r="r" b="b"/>
              <a:pathLst>
                <a:path w="4841" h="3257" fill="none" extrusionOk="0">
                  <a:moveTo>
                    <a:pt x="4840" y="0"/>
                  </a:moveTo>
                  <a:cubicBezTo>
                    <a:pt x="4208" y="784"/>
                    <a:pt x="3569" y="1575"/>
                    <a:pt x="2775" y="2195"/>
                  </a:cubicBezTo>
                  <a:cubicBezTo>
                    <a:pt x="1981" y="2815"/>
                    <a:pt x="1008" y="3256"/>
                    <a:pt x="1" y="3231"/>
                  </a:cubicBezTo>
                </a:path>
              </a:pathLst>
            </a:custGeom>
            <a:noFill/>
            <a:ln w="24175" cap="flat" cmpd="sng">
              <a:solidFill>
                <a:srgbClr val="474C64"/>
              </a:solidFill>
              <a:prstDash val="solid"/>
              <a:miter lim="1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4395375" y="3429150"/>
              <a:ext cx="143050" cy="45350"/>
            </a:xfrm>
            <a:custGeom>
              <a:avLst/>
              <a:gdLst/>
              <a:ahLst/>
              <a:cxnLst/>
              <a:rect l="l" t="t" r="r" b="b"/>
              <a:pathLst>
                <a:path w="5722" h="1814" fill="none" extrusionOk="0">
                  <a:moveTo>
                    <a:pt x="5722" y="1"/>
                  </a:moveTo>
                  <a:cubicBezTo>
                    <a:pt x="4309" y="1557"/>
                    <a:pt x="1687" y="1813"/>
                    <a:pt x="0" y="560"/>
                  </a:cubicBezTo>
                </a:path>
              </a:pathLst>
            </a:custGeom>
            <a:noFill/>
            <a:ln w="24175" cap="flat" cmpd="sng">
              <a:solidFill>
                <a:srgbClr val="474C64"/>
              </a:solidFill>
              <a:prstDash val="solid"/>
              <a:miter lim="1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2941350" y="1311800"/>
              <a:ext cx="850450" cy="988600"/>
            </a:xfrm>
            <a:custGeom>
              <a:avLst/>
              <a:gdLst/>
              <a:ahLst/>
              <a:cxnLst/>
              <a:rect l="l" t="t" r="r" b="b"/>
              <a:pathLst>
                <a:path w="34018" h="39544" extrusionOk="0">
                  <a:moveTo>
                    <a:pt x="6698" y="1"/>
                  </a:moveTo>
                  <a:cubicBezTo>
                    <a:pt x="4270" y="1"/>
                    <a:pt x="2387" y="1378"/>
                    <a:pt x="1482" y="4851"/>
                  </a:cubicBezTo>
                  <a:cubicBezTo>
                    <a:pt x="0" y="10541"/>
                    <a:pt x="1260" y="16529"/>
                    <a:pt x="2466" y="22145"/>
                  </a:cubicBezTo>
                  <a:cubicBezTo>
                    <a:pt x="3261" y="25834"/>
                    <a:pt x="4119" y="29667"/>
                    <a:pt x="6468" y="32621"/>
                  </a:cubicBezTo>
                  <a:cubicBezTo>
                    <a:pt x="8430" y="35086"/>
                    <a:pt x="11287" y="36717"/>
                    <a:pt x="14281" y="37696"/>
                  </a:cubicBezTo>
                  <a:cubicBezTo>
                    <a:pt x="17276" y="38674"/>
                    <a:pt x="20430" y="39049"/>
                    <a:pt x="23563" y="39380"/>
                  </a:cubicBezTo>
                  <a:cubicBezTo>
                    <a:pt x="24373" y="39465"/>
                    <a:pt x="25205" y="39544"/>
                    <a:pt x="26026" y="39544"/>
                  </a:cubicBezTo>
                  <a:cubicBezTo>
                    <a:pt x="27161" y="39544"/>
                    <a:pt x="28275" y="39392"/>
                    <a:pt x="29287" y="38895"/>
                  </a:cubicBezTo>
                  <a:cubicBezTo>
                    <a:pt x="31585" y="37763"/>
                    <a:pt x="32737" y="35148"/>
                    <a:pt x="33322" y="32654"/>
                  </a:cubicBezTo>
                  <a:cubicBezTo>
                    <a:pt x="33791" y="30659"/>
                    <a:pt x="34018" y="28614"/>
                    <a:pt x="33996" y="26566"/>
                  </a:cubicBezTo>
                  <a:cubicBezTo>
                    <a:pt x="33980" y="25098"/>
                    <a:pt x="33831" y="23602"/>
                    <a:pt x="33247" y="22255"/>
                  </a:cubicBezTo>
                  <a:cubicBezTo>
                    <a:pt x="32633" y="20840"/>
                    <a:pt x="31580" y="19670"/>
                    <a:pt x="30544" y="18528"/>
                  </a:cubicBezTo>
                  <a:lnTo>
                    <a:pt x="24348" y="11696"/>
                  </a:lnTo>
                  <a:cubicBezTo>
                    <a:pt x="22642" y="9815"/>
                    <a:pt x="20930" y="7929"/>
                    <a:pt x="19018" y="6256"/>
                  </a:cubicBezTo>
                  <a:cubicBezTo>
                    <a:pt x="16825" y="4336"/>
                    <a:pt x="14386" y="2714"/>
                    <a:pt x="11767" y="1431"/>
                  </a:cubicBezTo>
                  <a:cubicBezTo>
                    <a:pt x="9935" y="535"/>
                    <a:pt x="8210" y="1"/>
                    <a:pt x="6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2941350" y="1335775"/>
              <a:ext cx="850450" cy="964625"/>
            </a:xfrm>
            <a:custGeom>
              <a:avLst/>
              <a:gdLst/>
              <a:ahLst/>
              <a:cxnLst/>
              <a:rect l="l" t="t" r="r" b="b"/>
              <a:pathLst>
                <a:path w="34018" h="38585" extrusionOk="0">
                  <a:moveTo>
                    <a:pt x="3737" y="0"/>
                  </a:moveTo>
                  <a:cubicBezTo>
                    <a:pt x="2748" y="766"/>
                    <a:pt x="1971" y="2019"/>
                    <a:pt x="1482" y="3892"/>
                  </a:cubicBezTo>
                  <a:cubicBezTo>
                    <a:pt x="0" y="9582"/>
                    <a:pt x="1260" y="15569"/>
                    <a:pt x="2466" y="21186"/>
                  </a:cubicBezTo>
                  <a:cubicBezTo>
                    <a:pt x="3260" y="24875"/>
                    <a:pt x="4119" y="28708"/>
                    <a:pt x="6468" y="31660"/>
                  </a:cubicBezTo>
                  <a:cubicBezTo>
                    <a:pt x="8430" y="34127"/>
                    <a:pt x="11287" y="35758"/>
                    <a:pt x="14281" y="36737"/>
                  </a:cubicBezTo>
                  <a:cubicBezTo>
                    <a:pt x="17276" y="37715"/>
                    <a:pt x="20430" y="38089"/>
                    <a:pt x="23563" y="38421"/>
                  </a:cubicBezTo>
                  <a:cubicBezTo>
                    <a:pt x="24373" y="38506"/>
                    <a:pt x="25203" y="38585"/>
                    <a:pt x="26023" y="38585"/>
                  </a:cubicBezTo>
                  <a:cubicBezTo>
                    <a:pt x="27159" y="38585"/>
                    <a:pt x="28275" y="38433"/>
                    <a:pt x="29287" y="37936"/>
                  </a:cubicBezTo>
                  <a:cubicBezTo>
                    <a:pt x="31585" y="36805"/>
                    <a:pt x="32737" y="34190"/>
                    <a:pt x="33322" y="31695"/>
                  </a:cubicBezTo>
                  <a:cubicBezTo>
                    <a:pt x="33791" y="29700"/>
                    <a:pt x="34018" y="27655"/>
                    <a:pt x="33996" y="25607"/>
                  </a:cubicBezTo>
                  <a:cubicBezTo>
                    <a:pt x="33980" y="24139"/>
                    <a:pt x="33831" y="22643"/>
                    <a:pt x="33247" y="21296"/>
                  </a:cubicBezTo>
                  <a:cubicBezTo>
                    <a:pt x="32639" y="19894"/>
                    <a:pt x="31599" y="18733"/>
                    <a:pt x="30573" y="17601"/>
                  </a:cubicBezTo>
                  <a:cubicBezTo>
                    <a:pt x="30110" y="17552"/>
                    <a:pt x="29662" y="17533"/>
                    <a:pt x="29222" y="17533"/>
                  </a:cubicBezTo>
                  <a:cubicBezTo>
                    <a:pt x="27914" y="17533"/>
                    <a:pt x="26676" y="17696"/>
                    <a:pt x="25334" y="17696"/>
                  </a:cubicBezTo>
                  <a:cubicBezTo>
                    <a:pt x="25158" y="17696"/>
                    <a:pt x="24981" y="17693"/>
                    <a:pt x="24801" y="17687"/>
                  </a:cubicBezTo>
                  <a:cubicBezTo>
                    <a:pt x="23073" y="17627"/>
                    <a:pt x="21516" y="16899"/>
                    <a:pt x="19823" y="16664"/>
                  </a:cubicBezTo>
                  <a:cubicBezTo>
                    <a:pt x="18131" y="16428"/>
                    <a:pt x="16716" y="16656"/>
                    <a:pt x="15069" y="15970"/>
                  </a:cubicBezTo>
                  <a:cubicBezTo>
                    <a:pt x="9377" y="13602"/>
                    <a:pt x="6421" y="6860"/>
                    <a:pt x="4101" y="1608"/>
                  </a:cubicBezTo>
                  <a:cubicBezTo>
                    <a:pt x="3859" y="1060"/>
                    <a:pt x="3748" y="519"/>
                    <a:pt x="3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1789875" y="1286900"/>
              <a:ext cx="1778250" cy="2153050"/>
            </a:xfrm>
            <a:custGeom>
              <a:avLst/>
              <a:gdLst/>
              <a:ahLst/>
              <a:cxnLst/>
              <a:rect l="l" t="t" r="r" b="b"/>
              <a:pathLst>
                <a:path w="71130" h="86122" extrusionOk="0">
                  <a:moveTo>
                    <a:pt x="6240" y="1"/>
                  </a:moveTo>
                  <a:cubicBezTo>
                    <a:pt x="5589" y="1"/>
                    <a:pt x="4958" y="112"/>
                    <a:pt x="4420" y="467"/>
                  </a:cubicBezTo>
                  <a:cubicBezTo>
                    <a:pt x="3852" y="839"/>
                    <a:pt x="3472" y="1434"/>
                    <a:pt x="3142" y="2029"/>
                  </a:cubicBezTo>
                  <a:cubicBezTo>
                    <a:pt x="31" y="7638"/>
                    <a:pt x="0" y="14443"/>
                    <a:pt x="894" y="20794"/>
                  </a:cubicBezTo>
                  <a:cubicBezTo>
                    <a:pt x="1774" y="27029"/>
                    <a:pt x="3455" y="33124"/>
                    <a:pt x="5900" y="38927"/>
                  </a:cubicBezTo>
                  <a:cubicBezTo>
                    <a:pt x="9282" y="46957"/>
                    <a:pt x="14079" y="54320"/>
                    <a:pt x="17653" y="62265"/>
                  </a:cubicBezTo>
                  <a:cubicBezTo>
                    <a:pt x="19620" y="66639"/>
                    <a:pt x="21216" y="71184"/>
                    <a:pt x="23465" y="75418"/>
                  </a:cubicBezTo>
                  <a:cubicBezTo>
                    <a:pt x="25713" y="79653"/>
                    <a:pt x="28708" y="83640"/>
                    <a:pt x="32811" y="86121"/>
                  </a:cubicBezTo>
                  <a:cubicBezTo>
                    <a:pt x="30830" y="83110"/>
                    <a:pt x="28790" y="79307"/>
                    <a:pt x="30466" y="76117"/>
                  </a:cubicBezTo>
                  <a:cubicBezTo>
                    <a:pt x="31213" y="74695"/>
                    <a:pt x="32572" y="73720"/>
                    <a:pt x="33793" y="72679"/>
                  </a:cubicBezTo>
                  <a:cubicBezTo>
                    <a:pt x="35772" y="70989"/>
                    <a:pt x="37485" y="69010"/>
                    <a:pt x="38869" y="66807"/>
                  </a:cubicBezTo>
                  <a:cubicBezTo>
                    <a:pt x="40595" y="64059"/>
                    <a:pt x="41814" y="60963"/>
                    <a:pt x="43970" y="58537"/>
                  </a:cubicBezTo>
                  <a:cubicBezTo>
                    <a:pt x="47433" y="54637"/>
                    <a:pt x="51355" y="50487"/>
                    <a:pt x="56493" y="49592"/>
                  </a:cubicBezTo>
                  <a:cubicBezTo>
                    <a:pt x="61630" y="48697"/>
                    <a:pt x="65670" y="47616"/>
                    <a:pt x="70390" y="45396"/>
                  </a:cubicBezTo>
                  <a:cubicBezTo>
                    <a:pt x="70634" y="45282"/>
                    <a:pt x="70895" y="45143"/>
                    <a:pt x="71004" y="44897"/>
                  </a:cubicBezTo>
                  <a:cubicBezTo>
                    <a:pt x="71129" y="44613"/>
                    <a:pt x="71013" y="44285"/>
                    <a:pt x="70892" y="43998"/>
                  </a:cubicBezTo>
                  <a:cubicBezTo>
                    <a:pt x="66311" y="33200"/>
                    <a:pt x="57784" y="29034"/>
                    <a:pt x="55029" y="17632"/>
                  </a:cubicBezTo>
                  <a:cubicBezTo>
                    <a:pt x="53971" y="13252"/>
                    <a:pt x="54289" y="8653"/>
                    <a:pt x="53540" y="4210"/>
                  </a:cubicBezTo>
                  <a:cubicBezTo>
                    <a:pt x="53347" y="3066"/>
                    <a:pt x="52911" y="1741"/>
                    <a:pt x="51796" y="1420"/>
                  </a:cubicBezTo>
                  <a:cubicBezTo>
                    <a:pt x="51610" y="1367"/>
                    <a:pt x="51419" y="1347"/>
                    <a:pt x="51227" y="1347"/>
                  </a:cubicBezTo>
                  <a:cubicBezTo>
                    <a:pt x="50956" y="1347"/>
                    <a:pt x="50681" y="1386"/>
                    <a:pt x="50412" y="1426"/>
                  </a:cubicBezTo>
                  <a:cubicBezTo>
                    <a:pt x="44984" y="2223"/>
                    <a:pt x="39306" y="3715"/>
                    <a:pt x="33782" y="3715"/>
                  </a:cubicBezTo>
                  <a:cubicBezTo>
                    <a:pt x="32502" y="3715"/>
                    <a:pt x="31230" y="3635"/>
                    <a:pt x="29971" y="3447"/>
                  </a:cubicBezTo>
                  <a:cubicBezTo>
                    <a:pt x="22699" y="2362"/>
                    <a:pt x="14927" y="1929"/>
                    <a:pt x="7796" y="147"/>
                  </a:cubicBezTo>
                  <a:cubicBezTo>
                    <a:pt x="7289" y="71"/>
                    <a:pt x="6758" y="1"/>
                    <a:pt x="62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40"/>
            <p:cNvSpPr/>
            <p:nvPr/>
          </p:nvSpPr>
          <p:spPr>
            <a:xfrm>
              <a:off x="1792525" y="1478300"/>
              <a:ext cx="1775600" cy="1961650"/>
            </a:xfrm>
            <a:custGeom>
              <a:avLst/>
              <a:gdLst/>
              <a:ahLst/>
              <a:cxnLst/>
              <a:rect l="l" t="t" r="r" b="b"/>
              <a:pathLst>
                <a:path w="71024" h="78466" extrusionOk="0">
                  <a:moveTo>
                    <a:pt x="943" y="0"/>
                  </a:moveTo>
                  <a:cubicBezTo>
                    <a:pt x="0" y="4241"/>
                    <a:pt x="178" y="8796"/>
                    <a:pt x="789" y="13139"/>
                  </a:cubicBezTo>
                  <a:cubicBezTo>
                    <a:pt x="1668" y="19374"/>
                    <a:pt x="3350" y="25468"/>
                    <a:pt x="5794" y="31271"/>
                  </a:cubicBezTo>
                  <a:cubicBezTo>
                    <a:pt x="9176" y="39301"/>
                    <a:pt x="13973" y="46664"/>
                    <a:pt x="17547" y="54609"/>
                  </a:cubicBezTo>
                  <a:cubicBezTo>
                    <a:pt x="19514" y="58983"/>
                    <a:pt x="21110" y="63528"/>
                    <a:pt x="23359" y="67762"/>
                  </a:cubicBezTo>
                  <a:cubicBezTo>
                    <a:pt x="25607" y="71997"/>
                    <a:pt x="28602" y="75984"/>
                    <a:pt x="32705" y="78465"/>
                  </a:cubicBezTo>
                  <a:cubicBezTo>
                    <a:pt x="30724" y="75454"/>
                    <a:pt x="28684" y="71651"/>
                    <a:pt x="30360" y="68461"/>
                  </a:cubicBezTo>
                  <a:cubicBezTo>
                    <a:pt x="31107" y="67039"/>
                    <a:pt x="32466" y="66064"/>
                    <a:pt x="33688" y="65023"/>
                  </a:cubicBezTo>
                  <a:cubicBezTo>
                    <a:pt x="35666" y="63333"/>
                    <a:pt x="37379" y="61354"/>
                    <a:pt x="38763" y="59151"/>
                  </a:cubicBezTo>
                  <a:cubicBezTo>
                    <a:pt x="40489" y="56403"/>
                    <a:pt x="41708" y="53307"/>
                    <a:pt x="43864" y="50881"/>
                  </a:cubicBezTo>
                  <a:cubicBezTo>
                    <a:pt x="47327" y="46981"/>
                    <a:pt x="51249" y="42831"/>
                    <a:pt x="56387" y="41936"/>
                  </a:cubicBezTo>
                  <a:cubicBezTo>
                    <a:pt x="61524" y="41041"/>
                    <a:pt x="65564" y="39960"/>
                    <a:pt x="70284" y="37740"/>
                  </a:cubicBezTo>
                  <a:cubicBezTo>
                    <a:pt x="70528" y="37626"/>
                    <a:pt x="70788" y="37487"/>
                    <a:pt x="70897" y="37241"/>
                  </a:cubicBezTo>
                  <a:cubicBezTo>
                    <a:pt x="71023" y="36957"/>
                    <a:pt x="70907" y="36629"/>
                    <a:pt x="70786" y="36342"/>
                  </a:cubicBezTo>
                  <a:cubicBezTo>
                    <a:pt x="70370" y="35362"/>
                    <a:pt x="69914" y="34453"/>
                    <a:pt x="69441" y="33573"/>
                  </a:cubicBezTo>
                  <a:cubicBezTo>
                    <a:pt x="66713" y="35814"/>
                    <a:pt x="63551" y="37620"/>
                    <a:pt x="60610" y="38690"/>
                  </a:cubicBezTo>
                  <a:cubicBezTo>
                    <a:pt x="56758" y="40091"/>
                    <a:pt x="53304" y="40656"/>
                    <a:pt x="50044" y="43400"/>
                  </a:cubicBezTo>
                  <a:cubicBezTo>
                    <a:pt x="47446" y="45587"/>
                    <a:pt x="45045" y="48128"/>
                    <a:pt x="42935" y="50781"/>
                  </a:cubicBezTo>
                  <a:cubicBezTo>
                    <a:pt x="40453" y="53902"/>
                    <a:pt x="37359" y="58007"/>
                    <a:pt x="33237" y="58007"/>
                  </a:cubicBezTo>
                  <a:cubicBezTo>
                    <a:pt x="32493" y="58007"/>
                    <a:pt x="31715" y="57873"/>
                    <a:pt x="30901" y="57575"/>
                  </a:cubicBezTo>
                  <a:cubicBezTo>
                    <a:pt x="26590" y="55998"/>
                    <a:pt x="23419" y="51227"/>
                    <a:pt x="21114" y="47470"/>
                  </a:cubicBezTo>
                  <a:cubicBezTo>
                    <a:pt x="17075" y="40892"/>
                    <a:pt x="19536" y="35735"/>
                    <a:pt x="19839" y="28711"/>
                  </a:cubicBezTo>
                  <a:cubicBezTo>
                    <a:pt x="19979" y="25462"/>
                    <a:pt x="17784" y="23624"/>
                    <a:pt x="16417" y="20907"/>
                  </a:cubicBezTo>
                  <a:cubicBezTo>
                    <a:pt x="14932" y="17950"/>
                    <a:pt x="15122" y="15204"/>
                    <a:pt x="15150" y="12003"/>
                  </a:cubicBezTo>
                  <a:cubicBezTo>
                    <a:pt x="15177" y="8710"/>
                    <a:pt x="14922" y="7181"/>
                    <a:pt x="11873" y="5900"/>
                  </a:cubicBezTo>
                  <a:cubicBezTo>
                    <a:pt x="9561" y="4929"/>
                    <a:pt x="7126" y="4244"/>
                    <a:pt x="4910" y="3048"/>
                  </a:cubicBezTo>
                  <a:cubicBezTo>
                    <a:pt x="3344" y="2204"/>
                    <a:pt x="1978" y="1193"/>
                    <a:pt x="9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40"/>
            <p:cNvSpPr/>
            <p:nvPr/>
          </p:nvSpPr>
          <p:spPr>
            <a:xfrm>
              <a:off x="2317400" y="643175"/>
              <a:ext cx="538350" cy="876200"/>
            </a:xfrm>
            <a:custGeom>
              <a:avLst/>
              <a:gdLst/>
              <a:ahLst/>
              <a:cxnLst/>
              <a:rect l="l" t="t" r="r" b="b"/>
              <a:pathLst>
                <a:path w="21534" h="35048" extrusionOk="0">
                  <a:moveTo>
                    <a:pt x="17756" y="0"/>
                  </a:moveTo>
                  <a:cubicBezTo>
                    <a:pt x="16774" y="0"/>
                    <a:pt x="15725" y="198"/>
                    <a:pt x="14883" y="216"/>
                  </a:cubicBezTo>
                  <a:cubicBezTo>
                    <a:pt x="11708" y="284"/>
                    <a:pt x="8696" y="788"/>
                    <a:pt x="7253" y="3949"/>
                  </a:cubicBezTo>
                  <a:cubicBezTo>
                    <a:pt x="5546" y="7688"/>
                    <a:pt x="4752" y="10945"/>
                    <a:pt x="4946" y="16377"/>
                  </a:cubicBezTo>
                  <a:cubicBezTo>
                    <a:pt x="5149" y="22062"/>
                    <a:pt x="0" y="26707"/>
                    <a:pt x="302" y="32388"/>
                  </a:cubicBezTo>
                  <a:cubicBezTo>
                    <a:pt x="343" y="33162"/>
                    <a:pt x="480" y="34015"/>
                    <a:pt x="1084" y="34500"/>
                  </a:cubicBezTo>
                  <a:cubicBezTo>
                    <a:pt x="1581" y="34898"/>
                    <a:pt x="2264" y="34941"/>
                    <a:pt x="2900" y="34962"/>
                  </a:cubicBezTo>
                  <a:cubicBezTo>
                    <a:pt x="4598" y="35019"/>
                    <a:pt x="6296" y="35047"/>
                    <a:pt x="7992" y="35047"/>
                  </a:cubicBezTo>
                  <a:cubicBezTo>
                    <a:pt x="11341" y="35047"/>
                    <a:pt x="14686" y="34937"/>
                    <a:pt x="18028" y="34717"/>
                  </a:cubicBezTo>
                  <a:cubicBezTo>
                    <a:pt x="18302" y="34699"/>
                    <a:pt x="18591" y="34675"/>
                    <a:pt x="18814" y="34512"/>
                  </a:cubicBezTo>
                  <a:cubicBezTo>
                    <a:pt x="19214" y="34220"/>
                    <a:pt x="19215" y="33635"/>
                    <a:pt x="19187" y="33140"/>
                  </a:cubicBezTo>
                  <a:cubicBezTo>
                    <a:pt x="18622" y="23488"/>
                    <a:pt x="21534" y="13903"/>
                    <a:pt x="21154" y="4242"/>
                  </a:cubicBezTo>
                  <a:cubicBezTo>
                    <a:pt x="21101" y="2909"/>
                    <a:pt x="20874" y="1176"/>
                    <a:pt x="19616" y="414"/>
                  </a:cubicBezTo>
                  <a:cubicBezTo>
                    <a:pt x="19090" y="96"/>
                    <a:pt x="18439" y="0"/>
                    <a:pt x="17756" y="0"/>
                  </a:cubicBezTo>
                  <a:close/>
                </a:path>
              </a:pathLst>
            </a:custGeom>
            <a:solidFill>
              <a:srgbClr val="FC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40"/>
            <p:cNvSpPr/>
            <p:nvPr/>
          </p:nvSpPr>
          <p:spPr>
            <a:xfrm>
              <a:off x="2215850" y="1102300"/>
              <a:ext cx="666150" cy="502375"/>
            </a:xfrm>
            <a:custGeom>
              <a:avLst/>
              <a:gdLst/>
              <a:ahLst/>
              <a:cxnLst/>
              <a:rect l="l" t="t" r="r" b="b"/>
              <a:pathLst>
                <a:path w="26646" h="20095" extrusionOk="0">
                  <a:moveTo>
                    <a:pt x="7043" y="1"/>
                  </a:moveTo>
                  <a:cubicBezTo>
                    <a:pt x="7041" y="1"/>
                    <a:pt x="7039" y="1"/>
                    <a:pt x="7038" y="1"/>
                  </a:cubicBezTo>
                  <a:cubicBezTo>
                    <a:pt x="6200" y="5"/>
                    <a:pt x="6361" y="722"/>
                    <a:pt x="5845" y="1006"/>
                  </a:cubicBezTo>
                  <a:cubicBezTo>
                    <a:pt x="5729" y="1069"/>
                    <a:pt x="5598" y="1085"/>
                    <a:pt x="5463" y="1085"/>
                  </a:cubicBezTo>
                  <a:cubicBezTo>
                    <a:pt x="5334" y="1085"/>
                    <a:pt x="5201" y="1070"/>
                    <a:pt x="5072" y="1070"/>
                  </a:cubicBezTo>
                  <a:cubicBezTo>
                    <a:pt x="4822" y="1070"/>
                    <a:pt x="4591" y="1125"/>
                    <a:pt x="4447" y="1446"/>
                  </a:cubicBezTo>
                  <a:cubicBezTo>
                    <a:pt x="4362" y="1635"/>
                    <a:pt x="4376" y="1854"/>
                    <a:pt x="4322" y="2055"/>
                  </a:cubicBezTo>
                  <a:cubicBezTo>
                    <a:pt x="4105" y="2849"/>
                    <a:pt x="3043" y="2954"/>
                    <a:pt x="2342" y="3383"/>
                  </a:cubicBezTo>
                  <a:cubicBezTo>
                    <a:pt x="1703" y="3774"/>
                    <a:pt x="1320" y="4546"/>
                    <a:pt x="1398" y="5290"/>
                  </a:cubicBezTo>
                  <a:cubicBezTo>
                    <a:pt x="1487" y="6164"/>
                    <a:pt x="2145" y="6991"/>
                    <a:pt x="1914" y="7838"/>
                  </a:cubicBezTo>
                  <a:cubicBezTo>
                    <a:pt x="1665" y="8748"/>
                    <a:pt x="512" y="9158"/>
                    <a:pt x="211" y="10053"/>
                  </a:cubicBezTo>
                  <a:cubicBezTo>
                    <a:pt x="1" y="10682"/>
                    <a:pt x="272" y="11361"/>
                    <a:pt x="538" y="11969"/>
                  </a:cubicBezTo>
                  <a:cubicBezTo>
                    <a:pt x="1501" y="14162"/>
                    <a:pt x="2544" y="16459"/>
                    <a:pt x="4478" y="17873"/>
                  </a:cubicBezTo>
                  <a:cubicBezTo>
                    <a:pt x="6303" y="19208"/>
                    <a:pt x="8646" y="19552"/>
                    <a:pt x="10887" y="19856"/>
                  </a:cubicBezTo>
                  <a:cubicBezTo>
                    <a:pt x="11767" y="19975"/>
                    <a:pt x="12661" y="20094"/>
                    <a:pt x="13547" y="20094"/>
                  </a:cubicBezTo>
                  <a:cubicBezTo>
                    <a:pt x="14080" y="20094"/>
                    <a:pt x="14610" y="20051"/>
                    <a:pt x="15133" y="19939"/>
                  </a:cubicBezTo>
                  <a:cubicBezTo>
                    <a:pt x="16549" y="19635"/>
                    <a:pt x="17837" y="18838"/>
                    <a:pt x="19272" y="18633"/>
                  </a:cubicBezTo>
                  <a:cubicBezTo>
                    <a:pt x="19651" y="18579"/>
                    <a:pt x="20035" y="18568"/>
                    <a:pt x="20419" y="18568"/>
                  </a:cubicBezTo>
                  <a:cubicBezTo>
                    <a:pt x="20698" y="18568"/>
                    <a:pt x="20978" y="18574"/>
                    <a:pt x="21257" y="18574"/>
                  </a:cubicBezTo>
                  <a:cubicBezTo>
                    <a:pt x="21679" y="18574"/>
                    <a:pt x="22099" y="18560"/>
                    <a:pt x="22514" y="18492"/>
                  </a:cubicBezTo>
                  <a:cubicBezTo>
                    <a:pt x="23938" y="18255"/>
                    <a:pt x="25235" y="17340"/>
                    <a:pt x="25934" y="16075"/>
                  </a:cubicBezTo>
                  <a:cubicBezTo>
                    <a:pt x="26125" y="15730"/>
                    <a:pt x="26275" y="15346"/>
                    <a:pt x="26254" y="14953"/>
                  </a:cubicBezTo>
                  <a:cubicBezTo>
                    <a:pt x="26238" y="14649"/>
                    <a:pt x="26120" y="14357"/>
                    <a:pt x="26098" y="14053"/>
                  </a:cubicBezTo>
                  <a:cubicBezTo>
                    <a:pt x="26037" y="13243"/>
                    <a:pt x="26645" y="12392"/>
                    <a:pt x="26280" y="11667"/>
                  </a:cubicBezTo>
                  <a:cubicBezTo>
                    <a:pt x="26094" y="11298"/>
                    <a:pt x="25691" y="11070"/>
                    <a:pt x="25519" y="10693"/>
                  </a:cubicBezTo>
                  <a:cubicBezTo>
                    <a:pt x="25316" y="10245"/>
                    <a:pt x="25491" y="9723"/>
                    <a:pt x="25451" y="9233"/>
                  </a:cubicBezTo>
                  <a:cubicBezTo>
                    <a:pt x="25393" y="8536"/>
                    <a:pt x="24555" y="6478"/>
                    <a:pt x="23916" y="6478"/>
                  </a:cubicBezTo>
                  <a:cubicBezTo>
                    <a:pt x="23647" y="6478"/>
                    <a:pt x="23414" y="6840"/>
                    <a:pt x="23289" y="7817"/>
                  </a:cubicBezTo>
                  <a:cubicBezTo>
                    <a:pt x="22923" y="7942"/>
                    <a:pt x="22606" y="8195"/>
                    <a:pt x="22228" y="8288"/>
                  </a:cubicBezTo>
                  <a:cubicBezTo>
                    <a:pt x="22113" y="8316"/>
                    <a:pt x="21996" y="8328"/>
                    <a:pt x="21879" y="8328"/>
                  </a:cubicBezTo>
                  <a:cubicBezTo>
                    <a:pt x="21479" y="8328"/>
                    <a:pt x="21075" y="8184"/>
                    <a:pt x="20693" y="8040"/>
                  </a:cubicBezTo>
                  <a:lnTo>
                    <a:pt x="14697" y="5788"/>
                  </a:lnTo>
                  <a:cubicBezTo>
                    <a:pt x="13635" y="5389"/>
                    <a:pt x="12554" y="4979"/>
                    <a:pt x="11668" y="4273"/>
                  </a:cubicBezTo>
                  <a:cubicBezTo>
                    <a:pt x="10407" y="3268"/>
                    <a:pt x="9650" y="1752"/>
                    <a:pt x="8451" y="674"/>
                  </a:cubicBezTo>
                  <a:cubicBezTo>
                    <a:pt x="8055" y="318"/>
                    <a:pt x="7575" y="1"/>
                    <a:pt x="70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0"/>
            <p:cNvSpPr/>
            <p:nvPr/>
          </p:nvSpPr>
          <p:spPr>
            <a:xfrm>
              <a:off x="1990350" y="589975"/>
              <a:ext cx="491850" cy="497575"/>
            </a:xfrm>
            <a:custGeom>
              <a:avLst/>
              <a:gdLst/>
              <a:ahLst/>
              <a:cxnLst/>
              <a:rect l="l" t="t" r="r" b="b"/>
              <a:pathLst>
                <a:path w="19674" h="19903" extrusionOk="0">
                  <a:moveTo>
                    <a:pt x="9394" y="0"/>
                  </a:moveTo>
                  <a:cubicBezTo>
                    <a:pt x="8066" y="0"/>
                    <a:pt x="6742" y="256"/>
                    <a:pt x="5525" y="787"/>
                  </a:cubicBezTo>
                  <a:cubicBezTo>
                    <a:pt x="2973" y="1896"/>
                    <a:pt x="953" y="4225"/>
                    <a:pt x="348" y="6941"/>
                  </a:cubicBezTo>
                  <a:cubicBezTo>
                    <a:pt x="0" y="8503"/>
                    <a:pt x="107" y="10139"/>
                    <a:pt x="447" y="11702"/>
                  </a:cubicBezTo>
                  <a:cubicBezTo>
                    <a:pt x="687" y="12807"/>
                    <a:pt x="1066" y="13929"/>
                    <a:pt x="1855" y="14737"/>
                  </a:cubicBezTo>
                  <a:cubicBezTo>
                    <a:pt x="2857" y="15763"/>
                    <a:pt x="4372" y="16139"/>
                    <a:pt x="5419" y="17117"/>
                  </a:cubicBezTo>
                  <a:cubicBezTo>
                    <a:pt x="6141" y="17792"/>
                    <a:pt x="6635" y="18745"/>
                    <a:pt x="7523" y="19181"/>
                  </a:cubicBezTo>
                  <a:cubicBezTo>
                    <a:pt x="8071" y="19449"/>
                    <a:pt x="8679" y="19478"/>
                    <a:pt x="9297" y="19478"/>
                  </a:cubicBezTo>
                  <a:cubicBezTo>
                    <a:pt x="9466" y="19478"/>
                    <a:pt x="9635" y="19475"/>
                    <a:pt x="9803" y="19475"/>
                  </a:cubicBezTo>
                  <a:cubicBezTo>
                    <a:pt x="10085" y="19475"/>
                    <a:pt x="10365" y="19481"/>
                    <a:pt x="10640" y="19513"/>
                  </a:cubicBezTo>
                  <a:cubicBezTo>
                    <a:pt x="11421" y="19602"/>
                    <a:pt x="12178" y="19902"/>
                    <a:pt x="12960" y="19902"/>
                  </a:cubicBezTo>
                  <a:cubicBezTo>
                    <a:pt x="13001" y="19902"/>
                    <a:pt x="13042" y="19902"/>
                    <a:pt x="13084" y="19900"/>
                  </a:cubicBezTo>
                  <a:cubicBezTo>
                    <a:pt x="14310" y="19845"/>
                    <a:pt x="15363" y="18995"/>
                    <a:pt x="16127" y="18034"/>
                  </a:cubicBezTo>
                  <a:cubicBezTo>
                    <a:pt x="16891" y="17073"/>
                    <a:pt x="17463" y="15963"/>
                    <a:pt x="18292" y="15058"/>
                  </a:cubicBezTo>
                  <a:cubicBezTo>
                    <a:pt x="18620" y="14699"/>
                    <a:pt x="18994" y="14362"/>
                    <a:pt x="19178" y="13912"/>
                  </a:cubicBezTo>
                  <a:cubicBezTo>
                    <a:pt x="19312" y="13583"/>
                    <a:pt x="19332" y="13220"/>
                    <a:pt x="19351" y="12865"/>
                  </a:cubicBezTo>
                  <a:cubicBezTo>
                    <a:pt x="19443" y="11115"/>
                    <a:pt x="19535" y="9366"/>
                    <a:pt x="19627" y="7617"/>
                  </a:cubicBezTo>
                  <a:lnTo>
                    <a:pt x="19627" y="7617"/>
                  </a:lnTo>
                  <a:cubicBezTo>
                    <a:pt x="19628" y="7600"/>
                    <a:pt x="19629" y="7583"/>
                    <a:pt x="19630" y="7566"/>
                  </a:cubicBezTo>
                  <a:lnTo>
                    <a:pt x="19630" y="7566"/>
                  </a:lnTo>
                  <a:cubicBezTo>
                    <a:pt x="19644" y="7286"/>
                    <a:pt x="19659" y="7006"/>
                    <a:pt x="19674" y="6726"/>
                  </a:cubicBezTo>
                  <a:lnTo>
                    <a:pt x="19674" y="6726"/>
                  </a:lnTo>
                  <a:lnTo>
                    <a:pt x="19605" y="7293"/>
                  </a:lnTo>
                  <a:lnTo>
                    <a:pt x="19605" y="7293"/>
                  </a:lnTo>
                  <a:cubicBezTo>
                    <a:pt x="19566" y="7086"/>
                    <a:pt x="19484" y="6879"/>
                    <a:pt x="19396" y="6689"/>
                  </a:cubicBezTo>
                  <a:cubicBezTo>
                    <a:pt x="18227" y="4164"/>
                    <a:pt x="16174" y="2032"/>
                    <a:pt x="13633" y="899"/>
                  </a:cubicBezTo>
                  <a:cubicBezTo>
                    <a:pt x="12305" y="307"/>
                    <a:pt x="10847" y="0"/>
                    <a:pt x="9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0"/>
            <p:cNvSpPr/>
            <p:nvPr/>
          </p:nvSpPr>
          <p:spPr>
            <a:xfrm>
              <a:off x="2402925" y="405525"/>
              <a:ext cx="555725" cy="854875"/>
            </a:xfrm>
            <a:custGeom>
              <a:avLst/>
              <a:gdLst/>
              <a:ahLst/>
              <a:cxnLst/>
              <a:rect l="l" t="t" r="r" b="b"/>
              <a:pathLst>
                <a:path w="22229" h="34195" extrusionOk="0">
                  <a:moveTo>
                    <a:pt x="12333" y="1"/>
                  </a:moveTo>
                  <a:cubicBezTo>
                    <a:pt x="7629" y="1"/>
                    <a:pt x="3300" y="2167"/>
                    <a:pt x="1407" y="7158"/>
                  </a:cubicBezTo>
                  <a:cubicBezTo>
                    <a:pt x="0" y="10871"/>
                    <a:pt x="188" y="14980"/>
                    <a:pt x="577" y="18932"/>
                  </a:cubicBezTo>
                  <a:cubicBezTo>
                    <a:pt x="762" y="20812"/>
                    <a:pt x="995" y="22716"/>
                    <a:pt x="1714" y="24463"/>
                  </a:cubicBezTo>
                  <a:cubicBezTo>
                    <a:pt x="3274" y="28264"/>
                    <a:pt x="6884" y="30801"/>
                    <a:pt x="10503" y="32750"/>
                  </a:cubicBezTo>
                  <a:cubicBezTo>
                    <a:pt x="11882" y="33492"/>
                    <a:pt x="13421" y="34194"/>
                    <a:pt x="14946" y="34194"/>
                  </a:cubicBezTo>
                  <a:cubicBezTo>
                    <a:pt x="15365" y="34194"/>
                    <a:pt x="15783" y="34141"/>
                    <a:pt x="16196" y="34022"/>
                  </a:cubicBezTo>
                  <a:cubicBezTo>
                    <a:pt x="18116" y="33465"/>
                    <a:pt x="19364" y="31613"/>
                    <a:pt x="20138" y="29769"/>
                  </a:cubicBezTo>
                  <a:cubicBezTo>
                    <a:pt x="21744" y="25937"/>
                    <a:pt x="22001" y="21692"/>
                    <a:pt x="22120" y="17540"/>
                  </a:cubicBezTo>
                  <a:cubicBezTo>
                    <a:pt x="22201" y="14778"/>
                    <a:pt x="22228" y="12010"/>
                    <a:pt x="22025" y="9253"/>
                  </a:cubicBezTo>
                  <a:cubicBezTo>
                    <a:pt x="21891" y="7423"/>
                    <a:pt x="21648" y="5572"/>
                    <a:pt x="20952" y="3873"/>
                  </a:cubicBezTo>
                  <a:cubicBezTo>
                    <a:pt x="20650" y="3138"/>
                    <a:pt x="20254" y="2422"/>
                    <a:pt x="19658" y="1899"/>
                  </a:cubicBezTo>
                  <a:cubicBezTo>
                    <a:pt x="19085" y="1398"/>
                    <a:pt x="18363" y="1103"/>
                    <a:pt x="17638" y="868"/>
                  </a:cubicBezTo>
                  <a:cubicBezTo>
                    <a:pt x="15888" y="301"/>
                    <a:pt x="14084" y="1"/>
                    <a:pt x="12333" y="1"/>
                  </a:cubicBezTo>
                  <a:close/>
                </a:path>
              </a:pathLst>
            </a:custGeom>
            <a:solidFill>
              <a:srgbClr val="FC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40"/>
            <p:cNvSpPr/>
            <p:nvPr/>
          </p:nvSpPr>
          <p:spPr>
            <a:xfrm>
              <a:off x="2237350" y="238100"/>
              <a:ext cx="736100" cy="603575"/>
            </a:xfrm>
            <a:custGeom>
              <a:avLst/>
              <a:gdLst/>
              <a:ahLst/>
              <a:cxnLst/>
              <a:rect l="l" t="t" r="r" b="b"/>
              <a:pathLst>
                <a:path w="29444" h="24143" extrusionOk="0">
                  <a:moveTo>
                    <a:pt x="19761" y="1"/>
                  </a:moveTo>
                  <a:cubicBezTo>
                    <a:pt x="18966" y="1"/>
                    <a:pt x="18154" y="286"/>
                    <a:pt x="17646" y="892"/>
                  </a:cubicBezTo>
                  <a:cubicBezTo>
                    <a:pt x="16674" y="453"/>
                    <a:pt x="15630" y="264"/>
                    <a:pt x="14570" y="264"/>
                  </a:cubicBezTo>
                  <a:cubicBezTo>
                    <a:pt x="13004" y="264"/>
                    <a:pt x="11404" y="676"/>
                    <a:pt x="9954" y="1296"/>
                  </a:cubicBezTo>
                  <a:cubicBezTo>
                    <a:pt x="5987" y="2991"/>
                    <a:pt x="2666" y="6272"/>
                    <a:pt x="1179" y="10322"/>
                  </a:cubicBezTo>
                  <a:cubicBezTo>
                    <a:pt x="147" y="13128"/>
                    <a:pt x="1" y="16206"/>
                    <a:pt x="406" y="19168"/>
                  </a:cubicBezTo>
                  <a:cubicBezTo>
                    <a:pt x="572" y="20378"/>
                    <a:pt x="842" y="21613"/>
                    <a:pt x="1535" y="22620"/>
                  </a:cubicBezTo>
                  <a:cubicBezTo>
                    <a:pt x="2296" y="23727"/>
                    <a:pt x="3226" y="24142"/>
                    <a:pt x="4221" y="24142"/>
                  </a:cubicBezTo>
                  <a:cubicBezTo>
                    <a:pt x="6336" y="24142"/>
                    <a:pt x="8744" y="22265"/>
                    <a:pt x="10437" y="21184"/>
                  </a:cubicBezTo>
                  <a:cubicBezTo>
                    <a:pt x="14934" y="18309"/>
                    <a:pt x="19477" y="15399"/>
                    <a:pt x="23203" y="11576"/>
                  </a:cubicBezTo>
                  <a:cubicBezTo>
                    <a:pt x="24064" y="12363"/>
                    <a:pt x="25330" y="12443"/>
                    <a:pt x="26469" y="12696"/>
                  </a:cubicBezTo>
                  <a:cubicBezTo>
                    <a:pt x="27608" y="12949"/>
                    <a:pt x="28867" y="13629"/>
                    <a:pt x="28975" y="14791"/>
                  </a:cubicBezTo>
                  <a:cubicBezTo>
                    <a:pt x="29444" y="12103"/>
                    <a:pt x="29067" y="9274"/>
                    <a:pt x="27910" y="6805"/>
                  </a:cubicBezTo>
                  <a:cubicBezTo>
                    <a:pt x="26752" y="4334"/>
                    <a:pt x="24819" y="2234"/>
                    <a:pt x="22454" y="876"/>
                  </a:cubicBezTo>
                  <a:cubicBezTo>
                    <a:pt x="21698" y="441"/>
                    <a:pt x="20877" y="75"/>
                    <a:pt x="20006" y="10"/>
                  </a:cubicBezTo>
                  <a:cubicBezTo>
                    <a:pt x="19925" y="4"/>
                    <a:pt x="19843" y="1"/>
                    <a:pt x="197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40"/>
            <p:cNvSpPr/>
            <p:nvPr/>
          </p:nvSpPr>
          <p:spPr>
            <a:xfrm>
              <a:off x="2290800" y="758650"/>
              <a:ext cx="190450" cy="229525"/>
            </a:xfrm>
            <a:custGeom>
              <a:avLst/>
              <a:gdLst/>
              <a:ahLst/>
              <a:cxnLst/>
              <a:rect l="l" t="t" r="r" b="b"/>
              <a:pathLst>
                <a:path w="7618" h="9181" extrusionOk="0">
                  <a:moveTo>
                    <a:pt x="2420" y="1"/>
                  </a:moveTo>
                  <a:cubicBezTo>
                    <a:pt x="1863" y="1"/>
                    <a:pt x="1315" y="159"/>
                    <a:pt x="898" y="522"/>
                  </a:cubicBezTo>
                  <a:cubicBezTo>
                    <a:pt x="151" y="1168"/>
                    <a:pt x="1" y="2268"/>
                    <a:pt x="65" y="3253"/>
                  </a:cubicBezTo>
                  <a:cubicBezTo>
                    <a:pt x="156" y="4640"/>
                    <a:pt x="587" y="6027"/>
                    <a:pt x="1431" y="7132"/>
                  </a:cubicBezTo>
                  <a:cubicBezTo>
                    <a:pt x="2274" y="8237"/>
                    <a:pt x="3551" y="9038"/>
                    <a:pt x="4937" y="9165"/>
                  </a:cubicBezTo>
                  <a:cubicBezTo>
                    <a:pt x="5038" y="9175"/>
                    <a:pt x="5141" y="9180"/>
                    <a:pt x="5243" y="9180"/>
                  </a:cubicBezTo>
                  <a:cubicBezTo>
                    <a:pt x="5546" y="9180"/>
                    <a:pt x="5848" y="9132"/>
                    <a:pt x="6111" y="8988"/>
                  </a:cubicBezTo>
                  <a:cubicBezTo>
                    <a:pt x="6601" y="8719"/>
                    <a:pt x="6870" y="8177"/>
                    <a:pt x="7031" y="7643"/>
                  </a:cubicBezTo>
                  <a:cubicBezTo>
                    <a:pt x="7617" y="5700"/>
                    <a:pt x="7189" y="2975"/>
                    <a:pt x="5633" y="1606"/>
                  </a:cubicBezTo>
                  <a:cubicBezTo>
                    <a:pt x="4966" y="1021"/>
                    <a:pt x="4256" y="449"/>
                    <a:pt x="3416" y="165"/>
                  </a:cubicBezTo>
                  <a:cubicBezTo>
                    <a:pt x="3099" y="59"/>
                    <a:pt x="2758" y="1"/>
                    <a:pt x="2420" y="1"/>
                  </a:cubicBezTo>
                  <a:close/>
                </a:path>
              </a:pathLst>
            </a:custGeom>
            <a:solidFill>
              <a:srgbClr val="FC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40"/>
            <p:cNvSpPr/>
            <p:nvPr/>
          </p:nvSpPr>
          <p:spPr>
            <a:xfrm>
              <a:off x="2899100" y="1630100"/>
              <a:ext cx="6050" cy="9800"/>
            </a:xfrm>
            <a:custGeom>
              <a:avLst/>
              <a:gdLst/>
              <a:ahLst/>
              <a:cxnLst/>
              <a:rect l="l" t="t" r="r" b="b"/>
              <a:pathLst>
                <a:path w="242" h="392" extrusionOk="0">
                  <a:moveTo>
                    <a:pt x="1" y="1"/>
                  </a:moveTo>
                  <a:lnTo>
                    <a:pt x="91" y="361"/>
                  </a:lnTo>
                  <a:cubicBezTo>
                    <a:pt x="91" y="361"/>
                    <a:pt x="152" y="373"/>
                    <a:pt x="242" y="3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 w="6050" cap="flat" cmpd="sng">
              <a:solidFill>
                <a:srgbClr val="000000"/>
              </a:solidFill>
              <a:prstDash val="solid"/>
              <a:miter lim="1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40"/>
            <p:cNvSpPr/>
            <p:nvPr/>
          </p:nvSpPr>
          <p:spPr>
            <a:xfrm>
              <a:off x="2905125" y="1582750"/>
              <a:ext cx="1182050" cy="595175"/>
            </a:xfrm>
            <a:custGeom>
              <a:avLst/>
              <a:gdLst/>
              <a:ahLst/>
              <a:cxnLst/>
              <a:rect l="l" t="t" r="r" b="b"/>
              <a:pathLst>
                <a:path w="47282" h="23807" extrusionOk="0">
                  <a:moveTo>
                    <a:pt x="47281" y="0"/>
                  </a:moveTo>
                  <a:cubicBezTo>
                    <a:pt x="47281" y="1"/>
                    <a:pt x="40067" y="2345"/>
                    <a:pt x="33215" y="3336"/>
                  </a:cubicBezTo>
                  <a:cubicBezTo>
                    <a:pt x="26361" y="4329"/>
                    <a:pt x="25730" y="8387"/>
                    <a:pt x="25730" y="8387"/>
                  </a:cubicBezTo>
                  <a:cubicBezTo>
                    <a:pt x="25730" y="8387"/>
                    <a:pt x="20632" y="4137"/>
                    <a:pt x="15713" y="4137"/>
                  </a:cubicBezTo>
                  <a:cubicBezTo>
                    <a:pt x="15565" y="4137"/>
                    <a:pt x="15418" y="4140"/>
                    <a:pt x="15270" y="4148"/>
                  </a:cubicBezTo>
                  <a:cubicBezTo>
                    <a:pt x="14973" y="4164"/>
                    <a:pt x="14657" y="4172"/>
                    <a:pt x="14325" y="4172"/>
                  </a:cubicBezTo>
                  <a:cubicBezTo>
                    <a:pt x="9660" y="4172"/>
                    <a:pt x="1970" y="2681"/>
                    <a:pt x="214" y="2329"/>
                  </a:cubicBezTo>
                  <a:cubicBezTo>
                    <a:pt x="121" y="2310"/>
                    <a:pt x="59" y="2298"/>
                    <a:pt x="1" y="2286"/>
                  </a:cubicBezTo>
                  <a:lnTo>
                    <a:pt x="1" y="2286"/>
                  </a:lnTo>
                  <a:lnTo>
                    <a:pt x="1924" y="5410"/>
                  </a:lnTo>
                  <a:cubicBezTo>
                    <a:pt x="1924" y="5410"/>
                    <a:pt x="7064" y="14338"/>
                    <a:pt x="11392" y="17675"/>
                  </a:cubicBezTo>
                  <a:cubicBezTo>
                    <a:pt x="15719" y="21011"/>
                    <a:pt x="21221" y="23806"/>
                    <a:pt x="21221" y="23806"/>
                  </a:cubicBezTo>
                  <a:lnTo>
                    <a:pt x="28254" y="21101"/>
                  </a:lnTo>
                  <a:lnTo>
                    <a:pt x="37993" y="9920"/>
                  </a:lnTo>
                  <a:lnTo>
                    <a:pt x="47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40"/>
            <p:cNvSpPr/>
            <p:nvPr/>
          </p:nvSpPr>
          <p:spPr>
            <a:xfrm>
              <a:off x="2626525" y="1578225"/>
              <a:ext cx="875900" cy="941475"/>
            </a:xfrm>
            <a:custGeom>
              <a:avLst/>
              <a:gdLst/>
              <a:ahLst/>
              <a:cxnLst/>
              <a:rect l="l" t="t" r="r" b="b"/>
              <a:pathLst>
                <a:path w="35036" h="37659" extrusionOk="0">
                  <a:moveTo>
                    <a:pt x="5246" y="1"/>
                  </a:moveTo>
                  <a:lnTo>
                    <a:pt x="0" y="29041"/>
                  </a:lnTo>
                  <a:lnTo>
                    <a:pt x="28103" y="37659"/>
                  </a:lnTo>
                  <a:lnTo>
                    <a:pt x="35036" y="9367"/>
                  </a:lnTo>
                  <a:lnTo>
                    <a:pt x="5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40"/>
            <p:cNvSpPr/>
            <p:nvPr/>
          </p:nvSpPr>
          <p:spPr>
            <a:xfrm>
              <a:off x="3329100" y="1812400"/>
              <a:ext cx="281050" cy="707300"/>
            </a:xfrm>
            <a:custGeom>
              <a:avLst/>
              <a:gdLst/>
              <a:ahLst/>
              <a:cxnLst/>
              <a:rect l="l" t="t" r="r" b="b"/>
              <a:pathLst>
                <a:path w="11242" h="28292" extrusionOk="0">
                  <a:moveTo>
                    <a:pt x="6933" y="0"/>
                  </a:moveTo>
                  <a:lnTo>
                    <a:pt x="0" y="28292"/>
                  </a:lnTo>
                  <a:lnTo>
                    <a:pt x="4684" y="27355"/>
                  </a:lnTo>
                  <a:lnTo>
                    <a:pt x="11242" y="188"/>
                  </a:lnTo>
                  <a:lnTo>
                    <a:pt x="6933" y="0"/>
                  </a:lnTo>
                  <a:close/>
                </a:path>
              </a:pathLst>
            </a:custGeom>
            <a:solidFill>
              <a:srgbClr val="474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40"/>
            <p:cNvSpPr/>
            <p:nvPr/>
          </p:nvSpPr>
          <p:spPr>
            <a:xfrm>
              <a:off x="3446200" y="1550100"/>
              <a:ext cx="707300" cy="946175"/>
            </a:xfrm>
            <a:custGeom>
              <a:avLst/>
              <a:gdLst/>
              <a:ahLst/>
              <a:cxnLst/>
              <a:rect l="l" t="t" r="r" b="b"/>
              <a:pathLst>
                <a:path w="28292" h="37847" extrusionOk="0">
                  <a:moveTo>
                    <a:pt x="28292" y="1"/>
                  </a:moveTo>
                  <a:lnTo>
                    <a:pt x="6558" y="10680"/>
                  </a:lnTo>
                  <a:lnTo>
                    <a:pt x="0" y="37847"/>
                  </a:lnTo>
                  <a:lnTo>
                    <a:pt x="19860" y="28105"/>
                  </a:lnTo>
                  <a:lnTo>
                    <a:pt x="282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40"/>
            <p:cNvSpPr/>
            <p:nvPr/>
          </p:nvSpPr>
          <p:spPr>
            <a:xfrm>
              <a:off x="2018200" y="1932175"/>
              <a:ext cx="950300" cy="415075"/>
            </a:xfrm>
            <a:custGeom>
              <a:avLst/>
              <a:gdLst/>
              <a:ahLst/>
              <a:cxnLst/>
              <a:rect l="l" t="t" r="r" b="b"/>
              <a:pathLst>
                <a:path w="38012" h="16603" extrusionOk="0">
                  <a:moveTo>
                    <a:pt x="26445" y="1"/>
                  </a:moveTo>
                  <a:cubicBezTo>
                    <a:pt x="25822" y="1"/>
                    <a:pt x="25199" y="48"/>
                    <a:pt x="24583" y="145"/>
                  </a:cubicBezTo>
                  <a:cubicBezTo>
                    <a:pt x="23592" y="301"/>
                    <a:pt x="22601" y="589"/>
                    <a:pt x="21781" y="1166"/>
                  </a:cubicBezTo>
                  <a:cubicBezTo>
                    <a:pt x="20838" y="1831"/>
                    <a:pt x="20189" y="2827"/>
                    <a:pt x="19352" y="3621"/>
                  </a:cubicBezTo>
                  <a:cubicBezTo>
                    <a:pt x="17035" y="5818"/>
                    <a:pt x="13601" y="6230"/>
                    <a:pt x="10422" y="6529"/>
                  </a:cubicBezTo>
                  <a:lnTo>
                    <a:pt x="3275" y="7205"/>
                  </a:lnTo>
                  <a:cubicBezTo>
                    <a:pt x="2778" y="7252"/>
                    <a:pt x="2251" y="7311"/>
                    <a:pt x="1862" y="7624"/>
                  </a:cubicBezTo>
                  <a:cubicBezTo>
                    <a:pt x="1506" y="7909"/>
                    <a:pt x="1329" y="8358"/>
                    <a:pt x="1197" y="8794"/>
                  </a:cubicBezTo>
                  <a:cubicBezTo>
                    <a:pt x="0" y="10592"/>
                    <a:pt x="1151" y="13798"/>
                    <a:pt x="1187" y="15787"/>
                  </a:cubicBezTo>
                  <a:cubicBezTo>
                    <a:pt x="1190" y="15998"/>
                    <a:pt x="1200" y="16226"/>
                    <a:pt x="1333" y="16390"/>
                  </a:cubicBezTo>
                  <a:cubicBezTo>
                    <a:pt x="1464" y="16553"/>
                    <a:pt x="1667" y="16602"/>
                    <a:pt x="1883" y="16602"/>
                  </a:cubicBezTo>
                  <a:cubicBezTo>
                    <a:pt x="2021" y="16602"/>
                    <a:pt x="2164" y="16582"/>
                    <a:pt x="2296" y="16558"/>
                  </a:cubicBezTo>
                  <a:cubicBezTo>
                    <a:pt x="5677" y="15957"/>
                    <a:pt x="9103" y="15654"/>
                    <a:pt x="12535" y="15654"/>
                  </a:cubicBezTo>
                  <a:cubicBezTo>
                    <a:pt x="13026" y="15654"/>
                    <a:pt x="13517" y="15660"/>
                    <a:pt x="14009" y="15673"/>
                  </a:cubicBezTo>
                  <a:cubicBezTo>
                    <a:pt x="14679" y="15690"/>
                    <a:pt x="15356" y="15717"/>
                    <a:pt x="16029" y="15717"/>
                  </a:cubicBezTo>
                  <a:cubicBezTo>
                    <a:pt x="17195" y="15717"/>
                    <a:pt x="18352" y="15635"/>
                    <a:pt x="19453" y="15271"/>
                  </a:cubicBezTo>
                  <a:cubicBezTo>
                    <a:pt x="20596" y="14893"/>
                    <a:pt x="21646" y="14220"/>
                    <a:pt x="22833" y="14015"/>
                  </a:cubicBezTo>
                  <a:cubicBezTo>
                    <a:pt x="23133" y="13963"/>
                    <a:pt x="23435" y="13943"/>
                    <a:pt x="23739" y="13943"/>
                  </a:cubicBezTo>
                  <a:cubicBezTo>
                    <a:pt x="24430" y="13943"/>
                    <a:pt x="25127" y="14050"/>
                    <a:pt x="25816" y="14140"/>
                  </a:cubicBezTo>
                  <a:cubicBezTo>
                    <a:pt x="27255" y="14327"/>
                    <a:pt x="28704" y="14437"/>
                    <a:pt x="30155" y="14471"/>
                  </a:cubicBezTo>
                  <a:cubicBezTo>
                    <a:pt x="30162" y="14471"/>
                    <a:pt x="30169" y="14471"/>
                    <a:pt x="30176" y="14471"/>
                  </a:cubicBezTo>
                  <a:cubicBezTo>
                    <a:pt x="30533" y="14471"/>
                    <a:pt x="31020" y="14279"/>
                    <a:pt x="30892" y="13952"/>
                  </a:cubicBezTo>
                  <a:lnTo>
                    <a:pt x="30892" y="13952"/>
                  </a:lnTo>
                  <a:lnTo>
                    <a:pt x="33027" y="14279"/>
                  </a:lnTo>
                  <a:cubicBezTo>
                    <a:pt x="33134" y="14295"/>
                    <a:pt x="33250" y="14304"/>
                    <a:pt x="33367" y="14304"/>
                  </a:cubicBezTo>
                  <a:cubicBezTo>
                    <a:pt x="33942" y="14304"/>
                    <a:pt x="34568" y="14099"/>
                    <a:pt x="34500" y="13575"/>
                  </a:cubicBezTo>
                  <a:cubicBezTo>
                    <a:pt x="34472" y="13354"/>
                    <a:pt x="34306" y="13177"/>
                    <a:pt x="34147" y="13021"/>
                  </a:cubicBezTo>
                  <a:cubicBezTo>
                    <a:pt x="31604" y="10527"/>
                    <a:pt x="28367" y="8747"/>
                    <a:pt x="24897" y="7933"/>
                  </a:cubicBezTo>
                  <a:lnTo>
                    <a:pt x="24897" y="7933"/>
                  </a:lnTo>
                  <a:cubicBezTo>
                    <a:pt x="28554" y="8102"/>
                    <a:pt x="32156" y="8898"/>
                    <a:pt x="35544" y="10286"/>
                  </a:cubicBezTo>
                  <a:cubicBezTo>
                    <a:pt x="35954" y="10455"/>
                    <a:pt x="36376" y="10635"/>
                    <a:pt x="36817" y="10635"/>
                  </a:cubicBezTo>
                  <a:cubicBezTo>
                    <a:pt x="36837" y="10635"/>
                    <a:pt x="36857" y="10634"/>
                    <a:pt x="36877" y="10634"/>
                  </a:cubicBezTo>
                  <a:cubicBezTo>
                    <a:pt x="37340" y="10617"/>
                    <a:pt x="37830" y="10328"/>
                    <a:pt x="37910" y="9872"/>
                  </a:cubicBezTo>
                  <a:cubicBezTo>
                    <a:pt x="38012" y="9290"/>
                    <a:pt x="37448" y="8824"/>
                    <a:pt x="36945" y="8515"/>
                  </a:cubicBezTo>
                  <a:cubicBezTo>
                    <a:pt x="33355" y="6311"/>
                    <a:pt x="29410" y="4746"/>
                    <a:pt x="25286" y="3890"/>
                  </a:cubicBezTo>
                  <a:cubicBezTo>
                    <a:pt x="25923" y="3710"/>
                    <a:pt x="26564" y="3633"/>
                    <a:pt x="27207" y="3633"/>
                  </a:cubicBezTo>
                  <a:cubicBezTo>
                    <a:pt x="29677" y="3633"/>
                    <a:pt x="32178" y="4763"/>
                    <a:pt x="34615" y="5494"/>
                  </a:cubicBezTo>
                  <a:cubicBezTo>
                    <a:pt x="34969" y="5600"/>
                    <a:pt x="35341" y="5697"/>
                    <a:pt x="35706" y="5697"/>
                  </a:cubicBezTo>
                  <a:cubicBezTo>
                    <a:pt x="35874" y="5697"/>
                    <a:pt x="36040" y="5677"/>
                    <a:pt x="36203" y="5627"/>
                  </a:cubicBezTo>
                  <a:cubicBezTo>
                    <a:pt x="36718" y="5469"/>
                    <a:pt x="37143" y="4901"/>
                    <a:pt x="36954" y="4397"/>
                  </a:cubicBezTo>
                  <a:cubicBezTo>
                    <a:pt x="36780" y="3929"/>
                    <a:pt x="36224" y="3762"/>
                    <a:pt x="35761" y="3579"/>
                  </a:cubicBezTo>
                  <a:cubicBezTo>
                    <a:pt x="34804" y="3201"/>
                    <a:pt x="34001" y="2526"/>
                    <a:pt x="33138" y="1967"/>
                  </a:cubicBezTo>
                  <a:cubicBezTo>
                    <a:pt x="31160" y="683"/>
                    <a:pt x="28802" y="1"/>
                    <a:pt x="26445" y="1"/>
                  </a:cubicBezTo>
                  <a:close/>
                </a:path>
              </a:pathLst>
            </a:custGeom>
            <a:solidFill>
              <a:srgbClr val="FC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40"/>
            <p:cNvSpPr/>
            <p:nvPr/>
          </p:nvSpPr>
          <p:spPr>
            <a:xfrm>
              <a:off x="2609025" y="2188675"/>
              <a:ext cx="188075" cy="90125"/>
            </a:xfrm>
            <a:custGeom>
              <a:avLst/>
              <a:gdLst/>
              <a:ahLst/>
              <a:cxnLst/>
              <a:rect l="l" t="t" r="r" b="b"/>
              <a:pathLst>
                <a:path w="7523" h="3605" fill="none" extrusionOk="0">
                  <a:moveTo>
                    <a:pt x="1" y="32"/>
                  </a:moveTo>
                  <a:cubicBezTo>
                    <a:pt x="907" y="1"/>
                    <a:pt x="1775" y="366"/>
                    <a:pt x="2609" y="724"/>
                  </a:cubicBezTo>
                  <a:cubicBezTo>
                    <a:pt x="4363" y="1479"/>
                    <a:pt x="6164" y="2262"/>
                    <a:pt x="7523" y="3605"/>
                  </a:cubicBezTo>
                </a:path>
              </a:pathLst>
            </a:custGeom>
            <a:noFill/>
            <a:ln w="12075" cap="flat" cmpd="sng">
              <a:solidFill>
                <a:srgbClr val="F3E2CC"/>
              </a:solidFill>
              <a:prstDash val="solid"/>
              <a:miter lim="10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0"/>
            <p:cNvSpPr/>
            <p:nvPr/>
          </p:nvSpPr>
          <p:spPr>
            <a:xfrm>
              <a:off x="1309275" y="1295675"/>
              <a:ext cx="861050" cy="1179525"/>
            </a:xfrm>
            <a:custGeom>
              <a:avLst/>
              <a:gdLst/>
              <a:ahLst/>
              <a:cxnLst/>
              <a:rect l="l" t="t" r="r" b="b"/>
              <a:pathLst>
                <a:path w="34442" h="47181" extrusionOk="0">
                  <a:moveTo>
                    <a:pt x="24054" y="0"/>
                  </a:moveTo>
                  <a:cubicBezTo>
                    <a:pt x="22710" y="0"/>
                    <a:pt x="20474" y="2724"/>
                    <a:pt x="19676" y="3646"/>
                  </a:cubicBezTo>
                  <a:cubicBezTo>
                    <a:pt x="18419" y="5096"/>
                    <a:pt x="17381" y="6735"/>
                    <a:pt x="16619" y="8497"/>
                  </a:cubicBezTo>
                  <a:cubicBezTo>
                    <a:pt x="14487" y="13427"/>
                    <a:pt x="14290" y="19522"/>
                    <a:pt x="10275" y="23090"/>
                  </a:cubicBezTo>
                  <a:cubicBezTo>
                    <a:pt x="9188" y="24056"/>
                    <a:pt x="7889" y="24756"/>
                    <a:pt x="6781" y="25697"/>
                  </a:cubicBezTo>
                  <a:cubicBezTo>
                    <a:pt x="3711" y="28304"/>
                    <a:pt x="2448" y="32407"/>
                    <a:pt x="1351" y="36283"/>
                  </a:cubicBezTo>
                  <a:cubicBezTo>
                    <a:pt x="667" y="38698"/>
                    <a:pt x="0" y="41333"/>
                    <a:pt x="952" y="43656"/>
                  </a:cubicBezTo>
                  <a:cubicBezTo>
                    <a:pt x="1811" y="45752"/>
                    <a:pt x="4041" y="47180"/>
                    <a:pt x="6293" y="47180"/>
                  </a:cubicBezTo>
                  <a:cubicBezTo>
                    <a:pt x="6556" y="47180"/>
                    <a:pt x="6820" y="47161"/>
                    <a:pt x="7082" y="47120"/>
                  </a:cubicBezTo>
                  <a:cubicBezTo>
                    <a:pt x="8858" y="46846"/>
                    <a:pt x="10406" y="45754"/>
                    <a:pt x="12145" y="45298"/>
                  </a:cubicBezTo>
                  <a:cubicBezTo>
                    <a:pt x="14341" y="44724"/>
                    <a:pt x="16740" y="45190"/>
                    <a:pt x="18880" y="44431"/>
                  </a:cubicBezTo>
                  <a:cubicBezTo>
                    <a:pt x="20240" y="43948"/>
                    <a:pt x="21392" y="43002"/>
                    <a:pt x="22734" y="42470"/>
                  </a:cubicBezTo>
                  <a:cubicBezTo>
                    <a:pt x="23693" y="42091"/>
                    <a:pt x="24724" y="41932"/>
                    <a:pt x="25719" y="41656"/>
                  </a:cubicBezTo>
                  <a:cubicBezTo>
                    <a:pt x="28473" y="40892"/>
                    <a:pt x="30989" y="39153"/>
                    <a:pt x="32476" y="36712"/>
                  </a:cubicBezTo>
                  <a:cubicBezTo>
                    <a:pt x="33962" y="34270"/>
                    <a:pt x="34338" y="31128"/>
                    <a:pt x="33254" y="28485"/>
                  </a:cubicBezTo>
                  <a:cubicBezTo>
                    <a:pt x="32644" y="26996"/>
                    <a:pt x="31583" y="25587"/>
                    <a:pt x="31679" y="23981"/>
                  </a:cubicBezTo>
                  <a:cubicBezTo>
                    <a:pt x="31779" y="22311"/>
                    <a:pt x="33100" y="21000"/>
                    <a:pt x="33759" y="19463"/>
                  </a:cubicBezTo>
                  <a:cubicBezTo>
                    <a:pt x="34442" y="17871"/>
                    <a:pt x="34398" y="16074"/>
                    <a:pt x="34315" y="14344"/>
                  </a:cubicBezTo>
                  <a:cubicBezTo>
                    <a:pt x="34192" y="11778"/>
                    <a:pt x="33972" y="9095"/>
                    <a:pt x="32606" y="6917"/>
                  </a:cubicBezTo>
                  <a:cubicBezTo>
                    <a:pt x="31620" y="5343"/>
                    <a:pt x="30138" y="4224"/>
                    <a:pt x="28637" y="3177"/>
                  </a:cubicBezTo>
                  <a:cubicBezTo>
                    <a:pt x="27675" y="2506"/>
                    <a:pt x="25165" y="44"/>
                    <a:pt x="24094" y="1"/>
                  </a:cubicBezTo>
                  <a:cubicBezTo>
                    <a:pt x="24081" y="1"/>
                    <a:pt x="24068" y="0"/>
                    <a:pt x="24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0"/>
            <p:cNvSpPr/>
            <p:nvPr/>
          </p:nvSpPr>
          <p:spPr>
            <a:xfrm>
              <a:off x="1457200" y="1894100"/>
              <a:ext cx="704525" cy="557600"/>
            </a:xfrm>
            <a:custGeom>
              <a:avLst/>
              <a:gdLst/>
              <a:ahLst/>
              <a:cxnLst/>
              <a:rect l="l" t="t" r="r" b="b"/>
              <a:pathLst>
                <a:path w="28181" h="22304" extrusionOk="0">
                  <a:moveTo>
                    <a:pt x="16932" y="57"/>
                  </a:moveTo>
                  <a:cubicBezTo>
                    <a:pt x="16202" y="57"/>
                    <a:pt x="15493" y="175"/>
                    <a:pt x="14655" y="595"/>
                  </a:cubicBezTo>
                  <a:cubicBezTo>
                    <a:pt x="13365" y="1241"/>
                    <a:pt x="12279" y="2136"/>
                    <a:pt x="10908" y="2693"/>
                  </a:cubicBezTo>
                  <a:cubicBezTo>
                    <a:pt x="8176" y="3803"/>
                    <a:pt x="5399" y="4700"/>
                    <a:pt x="2901" y="6335"/>
                  </a:cubicBezTo>
                  <a:cubicBezTo>
                    <a:pt x="1" y="8233"/>
                    <a:pt x="721" y="10146"/>
                    <a:pt x="741" y="13385"/>
                  </a:cubicBezTo>
                  <a:cubicBezTo>
                    <a:pt x="754" y="15608"/>
                    <a:pt x="94" y="19409"/>
                    <a:pt x="2340" y="20767"/>
                  </a:cubicBezTo>
                  <a:cubicBezTo>
                    <a:pt x="3032" y="21186"/>
                    <a:pt x="3494" y="21721"/>
                    <a:pt x="3795" y="22304"/>
                  </a:cubicBezTo>
                  <a:cubicBezTo>
                    <a:pt x="4592" y="21951"/>
                    <a:pt x="5388" y="21581"/>
                    <a:pt x="6228" y="21362"/>
                  </a:cubicBezTo>
                  <a:cubicBezTo>
                    <a:pt x="8425" y="20787"/>
                    <a:pt x="10823" y="21254"/>
                    <a:pt x="12963" y="20494"/>
                  </a:cubicBezTo>
                  <a:cubicBezTo>
                    <a:pt x="14323" y="20011"/>
                    <a:pt x="15475" y="19065"/>
                    <a:pt x="16817" y="18534"/>
                  </a:cubicBezTo>
                  <a:cubicBezTo>
                    <a:pt x="17777" y="18154"/>
                    <a:pt x="18808" y="17996"/>
                    <a:pt x="19802" y="17720"/>
                  </a:cubicBezTo>
                  <a:cubicBezTo>
                    <a:pt x="22556" y="16955"/>
                    <a:pt x="25072" y="15216"/>
                    <a:pt x="26559" y="12775"/>
                  </a:cubicBezTo>
                  <a:cubicBezTo>
                    <a:pt x="27703" y="10896"/>
                    <a:pt x="28180" y="8604"/>
                    <a:pt x="27850" y="6442"/>
                  </a:cubicBezTo>
                  <a:cubicBezTo>
                    <a:pt x="27828" y="6426"/>
                    <a:pt x="27807" y="6413"/>
                    <a:pt x="27786" y="6397"/>
                  </a:cubicBezTo>
                  <a:cubicBezTo>
                    <a:pt x="26066" y="5127"/>
                    <a:pt x="24656" y="3518"/>
                    <a:pt x="23137" y="2028"/>
                  </a:cubicBezTo>
                  <a:cubicBezTo>
                    <a:pt x="21068" y="1"/>
                    <a:pt x="21556" y="379"/>
                    <a:pt x="19095" y="211"/>
                  </a:cubicBezTo>
                  <a:cubicBezTo>
                    <a:pt x="18281" y="155"/>
                    <a:pt x="17598" y="57"/>
                    <a:pt x="16932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0"/>
            <p:cNvSpPr/>
            <p:nvPr/>
          </p:nvSpPr>
          <p:spPr>
            <a:xfrm>
              <a:off x="1305500" y="1959500"/>
              <a:ext cx="914450" cy="589700"/>
            </a:xfrm>
            <a:custGeom>
              <a:avLst/>
              <a:gdLst/>
              <a:ahLst/>
              <a:cxnLst/>
              <a:rect l="l" t="t" r="r" b="b"/>
              <a:pathLst>
                <a:path w="36578" h="23588" extrusionOk="0">
                  <a:moveTo>
                    <a:pt x="22025" y="0"/>
                  </a:moveTo>
                  <a:cubicBezTo>
                    <a:pt x="21650" y="0"/>
                    <a:pt x="21261" y="109"/>
                    <a:pt x="20935" y="291"/>
                  </a:cubicBezTo>
                  <a:cubicBezTo>
                    <a:pt x="20259" y="670"/>
                    <a:pt x="19755" y="1286"/>
                    <a:pt x="19160" y="1783"/>
                  </a:cubicBezTo>
                  <a:cubicBezTo>
                    <a:pt x="16429" y="4068"/>
                    <a:pt x="12391" y="3512"/>
                    <a:pt x="8956" y="4448"/>
                  </a:cubicBezTo>
                  <a:cubicBezTo>
                    <a:pt x="5855" y="5292"/>
                    <a:pt x="3148" y="7486"/>
                    <a:pt x="1679" y="10344"/>
                  </a:cubicBezTo>
                  <a:cubicBezTo>
                    <a:pt x="210" y="13201"/>
                    <a:pt x="1" y="16679"/>
                    <a:pt x="1118" y="19691"/>
                  </a:cubicBezTo>
                  <a:cubicBezTo>
                    <a:pt x="1239" y="20016"/>
                    <a:pt x="1376" y="20341"/>
                    <a:pt x="1599" y="20607"/>
                  </a:cubicBezTo>
                  <a:cubicBezTo>
                    <a:pt x="1910" y="20979"/>
                    <a:pt x="2360" y="21205"/>
                    <a:pt x="2799" y="21414"/>
                  </a:cubicBezTo>
                  <a:cubicBezTo>
                    <a:pt x="5022" y="22470"/>
                    <a:pt x="7364" y="23368"/>
                    <a:pt x="9817" y="23554"/>
                  </a:cubicBezTo>
                  <a:cubicBezTo>
                    <a:pt x="10103" y="23576"/>
                    <a:pt x="10390" y="23587"/>
                    <a:pt x="10679" y="23587"/>
                  </a:cubicBezTo>
                  <a:cubicBezTo>
                    <a:pt x="12863" y="23587"/>
                    <a:pt x="15077" y="22952"/>
                    <a:pt x="16700" y="21508"/>
                  </a:cubicBezTo>
                  <a:cubicBezTo>
                    <a:pt x="17715" y="20604"/>
                    <a:pt x="18495" y="19400"/>
                    <a:pt x="19701" y="18773"/>
                  </a:cubicBezTo>
                  <a:cubicBezTo>
                    <a:pt x="19818" y="18713"/>
                    <a:pt x="19956" y="18661"/>
                    <a:pt x="20084" y="18661"/>
                  </a:cubicBezTo>
                  <a:cubicBezTo>
                    <a:pt x="20162" y="18661"/>
                    <a:pt x="20236" y="18680"/>
                    <a:pt x="20300" y="18730"/>
                  </a:cubicBezTo>
                  <a:cubicBezTo>
                    <a:pt x="20481" y="18872"/>
                    <a:pt x="20441" y="19148"/>
                    <a:pt x="20463" y="19378"/>
                  </a:cubicBezTo>
                  <a:cubicBezTo>
                    <a:pt x="20534" y="20122"/>
                    <a:pt x="21350" y="20482"/>
                    <a:pt x="22134" y="20482"/>
                  </a:cubicBezTo>
                  <a:cubicBezTo>
                    <a:pt x="22305" y="20482"/>
                    <a:pt x="22474" y="20465"/>
                    <a:pt x="22634" y="20431"/>
                  </a:cubicBezTo>
                  <a:cubicBezTo>
                    <a:pt x="23410" y="20265"/>
                    <a:pt x="24167" y="19875"/>
                    <a:pt x="24943" y="19875"/>
                  </a:cubicBezTo>
                  <a:cubicBezTo>
                    <a:pt x="25058" y="19875"/>
                    <a:pt x="25174" y="19883"/>
                    <a:pt x="25290" y="19903"/>
                  </a:cubicBezTo>
                  <a:cubicBezTo>
                    <a:pt x="26288" y="20067"/>
                    <a:pt x="26979" y="20948"/>
                    <a:pt x="27789" y="21554"/>
                  </a:cubicBezTo>
                  <a:cubicBezTo>
                    <a:pt x="28640" y="22189"/>
                    <a:pt x="29669" y="22541"/>
                    <a:pt x="30730" y="22562"/>
                  </a:cubicBezTo>
                  <a:cubicBezTo>
                    <a:pt x="30745" y="22562"/>
                    <a:pt x="30759" y="22562"/>
                    <a:pt x="30774" y="22562"/>
                  </a:cubicBezTo>
                  <a:cubicBezTo>
                    <a:pt x="31483" y="22562"/>
                    <a:pt x="32323" y="22275"/>
                    <a:pt x="32449" y="21582"/>
                  </a:cubicBezTo>
                  <a:cubicBezTo>
                    <a:pt x="32518" y="21200"/>
                    <a:pt x="32339" y="20806"/>
                    <a:pt x="32406" y="20425"/>
                  </a:cubicBezTo>
                  <a:cubicBezTo>
                    <a:pt x="32519" y="19799"/>
                    <a:pt x="33220" y="19462"/>
                    <a:pt x="33493" y="18889"/>
                  </a:cubicBezTo>
                  <a:cubicBezTo>
                    <a:pt x="34015" y="17785"/>
                    <a:pt x="32837" y="17560"/>
                    <a:pt x="32465" y="16861"/>
                  </a:cubicBezTo>
                  <a:cubicBezTo>
                    <a:pt x="32029" y="16038"/>
                    <a:pt x="32186" y="14538"/>
                    <a:pt x="32232" y="13633"/>
                  </a:cubicBezTo>
                  <a:cubicBezTo>
                    <a:pt x="32344" y="11437"/>
                    <a:pt x="32984" y="9266"/>
                    <a:pt x="34109" y="7375"/>
                  </a:cubicBezTo>
                  <a:cubicBezTo>
                    <a:pt x="34363" y="6950"/>
                    <a:pt x="34648" y="6529"/>
                    <a:pt x="35057" y="6253"/>
                  </a:cubicBezTo>
                  <a:cubicBezTo>
                    <a:pt x="35343" y="6060"/>
                    <a:pt x="35682" y="5942"/>
                    <a:pt x="35937" y="5708"/>
                  </a:cubicBezTo>
                  <a:cubicBezTo>
                    <a:pt x="36577" y="5117"/>
                    <a:pt x="36382" y="3972"/>
                    <a:pt x="35720" y="3405"/>
                  </a:cubicBezTo>
                  <a:cubicBezTo>
                    <a:pt x="35210" y="2968"/>
                    <a:pt x="34528" y="2811"/>
                    <a:pt x="33845" y="2811"/>
                  </a:cubicBezTo>
                  <a:cubicBezTo>
                    <a:pt x="33643" y="2811"/>
                    <a:pt x="33441" y="2825"/>
                    <a:pt x="33243" y="2849"/>
                  </a:cubicBezTo>
                  <a:cubicBezTo>
                    <a:pt x="32955" y="2885"/>
                    <a:pt x="32644" y="2933"/>
                    <a:pt x="32348" y="2933"/>
                  </a:cubicBezTo>
                  <a:cubicBezTo>
                    <a:pt x="32001" y="2933"/>
                    <a:pt x="31673" y="2866"/>
                    <a:pt x="31423" y="2633"/>
                  </a:cubicBezTo>
                  <a:cubicBezTo>
                    <a:pt x="31263" y="2483"/>
                    <a:pt x="31160" y="2280"/>
                    <a:pt x="31011" y="2119"/>
                  </a:cubicBezTo>
                  <a:cubicBezTo>
                    <a:pt x="30748" y="1831"/>
                    <a:pt x="30377" y="1710"/>
                    <a:pt x="29988" y="1710"/>
                  </a:cubicBezTo>
                  <a:cubicBezTo>
                    <a:pt x="29575" y="1710"/>
                    <a:pt x="29142" y="1847"/>
                    <a:pt x="28791" y="2068"/>
                  </a:cubicBezTo>
                  <a:cubicBezTo>
                    <a:pt x="28111" y="2498"/>
                    <a:pt x="27621" y="3167"/>
                    <a:pt x="26999" y="3676"/>
                  </a:cubicBezTo>
                  <a:cubicBezTo>
                    <a:pt x="26553" y="4042"/>
                    <a:pt x="25974" y="4325"/>
                    <a:pt x="25416" y="4325"/>
                  </a:cubicBezTo>
                  <a:cubicBezTo>
                    <a:pt x="25196" y="4325"/>
                    <a:pt x="24979" y="4281"/>
                    <a:pt x="24774" y="4181"/>
                  </a:cubicBezTo>
                  <a:cubicBezTo>
                    <a:pt x="23791" y="3697"/>
                    <a:pt x="23761" y="2349"/>
                    <a:pt x="23495" y="1285"/>
                  </a:cubicBezTo>
                  <a:cubicBezTo>
                    <a:pt x="23418" y="974"/>
                    <a:pt x="23303" y="660"/>
                    <a:pt x="23085" y="422"/>
                  </a:cubicBezTo>
                  <a:cubicBezTo>
                    <a:pt x="22814" y="126"/>
                    <a:pt x="22428" y="0"/>
                    <a:pt x="22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0"/>
            <p:cNvSpPr/>
            <p:nvPr/>
          </p:nvSpPr>
          <p:spPr>
            <a:xfrm>
              <a:off x="1806975" y="2002200"/>
              <a:ext cx="412975" cy="521300"/>
            </a:xfrm>
            <a:custGeom>
              <a:avLst/>
              <a:gdLst/>
              <a:ahLst/>
              <a:cxnLst/>
              <a:rect l="l" t="t" r="r" b="b"/>
              <a:pathLst>
                <a:path w="16519" h="20852" extrusionOk="0">
                  <a:moveTo>
                    <a:pt x="9929" y="0"/>
                  </a:moveTo>
                  <a:cubicBezTo>
                    <a:pt x="9516" y="0"/>
                    <a:pt x="9083" y="137"/>
                    <a:pt x="8732" y="359"/>
                  </a:cubicBezTo>
                  <a:cubicBezTo>
                    <a:pt x="8052" y="788"/>
                    <a:pt x="7561" y="1456"/>
                    <a:pt x="6940" y="1967"/>
                  </a:cubicBezTo>
                  <a:cubicBezTo>
                    <a:pt x="6495" y="2333"/>
                    <a:pt x="5916" y="2616"/>
                    <a:pt x="5358" y="2616"/>
                  </a:cubicBezTo>
                  <a:cubicBezTo>
                    <a:pt x="5137" y="2616"/>
                    <a:pt x="4920" y="2572"/>
                    <a:pt x="4715" y="2471"/>
                  </a:cubicBezTo>
                  <a:cubicBezTo>
                    <a:pt x="4157" y="2196"/>
                    <a:pt x="3909" y="1640"/>
                    <a:pt x="3748" y="1018"/>
                  </a:cubicBezTo>
                  <a:cubicBezTo>
                    <a:pt x="3556" y="1339"/>
                    <a:pt x="3371" y="1663"/>
                    <a:pt x="3195" y="1994"/>
                  </a:cubicBezTo>
                  <a:cubicBezTo>
                    <a:pt x="1144" y="5876"/>
                    <a:pt x="386" y="10314"/>
                    <a:pt x="86" y="14695"/>
                  </a:cubicBezTo>
                  <a:cubicBezTo>
                    <a:pt x="35" y="15447"/>
                    <a:pt x="7" y="16202"/>
                    <a:pt x="1" y="16956"/>
                  </a:cubicBezTo>
                  <a:cubicBezTo>
                    <a:pt x="9" y="16956"/>
                    <a:pt x="18" y="16956"/>
                    <a:pt x="26" y="16956"/>
                  </a:cubicBezTo>
                  <a:cubicBezTo>
                    <a:pt x="103" y="16956"/>
                    <a:pt x="178" y="16971"/>
                    <a:pt x="240" y="17020"/>
                  </a:cubicBezTo>
                  <a:cubicBezTo>
                    <a:pt x="422" y="17161"/>
                    <a:pt x="382" y="17438"/>
                    <a:pt x="403" y="17668"/>
                  </a:cubicBezTo>
                  <a:cubicBezTo>
                    <a:pt x="475" y="18412"/>
                    <a:pt x="1291" y="18772"/>
                    <a:pt x="2073" y="18772"/>
                  </a:cubicBezTo>
                  <a:cubicBezTo>
                    <a:pt x="2245" y="18772"/>
                    <a:pt x="2414" y="18755"/>
                    <a:pt x="2574" y="18721"/>
                  </a:cubicBezTo>
                  <a:cubicBezTo>
                    <a:pt x="3350" y="18554"/>
                    <a:pt x="4108" y="18165"/>
                    <a:pt x="4885" y="18165"/>
                  </a:cubicBezTo>
                  <a:cubicBezTo>
                    <a:pt x="5000" y="18165"/>
                    <a:pt x="5115" y="18173"/>
                    <a:pt x="5231" y="18192"/>
                  </a:cubicBezTo>
                  <a:cubicBezTo>
                    <a:pt x="6228" y="18357"/>
                    <a:pt x="6920" y="19237"/>
                    <a:pt x="7730" y="19844"/>
                  </a:cubicBezTo>
                  <a:cubicBezTo>
                    <a:pt x="8581" y="20479"/>
                    <a:pt x="9610" y="20831"/>
                    <a:pt x="10671" y="20851"/>
                  </a:cubicBezTo>
                  <a:cubicBezTo>
                    <a:pt x="10687" y="20852"/>
                    <a:pt x="10703" y="20852"/>
                    <a:pt x="10719" y="20852"/>
                  </a:cubicBezTo>
                  <a:cubicBezTo>
                    <a:pt x="11427" y="20852"/>
                    <a:pt x="12264" y="20566"/>
                    <a:pt x="12390" y="19874"/>
                  </a:cubicBezTo>
                  <a:cubicBezTo>
                    <a:pt x="12459" y="19492"/>
                    <a:pt x="12280" y="19098"/>
                    <a:pt x="12347" y="18715"/>
                  </a:cubicBezTo>
                  <a:cubicBezTo>
                    <a:pt x="12459" y="18091"/>
                    <a:pt x="13161" y="17753"/>
                    <a:pt x="13434" y="17180"/>
                  </a:cubicBezTo>
                  <a:cubicBezTo>
                    <a:pt x="13956" y="16076"/>
                    <a:pt x="12778" y="15851"/>
                    <a:pt x="12406" y="15151"/>
                  </a:cubicBezTo>
                  <a:cubicBezTo>
                    <a:pt x="11970" y="14328"/>
                    <a:pt x="12126" y="12828"/>
                    <a:pt x="12173" y="11923"/>
                  </a:cubicBezTo>
                  <a:cubicBezTo>
                    <a:pt x="12285" y="9728"/>
                    <a:pt x="12924" y="7556"/>
                    <a:pt x="14050" y="5665"/>
                  </a:cubicBezTo>
                  <a:cubicBezTo>
                    <a:pt x="14302" y="5241"/>
                    <a:pt x="14589" y="4819"/>
                    <a:pt x="14998" y="4542"/>
                  </a:cubicBezTo>
                  <a:cubicBezTo>
                    <a:pt x="15283" y="4350"/>
                    <a:pt x="15623" y="4232"/>
                    <a:pt x="15877" y="3998"/>
                  </a:cubicBezTo>
                  <a:cubicBezTo>
                    <a:pt x="16518" y="3408"/>
                    <a:pt x="16323" y="2261"/>
                    <a:pt x="15661" y="1695"/>
                  </a:cubicBezTo>
                  <a:cubicBezTo>
                    <a:pt x="15150" y="1257"/>
                    <a:pt x="14468" y="1101"/>
                    <a:pt x="13786" y="1101"/>
                  </a:cubicBezTo>
                  <a:cubicBezTo>
                    <a:pt x="13584" y="1101"/>
                    <a:pt x="13382" y="1115"/>
                    <a:pt x="13184" y="1139"/>
                  </a:cubicBezTo>
                  <a:cubicBezTo>
                    <a:pt x="12895" y="1175"/>
                    <a:pt x="12584" y="1223"/>
                    <a:pt x="12288" y="1223"/>
                  </a:cubicBezTo>
                  <a:cubicBezTo>
                    <a:pt x="11941" y="1223"/>
                    <a:pt x="11614" y="1157"/>
                    <a:pt x="11364" y="923"/>
                  </a:cubicBezTo>
                  <a:cubicBezTo>
                    <a:pt x="11204" y="774"/>
                    <a:pt x="11101" y="571"/>
                    <a:pt x="10952" y="409"/>
                  </a:cubicBezTo>
                  <a:cubicBezTo>
                    <a:pt x="10688" y="122"/>
                    <a:pt x="10318" y="0"/>
                    <a:pt x="99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C4CB631-0827-419F-951F-C839D4BFCBBB}"/>
              </a:ext>
            </a:extLst>
          </p:cNvPr>
          <p:cNvSpPr/>
          <p:nvPr/>
        </p:nvSpPr>
        <p:spPr>
          <a:xfrm>
            <a:off x="4413166" y="364414"/>
            <a:ext cx="4383994" cy="2640724"/>
          </a:xfrm>
          <a:prstGeom prst="cloudCallout">
            <a:avLst>
              <a:gd name="adj1" fmla="val -99689"/>
              <a:gd name="adj2" fmla="val -21679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2322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6C8F651E-002E-03E2-2664-AB3460A1F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Content Placeholder 6">
            <a:extLst>
              <a:ext uri="{FF2B5EF4-FFF2-40B4-BE49-F238E27FC236}">
                <a16:creationId xmlns:a16="http://schemas.microsoft.com/office/drawing/2014/main" id="{6042DD6B-BFEA-EDD7-47F7-C867B3CC91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6148" name="图片 66">
            <a:extLst>
              <a:ext uri="{FF2B5EF4-FFF2-40B4-BE49-F238E27FC236}">
                <a16:creationId xmlns:a16="http://schemas.microsoft.com/office/drawing/2014/main" id="{053A99C3-6846-0785-C867-A993412A3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10" y="1371601"/>
            <a:ext cx="2611040" cy="9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8">
            <a:extLst>
              <a:ext uri="{FF2B5EF4-FFF2-40B4-BE49-F238E27FC236}">
                <a16:creationId xmlns:a16="http://schemas.microsoft.com/office/drawing/2014/main" id="{E988AE45-92DE-AC26-E57D-0B946C58B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575" y="1863329"/>
            <a:ext cx="2171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BÀI 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8DCD65-5CB2-F715-5056-8A0E4FD3D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19" y="2664620"/>
            <a:ext cx="7577253" cy="11233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x-none" sz="2700" b="1" kern="1200" dirty="0" err="1">
                <a:ln>
                  <a:solidFill>
                    <a:srgbClr val="7030A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lang="en-US" altLang="x-none" sz="2700" b="1" kern="1200" dirty="0">
                <a:ln>
                  <a:solidFill>
                    <a:srgbClr val="7030A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101+102. </a:t>
            </a:r>
            <a:r>
              <a:rPr lang="en-US" altLang="x-none" sz="2700" b="1" kern="1200" dirty="0" err="1">
                <a:ln>
                  <a:solidFill>
                    <a:srgbClr val="7030A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altLang="x-none" sz="2700" b="1" kern="1200" dirty="0">
                <a:ln>
                  <a:solidFill>
                    <a:srgbClr val="7030A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700" b="1" kern="1200" dirty="0" err="1">
                <a:ln>
                  <a:solidFill>
                    <a:srgbClr val="7030A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altLang="x-none" sz="2700" b="1" kern="1200" dirty="0">
                <a:ln>
                  <a:solidFill>
                    <a:srgbClr val="7030A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x-none" sz="4000" b="1" kern="1200" dirty="0">
                <a:ln>
                  <a:solidFill>
                    <a:srgbClr val="7030A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 CẦM LẤY VÀ ĐỌC</a:t>
            </a:r>
            <a:endParaRPr lang="x-none" altLang="x-none" sz="4000" b="1" kern="1200" dirty="0">
              <a:ln>
                <a:solidFill>
                  <a:srgbClr val="7030A0"/>
                </a:solidFill>
              </a:ln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9AD6E-2DC7-4E90-7B61-D5310F425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170556"/>
            <a:ext cx="3050836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x-none" sz="1800" b="1" kern="1200" dirty="0" err="1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altLang="x-none" sz="1800" b="1" kern="12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1800" b="1" kern="1200" dirty="0" err="1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altLang="x-none" sz="1800" b="1" kern="12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x-none" sz="1800" b="1" kern="1200" dirty="0" err="1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Huỳnh</a:t>
            </a:r>
            <a:r>
              <a:rPr lang="en-US" altLang="x-none" sz="1800" b="1" kern="12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1800" b="1" kern="1200" dirty="0" err="1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lang="en-US" altLang="x-none" sz="1800" b="1" kern="1200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1800" b="1" kern="1200" dirty="0" err="1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lang="x-none" altLang="x-none" sz="1800" b="1" kern="1200" dirty="0">
              <a:ln>
                <a:solidFill>
                  <a:srgbClr val="7030A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120083A5-16EB-458E-B27E-5029DE4D3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518" y="1130747"/>
            <a:ext cx="438193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(1955),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7" descr="https://vanhocsaigon.com/wp-content/uploads/2019/10/Huynh-Nhu-Phuong-vcpn-300x207.jpg">
            <a:extLst>
              <a:ext uri="{FF2B5EF4-FFF2-40B4-BE49-F238E27FC236}">
                <a16:creationId xmlns:a16="http://schemas.microsoft.com/office/drawing/2014/main" id="{D76CCE1C-D863-A129-1CB5-8EB151505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1" y="1476576"/>
            <a:ext cx="3168806" cy="298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939;p45">
            <a:extLst>
              <a:ext uri="{FF2B5EF4-FFF2-40B4-BE49-F238E27FC236}">
                <a16:creationId xmlns:a16="http://schemas.microsoft.com/office/drawing/2014/main" id="{423767F1-C7B8-488C-AD6A-8BCB6B3041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9600" y="185536"/>
            <a:ext cx="4142400" cy="5538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  <a:endParaRPr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939;p45">
            <a:extLst>
              <a:ext uri="{FF2B5EF4-FFF2-40B4-BE49-F238E27FC236}">
                <a16:creationId xmlns:a16="http://schemas.microsoft.com/office/drawing/2014/main" id="{D0335C8D-78B8-3C31-C9FC-48798EAADFA8}"/>
              </a:ext>
            </a:extLst>
          </p:cNvPr>
          <p:cNvSpPr txBox="1">
            <a:spLocks/>
          </p:cNvSpPr>
          <p:nvPr/>
        </p:nvSpPr>
        <p:spPr>
          <a:xfrm>
            <a:off x="429600" y="689139"/>
            <a:ext cx="5257522" cy="5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Neucha"/>
              <a:buNone/>
              <a:defRPr sz="3000" b="0" i="0" u="none" strike="noStrike" cap="none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95C8C-FB76-226B-F12C-2CEC5C58ECEA}"/>
              </a:ext>
            </a:extLst>
          </p:cNvPr>
          <p:cNvSpPr txBox="1"/>
          <p:nvPr/>
        </p:nvSpPr>
        <p:spPr>
          <a:xfrm>
            <a:off x="4565335" y="2330590"/>
            <a:ext cx="427912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52CF1E-25F2-4F15-8919-625AA29EC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786" y="1086053"/>
            <a:ext cx="902214" cy="902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E7F8E4-DF32-413D-BED2-6A5E42DFD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600" y="2330590"/>
            <a:ext cx="902214" cy="90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5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39;p45">
            <a:extLst>
              <a:ext uri="{FF2B5EF4-FFF2-40B4-BE49-F238E27FC236}">
                <a16:creationId xmlns:a16="http://schemas.microsoft.com/office/drawing/2014/main" id="{793F17E8-D241-4AAE-7536-8CB1983530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9600" y="0"/>
            <a:ext cx="414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  <a:endParaRPr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939;p45">
            <a:extLst>
              <a:ext uri="{FF2B5EF4-FFF2-40B4-BE49-F238E27FC236}">
                <a16:creationId xmlns:a16="http://schemas.microsoft.com/office/drawing/2014/main" id="{5708426A-2464-3DE3-E26B-C9A5DCA34157}"/>
              </a:ext>
            </a:extLst>
          </p:cNvPr>
          <p:cNvSpPr txBox="1">
            <a:spLocks/>
          </p:cNvSpPr>
          <p:nvPr/>
        </p:nvSpPr>
        <p:spPr>
          <a:xfrm>
            <a:off x="429600" y="697144"/>
            <a:ext cx="5257522" cy="5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Neucha"/>
              <a:buNone/>
              <a:defRPr sz="3000" b="0" i="0" u="none" strike="noStrike" cap="none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F392E-C1AD-D62F-70F8-5F4D53729E50}"/>
              </a:ext>
            </a:extLst>
          </p:cNvPr>
          <p:cNvSpPr txBox="1"/>
          <p:nvPr/>
        </p:nvSpPr>
        <p:spPr>
          <a:xfrm>
            <a:off x="4943957" y="750083"/>
            <a:ext cx="4572000" cy="600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180340" algn="l"/>
              </a:tabLs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PTBĐ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8C99B-C700-5DB5-D171-386078180B1E}"/>
              </a:ext>
            </a:extLst>
          </p:cNvPr>
          <p:cNvSpPr txBox="1"/>
          <p:nvPr/>
        </p:nvSpPr>
        <p:spPr>
          <a:xfrm>
            <a:off x="4943957" y="1441158"/>
            <a:ext cx="3932029" cy="1177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Chủ</a:t>
            </a:r>
            <a:r>
              <a:rPr lang="en-US" sz="25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25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àn</a:t>
            </a:r>
            <a:r>
              <a:rPr lang="en-US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ình ảnh Cô Bé đang Nằm Chờ đọc Sách PNG , Sách Clipart, đọc ...">
            <a:extLst>
              <a:ext uri="{FF2B5EF4-FFF2-40B4-BE49-F238E27FC236}">
                <a16:creationId xmlns:a16="http://schemas.microsoft.com/office/drawing/2014/main" id="{E56F8D47-96FE-1CC8-23B5-68C2FFA0A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00" y="1449734"/>
            <a:ext cx="3556652" cy="3556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B8959A-B6B8-4074-94FA-6D6178FDB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715" y="697144"/>
            <a:ext cx="870543" cy="8705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146136-192D-4BB0-BE61-251A03B83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744" y="1468767"/>
            <a:ext cx="822483" cy="82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" name="Google Shape;1597;p53"/>
          <p:cNvGrpSpPr/>
          <p:nvPr/>
        </p:nvGrpSpPr>
        <p:grpSpPr>
          <a:xfrm>
            <a:off x="3521176" y="2266945"/>
            <a:ext cx="2378965" cy="1415506"/>
            <a:chOff x="6459632" y="3043449"/>
            <a:chExt cx="4487767" cy="2052648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598" name="Google Shape;1598;p53"/>
            <p:cNvSpPr/>
            <p:nvPr/>
          </p:nvSpPr>
          <p:spPr>
            <a:xfrm>
              <a:off x="6501965" y="3085782"/>
              <a:ext cx="4403100" cy="1968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53"/>
            <p:cNvSpPr/>
            <p:nvPr/>
          </p:nvSpPr>
          <p:spPr>
            <a:xfrm>
              <a:off x="6459632" y="3043449"/>
              <a:ext cx="4487767" cy="2052648"/>
            </a:xfrm>
            <a:custGeom>
              <a:avLst/>
              <a:gdLst/>
              <a:ahLst/>
              <a:cxnLst/>
              <a:rect l="l" t="t" r="r" b="b"/>
              <a:pathLst>
                <a:path w="4487767" h="2052648" extrusionOk="0">
                  <a:moveTo>
                    <a:pt x="0" y="2052648"/>
                  </a:moveTo>
                  <a:lnTo>
                    <a:pt x="0" y="0"/>
                  </a:lnTo>
                  <a:lnTo>
                    <a:pt x="4487767" y="0"/>
                  </a:lnTo>
                  <a:lnTo>
                    <a:pt x="4487767" y="2052648"/>
                  </a:lnTo>
                  <a:close/>
                  <a:moveTo>
                    <a:pt x="84666" y="1967981"/>
                  </a:moveTo>
                  <a:lnTo>
                    <a:pt x="4403100" y="1967981"/>
                  </a:lnTo>
                  <a:lnTo>
                    <a:pt x="4403100" y="84666"/>
                  </a:lnTo>
                  <a:lnTo>
                    <a:pt x="84666" y="846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0" name="Google Shape;1600;p53"/>
          <p:cNvGrpSpPr/>
          <p:nvPr/>
        </p:nvGrpSpPr>
        <p:grpSpPr>
          <a:xfrm>
            <a:off x="6227664" y="2021852"/>
            <a:ext cx="2378965" cy="1140894"/>
            <a:chOff x="6459632" y="3043449"/>
            <a:chExt cx="4487767" cy="205264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601" name="Google Shape;1601;p53"/>
            <p:cNvSpPr/>
            <p:nvPr/>
          </p:nvSpPr>
          <p:spPr>
            <a:xfrm>
              <a:off x="6501965" y="3085782"/>
              <a:ext cx="4403100" cy="1968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53"/>
            <p:cNvSpPr/>
            <p:nvPr/>
          </p:nvSpPr>
          <p:spPr>
            <a:xfrm>
              <a:off x="6459632" y="3043449"/>
              <a:ext cx="4487767" cy="2052648"/>
            </a:xfrm>
            <a:custGeom>
              <a:avLst/>
              <a:gdLst/>
              <a:ahLst/>
              <a:cxnLst/>
              <a:rect l="l" t="t" r="r" b="b"/>
              <a:pathLst>
                <a:path w="4487767" h="2052648" extrusionOk="0">
                  <a:moveTo>
                    <a:pt x="0" y="2052648"/>
                  </a:moveTo>
                  <a:lnTo>
                    <a:pt x="0" y="0"/>
                  </a:lnTo>
                  <a:lnTo>
                    <a:pt x="4487767" y="0"/>
                  </a:lnTo>
                  <a:lnTo>
                    <a:pt x="4487767" y="2052648"/>
                  </a:lnTo>
                  <a:close/>
                  <a:moveTo>
                    <a:pt x="84666" y="1967981"/>
                  </a:moveTo>
                  <a:lnTo>
                    <a:pt x="4403100" y="1967981"/>
                  </a:lnTo>
                  <a:lnTo>
                    <a:pt x="4403100" y="84666"/>
                  </a:lnTo>
                  <a:lnTo>
                    <a:pt x="84666" y="846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3" name="Google Shape;1603;p53"/>
          <p:cNvGrpSpPr/>
          <p:nvPr/>
        </p:nvGrpSpPr>
        <p:grpSpPr>
          <a:xfrm>
            <a:off x="607429" y="2021852"/>
            <a:ext cx="2378965" cy="1415506"/>
            <a:chOff x="6459632" y="3043449"/>
            <a:chExt cx="4487767" cy="2052648"/>
          </a:xfrm>
          <a:solidFill>
            <a:schemeClr val="bg2"/>
          </a:solidFill>
        </p:grpSpPr>
        <p:sp>
          <p:nvSpPr>
            <p:cNvPr id="1604" name="Google Shape;1604;p53"/>
            <p:cNvSpPr/>
            <p:nvPr/>
          </p:nvSpPr>
          <p:spPr>
            <a:xfrm>
              <a:off x="6501965" y="3085782"/>
              <a:ext cx="4403100" cy="1968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53"/>
            <p:cNvSpPr/>
            <p:nvPr/>
          </p:nvSpPr>
          <p:spPr>
            <a:xfrm>
              <a:off x="6459632" y="3043449"/>
              <a:ext cx="4487767" cy="2052648"/>
            </a:xfrm>
            <a:custGeom>
              <a:avLst/>
              <a:gdLst/>
              <a:ahLst/>
              <a:cxnLst/>
              <a:rect l="l" t="t" r="r" b="b"/>
              <a:pathLst>
                <a:path w="4487767" h="2052648" extrusionOk="0">
                  <a:moveTo>
                    <a:pt x="0" y="2052648"/>
                  </a:moveTo>
                  <a:lnTo>
                    <a:pt x="0" y="0"/>
                  </a:lnTo>
                  <a:lnTo>
                    <a:pt x="4487767" y="0"/>
                  </a:lnTo>
                  <a:lnTo>
                    <a:pt x="4487767" y="2052648"/>
                  </a:lnTo>
                  <a:close/>
                  <a:moveTo>
                    <a:pt x="84666" y="1967981"/>
                  </a:moveTo>
                  <a:lnTo>
                    <a:pt x="4403100" y="1967981"/>
                  </a:lnTo>
                  <a:lnTo>
                    <a:pt x="4403100" y="84666"/>
                  </a:lnTo>
                  <a:lnTo>
                    <a:pt x="84666" y="846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07" name="Google Shape;1607;p53"/>
          <p:cNvSpPr txBox="1">
            <a:spLocks noGrp="1"/>
          </p:cNvSpPr>
          <p:nvPr>
            <p:ph type="subTitle" idx="2"/>
          </p:nvPr>
        </p:nvSpPr>
        <p:spPr>
          <a:xfrm>
            <a:off x="345421" y="890882"/>
            <a:ext cx="2758518" cy="7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30480" algn="ctr">
              <a:lnSpc>
                <a:spcPct val="100000"/>
              </a:lnSpc>
              <a:spcAft>
                <a:spcPts val="1200"/>
              </a:spcAft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marR="30480" algn="ctr">
              <a:lnSpc>
                <a:spcPct val="100000"/>
              </a:lnSpc>
              <a:spcAft>
                <a:spcPts val="1200"/>
              </a:spcAft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8" name="Google Shape;1608;p53"/>
          <p:cNvSpPr txBox="1">
            <a:spLocks noGrp="1"/>
          </p:cNvSpPr>
          <p:nvPr>
            <p:ph type="body" idx="3"/>
          </p:nvPr>
        </p:nvSpPr>
        <p:spPr>
          <a:xfrm>
            <a:off x="852182" y="2030327"/>
            <a:ext cx="2195226" cy="10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3350" indent="0">
              <a:buNone/>
            </a:pPr>
            <a:r>
              <a:rPr lang="en-US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3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3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3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ra”</a:t>
            </a:r>
            <a:endParaRPr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9" name="Google Shape;1609;p53"/>
          <p:cNvSpPr txBox="1">
            <a:spLocks noGrp="1"/>
          </p:cNvSpPr>
          <p:nvPr>
            <p:ph type="subTitle" idx="4"/>
          </p:nvPr>
        </p:nvSpPr>
        <p:spPr>
          <a:xfrm>
            <a:off x="3368610" y="1255232"/>
            <a:ext cx="2671453" cy="7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500"/>
              </a:spcBef>
              <a:buSzPts val="1100"/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marL="0" lvl="0" indent="0" algn="ctr">
              <a:lnSpc>
                <a:spcPct val="100000"/>
              </a:lnSpc>
              <a:spcBef>
                <a:spcPts val="500"/>
              </a:spcBef>
              <a:buSzPts val="1100"/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0" name="Google Shape;1610;p53"/>
          <p:cNvSpPr txBox="1">
            <a:spLocks noGrp="1"/>
          </p:cNvSpPr>
          <p:nvPr>
            <p:ph type="body" idx="5"/>
          </p:nvPr>
        </p:nvSpPr>
        <p:spPr>
          <a:xfrm>
            <a:off x="3635888" y="2320378"/>
            <a:ext cx="2008912" cy="10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3350" indent="0" algn="ctr">
              <a:buNone/>
            </a:pPr>
            <a:r>
              <a:rPr lang="en-US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“bao </a:t>
            </a:r>
            <a:r>
              <a:rPr lang="en-US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3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1" name="Google Shape;1611;p53"/>
          <p:cNvSpPr txBox="1">
            <a:spLocks noGrp="1"/>
          </p:cNvSpPr>
          <p:nvPr>
            <p:ph type="subTitle" idx="6"/>
          </p:nvPr>
        </p:nvSpPr>
        <p:spPr>
          <a:xfrm>
            <a:off x="6172201" y="880718"/>
            <a:ext cx="2434428" cy="7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500"/>
              </a:spcBef>
              <a:buSzPts val="1100"/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marL="0" lvl="0" indent="0" algn="ctr">
              <a:lnSpc>
                <a:spcPct val="100000"/>
              </a:lnSpc>
              <a:spcBef>
                <a:spcPts val="500"/>
              </a:spcBef>
              <a:buSzPts val="1100"/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2" name="Google Shape;1612;p53"/>
          <p:cNvSpPr txBox="1">
            <a:spLocks noGrp="1"/>
          </p:cNvSpPr>
          <p:nvPr>
            <p:ph type="body" idx="1"/>
          </p:nvPr>
        </p:nvSpPr>
        <p:spPr>
          <a:xfrm>
            <a:off x="6592556" y="2266777"/>
            <a:ext cx="1721400" cy="491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buSzPts val="800"/>
              <a:buNone/>
            </a:pPr>
            <a:r>
              <a:rPr lang="en-US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13" name="Google Shape;1613;p53"/>
          <p:cNvGrpSpPr/>
          <p:nvPr/>
        </p:nvGrpSpPr>
        <p:grpSpPr>
          <a:xfrm rot="-918597" flipH="1">
            <a:off x="657765" y="3367152"/>
            <a:ext cx="462333" cy="426930"/>
            <a:chOff x="10254288" y="4243167"/>
            <a:chExt cx="840734" cy="775712"/>
          </a:xfrm>
        </p:grpSpPr>
        <p:sp>
          <p:nvSpPr>
            <p:cNvPr id="1614" name="Google Shape;1614;p53"/>
            <p:cNvSpPr/>
            <p:nvPr/>
          </p:nvSpPr>
          <p:spPr>
            <a:xfrm>
              <a:off x="10294656" y="4261159"/>
              <a:ext cx="740865" cy="727688"/>
            </a:xfrm>
            <a:custGeom>
              <a:avLst/>
              <a:gdLst/>
              <a:ahLst/>
              <a:cxnLst/>
              <a:rect l="l" t="t" r="r" b="b"/>
              <a:pathLst>
                <a:path w="740865" h="727688" extrusionOk="0">
                  <a:moveTo>
                    <a:pt x="126555" y="684477"/>
                  </a:moveTo>
                  <a:cubicBezTo>
                    <a:pt x="131857" y="703844"/>
                    <a:pt x="129582" y="718259"/>
                    <a:pt x="119718" y="727688"/>
                  </a:cubicBezTo>
                  <a:lnTo>
                    <a:pt x="740865" y="158178"/>
                  </a:lnTo>
                  <a:cubicBezTo>
                    <a:pt x="733149" y="76993"/>
                    <a:pt x="685725" y="24267"/>
                    <a:pt x="598582" y="0"/>
                  </a:cubicBezTo>
                  <a:lnTo>
                    <a:pt x="0" y="593195"/>
                  </a:lnTo>
                  <a:cubicBezTo>
                    <a:pt x="9789" y="587660"/>
                    <a:pt x="22796" y="587491"/>
                    <a:pt x="39052" y="592666"/>
                  </a:cubicBezTo>
                  <a:cubicBezTo>
                    <a:pt x="59203" y="597990"/>
                    <a:pt x="77713" y="609515"/>
                    <a:pt x="94636" y="627263"/>
                  </a:cubicBezTo>
                  <a:cubicBezTo>
                    <a:pt x="111590" y="645032"/>
                    <a:pt x="122226" y="664104"/>
                    <a:pt x="126555" y="684477"/>
                  </a:cubicBezTo>
                  <a:close/>
                </a:path>
              </a:pathLst>
            </a:custGeom>
            <a:solidFill>
              <a:srgbClr val="D7BEB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53"/>
            <p:cNvSpPr/>
            <p:nvPr/>
          </p:nvSpPr>
          <p:spPr>
            <a:xfrm>
              <a:off x="10274620" y="4848649"/>
              <a:ext cx="151902" cy="154442"/>
            </a:xfrm>
            <a:custGeom>
              <a:avLst/>
              <a:gdLst/>
              <a:ahLst/>
              <a:cxnLst/>
              <a:rect l="l" t="t" r="r" b="b"/>
              <a:pathLst>
                <a:path w="151902" h="154442" extrusionOk="0">
                  <a:moveTo>
                    <a:pt x="138292" y="141604"/>
                  </a:moveTo>
                  <a:lnTo>
                    <a:pt x="139752" y="140197"/>
                  </a:lnTo>
                  <a:cubicBezTo>
                    <a:pt x="149616" y="130778"/>
                    <a:pt x="151902" y="116353"/>
                    <a:pt x="146589" y="96985"/>
                  </a:cubicBezTo>
                  <a:cubicBezTo>
                    <a:pt x="142261" y="76612"/>
                    <a:pt x="131624" y="57552"/>
                    <a:pt x="114670" y="39772"/>
                  </a:cubicBezTo>
                  <a:cubicBezTo>
                    <a:pt x="97747" y="22023"/>
                    <a:pt x="79237" y="10498"/>
                    <a:pt x="59086" y="5175"/>
                  </a:cubicBezTo>
                  <a:cubicBezTo>
                    <a:pt x="42830" y="0"/>
                    <a:pt x="29823" y="169"/>
                    <a:pt x="20044" y="5704"/>
                  </a:cubicBezTo>
                  <a:cubicBezTo>
                    <a:pt x="18055" y="7577"/>
                    <a:pt x="16107" y="9482"/>
                    <a:pt x="14118" y="11355"/>
                  </a:cubicBezTo>
                  <a:cubicBezTo>
                    <a:pt x="3280" y="21685"/>
                    <a:pt x="0" y="37031"/>
                    <a:pt x="4328" y="57403"/>
                  </a:cubicBezTo>
                  <a:cubicBezTo>
                    <a:pt x="9673" y="76803"/>
                    <a:pt x="20775" y="95408"/>
                    <a:pt x="37697" y="113156"/>
                  </a:cubicBezTo>
                  <a:cubicBezTo>
                    <a:pt x="54652" y="130936"/>
                    <a:pt x="72696" y="142917"/>
                    <a:pt x="91820" y="149150"/>
                  </a:cubicBezTo>
                  <a:cubicBezTo>
                    <a:pt x="111929" y="154442"/>
                    <a:pt x="127433" y="151966"/>
                    <a:pt x="138292" y="141604"/>
                  </a:cubicBezTo>
                  <a:close/>
                </a:path>
              </a:pathLst>
            </a:custGeom>
            <a:solidFill>
              <a:srgbClr val="E9CAC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53"/>
            <p:cNvSpPr/>
            <p:nvPr/>
          </p:nvSpPr>
          <p:spPr>
            <a:xfrm>
              <a:off x="10255713" y="4830557"/>
              <a:ext cx="72823" cy="52133"/>
            </a:xfrm>
            <a:custGeom>
              <a:avLst/>
              <a:gdLst/>
              <a:ahLst/>
              <a:cxnLst/>
              <a:rect l="l" t="t" r="r" b="b"/>
              <a:pathLst>
                <a:path w="72823" h="52133" extrusionOk="0">
                  <a:moveTo>
                    <a:pt x="47614" y="37761"/>
                  </a:moveTo>
                  <a:cubicBezTo>
                    <a:pt x="49604" y="35888"/>
                    <a:pt x="51583" y="34014"/>
                    <a:pt x="53541" y="32109"/>
                  </a:cubicBezTo>
                  <a:cubicBezTo>
                    <a:pt x="72823" y="13588"/>
                    <a:pt x="40417" y="0"/>
                    <a:pt x="25336" y="14488"/>
                  </a:cubicBezTo>
                  <a:cubicBezTo>
                    <a:pt x="23367" y="16372"/>
                    <a:pt x="21399" y="18266"/>
                    <a:pt x="19409" y="20140"/>
                  </a:cubicBezTo>
                  <a:cubicBezTo>
                    <a:pt x="0" y="38533"/>
                    <a:pt x="32448" y="52133"/>
                    <a:pt x="47614" y="37761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53"/>
            <p:cNvSpPr/>
            <p:nvPr/>
          </p:nvSpPr>
          <p:spPr>
            <a:xfrm>
              <a:off x="10256073" y="4835014"/>
              <a:ext cx="65119" cy="96583"/>
            </a:xfrm>
            <a:custGeom>
              <a:avLst/>
              <a:gdLst/>
              <a:ahLst/>
              <a:cxnLst/>
              <a:rect l="l" t="t" r="r" b="b"/>
              <a:pathLst>
                <a:path w="65119" h="96583" extrusionOk="0">
                  <a:moveTo>
                    <a:pt x="42629" y="63669"/>
                  </a:moveTo>
                  <a:cubicBezTo>
                    <a:pt x="40925" y="53689"/>
                    <a:pt x="39867" y="41497"/>
                    <a:pt x="47254" y="33305"/>
                  </a:cubicBezTo>
                  <a:cubicBezTo>
                    <a:pt x="65119" y="13514"/>
                    <a:pt x="33199" y="0"/>
                    <a:pt x="19049" y="15684"/>
                  </a:cubicBezTo>
                  <a:cubicBezTo>
                    <a:pt x="2307" y="34237"/>
                    <a:pt x="0" y="53255"/>
                    <a:pt x="4106" y="77417"/>
                  </a:cubicBezTo>
                  <a:cubicBezTo>
                    <a:pt x="7365" y="96583"/>
                    <a:pt x="46026" y="83650"/>
                    <a:pt x="42629" y="636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53"/>
            <p:cNvSpPr/>
            <p:nvPr/>
          </p:nvSpPr>
          <p:spPr>
            <a:xfrm>
              <a:off x="10254288" y="4879544"/>
              <a:ext cx="90265" cy="106362"/>
            </a:xfrm>
            <a:custGeom>
              <a:avLst/>
              <a:gdLst/>
              <a:ahLst/>
              <a:cxnLst/>
              <a:rect l="l" t="t" r="r" b="b"/>
              <a:pathLst>
                <a:path w="90265" h="106362" extrusionOk="0">
                  <a:moveTo>
                    <a:pt x="75776" y="71384"/>
                  </a:moveTo>
                  <a:cubicBezTo>
                    <a:pt x="61489" y="55848"/>
                    <a:pt x="50577" y="39454"/>
                    <a:pt x="44418" y="19134"/>
                  </a:cubicBezTo>
                  <a:cubicBezTo>
                    <a:pt x="38597" y="0"/>
                    <a:pt x="0" y="13483"/>
                    <a:pt x="5884" y="32882"/>
                  </a:cubicBezTo>
                  <a:cubicBezTo>
                    <a:pt x="12763" y="55509"/>
                    <a:pt x="25399" y="74877"/>
                    <a:pt x="41327" y="92201"/>
                  </a:cubicBezTo>
                  <a:cubicBezTo>
                    <a:pt x="54355" y="106362"/>
                    <a:pt x="90265" y="87132"/>
                    <a:pt x="75776" y="71384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53"/>
            <p:cNvSpPr/>
            <p:nvPr/>
          </p:nvSpPr>
          <p:spPr>
            <a:xfrm>
              <a:off x="10280646" y="4937314"/>
              <a:ext cx="120268" cy="81565"/>
            </a:xfrm>
            <a:custGeom>
              <a:avLst/>
              <a:gdLst/>
              <a:ahLst/>
              <a:cxnLst/>
              <a:rect l="l" t="t" r="r" b="b"/>
              <a:pathLst>
                <a:path w="120268" h="81565" extrusionOk="0">
                  <a:moveTo>
                    <a:pt x="96350" y="45095"/>
                  </a:moveTo>
                  <a:cubicBezTo>
                    <a:pt x="77850" y="38396"/>
                    <a:pt x="63224" y="27484"/>
                    <a:pt x="49413" y="13610"/>
                  </a:cubicBezTo>
                  <a:cubicBezTo>
                    <a:pt x="35866" y="0"/>
                    <a:pt x="0" y="19388"/>
                    <a:pt x="14975" y="34427"/>
                  </a:cubicBezTo>
                  <a:cubicBezTo>
                    <a:pt x="32914" y="52440"/>
                    <a:pt x="52271" y="66230"/>
                    <a:pt x="76284" y="74919"/>
                  </a:cubicBezTo>
                  <a:cubicBezTo>
                    <a:pt x="94636" y="81565"/>
                    <a:pt x="120268" y="53752"/>
                    <a:pt x="96350" y="45095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53"/>
            <p:cNvSpPr/>
            <p:nvPr/>
          </p:nvSpPr>
          <p:spPr>
            <a:xfrm>
              <a:off x="10345046" y="4970771"/>
              <a:ext cx="90296" cy="47434"/>
            </a:xfrm>
            <a:custGeom>
              <a:avLst/>
              <a:gdLst/>
              <a:ahLst/>
              <a:cxnLst/>
              <a:rect l="l" t="t" r="r" b="b"/>
              <a:pathLst>
                <a:path w="90296" h="47434" extrusionOk="0">
                  <a:moveTo>
                    <a:pt x="54250" y="10170"/>
                  </a:moveTo>
                  <a:cubicBezTo>
                    <a:pt x="48080" y="15398"/>
                    <a:pt x="39137" y="13292"/>
                    <a:pt x="31951" y="11641"/>
                  </a:cubicBezTo>
                  <a:cubicBezTo>
                    <a:pt x="22309" y="9429"/>
                    <a:pt x="10234" y="12488"/>
                    <a:pt x="4709" y="21357"/>
                  </a:cubicBezTo>
                  <a:cubicBezTo>
                    <a:pt x="0" y="28913"/>
                    <a:pt x="2233" y="39253"/>
                    <a:pt x="11885" y="41465"/>
                  </a:cubicBezTo>
                  <a:cubicBezTo>
                    <a:pt x="37835" y="47434"/>
                    <a:pt x="61563" y="45465"/>
                    <a:pt x="82454" y="27802"/>
                  </a:cubicBezTo>
                  <a:cubicBezTo>
                    <a:pt x="89439" y="21886"/>
                    <a:pt x="90296" y="11260"/>
                    <a:pt x="82422" y="5873"/>
                  </a:cubicBezTo>
                  <a:cubicBezTo>
                    <a:pt x="73829" y="0"/>
                    <a:pt x="61393" y="4138"/>
                    <a:pt x="54250" y="10170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53"/>
            <p:cNvSpPr/>
            <p:nvPr/>
          </p:nvSpPr>
          <p:spPr>
            <a:xfrm>
              <a:off x="10265268" y="4243167"/>
              <a:ext cx="829754" cy="769873"/>
            </a:xfrm>
            <a:custGeom>
              <a:avLst/>
              <a:gdLst/>
              <a:ahLst/>
              <a:cxnLst/>
              <a:rect l="l" t="t" r="r" b="b"/>
              <a:pathLst>
                <a:path w="829754" h="769873" extrusionOk="0">
                  <a:moveTo>
                    <a:pt x="162231" y="755406"/>
                  </a:moveTo>
                  <a:cubicBezTo>
                    <a:pt x="236907" y="683831"/>
                    <a:pt x="94911" y="578887"/>
                    <a:pt x="24807" y="596455"/>
                  </a:cubicBezTo>
                  <a:cubicBezTo>
                    <a:pt x="31199" y="604138"/>
                    <a:pt x="37591" y="611822"/>
                    <a:pt x="43984" y="619495"/>
                  </a:cubicBezTo>
                  <a:cubicBezTo>
                    <a:pt x="148568" y="515852"/>
                    <a:pt x="253153" y="412220"/>
                    <a:pt x="357737" y="308578"/>
                  </a:cubicBezTo>
                  <a:cubicBezTo>
                    <a:pt x="423290" y="243628"/>
                    <a:pt x="488833" y="178667"/>
                    <a:pt x="554386" y="113707"/>
                  </a:cubicBezTo>
                  <a:cubicBezTo>
                    <a:pt x="573743" y="94530"/>
                    <a:pt x="597280" y="60240"/>
                    <a:pt x="621379" y="47328"/>
                  </a:cubicBezTo>
                  <a:cubicBezTo>
                    <a:pt x="626480" y="44587"/>
                    <a:pt x="632756" y="31273"/>
                    <a:pt x="638471" y="30374"/>
                  </a:cubicBezTo>
                  <a:cubicBezTo>
                    <a:pt x="646197" y="29178"/>
                    <a:pt x="706321" y="79110"/>
                    <a:pt x="712184" y="85672"/>
                  </a:cubicBezTo>
                  <a:cubicBezTo>
                    <a:pt x="790003" y="172751"/>
                    <a:pt x="729223" y="192002"/>
                    <a:pt x="665151" y="250729"/>
                  </a:cubicBezTo>
                  <a:cubicBezTo>
                    <a:pt x="597132" y="313107"/>
                    <a:pt x="529113" y="375475"/>
                    <a:pt x="461084" y="437843"/>
                  </a:cubicBezTo>
                  <a:cubicBezTo>
                    <a:pt x="352551" y="537347"/>
                    <a:pt x="244030" y="636862"/>
                    <a:pt x="135498" y="736377"/>
                  </a:cubicBezTo>
                  <a:cubicBezTo>
                    <a:pt x="115781" y="754443"/>
                    <a:pt x="148346" y="768074"/>
                    <a:pt x="163692" y="753998"/>
                  </a:cubicBezTo>
                  <a:cubicBezTo>
                    <a:pt x="304048" y="625316"/>
                    <a:pt x="444394" y="496633"/>
                    <a:pt x="584750" y="367950"/>
                  </a:cubicBezTo>
                  <a:cubicBezTo>
                    <a:pt x="641625" y="315796"/>
                    <a:pt x="733234" y="258296"/>
                    <a:pt x="775398" y="193145"/>
                  </a:cubicBezTo>
                  <a:cubicBezTo>
                    <a:pt x="829754" y="109145"/>
                    <a:pt x="708628" y="26341"/>
                    <a:pt x="638471" y="2624"/>
                  </a:cubicBezTo>
                  <a:cubicBezTo>
                    <a:pt x="630724" y="0"/>
                    <a:pt x="620088" y="3026"/>
                    <a:pt x="614341" y="8720"/>
                  </a:cubicBezTo>
                  <a:cubicBezTo>
                    <a:pt x="414824" y="206438"/>
                    <a:pt x="215296" y="404166"/>
                    <a:pt x="15779" y="601874"/>
                  </a:cubicBezTo>
                  <a:cubicBezTo>
                    <a:pt x="0" y="617516"/>
                    <a:pt x="19483" y="628787"/>
                    <a:pt x="34956" y="624914"/>
                  </a:cubicBezTo>
                  <a:cubicBezTo>
                    <a:pt x="109812" y="638323"/>
                    <a:pt x="142832" y="675946"/>
                    <a:pt x="134027" y="737774"/>
                  </a:cubicBezTo>
                  <a:cubicBezTo>
                    <a:pt x="114723" y="756284"/>
                    <a:pt x="147129" y="769873"/>
                    <a:pt x="162231" y="755406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22" name="Google Shape;1622;p53"/>
          <p:cNvGrpSpPr/>
          <p:nvPr/>
        </p:nvGrpSpPr>
        <p:grpSpPr>
          <a:xfrm rot="918597">
            <a:off x="8023415" y="2989527"/>
            <a:ext cx="462333" cy="426930"/>
            <a:chOff x="10254288" y="4243167"/>
            <a:chExt cx="840734" cy="775712"/>
          </a:xfrm>
        </p:grpSpPr>
        <p:sp>
          <p:nvSpPr>
            <p:cNvPr id="1623" name="Google Shape;1623;p53"/>
            <p:cNvSpPr/>
            <p:nvPr/>
          </p:nvSpPr>
          <p:spPr>
            <a:xfrm>
              <a:off x="10294656" y="4261159"/>
              <a:ext cx="740865" cy="727688"/>
            </a:xfrm>
            <a:custGeom>
              <a:avLst/>
              <a:gdLst/>
              <a:ahLst/>
              <a:cxnLst/>
              <a:rect l="l" t="t" r="r" b="b"/>
              <a:pathLst>
                <a:path w="740865" h="727688" extrusionOk="0">
                  <a:moveTo>
                    <a:pt x="126555" y="684477"/>
                  </a:moveTo>
                  <a:cubicBezTo>
                    <a:pt x="131857" y="703844"/>
                    <a:pt x="129582" y="718259"/>
                    <a:pt x="119718" y="727688"/>
                  </a:cubicBezTo>
                  <a:lnTo>
                    <a:pt x="740865" y="158178"/>
                  </a:lnTo>
                  <a:cubicBezTo>
                    <a:pt x="733149" y="76993"/>
                    <a:pt x="685725" y="24267"/>
                    <a:pt x="598582" y="0"/>
                  </a:cubicBezTo>
                  <a:lnTo>
                    <a:pt x="0" y="593195"/>
                  </a:lnTo>
                  <a:cubicBezTo>
                    <a:pt x="9789" y="587660"/>
                    <a:pt x="22796" y="587491"/>
                    <a:pt x="39052" y="592666"/>
                  </a:cubicBezTo>
                  <a:cubicBezTo>
                    <a:pt x="59203" y="597990"/>
                    <a:pt x="77713" y="609515"/>
                    <a:pt x="94636" y="627263"/>
                  </a:cubicBezTo>
                  <a:cubicBezTo>
                    <a:pt x="111590" y="645032"/>
                    <a:pt x="122226" y="664104"/>
                    <a:pt x="126555" y="684477"/>
                  </a:cubicBezTo>
                  <a:close/>
                </a:path>
              </a:pathLst>
            </a:custGeom>
            <a:solidFill>
              <a:srgbClr val="D7BEB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53"/>
            <p:cNvSpPr/>
            <p:nvPr/>
          </p:nvSpPr>
          <p:spPr>
            <a:xfrm>
              <a:off x="10274620" y="4848649"/>
              <a:ext cx="151902" cy="154442"/>
            </a:xfrm>
            <a:custGeom>
              <a:avLst/>
              <a:gdLst/>
              <a:ahLst/>
              <a:cxnLst/>
              <a:rect l="l" t="t" r="r" b="b"/>
              <a:pathLst>
                <a:path w="151902" h="154442" extrusionOk="0">
                  <a:moveTo>
                    <a:pt x="138292" y="141604"/>
                  </a:moveTo>
                  <a:lnTo>
                    <a:pt x="139752" y="140197"/>
                  </a:lnTo>
                  <a:cubicBezTo>
                    <a:pt x="149616" y="130778"/>
                    <a:pt x="151902" y="116353"/>
                    <a:pt x="146589" y="96985"/>
                  </a:cubicBezTo>
                  <a:cubicBezTo>
                    <a:pt x="142261" y="76612"/>
                    <a:pt x="131624" y="57552"/>
                    <a:pt x="114670" y="39772"/>
                  </a:cubicBezTo>
                  <a:cubicBezTo>
                    <a:pt x="97747" y="22023"/>
                    <a:pt x="79237" y="10498"/>
                    <a:pt x="59086" y="5175"/>
                  </a:cubicBezTo>
                  <a:cubicBezTo>
                    <a:pt x="42830" y="0"/>
                    <a:pt x="29823" y="169"/>
                    <a:pt x="20044" y="5704"/>
                  </a:cubicBezTo>
                  <a:cubicBezTo>
                    <a:pt x="18055" y="7577"/>
                    <a:pt x="16107" y="9482"/>
                    <a:pt x="14118" y="11355"/>
                  </a:cubicBezTo>
                  <a:cubicBezTo>
                    <a:pt x="3280" y="21685"/>
                    <a:pt x="0" y="37031"/>
                    <a:pt x="4328" y="57403"/>
                  </a:cubicBezTo>
                  <a:cubicBezTo>
                    <a:pt x="9673" y="76803"/>
                    <a:pt x="20775" y="95408"/>
                    <a:pt x="37697" y="113156"/>
                  </a:cubicBezTo>
                  <a:cubicBezTo>
                    <a:pt x="54652" y="130936"/>
                    <a:pt x="72696" y="142917"/>
                    <a:pt x="91820" y="149150"/>
                  </a:cubicBezTo>
                  <a:cubicBezTo>
                    <a:pt x="111929" y="154442"/>
                    <a:pt x="127433" y="151966"/>
                    <a:pt x="138292" y="141604"/>
                  </a:cubicBezTo>
                  <a:close/>
                </a:path>
              </a:pathLst>
            </a:custGeom>
            <a:solidFill>
              <a:srgbClr val="E9CAC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53"/>
            <p:cNvSpPr/>
            <p:nvPr/>
          </p:nvSpPr>
          <p:spPr>
            <a:xfrm>
              <a:off x="10255713" y="4830557"/>
              <a:ext cx="72823" cy="52133"/>
            </a:xfrm>
            <a:custGeom>
              <a:avLst/>
              <a:gdLst/>
              <a:ahLst/>
              <a:cxnLst/>
              <a:rect l="l" t="t" r="r" b="b"/>
              <a:pathLst>
                <a:path w="72823" h="52133" extrusionOk="0">
                  <a:moveTo>
                    <a:pt x="47614" y="37761"/>
                  </a:moveTo>
                  <a:cubicBezTo>
                    <a:pt x="49604" y="35888"/>
                    <a:pt x="51583" y="34014"/>
                    <a:pt x="53541" y="32109"/>
                  </a:cubicBezTo>
                  <a:cubicBezTo>
                    <a:pt x="72823" y="13588"/>
                    <a:pt x="40417" y="0"/>
                    <a:pt x="25336" y="14488"/>
                  </a:cubicBezTo>
                  <a:cubicBezTo>
                    <a:pt x="23367" y="16372"/>
                    <a:pt x="21399" y="18266"/>
                    <a:pt x="19409" y="20140"/>
                  </a:cubicBezTo>
                  <a:cubicBezTo>
                    <a:pt x="0" y="38533"/>
                    <a:pt x="32448" y="52133"/>
                    <a:pt x="47614" y="37761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53"/>
            <p:cNvSpPr/>
            <p:nvPr/>
          </p:nvSpPr>
          <p:spPr>
            <a:xfrm>
              <a:off x="10256073" y="4835014"/>
              <a:ext cx="65119" cy="96583"/>
            </a:xfrm>
            <a:custGeom>
              <a:avLst/>
              <a:gdLst/>
              <a:ahLst/>
              <a:cxnLst/>
              <a:rect l="l" t="t" r="r" b="b"/>
              <a:pathLst>
                <a:path w="65119" h="96583" extrusionOk="0">
                  <a:moveTo>
                    <a:pt x="42629" y="63669"/>
                  </a:moveTo>
                  <a:cubicBezTo>
                    <a:pt x="40925" y="53689"/>
                    <a:pt x="39867" y="41497"/>
                    <a:pt x="47254" y="33305"/>
                  </a:cubicBezTo>
                  <a:cubicBezTo>
                    <a:pt x="65119" y="13514"/>
                    <a:pt x="33199" y="0"/>
                    <a:pt x="19049" y="15684"/>
                  </a:cubicBezTo>
                  <a:cubicBezTo>
                    <a:pt x="2307" y="34237"/>
                    <a:pt x="0" y="53255"/>
                    <a:pt x="4106" y="77417"/>
                  </a:cubicBezTo>
                  <a:cubicBezTo>
                    <a:pt x="7365" y="96583"/>
                    <a:pt x="46026" y="83650"/>
                    <a:pt x="42629" y="636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53"/>
            <p:cNvSpPr/>
            <p:nvPr/>
          </p:nvSpPr>
          <p:spPr>
            <a:xfrm>
              <a:off x="10254288" y="4879544"/>
              <a:ext cx="90265" cy="106362"/>
            </a:xfrm>
            <a:custGeom>
              <a:avLst/>
              <a:gdLst/>
              <a:ahLst/>
              <a:cxnLst/>
              <a:rect l="l" t="t" r="r" b="b"/>
              <a:pathLst>
                <a:path w="90265" h="106362" extrusionOk="0">
                  <a:moveTo>
                    <a:pt x="75776" y="71384"/>
                  </a:moveTo>
                  <a:cubicBezTo>
                    <a:pt x="61489" y="55848"/>
                    <a:pt x="50577" y="39454"/>
                    <a:pt x="44418" y="19134"/>
                  </a:cubicBezTo>
                  <a:cubicBezTo>
                    <a:pt x="38597" y="0"/>
                    <a:pt x="0" y="13483"/>
                    <a:pt x="5884" y="32882"/>
                  </a:cubicBezTo>
                  <a:cubicBezTo>
                    <a:pt x="12763" y="55509"/>
                    <a:pt x="25399" y="74877"/>
                    <a:pt x="41327" y="92201"/>
                  </a:cubicBezTo>
                  <a:cubicBezTo>
                    <a:pt x="54355" y="106362"/>
                    <a:pt x="90265" y="87132"/>
                    <a:pt x="75776" y="71384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53"/>
            <p:cNvSpPr/>
            <p:nvPr/>
          </p:nvSpPr>
          <p:spPr>
            <a:xfrm>
              <a:off x="10280646" y="4937314"/>
              <a:ext cx="120268" cy="81565"/>
            </a:xfrm>
            <a:custGeom>
              <a:avLst/>
              <a:gdLst/>
              <a:ahLst/>
              <a:cxnLst/>
              <a:rect l="l" t="t" r="r" b="b"/>
              <a:pathLst>
                <a:path w="120268" h="81565" extrusionOk="0">
                  <a:moveTo>
                    <a:pt x="96350" y="45095"/>
                  </a:moveTo>
                  <a:cubicBezTo>
                    <a:pt x="77850" y="38396"/>
                    <a:pt x="63224" y="27484"/>
                    <a:pt x="49413" y="13610"/>
                  </a:cubicBezTo>
                  <a:cubicBezTo>
                    <a:pt x="35866" y="0"/>
                    <a:pt x="0" y="19388"/>
                    <a:pt x="14975" y="34427"/>
                  </a:cubicBezTo>
                  <a:cubicBezTo>
                    <a:pt x="32914" y="52440"/>
                    <a:pt x="52271" y="66230"/>
                    <a:pt x="76284" y="74919"/>
                  </a:cubicBezTo>
                  <a:cubicBezTo>
                    <a:pt x="94636" y="81565"/>
                    <a:pt x="120268" y="53752"/>
                    <a:pt x="96350" y="45095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53"/>
            <p:cNvSpPr/>
            <p:nvPr/>
          </p:nvSpPr>
          <p:spPr>
            <a:xfrm>
              <a:off x="10345046" y="4970771"/>
              <a:ext cx="90296" cy="47434"/>
            </a:xfrm>
            <a:custGeom>
              <a:avLst/>
              <a:gdLst/>
              <a:ahLst/>
              <a:cxnLst/>
              <a:rect l="l" t="t" r="r" b="b"/>
              <a:pathLst>
                <a:path w="90296" h="47434" extrusionOk="0">
                  <a:moveTo>
                    <a:pt x="54250" y="10170"/>
                  </a:moveTo>
                  <a:cubicBezTo>
                    <a:pt x="48080" y="15398"/>
                    <a:pt x="39137" y="13292"/>
                    <a:pt x="31951" y="11641"/>
                  </a:cubicBezTo>
                  <a:cubicBezTo>
                    <a:pt x="22309" y="9429"/>
                    <a:pt x="10234" y="12488"/>
                    <a:pt x="4709" y="21357"/>
                  </a:cubicBezTo>
                  <a:cubicBezTo>
                    <a:pt x="0" y="28913"/>
                    <a:pt x="2233" y="39253"/>
                    <a:pt x="11885" y="41465"/>
                  </a:cubicBezTo>
                  <a:cubicBezTo>
                    <a:pt x="37835" y="47434"/>
                    <a:pt x="61563" y="45465"/>
                    <a:pt x="82454" y="27802"/>
                  </a:cubicBezTo>
                  <a:cubicBezTo>
                    <a:pt x="89439" y="21886"/>
                    <a:pt x="90296" y="11260"/>
                    <a:pt x="82422" y="5873"/>
                  </a:cubicBezTo>
                  <a:cubicBezTo>
                    <a:pt x="73829" y="0"/>
                    <a:pt x="61393" y="4138"/>
                    <a:pt x="54250" y="10170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53"/>
            <p:cNvSpPr/>
            <p:nvPr/>
          </p:nvSpPr>
          <p:spPr>
            <a:xfrm>
              <a:off x="10265268" y="4243167"/>
              <a:ext cx="829754" cy="769873"/>
            </a:xfrm>
            <a:custGeom>
              <a:avLst/>
              <a:gdLst/>
              <a:ahLst/>
              <a:cxnLst/>
              <a:rect l="l" t="t" r="r" b="b"/>
              <a:pathLst>
                <a:path w="829754" h="769873" extrusionOk="0">
                  <a:moveTo>
                    <a:pt x="162231" y="755406"/>
                  </a:moveTo>
                  <a:cubicBezTo>
                    <a:pt x="236907" y="683831"/>
                    <a:pt x="94911" y="578887"/>
                    <a:pt x="24807" y="596455"/>
                  </a:cubicBezTo>
                  <a:cubicBezTo>
                    <a:pt x="31199" y="604138"/>
                    <a:pt x="37591" y="611822"/>
                    <a:pt x="43984" y="619495"/>
                  </a:cubicBezTo>
                  <a:cubicBezTo>
                    <a:pt x="148568" y="515852"/>
                    <a:pt x="253153" y="412220"/>
                    <a:pt x="357737" y="308578"/>
                  </a:cubicBezTo>
                  <a:cubicBezTo>
                    <a:pt x="423290" y="243628"/>
                    <a:pt x="488833" y="178667"/>
                    <a:pt x="554386" y="113707"/>
                  </a:cubicBezTo>
                  <a:cubicBezTo>
                    <a:pt x="573743" y="94530"/>
                    <a:pt x="597280" y="60240"/>
                    <a:pt x="621379" y="47328"/>
                  </a:cubicBezTo>
                  <a:cubicBezTo>
                    <a:pt x="626480" y="44587"/>
                    <a:pt x="632756" y="31273"/>
                    <a:pt x="638471" y="30374"/>
                  </a:cubicBezTo>
                  <a:cubicBezTo>
                    <a:pt x="646197" y="29178"/>
                    <a:pt x="706321" y="79110"/>
                    <a:pt x="712184" y="85672"/>
                  </a:cubicBezTo>
                  <a:cubicBezTo>
                    <a:pt x="790003" y="172751"/>
                    <a:pt x="729223" y="192002"/>
                    <a:pt x="665151" y="250729"/>
                  </a:cubicBezTo>
                  <a:cubicBezTo>
                    <a:pt x="597132" y="313107"/>
                    <a:pt x="529113" y="375475"/>
                    <a:pt x="461084" y="437843"/>
                  </a:cubicBezTo>
                  <a:cubicBezTo>
                    <a:pt x="352551" y="537347"/>
                    <a:pt x="244030" y="636862"/>
                    <a:pt x="135498" y="736377"/>
                  </a:cubicBezTo>
                  <a:cubicBezTo>
                    <a:pt x="115781" y="754443"/>
                    <a:pt x="148346" y="768074"/>
                    <a:pt x="163692" y="753998"/>
                  </a:cubicBezTo>
                  <a:cubicBezTo>
                    <a:pt x="304048" y="625316"/>
                    <a:pt x="444394" y="496633"/>
                    <a:pt x="584750" y="367950"/>
                  </a:cubicBezTo>
                  <a:cubicBezTo>
                    <a:pt x="641625" y="315796"/>
                    <a:pt x="733234" y="258296"/>
                    <a:pt x="775398" y="193145"/>
                  </a:cubicBezTo>
                  <a:cubicBezTo>
                    <a:pt x="829754" y="109145"/>
                    <a:pt x="708628" y="26341"/>
                    <a:pt x="638471" y="2624"/>
                  </a:cubicBezTo>
                  <a:cubicBezTo>
                    <a:pt x="630724" y="0"/>
                    <a:pt x="620088" y="3026"/>
                    <a:pt x="614341" y="8720"/>
                  </a:cubicBezTo>
                  <a:cubicBezTo>
                    <a:pt x="414824" y="206438"/>
                    <a:pt x="215296" y="404166"/>
                    <a:pt x="15779" y="601874"/>
                  </a:cubicBezTo>
                  <a:cubicBezTo>
                    <a:pt x="0" y="617516"/>
                    <a:pt x="19483" y="628787"/>
                    <a:pt x="34956" y="624914"/>
                  </a:cubicBezTo>
                  <a:cubicBezTo>
                    <a:pt x="109812" y="638323"/>
                    <a:pt x="142832" y="675946"/>
                    <a:pt x="134027" y="737774"/>
                  </a:cubicBezTo>
                  <a:cubicBezTo>
                    <a:pt x="114723" y="756284"/>
                    <a:pt x="147129" y="769873"/>
                    <a:pt x="162231" y="755406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41996" y="3547435"/>
            <a:ext cx="268694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</a:t>
            </a:r>
            <a:r>
              <a:rPr lang="en-US" sz="23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23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3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3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3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Au-</a:t>
            </a:r>
            <a:r>
              <a:rPr lang="en-US" sz="23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</a:t>
            </a:r>
            <a:r>
              <a:rPr lang="en-US" sz="23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3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xtinh</a:t>
            </a: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27664" y="3258904"/>
            <a:ext cx="242311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Nhắc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điệp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sách</a:t>
            </a: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8506" y="3732255"/>
            <a:ext cx="203900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sách</a:t>
            </a: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54E0654-1650-41DA-9FB4-0375F0A63D8C}"/>
              </a:ext>
            </a:extLst>
          </p:cNvPr>
          <p:cNvSpPr txBox="1"/>
          <p:nvPr/>
        </p:nvSpPr>
        <p:spPr>
          <a:xfrm>
            <a:off x="3406821" y="122855"/>
            <a:ext cx="2765380" cy="600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5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5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ook Day Social Media by Slidesgo">
  <a:themeElements>
    <a:clrScheme name="Simple Light">
      <a:dk1>
        <a:srgbClr val="000000"/>
      </a:dk1>
      <a:lt1>
        <a:srgbClr val="FFFFFF"/>
      </a:lt1>
      <a:dk2>
        <a:srgbClr val="252525"/>
      </a:dk2>
      <a:lt2>
        <a:srgbClr val="EEEEEE"/>
      </a:lt2>
      <a:accent1>
        <a:srgbClr val="EFCA7F"/>
      </a:accent1>
      <a:accent2>
        <a:srgbClr val="FF8871"/>
      </a:accent2>
      <a:accent3>
        <a:srgbClr val="D86C64"/>
      </a:accent3>
      <a:accent4>
        <a:srgbClr val="FFC5BA"/>
      </a:accent4>
      <a:accent5>
        <a:srgbClr val="5A6182"/>
      </a:accent5>
      <a:accent6>
        <a:srgbClr val="7F86AD"/>
      </a:accent6>
      <a:hlink>
        <a:srgbClr val="25252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anguage Arts Subject for High School - 9th Grade: Grammar by Slidesgo">
  <a:themeElements>
    <a:clrScheme name="Simple Light">
      <a:dk1>
        <a:srgbClr val="000000"/>
      </a:dk1>
      <a:lt1>
        <a:srgbClr val="FFE8DE"/>
      </a:lt1>
      <a:dk2>
        <a:srgbClr val="F4DED4"/>
      </a:dk2>
      <a:lt2>
        <a:srgbClr val="119B9B"/>
      </a:lt2>
      <a:accent1>
        <a:srgbClr val="F1C232"/>
      </a:accent1>
      <a:accent2>
        <a:srgbClr val="FFEBA5"/>
      </a:accent2>
      <a:accent3>
        <a:srgbClr val="E24747"/>
      </a:accent3>
      <a:accent4>
        <a:srgbClr val="FFFFFF"/>
      </a:accent4>
      <a:accent5>
        <a:srgbClr val="FAFAFA"/>
      </a:accent5>
      <a:accent6>
        <a:srgbClr val="FAFAF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ketch Out! Presentation by Slidesgo">
  <a:themeElements>
    <a:clrScheme name="Simple Light">
      <a:dk1>
        <a:srgbClr val="000000"/>
      </a:dk1>
      <a:lt1>
        <a:srgbClr val="F3F1DD"/>
      </a:lt1>
      <a:dk2>
        <a:srgbClr val="C1E1E3"/>
      </a:dk2>
      <a:lt2>
        <a:srgbClr val="F6BE2B"/>
      </a:lt2>
      <a:accent1>
        <a:srgbClr val="7FBFEA"/>
      </a:accent1>
      <a:accent2>
        <a:srgbClr val="E85857"/>
      </a:accent2>
      <a:accent3>
        <a:srgbClr val="BED46B"/>
      </a:accent3>
      <a:accent4>
        <a:srgbClr val="FFFFFF"/>
      </a:accent4>
      <a:accent5>
        <a:srgbClr val="FFE04F"/>
      </a:accent5>
      <a:accent6>
        <a:srgbClr val="F08384"/>
      </a:accent6>
      <a:hlink>
        <a:srgbClr val="0102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1114</Words>
  <Application>Microsoft Office PowerPoint</Application>
  <PresentationFormat>On-screen Show (16:9)</PresentationFormat>
  <Paragraphs>171</Paragraphs>
  <Slides>22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Josefin Sans</vt:lpstr>
      <vt:lpstr>.VnTime</vt:lpstr>
      <vt:lpstr>Poppins</vt:lpstr>
      <vt:lpstr>Cambria</vt:lpstr>
      <vt:lpstr>Times New Roman</vt:lpstr>
      <vt:lpstr>Pangolin</vt:lpstr>
      <vt:lpstr>Wingdings</vt:lpstr>
      <vt:lpstr>Permanent Marker</vt:lpstr>
      <vt:lpstr>Arial</vt:lpstr>
      <vt:lpstr>.VnAvant</vt:lpstr>
      <vt:lpstr>Cambria Math</vt:lpstr>
      <vt:lpstr>Baloo 2</vt:lpstr>
      <vt:lpstr>MS Mincho</vt:lpstr>
      <vt:lpstr>Raleway</vt:lpstr>
      <vt:lpstr>Calibri</vt:lpstr>
      <vt:lpstr>Neucha</vt:lpstr>
      <vt:lpstr>Nunito</vt:lpstr>
      <vt:lpstr>Book Day Social Media by Slidesgo</vt:lpstr>
      <vt:lpstr>Default Design</vt:lpstr>
      <vt:lpstr>1_Language Arts Subject for High School - 9th Grade: Grammar by Slidesgo</vt:lpstr>
      <vt:lpstr>Sketch Out! Presentation by Slidesgo</vt:lpstr>
      <vt:lpstr>1_English Vocabulary Workshop by Slidesgo</vt:lpstr>
      <vt:lpstr>Đuổi hình bắt chữ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TÌM HIỂU CHUNG</vt:lpstr>
      <vt:lpstr>I. TÌM HIỂU CHUNG</vt:lpstr>
      <vt:lpstr>PowerPoint Presentation</vt:lpstr>
      <vt:lpstr>Hoạt động nhóm</vt:lpstr>
      <vt:lpstr>PowerPoint Presentation</vt:lpstr>
      <vt:lpstr>PowerPoint Presentation</vt:lpstr>
      <vt:lpstr>PowerPoint Presentation</vt:lpstr>
      <vt:lpstr>PowerPoint Presentation</vt:lpstr>
      <vt:lpstr>III. TỔNG KẾT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CUỘC ĐUA KÌ THÚ</vt:lpstr>
      <vt:lpstr>MỘT SỐ NHẬT KÍ ĐỌC SÁCH CON CÓ THỂ THAM KHẢO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 Day</dc:title>
  <dc:creator>Bang Cu</dc:creator>
  <cp:lastModifiedBy>Administrator</cp:lastModifiedBy>
  <cp:revision>51</cp:revision>
  <dcterms:modified xsi:type="dcterms:W3CDTF">2024-03-19T03:35:04Z</dcterms:modified>
</cp:coreProperties>
</file>