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2"/>
  </p:notesMasterIdLst>
  <p:sldIdLst>
    <p:sldId id="256" r:id="rId2"/>
    <p:sldId id="257" r:id="rId3"/>
    <p:sldId id="304" r:id="rId4"/>
    <p:sldId id="308" r:id="rId5"/>
    <p:sldId id="305" r:id="rId6"/>
    <p:sldId id="259" r:id="rId7"/>
    <p:sldId id="306" r:id="rId8"/>
    <p:sldId id="307" r:id="rId9"/>
    <p:sldId id="310" r:id="rId10"/>
    <p:sldId id="283" r:id="rId11"/>
  </p:sldIdLst>
  <p:sldSz cx="9144000" cy="5143500" type="screen16x9"/>
  <p:notesSz cx="6858000" cy="9144000"/>
  <p:embeddedFontLst>
    <p:embeddedFont>
      <p:font typeface="Barlow Semi Condensed"/>
      <p:regular r:id="rId13"/>
      <p:bold r:id="rId13"/>
      <p:italic r:id="rId13"/>
      <p:boldItalic r:id="rId13"/>
    </p:embeddedFont>
    <p:embeddedFont>
      <p:font typeface="Barlow Semi Condensed Medium"/>
      <p:regular r:id="rId13"/>
      <p:bold r:id="rId13"/>
      <p:italic r:id="rId13"/>
      <p:boldItalic r:id="rId13"/>
    </p:embeddedFont>
    <p:embeddedFont>
      <p:font typeface="Calibri" panose="020F0502020204030204" pitchFamily="34" charset="0"/>
      <p:regular r:id="rId14"/>
      <p:bold r:id="rId15"/>
      <p:italic r:id="rId16"/>
      <p:boldItalic r:id="rId17"/>
    </p:embeddedFont>
    <p:embeddedFont>
      <p:font typeface="Coiny" panose="020B0604020202020204" charset="0"/>
      <p:regular r:id="rId18"/>
    </p:embeddedFont>
    <p:embeddedFont>
      <p:font typeface="Fjalla One"/>
      <p:regular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45CEAF-B7F1-46FD-8997-EA875E41AFCD}">
  <a:tblStyle styleId="{F945CEAF-B7F1-46FD-8997-EA875E41AF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NUL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8" name="Google Shape;16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6"/>
        <p:cNvGrpSpPr/>
        <p:nvPr/>
      </p:nvGrpSpPr>
      <p:grpSpPr>
        <a:xfrm>
          <a:off x="0" y="0"/>
          <a:ext cx="0" cy="0"/>
          <a:chOff x="0" y="0"/>
          <a:chExt cx="0" cy="0"/>
        </a:xfrm>
      </p:grpSpPr>
      <p:sp>
        <p:nvSpPr>
          <p:cNvPr id="1887" name="Google Shape;1887;g86fa6133bc_4_21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8" name="Google Shape;1888;g86fa6133bc_4_21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
        <p:cNvGrpSpPr/>
        <p:nvPr/>
      </p:nvGrpSpPr>
      <p:grpSpPr>
        <a:xfrm>
          <a:off x="0" y="0"/>
          <a:ext cx="0" cy="0"/>
          <a:chOff x="0" y="0"/>
          <a:chExt cx="0" cy="0"/>
        </a:xfrm>
      </p:grpSpPr>
      <p:sp>
        <p:nvSpPr>
          <p:cNvPr id="2735" name="Google Shape;2735;g8714a43093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6" name="Google Shape;2736;g8714a43093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718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4"/>
        <p:cNvGrpSpPr/>
        <p:nvPr/>
      </p:nvGrpSpPr>
      <p:grpSpPr>
        <a:xfrm>
          <a:off x="0" y="0"/>
          <a:ext cx="0" cy="0"/>
          <a:chOff x="0" y="0"/>
          <a:chExt cx="0" cy="0"/>
        </a:xfrm>
      </p:grpSpPr>
      <p:sp>
        <p:nvSpPr>
          <p:cNvPr id="2425" name="Google Shape;2425;gd7f59b4824_0_3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6" name="Google Shape;2426;gd7f59b4824_0_3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246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8714a43093_3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8714a43093_3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8714a43093_3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8714a43093_3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344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8714a43093_3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8714a43093_3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58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9"/>
        <p:cNvGrpSpPr/>
        <p:nvPr/>
      </p:nvGrpSpPr>
      <p:grpSpPr>
        <a:xfrm>
          <a:off x="0" y="0"/>
          <a:ext cx="0" cy="0"/>
          <a:chOff x="0" y="0"/>
          <a:chExt cx="0" cy="0"/>
        </a:xfrm>
      </p:grpSpPr>
      <p:sp>
        <p:nvSpPr>
          <p:cNvPr id="3510" name="Google Shape;3510;g8714a43093_3_1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1" name="Google Shape;3511;g8714a43093_3_1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5248656" y="2002536"/>
            <a:ext cx="3264300" cy="1792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52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9" name="Google Shape;9;p2"/>
          <p:cNvSpPr txBox="1">
            <a:spLocks noGrp="1"/>
          </p:cNvSpPr>
          <p:nvPr>
            <p:ph type="subTitle" idx="1"/>
          </p:nvPr>
        </p:nvSpPr>
        <p:spPr>
          <a:xfrm>
            <a:off x="5248656" y="3721608"/>
            <a:ext cx="3264300" cy="896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1pPr>
            <a:lvl2pPr lvl="1"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2pPr>
            <a:lvl3pPr lvl="2"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3pPr>
            <a:lvl4pPr lvl="3"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4pPr>
            <a:lvl5pPr lvl="4"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5pPr>
            <a:lvl6pPr lvl="5"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6pPr>
            <a:lvl7pPr lvl="6"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7pPr>
            <a:lvl8pPr lvl="7"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8pPr>
            <a:lvl9pPr lvl="8"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9pPr>
          </a:lstStyle>
          <a:p>
            <a:endParaRPr/>
          </a:p>
        </p:txBody>
      </p:sp>
      <p:cxnSp>
        <p:nvCxnSpPr>
          <p:cNvPr id="10" name="Google Shape;10;p2"/>
          <p:cNvCxnSpPr/>
          <p:nvPr/>
        </p:nvCxnSpPr>
        <p:spPr>
          <a:xfrm flipH="1">
            <a:off x="5827050" y="451300"/>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11" name="Google Shape;11;p2"/>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13" name="Google Shape;13;p2"/>
          <p:cNvGrpSpPr/>
          <p:nvPr/>
        </p:nvGrpSpPr>
        <p:grpSpPr>
          <a:xfrm>
            <a:off x="8064275" y="887850"/>
            <a:ext cx="581800" cy="582350"/>
            <a:chOff x="8064275" y="887850"/>
            <a:chExt cx="581800" cy="582350"/>
          </a:xfrm>
        </p:grpSpPr>
        <p:sp>
          <p:nvSpPr>
            <p:cNvPr id="14" name="Google Shape;14;p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7353050" y="316275"/>
            <a:ext cx="292025" cy="292575"/>
            <a:chOff x="7353050" y="316275"/>
            <a:chExt cx="292025" cy="292575"/>
          </a:xfrm>
        </p:grpSpPr>
        <p:sp>
          <p:nvSpPr>
            <p:cNvPr id="21" name="Google Shape;21;p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5690580" y="4258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688325" y="4232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727069" y="4623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724827" y="4597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766657" y="5018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64415" y="4996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5443350" y="289275"/>
            <a:ext cx="175013" cy="27000"/>
            <a:chOff x="5662375" y="212375"/>
            <a:chExt cx="175013" cy="27000"/>
          </a:xfrm>
        </p:grpSpPr>
        <p:sp>
          <p:nvSpPr>
            <p:cNvPr id="32" name="Google Shape;32;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490050" y="170875"/>
            <a:ext cx="175013" cy="27000"/>
            <a:chOff x="5662375" y="212375"/>
            <a:chExt cx="175013" cy="27000"/>
          </a:xfrm>
        </p:grpSpPr>
        <p:sp>
          <p:nvSpPr>
            <p:cNvPr id="36" name="Google Shape;36;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8068750" y="1581800"/>
            <a:ext cx="175013" cy="27000"/>
            <a:chOff x="5662375" y="212375"/>
            <a:chExt cx="175013" cy="27000"/>
          </a:xfrm>
        </p:grpSpPr>
        <p:sp>
          <p:nvSpPr>
            <p:cNvPr id="40" name="Google Shape;40;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20">
    <p:spTree>
      <p:nvGrpSpPr>
        <p:cNvPr id="1" name="Shape 1418"/>
        <p:cNvGrpSpPr/>
        <p:nvPr/>
      </p:nvGrpSpPr>
      <p:grpSpPr>
        <a:xfrm>
          <a:off x="0" y="0"/>
          <a:ext cx="0" cy="0"/>
          <a:chOff x="0" y="0"/>
          <a:chExt cx="0" cy="0"/>
        </a:xfrm>
      </p:grpSpPr>
      <p:grpSp>
        <p:nvGrpSpPr>
          <p:cNvPr id="1419" name="Google Shape;1419;p29"/>
          <p:cNvGrpSpPr/>
          <p:nvPr/>
        </p:nvGrpSpPr>
        <p:grpSpPr>
          <a:xfrm>
            <a:off x="432850" y="0"/>
            <a:ext cx="8278300" cy="5165700"/>
            <a:chOff x="432850" y="0"/>
            <a:chExt cx="8278300" cy="5165700"/>
          </a:xfrm>
        </p:grpSpPr>
        <p:cxnSp>
          <p:nvCxnSpPr>
            <p:cNvPr id="1420" name="Google Shape;1420;p29"/>
            <p:cNvCxnSpPr/>
            <p:nvPr/>
          </p:nvCxnSpPr>
          <p:spPr>
            <a:xfrm rot="10800000">
              <a:off x="8420275" y="2664300"/>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21" name="Google Shape;1421;p29"/>
            <p:cNvGrpSpPr/>
            <p:nvPr/>
          </p:nvGrpSpPr>
          <p:grpSpPr>
            <a:xfrm>
              <a:off x="8129350" y="4292175"/>
              <a:ext cx="581800" cy="582350"/>
              <a:chOff x="8064275" y="887850"/>
              <a:chExt cx="581800" cy="582350"/>
            </a:xfrm>
          </p:grpSpPr>
          <p:sp>
            <p:nvSpPr>
              <p:cNvPr id="1422" name="Google Shape;1422;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29"/>
            <p:cNvGrpSpPr/>
            <p:nvPr/>
          </p:nvGrpSpPr>
          <p:grpSpPr>
            <a:xfrm>
              <a:off x="8274238" y="3720600"/>
              <a:ext cx="292025" cy="292575"/>
              <a:chOff x="7353050" y="316275"/>
              <a:chExt cx="292025" cy="292575"/>
            </a:xfrm>
          </p:grpSpPr>
          <p:sp>
            <p:nvSpPr>
              <p:cNvPr id="1429" name="Google Shape;1429;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29"/>
            <p:cNvGrpSpPr/>
            <p:nvPr/>
          </p:nvGrpSpPr>
          <p:grpSpPr>
            <a:xfrm>
              <a:off x="8332763" y="3212475"/>
              <a:ext cx="175000" cy="175000"/>
              <a:chOff x="8792300" y="321275"/>
              <a:chExt cx="175000" cy="175000"/>
            </a:xfrm>
          </p:grpSpPr>
          <p:sp>
            <p:nvSpPr>
              <p:cNvPr id="1434" name="Google Shape;1434;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38" name="Google Shape;1438;p29"/>
            <p:cNvCxnSpPr/>
            <p:nvPr/>
          </p:nvCxnSpPr>
          <p:spPr>
            <a:xfrm>
              <a:off x="723725" y="613"/>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39" name="Google Shape;1439;p29"/>
            <p:cNvGrpSpPr/>
            <p:nvPr/>
          </p:nvGrpSpPr>
          <p:grpSpPr>
            <a:xfrm rot="10800000">
              <a:off x="432850" y="291788"/>
              <a:ext cx="581800" cy="582350"/>
              <a:chOff x="8064275" y="887850"/>
              <a:chExt cx="581800" cy="582350"/>
            </a:xfrm>
          </p:grpSpPr>
          <p:sp>
            <p:nvSpPr>
              <p:cNvPr id="1440" name="Google Shape;1440;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29"/>
            <p:cNvGrpSpPr/>
            <p:nvPr/>
          </p:nvGrpSpPr>
          <p:grpSpPr>
            <a:xfrm rot="10800000">
              <a:off x="577738" y="1153138"/>
              <a:ext cx="292025" cy="292575"/>
              <a:chOff x="7353050" y="316275"/>
              <a:chExt cx="292025" cy="292575"/>
            </a:xfrm>
          </p:grpSpPr>
          <p:sp>
            <p:nvSpPr>
              <p:cNvPr id="1447" name="Google Shape;1447;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29"/>
            <p:cNvGrpSpPr/>
            <p:nvPr/>
          </p:nvGrpSpPr>
          <p:grpSpPr>
            <a:xfrm rot="10800000">
              <a:off x="636238" y="1778838"/>
              <a:ext cx="175000" cy="175000"/>
              <a:chOff x="8792300" y="321275"/>
              <a:chExt cx="175000" cy="175000"/>
            </a:xfrm>
          </p:grpSpPr>
          <p:sp>
            <p:nvSpPr>
              <p:cNvPr id="1452" name="Google Shape;1452;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29"/>
            <p:cNvGrpSpPr/>
            <p:nvPr/>
          </p:nvGrpSpPr>
          <p:grpSpPr>
            <a:xfrm>
              <a:off x="432850" y="2003163"/>
              <a:ext cx="175013" cy="27000"/>
              <a:chOff x="5662375" y="212375"/>
              <a:chExt cx="175013" cy="27000"/>
            </a:xfrm>
          </p:grpSpPr>
          <p:sp>
            <p:nvSpPr>
              <p:cNvPr id="1457" name="Google Shape;1457;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29"/>
            <p:cNvGrpSpPr/>
            <p:nvPr/>
          </p:nvGrpSpPr>
          <p:grpSpPr>
            <a:xfrm>
              <a:off x="788100" y="208488"/>
              <a:ext cx="175013" cy="27000"/>
              <a:chOff x="5662375" y="212375"/>
              <a:chExt cx="175013" cy="27000"/>
            </a:xfrm>
          </p:grpSpPr>
          <p:sp>
            <p:nvSpPr>
              <p:cNvPr id="1461" name="Google Shape;1461;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29"/>
            <p:cNvGrpSpPr/>
            <p:nvPr/>
          </p:nvGrpSpPr>
          <p:grpSpPr>
            <a:xfrm>
              <a:off x="8129350" y="4988725"/>
              <a:ext cx="175013" cy="27000"/>
              <a:chOff x="5662375" y="212375"/>
              <a:chExt cx="175013" cy="27000"/>
            </a:xfrm>
          </p:grpSpPr>
          <p:sp>
            <p:nvSpPr>
              <p:cNvPr id="1465" name="Google Shape;1465;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29"/>
            <p:cNvGrpSpPr/>
            <p:nvPr/>
          </p:nvGrpSpPr>
          <p:grpSpPr>
            <a:xfrm>
              <a:off x="8497550" y="3429425"/>
              <a:ext cx="175013" cy="27000"/>
              <a:chOff x="5662375" y="212375"/>
              <a:chExt cx="175013" cy="27000"/>
            </a:xfrm>
          </p:grpSpPr>
          <p:sp>
            <p:nvSpPr>
              <p:cNvPr id="1469" name="Google Shape;1469;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2" name="Google Shape;1472;p29"/>
            <p:cNvCxnSpPr/>
            <p:nvPr/>
          </p:nvCxnSpPr>
          <p:spPr>
            <a:xfrm>
              <a:off x="8407225" y="0"/>
              <a:ext cx="0" cy="2160900"/>
            </a:xfrm>
            <a:prstGeom prst="straightConnector1">
              <a:avLst/>
            </a:prstGeom>
            <a:noFill/>
            <a:ln w="9525" cap="flat" cmpd="sng">
              <a:solidFill>
                <a:srgbClr val="595959"/>
              </a:solidFill>
              <a:prstDash val="solid"/>
              <a:round/>
              <a:headEnd type="none" w="med" len="med"/>
              <a:tailEnd type="none" w="med" len="med"/>
            </a:ln>
          </p:spPr>
        </p:cxnSp>
        <p:cxnSp>
          <p:nvCxnSpPr>
            <p:cNvPr id="1473" name="Google Shape;1473;p29"/>
            <p:cNvCxnSpPr/>
            <p:nvPr/>
          </p:nvCxnSpPr>
          <p:spPr>
            <a:xfrm>
              <a:off x="718025" y="2985634"/>
              <a:ext cx="0" cy="2160900"/>
            </a:xfrm>
            <a:prstGeom prst="straightConnector1">
              <a:avLst/>
            </a:prstGeom>
            <a:noFill/>
            <a:ln w="9525" cap="flat" cmpd="sng">
              <a:solidFill>
                <a:srgbClr val="595959"/>
              </a:solidFill>
              <a:prstDash val="solid"/>
              <a:round/>
              <a:headEnd type="none" w="med" len="med"/>
              <a:tailEnd type="none" w="med" len="med"/>
            </a:ln>
          </p:spPr>
        </p:cxnSp>
        <p:sp>
          <p:nvSpPr>
            <p:cNvPr id="1474" name="Google Shape;1474;p29"/>
            <p:cNvSpPr/>
            <p:nvPr/>
          </p:nvSpPr>
          <p:spPr>
            <a:xfrm>
              <a:off x="671825" y="458788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671825" y="394033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8361025" y="1453500"/>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8361025" y="234875"/>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CUSTOM_21">
    <p:spTree>
      <p:nvGrpSpPr>
        <p:cNvPr id="1" name="Shape 1478"/>
        <p:cNvGrpSpPr/>
        <p:nvPr/>
      </p:nvGrpSpPr>
      <p:grpSpPr>
        <a:xfrm>
          <a:off x="0" y="0"/>
          <a:ext cx="0" cy="0"/>
          <a:chOff x="0" y="0"/>
          <a:chExt cx="0" cy="0"/>
        </a:xfrm>
      </p:grpSpPr>
      <p:grpSp>
        <p:nvGrpSpPr>
          <p:cNvPr id="1479" name="Google Shape;1479;p30"/>
          <p:cNvGrpSpPr/>
          <p:nvPr/>
        </p:nvGrpSpPr>
        <p:grpSpPr>
          <a:xfrm>
            <a:off x="-6867" y="-6625"/>
            <a:ext cx="9152342" cy="5102050"/>
            <a:chOff x="-6867" y="-6625"/>
            <a:chExt cx="9152342" cy="5102050"/>
          </a:xfrm>
        </p:grpSpPr>
        <p:cxnSp>
          <p:nvCxnSpPr>
            <p:cNvPr id="1480" name="Google Shape;1480;p30"/>
            <p:cNvCxnSpPr/>
            <p:nvPr/>
          </p:nvCxnSpPr>
          <p:spPr>
            <a:xfrm>
              <a:off x="2904283" y="4513075"/>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1481" name="Google Shape;1481;p30"/>
            <p:cNvCxnSpPr/>
            <p:nvPr/>
          </p:nvCxnSpPr>
          <p:spPr>
            <a:xfrm rot="10800000" flipH="1">
              <a:off x="1562083" y="4492325"/>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1482" name="Google Shape;1482;p30"/>
            <p:cNvCxnSpPr/>
            <p:nvPr/>
          </p:nvCxnSpPr>
          <p:spPr>
            <a:xfrm>
              <a:off x="259558" y="4408000"/>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1483" name="Google Shape;1483;p30"/>
            <p:cNvCxnSpPr/>
            <p:nvPr/>
          </p:nvCxnSpPr>
          <p:spPr>
            <a:xfrm>
              <a:off x="-6867" y="399355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1484" name="Google Shape;1484;p30"/>
            <p:cNvGrpSpPr/>
            <p:nvPr/>
          </p:nvGrpSpPr>
          <p:grpSpPr>
            <a:xfrm flipH="1">
              <a:off x="1278333" y="4513075"/>
              <a:ext cx="581800" cy="582350"/>
              <a:chOff x="8064275" y="887850"/>
              <a:chExt cx="581800" cy="582350"/>
            </a:xfrm>
          </p:grpSpPr>
          <p:sp>
            <p:nvSpPr>
              <p:cNvPr id="1485" name="Google Shape;1485;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30"/>
            <p:cNvGrpSpPr/>
            <p:nvPr/>
          </p:nvGrpSpPr>
          <p:grpSpPr>
            <a:xfrm flipH="1">
              <a:off x="2747608" y="4340463"/>
              <a:ext cx="292025" cy="292575"/>
              <a:chOff x="7353050" y="316275"/>
              <a:chExt cx="292025" cy="292575"/>
            </a:xfrm>
          </p:grpSpPr>
          <p:sp>
            <p:nvSpPr>
              <p:cNvPr id="1492" name="Google Shape;1492;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 name="Google Shape;1496;p30"/>
            <p:cNvGrpSpPr/>
            <p:nvPr/>
          </p:nvGrpSpPr>
          <p:grpSpPr>
            <a:xfrm flipH="1">
              <a:off x="171308" y="4315025"/>
              <a:ext cx="175000" cy="175000"/>
              <a:chOff x="8792300" y="321275"/>
              <a:chExt cx="175000" cy="175000"/>
            </a:xfrm>
          </p:grpSpPr>
          <p:sp>
            <p:nvSpPr>
              <p:cNvPr id="1497" name="Google Shape;1497;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30"/>
            <p:cNvGrpSpPr/>
            <p:nvPr/>
          </p:nvGrpSpPr>
          <p:grpSpPr>
            <a:xfrm>
              <a:off x="3873197" y="4657550"/>
              <a:ext cx="293111" cy="293388"/>
              <a:chOff x="3164039" y="430875"/>
              <a:chExt cx="293111" cy="293388"/>
            </a:xfrm>
          </p:grpSpPr>
          <p:sp>
            <p:nvSpPr>
              <p:cNvPr id="1502" name="Google Shape;1502;p3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30"/>
            <p:cNvGrpSpPr/>
            <p:nvPr/>
          </p:nvGrpSpPr>
          <p:grpSpPr>
            <a:xfrm flipH="1">
              <a:off x="242270" y="4142425"/>
              <a:ext cx="175013" cy="27000"/>
              <a:chOff x="5662375" y="212375"/>
              <a:chExt cx="175013" cy="27000"/>
            </a:xfrm>
          </p:grpSpPr>
          <p:sp>
            <p:nvSpPr>
              <p:cNvPr id="1509" name="Google Shape;1509;p3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2" name="Google Shape;1512;p30"/>
            <p:cNvCxnSpPr/>
            <p:nvPr/>
          </p:nvCxnSpPr>
          <p:spPr>
            <a:xfrm rot="10800000">
              <a:off x="5995050" y="226600"/>
              <a:ext cx="1504500" cy="224700"/>
            </a:xfrm>
            <a:prstGeom prst="straightConnector1">
              <a:avLst/>
            </a:prstGeom>
            <a:noFill/>
            <a:ln w="9525" cap="flat" cmpd="sng">
              <a:solidFill>
                <a:schemeClr val="dk2"/>
              </a:solidFill>
              <a:prstDash val="solid"/>
              <a:round/>
              <a:headEnd type="none" w="med" len="med"/>
              <a:tailEnd type="none" w="med" len="med"/>
            </a:ln>
          </p:spPr>
        </p:cxnSp>
        <p:cxnSp>
          <p:nvCxnSpPr>
            <p:cNvPr id="1513" name="Google Shape;1513;p30"/>
            <p:cNvCxnSpPr/>
            <p:nvPr/>
          </p:nvCxnSpPr>
          <p:spPr>
            <a:xfrm rot="10800000">
              <a:off x="7512925" y="457850"/>
              <a:ext cx="829500" cy="743400"/>
            </a:xfrm>
            <a:prstGeom prst="straightConnector1">
              <a:avLst/>
            </a:prstGeom>
            <a:noFill/>
            <a:ln w="9525" cap="flat" cmpd="sng">
              <a:solidFill>
                <a:schemeClr val="dk2"/>
              </a:solidFill>
              <a:prstDash val="solid"/>
              <a:round/>
              <a:headEnd type="none" w="med" len="med"/>
              <a:tailEnd type="none" w="med" len="med"/>
            </a:ln>
          </p:spPr>
        </p:cxnSp>
        <p:cxnSp>
          <p:nvCxnSpPr>
            <p:cNvPr id="1514" name="Google Shape;1514;p30"/>
            <p:cNvCxnSpPr/>
            <p:nvPr/>
          </p:nvCxnSpPr>
          <p:spPr>
            <a:xfrm flipH="1">
              <a:off x="8348975" y="-6625"/>
              <a:ext cx="796500" cy="1188000"/>
            </a:xfrm>
            <a:prstGeom prst="straightConnector1">
              <a:avLst/>
            </a:prstGeom>
            <a:noFill/>
            <a:ln w="9525" cap="flat" cmpd="sng">
              <a:solidFill>
                <a:schemeClr val="dk2"/>
              </a:solidFill>
              <a:prstDash val="solid"/>
              <a:round/>
              <a:headEnd type="none" w="med" len="med"/>
              <a:tailEnd type="none" w="med" len="med"/>
            </a:ln>
          </p:spPr>
        </p:cxnSp>
        <p:grpSp>
          <p:nvGrpSpPr>
            <p:cNvPr id="1515" name="Google Shape;1515;p30"/>
            <p:cNvGrpSpPr/>
            <p:nvPr/>
          </p:nvGrpSpPr>
          <p:grpSpPr>
            <a:xfrm>
              <a:off x="8064275" y="1040250"/>
              <a:ext cx="581800" cy="582350"/>
              <a:chOff x="8064275" y="887850"/>
              <a:chExt cx="581800" cy="582350"/>
            </a:xfrm>
          </p:grpSpPr>
          <p:sp>
            <p:nvSpPr>
              <p:cNvPr id="1516" name="Google Shape;1516;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30"/>
            <p:cNvGrpSpPr/>
            <p:nvPr/>
          </p:nvGrpSpPr>
          <p:grpSpPr>
            <a:xfrm>
              <a:off x="7353050" y="316275"/>
              <a:ext cx="292025" cy="292575"/>
              <a:chOff x="7353050" y="316275"/>
              <a:chExt cx="292025" cy="292575"/>
            </a:xfrm>
          </p:grpSpPr>
          <p:sp>
            <p:nvSpPr>
              <p:cNvPr id="1523" name="Google Shape;1523;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0"/>
            <p:cNvGrpSpPr/>
            <p:nvPr/>
          </p:nvGrpSpPr>
          <p:grpSpPr>
            <a:xfrm>
              <a:off x="8792300" y="321275"/>
              <a:ext cx="175000" cy="175000"/>
              <a:chOff x="8792300" y="321275"/>
              <a:chExt cx="175000" cy="175000"/>
            </a:xfrm>
          </p:grpSpPr>
          <p:sp>
            <p:nvSpPr>
              <p:cNvPr id="1528" name="Google Shape;1528;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2" name="Google Shape;1532;p30"/>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0"/>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0"/>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0"/>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0"/>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0"/>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8" name="Google Shape;1538;p30"/>
            <p:cNvGrpSpPr/>
            <p:nvPr/>
          </p:nvGrpSpPr>
          <p:grpSpPr>
            <a:xfrm>
              <a:off x="8490050" y="170875"/>
              <a:ext cx="175013" cy="27000"/>
              <a:chOff x="5662375" y="212375"/>
              <a:chExt cx="175013" cy="27000"/>
            </a:xfrm>
          </p:grpSpPr>
          <p:sp>
            <p:nvSpPr>
              <p:cNvPr id="1539" name="Google Shape;1539;p3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0"/>
            <p:cNvGrpSpPr/>
            <p:nvPr/>
          </p:nvGrpSpPr>
          <p:grpSpPr>
            <a:xfrm>
              <a:off x="8678350" y="1658000"/>
              <a:ext cx="175013" cy="27000"/>
              <a:chOff x="5662375" y="212375"/>
              <a:chExt cx="175013" cy="27000"/>
            </a:xfrm>
          </p:grpSpPr>
          <p:sp>
            <p:nvSpPr>
              <p:cNvPr id="1543" name="Google Shape;1543;p3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a:blip r:embed="rId2">
            <a:alphaModFix/>
          </a:blip>
          <a:stretch>
            <a:fillRect/>
          </a:stretch>
        </a:blipFill>
        <a:effectLst/>
      </p:bgPr>
    </p:bg>
    <p:spTree>
      <p:nvGrpSpPr>
        <p:cNvPr id="1" name="Shape 112"/>
        <p:cNvGrpSpPr/>
        <p:nvPr/>
      </p:nvGrpSpPr>
      <p:grpSpPr>
        <a:xfrm>
          <a:off x="0" y="0"/>
          <a:ext cx="0" cy="0"/>
          <a:chOff x="0" y="0"/>
          <a:chExt cx="0" cy="0"/>
        </a:xfrm>
      </p:grpSpPr>
      <p:grpSp>
        <p:nvGrpSpPr>
          <p:cNvPr id="113" name="Google Shape;113;p15"/>
          <p:cNvGrpSpPr/>
          <p:nvPr/>
        </p:nvGrpSpPr>
        <p:grpSpPr>
          <a:xfrm flipH="1">
            <a:off x="-1055473" y="-465850"/>
            <a:ext cx="10400563" cy="6075199"/>
            <a:chOff x="-210755" y="-447849"/>
            <a:chExt cx="10260001" cy="6075199"/>
          </a:xfrm>
        </p:grpSpPr>
        <p:sp>
          <p:nvSpPr>
            <p:cNvPr id="114" name="Google Shape;114;p15"/>
            <p:cNvSpPr/>
            <p:nvPr/>
          </p:nvSpPr>
          <p:spPr>
            <a:xfrm flipH="1">
              <a:off x="679050" y="0"/>
              <a:ext cx="7785900" cy="51663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5"/>
            <p:cNvSpPr/>
            <p:nvPr/>
          </p:nvSpPr>
          <p:spPr>
            <a:xfrm rot="-1035190" flipH="1">
              <a:off x="7479171" y="-303631"/>
              <a:ext cx="1800831" cy="5460787"/>
            </a:xfrm>
            <a:custGeom>
              <a:avLst/>
              <a:gdLst/>
              <a:ahLst/>
              <a:cxnLst/>
              <a:rect l="l" t="t" r="r" b="b"/>
              <a:pathLst>
                <a:path w="45612" h="119148" extrusionOk="0">
                  <a:moveTo>
                    <a:pt x="10588" y="0"/>
                  </a:moveTo>
                  <a:cubicBezTo>
                    <a:pt x="10398" y="0"/>
                    <a:pt x="10211" y="16"/>
                    <a:pt x="10024" y="59"/>
                  </a:cubicBezTo>
                  <a:cubicBezTo>
                    <a:pt x="3579" y="1456"/>
                    <a:pt x="417" y="10573"/>
                    <a:pt x="245" y="16333"/>
                  </a:cubicBezTo>
                  <a:cubicBezTo>
                    <a:pt x="0" y="25671"/>
                    <a:pt x="5637" y="31724"/>
                    <a:pt x="12990" y="36528"/>
                  </a:cubicBezTo>
                  <a:cubicBezTo>
                    <a:pt x="17402" y="39396"/>
                    <a:pt x="21960" y="42165"/>
                    <a:pt x="25685" y="45915"/>
                  </a:cubicBezTo>
                  <a:cubicBezTo>
                    <a:pt x="30759" y="50988"/>
                    <a:pt x="33112" y="57532"/>
                    <a:pt x="31641" y="64664"/>
                  </a:cubicBezTo>
                  <a:cubicBezTo>
                    <a:pt x="30391" y="70693"/>
                    <a:pt x="26960" y="75889"/>
                    <a:pt x="24460" y="81404"/>
                  </a:cubicBezTo>
                  <a:cubicBezTo>
                    <a:pt x="21985" y="86918"/>
                    <a:pt x="21396" y="93094"/>
                    <a:pt x="22769" y="98976"/>
                  </a:cubicBezTo>
                  <a:cubicBezTo>
                    <a:pt x="24313" y="105447"/>
                    <a:pt x="28578" y="112603"/>
                    <a:pt x="34827" y="115446"/>
                  </a:cubicBezTo>
                  <a:cubicBezTo>
                    <a:pt x="36494" y="116206"/>
                    <a:pt x="41224" y="117701"/>
                    <a:pt x="42008" y="119147"/>
                  </a:cubicBezTo>
                  <a:lnTo>
                    <a:pt x="45611" y="59"/>
                  </a:lnTo>
                  <a:lnTo>
                    <a:pt x="12304" y="59"/>
                  </a:lnTo>
                  <a:cubicBezTo>
                    <a:pt x="12176" y="75"/>
                    <a:pt x="12050" y="81"/>
                    <a:pt x="11924" y="81"/>
                  </a:cubicBezTo>
                  <a:cubicBezTo>
                    <a:pt x="11470" y="81"/>
                    <a:pt x="11025" y="0"/>
                    <a:pt x="1058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5"/>
            <p:cNvSpPr/>
            <p:nvPr/>
          </p:nvSpPr>
          <p:spPr>
            <a:xfrm rot="4440425" flipH="1">
              <a:off x="-893904" y="1131537"/>
              <a:ext cx="3724815" cy="1385939"/>
            </a:xfrm>
            <a:custGeom>
              <a:avLst/>
              <a:gdLst/>
              <a:ahLst/>
              <a:cxnLst/>
              <a:rect l="l" t="t" r="r" b="b"/>
              <a:pathLst>
                <a:path w="140583" h="41895" extrusionOk="0">
                  <a:moveTo>
                    <a:pt x="140582" y="0"/>
                  </a:moveTo>
                  <a:lnTo>
                    <a:pt x="139589" y="611"/>
                  </a:lnTo>
                  <a:lnTo>
                    <a:pt x="139589" y="611"/>
                  </a:lnTo>
                  <a:cubicBezTo>
                    <a:pt x="139935" y="405"/>
                    <a:pt x="140268" y="201"/>
                    <a:pt x="140582" y="0"/>
                  </a:cubicBezTo>
                  <a:close/>
                  <a:moveTo>
                    <a:pt x="139589" y="611"/>
                  </a:moveTo>
                  <a:lnTo>
                    <a:pt x="139589" y="611"/>
                  </a:lnTo>
                  <a:cubicBezTo>
                    <a:pt x="137315" y="1969"/>
                    <a:pt x="134468" y="3454"/>
                    <a:pt x="132617" y="5049"/>
                  </a:cubicBezTo>
                  <a:lnTo>
                    <a:pt x="221" y="4804"/>
                  </a:lnTo>
                  <a:lnTo>
                    <a:pt x="221" y="26519"/>
                  </a:lnTo>
                  <a:cubicBezTo>
                    <a:pt x="221" y="26960"/>
                    <a:pt x="0" y="27180"/>
                    <a:pt x="0" y="27621"/>
                  </a:cubicBezTo>
                  <a:cubicBezTo>
                    <a:pt x="2353" y="28847"/>
                    <a:pt x="4608" y="31420"/>
                    <a:pt x="6814" y="33038"/>
                  </a:cubicBezTo>
                  <a:cubicBezTo>
                    <a:pt x="15289" y="39185"/>
                    <a:pt x="25453" y="41894"/>
                    <a:pt x="35805" y="41894"/>
                  </a:cubicBezTo>
                  <a:cubicBezTo>
                    <a:pt x="36679" y="41894"/>
                    <a:pt x="37554" y="41875"/>
                    <a:pt x="38430" y="41837"/>
                  </a:cubicBezTo>
                  <a:cubicBezTo>
                    <a:pt x="49165" y="41371"/>
                    <a:pt x="59826" y="36886"/>
                    <a:pt x="69066" y="31690"/>
                  </a:cubicBezTo>
                  <a:cubicBezTo>
                    <a:pt x="83232" y="23749"/>
                    <a:pt x="99971" y="21764"/>
                    <a:pt x="115927" y="21494"/>
                  </a:cubicBezTo>
                  <a:cubicBezTo>
                    <a:pt x="120265" y="21396"/>
                    <a:pt x="124676" y="21176"/>
                    <a:pt x="128769" y="19705"/>
                  </a:cubicBezTo>
                  <a:cubicBezTo>
                    <a:pt x="137200" y="16715"/>
                    <a:pt x="139210" y="9926"/>
                    <a:pt x="140313" y="1789"/>
                  </a:cubicBezTo>
                  <a:cubicBezTo>
                    <a:pt x="139884" y="1765"/>
                    <a:pt x="139455" y="1759"/>
                    <a:pt x="139023" y="1759"/>
                  </a:cubicBezTo>
                  <a:cubicBezTo>
                    <a:pt x="138591" y="1759"/>
                    <a:pt x="138156" y="1765"/>
                    <a:pt x="137715" y="1765"/>
                  </a:cubicBezTo>
                  <a:lnTo>
                    <a:pt x="139589" y="61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5"/>
            <p:cNvSpPr/>
            <p:nvPr/>
          </p:nvSpPr>
          <p:spPr>
            <a:xfrm rot="-5400000">
              <a:off x="-11758" y="3561810"/>
              <a:ext cx="2790523" cy="1340557"/>
            </a:xfrm>
            <a:custGeom>
              <a:avLst/>
              <a:gdLst/>
              <a:ahLst/>
              <a:cxnLst/>
              <a:rect l="l" t="t" r="r" b="b"/>
              <a:pathLst>
                <a:path w="67278" h="50933" extrusionOk="0">
                  <a:moveTo>
                    <a:pt x="34144" y="0"/>
                  </a:moveTo>
                  <a:cubicBezTo>
                    <a:pt x="31854" y="0"/>
                    <a:pt x="29573" y="433"/>
                    <a:pt x="27426" y="1283"/>
                  </a:cubicBezTo>
                  <a:cubicBezTo>
                    <a:pt x="22917" y="3097"/>
                    <a:pt x="19338" y="6675"/>
                    <a:pt x="17549" y="11209"/>
                  </a:cubicBezTo>
                  <a:cubicBezTo>
                    <a:pt x="15883" y="15327"/>
                    <a:pt x="15392" y="19836"/>
                    <a:pt x="13039" y="23660"/>
                  </a:cubicBezTo>
                  <a:cubicBezTo>
                    <a:pt x="9216" y="29885"/>
                    <a:pt x="1" y="35252"/>
                    <a:pt x="785" y="43512"/>
                  </a:cubicBezTo>
                  <a:cubicBezTo>
                    <a:pt x="1128" y="47213"/>
                    <a:pt x="4682" y="50325"/>
                    <a:pt x="8260" y="50840"/>
                  </a:cubicBezTo>
                  <a:cubicBezTo>
                    <a:pt x="8698" y="50903"/>
                    <a:pt x="9132" y="50932"/>
                    <a:pt x="9564" y="50932"/>
                  </a:cubicBezTo>
                  <a:cubicBezTo>
                    <a:pt x="13338" y="50932"/>
                    <a:pt x="16867" y="48667"/>
                    <a:pt x="19902" y="46600"/>
                  </a:cubicBezTo>
                  <a:cubicBezTo>
                    <a:pt x="27181" y="41649"/>
                    <a:pt x="34901" y="40742"/>
                    <a:pt x="43479" y="39860"/>
                  </a:cubicBezTo>
                  <a:cubicBezTo>
                    <a:pt x="50464" y="39149"/>
                    <a:pt x="59263" y="37409"/>
                    <a:pt x="63650" y="31306"/>
                  </a:cubicBezTo>
                  <a:cubicBezTo>
                    <a:pt x="67277" y="26233"/>
                    <a:pt x="66174" y="18415"/>
                    <a:pt x="62841" y="13415"/>
                  </a:cubicBezTo>
                  <a:cubicBezTo>
                    <a:pt x="60047" y="9273"/>
                    <a:pt x="55489" y="7361"/>
                    <a:pt x="50857" y="5768"/>
                  </a:cubicBezTo>
                  <a:cubicBezTo>
                    <a:pt x="46960" y="4420"/>
                    <a:pt x="43528" y="1896"/>
                    <a:pt x="39582" y="769"/>
                  </a:cubicBezTo>
                  <a:cubicBezTo>
                    <a:pt x="38284" y="376"/>
                    <a:pt x="36936" y="156"/>
                    <a:pt x="35588" y="58"/>
                  </a:cubicBezTo>
                  <a:cubicBezTo>
                    <a:pt x="35107" y="19"/>
                    <a:pt x="34625" y="0"/>
                    <a:pt x="3414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8" name="Google Shape;118;p15"/>
          <p:cNvSpPr txBox="1">
            <a:spLocks noGrp="1"/>
          </p:cNvSpPr>
          <p:nvPr>
            <p:ph type="ctrTitle"/>
          </p:nvPr>
        </p:nvSpPr>
        <p:spPr>
          <a:xfrm>
            <a:off x="713225" y="349511"/>
            <a:ext cx="77175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266478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grpSp>
        <p:nvGrpSpPr>
          <p:cNvPr id="44" name="Google Shape;44;p3"/>
          <p:cNvGrpSpPr/>
          <p:nvPr/>
        </p:nvGrpSpPr>
        <p:grpSpPr>
          <a:xfrm>
            <a:off x="2132649" y="713253"/>
            <a:ext cx="4878702" cy="3717004"/>
            <a:chOff x="399425" y="238125"/>
            <a:chExt cx="6810025" cy="5187000"/>
          </a:xfrm>
        </p:grpSpPr>
        <p:sp>
          <p:nvSpPr>
            <p:cNvPr id="45" name="Google Shape;45;p3"/>
            <p:cNvSpPr/>
            <p:nvPr/>
          </p:nvSpPr>
          <p:spPr>
            <a:xfrm>
              <a:off x="399425" y="238325"/>
              <a:ext cx="6810025" cy="5186100"/>
            </a:xfrm>
            <a:custGeom>
              <a:avLst/>
              <a:gdLst/>
              <a:ahLst/>
              <a:cxnLst/>
              <a:rect l="l" t="t" r="r" b="b"/>
              <a:pathLst>
                <a:path w="272401" h="207444" extrusionOk="0">
                  <a:moveTo>
                    <a:pt x="143525" y="0"/>
                  </a:moveTo>
                  <a:cubicBezTo>
                    <a:pt x="130816" y="0"/>
                    <a:pt x="118065" y="708"/>
                    <a:pt x="105367" y="1397"/>
                  </a:cubicBezTo>
                  <a:cubicBezTo>
                    <a:pt x="85699" y="2506"/>
                    <a:pt x="65661" y="3689"/>
                    <a:pt x="47175" y="10640"/>
                  </a:cubicBezTo>
                  <a:cubicBezTo>
                    <a:pt x="28764" y="17590"/>
                    <a:pt x="11832" y="31343"/>
                    <a:pt x="5990" y="50198"/>
                  </a:cubicBezTo>
                  <a:cubicBezTo>
                    <a:pt x="1" y="69867"/>
                    <a:pt x="6877" y="90940"/>
                    <a:pt x="13680" y="110387"/>
                  </a:cubicBezTo>
                  <a:cubicBezTo>
                    <a:pt x="22479" y="135305"/>
                    <a:pt x="31870" y="161332"/>
                    <a:pt x="51390" y="179152"/>
                  </a:cubicBezTo>
                  <a:cubicBezTo>
                    <a:pt x="67098" y="193557"/>
                    <a:pt x="97572" y="207444"/>
                    <a:pt x="121591" y="207444"/>
                  </a:cubicBezTo>
                  <a:cubicBezTo>
                    <a:pt x="124820" y="207444"/>
                    <a:pt x="127933" y="207193"/>
                    <a:pt x="130877" y="206658"/>
                  </a:cubicBezTo>
                  <a:cubicBezTo>
                    <a:pt x="145739" y="204070"/>
                    <a:pt x="159714" y="191205"/>
                    <a:pt x="171840" y="182923"/>
                  </a:cubicBezTo>
                  <a:cubicBezTo>
                    <a:pt x="188625" y="171314"/>
                    <a:pt x="205484" y="159705"/>
                    <a:pt x="222268" y="148097"/>
                  </a:cubicBezTo>
                  <a:cubicBezTo>
                    <a:pt x="236909" y="138041"/>
                    <a:pt x="252067" y="127319"/>
                    <a:pt x="260348" y="111644"/>
                  </a:cubicBezTo>
                  <a:cubicBezTo>
                    <a:pt x="272400" y="88722"/>
                    <a:pt x="266411" y="59071"/>
                    <a:pt x="249996" y="39033"/>
                  </a:cubicBezTo>
                  <a:cubicBezTo>
                    <a:pt x="233507" y="18995"/>
                    <a:pt x="208367" y="7756"/>
                    <a:pt x="182858" y="3098"/>
                  </a:cubicBezTo>
                  <a:cubicBezTo>
                    <a:pt x="169864" y="762"/>
                    <a:pt x="156717" y="0"/>
                    <a:pt x="143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91875" y="238125"/>
              <a:ext cx="6575225" cy="5187000"/>
            </a:xfrm>
            <a:custGeom>
              <a:avLst/>
              <a:gdLst/>
              <a:ahLst/>
              <a:cxnLst/>
              <a:rect l="l" t="t" r="r" b="b"/>
              <a:pathLst>
                <a:path w="263009" h="207480" extrusionOk="0">
                  <a:moveTo>
                    <a:pt x="139601" y="0"/>
                  </a:moveTo>
                  <a:cubicBezTo>
                    <a:pt x="126957" y="0"/>
                    <a:pt x="114313" y="739"/>
                    <a:pt x="101669" y="1405"/>
                  </a:cubicBezTo>
                  <a:cubicBezTo>
                    <a:pt x="82001" y="2514"/>
                    <a:pt x="61963" y="3697"/>
                    <a:pt x="43477" y="10648"/>
                  </a:cubicBezTo>
                  <a:cubicBezTo>
                    <a:pt x="25066" y="17598"/>
                    <a:pt x="8134" y="31351"/>
                    <a:pt x="2292" y="50206"/>
                  </a:cubicBezTo>
                  <a:cubicBezTo>
                    <a:pt x="665" y="55530"/>
                    <a:pt x="0" y="60928"/>
                    <a:pt x="0" y="66399"/>
                  </a:cubicBezTo>
                  <a:cubicBezTo>
                    <a:pt x="0" y="81114"/>
                    <a:pt x="5028" y="96198"/>
                    <a:pt x="9982" y="110395"/>
                  </a:cubicBezTo>
                  <a:cubicBezTo>
                    <a:pt x="18781" y="135313"/>
                    <a:pt x="28172" y="161340"/>
                    <a:pt x="47692" y="179160"/>
                  </a:cubicBezTo>
                  <a:cubicBezTo>
                    <a:pt x="63442" y="193579"/>
                    <a:pt x="93979" y="207480"/>
                    <a:pt x="118010" y="207480"/>
                  </a:cubicBezTo>
                  <a:cubicBezTo>
                    <a:pt x="121190" y="207480"/>
                    <a:pt x="124221" y="207258"/>
                    <a:pt x="127179" y="206666"/>
                  </a:cubicBezTo>
                  <a:cubicBezTo>
                    <a:pt x="142041" y="204078"/>
                    <a:pt x="156016" y="191213"/>
                    <a:pt x="168142" y="182931"/>
                  </a:cubicBezTo>
                  <a:cubicBezTo>
                    <a:pt x="184927" y="171322"/>
                    <a:pt x="201786" y="159713"/>
                    <a:pt x="218570" y="148105"/>
                  </a:cubicBezTo>
                  <a:cubicBezTo>
                    <a:pt x="233211" y="138049"/>
                    <a:pt x="248369" y="127327"/>
                    <a:pt x="256650" y="111652"/>
                  </a:cubicBezTo>
                  <a:cubicBezTo>
                    <a:pt x="261013" y="103370"/>
                    <a:pt x="263009" y="94127"/>
                    <a:pt x="263009" y="84885"/>
                  </a:cubicBezTo>
                  <a:cubicBezTo>
                    <a:pt x="263009" y="68544"/>
                    <a:pt x="256798" y="51833"/>
                    <a:pt x="246298" y="39041"/>
                  </a:cubicBezTo>
                  <a:cubicBezTo>
                    <a:pt x="229809" y="19003"/>
                    <a:pt x="204669" y="7764"/>
                    <a:pt x="179160" y="3106"/>
                  </a:cubicBezTo>
                  <a:cubicBezTo>
                    <a:pt x="166146" y="813"/>
                    <a:pt x="152910" y="0"/>
                    <a:pt x="139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2971800" y="2231136"/>
            <a:ext cx="3200400" cy="80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 name="Google Shape;48;p3"/>
          <p:cNvSpPr txBox="1">
            <a:spLocks noGrp="1"/>
          </p:cNvSpPr>
          <p:nvPr>
            <p:ph type="title" idx="2" hasCustomPrompt="1"/>
          </p:nvPr>
        </p:nvSpPr>
        <p:spPr>
          <a:xfrm>
            <a:off x="2971800" y="1161288"/>
            <a:ext cx="2967600" cy="106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49" name="Google Shape;49;p3"/>
          <p:cNvSpPr txBox="1">
            <a:spLocks noGrp="1"/>
          </p:cNvSpPr>
          <p:nvPr>
            <p:ph type="subTitle" idx="1"/>
          </p:nvPr>
        </p:nvSpPr>
        <p:spPr>
          <a:xfrm>
            <a:off x="2973225" y="2999232"/>
            <a:ext cx="3200400" cy="685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grpSp>
        <p:nvGrpSpPr>
          <p:cNvPr id="50" name="Google Shape;50;p3"/>
          <p:cNvGrpSpPr/>
          <p:nvPr/>
        </p:nvGrpSpPr>
        <p:grpSpPr>
          <a:xfrm>
            <a:off x="432850" y="0"/>
            <a:ext cx="8278300" cy="5165700"/>
            <a:chOff x="432850" y="0"/>
            <a:chExt cx="8278300" cy="5165700"/>
          </a:xfrm>
        </p:grpSpPr>
        <p:cxnSp>
          <p:nvCxnSpPr>
            <p:cNvPr id="51" name="Google Shape;51;p3"/>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52" name="Google Shape;52;p3"/>
            <p:cNvGrpSpPr/>
            <p:nvPr/>
          </p:nvGrpSpPr>
          <p:grpSpPr>
            <a:xfrm>
              <a:off x="8129350" y="4292175"/>
              <a:ext cx="581800" cy="582350"/>
              <a:chOff x="8064275" y="887850"/>
              <a:chExt cx="581800" cy="582350"/>
            </a:xfrm>
          </p:grpSpPr>
          <p:sp>
            <p:nvSpPr>
              <p:cNvPr id="53" name="Google Shape;53;p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3"/>
            <p:cNvGrpSpPr/>
            <p:nvPr/>
          </p:nvGrpSpPr>
          <p:grpSpPr>
            <a:xfrm>
              <a:off x="8274238" y="3720600"/>
              <a:ext cx="292025" cy="292575"/>
              <a:chOff x="7353050" y="316275"/>
              <a:chExt cx="292025" cy="292575"/>
            </a:xfrm>
          </p:grpSpPr>
          <p:sp>
            <p:nvSpPr>
              <p:cNvPr id="60" name="Google Shape;60;p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3"/>
            <p:cNvGrpSpPr/>
            <p:nvPr/>
          </p:nvGrpSpPr>
          <p:grpSpPr>
            <a:xfrm>
              <a:off x="8332763" y="3212475"/>
              <a:ext cx="175000" cy="175000"/>
              <a:chOff x="8792300" y="321275"/>
              <a:chExt cx="175000" cy="175000"/>
            </a:xfrm>
          </p:grpSpPr>
          <p:sp>
            <p:nvSpPr>
              <p:cNvPr id="65" name="Google Shape;65;p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 name="Google Shape;69;p3"/>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70" name="Google Shape;70;p3"/>
            <p:cNvGrpSpPr/>
            <p:nvPr/>
          </p:nvGrpSpPr>
          <p:grpSpPr>
            <a:xfrm rot="10800000">
              <a:off x="432850" y="291788"/>
              <a:ext cx="581800" cy="582350"/>
              <a:chOff x="8064275" y="887850"/>
              <a:chExt cx="581800" cy="582350"/>
            </a:xfrm>
          </p:grpSpPr>
          <p:sp>
            <p:nvSpPr>
              <p:cNvPr id="71" name="Google Shape;71;p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rot="10800000">
              <a:off x="577738" y="1153138"/>
              <a:ext cx="292025" cy="292575"/>
              <a:chOff x="7353050" y="316275"/>
              <a:chExt cx="292025" cy="292575"/>
            </a:xfrm>
          </p:grpSpPr>
          <p:sp>
            <p:nvSpPr>
              <p:cNvPr id="78" name="Google Shape;78;p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3"/>
            <p:cNvGrpSpPr/>
            <p:nvPr/>
          </p:nvGrpSpPr>
          <p:grpSpPr>
            <a:xfrm rot="10800000">
              <a:off x="636238" y="1778838"/>
              <a:ext cx="175000" cy="175000"/>
              <a:chOff x="8792300" y="321275"/>
              <a:chExt cx="175000" cy="175000"/>
            </a:xfrm>
          </p:grpSpPr>
          <p:sp>
            <p:nvSpPr>
              <p:cNvPr id="83" name="Google Shape;83;p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3"/>
            <p:cNvGrpSpPr/>
            <p:nvPr/>
          </p:nvGrpSpPr>
          <p:grpSpPr>
            <a:xfrm>
              <a:off x="432850" y="2003163"/>
              <a:ext cx="175013" cy="27000"/>
              <a:chOff x="5662375" y="212375"/>
              <a:chExt cx="175013" cy="27000"/>
            </a:xfrm>
          </p:grpSpPr>
          <p:sp>
            <p:nvSpPr>
              <p:cNvPr id="88" name="Google Shape;88;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3"/>
            <p:cNvGrpSpPr/>
            <p:nvPr/>
          </p:nvGrpSpPr>
          <p:grpSpPr>
            <a:xfrm>
              <a:off x="788100" y="208488"/>
              <a:ext cx="175013" cy="27000"/>
              <a:chOff x="5662375" y="212375"/>
              <a:chExt cx="175013" cy="27000"/>
            </a:xfrm>
          </p:grpSpPr>
          <p:sp>
            <p:nvSpPr>
              <p:cNvPr id="92" name="Google Shape;92;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3"/>
            <p:cNvGrpSpPr/>
            <p:nvPr/>
          </p:nvGrpSpPr>
          <p:grpSpPr>
            <a:xfrm>
              <a:off x="8129350" y="4988725"/>
              <a:ext cx="175013" cy="27000"/>
              <a:chOff x="5662375" y="212375"/>
              <a:chExt cx="175013" cy="27000"/>
            </a:xfrm>
          </p:grpSpPr>
          <p:sp>
            <p:nvSpPr>
              <p:cNvPr id="96" name="Google Shape;96;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3"/>
            <p:cNvGrpSpPr/>
            <p:nvPr/>
          </p:nvGrpSpPr>
          <p:grpSpPr>
            <a:xfrm>
              <a:off x="8497550" y="3429425"/>
              <a:ext cx="175013" cy="27000"/>
              <a:chOff x="5662375" y="212375"/>
              <a:chExt cx="175013" cy="27000"/>
            </a:xfrm>
          </p:grpSpPr>
          <p:sp>
            <p:nvSpPr>
              <p:cNvPr id="100" name="Google Shape;100;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3" name="Google Shape;103;p3"/>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104" name="Google Shape;104;p3"/>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105" name="Google Shape;105;p3"/>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8"/>
        <p:cNvGrpSpPr/>
        <p:nvPr/>
      </p:nvGrpSpPr>
      <p:grpSpPr>
        <a:xfrm>
          <a:off x="0" y="0"/>
          <a:ext cx="0" cy="0"/>
          <a:chOff x="0" y="0"/>
          <a:chExt cx="0" cy="0"/>
        </a:xfrm>
      </p:grpSpPr>
      <p:sp>
        <p:nvSpPr>
          <p:cNvPr id="439" name="Google Shape;439;p9"/>
          <p:cNvSpPr txBox="1">
            <a:spLocks noGrp="1"/>
          </p:cNvSpPr>
          <p:nvPr>
            <p:ph type="title"/>
          </p:nvPr>
        </p:nvSpPr>
        <p:spPr>
          <a:xfrm>
            <a:off x="896112" y="2039112"/>
            <a:ext cx="3566100" cy="1362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0" name="Google Shape;440;p9"/>
          <p:cNvSpPr txBox="1">
            <a:spLocks noGrp="1"/>
          </p:cNvSpPr>
          <p:nvPr>
            <p:ph type="body" idx="1"/>
          </p:nvPr>
        </p:nvSpPr>
        <p:spPr>
          <a:xfrm>
            <a:off x="4899150" y="821850"/>
            <a:ext cx="3096000" cy="3478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1pPr>
            <a:lvl2pPr marL="914400" lvl="1"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2pPr>
            <a:lvl3pPr marL="1371600" lvl="2"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3pPr>
            <a:lvl4pPr marL="1828800" lvl="3"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4pPr>
            <a:lvl5pPr marL="2286000" lvl="4"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5pPr>
            <a:lvl6pPr marL="2743200" lvl="5"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6pPr>
            <a:lvl7pPr marL="3200400" lvl="6"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7pPr>
            <a:lvl8pPr marL="3657600" lvl="7"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8pPr>
            <a:lvl9pPr marL="4114800" lvl="8"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9pPr>
          </a:lstStyle>
          <a:p>
            <a:endParaRPr/>
          </a:p>
        </p:txBody>
      </p:sp>
      <p:cxnSp>
        <p:nvCxnSpPr>
          <p:cNvPr id="441" name="Google Shape;441;p9"/>
          <p:cNvCxnSpPr/>
          <p:nvPr/>
        </p:nvCxnSpPr>
        <p:spPr>
          <a:xfrm>
            <a:off x="1645925" y="523125"/>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442" name="Google Shape;442;p9"/>
          <p:cNvCxnSpPr/>
          <p:nvPr/>
        </p:nvCxnSpPr>
        <p:spPr>
          <a:xfrm rot="10800000" flipH="1">
            <a:off x="803050" y="529675"/>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443" name="Google Shape;443;p9"/>
          <p:cNvCxnSpPr/>
          <p:nvPr/>
        </p:nvCxnSpPr>
        <p:spPr>
          <a:xfrm>
            <a:off x="0" y="65200"/>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444" name="Google Shape;444;p9"/>
          <p:cNvGrpSpPr/>
          <p:nvPr/>
        </p:nvGrpSpPr>
        <p:grpSpPr>
          <a:xfrm flipH="1">
            <a:off x="499400" y="959675"/>
            <a:ext cx="581800" cy="582350"/>
            <a:chOff x="8064275" y="887850"/>
            <a:chExt cx="581800" cy="582350"/>
          </a:xfrm>
        </p:grpSpPr>
        <p:sp>
          <p:nvSpPr>
            <p:cNvPr id="445" name="Google Shape;445;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9"/>
          <p:cNvGrpSpPr/>
          <p:nvPr/>
        </p:nvGrpSpPr>
        <p:grpSpPr>
          <a:xfrm flipH="1">
            <a:off x="1500400" y="388100"/>
            <a:ext cx="292025" cy="292575"/>
            <a:chOff x="7353050" y="316275"/>
            <a:chExt cx="292025" cy="292575"/>
          </a:xfrm>
        </p:grpSpPr>
        <p:sp>
          <p:nvSpPr>
            <p:cNvPr id="452" name="Google Shape;452;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 name="Google Shape;456;p9"/>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9"/>
          <p:cNvGrpSpPr/>
          <p:nvPr/>
        </p:nvGrpSpPr>
        <p:grpSpPr>
          <a:xfrm flipH="1">
            <a:off x="3527112" y="361100"/>
            <a:ext cx="175013" cy="27000"/>
            <a:chOff x="5662375" y="212375"/>
            <a:chExt cx="175013" cy="27000"/>
          </a:xfrm>
        </p:grpSpPr>
        <p:sp>
          <p:nvSpPr>
            <p:cNvPr id="463" name="Google Shape;463;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9"/>
          <p:cNvGrpSpPr/>
          <p:nvPr/>
        </p:nvGrpSpPr>
        <p:grpSpPr>
          <a:xfrm flipH="1">
            <a:off x="480412" y="242700"/>
            <a:ext cx="175013" cy="27000"/>
            <a:chOff x="5662375" y="212375"/>
            <a:chExt cx="175013" cy="27000"/>
          </a:xfrm>
        </p:grpSpPr>
        <p:sp>
          <p:nvSpPr>
            <p:cNvPr id="467" name="Google Shape;467;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9"/>
          <p:cNvGrpSpPr/>
          <p:nvPr/>
        </p:nvGrpSpPr>
        <p:grpSpPr>
          <a:xfrm flipH="1">
            <a:off x="901712" y="1653625"/>
            <a:ext cx="175013" cy="27000"/>
            <a:chOff x="5662375" y="212375"/>
            <a:chExt cx="175013" cy="27000"/>
          </a:xfrm>
        </p:grpSpPr>
        <p:sp>
          <p:nvSpPr>
            <p:cNvPr id="471" name="Google Shape;471;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74" name="Google Shape;474;p9"/>
          <p:cNvCxnSpPr/>
          <p:nvPr/>
        </p:nvCxnSpPr>
        <p:spPr>
          <a:xfrm>
            <a:off x="791400" y="42124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475" name="Google Shape;475;p9"/>
          <p:cNvCxnSpPr/>
          <p:nvPr/>
        </p:nvCxnSpPr>
        <p:spPr>
          <a:xfrm rot="10800000" flipH="1">
            <a:off x="0" y="42204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476" name="Google Shape;476;p9"/>
          <p:cNvGrpSpPr/>
          <p:nvPr/>
        </p:nvGrpSpPr>
        <p:grpSpPr>
          <a:xfrm rot="10800000">
            <a:off x="499400" y="3940925"/>
            <a:ext cx="581800" cy="582350"/>
            <a:chOff x="8064275" y="887850"/>
            <a:chExt cx="581800" cy="582350"/>
          </a:xfrm>
        </p:grpSpPr>
        <p:sp>
          <p:nvSpPr>
            <p:cNvPr id="477" name="Google Shape;477;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9"/>
          <p:cNvGrpSpPr/>
          <p:nvPr/>
        </p:nvGrpSpPr>
        <p:grpSpPr>
          <a:xfrm rot="10800000">
            <a:off x="1819575" y="4586750"/>
            <a:ext cx="292025" cy="292575"/>
            <a:chOff x="7353050" y="316275"/>
            <a:chExt cx="292025" cy="292575"/>
          </a:xfrm>
        </p:grpSpPr>
        <p:sp>
          <p:nvSpPr>
            <p:cNvPr id="484" name="Google Shape;484;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9"/>
          <p:cNvGrpSpPr/>
          <p:nvPr/>
        </p:nvGrpSpPr>
        <p:grpSpPr>
          <a:xfrm rot="10800000">
            <a:off x="212525" y="4645550"/>
            <a:ext cx="175000" cy="175000"/>
            <a:chOff x="8792300" y="321275"/>
            <a:chExt cx="175000" cy="175000"/>
          </a:xfrm>
        </p:grpSpPr>
        <p:sp>
          <p:nvSpPr>
            <p:cNvPr id="489" name="Google Shape;489;p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9"/>
          <p:cNvGrpSpPr/>
          <p:nvPr/>
        </p:nvGrpSpPr>
        <p:grpSpPr>
          <a:xfrm rot="10800000">
            <a:off x="480412" y="4852325"/>
            <a:ext cx="175013" cy="27000"/>
            <a:chOff x="5662375" y="212375"/>
            <a:chExt cx="175013" cy="27000"/>
          </a:xfrm>
        </p:grpSpPr>
        <p:sp>
          <p:nvSpPr>
            <p:cNvPr id="494" name="Google Shape;494;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9"/>
          <p:cNvGrpSpPr/>
          <p:nvPr/>
        </p:nvGrpSpPr>
        <p:grpSpPr>
          <a:xfrm rot="10800000">
            <a:off x="1054112" y="3898600"/>
            <a:ext cx="175013" cy="27000"/>
            <a:chOff x="5662375" y="212375"/>
            <a:chExt cx="175013" cy="27000"/>
          </a:xfrm>
        </p:grpSpPr>
        <p:sp>
          <p:nvSpPr>
            <p:cNvPr id="498" name="Google Shape;498;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1"/>
        <p:cNvGrpSpPr/>
        <p:nvPr/>
      </p:nvGrpSpPr>
      <p:grpSpPr>
        <a:xfrm>
          <a:off x="0" y="0"/>
          <a:ext cx="0" cy="0"/>
          <a:chOff x="0" y="0"/>
          <a:chExt cx="0" cy="0"/>
        </a:xfrm>
      </p:grpSpPr>
      <p:sp>
        <p:nvSpPr>
          <p:cNvPr id="502" name="Google Shape;502;p10"/>
          <p:cNvSpPr txBox="1">
            <a:spLocks noGrp="1"/>
          </p:cNvSpPr>
          <p:nvPr>
            <p:ph type="body" idx="1"/>
          </p:nvPr>
        </p:nvSpPr>
        <p:spPr>
          <a:xfrm>
            <a:off x="1122050" y="1947672"/>
            <a:ext cx="2788800" cy="1362600"/>
          </a:xfrm>
          <a:prstGeom prst="rect">
            <a:avLst/>
          </a:prstGeom>
          <a:noFill/>
          <a:ln>
            <a:noFill/>
          </a:ln>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2"/>
              </a:buClr>
              <a:buSzPts val="1600"/>
              <a:buFont typeface="Barlow Semi Condensed"/>
              <a:buNone/>
              <a:defRPr sz="1600">
                <a:solidFill>
                  <a:schemeClr val="dk2"/>
                </a:solidFill>
                <a:latin typeface="Barlow Semi Condensed"/>
                <a:ea typeface="Barlow Semi Condensed"/>
                <a:cs typeface="Barlow Semi Condensed"/>
                <a:sym typeface="Barlow Semi Condensed"/>
              </a:defRPr>
            </a:lvl1pPr>
          </a:lstStyle>
          <a:p>
            <a:endParaRPr/>
          </a:p>
        </p:txBody>
      </p:sp>
      <p:sp>
        <p:nvSpPr>
          <p:cNvPr id="503" name="Google Shape;503;p10"/>
          <p:cNvSpPr txBox="1">
            <a:spLocks noGrp="1"/>
          </p:cNvSpPr>
          <p:nvPr>
            <p:ph type="title"/>
          </p:nvPr>
        </p:nvSpPr>
        <p:spPr>
          <a:xfrm>
            <a:off x="2100600" y="347472"/>
            <a:ext cx="4947000" cy="58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cxnSp>
        <p:nvCxnSpPr>
          <p:cNvPr id="504" name="Google Shape;504;p10"/>
          <p:cNvCxnSpPr/>
          <p:nvPr/>
        </p:nvCxnSpPr>
        <p:spPr>
          <a:xfrm>
            <a:off x="590450" y="4340600"/>
            <a:ext cx="1212900" cy="422700"/>
          </a:xfrm>
          <a:prstGeom prst="straightConnector1">
            <a:avLst/>
          </a:prstGeom>
          <a:noFill/>
          <a:ln w="9525" cap="flat" cmpd="sng">
            <a:solidFill>
              <a:schemeClr val="dk1"/>
            </a:solidFill>
            <a:prstDash val="solid"/>
            <a:round/>
            <a:headEnd type="none" w="med" len="med"/>
            <a:tailEnd type="none" w="med" len="med"/>
          </a:ln>
        </p:spPr>
      </p:cxnSp>
      <p:cxnSp>
        <p:nvCxnSpPr>
          <p:cNvPr id="505" name="Google Shape;505;p10"/>
          <p:cNvCxnSpPr/>
          <p:nvPr/>
        </p:nvCxnSpPr>
        <p:spPr>
          <a:xfrm rot="10800000" flipH="1">
            <a:off x="7975" y="4332600"/>
            <a:ext cx="582600" cy="654300"/>
          </a:xfrm>
          <a:prstGeom prst="straightConnector1">
            <a:avLst/>
          </a:prstGeom>
          <a:noFill/>
          <a:ln w="9525" cap="flat" cmpd="sng">
            <a:solidFill>
              <a:schemeClr val="dk1"/>
            </a:solidFill>
            <a:prstDash val="solid"/>
            <a:round/>
            <a:headEnd type="none" w="med" len="med"/>
            <a:tailEnd type="none" w="med" len="med"/>
          </a:ln>
        </p:spPr>
      </p:cxnSp>
      <p:grpSp>
        <p:nvGrpSpPr>
          <p:cNvPr id="506" name="Google Shape;506;p10"/>
          <p:cNvGrpSpPr/>
          <p:nvPr/>
        </p:nvGrpSpPr>
        <p:grpSpPr>
          <a:xfrm flipH="1">
            <a:off x="431725" y="4183775"/>
            <a:ext cx="292025" cy="292575"/>
            <a:chOff x="7353050" y="316275"/>
            <a:chExt cx="292025" cy="292575"/>
          </a:xfrm>
        </p:grpSpPr>
        <p:sp>
          <p:nvSpPr>
            <p:cNvPr id="507" name="Google Shape;507;p1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10"/>
          <p:cNvGrpSpPr/>
          <p:nvPr/>
        </p:nvGrpSpPr>
        <p:grpSpPr>
          <a:xfrm>
            <a:off x="1646714" y="4616575"/>
            <a:ext cx="293111" cy="293388"/>
            <a:chOff x="3164039" y="430875"/>
            <a:chExt cx="293111" cy="293388"/>
          </a:xfrm>
        </p:grpSpPr>
        <p:sp>
          <p:nvSpPr>
            <p:cNvPr id="512" name="Google Shape;512;p1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8" name="Google Shape;518;p10"/>
          <p:cNvCxnSpPr/>
          <p:nvPr/>
        </p:nvCxnSpPr>
        <p:spPr>
          <a:xfrm rot="10800000">
            <a:off x="7196975" y="2951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519" name="Google Shape;519;p10"/>
          <p:cNvCxnSpPr/>
          <p:nvPr/>
        </p:nvCxnSpPr>
        <p:spPr>
          <a:xfrm flipH="1">
            <a:off x="8354075" y="-66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520" name="Google Shape;520;p10"/>
          <p:cNvGrpSpPr/>
          <p:nvPr/>
        </p:nvGrpSpPr>
        <p:grpSpPr>
          <a:xfrm>
            <a:off x="8064275" y="526925"/>
            <a:ext cx="581800" cy="582350"/>
            <a:chOff x="8064275" y="887850"/>
            <a:chExt cx="581800" cy="582350"/>
          </a:xfrm>
        </p:grpSpPr>
        <p:sp>
          <p:nvSpPr>
            <p:cNvPr id="521" name="Google Shape;521;p1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10"/>
          <p:cNvGrpSpPr/>
          <p:nvPr/>
        </p:nvGrpSpPr>
        <p:grpSpPr>
          <a:xfrm>
            <a:off x="7033875" y="170875"/>
            <a:ext cx="292025" cy="292575"/>
            <a:chOff x="7353050" y="316275"/>
            <a:chExt cx="292025" cy="292575"/>
          </a:xfrm>
        </p:grpSpPr>
        <p:sp>
          <p:nvSpPr>
            <p:cNvPr id="528" name="Google Shape;528;p1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10"/>
          <p:cNvGrpSpPr/>
          <p:nvPr/>
        </p:nvGrpSpPr>
        <p:grpSpPr>
          <a:xfrm>
            <a:off x="8757950" y="229650"/>
            <a:ext cx="175000" cy="175000"/>
            <a:chOff x="8792300" y="321275"/>
            <a:chExt cx="175000" cy="175000"/>
          </a:xfrm>
        </p:grpSpPr>
        <p:sp>
          <p:nvSpPr>
            <p:cNvPr id="533" name="Google Shape;533;p1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10"/>
          <p:cNvGrpSpPr/>
          <p:nvPr/>
        </p:nvGrpSpPr>
        <p:grpSpPr>
          <a:xfrm>
            <a:off x="8490050" y="170875"/>
            <a:ext cx="175013" cy="27000"/>
            <a:chOff x="5662375" y="212375"/>
            <a:chExt cx="175013" cy="27000"/>
          </a:xfrm>
        </p:grpSpPr>
        <p:sp>
          <p:nvSpPr>
            <p:cNvPr id="538" name="Google Shape;538;p10"/>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0"/>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0"/>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0"/>
          <p:cNvGrpSpPr/>
          <p:nvPr/>
        </p:nvGrpSpPr>
        <p:grpSpPr>
          <a:xfrm>
            <a:off x="7916350" y="1124600"/>
            <a:ext cx="175013" cy="27000"/>
            <a:chOff x="5662375" y="212375"/>
            <a:chExt cx="175013" cy="27000"/>
          </a:xfrm>
        </p:grpSpPr>
        <p:sp>
          <p:nvSpPr>
            <p:cNvPr id="542" name="Google Shape;542;p10"/>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0"/>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0"/>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lumns of text 2">
  <p:cSld name="CUSTOM_7">
    <p:spTree>
      <p:nvGrpSpPr>
        <p:cNvPr id="1" name="Shape 711"/>
        <p:cNvGrpSpPr/>
        <p:nvPr/>
      </p:nvGrpSpPr>
      <p:grpSpPr>
        <a:xfrm>
          <a:off x="0" y="0"/>
          <a:ext cx="0" cy="0"/>
          <a:chOff x="0" y="0"/>
          <a:chExt cx="0" cy="0"/>
        </a:xfrm>
      </p:grpSpPr>
      <p:cxnSp>
        <p:nvCxnSpPr>
          <p:cNvPr id="712" name="Google Shape;712;p16"/>
          <p:cNvCxnSpPr/>
          <p:nvPr/>
        </p:nvCxnSpPr>
        <p:spPr>
          <a:xfrm>
            <a:off x="590450" y="4340600"/>
            <a:ext cx="670200" cy="423000"/>
          </a:xfrm>
          <a:prstGeom prst="straightConnector1">
            <a:avLst/>
          </a:prstGeom>
          <a:noFill/>
          <a:ln w="9525" cap="flat" cmpd="sng">
            <a:solidFill>
              <a:schemeClr val="dk1"/>
            </a:solidFill>
            <a:prstDash val="solid"/>
            <a:round/>
            <a:headEnd type="none" w="med" len="med"/>
            <a:tailEnd type="none" w="med" len="med"/>
          </a:ln>
        </p:spPr>
      </p:cxnSp>
      <p:sp>
        <p:nvSpPr>
          <p:cNvPr id="713" name="Google Shape;713;p16"/>
          <p:cNvSpPr txBox="1">
            <a:spLocks noGrp="1"/>
          </p:cNvSpPr>
          <p:nvPr>
            <p:ph type="title"/>
          </p:nvPr>
        </p:nvSpPr>
        <p:spPr>
          <a:xfrm>
            <a:off x="2208175" y="342775"/>
            <a:ext cx="472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714" name="Google Shape;714;p16"/>
          <p:cNvCxnSpPr/>
          <p:nvPr/>
        </p:nvCxnSpPr>
        <p:spPr>
          <a:xfrm rot="10800000" flipH="1">
            <a:off x="0" y="4332550"/>
            <a:ext cx="590700" cy="663900"/>
          </a:xfrm>
          <a:prstGeom prst="straightConnector1">
            <a:avLst/>
          </a:prstGeom>
          <a:noFill/>
          <a:ln w="9525" cap="flat" cmpd="sng">
            <a:solidFill>
              <a:schemeClr val="dk1"/>
            </a:solidFill>
            <a:prstDash val="solid"/>
            <a:round/>
            <a:headEnd type="none" w="med" len="med"/>
            <a:tailEnd type="none" w="med" len="med"/>
          </a:ln>
        </p:spPr>
      </p:cxnSp>
      <p:grpSp>
        <p:nvGrpSpPr>
          <p:cNvPr id="715" name="Google Shape;715;p16"/>
          <p:cNvGrpSpPr/>
          <p:nvPr/>
        </p:nvGrpSpPr>
        <p:grpSpPr>
          <a:xfrm flipH="1">
            <a:off x="431725" y="4183775"/>
            <a:ext cx="292025" cy="292575"/>
            <a:chOff x="7353050" y="316275"/>
            <a:chExt cx="292025" cy="292575"/>
          </a:xfrm>
        </p:grpSpPr>
        <p:sp>
          <p:nvSpPr>
            <p:cNvPr id="716" name="Google Shape;716;p1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16"/>
          <p:cNvGrpSpPr/>
          <p:nvPr/>
        </p:nvGrpSpPr>
        <p:grpSpPr>
          <a:xfrm>
            <a:off x="1075789" y="4604675"/>
            <a:ext cx="293111" cy="293388"/>
            <a:chOff x="3164039" y="430875"/>
            <a:chExt cx="293111" cy="293388"/>
          </a:xfrm>
        </p:grpSpPr>
        <p:sp>
          <p:nvSpPr>
            <p:cNvPr id="721" name="Google Shape;721;p16"/>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6"/>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6"/>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6"/>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6"/>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6"/>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27" name="Google Shape;727;p16"/>
          <p:cNvCxnSpPr/>
          <p:nvPr/>
        </p:nvCxnSpPr>
        <p:spPr>
          <a:xfrm rot="10800000">
            <a:off x="7196975" y="2951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728" name="Google Shape;728;p16"/>
          <p:cNvCxnSpPr/>
          <p:nvPr/>
        </p:nvCxnSpPr>
        <p:spPr>
          <a:xfrm flipH="1">
            <a:off x="8354075" y="-66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729" name="Google Shape;729;p16"/>
          <p:cNvGrpSpPr/>
          <p:nvPr/>
        </p:nvGrpSpPr>
        <p:grpSpPr>
          <a:xfrm>
            <a:off x="8064275" y="526925"/>
            <a:ext cx="581800" cy="582350"/>
            <a:chOff x="8064275" y="887850"/>
            <a:chExt cx="581800" cy="582350"/>
          </a:xfrm>
        </p:grpSpPr>
        <p:sp>
          <p:nvSpPr>
            <p:cNvPr id="730" name="Google Shape;730;p1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6"/>
          <p:cNvGrpSpPr/>
          <p:nvPr/>
        </p:nvGrpSpPr>
        <p:grpSpPr>
          <a:xfrm>
            <a:off x="7033875" y="170875"/>
            <a:ext cx="292025" cy="292575"/>
            <a:chOff x="7353050" y="316275"/>
            <a:chExt cx="292025" cy="292575"/>
          </a:xfrm>
        </p:grpSpPr>
        <p:sp>
          <p:nvSpPr>
            <p:cNvPr id="737" name="Google Shape;737;p1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16"/>
          <p:cNvGrpSpPr/>
          <p:nvPr/>
        </p:nvGrpSpPr>
        <p:grpSpPr>
          <a:xfrm>
            <a:off x="8757950" y="229650"/>
            <a:ext cx="175000" cy="175000"/>
            <a:chOff x="8792300" y="321275"/>
            <a:chExt cx="175000" cy="175000"/>
          </a:xfrm>
        </p:grpSpPr>
        <p:sp>
          <p:nvSpPr>
            <p:cNvPr id="742" name="Google Shape;742;p16"/>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6"/>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6"/>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6"/>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16"/>
          <p:cNvGrpSpPr/>
          <p:nvPr/>
        </p:nvGrpSpPr>
        <p:grpSpPr>
          <a:xfrm>
            <a:off x="8490050" y="170875"/>
            <a:ext cx="175013" cy="27000"/>
            <a:chOff x="5662375" y="212375"/>
            <a:chExt cx="175013" cy="27000"/>
          </a:xfrm>
        </p:grpSpPr>
        <p:sp>
          <p:nvSpPr>
            <p:cNvPr id="747" name="Google Shape;747;p1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16"/>
          <p:cNvGrpSpPr/>
          <p:nvPr/>
        </p:nvGrpSpPr>
        <p:grpSpPr>
          <a:xfrm>
            <a:off x="7916350" y="1124600"/>
            <a:ext cx="175013" cy="27000"/>
            <a:chOff x="5662375" y="212375"/>
            <a:chExt cx="175013" cy="27000"/>
          </a:xfrm>
        </p:grpSpPr>
        <p:sp>
          <p:nvSpPr>
            <p:cNvPr id="751" name="Google Shape;751;p1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16"/>
          <p:cNvSpPr txBox="1">
            <a:spLocks noGrp="1"/>
          </p:cNvSpPr>
          <p:nvPr>
            <p:ph type="subTitle" idx="1"/>
          </p:nvPr>
        </p:nvSpPr>
        <p:spPr>
          <a:xfrm>
            <a:off x="6217920" y="1819656"/>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5" name="Google Shape;755;p16"/>
          <p:cNvSpPr txBox="1">
            <a:spLocks noGrp="1"/>
          </p:cNvSpPr>
          <p:nvPr>
            <p:ph type="subTitle" idx="2"/>
          </p:nvPr>
        </p:nvSpPr>
        <p:spPr>
          <a:xfrm>
            <a:off x="3749040" y="1252728"/>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6" name="Google Shape;756;p16"/>
          <p:cNvSpPr txBox="1">
            <a:spLocks noGrp="1"/>
          </p:cNvSpPr>
          <p:nvPr>
            <p:ph type="subTitle" idx="3"/>
          </p:nvPr>
        </p:nvSpPr>
        <p:spPr>
          <a:xfrm>
            <a:off x="1289304" y="1819656"/>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7" name="Google Shape;757;p16"/>
          <p:cNvSpPr txBox="1">
            <a:spLocks noGrp="1"/>
          </p:cNvSpPr>
          <p:nvPr>
            <p:ph type="subTitle" idx="4"/>
          </p:nvPr>
        </p:nvSpPr>
        <p:spPr>
          <a:xfrm>
            <a:off x="6217920" y="2139696"/>
            <a:ext cx="1636800" cy="877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defRPr>
            </a:lvl1pPr>
            <a:lvl2pPr lvl="1" algn="ctr" rtl="0">
              <a:spcBef>
                <a:spcPts val="0"/>
              </a:spcBef>
              <a:spcAft>
                <a:spcPts val="0"/>
              </a:spcAft>
              <a:buNone/>
              <a:defRPr sz="1600">
                <a:solidFill>
                  <a:schemeClr val="dk2"/>
                </a:solidFill>
              </a:defRPr>
            </a:lvl2pPr>
            <a:lvl3pPr lvl="2" algn="ctr" rtl="0">
              <a:spcBef>
                <a:spcPts val="0"/>
              </a:spcBef>
              <a:spcAft>
                <a:spcPts val="0"/>
              </a:spcAft>
              <a:buNone/>
              <a:defRPr sz="1600">
                <a:solidFill>
                  <a:schemeClr val="dk2"/>
                </a:solidFill>
              </a:defRPr>
            </a:lvl3pPr>
            <a:lvl4pPr lvl="3" algn="ctr" rtl="0">
              <a:spcBef>
                <a:spcPts val="0"/>
              </a:spcBef>
              <a:spcAft>
                <a:spcPts val="0"/>
              </a:spcAft>
              <a:buNone/>
              <a:defRPr sz="1600">
                <a:solidFill>
                  <a:schemeClr val="dk2"/>
                </a:solidFill>
              </a:defRPr>
            </a:lvl4pPr>
            <a:lvl5pPr lvl="4" algn="ctr" rtl="0">
              <a:spcBef>
                <a:spcPts val="0"/>
              </a:spcBef>
              <a:spcAft>
                <a:spcPts val="0"/>
              </a:spcAft>
              <a:buNone/>
              <a:defRPr sz="1600">
                <a:solidFill>
                  <a:schemeClr val="dk2"/>
                </a:solidFill>
              </a:defRPr>
            </a:lvl5pPr>
            <a:lvl6pPr lvl="5" algn="ctr" rtl="0">
              <a:spcBef>
                <a:spcPts val="0"/>
              </a:spcBef>
              <a:spcAft>
                <a:spcPts val="0"/>
              </a:spcAft>
              <a:buNone/>
              <a:defRPr sz="1600">
                <a:solidFill>
                  <a:schemeClr val="dk2"/>
                </a:solidFill>
              </a:defRPr>
            </a:lvl6pPr>
            <a:lvl7pPr lvl="6" algn="ctr" rtl="0">
              <a:spcBef>
                <a:spcPts val="0"/>
              </a:spcBef>
              <a:spcAft>
                <a:spcPts val="0"/>
              </a:spcAft>
              <a:buNone/>
              <a:defRPr sz="1600">
                <a:solidFill>
                  <a:schemeClr val="dk2"/>
                </a:solidFill>
              </a:defRPr>
            </a:lvl7pPr>
            <a:lvl8pPr lvl="7" algn="ctr" rtl="0">
              <a:spcBef>
                <a:spcPts val="0"/>
              </a:spcBef>
              <a:spcAft>
                <a:spcPts val="0"/>
              </a:spcAft>
              <a:buNone/>
              <a:defRPr sz="1600">
                <a:solidFill>
                  <a:schemeClr val="dk2"/>
                </a:solidFill>
              </a:defRPr>
            </a:lvl8pPr>
            <a:lvl9pPr lvl="8" algn="ctr" rtl="0">
              <a:spcBef>
                <a:spcPts val="0"/>
              </a:spcBef>
              <a:spcAft>
                <a:spcPts val="0"/>
              </a:spcAft>
              <a:buNone/>
              <a:defRPr sz="1600">
                <a:solidFill>
                  <a:schemeClr val="dk2"/>
                </a:solidFill>
              </a:defRPr>
            </a:lvl9pPr>
          </a:lstStyle>
          <a:p>
            <a:endParaRPr/>
          </a:p>
        </p:txBody>
      </p:sp>
      <p:sp>
        <p:nvSpPr>
          <p:cNvPr id="758" name="Google Shape;758;p16"/>
          <p:cNvSpPr txBox="1">
            <a:spLocks noGrp="1"/>
          </p:cNvSpPr>
          <p:nvPr>
            <p:ph type="subTitle" idx="5"/>
          </p:nvPr>
        </p:nvSpPr>
        <p:spPr>
          <a:xfrm>
            <a:off x="3749040" y="1581912"/>
            <a:ext cx="1636800" cy="87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759" name="Google Shape;759;p16"/>
          <p:cNvSpPr txBox="1">
            <a:spLocks noGrp="1"/>
          </p:cNvSpPr>
          <p:nvPr>
            <p:ph type="subTitle" idx="6"/>
          </p:nvPr>
        </p:nvSpPr>
        <p:spPr>
          <a:xfrm>
            <a:off x="1289304" y="2139696"/>
            <a:ext cx="1636800" cy="87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3">
  <p:cSld name="TITLE_AND_BODY_1">
    <p:spTree>
      <p:nvGrpSpPr>
        <p:cNvPr id="1" name="Shape 1139"/>
        <p:cNvGrpSpPr/>
        <p:nvPr/>
      </p:nvGrpSpPr>
      <p:grpSpPr>
        <a:xfrm>
          <a:off x="0" y="0"/>
          <a:ext cx="0" cy="0"/>
          <a:chOff x="0" y="0"/>
          <a:chExt cx="0" cy="0"/>
        </a:xfrm>
      </p:grpSpPr>
      <p:sp>
        <p:nvSpPr>
          <p:cNvPr id="1140" name="Google Shape;1140;p23"/>
          <p:cNvSpPr txBox="1">
            <a:spLocks noGrp="1"/>
          </p:cNvSpPr>
          <p:nvPr>
            <p:ph type="title"/>
          </p:nvPr>
        </p:nvSpPr>
        <p:spPr>
          <a:xfrm>
            <a:off x="2532888" y="338328"/>
            <a:ext cx="408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41" name="Google Shape;1141;p23"/>
          <p:cNvSpPr txBox="1">
            <a:spLocks noGrp="1"/>
          </p:cNvSpPr>
          <p:nvPr>
            <p:ph type="body" idx="1"/>
          </p:nvPr>
        </p:nvSpPr>
        <p:spPr>
          <a:xfrm>
            <a:off x="714650" y="1152150"/>
            <a:ext cx="7705500" cy="3529500"/>
          </a:xfrm>
          <a:prstGeom prst="rect">
            <a:avLst/>
          </a:prstGeom>
          <a:noFill/>
          <a:ln>
            <a:noFill/>
          </a:ln>
        </p:spPr>
        <p:txBody>
          <a:bodyPr spcFirstLastPara="1" wrap="square" lIns="91425" tIns="91425" rIns="91425" bIns="91425" anchor="ctr" anchorCtr="0">
            <a:noAutofit/>
          </a:bodyPr>
          <a:lstStyle>
            <a:lvl1pPr marL="457200" lvl="0" indent="-304800" rtl="0">
              <a:spcBef>
                <a:spcPts val="0"/>
              </a:spcBef>
              <a:spcAft>
                <a:spcPts val="0"/>
              </a:spcAft>
              <a:buClr>
                <a:srgbClr val="434343"/>
              </a:buClr>
              <a:buSzPts val="1200"/>
              <a:buFont typeface="Barlow Semi Condensed Medium"/>
              <a:buAutoNum type="arabicPeriod"/>
              <a:defRPr sz="1200">
                <a:solidFill>
                  <a:schemeClr val="dk2"/>
                </a:solidFill>
                <a:latin typeface="Barlow Semi Condensed"/>
                <a:ea typeface="Barlow Semi Condensed"/>
                <a:cs typeface="Barlow Semi Condensed"/>
                <a:sym typeface="Barlow Semi Condensed"/>
              </a:defRPr>
            </a:lvl1pPr>
            <a:lvl2pPr marL="914400" lvl="1" indent="-3048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2pPr>
            <a:lvl3pPr marL="1371600" lvl="2" indent="-30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3pPr>
            <a:lvl4pPr marL="1828800" lvl="3" indent="-3048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4pPr>
            <a:lvl5pPr marL="2286000" lvl="4" indent="-3048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5pPr>
            <a:lvl6pPr marL="2743200" lvl="5" indent="-30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6pPr>
            <a:lvl7pPr marL="3200400" lvl="6" indent="-3048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7pPr>
            <a:lvl8pPr marL="3657600" lvl="7" indent="-3048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8pPr>
            <a:lvl9pPr marL="4114800" lvl="8" indent="-30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9pPr>
          </a:lstStyle>
          <a:p>
            <a:endParaRPr/>
          </a:p>
        </p:txBody>
      </p:sp>
      <p:cxnSp>
        <p:nvCxnSpPr>
          <p:cNvPr id="1142" name="Google Shape;1142;p23"/>
          <p:cNvCxnSpPr/>
          <p:nvPr/>
        </p:nvCxnSpPr>
        <p:spPr>
          <a:xfrm rot="10800000">
            <a:off x="303000" y="3359375"/>
            <a:ext cx="151800" cy="957300"/>
          </a:xfrm>
          <a:prstGeom prst="straightConnector1">
            <a:avLst/>
          </a:prstGeom>
          <a:noFill/>
          <a:ln w="9525" cap="flat" cmpd="sng">
            <a:solidFill>
              <a:schemeClr val="dk1"/>
            </a:solidFill>
            <a:prstDash val="solid"/>
            <a:round/>
            <a:headEnd type="none" w="med" len="med"/>
            <a:tailEnd type="none" w="med" len="med"/>
          </a:ln>
        </p:spPr>
      </p:cxnSp>
      <p:cxnSp>
        <p:nvCxnSpPr>
          <p:cNvPr id="1143" name="Google Shape;1143;p23"/>
          <p:cNvCxnSpPr/>
          <p:nvPr/>
        </p:nvCxnSpPr>
        <p:spPr>
          <a:xfrm rot="10800000" flipH="1">
            <a:off x="0" y="4332550"/>
            <a:ext cx="446700" cy="663900"/>
          </a:xfrm>
          <a:prstGeom prst="straightConnector1">
            <a:avLst/>
          </a:prstGeom>
          <a:noFill/>
          <a:ln w="9525" cap="flat" cmpd="sng">
            <a:solidFill>
              <a:schemeClr val="dk1"/>
            </a:solidFill>
            <a:prstDash val="solid"/>
            <a:round/>
            <a:headEnd type="none" w="med" len="med"/>
            <a:tailEnd type="none" w="med" len="med"/>
          </a:ln>
        </p:spPr>
      </p:cxnSp>
      <p:grpSp>
        <p:nvGrpSpPr>
          <p:cNvPr id="1144" name="Google Shape;1144;p23"/>
          <p:cNvGrpSpPr/>
          <p:nvPr/>
        </p:nvGrpSpPr>
        <p:grpSpPr>
          <a:xfrm flipH="1">
            <a:off x="300738" y="4167800"/>
            <a:ext cx="292025" cy="292575"/>
            <a:chOff x="7353050" y="316275"/>
            <a:chExt cx="292025" cy="292575"/>
          </a:xfrm>
        </p:grpSpPr>
        <p:sp>
          <p:nvSpPr>
            <p:cNvPr id="1145" name="Google Shape;1145;p2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23"/>
          <p:cNvGrpSpPr/>
          <p:nvPr/>
        </p:nvGrpSpPr>
        <p:grpSpPr>
          <a:xfrm>
            <a:off x="148789" y="3224300"/>
            <a:ext cx="293111" cy="293388"/>
            <a:chOff x="3164039" y="430875"/>
            <a:chExt cx="293111" cy="293388"/>
          </a:xfrm>
        </p:grpSpPr>
        <p:sp>
          <p:nvSpPr>
            <p:cNvPr id="1150" name="Google Shape;1150;p23"/>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3"/>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3"/>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3"/>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3"/>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3"/>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56" name="Google Shape;1156;p23"/>
          <p:cNvCxnSpPr/>
          <p:nvPr/>
        </p:nvCxnSpPr>
        <p:spPr>
          <a:xfrm rot="10800000">
            <a:off x="7196975" y="2951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1157" name="Google Shape;1157;p23"/>
          <p:cNvCxnSpPr/>
          <p:nvPr/>
        </p:nvCxnSpPr>
        <p:spPr>
          <a:xfrm flipH="1">
            <a:off x="8354075" y="-66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1158" name="Google Shape;1158;p23"/>
          <p:cNvGrpSpPr/>
          <p:nvPr/>
        </p:nvGrpSpPr>
        <p:grpSpPr>
          <a:xfrm>
            <a:off x="8064275" y="526925"/>
            <a:ext cx="581800" cy="582350"/>
            <a:chOff x="8064275" y="887850"/>
            <a:chExt cx="581800" cy="582350"/>
          </a:xfrm>
        </p:grpSpPr>
        <p:sp>
          <p:nvSpPr>
            <p:cNvPr id="1159" name="Google Shape;1159;p2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23"/>
          <p:cNvGrpSpPr/>
          <p:nvPr/>
        </p:nvGrpSpPr>
        <p:grpSpPr>
          <a:xfrm>
            <a:off x="7033875" y="170875"/>
            <a:ext cx="292025" cy="292575"/>
            <a:chOff x="7353050" y="316275"/>
            <a:chExt cx="292025" cy="292575"/>
          </a:xfrm>
        </p:grpSpPr>
        <p:sp>
          <p:nvSpPr>
            <p:cNvPr id="1166" name="Google Shape;1166;p2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23"/>
          <p:cNvGrpSpPr/>
          <p:nvPr/>
        </p:nvGrpSpPr>
        <p:grpSpPr>
          <a:xfrm>
            <a:off x="8757950" y="229650"/>
            <a:ext cx="175000" cy="175000"/>
            <a:chOff x="8792300" y="321275"/>
            <a:chExt cx="175000" cy="175000"/>
          </a:xfrm>
        </p:grpSpPr>
        <p:sp>
          <p:nvSpPr>
            <p:cNvPr id="1171" name="Google Shape;1171;p2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23"/>
          <p:cNvGrpSpPr/>
          <p:nvPr/>
        </p:nvGrpSpPr>
        <p:grpSpPr>
          <a:xfrm>
            <a:off x="8490050" y="170875"/>
            <a:ext cx="175013" cy="27000"/>
            <a:chOff x="5662375" y="212375"/>
            <a:chExt cx="175013" cy="27000"/>
          </a:xfrm>
        </p:grpSpPr>
        <p:sp>
          <p:nvSpPr>
            <p:cNvPr id="1176" name="Google Shape;1176;p2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23"/>
          <p:cNvGrpSpPr/>
          <p:nvPr/>
        </p:nvGrpSpPr>
        <p:grpSpPr>
          <a:xfrm>
            <a:off x="7916350" y="1124600"/>
            <a:ext cx="175013" cy="27000"/>
            <a:chOff x="5662375" y="212375"/>
            <a:chExt cx="175013" cy="27000"/>
          </a:xfrm>
        </p:grpSpPr>
        <p:sp>
          <p:nvSpPr>
            <p:cNvPr id="1180" name="Google Shape;1180;p2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8">
    <p:spTree>
      <p:nvGrpSpPr>
        <p:cNvPr id="1" name="Shape 1326"/>
        <p:cNvGrpSpPr/>
        <p:nvPr/>
      </p:nvGrpSpPr>
      <p:grpSpPr>
        <a:xfrm>
          <a:off x="0" y="0"/>
          <a:ext cx="0" cy="0"/>
          <a:chOff x="0" y="0"/>
          <a:chExt cx="0" cy="0"/>
        </a:xfrm>
      </p:grpSpPr>
      <p:cxnSp>
        <p:nvCxnSpPr>
          <p:cNvPr id="1327" name="Google Shape;1327;p27"/>
          <p:cNvCxnSpPr/>
          <p:nvPr/>
        </p:nvCxnSpPr>
        <p:spPr>
          <a:xfrm rot="5400000">
            <a:off x="7269708" y="3324550"/>
            <a:ext cx="1133100" cy="306300"/>
          </a:xfrm>
          <a:prstGeom prst="straightConnector1">
            <a:avLst/>
          </a:prstGeom>
          <a:noFill/>
          <a:ln w="9525" cap="flat" cmpd="sng">
            <a:solidFill>
              <a:srgbClr val="1A2E35"/>
            </a:solidFill>
            <a:prstDash val="solid"/>
            <a:round/>
            <a:headEnd type="none" w="med" len="med"/>
            <a:tailEnd type="none" w="med" len="med"/>
          </a:ln>
        </p:spPr>
      </p:cxnSp>
      <p:cxnSp>
        <p:nvCxnSpPr>
          <p:cNvPr id="1328" name="Google Shape;1328;p27"/>
          <p:cNvCxnSpPr/>
          <p:nvPr/>
        </p:nvCxnSpPr>
        <p:spPr>
          <a:xfrm rot="-5400000" flipH="1">
            <a:off x="7181408" y="2082400"/>
            <a:ext cx="1342200" cy="315300"/>
          </a:xfrm>
          <a:prstGeom prst="straightConnector1">
            <a:avLst/>
          </a:prstGeom>
          <a:noFill/>
          <a:ln w="9525" cap="flat" cmpd="sng">
            <a:solidFill>
              <a:srgbClr val="1A2E35"/>
            </a:solidFill>
            <a:prstDash val="solid"/>
            <a:round/>
            <a:headEnd type="none" w="med" len="med"/>
            <a:tailEnd type="none" w="med" len="med"/>
          </a:ln>
        </p:spPr>
      </p:cxnSp>
      <p:cxnSp>
        <p:nvCxnSpPr>
          <p:cNvPr id="1329" name="Google Shape;1329;p27"/>
          <p:cNvCxnSpPr/>
          <p:nvPr/>
        </p:nvCxnSpPr>
        <p:spPr>
          <a:xfrm rot="5400000">
            <a:off x="7232433" y="736375"/>
            <a:ext cx="1332000" cy="392100"/>
          </a:xfrm>
          <a:prstGeom prst="straightConnector1">
            <a:avLst/>
          </a:prstGeom>
          <a:noFill/>
          <a:ln w="9525" cap="flat" cmpd="sng">
            <a:solidFill>
              <a:srgbClr val="1A2E35"/>
            </a:solidFill>
            <a:prstDash val="solid"/>
            <a:round/>
            <a:headEnd type="none" w="med" len="med"/>
            <a:tailEnd type="none" w="med" len="med"/>
          </a:ln>
        </p:spPr>
      </p:cxnSp>
      <p:cxnSp>
        <p:nvCxnSpPr>
          <p:cNvPr id="1330" name="Google Shape;1330;p27"/>
          <p:cNvCxnSpPr/>
          <p:nvPr/>
        </p:nvCxnSpPr>
        <p:spPr>
          <a:xfrm rot="5400000">
            <a:off x="8168433" y="-66600"/>
            <a:ext cx="273900" cy="407100"/>
          </a:xfrm>
          <a:prstGeom prst="straightConnector1">
            <a:avLst/>
          </a:prstGeom>
          <a:noFill/>
          <a:ln w="9525" cap="flat" cmpd="sng">
            <a:solidFill>
              <a:srgbClr val="1A2E35"/>
            </a:solidFill>
            <a:prstDash val="solid"/>
            <a:round/>
            <a:headEnd type="none" w="med" len="med"/>
            <a:tailEnd type="none" w="med" len="med"/>
          </a:ln>
        </p:spPr>
      </p:cxnSp>
      <p:grpSp>
        <p:nvGrpSpPr>
          <p:cNvPr id="1331" name="Google Shape;1331;p27"/>
          <p:cNvGrpSpPr/>
          <p:nvPr/>
        </p:nvGrpSpPr>
        <p:grpSpPr>
          <a:xfrm rot="5400000" flipH="1">
            <a:off x="7407333" y="1284925"/>
            <a:ext cx="581800" cy="582350"/>
            <a:chOff x="8064275" y="887850"/>
            <a:chExt cx="581800" cy="582350"/>
          </a:xfrm>
        </p:grpSpPr>
        <p:sp>
          <p:nvSpPr>
            <p:cNvPr id="1332" name="Google Shape;1332;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8" name="Google Shape;1338;p27"/>
          <p:cNvGrpSpPr/>
          <p:nvPr/>
        </p:nvGrpSpPr>
        <p:grpSpPr>
          <a:xfrm rot="5400000" flipH="1">
            <a:off x="7869720" y="2754200"/>
            <a:ext cx="292025" cy="292575"/>
            <a:chOff x="7353050" y="316275"/>
            <a:chExt cx="292025" cy="292575"/>
          </a:xfrm>
        </p:grpSpPr>
        <p:sp>
          <p:nvSpPr>
            <p:cNvPr id="1339" name="Google Shape;1339;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27"/>
          <p:cNvGrpSpPr/>
          <p:nvPr/>
        </p:nvGrpSpPr>
        <p:grpSpPr>
          <a:xfrm rot="5400000" flipH="1">
            <a:off x="8012458" y="178175"/>
            <a:ext cx="175000" cy="175000"/>
            <a:chOff x="8792300" y="321275"/>
            <a:chExt cx="175000" cy="175000"/>
          </a:xfrm>
        </p:grpSpPr>
        <p:sp>
          <p:nvSpPr>
            <p:cNvPr id="1344" name="Google Shape;1344;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27"/>
          <p:cNvGrpSpPr/>
          <p:nvPr/>
        </p:nvGrpSpPr>
        <p:grpSpPr>
          <a:xfrm rot="5400000">
            <a:off x="7551683" y="3879926"/>
            <a:ext cx="293111" cy="293388"/>
            <a:chOff x="3164039" y="430875"/>
            <a:chExt cx="293111" cy="293388"/>
          </a:xfrm>
        </p:grpSpPr>
        <p:sp>
          <p:nvSpPr>
            <p:cNvPr id="1349" name="Google Shape;1349;p27"/>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7"/>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7"/>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7"/>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7"/>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7"/>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27"/>
          <p:cNvGrpSpPr/>
          <p:nvPr/>
        </p:nvGrpSpPr>
        <p:grpSpPr>
          <a:xfrm rot="5400000" flipH="1">
            <a:off x="8259052" y="323144"/>
            <a:ext cx="175013" cy="27000"/>
            <a:chOff x="5662375" y="212375"/>
            <a:chExt cx="175013" cy="27000"/>
          </a:xfrm>
        </p:grpSpPr>
        <p:sp>
          <p:nvSpPr>
            <p:cNvPr id="1356" name="Google Shape;135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59" name="Google Shape;1359;p27"/>
          <p:cNvCxnSpPr/>
          <p:nvPr/>
        </p:nvCxnSpPr>
        <p:spPr>
          <a:xfrm rot="5400000" flipH="1">
            <a:off x="740850" y="2598325"/>
            <a:ext cx="1672500" cy="126000"/>
          </a:xfrm>
          <a:prstGeom prst="straightConnector1">
            <a:avLst/>
          </a:prstGeom>
          <a:noFill/>
          <a:ln w="9525" cap="flat" cmpd="sng">
            <a:solidFill>
              <a:srgbClr val="1A2E35"/>
            </a:solidFill>
            <a:prstDash val="solid"/>
            <a:round/>
            <a:headEnd type="none" w="med" len="med"/>
            <a:tailEnd type="none" w="med" len="med"/>
          </a:ln>
        </p:spPr>
      </p:cxnSp>
      <p:cxnSp>
        <p:nvCxnSpPr>
          <p:cNvPr id="1360" name="Google Shape;1360;p27"/>
          <p:cNvCxnSpPr/>
          <p:nvPr/>
        </p:nvCxnSpPr>
        <p:spPr>
          <a:xfrm rot="-5400000">
            <a:off x="847100" y="3554000"/>
            <a:ext cx="829500" cy="743400"/>
          </a:xfrm>
          <a:prstGeom prst="straightConnector1">
            <a:avLst/>
          </a:prstGeom>
          <a:noFill/>
          <a:ln w="9525" cap="flat" cmpd="sng">
            <a:solidFill>
              <a:srgbClr val="1A2E35"/>
            </a:solidFill>
            <a:prstDash val="solid"/>
            <a:round/>
            <a:headEnd type="none" w="med" len="med"/>
            <a:tailEnd type="none" w="med" len="med"/>
          </a:ln>
        </p:spPr>
      </p:cxnSp>
      <p:cxnSp>
        <p:nvCxnSpPr>
          <p:cNvPr id="1361" name="Google Shape;1361;p27"/>
          <p:cNvCxnSpPr/>
          <p:nvPr/>
        </p:nvCxnSpPr>
        <p:spPr>
          <a:xfrm rot="5400000" flipH="1">
            <a:off x="1105775" y="4151250"/>
            <a:ext cx="796500" cy="1188000"/>
          </a:xfrm>
          <a:prstGeom prst="straightConnector1">
            <a:avLst/>
          </a:prstGeom>
          <a:noFill/>
          <a:ln w="9525" cap="flat" cmpd="sng">
            <a:solidFill>
              <a:srgbClr val="1A2E35"/>
            </a:solidFill>
            <a:prstDash val="solid"/>
            <a:round/>
            <a:headEnd type="none" w="med" len="med"/>
            <a:tailEnd type="none" w="med" len="med"/>
          </a:ln>
        </p:spPr>
      </p:cxnSp>
      <p:grpSp>
        <p:nvGrpSpPr>
          <p:cNvPr id="1362" name="Google Shape;1362;p27"/>
          <p:cNvGrpSpPr/>
          <p:nvPr/>
        </p:nvGrpSpPr>
        <p:grpSpPr>
          <a:xfrm rot="5400000">
            <a:off x="621475" y="4062025"/>
            <a:ext cx="581800" cy="582350"/>
            <a:chOff x="8064275" y="887850"/>
            <a:chExt cx="581800" cy="582350"/>
          </a:xfrm>
        </p:grpSpPr>
        <p:sp>
          <p:nvSpPr>
            <p:cNvPr id="1363" name="Google Shape;1363;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27"/>
          <p:cNvGrpSpPr/>
          <p:nvPr/>
        </p:nvGrpSpPr>
        <p:grpSpPr>
          <a:xfrm rot="5400000">
            <a:off x="1482825" y="3350800"/>
            <a:ext cx="292025" cy="292575"/>
            <a:chOff x="7353050" y="316275"/>
            <a:chExt cx="292025" cy="292575"/>
          </a:xfrm>
        </p:grpSpPr>
        <p:sp>
          <p:nvSpPr>
            <p:cNvPr id="1370" name="Google Shape;1370;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27"/>
          <p:cNvGrpSpPr/>
          <p:nvPr/>
        </p:nvGrpSpPr>
        <p:grpSpPr>
          <a:xfrm rot="5400000">
            <a:off x="1595125" y="4790325"/>
            <a:ext cx="175000" cy="175000"/>
            <a:chOff x="8792300" y="321275"/>
            <a:chExt cx="175000" cy="175000"/>
          </a:xfrm>
        </p:grpSpPr>
        <p:sp>
          <p:nvSpPr>
            <p:cNvPr id="1375" name="Google Shape;1375;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9" name="Google Shape;1379;p27"/>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7"/>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7"/>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5" name="Google Shape;1385;p27"/>
          <p:cNvGrpSpPr/>
          <p:nvPr/>
        </p:nvGrpSpPr>
        <p:grpSpPr>
          <a:xfrm rot="5400000">
            <a:off x="1701119" y="1515381"/>
            <a:ext cx="175013" cy="27000"/>
            <a:chOff x="5662375" y="212375"/>
            <a:chExt cx="175013" cy="27000"/>
          </a:xfrm>
        </p:grpSpPr>
        <p:sp>
          <p:nvSpPr>
            <p:cNvPr id="1386" name="Google Shape;138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27"/>
          <p:cNvGrpSpPr/>
          <p:nvPr/>
        </p:nvGrpSpPr>
        <p:grpSpPr>
          <a:xfrm rot="5400000">
            <a:off x="1819519" y="4562081"/>
            <a:ext cx="175013" cy="27000"/>
            <a:chOff x="5662375" y="212375"/>
            <a:chExt cx="175013" cy="27000"/>
          </a:xfrm>
        </p:grpSpPr>
        <p:sp>
          <p:nvSpPr>
            <p:cNvPr id="1390" name="Google Shape;1390;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27"/>
          <p:cNvGrpSpPr/>
          <p:nvPr/>
        </p:nvGrpSpPr>
        <p:grpSpPr>
          <a:xfrm rot="5400000">
            <a:off x="408594" y="4140781"/>
            <a:ext cx="175013" cy="27000"/>
            <a:chOff x="5662375" y="212375"/>
            <a:chExt cx="175013" cy="27000"/>
          </a:xfrm>
        </p:grpSpPr>
        <p:sp>
          <p:nvSpPr>
            <p:cNvPr id="1394" name="Google Shape;1394;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9">
    <p:spTree>
      <p:nvGrpSpPr>
        <p:cNvPr id="1" name="Shape 1397"/>
        <p:cNvGrpSpPr/>
        <p:nvPr/>
      </p:nvGrpSpPr>
      <p:grpSpPr>
        <a:xfrm>
          <a:off x="0" y="0"/>
          <a:ext cx="0" cy="0"/>
          <a:chOff x="0" y="0"/>
          <a:chExt cx="0" cy="0"/>
        </a:xfrm>
      </p:grpSpPr>
      <p:grpSp>
        <p:nvGrpSpPr>
          <p:cNvPr id="1398" name="Google Shape;1398;p28"/>
          <p:cNvGrpSpPr/>
          <p:nvPr/>
        </p:nvGrpSpPr>
        <p:grpSpPr>
          <a:xfrm>
            <a:off x="261711" y="-1158"/>
            <a:ext cx="8550326" cy="3981600"/>
            <a:chOff x="261711" y="-1158"/>
            <a:chExt cx="8550326" cy="3981600"/>
          </a:xfrm>
        </p:grpSpPr>
        <p:cxnSp>
          <p:nvCxnSpPr>
            <p:cNvPr id="1399" name="Google Shape;1399;p28"/>
            <p:cNvCxnSpPr/>
            <p:nvPr/>
          </p:nvCxnSpPr>
          <p:spPr>
            <a:xfrm>
              <a:off x="515925" y="-1158"/>
              <a:ext cx="0" cy="3981600"/>
            </a:xfrm>
            <a:prstGeom prst="straightConnector1">
              <a:avLst/>
            </a:prstGeom>
            <a:noFill/>
            <a:ln w="9525" cap="flat" cmpd="sng">
              <a:solidFill>
                <a:srgbClr val="595959"/>
              </a:solidFill>
              <a:prstDash val="solid"/>
              <a:round/>
              <a:headEnd type="none" w="med" len="med"/>
              <a:tailEnd type="none" w="med" len="med"/>
            </a:ln>
          </p:spPr>
        </p:cxnSp>
        <p:cxnSp>
          <p:nvCxnSpPr>
            <p:cNvPr id="1400" name="Google Shape;1400;p28"/>
            <p:cNvCxnSpPr/>
            <p:nvPr/>
          </p:nvCxnSpPr>
          <p:spPr>
            <a:xfrm>
              <a:off x="8666025" y="-1158"/>
              <a:ext cx="0" cy="1902000"/>
            </a:xfrm>
            <a:prstGeom prst="straightConnector1">
              <a:avLst/>
            </a:prstGeom>
            <a:noFill/>
            <a:ln w="9525" cap="flat" cmpd="sng">
              <a:solidFill>
                <a:srgbClr val="595959"/>
              </a:solidFill>
              <a:prstDash val="solid"/>
              <a:round/>
              <a:headEnd type="none" w="med" len="med"/>
              <a:tailEnd type="none" w="med" len="med"/>
            </a:ln>
          </p:spPr>
        </p:cxnSp>
        <p:grpSp>
          <p:nvGrpSpPr>
            <p:cNvPr id="1401" name="Google Shape;1401;p28"/>
            <p:cNvGrpSpPr/>
            <p:nvPr/>
          </p:nvGrpSpPr>
          <p:grpSpPr>
            <a:xfrm rot="10800000">
              <a:off x="343275" y="3300779"/>
              <a:ext cx="344736" cy="345385"/>
              <a:chOff x="7353050" y="316275"/>
              <a:chExt cx="292025" cy="292575"/>
            </a:xfrm>
          </p:grpSpPr>
          <p:sp>
            <p:nvSpPr>
              <p:cNvPr id="1402" name="Google Shape;1402;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28"/>
            <p:cNvGrpSpPr/>
            <p:nvPr/>
          </p:nvGrpSpPr>
          <p:grpSpPr>
            <a:xfrm rot="10800000">
              <a:off x="8520013" y="714742"/>
              <a:ext cx="292025" cy="292575"/>
              <a:chOff x="7353050" y="316275"/>
              <a:chExt cx="292025" cy="292575"/>
            </a:xfrm>
          </p:grpSpPr>
          <p:sp>
            <p:nvSpPr>
              <p:cNvPr id="1407" name="Google Shape;1407;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28"/>
            <p:cNvGrpSpPr/>
            <p:nvPr/>
          </p:nvGrpSpPr>
          <p:grpSpPr>
            <a:xfrm rot="10800000">
              <a:off x="261711" y="465077"/>
              <a:ext cx="507562" cy="507984"/>
              <a:chOff x="8064275" y="887850"/>
              <a:chExt cx="581800" cy="582350"/>
            </a:xfrm>
          </p:grpSpPr>
          <p:sp>
            <p:nvSpPr>
              <p:cNvPr id="1412" name="Google Shape;1412;p2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3750" y="526925"/>
            <a:ext cx="7696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1pPr>
            <a:lvl2pPr lvl="1"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2pPr>
            <a:lvl3pPr lvl="2"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3pPr>
            <a:lvl4pPr lvl="3"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4pPr>
            <a:lvl5pPr lvl="4"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5pPr>
            <a:lvl6pPr lvl="5"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6pPr>
            <a:lvl7pPr lvl="6"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7pPr>
            <a:lvl8pPr lvl="7"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8pPr>
            <a:lvl9pPr lvl="8"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6" r:id="rId4"/>
    <p:sldLayoutId id="2147483658" r:id="rId5"/>
    <p:sldLayoutId id="2147483662" r:id="rId6"/>
    <p:sldLayoutId id="2147483669" r:id="rId7"/>
    <p:sldLayoutId id="2147483673" r:id="rId8"/>
    <p:sldLayoutId id="2147483674" r:id="rId9"/>
    <p:sldLayoutId id="2147483675" r:id="rId10"/>
    <p:sldLayoutId id="2147483676"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9"/>
        <p:cNvGrpSpPr/>
        <p:nvPr/>
      </p:nvGrpSpPr>
      <p:grpSpPr>
        <a:xfrm>
          <a:off x="0" y="0"/>
          <a:ext cx="0" cy="0"/>
          <a:chOff x="0" y="0"/>
          <a:chExt cx="0" cy="0"/>
        </a:xfrm>
      </p:grpSpPr>
      <p:grpSp>
        <p:nvGrpSpPr>
          <p:cNvPr id="1690" name="Google Shape;1690;p35"/>
          <p:cNvGrpSpPr/>
          <p:nvPr/>
        </p:nvGrpSpPr>
        <p:grpSpPr>
          <a:xfrm>
            <a:off x="-1" y="1485900"/>
            <a:ext cx="4333010" cy="3574473"/>
            <a:chOff x="469775" y="238125"/>
            <a:chExt cx="6679425" cy="5229600"/>
          </a:xfrm>
        </p:grpSpPr>
        <p:sp>
          <p:nvSpPr>
            <p:cNvPr id="1691" name="Google Shape;1691;p35"/>
            <p:cNvSpPr/>
            <p:nvPr/>
          </p:nvSpPr>
          <p:spPr>
            <a:xfrm>
              <a:off x="830950" y="238200"/>
              <a:ext cx="6001825" cy="5109175"/>
            </a:xfrm>
            <a:custGeom>
              <a:avLst/>
              <a:gdLst/>
              <a:ahLst/>
              <a:cxnLst/>
              <a:rect l="l" t="t" r="r" b="b"/>
              <a:pathLst>
                <a:path w="240073" h="204367" extrusionOk="0">
                  <a:moveTo>
                    <a:pt x="98444" y="0"/>
                  </a:moveTo>
                  <a:cubicBezTo>
                    <a:pt x="66611" y="0"/>
                    <a:pt x="32985" y="23173"/>
                    <a:pt x="18273" y="58560"/>
                  </a:cubicBezTo>
                  <a:cubicBezTo>
                    <a:pt x="0" y="102473"/>
                    <a:pt x="9686" y="134990"/>
                    <a:pt x="9686" y="134990"/>
                  </a:cubicBezTo>
                  <a:cubicBezTo>
                    <a:pt x="9686" y="134990"/>
                    <a:pt x="19372" y="174100"/>
                    <a:pt x="57750" y="192861"/>
                  </a:cubicBezTo>
                  <a:cubicBezTo>
                    <a:pt x="75386" y="201502"/>
                    <a:pt x="94579" y="204367"/>
                    <a:pt x="113787" y="204367"/>
                  </a:cubicBezTo>
                  <a:cubicBezTo>
                    <a:pt x="136375" y="204367"/>
                    <a:pt x="158984" y="200405"/>
                    <a:pt x="179108" y="197216"/>
                  </a:cubicBezTo>
                  <a:cubicBezTo>
                    <a:pt x="216346" y="191315"/>
                    <a:pt x="240073" y="163925"/>
                    <a:pt x="237549" y="131408"/>
                  </a:cubicBezTo>
                  <a:cubicBezTo>
                    <a:pt x="235026" y="98851"/>
                    <a:pt x="204951" y="96002"/>
                    <a:pt x="182038" y="63525"/>
                  </a:cubicBezTo>
                  <a:cubicBezTo>
                    <a:pt x="159085" y="31090"/>
                    <a:pt x="157905" y="18962"/>
                    <a:pt x="120952" y="4230"/>
                  </a:cubicBezTo>
                  <a:cubicBezTo>
                    <a:pt x="113750" y="1358"/>
                    <a:pt x="106150" y="0"/>
                    <a:pt x="984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2" name="Google Shape;1692;p35"/>
            <p:cNvSpPr/>
            <p:nvPr/>
          </p:nvSpPr>
          <p:spPr>
            <a:xfrm>
              <a:off x="1009000" y="238125"/>
              <a:ext cx="5764775" cy="5102425"/>
            </a:xfrm>
            <a:custGeom>
              <a:avLst/>
              <a:gdLst/>
              <a:ahLst/>
              <a:cxnLst/>
              <a:rect l="l" t="t" r="r" b="b"/>
              <a:pathLst>
                <a:path w="230591" h="204097" extrusionOk="0">
                  <a:moveTo>
                    <a:pt x="87011" y="99545"/>
                  </a:moveTo>
                  <a:cubicBezTo>
                    <a:pt x="86604" y="100766"/>
                    <a:pt x="86115" y="101947"/>
                    <a:pt x="85708" y="103005"/>
                  </a:cubicBezTo>
                  <a:lnTo>
                    <a:pt x="120749" y="103005"/>
                  </a:lnTo>
                  <a:cubicBezTo>
                    <a:pt x="120830" y="103005"/>
                    <a:pt x="120911" y="103045"/>
                    <a:pt x="120993" y="103086"/>
                  </a:cubicBezTo>
                  <a:cubicBezTo>
                    <a:pt x="121034" y="103167"/>
                    <a:pt x="121074" y="103249"/>
                    <a:pt x="121074" y="103330"/>
                  </a:cubicBezTo>
                  <a:lnTo>
                    <a:pt x="121074" y="156766"/>
                  </a:lnTo>
                  <a:cubicBezTo>
                    <a:pt x="121074" y="156847"/>
                    <a:pt x="121034" y="156928"/>
                    <a:pt x="120993" y="157010"/>
                  </a:cubicBezTo>
                  <a:cubicBezTo>
                    <a:pt x="120911" y="157051"/>
                    <a:pt x="120830" y="157091"/>
                    <a:pt x="120749" y="157091"/>
                  </a:cubicBezTo>
                  <a:lnTo>
                    <a:pt x="89697" y="157091"/>
                  </a:lnTo>
                  <a:cubicBezTo>
                    <a:pt x="90470" y="159940"/>
                    <a:pt x="91284" y="162870"/>
                    <a:pt x="92057" y="165556"/>
                  </a:cubicBezTo>
                  <a:cubicBezTo>
                    <a:pt x="92993" y="165068"/>
                    <a:pt x="93807" y="164783"/>
                    <a:pt x="94580" y="164254"/>
                  </a:cubicBezTo>
                  <a:cubicBezTo>
                    <a:pt x="95110" y="163888"/>
                    <a:pt x="95598" y="163806"/>
                    <a:pt x="96046" y="163806"/>
                  </a:cubicBezTo>
                  <a:cubicBezTo>
                    <a:pt x="96493" y="163806"/>
                    <a:pt x="96859" y="163888"/>
                    <a:pt x="97104" y="164010"/>
                  </a:cubicBezTo>
                  <a:cubicBezTo>
                    <a:pt x="97389" y="163725"/>
                    <a:pt x="98040" y="163237"/>
                    <a:pt x="98894" y="162992"/>
                  </a:cubicBezTo>
                  <a:lnTo>
                    <a:pt x="99139" y="162992"/>
                  </a:lnTo>
                  <a:cubicBezTo>
                    <a:pt x="99546" y="162992"/>
                    <a:pt x="99871" y="163155"/>
                    <a:pt x="100156" y="163359"/>
                  </a:cubicBezTo>
                  <a:cubicBezTo>
                    <a:pt x="100441" y="163603"/>
                    <a:pt x="100726" y="163888"/>
                    <a:pt x="100970" y="164173"/>
                  </a:cubicBezTo>
                  <a:cubicBezTo>
                    <a:pt x="101255" y="164498"/>
                    <a:pt x="101458" y="164824"/>
                    <a:pt x="101621" y="165027"/>
                  </a:cubicBezTo>
                  <a:cubicBezTo>
                    <a:pt x="101906" y="164946"/>
                    <a:pt x="102435" y="164783"/>
                    <a:pt x="103290" y="164702"/>
                  </a:cubicBezTo>
                  <a:lnTo>
                    <a:pt x="103656" y="164702"/>
                  </a:lnTo>
                  <a:cubicBezTo>
                    <a:pt x="105040" y="164702"/>
                    <a:pt x="106586" y="165353"/>
                    <a:pt x="107726" y="166207"/>
                  </a:cubicBezTo>
                  <a:cubicBezTo>
                    <a:pt x="108133" y="166533"/>
                    <a:pt x="108295" y="166940"/>
                    <a:pt x="108295" y="167347"/>
                  </a:cubicBezTo>
                  <a:cubicBezTo>
                    <a:pt x="108295" y="167428"/>
                    <a:pt x="108295" y="167510"/>
                    <a:pt x="108255" y="167591"/>
                  </a:cubicBezTo>
                  <a:lnTo>
                    <a:pt x="121725" y="167591"/>
                  </a:lnTo>
                  <a:cubicBezTo>
                    <a:pt x="121929" y="167306"/>
                    <a:pt x="122132" y="167062"/>
                    <a:pt x="122377" y="166859"/>
                  </a:cubicBezTo>
                  <a:cubicBezTo>
                    <a:pt x="122946" y="166248"/>
                    <a:pt x="123557" y="165963"/>
                    <a:pt x="124167" y="165963"/>
                  </a:cubicBezTo>
                  <a:cubicBezTo>
                    <a:pt x="124330" y="165963"/>
                    <a:pt x="124493" y="166004"/>
                    <a:pt x="124656" y="166045"/>
                  </a:cubicBezTo>
                  <a:cubicBezTo>
                    <a:pt x="125510" y="166207"/>
                    <a:pt x="126243" y="166248"/>
                    <a:pt x="126528" y="166289"/>
                  </a:cubicBezTo>
                  <a:lnTo>
                    <a:pt x="126568" y="166289"/>
                  </a:lnTo>
                  <a:cubicBezTo>
                    <a:pt x="127016" y="166045"/>
                    <a:pt x="129051" y="164824"/>
                    <a:pt x="130638" y="164091"/>
                  </a:cubicBezTo>
                  <a:cubicBezTo>
                    <a:pt x="131208" y="163806"/>
                    <a:pt x="131737" y="163603"/>
                    <a:pt x="132103" y="163521"/>
                  </a:cubicBezTo>
                  <a:lnTo>
                    <a:pt x="132347" y="163521"/>
                  </a:lnTo>
                  <a:cubicBezTo>
                    <a:pt x="132795" y="163521"/>
                    <a:pt x="133243" y="163725"/>
                    <a:pt x="133690" y="164010"/>
                  </a:cubicBezTo>
                  <a:cubicBezTo>
                    <a:pt x="134138" y="164295"/>
                    <a:pt x="134586" y="164661"/>
                    <a:pt x="134993" y="165068"/>
                  </a:cubicBezTo>
                  <a:cubicBezTo>
                    <a:pt x="135685" y="165719"/>
                    <a:pt x="136254" y="166370"/>
                    <a:pt x="136376" y="166492"/>
                  </a:cubicBezTo>
                  <a:cubicBezTo>
                    <a:pt x="136498" y="166614"/>
                    <a:pt x="137068" y="167062"/>
                    <a:pt x="137719" y="167591"/>
                  </a:cubicBezTo>
                  <a:lnTo>
                    <a:pt x="176056" y="167591"/>
                  </a:lnTo>
                  <a:lnTo>
                    <a:pt x="176056" y="99545"/>
                  </a:lnTo>
                  <a:close/>
                  <a:moveTo>
                    <a:pt x="88801" y="89371"/>
                  </a:moveTo>
                  <a:cubicBezTo>
                    <a:pt x="89086" y="89982"/>
                    <a:pt x="89331" y="90714"/>
                    <a:pt x="89331" y="91569"/>
                  </a:cubicBezTo>
                  <a:cubicBezTo>
                    <a:pt x="89331" y="92016"/>
                    <a:pt x="89208" y="92708"/>
                    <a:pt x="88964" y="93563"/>
                  </a:cubicBezTo>
                  <a:cubicBezTo>
                    <a:pt x="88761" y="94418"/>
                    <a:pt x="88435" y="95435"/>
                    <a:pt x="88069" y="96534"/>
                  </a:cubicBezTo>
                  <a:cubicBezTo>
                    <a:pt x="87825" y="97307"/>
                    <a:pt x="87540" y="98080"/>
                    <a:pt x="87296" y="98854"/>
                  </a:cubicBezTo>
                  <a:lnTo>
                    <a:pt x="176748" y="98854"/>
                  </a:lnTo>
                  <a:lnTo>
                    <a:pt x="176748" y="167591"/>
                  </a:lnTo>
                  <a:lnTo>
                    <a:pt x="185009" y="167591"/>
                  </a:lnTo>
                  <a:lnTo>
                    <a:pt x="185009" y="89371"/>
                  </a:lnTo>
                  <a:close/>
                  <a:moveTo>
                    <a:pt x="91365" y="0"/>
                  </a:moveTo>
                  <a:cubicBezTo>
                    <a:pt x="59500" y="0"/>
                    <a:pt x="25884" y="23157"/>
                    <a:pt x="11151" y="58563"/>
                  </a:cubicBezTo>
                  <a:cubicBezTo>
                    <a:pt x="2279" y="79889"/>
                    <a:pt x="0" y="98528"/>
                    <a:pt x="0" y="112080"/>
                  </a:cubicBezTo>
                  <a:cubicBezTo>
                    <a:pt x="0" y="126406"/>
                    <a:pt x="2564" y="134993"/>
                    <a:pt x="2564" y="134993"/>
                  </a:cubicBezTo>
                  <a:cubicBezTo>
                    <a:pt x="2564" y="134993"/>
                    <a:pt x="7896" y="156481"/>
                    <a:pt x="26250" y="175242"/>
                  </a:cubicBezTo>
                  <a:cubicBezTo>
                    <a:pt x="26657" y="171783"/>
                    <a:pt x="27064" y="168039"/>
                    <a:pt x="27430" y="164254"/>
                  </a:cubicBezTo>
                  <a:cubicBezTo>
                    <a:pt x="28692" y="152167"/>
                    <a:pt x="29872" y="139795"/>
                    <a:pt x="29994" y="136417"/>
                  </a:cubicBezTo>
                  <a:cubicBezTo>
                    <a:pt x="30157" y="132999"/>
                    <a:pt x="30320" y="129092"/>
                    <a:pt x="31215" y="125388"/>
                  </a:cubicBezTo>
                  <a:cubicBezTo>
                    <a:pt x="32110" y="121725"/>
                    <a:pt x="33738" y="118266"/>
                    <a:pt x="36831" y="115824"/>
                  </a:cubicBezTo>
                  <a:cubicBezTo>
                    <a:pt x="41186" y="112406"/>
                    <a:pt x="46680" y="108539"/>
                    <a:pt x="49447" y="106627"/>
                  </a:cubicBezTo>
                  <a:lnTo>
                    <a:pt x="52662" y="101255"/>
                  </a:lnTo>
                  <a:cubicBezTo>
                    <a:pt x="52662" y="101255"/>
                    <a:pt x="52988" y="101173"/>
                    <a:pt x="53680" y="101173"/>
                  </a:cubicBezTo>
                  <a:cubicBezTo>
                    <a:pt x="54250" y="101173"/>
                    <a:pt x="55104" y="101255"/>
                    <a:pt x="56203" y="101458"/>
                  </a:cubicBezTo>
                  <a:cubicBezTo>
                    <a:pt x="56285" y="101295"/>
                    <a:pt x="56407" y="101173"/>
                    <a:pt x="56529" y="100970"/>
                  </a:cubicBezTo>
                  <a:cubicBezTo>
                    <a:pt x="57343" y="99790"/>
                    <a:pt x="58319" y="98162"/>
                    <a:pt x="58889" y="96290"/>
                  </a:cubicBezTo>
                  <a:cubicBezTo>
                    <a:pt x="59174" y="95435"/>
                    <a:pt x="59296" y="94418"/>
                    <a:pt x="59296" y="93359"/>
                  </a:cubicBezTo>
                  <a:cubicBezTo>
                    <a:pt x="59296" y="90551"/>
                    <a:pt x="58482" y="87621"/>
                    <a:pt x="58279" y="86929"/>
                  </a:cubicBezTo>
                  <a:cubicBezTo>
                    <a:pt x="58238" y="86848"/>
                    <a:pt x="58238" y="86807"/>
                    <a:pt x="58238" y="86807"/>
                  </a:cubicBezTo>
                  <a:lnTo>
                    <a:pt x="58238" y="86726"/>
                  </a:lnTo>
                  <a:cubicBezTo>
                    <a:pt x="58238" y="86726"/>
                    <a:pt x="58034" y="85423"/>
                    <a:pt x="58034" y="83551"/>
                  </a:cubicBezTo>
                  <a:cubicBezTo>
                    <a:pt x="58034" y="81354"/>
                    <a:pt x="58279" y="78383"/>
                    <a:pt x="59255" y="75534"/>
                  </a:cubicBezTo>
                  <a:cubicBezTo>
                    <a:pt x="60232" y="72726"/>
                    <a:pt x="61941" y="70081"/>
                    <a:pt x="64994" y="68656"/>
                  </a:cubicBezTo>
                  <a:cubicBezTo>
                    <a:pt x="68290" y="67110"/>
                    <a:pt x="72156" y="66540"/>
                    <a:pt x="75778" y="66540"/>
                  </a:cubicBezTo>
                  <a:cubicBezTo>
                    <a:pt x="80052" y="66540"/>
                    <a:pt x="83999" y="67354"/>
                    <a:pt x="86238" y="68290"/>
                  </a:cubicBezTo>
                  <a:cubicBezTo>
                    <a:pt x="87011" y="68575"/>
                    <a:pt x="87581" y="68900"/>
                    <a:pt x="87947" y="69267"/>
                  </a:cubicBezTo>
                  <a:cubicBezTo>
                    <a:pt x="89005" y="70325"/>
                    <a:pt x="89493" y="71871"/>
                    <a:pt x="89738" y="73133"/>
                  </a:cubicBezTo>
                  <a:cubicBezTo>
                    <a:pt x="89982" y="74313"/>
                    <a:pt x="90022" y="75290"/>
                    <a:pt x="90022" y="75412"/>
                  </a:cubicBezTo>
                  <a:cubicBezTo>
                    <a:pt x="90022" y="75493"/>
                    <a:pt x="90063" y="76226"/>
                    <a:pt x="90063" y="77203"/>
                  </a:cubicBezTo>
                  <a:cubicBezTo>
                    <a:pt x="90063" y="78017"/>
                    <a:pt x="90022" y="78953"/>
                    <a:pt x="89941" y="79889"/>
                  </a:cubicBezTo>
                  <a:cubicBezTo>
                    <a:pt x="89860" y="80865"/>
                    <a:pt x="89697" y="81761"/>
                    <a:pt x="89453" y="82493"/>
                  </a:cubicBezTo>
                  <a:cubicBezTo>
                    <a:pt x="89046" y="83633"/>
                    <a:pt x="88598" y="84528"/>
                    <a:pt x="88232" y="85301"/>
                  </a:cubicBezTo>
                  <a:cubicBezTo>
                    <a:pt x="87865" y="86075"/>
                    <a:pt x="87621" y="86685"/>
                    <a:pt x="87662" y="87092"/>
                  </a:cubicBezTo>
                  <a:cubicBezTo>
                    <a:pt x="87662" y="87255"/>
                    <a:pt x="87703" y="87499"/>
                    <a:pt x="87865" y="87784"/>
                  </a:cubicBezTo>
                  <a:cubicBezTo>
                    <a:pt x="88028" y="88028"/>
                    <a:pt x="88191" y="88354"/>
                    <a:pt x="88395" y="88679"/>
                  </a:cubicBezTo>
                  <a:lnTo>
                    <a:pt x="185701" y="88679"/>
                  </a:lnTo>
                  <a:lnTo>
                    <a:pt x="185701" y="167591"/>
                  </a:lnTo>
                  <a:lnTo>
                    <a:pt x="218300" y="167591"/>
                  </a:lnTo>
                  <a:cubicBezTo>
                    <a:pt x="218462" y="167591"/>
                    <a:pt x="218584" y="167713"/>
                    <a:pt x="218625" y="167835"/>
                  </a:cubicBezTo>
                  <a:cubicBezTo>
                    <a:pt x="218625" y="167876"/>
                    <a:pt x="218625" y="167917"/>
                    <a:pt x="218625" y="167957"/>
                  </a:cubicBezTo>
                  <a:lnTo>
                    <a:pt x="218625" y="169382"/>
                  </a:lnTo>
                  <a:cubicBezTo>
                    <a:pt x="218625" y="169504"/>
                    <a:pt x="218584" y="169585"/>
                    <a:pt x="218503" y="169667"/>
                  </a:cubicBezTo>
                  <a:lnTo>
                    <a:pt x="190829" y="190911"/>
                  </a:lnTo>
                  <a:cubicBezTo>
                    <a:pt x="190788" y="190992"/>
                    <a:pt x="190707" y="190992"/>
                    <a:pt x="190626" y="190992"/>
                  </a:cubicBezTo>
                  <a:lnTo>
                    <a:pt x="185701" y="190992"/>
                  </a:lnTo>
                  <a:lnTo>
                    <a:pt x="185701" y="193882"/>
                  </a:lnTo>
                  <a:cubicBezTo>
                    <a:pt x="213294" y="184684"/>
                    <a:pt x="230590" y="162423"/>
                    <a:pt x="230590" y="136132"/>
                  </a:cubicBezTo>
                  <a:cubicBezTo>
                    <a:pt x="230590" y="134545"/>
                    <a:pt x="230549" y="132999"/>
                    <a:pt x="230427" y="131411"/>
                  </a:cubicBezTo>
                  <a:cubicBezTo>
                    <a:pt x="227904" y="98854"/>
                    <a:pt x="197829" y="96005"/>
                    <a:pt x="174916" y="63528"/>
                  </a:cubicBezTo>
                  <a:cubicBezTo>
                    <a:pt x="151963" y="31093"/>
                    <a:pt x="150783" y="18965"/>
                    <a:pt x="113830" y="4233"/>
                  </a:cubicBezTo>
                  <a:cubicBezTo>
                    <a:pt x="106667" y="1343"/>
                    <a:pt x="99057" y="0"/>
                    <a:pt x="91365" y="0"/>
                  </a:cubicBezTo>
                  <a:close/>
                  <a:moveTo>
                    <a:pt x="176748" y="190992"/>
                  </a:moveTo>
                  <a:lnTo>
                    <a:pt x="176748" y="196323"/>
                  </a:lnTo>
                  <a:cubicBezTo>
                    <a:pt x="179597" y="195713"/>
                    <a:pt x="182364" y="194980"/>
                    <a:pt x="185009" y="194126"/>
                  </a:cubicBezTo>
                  <a:lnTo>
                    <a:pt x="185009" y="190992"/>
                  </a:lnTo>
                  <a:close/>
                  <a:moveTo>
                    <a:pt x="75697" y="190992"/>
                  </a:moveTo>
                  <a:cubicBezTo>
                    <a:pt x="75697" y="191643"/>
                    <a:pt x="75575" y="192172"/>
                    <a:pt x="75371" y="192620"/>
                  </a:cubicBezTo>
                  <a:cubicBezTo>
                    <a:pt x="75331" y="192701"/>
                    <a:pt x="75290" y="192783"/>
                    <a:pt x="75209" y="192905"/>
                  </a:cubicBezTo>
                  <a:lnTo>
                    <a:pt x="76226" y="197056"/>
                  </a:lnTo>
                  <a:cubicBezTo>
                    <a:pt x="76674" y="197137"/>
                    <a:pt x="77813" y="197259"/>
                    <a:pt x="79360" y="197422"/>
                  </a:cubicBezTo>
                  <a:lnTo>
                    <a:pt x="79360" y="190992"/>
                  </a:lnTo>
                  <a:close/>
                  <a:moveTo>
                    <a:pt x="80052" y="190992"/>
                  </a:moveTo>
                  <a:lnTo>
                    <a:pt x="80052" y="197504"/>
                  </a:lnTo>
                  <a:cubicBezTo>
                    <a:pt x="81679" y="197707"/>
                    <a:pt x="83714" y="197951"/>
                    <a:pt x="85953" y="198236"/>
                  </a:cubicBezTo>
                  <a:cubicBezTo>
                    <a:pt x="85179" y="196730"/>
                    <a:pt x="83836" y="194166"/>
                    <a:pt x="82209" y="190992"/>
                  </a:cubicBezTo>
                  <a:close/>
                  <a:moveTo>
                    <a:pt x="110656" y="190992"/>
                  </a:moveTo>
                  <a:cubicBezTo>
                    <a:pt x="106749" y="193800"/>
                    <a:pt x="101784" y="197300"/>
                    <a:pt x="98121" y="199783"/>
                  </a:cubicBezTo>
                  <a:cubicBezTo>
                    <a:pt x="104144" y="200597"/>
                    <a:pt x="109679" y="201411"/>
                    <a:pt x="112162" y="202021"/>
                  </a:cubicBezTo>
                  <a:cubicBezTo>
                    <a:pt x="114074" y="202469"/>
                    <a:pt x="115824" y="203242"/>
                    <a:pt x="117412" y="204097"/>
                  </a:cubicBezTo>
                  <a:cubicBezTo>
                    <a:pt x="136336" y="203120"/>
                    <a:pt x="155056" y="199905"/>
                    <a:pt x="171986" y="197219"/>
                  </a:cubicBezTo>
                  <a:cubicBezTo>
                    <a:pt x="173370" y="197015"/>
                    <a:pt x="174713" y="196771"/>
                    <a:pt x="176056" y="196486"/>
                  </a:cubicBezTo>
                  <a:lnTo>
                    <a:pt x="176056" y="190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3" name="Google Shape;1693;p35"/>
            <p:cNvSpPr/>
            <p:nvPr/>
          </p:nvSpPr>
          <p:spPr>
            <a:xfrm>
              <a:off x="6155150" y="3211050"/>
              <a:ext cx="888225" cy="2247525"/>
            </a:xfrm>
            <a:custGeom>
              <a:avLst/>
              <a:gdLst/>
              <a:ahLst/>
              <a:cxnLst/>
              <a:rect l="l" t="t" r="r" b="b"/>
              <a:pathLst>
                <a:path w="35529" h="89901" extrusionOk="0">
                  <a:moveTo>
                    <a:pt x="7122" y="6430"/>
                  </a:moveTo>
                  <a:cubicBezTo>
                    <a:pt x="8221" y="11843"/>
                    <a:pt x="12698" y="13959"/>
                    <a:pt x="12779" y="13959"/>
                  </a:cubicBezTo>
                  <a:lnTo>
                    <a:pt x="12576" y="14407"/>
                  </a:lnTo>
                  <a:cubicBezTo>
                    <a:pt x="12535" y="14366"/>
                    <a:pt x="7814" y="12169"/>
                    <a:pt x="6675" y="6512"/>
                  </a:cubicBezTo>
                  <a:lnTo>
                    <a:pt x="7122" y="6430"/>
                  </a:lnTo>
                  <a:close/>
                  <a:moveTo>
                    <a:pt x="18314" y="31785"/>
                  </a:moveTo>
                  <a:lnTo>
                    <a:pt x="18314" y="31785"/>
                  </a:lnTo>
                  <a:cubicBezTo>
                    <a:pt x="18311" y="31785"/>
                    <a:pt x="18308" y="31785"/>
                    <a:pt x="18306" y="31785"/>
                  </a:cubicBezTo>
                  <a:lnTo>
                    <a:pt x="18306" y="31785"/>
                  </a:lnTo>
                  <a:cubicBezTo>
                    <a:pt x="18309" y="31787"/>
                    <a:pt x="18312" y="31788"/>
                    <a:pt x="18315" y="31789"/>
                  </a:cubicBezTo>
                  <a:lnTo>
                    <a:pt x="18315" y="31789"/>
                  </a:lnTo>
                  <a:cubicBezTo>
                    <a:pt x="18315" y="31788"/>
                    <a:pt x="18314" y="31786"/>
                    <a:pt x="18314" y="31785"/>
                  </a:cubicBezTo>
                  <a:close/>
                  <a:moveTo>
                    <a:pt x="6919" y="39599"/>
                  </a:moveTo>
                  <a:cubicBezTo>
                    <a:pt x="10012" y="45622"/>
                    <a:pt x="17012" y="48267"/>
                    <a:pt x="17093" y="48267"/>
                  </a:cubicBezTo>
                  <a:lnTo>
                    <a:pt x="16930" y="48715"/>
                  </a:lnTo>
                  <a:cubicBezTo>
                    <a:pt x="16849" y="48674"/>
                    <a:pt x="9686" y="45988"/>
                    <a:pt x="6512" y="39843"/>
                  </a:cubicBezTo>
                  <a:lnTo>
                    <a:pt x="6919" y="39599"/>
                  </a:lnTo>
                  <a:close/>
                  <a:moveTo>
                    <a:pt x="31052" y="0"/>
                  </a:moveTo>
                  <a:cubicBezTo>
                    <a:pt x="31052" y="0"/>
                    <a:pt x="29913" y="2930"/>
                    <a:pt x="27878" y="6512"/>
                  </a:cubicBezTo>
                  <a:cubicBezTo>
                    <a:pt x="25843" y="10134"/>
                    <a:pt x="19535" y="15750"/>
                    <a:pt x="18395" y="21855"/>
                  </a:cubicBezTo>
                  <a:cubicBezTo>
                    <a:pt x="18110" y="23564"/>
                    <a:pt x="17988" y="25110"/>
                    <a:pt x="17988" y="26453"/>
                  </a:cubicBezTo>
                  <a:cubicBezTo>
                    <a:pt x="16930" y="22913"/>
                    <a:pt x="15628" y="19576"/>
                    <a:pt x="14326" y="16483"/>
                  </a:cubicBezTo>
                  <a:cubicBezTo>
                    <a:pt x="13959" y="15669"/>
                    <a:pt x="13674" y="14733"/>
                    <a:pt x="13430" y="13797"/>
                  </a:cubicBezTo>
                  <a:lnTo>
                    <a:pt x="13227" y="13675"/>
                  </a:lnTo>
                  <a:cubicBezTo>
                    <a:pt x="13268" y="13634"/>
                    <a:pt x="17337" y="6756"/>
                    <a:pt x="17337" y="4803"/>
                  </a:cubicBezTo>
                  <a:lnTo>
                    <a:pt x="17785" y="4803"/>
                  </a:lnTo>
                  <a:cubicBezTo>
                    <a:pt x="17785" y="6634"/>
                    <a:pt x="14692" y="12087"/>
                    <a:pt x="13837" y="13552"/>
                  </a:cubicBezTo>
                  <a:cubicBezTo>
                    <a:pt x="15262" y="12698"/>
                    <a:pt x="17581" y="10948"/>
                    <a:pt x="18436" y="8262"/>
                  </a:cubicBezTo>
                  <a:cubicBezTo>
                    <a:pt x="19738" y="4233"/>
                    <a:pt x="17826" y="570"/>
                    <a:pt x="17826" y="570"/>
                  </a:cubicBezTo>
                  <a:cubicBezTo>
                    <a:pt x="17826" y="570"/>
                    <a:pt x="14366" y="5617"/>
                    <a:pt x="13430" y="8832"/>
                  </a:cubicBezTo>
                  <a:cubicBezTo>
                    <a:pt x="12861" y="10866"/>
                    <a:pt x="12698" y="12454"/>
                    <a:pt x="12657" y="13349"/>
                  </a:cubicBezTo>
                  <a:cubicBezTo>
                    <a:pt x="12006" y="11680"/>
                    <a:pt x="10988" y="9401"/>
                    <a:pt x="9849" y="7896"/>
                  </a:cubicBezTo>
                  <a:cubicBezTo>
                    <a:pt x="7814" y="5169"/>
                    <a:pt x="6471" y="1140"/>
                    <a:pt x="6471" y="1140"/>
                  </a:cubicBezTo>
                  <a:cubicBezTo>
                    <a:pt x="6471" y="1140"/>
                    <a:pt x="3989" y="5413"/>
                    <a:pt x="5779" y="9890"/>
                  </a:cubicBezTo>
                  <a:cubicBezTo>
                    <a:pt x="7285" y="13593"/>
                    <a:pt x="11477" y="15018"/>
                    <a:pt x="12942" y="15425"/>
                  </a:cubicBezTo>
                  <a:cubicBezTo>
                    <a:pt x="13105" y="15913"/>
                    <a:pt x="13308" y="16401"/>
                    <a:pt x="13471" y="16849"/>
                  </a:cubicBezTo>
                  <a:cubicBezTo>
                    <a:pt x="15262" y="21041"/>
                    <a:pt x="17052" y="25762"/>
                    <a:pt x="18110" y="30727"/>
                  </a:cubicBezTo>
                  <a:cubicBezTo>
                    <a:pt x="17052" y="29302"/>
                    <a:pt x="15058" y="26860"/>
                    <a:pt x="13186" y="25477"/>
                  </a:cubicBezTo>
                  <a:cubicBezTo>
                    <a:pt x="10460" y="23483"/>
                    <a:pt x="8018" y="19983"/>
                    <a:pt x="8018" y="19983"/>
                  </a:cubicBezTo>
                  <a:lnTo>
                    <a:pt x="8018" y="19983"/>
                  </a:lnTo>
                  <a:cubicBezTo>
                    <a:pt x="8017" y="19983"/>
                    <a:pt x="6878" y="24826"/>
                    <a:pt x="9890" y="28610"/>
                  </a:cubicBezTo>
                  <a:cubicBezTo>
                    <a:pt x="12110" y="31377"/>
                    <a:pt x="15862" y="31799"/>
                    <a:pt x="17735" y="31799"/>
                  </a:cubicBezTo>
                  <a:cubicBezTo>
                    <a:pt x="17952" y="31799"/>
                    <a:pt x="18144" y="31794"/>
                    <a:pt x="18306" y="31785"/>
                  </a:cubicBezTo>
                  <a:lnTo>
                    <a:pt x="18306" y="31785"/>
                  </a:lnTo>
                  <a:cubicBezTo>
                    <a:pt x="16823" y="31118"/>
                    <a:pt x="12173" y="28894"/>
                    <a:pt x="10093" y="25843"/>
                  </a:cubicBezTo>
                  <a:lnTo>
                    <a:pt x="10459" y="25599"/>
                  </a:lnTo>
                  <a:cubicBezTo>
                    <a:pt x="12616" y="28692"/>
                    <a:pt x="17785" y="31052"/>
                    <a:pt x="18762" y="31500"/>
                  </a:cubicBezTo>
                  <a:cubicBezTo>
                    <a:pt x="19535" y="30279"/>
                    <a:pt x="24419" y="22750"/>
                    <a:pt x="26128" y="17988"/>
                  </a:cubicBezTo>
                  <a:lnTo>
                    <a:pt x="26575" y="18151"/>
                  </a:lnTo>
                  <a:cubicBezTo>
                    <a:pt x="24703" y="23320"/>
                    <a:pt x="19128" y="31826"/>
                    <a:pt x="19047" y="31907"/>
                  </a:cubicBezTo>
                  <a:lnTo>
                    <a:pt x="18965" y="32070"/>
                  </a:lnTo>
                  <a:lnTo>
                    <a:pt x="18762" y="31988"/>
                  </a:lnTo>
                  <a:cubicBezTo>
                    <a:pt x="18726" y="31970"/>
                    <a:pt x="18567" y="31903"/>
                    <a:pt x="18315" y="31789"/>
                  </a:cubicBezTo>
                  <a:lnTo>
                    <a:pt x="18315" y="31789"/>
                  </a:lnTo>
                  <a:cubicBezTo>
                    <a:pt x="19372" y="37241"/>
                    <a:pt x="19494" y="42937"/>
                    <a:pt x="17704" y="48471"/>
                  </a:cubicBezTo>
                  <a:cubicBezTo>
                    <a:pt x="17581" y="47372"/>
                    <a:pt x="16971" y="44482"/>
                    <a:pt x="13430" y="41227"/>
                  </a:cubicBezTo>
                  <a:cubicBezTo>
                    <a:pt x="8954" y="37116"/>
                    <a:pt x="1" y="23972"/>
                    <a:pt x="0" y="23971"/>
                  </a:cubicBezTo>
                  <a:lnTo>
                    <a:pt x="0" y="23971"/>
                  </a:lnTo>
                  <a:cubicBezTo>
                    <a:pt x="0" y="23972"/>
                    <a:pt x="733" y="39477"/>
                    <a:pt x="5006" y="44604"/>
                  </a:cubicBezTo>
                  <a:cubicBezTo>
                    <a:pt x="8275" y="48486"/>
                    <a:pt x="14023" y="48949"/>
                    <a:pt x="16528" y="48949"/>
                  </a:cubicBezTo>
                  <a:cubicBezTo>
                    <a:pt x="17017" y="48949"/>
                    <a:pt x="17382" y="48932"/>
                    <a:pt x="17581" y="48918"/>
                  </a:cubicBezTo>
                  <a:lnTo>
                    <a:pt x="17581" y="48918"/>
                  </a:lnTo>
                  <a:cubicBezTo>
                    <a:pt x="17500" y="49163"/>
                    <a:pt x="17419" y="49407"/>
                    <a:pt x="17297" y="49651"/>
                  </a:cubicBezTo>
                  <a:cubicBezTo>
                    <a:pt x="14488" y="57221"/>
                    <a:pt x="13878" y="62552"/>
                    <a:pt x="13837" y="65360"/>
                  </a:cubicBezTo>
                  <a:lnTo>
                    <a:pt x="8506" y="65360"/>
                  </a:lnTo>
                  <a:lnTo>
                    <a:pt x="8506" y="89900"/>
                  </a:lnTo>
                  <a:lnTo>
                    <a:pt x="23157" y="89900"/>
                  </a:lnTo>
                  <a:lnTo>
                    <a:pt x="23157" y="65360"/>
                  </a:lnTo>
                  <a:lnTo>
                    <a:pt x="14733" y="65360"/>
                  </a:lnTo>
                  <a:cubicBezTo>
                    <a:pt x="14773" y="64180"/>
                    <a:pt x="14895" y="62593"/>
                    <a:pt x="15262" y="60558"/>
                  </a:cubicBezTo>
                  <a:lnTo>
                    <a:pt x="15262" y="60558"/>
                  </a:lnTo>
                  <a:cubicBezTo>
                    <a:pt x="15140" y="60598"/>
                    <a:pt x="15099" y="60598"/>
                    <a:pt x="15099" y="60598"/>
                  </a:cubicBezTo>
                  <a:lnTo>
                    <a:pt x="14977" y="60151"/>
                  </a:lnTo>
                  <a:cubicBezTo>
                    <a:pt x="15058" y="60151"/>
                    <a:pt x="24256" y="57546"/>
                    <a:pt x="30645" y="50953"/>
                  </a:cubicBezTo>
                  <a:lnTo>
                    <a:pt x="30971" y="51279"/>
                  </a:lnTo>
                  <a:cubicBezTo>
                    <a:pt x="25802" y="56610"/>
                    <a:pt x="18884" y="59337"/>
                    <a:pt x="16198" y="60273"/>
                  </a:cubicBezTo>
                  <a:cubicBezTo>
                    <a:pt x="18843" y="59907"/>
                    <a:pt x="25314" y="58971"/>
                    <a:pt x="28325" y="57017"/>
                  </a:cubicBezTo>
                  <a:cubicBezTo>
                    <a:pt x="32151" y="54535"/>
                    <a:pt x="35529" y="47087"/>
                    <a:pt x="35529" y="47087"/>
                  </a:cubicBezTo>
                  <a:lnTo>
                    <a:pt x="35529" y="47087"/>
                  </a:lnTo>
                  <a:cubicBezTo>
                    <a:pt x="35528" y="47087"/>
                    <a:pt x="23157" y="49814"/>
                    <a:pt x="19535" y="54290"/>
                  </a:cubicBezTo>
                  <a:cubicBezTo>
                    <a:pt x="17093" y="57383"/>
                    <a:pt x="15872" y="59093"/>
                    <a:pt x="15384" y="59866"/>
                  </a:cubicBezTo>
                  <a:cubicBezTo>
                    <a:pt x="15872" y="57180"/>
                    <a:pt x="16686" y="53883"/>
                    <a:pt x="18151" y="49976"/>
                  </a:cubicBezTo>
                  <a:cubicBezTo>
                    <a:pt x="19128" y="47413"/>
                    <a:pt x="19657" y="44808"/>
                    <a:pt x="19860" y="42203"/>
                  </a:cubicBezTo>
                  <a:lnTo>
                    <a:pt x="19860" y="42203"/>
                  </a:lnTo>
                  <a:cubicBezTo>
                    <a:pt x="19738" y="42285"/>
                    <a:pt x="19657" y="42325"/>
                    <a:pt x="19657" y="42325"/>
                  </a:cubicBezTo>
                  <a:lnTo>
                    <a:pt x="19453" y="41918"/>
                  </a:lnTo>
                  <a:cubicBezTo>
                    <a:pt x="19535" y="41878"/>
                    <a:pt x="27878" y="37442"/>
                    <a:pt x="30238" y="33250"/>
                  </a:cubicBezTo>
                  <a:lnTo>
                    <a:pt x="30645" y="33494"/>
                  </a:lnTo>
                  <a:cubicBezTo>
                    <a:pt x="28529" y="37279"/>
                    <a:pt x="21895" y="41104"/>
                    <a:pt x="20105" y="42081"/>
                  </a:cubicBezTo>
                  <a:cubicBezTo>
                    <a:pt x="21814" y="41918"/>
                    <a:pt x="27186" y="41104"/>
                    <a:pt x="30360" y="37157"/>
                  </a:cubicBezTo>
                  <a:cubicBezTo>
                    <a:pt x="34186" y="32436"/>
                    <a:pt x="33494" y="26576"/>
                    <a:pt x="33494" y="26576"/>
                  </a:cubicBezTo>
                  <a:lnTo>
                    <a:pt x="33494" y="26576"/>
                  </a:lnTo>
                  <a:cubicBezTo>
                    <a:pt x="33493" y="26576"/>
                    <a:pt x="26290" y="31541"/>
                    <a:pt x="23360" y="35366"/>
                  </a:cubicBezTo>
                  <a:cubicBezTo>
                    <a:pt x="21488" y="37808"/>
                    <a:pt x="20471" y="39884"/>
                    <a:pt x="19942" y="41064"/>
                  </a:cubicBezTo>
                  <a:cubicBezTo>
                    <a:pt x="20105" y="37930"/>
                    <a:pt x="19820" y="34796"/>
                    <a:pt x="19250" y="31744"/>
                  </a:cubicBezTo>
                  <a:cubicBezTo>
                    <a:pt x="21651" y="29872"/>
                    <a:pt x="30523" y="22587"/>
                    <a:pt x="31500" y="17134"/>
                  </a:cubicBezTo>
                  <a:cubicBezTo>
                    <a:pt x="32599" y="10826"/>
                    <a:pt x="31052" y="0"/>
                    <a:pt x="3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4" name="Google Shape;1694;p35"/>
            <p:cNvSpPr/>
            <p:nvPr/>
          </p:nvSpPr>
          <p:spPr>
            <a:xfrm>
              <a:off x="2992975" y="2455100"/>
              <a:ext cx="2658575" cy="3012625"/>
            </a:xfrm>
            <a:custGeom>
              <a:avLst/>
              <a:gdLst/>
              <a:ahLst/>
              <a:cxnLst/>
              <a:rect l="l" t="t" r="r" b="b"/>
              <a:pathLst>
                <a:path w="106343" h="120505" extrusionOk="0">
                  <a:moveTo>
                    <a:pt x="105650" y="692"/>
                  </a:moveTo>
                  <a:lnTo>
                    <a:pt x="105650" y="119813"/>
                  </a:lnTo>
                  <a:lnTo>
                    <a:pt x="693" y="119813"/>
                  </a:lnTo>
                  <a:lnTo>
                    <a:pt x="693" y="692"/>
                  </a:lnTo>
                  <a:close/>
                  <a:moveTo>
                    <a:pt x="1" y="0"/>
                  </a:moveTo>
                  <a:lnTo>
                    <a:pt x="1" y="367"/>
                  </a:lnTo>
                  <a:lnTo>
                    <a:pt x="1" y="120505"/>
                  </a:lnTo>
                  <a:lnTo>
                    <a:pt x="106342" y="120505"/>
                  </a:lnTo>
                  <a:lnTo>
                    <a:pt x="1063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5" name="Google Shape;1695;p35"/>
            <p:cNvSpPr/>
            <p:nvPr/>
          </p:nvSpPr>
          <p:spPr>
            <a:xfrm>
              <a:off x="2992975" y="2709450"/>
              <a:ext cx="2434725" cy="2758275"/>
            </a:xfrm>
            <a:custGeom>
              <a:avLst/>
              <a:gdLst/>
              <a:ahLst/>
              <a:cxnLst/>
              <a:rect l="l" t="t" r="r" b="b"/>
              <a:pathLst>
                <a:path w="97389" h="110331" extrusionOk="0">
                  <a:moveTo>
                    <a:pt x="96697" y="692"/>
                  </a:moveTo>
                  <a:lnTo>
                    <a:pt x="96697" y="109639"/>
                  </a:lnTo>
                  <a:lnTo>
                    <a:pt x="693" y="109639"/>
                  </a:lnTo>
                  <a:lnTo>
                    <a:pt x="693" y="692"/>
                  </a:lnTo>
                  <a:close/>
                  <a:moveTo>
                    <a:pt x="1" y="1"/>
                  </a:moveTo>
                  <a:lnTo>
                    <a:pt x="1" y="326"/>
                  </a:lnTo>
                  <a:lnTo>
                    <a:pt x="1" y="110331"/>
                  </a:lnTo>
                  <a:lnTo>
                    <a:pt x="97389" y="110331"/>
                  </a:lnTo>
                  <a:lnTo>
                    <a:pt x="973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6" name="Google Shape;1696;p35"/>
            <p:cNvSpPr/>
            <p:nvPr/>
          </p:nvSpPr>
          <p:spPr>
            <a:xfrm>
              <a:off x="5418525" y="2464250"/>
              <a:ext cx="224875" cy="2994325"/>
            </a:xfrm>
            <a:custGeom>
              <a:avLst/>
              <a:gdLst/>
              <a:ahLst/>
              <a:cxnLst/>
              <a:rect l="l" t="t" r="r" b="b"/>
              <a:pathLst>
                <a:path w="8995" h="119773" extrusionOk="0">
                  <a:moveTo>
                    <a:pt x="8995" y="1"/>
                  </a:moveTo>
                  <a:lnTo>
                    <a:pt x="1" y="10134"/>
                  </a:lnTo>
                  <a:lnTo>
                    <a:pt x="1" y="119772"/>
                  </a:lnTo>
                  <a:lnTo>
                    <a:pt x="8995" y="119772"/>
                  </a:lnTo>
                  <a:lnTo>
                    <a:pt x="89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7" name="Google Shape;1697;p35"/>
            <p:cNvSpPr/>
            <p:nvPr/>
          </p:nvSpPr>
          <p:spPr>
            <a:xfrm>
              <a:off x="5533500" y="4907100"/>
              <a:ext cx="109900" cy="551475"/>
            </a:xfrm>
            <a:custGeom>
              <a:avLst/>
              <a:gdLst/>
              <a:ahLst/>
              <a:cxnLst/>
              <a:rect l="l" t="t" r="r" b="b"/>
              <a:pathLst>
                <a:path w="4396" h="22059" extrusionOk="0">
                  <a:moveTo>
                    <a:pt x="0" y="1"/>
                  </a:moveTo>
                  <a:lnTo>
                    <a:pt x="0" y="22058"/>
                  </a:lnTo>
                  <a:lnTo>
                    <a:pt x="4396" y="22058"/>
                  </a:lnTo>
                  <a:lnTo>
                    <a:pt x="43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8" name="Google Shape;1698;p35"/>
            <p:cNvSpPr/>
            <p:nvPr/>
          </p:nvSpPr>
          <p:spPr>
            <a:xfrm>
              <a:off x="5525350" y="4898950"/>
              <a:ext cx="126200" cy="568775"/>
            </a:xfrm>
            <a:custGeom>
              <a:avLst/>
              <a:gdLst/>
              <a:ahLst/>
              <a:cxnLst/>
              <a:rect l="l" t="t" r="r" b="b"/>
              <a:pathLst>
                <a:path w="5048" h="22751" extrusionOk="0">
                  <a:moveTo>
                    <a:pt x="4355" y="652"/>
                  </a:moveTo>
                  <a:lnTo>
                    <a:pt x="4355" y="22059"/>
                  </a:lnTo>
                  <a:lnTo>
                    <a:pt x="693" y="22059"/>
                  </a:lnTo>
                  <a:lnTo>
                    <a:pt x="693" y="652"/>
                  </a:lnTo>
                  <a:close/>
                  <a:moveTo>
                    <a:pt x="326" y="1"/>
                  </a:moveTo>
                  <a:cubicBezTo>
                    <a:pt x="245" y="1"/>
                    <a:pt x="164" y="1"/>
                    <a:pt x="123" y="82"/>
                  </a:cubicBezTo>
                  <a:cubicBezTo>
                    <a:pt x="41" y="164"/>
                    <a:pt x="1" y="245"/>
                    <a:pt x="1" y="327"/>
                  </a:cubicBezTo>
                  <a:lnTo>
                    <a:pt x="1" y="22384"/>
                  </a:lnTo>
                  <a:cubicBezTo>
                    <a:pt x="1" y="22466"/>
                    <a:pt x="41" y="22588"/>
                    <a:pt x="123" y="22629"/>
                  </a:cubicBezTo>
                  <a:cubicBezTo>
                    <a:pt x="164" y="22710"/>
                    <a:pt x="245" y="22751"/>
                    <a:pt x="326" y="22751"/>
                  </a:cubicBezTo>
                  <a:lnTo>
                    <a:pt x="4722" y="22751"/>
                  </a:lnTo>
                  <a:cubicBezTo>
                    <a:pt x="4803" y="22751"/>
                    <a:pt x="4884" y="22710"/>
                    <a:pt x="4966" y="22629"/>
                  </a:cubicBezTo>
                  <a:cubicBezTo>
                    <a:pt x="5007" y="22547"/>
                    <a:pt x="5047" y="22466"/>
                    <a:pt x="5047" y="22384"/>
                  </a:cubicBezTo>
                  <a:lnTo>
                    <a:pt x="5047" y="327"/>
                  </a:lnTo>
                  <a:cubicBezTo>
                    <a:pt x="5047" y="245"/>
                    <a:pt x="5007" y="164"/>
                    <a:pt x="4966" y="82"/>
                  </a:cubicBezTo>
                  <a:cubicBezTo>
                    <a:pt x="4884" y="1"/>
                    <a:pt x="4803" y="1"/>
                    <a:pt x="4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9" name="Google Shape;1699;p35"/>
            <p:cNvSpPr/>
            <p:nvPr/>
          </p:nvSpPr>
          <p:spPr>
            <a:xfrm>
              <a:off x="5643375" y="4524550"/>
              <a:ext cx="474150" cy="934025"/>
            </a:xfrm>
            <a:custGeom>
              <a:avLst/>
              <a:gdLst/>
              <a:ahLst/>
              <a:cxnLst/>
              <a:rect l="l" t="t" r="r" b="b"/>
              <a:pathLst>
                <a:path w="18966" h="37361" extrusionOk="0">
                  <a:moveTo>
                    <a:pt x="18965" y="0"/>
                  </a:moveTo>
                  <a:lnTo>
                    <a:pt x="1" y="15303"/>
                  </a:lnTo>
                  <a:lnTo>
                    <a:pt x="1" y="37360"/>
                  </a:lnTo>
                  <a:lnTo>
                    <a:pt x="18965" y="37360"/>
                  </a:lnTo>
                  <a:lnTo>
                    <a:pt x="189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0" name="Google Shape;1700;p35"/>
            <p:cNvSpPr/>
            <p:nvPr/>
          </p:nvSpPr>
          <p:spPr>
            <a:xfrm>
              <a:off x="5634225" y="4516325"/>
              <a:ext cx="491450" cy="951400"/>
            </a:xfrm>
            <a:custGeom>
              <a:avLst/>
              <a:gdLst/>
              <a:ahLst/>
              <a:cxnLst/>
              <a:rect l="l" t="t" r="r" b="b"/>
              <a:pathLst>
                <a:path w="19658" h="38056" extrusionOk="0">
                  <a:moveTo>
                    <a:pt x="19006" y="1062"/>
                  </a:moveTo>
                  <a:lnTo>
                    <a:pt x="19006" y="37364"/>
                  </a:lnTo>
                  <a:lnTo>
                    <a:pt x="692" y="37364"/>
                  </a:lnTo>
                  <a:lnTo>
                    <a:pt x="692" y="15794"/>
                  </a:lnTo>
                  <a:lnTo>
                    <a:pt x="19006" y="1062"/>
                  </a:lnTo>
                  <a:close/>
                  <a:moveTo>
                    <a:pt x="19343" y="0"/>
                  </a:moveTo>
                  <a:cubicBezTo>
                    <a:pt x="19260" y="0"/>
                    <a:pt x="19178" y="35"/>
                    <a:pt x="19128" y="85"/>
                  </a:cubicBezTo>
                  <a:lnTo>
                    <a:pt x="163" y="15347"/>
                  </a:lnTo>
                  <a:cubicBezTo>
                    <a:pt x="82" y="15428"/>
                    <a:pt x="0" y="15509"/>
                    <a:pt x="0" y="15632"/>
                  </a:cubicBezTo>
                  <a:lnTo>
                    <a:pt x="0" y="37689"/>
                  </a:lnTo>
                  <a:cubicBezTo>
                    <a:pt x="0" y="37771"/>
                    <a:pt x="41" y="37893"/>
                    <a:pt x="122" y="37934"/>
                  </a:cubicBezTo>
                  <a:cubicBezTo>
                    <a:pt x="163" y="38015"/>
                    <a:pt x="285" y="38056"/>
                    <a:pt x="367" y="38056"/>
                  </a:cubicBezTo>
                  <a:lnTo>
                    <a:pt x="19331" y="38056"/>
                  </a:lnTo>
                  <a:cubicBezTo>
                    <a:pt x="19413" y="38056"/>
                    <a:pt x="19494" y="38015"/>
                    <a:pt x="19576" y="37934"/>
                  </a:cubicBezTo>
                  <a:cubicBezTo>
                    <a:pt x="19616" y="37852"/>
                    <a:pt x="19657" y="37771"/>
                    <a:pt x="19657" y="37689"/>
                  </a:cubicBezTo>
                  <a:lnTo>
                    <a:pt x="19657" y="329"/>
                  </a:lnTo>
                  <a:cubicBezTo>
                    <a:pt x="19657" y="207"/>
                    <a:pt x="19576" y="85"/>
                    <a:pt x="19494" y="45"/>
                  </a:cubicBezTo>
                  <a:cubicBezTo>
                    <a:pt x="19448" y="13"/>
                    <a:pt x="19395" y="0"/>
                    <a:pt x="19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1" name="Google Shape;1701;p35"/>
            <p:cNvSpPr/>
            <p:nvPr/>
          </p:nvSpPr>
          <p:spPr>
            <a:xfrm>
              <a:off x="1820900" y="4907100"/>
              <a:ext cx="109900" cy="551475"/>
            </a:xfrm>
            <a:custGeom>
              <a:avLst/>
              <a:gdLst/>
              <a:ahLst/>
              <a:cxnLst/>
              <a:rect l="l" t="t" r="r" b="b"/>
              <a:pathLst>
                <a:path w="4396" h="22059" extrusionOk="0">
                  <a:moveTo>
                    <a:pt x="1" y="1"/>
                  </a:moveTo>
                  <a:lnTo>
                    <a:pt x="1" y="22058"/>
                  </a:lnTo>
                  <a:lnTo>
                    <a:pt x="4396" y="22058"/>
                  </a:lnTo>
                  <a:lnTo>
                    <a:pt x="43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2" name="Google Shape;1702;p35"/>
            <p:cNvSpPr/>
            <p:nvPr/>
          </p:nvSpPr>
          <p:spPr>
            <a:xfrm>
              <a:off x="1812775" y="4898950"/>
              <a:ext cx="126175" cy="568775"/>
            </a:xfrm>
            <a:custGeom>
              <a:avLst/>
              <a:gdLst/>
              <a:ahLst/>
              <a:cxnLst/>
              <a:rect l="l" t="t" r="r" b="b"/>
              <a:pathLst>
                <a:path w="5047" h="22751" extrusionOk="0">
                  <a:moveTo>
                    <a:pt x="4355" y="652"/>
                  </a:moveTo>
                  <a:lnTo>
                    <a:pt x="4355" y="22059"/>
                  </a:lnTo>
                  <a:lnTo>
                    <a:pt x="692" y="22059"/>
                  </a:lnTo>
                  <a:lnTo>
                    <a:pt x="692" y="652"/>
                  </a:lnTo>
                  <a:close/>
                  <a:moveTo>
                    <a:pt x="326" y="1"/>
                  </a:moveTo>
                  <a:cubicBezTo>
                    <a:pt x="244" y="1"/>
                    <a:pt x="163" y="1"/>
                    <a:pt x="82" y="82"/>
                  </a:cubicBezTo>
                  <a:cubicBezTo>
                    <a:pt x="41" y="164"/>
                    <a:pt x="0" y="245"/>
                    <a:pt x="0" y="327"/>
                  </a:cubicBezTo>
                  <a:lnTo>
                    <a:pt x="0" y="22384"/>
                  </a:lnTo>
                  <a:cubicBezTo>
                    <a:pt x="0" y="22466"/>
                    <a:pt x="41" y="22588"/>
                    <a:pt x="82" y="22629"/>
                  </a:cubicBezTo>
                  <a:cubicBezTo>
                    <a:pt x="163" y="22710"/>
                    <a:pt x="244" y="22751"/>
                    <a:pt x="326" y="22751"/>
                  </a:cubicBezTo>
                  <a:lnTo>
                    <a:pt x="4721" y="22751"/>
                  </a:lnTo>
                  <a:cubicBezTo>
                    <a:pt x="4802" y="22751"/>
                    <a:pt x="4884" y="22710"/>
                    <a:pt x="4924" y="22629"/>
                  </a:cubicBezTo>
                  <a:cubicBezTo>
                    <a:pt x="5006" y="22547"/>
                    <a:pt x="5047" y="22466"/>
                    <a:pt x="5047" y="22384"/>
                  </a:cubicBezTo>
                  <a:lnTo>
                    <a:pt x="5047" y="327"/>
                  </a:lnTo>
                  <a:cubicBezTo>
                    <a:pt x="5047" y="245"/>
                    <a:pt x="5006" y="164"/>
                    <a:pt x="4924" y="82"/>
                  </a:cubicBezTo>
                  <a:cubicBezTo>
                    <a:pt x="4884" y="1"/>
                    <a:pt x="4802" y="1"/>
                    <a:pt x="4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3" name="Google Shape;1703;p35"/>
            <p:cNvSpPr/>
            <p:nvPr/>
          </p:nvSpPr>
          <p:spPr>
            <a:xfrm>
              <a:off x="1930800" y="4524550"/>
              <a:ext cx="474125" cy="934025"/>
            </a:xfrm>
            <a:custGeom>
              <a:avLst/>
              <a:gdLst/>
              <a:ahLst/>
              <a:cxnLst/>
              <a:rect l="l" t="t" r="r" b="b"/>
              <a:pathLst>
                <a:path w="18965" h="37361" extrusionOk="0">
                  <a:moveTo>
                    <a:pt x="18965" y="0"/>
                  </a:moveTo>
                  <a:lnTo>
                    <a:pt x="0" y="15303"/>
                  </a:lnTo>
                  <a:lnTo>
                    <a:pt x="0" y="37360"/>
                  </a:lnTo>
                  <a:lnTo>
                    <a:pt x="18965" y="37360"/>
                  </a:lnTo>
                  <a:lnTo>
                    <a:pt x="189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4" name="Google Shape;1704;p35"/>
            <p:cNvSpPr/>
            <p:nvPr/>
          </p:nvSpPr>
          <p:spPr>
            <a:xfrm>
              <a:off x="1921625" y="4516325"/>
              <a:ext cx="491450" cy="951400"/>
            </a:xfrm>
            <a:custGeom>
              <a:avLst/>
              <a:gdLst/>
              <a:ahLst/>
              <a:cxnLst/>
              <a:rect l="l" t="t" r="r" b="b"/>
              <a:pathLst>
                <a:path w="19658" h="38056" extrusionOk="0">
                  <a:moveTo>
                    <a:pt x="18966" y="1062"/>
                  </a:moveTo>
                  <a:lnTo>
                    <a:pt x="18966" y="37364"/>
                  </a:lnTo>
                  <a:lnTo>
                    <a:pt x="693" y="37364"/>
                  </a:lnTo>
                  <a:lnTo>
                    <a:pt x="693" y="15794"/>
                  </a:lnTo>
                  <a:lnTo>
                    <a:pt x="18966" y="1062"/>
                  </a:lnTo>
                  <a:close/>
                  <a:moveTo>
                    <a:pt x="19314" y="0"/>
                  </a:moveTo>
                  <a:cubicBezTo>
                    <a:pt x="19239" y="0"/>
                    <a:pt x="19163" y="35"/>
                    <a:pt x="19088" y="85"/>
                  </a:cubicBezTo>
                  <a:lnTo>
                    <a:pt x="123" y="15347"/>
                  </a:lnTo>
                  <a:cubicBezTo>
                    <a:pt x="41" y="15428"/>
                    <a:pt x="1" y="15509"/>
                    <a:pt x="1" y="15632"/>
                  </a:cubicBezTo>
                  <a:lnTo>
                    <a:pt x="1" y="37689"/>
                  </a:lnTo>
                  <a:cubicBezTo>
                    <a:pt x="1" y="37771"/>
                    <a:pt x="41" y="37893"/>
                    <a:pt x="123" y="37934"/>
                  </a:cubicBezTo>
                  <a:cubicBezTo>
                    <a:pt x="164" y="38015"/>
                    <a:pt x="245" y="38056"/>
                    <a:pt x="367" y="38056"/>
                  </a:cubicBezTo>
                  <a:lnTo>
                    <a:pt x="19332" y="38056"/>
                  </a:lnTo>
                  <a:cubicBezTo>
                    <a:pt x="19413" y="38056"/>
                    <a:pt x="19495" y="38015"/>
                    <a:pt x="19576" y="37934"/>
                  </a:cubicBezTo>
                  <a:cubicBezTo>
                    <a:pt x="19617" y="37852"/>
                    <a:pt x="19657" y="37771"/>
                    <a:pt x="19657" y="37689"/>
                  </a:cubicBezTo>
                  <a:lnTo>
                    <a:pt x="19657" y="329"/>
                  </a:lnTo>
                  <a:cubicBezTo>
                    <a:pt x="19657" y="207"/>
                    <a:pt x="19576" y="85"/>
                    <a:pt x="19454" y="45"/>
                  </a:cubicBezTo>
                  <a:cubicBezTo>
                    <a:pt x="19407" y="13"/>
                    <a:pt x="19361" y="0"/>
                    <a:pt x="19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5" name="Google Shape;1705;p35"/>
            <p:cNvSpPr/>
            <p:nvPr/>
          </p:nvSpPr>
          <p:spPr>
            <a:xfrm>
              <a:off x="1398675" y="4437050"/>
              <a:ext cx="5067825" cy="567750"/>
            </a:xfrm>
            <a:custGeom>
              <a:avLst/>
              <a:gdLst/>
              <a:ahLst/>
              <a:cxnLst/>
              <a:rect l="l" t="t" r="r" b="b"/>
              <a:pathLst>
                <a:path w="202713" h="22710" extrusionOk="0">
                  <a:moveTo>
                    <a:pt x="202713" y="0"/>
                  </a:moveTo>
                  <a:lnTo>
                    <a:pt x="0" y="21285"/>
                  </a:lnTo>
                  <a:lnTo>
                    <a:pt x="82" y="22709"/>
                  </a:lnTo>
                  <a:lnTo>
                    <a:pt x="175039" y="22709"/>
                  </a:lnTo>
                  <a:lnTo>
                    <a:pt x="202713" y="1425"/>
                  </a:lnTo>
                  <a:lnTo>
                    <a:pt x="2027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6" name="Google Shape;1706;p35"/>
            <p:cNvSpPr/>
            <p:nvPr/>
          </p:nvSpPr>
          <p:spPr>
            <a:xfrm>
              <a:off x="1390525" y="4428500"/>
              <a:ext cx="5084125" cy="584450"/>
            </a:xfrm>
            <a:custGeom>
              <a:avLst/>
              <a:gdLst/>
              <a:ahLst/>
              <a:cxnLst/>
              <a:rect l="l" t="t" r="r" b="b"/>
              <a:pathLst>
                <a:path w="203365" h="23378" extrusionOk="0">
                  <a:moveTo>
                    <a:pt x="202713" y="709"/>
                  </a:moveTo>
                  <a:lnTo>
                    <a:pt x="202713" y="1604"/>
                  </a:lnTo>
                  <a:lnTo>
                    <a:pt x="175214" y="22726"/>
                  </a:lnTo>
                  <a:lnTo>
                    <a:pt x="733" y="22726"/>
                  </a:lnTo>
                  <a:lnTo>
                    <a:pt x="693" y="21912"/>
                  </a:lnTo>
                  <a:lnTo>
                    <a:pt x="202713" y="709"/>
                  </a:lnTo>
                  <a:close/>
                  <a:moveTo>
                    <a:pt x="203071" y="1"/>
                  </a:moveTo>
                  <a:cubicBezTo>
                    <a:pt x="203044" y="1"/>
                    <a:pt x="203020" y="6"/>
                    <a:pt x="202998" y="17"/>
                  </a:cubicBezTo>
                  <a:lnTo>
                    <a:pt x="286" y="21261"/>
                  </a:lnTo>
                  <a:cubicBezTo>
                    <a:pt x="123" y="21302"/>
                    <a:pt x="1" y="21464"/>
                    <a:pt x="1" y="21627"/>
                  </a:cubicBezTo>
                  <a:lnTo>
                    <a:pt x="82" y="23051"/>
                  </a:lnTo>
                  <a:cubicBezTo>
                    <a:pt x="82" y="23255"/>
                    <a:pt x="204" y="23377"/>
                    <a:pt x="408" y="23377"/>
                  </a:cubicBezTo>
                  <a:lnTo>
                    <a:pt x="175365" y="23377"/>
                  </a:lnTo>
                  <a:cubicBezTo>
                    <a:pt x="175446" y="23377"/>
                    <a:pt x="175527" y="23377"/>
                    <a:pt x="175568" y="23296"/>
                  </a:cubicBezTo>
                  <a:lnTo>
                    <a:pt x="203242" y="2052"/>
                  </a:lnTo>
                  <a:cubicBezTo>
                    <a:pt x="203323" y="1970"/>
                    <a:pt x="203364" y="1889"/>
                    <a:pt x="203364" y="1767"/>
                  </a:cubicBezTo>
                  <a:lnTo>
                    <a:pt x="203364" y="342"/>
                  </a:lnTo>
                  <a:cubicBezTo>
                    <a:pt x="203364" y="220"/>
                    <a:pt x="203323" y="139"/>
                    <a:pt x="203283" y="98"/>
                  </a:cubicBezTo>
                  <a:cubicBezTo>
                    <a:pt x="203223" y="39"/>
                    <a:pt x="203142" y="1"/>
                    <a:pt x="203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7" name="Google Shape;1707;p35"/>
            <p:cNvSpPr/>
            <p:nvPr/>
          </p:nvSpPr>
          <p:spPr>
            <a:xfrm>
              <a:off x="1400700" y="4437050"/>
              <a:ext cx="5065800" cy="531125"/>
            </a:xfrm>
            <a:custGeom>
              <a:avLst/>
              <a:gdLst/>
              <a:ahLst/>
              <a:cxnLst/>
              <a:rect l="l" t="t" r="r" b="b"/>
              <a:pathLst>
                <a:path w="202632" h="21245" extrusionOk="0">
                  <a:moveTo>
                    <a:pt x="44157" y="0"/>
                  </a:moveTo>
                  <a:lnTo>
                    <a:pt x="1" y="21244"/>
                  </a:lnTo>
                  <a:lnTo>
                    <a:pt x="174958" y="21244"/>
                  </a:lnTo>
                  <a:lnTo>
                    <a:pt x="202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8" name="Google Shape;1708;p35"/>
            <p:cNvSpPr/>
            <p:nvPr/>
          </p:nvSpPr>
          <p:spPr>
            <a:xfrm>
              <a:off x="1391550" y="4427900"/>
              <a:ext cx="5084100" cy="549425"/>
            </a:xfrm>
            <a:custGeom>
              <a:avLst/>
              <a:gdLst/>
              <a:ahLst/>
              <a:cxnLst/>
              <a:rect l="l" t="t" r="r" b="b"/>
              <a:pathLst>
                <a:path w="203364" h="21977" extrusionOk="0">
                  <a:moveTo>
                    <a:pt x="201980" y="692"/>
                  </a:moveTo>
                  <a:lnTo>
                    <a:pt x="175226" y="21285"/>
                  </a:lnTo>
                  <a:lnTo>
                    <a:pt x="1832" y="21285"/>
                  </a:lnTo>
                  <a:lnTo>
                    <a:pt x="44564" y="692"/>
                  </a:lnTo>
                  <a:close/>
                  <a:moveTo>
                    <a:pt x="44523" y="0"/>
                  </a:moveTo>
                  <a:lnTo>
                    <a:pt x="44360" y="41"/>
                  </a:lnTo>
                  <a:lnTo>
                    <a:pt x="204" y="21326"/>
                  </a:lnTo>
                  <a:cubicBezTo>
                    <a:pt x="82" y="21407"/>
                    <a:pt x="1" y="21570"/>
                    <a:pt x="41" y="21692"/>
                  </a:cubicBezTo>
                  <a:cubicBezTo>
                    <a:pt x="82" y="21855"/>
                    <a:pt x="204" y="21977"/>
                    <a:pt x="367" y="21977"/>
                  </a:cubicBezTo>
                  <a:lnTo>
                    <a:pt x="175324" y="21977"/>
                  </a:lnTo>
                  <a:cubicBezTo>
                    <a:pt x="175405" y="21977"/>
                    <a:pt x="175486" y="21936"/>
                    <a:pt x="175527" y="21895"/>
                  </a:cubicBezTo>
                  <a:lnTo>
                    <a:pt x="203201" y="611"/>
                  </a:lnTo>
                  <a:cubicBezTo>
                    <a:pt x="203323" y="529"/>
                    <a:pt x="203364" y="407"/>
                    <a:pt x="203323" y="244"/>
                  </a:cubicBezTo>
                  <a:cubicBezTo>
                    <a:pt x="203282" y="122"/>
                    <a:pt x="203160" y="0"/>
                    <a:pt x="202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9" name="Google Shape;1709;p35"/>
            <p:cNvSpPr/>
            <p:nvPr/>
          </p:nvSpPr>
          <p:spPr>
            <a:xfrm>
              <a:off x="5056325" y="4664950"/>
              <a:ext cx="755975" cy="213700"/>
            </a:xfrm>
            <a:custGeom>
              <a:avLst/>
              <a:gdLst/>
              <a:ahLst/>
              <a:cxnLst/>
              <a:rect l="l" t="t" r="r" b="b"/>
              <a:pathLst>
                <a:path w="30239" h="8548" extrusionOk="0">
                  <a:moveTo>
                    <a:pt x="10704" y="1"/>
                  </a:moveTo>
                  <a:lnTo>
                    <a:pt x="0" y="8547"/>
                  </a:lnTo>
                  <a:lnTo>
                    <a:pt x="18558" y="8547"/>
                  </a:lnTo>
                  <a:lnTo>
                    <a:pt x="30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 name="Google Shape;1710;p35"/>
            <p:cNvSpPr/>
            <p:nvPr/>
          </p:nvSpPr>
          <p:spPr>
            <a:xfrm>
              <a:off x="5047175" y="4656825"/>
              <a:ext cx="774275" cy="230975"/>
            </a:xfrm>
            <a:custGeom>
              <a:avLst/>
              <a:gdLst/>
              <a:ahLst/>
              <a:cxnLst/>
              <a:rect l="l" t="t" r="r" b="b"/>
              <a:pathLst>
                <a:path w="30971" h="9239" extrusionOk="0">
                  <a:moveTo>
                    <a:pt x="29546" y="651"/>
                  </a:moveTo>
                  <a:lnTo>
                    <a:pt x="18831" y="8546"/>
                  </a:lnTo>
                  <a:lnTo>
                    <a:pt x="1343" y="8546"/>
                  </a:lnTo>
                  <a:lnTo>
                    <a:pt x="11192" y="651"/>
                  </a:lnTo>
                  <a:close/>
                  <a:moveTo>
                    <a:pt x="11070" y="0"/>
                  </a:moveTo>
                  <a:cubicBezTo>
                    <a:pt x="10988" y="0"/>
                    <a:pt x="10907" y="0"/>
                    <a:pt x="10866" y="41"/>
                  </a:cubicBezTo>
                  <a:lnTo>
                    <a:pt x="163" y="8628"/>
                  </a:lnTo>
                  <a:cubicBezTo>
                    <a:pt x="41" y="8709"/>
                    <a:pt x="0" y="8872"/>
                    <a:pt x="82" y="8994"/>
                  </a:cubicBezTo>
                  <a:cubicBezTo>
                    <a:pt x="122" y="9116"/>
                    <a:pt x="244" y="9238"/>
                    <a:pt x="366" y="9238"/>
                  </a:cubicBezTo>
                  <a:lnTo>
                    <a:pt x="18924" y="9238"/>
                  </a:lnTo>
                  <a:cubicBezTo>
                    <a:pt x="18965" y="9238"/>
                    <a:pt x="19046" y="9198"/>
                    <a:pt x="19128" y="9157"/>
                  </a:cubicBezTo>
                  <a:lnTo>
                    <a:pt x="30808" y="611"/>
                  </a:lnTo>
                  <a:cubicBezTo>
                    <a:pt x="30889" y="529"/>
                    <a:pt x="30971" y="366"/>
                    <a:pt x="30889" y="204"/>
                  </a:cubicBezTo>
                  <a:cubicBezTo>
                    <a:pt x="30849" y="81"/>
                    <a:pt x="30726" y="0"/>
                    <a:pt x="30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1" name="Google Shape;1711;p35"/>
            <p:cNvSpPr/>
            <p:nvPr/>
          </p:nvSpPr>
          <p:spPr>
            <a:xfrm>
              <a:off x="5774625" y="4437050"/>
              <a:ext cx="691875" cy="567750"/>
            </a:xfrm>
            <a:custGeom>
              <a:avLst/>
              <a:gdLst/>
              <a:ahLst/>
              <a:cxnLst/>
              <a:rect l="l" t="t" r="r" b="b"/>
              <a:pathLst>
                <a:path w="27675" h="22710" extrusionOk="0">
                  <a:moveTo>
                    <a:pt x="27675" y="0"/>
                  </a:moveTo>
                  <a:lnTo>
                    <a:pt x="1" y="21244"/>
                  </a:lnTo>
                  <a:lnTo>
                    <a:pt x="1" y="22709"/>
                  </a:lnTo>
                  <a:lnTo>
                    <a:pt x="27675" y="1425"/>
                  </a:lnTo>
                  <a:lnTo>
                    <a:pt x="27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 name="Google Shape;1712;p35"/>
            <p:cNvSpPr/>
            <p:nvPr/>
          </p:nvSpPr>
          <p:spPr>
            <a:xfrm>
              <a:off x="5766475" y="4428250"/>
              <a:ext cx="708175" cy="584775"/>
            </a:xfrm>
            <a:custGeom>
              <a:avLst/>
              <a:gdLst/>
              <a:ahLst/>
              <a:cxnLst/>
              <a:rect l="l" t="t" r="r" b="b"/>
              <a:pathLst>
                <a:path w="28327" h="23391" extrusionOk="0">
                  <a:moveTo>
                    <a:pt x="27675" y="1044"/>
                  </a:moveTo>
                  <a:lnTo>
                    <a:pt x="27675" y="1614"/>
                  </a:lnTo>
                  <a:lnTo>
                    <a:pt x="652" y="22370"/>
                  </a:lnTo>
                  <a:lnTo>
                    <a:pt x="652" y="22370"/>
                  </a:lnTo>
                  <a:lnTo>
                    <a:pt x="652" y="21800"/>
                  </a:lnTo>
                  <a:lnTo>
                    <a:pt x="27675" y="1044"/>
                  </a:lnTo>
                  <a:close/>
                  <a:moveTo>
                    <a:pt x="27999" y="0"/>
                  </a:moveTo>
                  <a:cubicBezTo>
                    <a:pt x="27920" y="0"/>
                    <a:pt x="27845" y="20"/>
                    <a:pt x="27797" y="68"/>
                  </a:cubicBezTo>
                  <a:lnTo>
                    <a:pt x="123" y="21352"/>
                  </a:lnTo>
                  <a:cubicBezTo>
                    <a:pt x="42" y="21393"/>
                    <a:pt x="1" y="21515"/>
                    <a:pt x="1" y="21596"/>
                  </a:cubicBezTo>
                  <a:lnTo>
                    <a:pt x="1" y="23061"/>
                  </a:lnTo>
                  <a:cubicBezTo>
                    <a:pt x="1" y="23184"/>
                    <a:pt x="82" y="23306"/>
                    <a:pt x="164" y="23346"/>
                  </a:cubicBezTo>
                  <a:cubicBezTo>
                    <a:pt x="210" y="23377"/>
                    <a:pt x="263" y="23391"/>
                    <a:pt x="315" y="23391"/>
                  </a:cubicBezTo>
                  <a:cubicBezTo>
                    <a:pt x="398" y="23391"/>
                    <a:pt x="480" y="23356"/>
                    <a:pt x="530" y="23306"/>
                  </a:cubicBezTo>
                  <a:lnTo>
                    <a:pt x="28204" y="2062"/>
                  </a:lnTo>
                  <a:cubicBezTo>
                    <a:pt x="28285" y="1980"/>
                    <a:pt x="28326" y="1899"/>
                    <a:pt x="28326" y="1777"/>
                  </a:cubicBezTo>
                  <a:lnTo>
                    <a:pt x="28326" y="352"/>
                  </a:lnTo>
                  <a:cubicBezTo>
                    <a:pt x="28326" y="230"/>
                    <a:pt x="28245" y="108"/>
                    <a:pt x="28163" y="27"/>
                  </a:cubicBezTo>
                  <a:cubicBezTo>
                    <a:pt x="28113" y="10"/>
                    <a:pt x="28055" y="0"/>
                    <a:pt x="27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 name="Google Shape;1713;p35"/>
            <p:cNvSpPr/>
            <p:nvPr/>
          </p:nvSpPr>
          <p:spPr>
            <a:xfrm>
              <a:off x="5189600" y="4452300"/>
              <a:ext cx="914700" cy="283675"/>
            </a:xfrm>
            <a:custGeom>
              <a:avLst/>
              <a:gdLst/>
              <a:ahLst/>
              <a:cxnLst/>
              <a:rect l="l" t="t" r="r" b="b"/>
              <a:pathLst>
                <a:path w="36588" h="11347" extrusionOk="0">
                  <a:moveTo>
                    <a:pt x="33128" y="1"/>
                  </a:moveTo>
                  <a:cubicBezTo>
                    <a:pt x="32599" y="1"/>
                    <a:pt x="32274" y="42"/>
                    <a:pt x="32233" y="42"/>
                  </a:cubicBezTo>
                  <a:lnTo>
                    <a:pt x="367" y="42"/>
                  </a:lnTo>
                  <a:cubicBezTo>
                    <a:pt x="164" y="42"/>
                    <a:pt x="1" y="204"/>
                    <a:pt x="1" y="367"/>
                  </a:cubicBezTo>
                  <a:cubicBezTo>
                    <a:pt x="1" y="571"/>
                    <a:pt x="164" y="733"/>
                    <a:pt x="367" y="733"/>
                  </a:cubicBezTo>
                  <a:lnTo>
                    <a:pt x="32274" y="733"/>
                  </a:lnTo>
                  <a:lnTo>
                    <a:pt x="32314" y="693"/>
                  </a:lnTo>
                  <a:lnTo>
                    <a:pt x="33128" y="693"/>
                  </a:lnTo>
                  <a:cubicBezTo>
                    <a:pt x="33698" y="693"/>
                    <a:pt x="34430" y="733"/>
                    <a:pt x="35000" y="896"/>
                  </a:cubicBezTo>
                  <a:cubicBezTo>
                    <a:pt x="35285" y="1018"/>
                    <a:pt x="35529" y="1140"/>
                    <a:pt x="35692" y="1263"/>
                  </a:cubicBezTo>
                  <a:cubicBezTo>
                    <a:pt x="35814" y="1385"/>
                    <a:pt x="35896" y="1547"/>
                    <a:pt x="35896" y="1751"/>
                  </a:cubicBezTo>
                  <a:cubicBezTo>
                    <a:pt x="35896" y="1873"/>
                    <a:pt x="35855" y="1995"/>
                    <a:pt x="35814" y="2158"/>
                  </a:cubicBezTo>
                  <a:cubicBezTo>
                    <a:pt x="35611" y="2687"/>
                    <a:pt x="35285" y="3053"/>
                    <a:pt x="34675" y="3379"/>
                  </a:cubicBezTo>
                  <a:cubicBezTo>
                    <a:pt x="33739" y="3867"/>
                    <a:pt x="32274" y="4193"/>
                    <a:pt x="30198" y="4356"/>
                  </a:cubicBezTo>
                  <a:cubicBezTo>
                    <a:pt x="28082" y="4559"/>
                    <a:pt x="25355" y="4640"/>
                    <a:pt x="21936" y="4762"/>
                  </a:cubicBezTo>
                  <a:cubicBezTo>
                    <a:pt x="17256" y="4925"/>
                    <a:pt x="14326" y="6431"/>
                    <a:pt x="12535" y="7896"/>
                  </a:cubicBezTo>
                  <a:cubicBezTo>
                    <a:pt x="10745" y="9402"/>
                    <a:pt x="10094" y="10867"/>
                    <a:pt x="10094" y="10867"/>
                  </a:cubicBezTo>
                  <a:cubicBezTo>
                    <a:pt x="10012" y="11071"/>
                    <a:pt x="10094" y="11274"/>
                    <a:pt x="10256" y="11315"/>
                  </a:cubicBezTo>
                  <a:cubicBezTo>
                    <a:pt x="10311" y="11337"/>
                    <a:pt x="10365" y="11347"/>
                    <a:pt x="10417" y="11347"/>
                  </a:cubicBezTo>
                  <a:cubicBezTo>
                    <a:pt x="10557" y="11347"/>
                    <a:pt x="10674" y="11271"/>
                    <a:pt x="10704" y="11152"/>
                  </a:cubicBezTo>
                  <a:cubicBezTo>
                    <a:pt x="10785" y="11030"/>
                    <a:pt x="11396" y="9646"/>
                    <a:pt x="13105" y="8303"/>
                  </a:cubicBezTo>
                  <a:cubicBezTo>
                    <a:pt x="14814" y="6960"/>
                    <a:pt x="17582" y="5576"/>
                    <a:pt x="21936" y="5454"/>
                  </a:cubicBezTo>
                  <a:cubicBezTo>
                    <a:pt x="26535" y="5292"/>
                    <a:pt x="29872" y="5169"/>
                    <a:pt x="32192" y="4803"/>
                  </a:cubicBezTo>
                  <a:cubicBezTo>
                    <a:pt x="33372" y="4640"/>
                    <a:pt x="34268" y="4356"/>
                    <a:pt x="35000" y="3989"/>
                  </a:cubicBezTo>
                  <a:cubicBezTo>
                    <a:pt x="35692" y="3623"/>
                    <a:pt x="36180" y="3094"/>
                    <a:pt x="36425" y="2402"/>
                  </a:cubicBezTo>
                  <a:cubicBezTo>
                    <a:pt x="36547" y="2199"/>
                    <a:pt x="36587" y="1954"/>
                    <a:pt x="36587" y="1751"/>
                  </a:cubicBezTo>
                  <a:cubicBezTo>
                    <a:pt x="36587" y="1344"/>
                    <a:pt x="36384" y="1018"/>
                    <a:pt x="36140" y="774"/>
                  </a:cubicBezTo>
                  <a:cubicBezTo>
                    <a:pt x="35773" y="408"/>
                    <a:pt x="35244" y="245"/>
                    <a:pt x="34675" y="123"/>
                  </a:cubicBezTo>
                  <a:cubicBezTo>
                    <a:pt x="34146" y="42"/>
                    <a:pt x="33576" y="1"/>
                    <a:pt x="3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 name="Google Shape;1714;p35"/>
            <p:cNvSpPr/>
            <p:nvPr/>
          </p:nvSpPr>
          <p:spPr>
            <a:xfrm>
              <a:off x="5292375" y="4676900"/>
              <a:ext cx="262500" cy="176300"/>
            </a:xfrm>
            <a:custGeom>
              <a:avLst/>
              <a:gdLst/>
              <a:ahLst/>
              <a:cxnLst/>
              <a:rect l="l" t="t" r="r" b="b"/>
              <a:pathLst>
                <a:path w="10500" h="7052" extrusionOk="0">
                  <a:moveTo>
                    <a:pt x="6975" y="1"/>
                  </a:moveTo>
                  <a:cubicBezTo>
                    <a:pt x="5952" y="1"/>
                    <a:pt x="4660" y="133"/>
                    <a:pt x="3581" y="662"/>
                  </a:cubicBezTo>
                  <a:cubicBezTo>
                    <a:pt x="2279" y="1354"/>
                    <a:pt x="1058" y="3714"/>
                    <a:pt x="366" y="5342"/>
                  </a:cubicBezTo>
                  <a:cubicBezTo>
                    <a:pt x="0" y="6156"/>
                    <a:pt x="611" y="7052"/>
                    <a:pt x="1506" y="7052"/>
                  </a:cubicBezTo>
                  <a:lnTo>
                    <a:pt x="5535" y="7052"/>
                  </a:lnTo>
                  <a:cubicBezTo>
                    <a:pt x="5861" y="7052"/>
                    <a:pt x="6227" y="6930"/>
                    <a:pt x="6430" y="6645"/>
                  </a:cubicBezTo>
                  <a:lnTo>
                    <a:pt x="10500" y="2087"/>
                  </a:lnTo>
                  <a:cubicBezTo>
                    <a:pt x="10500" y="2087"/>
                    <a:pt x="10337" y="337"/>
                    <a:pt x="8750" y="133"/>
                  </a:cubicBezTo>
                  <a:cubicBezTo>
                    <a:pt x="8750" y="133"/>
                    <a:pt x="7997" y="1"/>
                    <a:pt x="6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 name="Google Shape;1715;p35"/>
            <p:cNvSpPr/>
            <p:nvPr/>
          </p:nvSpPr>
          <p:spPr>
            <a:xfrm>
              <a:off x="5442950" y="4707275"/>
              <a:ext cx="72250" cy="119475"/>
            </a:xfrm>
            <a:custGeom>
              <a:avLst/>
              <a:gdLst/>
              <a:ahLst/>
              <a:cxnLst/>
              <a:rect l="l" t="t" r="r" b="b"/>
              <a:pathLst>
                <a:path w="2890" h="4779" extrusionOk="0">
                  <a:moveTo>
                    <a:pt x="2677" y="1"/>
                  </a:moveTo>
                  <a:cubicBezTo>
                    <a:pt x="2651" y="1"/>
                    <a:pt x="2627" y="6"/>
                    <a:pt x="2605" y="17"/>
                  </a:cubicBezTo>
                  <a:cubicBezTo>
                    <a:pt x="244" y="1360"/>
                    <a:pt x="0" y="3435"/>
                    <a:pt x="0" y="4249"/>
                  </a:cubicBezTo>
                  <a:cubicBezTo>
                    <a:pt x="0" y="4494"/>
                    <a:pt x="0" y="4616"/>
                    <a:pt x="0" y="4616"/>
                  </a:cubicBezTo>
                  <a:cubicBezTo>
                    <a:pt x="41" y="4738"/>
                    <a:pt x="122" y="4778"/>
                    <a:pt x="204" y="4778"/>
                  </a:cubicBezTo>
                  <a:cubicBezTo>
                    <a:pt x="285" y="4738"/>
                    <a:pt x="367" y="4656"/>
                    <a:pt x="367" y="4575"/>
                  </a:cubicBezTo>
                  <a:lnTo>
                    <a:pt x="326" y="4494"/>
                  </a:lnTo>
                  <a:cubicBezTo>
                    <a:pt x="326" y="4453"/>
                    <a:pt x="326" y="4372"/>
                    <a:pt x="326" y="4249"/>
                  </a:cubicBezTo>
                  <a:cubicBezTo>
                    <a:pt x="326" y="3476"/>
                    <a:pt x="570" y="1563"/>
                    <a:pt x="2768" y="302"/>
                  </a:cubicBezTo>
                  <a:cubicBezTo>
                    <a:pt x="2849" y="261"/>
                    <a:pt x="2890" y="180"/>
                    <a:pt x="2849" y="98"/>
                  </a:cubicBezTo>
                  <a:cubicBezTo>
                    <a:pt x="2819" y="39"/>
                    <a:pt x="2746" y="1"/>
                    <a:pt x="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6" name="Google Shape;1716;p35"/>
            <p:cNvSpPr/>
            <p:nvPr/>
          </p:nvSpPr>
          <p:spPr>
            <a:xfrm>
              <a:off x="3283975" y="4592725"/>
              <a:ext cx="2022650" cy="316425"/>
            </a:xfrm>
            <a:custGeom>
              <a:avLst/>
              <a:gdLst/>
              <a:ahLst/>
              <a:cxnLst/>
              <a:rect l="l" t="t" r="r" b="b"/>
              <a:pathLst>
                <a:path w="80906" h="12657" extrusionOk="0">
                  <a:moveTo>
                    <a:pt x="15831" y="0"/>
                  </a:moveTo>
                  <a:lnTo>
                    <a:pt x="0" y="12657"/>
                  </a:lnTo>
                  <a:lnTo>
                    <a:pt x="65075" y="12657"/>
                  </a:lnTo>
                  <a:lnTo>
                    <a:pt x="809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7" name="Google Shape;1717;p35"/>
            <p:cNvSpPr/>
            <p:nvPr/>
          </p:nvSpPr>
          <p:spPr>
            <a:xfrm>
              <a:off x="3274800" y="4584575"/>
              <a:ext cx="2041000" cy="332725"/>
            </a:xfrm>
            <a:custGeom>
              <a:avLst/>
              <a:gdLst/>
              <a:ahLst/>
              <a:cxnLst/>
              <a:rect l="l" t="t" r="r" b="b"/>
              <a:pathLst>
                <a:path w="81640" h="13309" extrusionOk="0">
                  <a:moveTo>
                    <a:pt x="80296" y="692"/>
                  </a:moveTo>
                  <a:lnTo>
                    <a:pt x="65340" y="12617"/>
                  </a:lnTo>
                  <a:lnTo>
                    <a:pt x="1344" y="12617"/>
                  </a:lnTo>
                  <a:lnTo>
                    <a:pt x="16320" y="692"/>
                  </a:lnTo>
                  <a:close/>
                  <a:moveTo>
                    <a:pt x="16198" y="1"/>
                  </a:moveTo>
                  <a:cubicBezTo>
                    <a:pt x="16117" y="1"/>
                    <a:pt x="16035" y="41"/>
                    <a:pt x="15995" y="82"/>
                  </a:cubicBezTo>
                  <a:lnTo>
                    <a:pt x="164" y="12698"/>
                  </a:lnTo>
                  <a:cubicBezTo>
                    <a:pt x="42" y="12779"/>
                    <a:pt x="1" y="12942"/>
                    <a:pt x="42" y="13064"/>
                  </a:cubicBezTo>
                  <a:cubicBezTo>
                    <a:pt x="82" y="13227"/>
                    <a:pt x="204" y="13309"/>
                    <a:pt x="367" y="13309"/>
                  </a:cubicBezTo>
                  <a:lnTo>
                    <a:pt x="65442" y="13309"/>
                  </a:lnTo>
                  <a:cubicBezTo>
                    <a:pt x="65523" y="13309"/>
                    <a:pt x="65605" y="13268"/>
                    <a:pt x="65645" y="13227"/>
                  </a:cubicBezTo>
                  <a:lnTo>
                    <a:pt x="81476" y="611"/>
                  </a:lnTo>
                  <a:cubicBezTo>
                    <a:pt x="81598" y="530"/>
                    <a:pt x="81639" y="367"/>
                    <a:pt x="81598" y="245"/>
                  </a:cubicBezTo>
                  <a:cubicBezTo>
                    <a:pt x="81558" y="82"/>
                    <a:pt x="81436" y="1"/>
                    <a:pt x="81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8" name="Google Shape;1718;p35"/>
            <p:cNvSpPr/>
            <p:nvPr/>
          </p:nvSpPr>
          <p:spPr>
            <a:xfrm>
              <a:off x="4902700" y="4584475"/>
              <a:ext cx="413100" cy="352825"/>
            </a:xfrm>
            <a:custGeom>
              <a:avLst/>
              <a:gdLst/>
              <a:ahLst/>
              <a:cxnLst/>
              <a:rect l="l" t="t" r="r" b="b"/>
              <a:pathLst>
                <a:path w="16524" h="14113" extrusionOk="0">
                  <a:moveTo>
                    <a:pt x="16180" y="1"/>
                  </a:moveTo>
                  <a:cubicBezTo>
                    <a:pt x="16104" y="1"/>
                    <a:pt x="16029" y="36"/>
                    <a:pt x="15953" y="86"/>
                  </a:cubicBezTo>
                  <a:lnTo>
                    <a:pt x="122" y="12702"/>
                  </a:lnTo>
                  <a:cubicBezTo>
                    <a:pt x="41" y="12783"/>
                    <a:pt x="0" y="12865"/>
                    <a:pt x="0" y="12987"/>
                  </a:cubicBezTo>
                  <a:lnTo>
                    <a:pt x="0" y="13760"/>
                  </a:lnTo>
                  <a:cubicBezTo>
                    <a:pt x="0" y="13882"/>
                    <a:pt x="82" y="14004"/>
                    <a:pt x="204" y="14086"/>
                  </a:cubicBezTo>
                  <a:cubicBezTo>
                    <a:pt x="254" y="14103"/>
                    <a:pt x="305" y="14113"/>
                    <a:pt x="352" y="14113"/>
                  </a:cubicBezTo>
                  <a:cubicBezTo>
                    <a:pt x="420" y="14113"/>
                    <a:pt x="482" y="14093"/>
                    <a:pt x="529" y="14045"/>
                  </a:cubicBezTo>
                  <a:lnTo>
                    <a:pt x="16360" y="1388"/>
                  </a:lnTo>
                  <a:cubicBezTo>
                    <a:pt x="16442" y="1348"/>
                    <a:pt x="16523" y="1225"/>
                    <a:pt x="16523" y="1144"/>
                  </a:cubicBezTo>
                  <a:lnTo>
                    <a:pt x="16523" y="330"/>
                  </a:lnTo>
                  <a:cubicBezTo>
                    <a:pt x="16523" y="208"/>
                    <a:pt x="16442" y="86"/>
                    <a:pt x="16320" y="45"/>
                  </a:cubicBezTo>
                  <a:cubicBezTo>
                    <a:pt x="16273" y="14"/>
                    <a:pt x="16226" y="1"/>
                    <a:pt x="16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9" name="Google Shape;1719;p35"/>
            <p:cNvSpPr/>
            <p:nvPr/>
          </p:nvSpPr>
          <p:spPr>
            <a:xfrm>
              <a:off x="3283975" y="4909125"/>
              <a:ext cx="1626875" cy="19375"/>
            </a:xfrm>
            <a:custGeom>
              <a:avLst/>
              <a:gdLst/>
              <a:ahLst/>
              <a:cxnLst/>
              <a:rect l="l" t="t" r="r" b="b"/>
              <a:pathLst>
                <a:path w="65075" h="775" extrusionOk="0">
                  <a:moveTo>
                    <a:pt x="0" y="1"/>
                  </a:moveTo>
                  <a:lnTo>
                    <a:pt x="0" y="774"/>
                  </a:lnTo>
                  <a:lnTo>
                    <a:pt x="65075" y="774"/>
                  </a:lnTo>
                  <a:lnTo>
                    <a:pt x="650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0" name="Google Shape;1720;p35"/>
            <p:cNvSpPr/>
            <p:nvPr/>
          </p:nvSpPr>
          <p:spPr>
            <a:xfrm>
              <a:off x="3274800" y="4899975"/>
              <a:ext cx="1645225" cy="37675"/>
            </a:xfrm>
            <a:custGeom>
              <a:avLst/>
              <a:gdLst/>
              <a:ahLst/>
              <a:cxnLst/>
              <a:rect l="l" t="t" r="r" b="b"/>
              <a:pathLst>
                <a:path w="65809" h="1507" extrusionOk="0">
                  <a:moveTo>
                    <a:pt x="65116" y="693"/>
                  </a:moveTo>
                  <a:lnTo>
                    <a:pt x="65116" y="815"/>
                  </a:lnTo>
                  <a:lnTo>
                    <a:pt x="693" y="815"/>
                  </a:lnTo>
                  <a:lnTo>
                    <a:pt x="693" y="693"/>
                  </a:lnTo>
                  <a:close/>
                  <a:moveTo>
                    <a:pt x="367" y="1"/>
                  </a:moveTo>
                  <a:cubicBezTo>
                    <a:pt x="286" y="1"/>
                    <a:pt x="164" y="41"/>
                    <a:pt x="123" y="123"/>
                  </a:cubicBezTo>
                  <a:cubicBezTo>
                    <a:pt x="42" y="163"/>
                    <a:pt x="1" y="286"/>
                    <a:pt x="1" y="367"/>
                  </a:cubicBezTo>
                  <a:lnTo>
                    <a:pt x="1" y="1140"/>
                  </a:lnTo>
                  <a:cubicBezTo>
                    <a:pt x="1" y="1222"/>
                    <a:pt x="42" y="1344"/>
                    <a:pt x="123" y="1384"/>
                  </a:cubicBezTo>
                  <a:cubicBezTo>
                    <a:pt x="164" y="1466"/>
                    <a:pt x="286" y="1506"/>
                    <a:pt x="367" y="1506"/>
                  </a:cubicBezTo>
                  <a:lnTo>
                    <a:pt x="65442" y="1506"/>
                  </a:lnTo>
                  <a:cubicBezTo>
                    <a:pt x="65523" y="1506"/>
                    <a:pt x="65645" y="1466"/>
                    <a:pt x="65686" y="1384"/>
                  </a:cubicBezTo>
                  <a:cubicBezTo>
                    <a:pt x="65767" y="1344"/>
                    <a:pt x="65808" y="1222"/>
                    <a:pt x="65808" y="1140"/>
                  </a:cubicBezTo>
                  <a:lnTo>
                    <a:pt x="65808" y="367"/>
                  </a:lnTo>
                  <a:cubicBezTo>
                    <a:pt x="65808" y="286"/>
                    <a:pt x="65767" y="163"/>
                    <a:pt x="65686" y="123"/>
                  </a:cubicBezTo>
                  <a:cubicBezTo>
                    <a:pt x="65645" y="41"/>
                    <a:pt x="65523" y="1"/>
                    <a:pt x="65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1" name="Google Shape;1721;p35"/>
            <p:cNvSpPr/>
            <p:nvPr/>
          </p:nvSpPr>
          <p:spPr>
            <a:xfrm>
              <a:off x="3753000" y="4763650"/>
              <a:ext cx="178075" cy="60050"/>
            </a:xfrm>
            <a:custGeom>
              <a:avLst/>
              <a:gdLst/>
              <a:ahLst/>
              <a:cxnLst/>
              <a:rect l="l" t="t" r="r" b="b"/>
              <a:pathLst>
                <a:path w="7123" h="2402" extrusionOk="0">
                  <a:moveTo>
                    <a:pt x="5779" y="692"/>
                  </a:moveTo>
                  <a:lnTo>
                    <a:pt x="4559" y="1710"/>
                  </a:lnTo>
                  <a:lnTo>
                    <a:pt x="1343" y="1710"/>
                  </a:lnTo>
                  <a:lnTo>
                    <a:pt x="2587" y="692"/>
                  </a:lnTo>
                  <a:close/>
                  <a:moveTo>
                    <a:pt x="2442" y="0"/>
                  </a:moveTo>
                  <a:cubicBezTo>
                    <a:pt x="2361" y="0"/>
                    <a:pt x="2320" y="41"/>
                    <a:pt x="2239" y="82"/>
                  </a:cubicBezTo>
                  <a:lnTo>
                    <a:pt x="163" y="1791"/>
                  </a:lnTo>
                  <a:cubicBezTo>
                    <a:pt x="41" y="1872"/>
                    <a:pt x="0" y="2035"/>
                    <a:pt x="41" y="2157"/>
                  </a:cubicBezTo>
                  <a:cubicBezTo>
                    <a:pt x="82" y="2279"/>
                    <a:pt x="204" y="2401"/>
                    <a:pt x="367" y="2401"/>
                  </a:cubicBezTo>
                  <a:lnTo>
                    <a:pt x="4681"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2" name="Google Shape;1722;p35"/>
            <p:cNvSpPr/>
            <p:nvPr/>
          </p:nvSpPr>
          <p:spPr>
            <a:xfrm>
              <a:off x="3860850"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3" name="Google Shape;1723;p35"/>
            <p:cNvSpPr/>
            <p:nvPr/>
          </p:nvSpPr>
          <p:spPr>
            <a:xfrm>
              <a:off x="3645150"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7000" y="611"/>
                  </a:lnTo>
                  <a:cubicBezTo>
                    <a:pt x="7082" y="529"/>
                    <a:pt x="7123" y="367"/>
                    <a:pt x="7082" y="244"/>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4" name="Google Shape;1724;p35"/>
            <p:cNvSpPr/>
            <p:nvPr/>
          </p:nvSpPr>
          <p:spPr>
            <a:xfrm>
              <a:off x="3698050" y="4721925"/>
              <a:ext cx="178075" cy="59050"/>
            </a:xfrm>
            <a:custGeom>
              <a:avLst/>
              <a:gdLst/>
              <a:ahLst/>
              <a:cxnLst/>
              <a:rect l="l" t="t" r="r" b="b"/>
              <a:pathLst>
                <a:path w="7123" h="2362" extrusionOk="0">
                  <a:moveTo>
                    <a:pt x="5745" y="693"/>
                  </a:moveTo>
                  <a:lnTo>
                    <a:pt x="4518" y="1669"/>
                  </a:lnTo>
                  <a:lnTo>
                    <a:pt x="1303" y="1669"/>
                  </a:lnTo>
                  <a:lnTo>
                    <a:pt x="2565"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84" y="2280"/>
                  </a:cubicBezTo>
                  <a:lnTo>
                    <a:pt x="6960" y="611"/>
                  </a:lnTo>
                  <a:cubicBezTo>
                    <a:pt x="7082" y="489"/>
                    <a:pt x="7123" y="367"/>
                    <a:pt x="7082" y="204"/>
                  </a:cubicBezTo>
                  <a:cubicBezTo>
                    <a:pt x="7001" y="82"/>
                    <a:pt x="687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5" name="Google Shape;1725;p35"/>
            <p:cNvSpPr/>
            <p:nvPr/>
          </p:nvSpPr>
          <p:spPr>
            <a:xfrm>
              <a:off x="3857800"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84" y="2320"/>
                  </a:cubicBezTo>
                  <a:lnTo>
                    <a:pt x="6959" y="611"/>
                  </a:lnTo>
                  <a:cubicBezTo>
                    <a:pt x="7082" y="529"/>
                    <a:pt x="7122" y="367"/>
                    <a:pt x="7082" y="245"/>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 name="Google Shape;1726;p35"/>
            <p:cNvSpPr/>
            <p:nvPr/>
          </p:nvSpPr>
          <p:spPr>
            <a:xfrm>
              <a:off x="3749950" y="4679200"/>
              <a:ext cx="178075" cy="60050"/>
            </a:xfrm>
            <a:custGeom>
              <a:avLst/>
              <a:gdLst/>
              <a:ahLst/>
              <a:cxnLst/>
              <a:rect l="l" t="t" r="r" b="b"/>
              <a:pathLst>
                <a:path w="7123" h="2402" extrusionOk="0">
                  <a:moveTo>
                    <a:pt x="5805" y="692"/>
                  </a:moveTo>
                  <a:lnTo>
                    <a:pt x="4558" y="1710"/>
                  </a:lnTo>
                  <a:lnTo>
                    <a:pt x="1343" y="1710"/>
                  </a:lnTo>
                  <a:lnTo>
                    <a:pt x="2564" y="692"/>
                  </a:lnTo>
                  <a:close/>
                  <a:moveTo>
                    <a:pt x="2483" y="0"/>
                  </a:moveTo>
                  <a:cubicBezTo>
                    <a:pt x="2402" y="0"/>
                    <a:pt x="2320" y="41"/>
                    <a:pt x="2239" y="82"/>
                  </a:cubicBezTo>
                  <a:lnTo>
                    <a:pt x="163" y="1791"/>
                  </a:lnTo>
                  <a:cubicBezTo>
                    <a:pt x="41" y="1872"/>
                    <a:pt x="0" y="2035"/>
                    <a:pt x="41" y="2157"/>
                  </a:cubicBezTo>
                  <a:cubicBezTo>
                    <a:pt x="82" y="2279"/>
                    <a:pt x="245"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 name="Google Shape;1727;p35"/>
            <p:cNvSpPr/>
            <p:nvPr/>
          </p:nvSpPr>
          <p:spPr>
            <a:xfrm>
              <a:off x="3967675"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8" name="Google Shape;1728;p35"/>
            <p:cNvSpPr/>
            <p:nvPr/>
          </p:nvSpPr>
          <p:spPr>
            <a:xfrm>
              <a:off x="4504875"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9" name="Google Shape;1729;p35"/>
            <p:cNvSpPr/>
            <p:nvPr/>
          </p:nvSpPr>
          <p:spPr>
            <a:xfrm>
              <a:off x="3964625" y="4679200"/>
              <a:ext cx="178075" cy="60050"/>
            </a:xfrm>
            <a:custGeom>
              <a:avLst/>
              <a:gdLst/>
              <a:ahLst/>
              <a:cxnLst/>
              <a:rect l="l" t="t" r="r" b="b"/>
              <a:pathLst>
                <a:path w="7123" h="2402" extrusionOk="0">
                  <a:moveTo>
                    <a:pt x="5820" y="692"/>
                  </a:moveTo>
                  <a:lnTo>
                    <a:pt x="4577" y="1710"/>
                  </a:lnTo>
                  <a:lnTo>
                    <a:pt x="1343" y="1710"/>
                  </a:lnTo>
                  <a:lnTo>
                    <a:pt x="2605" y="692"/>
                  </a:lnTo>
                  <a:close/>
                  <a:moveTo>
                    <a:pt x="2483" y="0"/>
                  </a:moveTo>
                  <a:cubicBezTo>
                    <a:pt x="2402" y="0"/>
                    <a:pt x="2320" y="41"/>
                    <a:pt x="227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7000" y="611"/>
                  </a:lnTo>
                  <a:cubicBezTo>
                    <a:pt x="7082" y="529"/>
                    <a:pt x="7122" y="367"/>
                    <a:pt x="7082" y="245"/>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0" name="Google Shape;1730;p35"/>
            <p:cNvSpPr/>
            <p:nvPr/>
          </p:nvSpPr>
          <p:spPr>
            <a:xfrm>
              <a:off x="4075525"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63"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1" name="Google Shape;1731;p35"/>
            <p:cNvSpPr/>
            <p:nvPr/>
          </p:nvSpPr>
          <p:spPr>
            <a:xfrm>
              <a:off x="4719550" y="4763650"/>
              <a:ext cx="178075" cy="60050"/>
            </a:xfrm>
            <a:custGeom>
              <a:avLst/>
              <a:gdLst/>
              <a:ahLst/>
              <a:cxnLst/>
              <a:rect l="l" t="t" r="r" b="b"/>
              <a:pathLst>
                <a:path w="7123" h="2402" extrusionOk="0">
                  <a:moveTo>
                    <a:pt x="5820" y="692"/>
                  </a:moveTo>
                  <a:lnTo>
                    <a:pt x="4559" y="1710"/>
                  </a:lnTo>
                  <a:lnTo>
                    <a:pt x="1359" y="1710"/>
                  </a:lnTo>
                  <a:lnTo>
                    <a:pt x="2605"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2" name="Google Shape;1732;p35"/>
            <p:cNvSpPr/>
            <p:nvPr/>
          </p:nvSpPr>
          <p:spPr>
            <a:xfrm>
              <a:off x="4772450" y="4721925"/>
              <a:ext cx="178075" cy="59050"/>
            </a:xfrm>
            <a:custGeom>
              <a:avLst/>
              <a:gdLst/>
              <a:ahLst/>
              <a:cxnLst/>
              <a:rect l="l" t="t" r="r" b="b"/>
              <a:pathLst>
                <a:path w="7123" h="2362" extrusionOk="0">
                  <a:moveTo>
                    <a:pt x="5780" y="693"/>
                  </a:moveTo>
                  <a:lnTo>
                    <a:pt x="4559" y="1669"/>
                  </a:lnTo>
                  <a:lnTo>
                    <a:pt x="1338" y="1669"/>
                  </a:lnTo>
                  <a:lnTo>
                    <a:pt x="2565"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3" name="Google Shape;1733;p35"/>
            <p:cNvSpPr/>
            <p:nvPr/>
          </p:nvSpPr>
          <p:spPr>
            <a:xfrm>
              <a:off x="4612725" y="4763650"/>
              <a:ext cx="178075" cy="60050"/>
            </a:xfrm>
            <a:custGeom>
              <a:avLst/>
              <a:gdLst/>
              <a:ahLst/>
              <a:cxnLst/>
              <a:rect l="l" t="t" r="r" b="b"/>
              <a:pathLst>
                <a:path w="7123" h="2402" extrusionOk="0">
                  <a:moveTo>
                    <a:pt x="5779" y="692"/>
                  </a:moveTo>
                  <a:lnTo>
                    <a:pt x="4559" y="1710"/>
                  </a:lnTo>
                  <a:lnTo>
                    <a:pt x="1303" y="1710"/>
                  </a:lnTo>
                  <a:lnTo>
                    <a:pt x="2546" y="692"/>
                  </a:lnTo>
                  <a:close/>
                  <a:moveTo>
                    <a:pt x="2442" y="0"/>
                  </a:moveTo>
                  <a:cubicBezTo>
                    <a:pt x="2361" y="0"/>
                    <a:pt x="2280" y="41"/>
                    <a:pt x="2239" y="82"/>
                  </a:cubicBezTo>
                  <a:lnTo>
                    <a:pt x="163" y="1791"/>
                  </a:lnTo>
                  <a:cubicBezTo>
                    <a:pt x="41" y="1872"/>
                    <a:pt x="1"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4" name="Google Shape;1734;p35"/>
            <p:cNvSpPr/>
            <p:nvPr/>
          </p:nvSpPr>
          <p:spPr>
            <a:xfrm>
              <a:off x="4398050"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23"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5" name="Google Shape;1735;p35"/>
            <p:cNvSpPr/>
            <p:nvPr/>
          </p:nvSpPr>
          <p:spPr>
            <a:xfrm>
              <a:off x="4182350"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6" name="Google Shape;1736;p35"/>
            <p:cNvSpPr/>
            <p:nvPr/>
          </p:nvSpPr>
          <p:spPr>
            <a:xfrm>
              <a:off x="4290200" y="4763650"/>
              <a:ext cx="178075" cy="60050"/>
            </a:xfrm>
            <a:custGeom>
              <a:avLst/>
              <a:gdLst/>
              <a:ahLst/>
              <a:cxnLst/>
              <a:rect l="l" t="t" r="r" b="b"/>
              <a:pathLst>
                <a:path w="7123" h="2402" extrusionOk="0">
                  <a:moveTo>
                    <a:pt x="5780" y="692"/>
                  </a:moveTo>
                  <a:lnTo>
                    <a:pt x="4559" y="1710"/>
                  </a:lnTo>
                  <a:lnTo>
                    <a:pt x="1344" y="1710"/>
                  </a:lnTo>
                  <a:lnTo>
                    <a:pt x="2587" y="692"/>
                  </a:lnTo>
                  <a:close/>
                  <a:moveTo>
                    <a:pt x="2442" y="0"/>
                  </a:moveTo>
                  <a:cubicBezTo>
                    <a:pt x="2402" y="0"/>
                    <a:pt x="2320" y="41"/>
                    <a:pt x="2239" y="82"/>
                  </a:cubicBezTo>
                  <a:lnTo>
                    <a:pt x="163" y="1791"/>
                  </a:lnTo>
                  <a:cubicBezTo>
                    <a:pt x="41" y="1872"/>
                    <a:pt x="1" y="2035"/>
                    <a:pt x="41" y="2157"/>
                  </a:cubicBezTo>
                  <a:cubicBezTo>
                    <a:pt x="82" y="2279"/>
                    <a:pt x="204"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7" name="Google Shape;1737;p35"/>
            <p:cNvSpPr/>
            <p:nvPr/>
          </p:nvSpPr>
          <p:spPr>
            <a:xfrm>
              <a:off x="4395000"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8" name="Google Shape;1738;p35"/>
            <p:cNvSpPr/>
            <p:nvPr/>
          </p:nvSpPr>
          <p:spPr>
            <a:xfrm>
              <a:off x="4557775"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9" name="Google Shape;1739;p35"/>
            <p:cNvSpPr/>
            <p:nvPr/>
          </p:nvSpPr>
          <p:spPr>
            <a:xfrm>
              <a:off x="4342100" y="4721925"/>
              <a:ext cx="178075" cy="59050"/>
            </a:xfrm>
            <a:custGeom>
              <a:avLst/>
              <a:gdLst/>
              <a:ahLst/>
              <a:cxnLst/>
              <a:rect l="l" t="t" r="r" b="b"/>
              <a:pathLst>
                <a:path w="7123" h="2362" extrusionOk="0">
                  <a:moveTo>
                    <a:pt x="5820" y="693"/>
                  </a:moveTo>
                  <a:lnTo>
                    <a:pt x="4558" y="1669"/>
                  </a:lnTo>
                  <a:lnTo>
                    <a:pt x="1343" y="1669"/>
                  </a:lnTo>
                  <a:lnTo>
                    <a:pt x="2583" y="693"/>
                  </a:lnTo>
                  <a:close/>
                  <a:moveTo>
                    <a:pt x="2483" y="1"/>
                  </a:moveTo>
                  <a:cubicBezTo>
                    <a:pt x="2401" y="1"/>
                    <a:pt x="2320" y="41"/>
                    <a:pt x="2279" y="82"/>
                  </a:cubicBezTo>
                  <a:lnTo>
                    <a:pt x="163" y="1751"/>
                  </a:lnTo>
                  <a:cubicBezTo>
                    <a:pt x="41" y="1832"/>
                    <a:pt x="0" y="1995"/>
                    <a:pt x="8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0" name="Google Shape;1740;p35"/>
            <p:cNvSpPr/>
            <p:nvPr/>
          </p:nvSpPr>
          <p:spPr>
            <a:xfrm>
              <a:off x="4127400" y="4721925"/>
              <a:ext cx="178075" cy="59050"/>
            </a:xfrm>
            <a:custGeom>
              <a:avLst/>
              <a:gdLst/>
              <a:ahLst/>
              <a:cxnLst/>
              <a:rect l="l" t="t" r="r" b="b"/>
              <a:pathLst>
                <a:path w="7123" h="2362" extrusionOk="0">
                  <a:moveTo>
                    <a:pt x="5821" y="693"/>
                  </a:moveTo>
                  <a:lnTo>
                    <a:pt x="4559" y="1669"/>
                  </a:lnTo>
                  <a:lnTo>
                    <a:pt x="1344" y="1669"/>
                  </a:lnTo>
                  <a:lnTo>
                    <a:pt x="2584" y="693"/>
                  </a:lnTo>
                  <a:close/>
                  <a:moveTo>
                    <a:pt x="2484"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3" y="2361"/>
                    <a:pt x="4844" y="2320"/>
                    <a:pt x="4885" y="2280"/>
                  </a:cubicBezTo>
                  <a:lnTo>
                    <a:pt x="6960" y="611"/>
                  </a:lnTo>
                  <a:cubicBezTo>
                    <a:pt x="7082" y="489"/>
                    <a:pt x="7123" y="367"/>
                    <a:pt x="7082" y="204"/>
                  </a:cubicBezTo>
                  <a:cubicBezTo>
                    <a:pt x="7042"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1" name="Google Shape;1741;p35"/>
            <p:cNvSpPr/>
            <p:nvPr/>
          </p:nvSpPr>
          <p:spPr>
            <a:xfrm>
              <a:off x="4449925" y="4721925"/>
              <a:ext cx="178075" cy="59050"/>
            </a:xfrm>
            <a:custGeom>
              <a:avLst/>
              <a:gdLst/>
              <a:ahLst/>
              <a:cxnLst/>
              <a:rect l="l" t="t" r="r" b="b"/>
              <a:pathLst>
                <a:path w="7123" h="2362" extrusionOk="0">
                  <a:moveTo>
                    <a:pt x="5780" y="693"/>
                  </a:moveTo>
                  <a:lnTo>
                    <a:pt x="4559" y="1669"/>
                  </a:lnTo>
                  <a:lnTo>
                    <a:pt x="1344" y="1669"/>
                  </a:lnTo>
                  <a:lnTo>
                    <a:pt x="2584" y="693"/>
                  </a:lnTo>
                  <a:close/>
                  <a:moveTo>
                    <a:pt x="2443" y="1"/>
                  </a:moveTo>
                  <a:cubicBezTo>
                    <a:pt x="2402" y="1"/>
                    <a:pt x="2321" y="41"/>
                    <a:pt x="2239" y="82"/>
                  </a:cubicBezTo>
                  <a:lnTo>
                    <a:pt x="164" y="1751"/>
                  </a:lnTo>
                  <a:cubicBezTo>
                    <a:pt x="42" y="1832"/>
                    <a:pt x="1" y="1995"/>
                    <a:pt x="42" y="2117"/>
                  </a:cubicBezTo>
                  <a:cubicBezTo>
                    <a:pt x="82" y="2280"/>
                    <a:pt x="204" y="2361"/>
                    <a:pt x="367" y="2361"/>
                  </a:cubicBezTo>
                  <a:lnTo>
                    <a:pt x="4681" y="2361"/>
                  </a:lnTo>
                  <a:cubicBezTo>
                    <a:pt x="4763" y="2361"/>
                    <a:pt x="4803" y="2320"/>
                    <a:pt x="4885" y="2280"/>
                  </a:cubicBezTo>
                  <a:lnTo>
                    <a:pt x="6960" y="611"/>
                  </a:lnTo>
                  <a:cubicBezTo>
                    <a:pt x="7082" y="489"/>
                    <a:pt x="7123" y="367"/>
                    <a:pt x="7082" y="204"/>
                  </a:cubicBezTo>
                  <a:cubicBezTo>
                    <a:pt x="7042"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2" name="Google Shape;1742;p35"/>
            <p:cNvSpPr/>
            <p:nvPr/>
          </p:nvSpPr>
          <p:spPr>
            <a:xfrm>
              <a:off x="4072475" y="4679200"/>
              <a:ext cx="178075" cy="60050"/>
            </a:xfrm>
            <a:custGeom>
              <a:avLst/>
              <a:gdLst/>
              <a:ahLst/>
              <a:cxnLst/>
              <a:rect l="l" t="t" r="r" b="b"/>
              <a:pathLst>
                <a:path w="7123" h="2402" extrusionOk="0">
                  <a:moveTo>
                    <a:pt x="5779" y="692"/>
                  </a:moveTo>
                  <a:lnTo>
                    <a:pt x="4536" y="1710"/>
                  </a:lnTo>
                  <a:lnTo>
                    <a:pt x="1343"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81"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3" name="Google Shape;1743;p35"/>
            <p:cNvSpPr/>
            <p:nvPr/>
          </p:nvSpPr>
          <p:spPr>
            <a:xfrm>
              <a:off x="3804900" y="4721925"/>
              <a:ext cx="178050" cy="59050"/>
            </a:xfrm>
            <a:custGeom>
              <a:avLst/>
              <a:gdLst/>
              <a:ahLst/>
              <a:cxnLst/>
              <a:rect l="l" t="t" r="r" b="b"/>
              <a:pathLst>
                <a:path w="7122" h="2362" extrusionOk="0">
                  <a:moveTo>
                    <a:pt x="5820" y="693"/>
                  </a:moveTo>
                  <a:lnTo>
                    <a:pt x="4558" y="1669"/>
                  </a:lnTo>
                  <a:lnTo>
                    <a:pt x="1343" y="1669"/>
                  </a:lnTo>
                  <a:lnTo>
                    <a:pt x="2583"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4" name="Google Shape;1744;p35"/>
            <p:cNvSpPr/>
            <p:nvPr/>
          </p:nvSpPr>
          <p:spPr>
            <a:xfrm>
              <a:off x="4020575"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5" name="Google Shape;1745;p35"/>
            <p:cNvSpPr/>
            <p:nvPr/>
          </p:nvSpPr>
          <p:spPr>
            <a:xfrm>
              <a:off x="3912725" y="4721925"/>
              <a:ext cx="178075" cy="59050"/>
            </a:xfrm>
            <a:custGeom>
              <a:avLst/>
              <a:gdLst/>
              <a:ahLst/>
              <a:cxnLst/>
              <a:rect l="l" t="t" r="r" b="b"/>
              <a:pathLst>
                <a:path w="7123" h="2362" extrusionOk="0">
                  <a:moveTo>
                    <a:pt x="5780" y="693"/>
                  </a:moveTo>
                  <a:lnTo>
                    <a:pt x="4559" y="1669"/>
                  </a:lnTo>
                  <a:lnTo>
                    <a:pt x="1344" y="1669"/>
                  </a:lnTo>
                  <a:lnTo>
                    <a:pt x="2584" y="693"/>
                  </a:lnTo>
                  <a:close/>
                  <a:moveTo>
                    <a:pt x="2443" y="1"/>
                  </a:moveTo>
                  <a:cubicBezTo>
                    <a:pt x="2361" y="1"/>
                    <a:pt x="2321" y="41"/>
                    <a:pt x="2239" y="82"/>
                  </a:cubicBezTo>
                  <a:lnTo>
                    <a:pt x="164" y="1751"/>
                  </a:lnTo>
                  <a:cubicBezTo>
                    <a:pt x="42" y="1832"/>
                    <a:pt x="1" y="1995"/>
                    <a:pt x="42" y="2117"/>
                  </a:cubicBezTo>
                  <a:cubicBezTo>
                    <a:pt x="82" y="2280"/>
                    <a:pt x="204" y="2361"/>
                    <a:pt x="367" y="2361"/>
                  </a:cubicBezTo>
                  <a:lnTo>
                    <a:pt x="4681"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6" name="Google Shape;1746;p35"/>
            <p:cNvSpPr/>
            <p:nvPr/>
          </p:nvSpPr>
          <p:spPr>
            <a:xfrm>
              <a:off x="4235250"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01" y="82"/>
                    <a:pt x="687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7" name="Google Shape;1747;p35"/>
            <p:cNvSpPr/>
            <p:nvPr/>
          </p:nvSpPr>
          <p:spPr>
            <a:xfrm>
              <a:off x="4287150" y="4679200"/>
              <a:ext cx="178075" cy="60050"/>
            </a:xfrm>
            <a:custGeom>
              <a:avLst/>
              <a:gdLst/>
              <a:ahLst/>
              <a:cxnLst/>
              <a:rect l="l" t="t" r="r" b="b"/>
              <a:pathLst>
                <a:path w="7123" h="2402" extrusionOk="0">
                  <a:moveTo>
                    <a:pt x="5820" y="692"/>
                  </a:moveTo>
                  <a:lnTo>
                    <a:pt x="4577" y="1710"/>
                  </a:lnTo>
                  <a:lnTo>
                    <a:pt x="134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 name="Google Shape;1748;p35"/>
            <p:cNvSpPr/>
            <p:nvPr/>
          </p:nvSpPr>
          <p:spPr>
            <a:xfrm>
              <a:off x="4824350" y="4679200"/>
              <a:ext cx="178075" cy="60050"/>
            </a:xfrm>
            <a:custGeom>
              <a:avLst/>
              <a:gdLst/>
              <a:ahLst/>
              <a:cxnLst/>
              <a:rect l="l" t="t" r="r" b="b"/>
              <a:pathLst>
                <a:path w="7123" h="2402" extrusionOk="0">
                  <a:moveTo>
                    <a:pt x="5820" y="692"/>
                  </a:moveTo>
                  <a:lnTo>
                    <a:pt x="4559" y="1710"/>
                  </a:lnTo>
                  <a:lnTo>
                    <a:pt x="133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9" name="Google Shape;1749;p35"/>
            <p:cNvSpPr/>
            <p:nvPr/>
          </p:nvSpPr>
          <p:spPr>
            <a:xfrm>
              <a:off x="4180325"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2" y="2361"/>
                    <a:pt x="4843" y="2320"/>
                  </a:cubicBezTo>
                  <a:lnTo>
                    <a:pt x="6959" y="611"/>
                  </a:lnTo>
                  <a:cubicBezTo>
                    <a:pt x="7082" y="529"/>
                    <a:pt x="7122" y="367"/>
                    <a:pt x="7041" y="245"/>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0" name="Google Shape;1750;p35"/>
            <p:cNvSpPr/>
            <p:nvPr/>
          </p:nvSpPr>
          <p:spPr>
            <a:xfrm>
              <a:off x="4609675" y="4679200"/>
              <a:ext cx="178075" cy="60050"/>
            </a:xfrm>
            <a:custGeom>
              <a:avLst/>
              <a:gdLst/>
              <a:ahLst/>
              <a:cxnLst/>
              <a:rect l="l" t="t" r="r" b="b"/>
              <a:pathLst>
                <a:path w="7123" h="2402" extrusionOk="0">
                  <a:moveTo>
                    <a:pt x="5779" y="692"/>
                  </a:moveTo>
                  <a:lnTo>
                    <a:pt x="4536" y="1710"/>
                  </a:lnTo>
                  <a:lnTo>
                    <a:pt x="1343" y="1710"/>
                  </a:lnTo>
                  <a:lnTo>
                    <a:pt x="2564" y="692"/>
                  </a:lnTo>
                  <a:close/>
                  <a:moveTo>
                    <a:pt x="2442" y="0"/>
                  </a:moveTo>
                  <a:cubicBezTo>
                    <a:pt x="2402" y="0"/>
                    <a:pt x="2320" y="41"/>
                    <a:pt x="2239" y="82"/>
                  </a:cubicBezTo>
                  <a:lnTo>
                    <a:pt x="163" y="1791"/>
                  </a:lnTo>
                  <a:cubicBezTo>
                    <a:pt x="41" y="1872"/>
                    <a:pt x="0" y="2035"/>
                    <a:pt x="41" y="2157"/>
                  </a:cubicBezTo>
                  <a:cubicBezTo>
                    <a:pt x="82" y="2279"/>
                    <a:pt x="204"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1" name="Google Shape;1751;p35"/>
            <p:cNvSpPr/>
            <p:nvPr/>
          </p:nvSpPr>
          <p:spPr>
            <a:xfrm>
              <a:off x="4717525"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43" y="2320"/>
                  </a:cubicBezTo>
                  <a:lnTo>
                    <a:pt x="6959" y="611"/>
                  </a:lnTo>
                  <a:cubicBezTo>
                    <a:pt x="7082" y="529"/>
                    <a:pt x="7122" y="367"/>
                    <a:pt x="7082" y="245"/>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2" name="Google Shape;1752;p35"/>
            <p:cNvSpPr/>
            <p:nvPr/>
          </p:nvSpPr>
          <p:spPr>
            <a:xfrm>
              <a:off x="4664625" y="4721925"/>
              <a:ext cx="178075" cy="59050"/>
            </a:xfrm>
            <a:custGeom>
              <a:avLst/>
              <a:gdLst/>
              <a:ahLst/>
              <a:cxnLst/>
              <a:rect l="l" t="t" r="r" b="b"/>
              <a:pathLst>
                <a:path w="7123" h="2362" extrusionOk="0">
                  <a:moveTo>
                    <a:pt x="5820" y="693"/>
                  </a:moveTo>
                  <a:lnTo>
                    <a:pt x="4558" y="1669"/>
                  </a:lnTo>
                  <a:lnTo>
                    <a:pt x="1352" y="1669"/>
                  </a:lnTo>
                  <a:lnTo>
                    <a:pt x="2605"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3" name="Google Shape;1753;p35"/>
            <p:cNvSpPr/>
            <p:nvPr/>
          </p:nvSpPr>
          <p:spPr>
            <a:xfrm>
              <a:off x="4501825" y="4679200"/>
              <a:ext cx="178075" cy="60050"/>
            </a:xfrm>
            <a:custGeom>
              <a:avLst/>
              <a:gdLst/>
              <a:ahLst/>
              <a:cxnLst/>
              <a:rect l="l" t="t" r="r" b="b"/>
              <a:pathLst>
                <a:path w="7123" h="2402" extrusionOk="0">
                  <a:moveTo>
                    <a:pt x="5820" y="692"/>
                  </a:moveTo>
                  <a:lnTo>
                    <a:pt x="4577" y="1710"/>
                  </a:lnTo>
                  <a:lnTo>
                    <a:pt x="1344" y="1710"/>
                  </a:lnTo>
                  <a:lnTo>
                    <a:pt x="2605" y="692"/>
                  </a:lnTo>
                  <a:close/>
                  <a:moveTo>
                    <a:pt x="2483" y="0"/>
                  </a:moveTo>
                  <a:cubicBezTo>
                    <a:pt x="2402" y="0"/>
                    <a:pt x="2320" y="41"/>
                    <a:pt x="2280" y="82"/>
                  </a:cubicBezTo>
                  <a:lnTo>
                    <a:pt x="163" y="1791"/>
                  </a:lnTo>
                  <a:cubicBezTo>
                    <a:pt x="41" y="1872"/>
                    <a:pt x="1" y="2035"/>
                    <a:pt x="82" y="2157"/>
                  </a:cubicBezTo>
                  <a:cubicBezTo>
                    <a:pt x="123" y="2279"/>
                    <a:pt x="245" y="2402"/>
                    <a:pt x="367" y="2402"/>
                  </a:cubicBezTo>
                  <a:lnTo>
                    <a:pt x="4681" y="2402"/>
                  </a:lnTo>
                  <a:cubicBezTo>
                    <a:pt x="4762" y="2402"/>
                    <a:pt x="4843" y="2361"/>
                    <a:pt x="4884" y="2320"/>
                  </a:cubicBezTo>
                  <a:lnTo>
                    <a:pt x="7000" y="611"/>
                  </a:lnTo>
                  <a:cubicBezTo>
                    <a:pt x="7082" y="529"/>
                    <a:pt x="7123" y="367"/>
                    <a:pt x="7082" y="245"/>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4" name="Google Shape;1754;p35"/>
            <p:cNvSpPr/>
            <p:nvPr/>
          </p:nvSpPr>
          <p:spPr>
            <a:xfrm>
              <a:off x="4238300" y="4806375"/>
              <a:ext cx="178075" cy="59025"/>
            </a:xfrm>
            <a:custGeom>
              <a:avLst/>
              <a:gdLst/>
              <a:ahLst/>
              <a:cxnLst/>
              <a:rect l="l" t="t" r="r" b="b"/>
              <a:pathLst>
                <a:path w="7123" h="2361" extrusionOk="0">
                  <a:moveTo>
                    <a:pt x="5780" y="692"/>
                  </a:moveTo>
                  <a:lnTo>
                    <a:pt x="4518" y="1669"/>
                  </a:lnTo>
                  <a:lnTo>
                    <a:pt x="1303" y="1669"/>
                  </a:lnTo>
                  <a:lnTo>
                    <a:pt x="2543" y="692"/>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2" y="204"/>
                  </a:cubicBezTo>
                  <a:cubicBezTo>
                    <a:pt x="7001" y="82"/>
                    <a:pt x="687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5" name="Google Shape;1755;p35"/>
            <p:cNvSpPr/>
            <p:nvPr/>
          </p:nvSpPr>
          <p:spPr>
            <a:xfrm>
              <a:off x="4345150"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9"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6" name="Google Shape;1756;p35"/>
            <p:cNvSpPr/>
            <p:nvPr/>
          </p:nvSpPr>
          <p:spPr>
            <a:xfrm>
              <a:off x="41304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7" name="Google Shape;1757;p35"/>
            <p:cNvSpPr/>
            <p:nvPr/>
          </p:nvSpPr>
          <p:spPr>
            <a:xfrm>
              <a:off x="4453000" y="4806375"/>
              <a:ext cx="178075" cy="59025"/>
            </a:xfrm>
            <a:custGeom>
              <a:avLst/>
              <a:gdLst/>
              <a:ahLst/>
              <a:cxnLst/>
              <a:rect l="l" t="t" r="r" b="b"/>
              <a:pathLst>
                <a:path w="7123" h="2361" extrusionOk="0">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4" y="2361"/>
                    <a:pt x="366" y="2361"/>
                  </a:cubicBezTo>
                  <a:lnTo>
                    <a:pt x="464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 name="Google Shape;1758;p35"/>
            <p:cNvSpPr/>
            <p:nvPr/>
          </p:nvSpPr>
          <p:spPr>
            <a:xfrm>
              <a:off x="40226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 name="Google Shape;1759;p35"/>
            <p:cNvSpPr/>
            <p:nvPr/>
          </p:nvSpPr>
          <p:spPr>
            <a:xfrm>
              <a:off x="3915800" y="4806375"/>
              <a:ext cx="178050" cy="59025"/>
            </a:xfrm>
            <a:custGeom>
              <a:avLst/>
              <a:gdLst/>
              <a:ahLst/>
              <a:cxnLst/>
              <a:rect l="l" t="t" r="r" b="b"/>
              <a:pathLst>
                <a:path w="7122" h="2361" extrusionOk="0">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3"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0" name="Google Shape;1760;p35"/>
            <p:cNvSpPr/>
            <p:nvPr/>
          </p:nvSpPr>
          <p:spPr>
            <a:xfrm>
              <a:off x="45598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7" y="2361"/>
                  </a:cubicBezTo>
                  <a:lnTo>
                    <a:pt x="4680" y="2361"/>
                  </a:lnTo>
                  <a:cubicBezTo>
                    <a:pt x="4762" y="2361"/>
                    <a:pt x="4843" y="2320"/>
                    <a:pt x="4884" y="2280"/>
                  </a:cubicBezTo>
                  <a:lnTo>
                    <a:pt x="7000" y="611"/>
                  </a:lnTo>
                  <a:cubicBezTo>
                    <a:pt x="7082" y="489"/>
                    <a:pt x="7122" y="367"/>
                    <a:pt x="7082"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1" name="Google Shape;1761;p35"/>
            <p:cNvSpPr/>
            <p:nvPr/>
          </p:nvSpPr>
          <p:spPr>
            <a:xfrm>
              <a:off x="3700100" y="4806375"/>
              <a:ext cx="179075" cy="59025"/>
            </a:xfrm>
            <a:custGeom>
              <a:avLst/>
              <a:gdLst/>
              <a:ahLst/>
              <a:cxnLst/>
              <a:rect l="l" t="t" r="r" b="b"/>
              <a:pathLst>
                <a:path w="716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82" y="1832"/>
                    <a:pt x="0" y="1995"/>
                    <a:pt x="82" y="2117"/>
                  </a:cubicBezTo>
                  <a:cubicBezTo>
                    <a:pt x="122" y="2280"/>
                    <a:pt x="244" y="2361"/>
                    <a:pt x="407" y="2361"/>
                  </a:cubicBezTo>
                  <a:lnTo>
                    <a:pt x="4680" y="2361"/>
                  </a:lnTo>
                  <a:cubicBezTo>
                    <a:pt x="4762" y="2361"/>
                    <a:pt x="4843" y="2320"/>
                    <a:pt x="4884" y="2280"/>
                  </a:cubicBezTo>
                  <a:lnTo>
                    <a:pt x="7000" y="611"/>
                  </a:lnTo>
                  <a:cubicBezTo>
                    <a:pt x="7122" y="489"/>
                    <a:pt x="7163" y="367"/>
                    <a:pt x="7082" y="204"/>
                  </a:cubicBezTo>
                  <a:cubicBezTo>
                    <a:pt x="7041" y="82"/>
                    <a:pt x="6919" y="1"/>
                    <a:pt x="6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 name="Google Shape;1762;p35"/>
            <p:cNvSpPr/>
            <p:nvPr/>
          </p:nvSpPr>
          <p:spPr>
            <a:xfrm>
              <a:off x="3807950"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3" name="Google Shape;1763;p35"/>
            <p:cNvSpPr/>
            <p:nvPr/>
          </p:nvSpPr>
          <p:spPr>
            <a:xfrm>
              <a:off x="4879300" y="4721925"/>
              <a:ext cx="179075" cy="59050"/>
            </a:xfrm>
            <a:custGeom>
              <a:avLst/>
              <a:gdLst/>
              <a:ahLst/>
              <a:cxnLst/>
              <a:rect l="l" t="t" r="r" b="b"/>
              <a:pathLst>
                <a:path w="7163" h="2362" extrusionOk="0">
                  <a:moveTo>
                    <a:pt x="5820" y="693"/>
                  </a:moveTo>
                  <a:lnTo>
                    <a:pt x="4558" y="1669"/>
                  </a:lnTo>
                  <a:lnTo>
                    <a:pt x="1378" y="1669"/>
                  </a:lnTo>
                  <a:lnTo>
                    <a:pt x="2605" y="693"/>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63"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4" name="Google Shape;1764;p35"/>
            <p:cNvSpPr/>
            <p:nvPr/>
          </p:nvSpPr>
          <p:spPr>
            <a:xfrm>
              <a:off x="4984075" y="4637475"/>
              <a:ext cx="178075" cy="59050"/>
            </a:xfrm>
            <a:custGeom>
              <a:avLst/>
              <a:gdLst/>
              <a:ahLst/>
              <a:cxnLst/>
              <a:rect l="l" t="t" r="r" b="b"/>
              <a:pathLst>
                <a:path w="7123" h="2362" extrusionOk="0">
                  <a:moveTo>
                    <a:pt x="5821" y="693"/>
                  </a:moveTo>
                  <a:lnTo>
                    <a:pt x="4559" y="1669"/>
                  </a:lnTo>
                  <a:lnTo>
                    <a:pt x="1344" y="1669"/>
                  </a:lnTo>
                  <a:lnTo>
                    <a:pt x="2584"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2"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5" name="Google Shape;1765;p35"/>
            <p:cNvSpPr/>
            <p:nvPr/>
          </p:nvSpPr>
          <p:spPr>
            <a:xfrm>
              <a:off x="4932200" y="4679200"/>
              <a:ext cx="178075" cy="60050"/>
            </a:xfrm>
            <a:custGeom>
              <a:avLst/>
              <a:gdLst/>
              <a:ahLst/>
              <a:cxnLst/>
              <a:rect l="l" t="t" r="r" b="b"/>
              <a:pathLst>
                <a:path w="7123" h="2402" extrusionOk="0">
                  <a:moveTo>
                    <a:pt x="5779" y="692"/>
                  </a:moveTo>
                  <a:lnTo>
                    <a:pt x="4558" y="1710"/>
                  </a:lnTo>
                  <a:lnTo>
                    <a:pt x="1318"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6" name="Google Shape;1766;p35"/>
            <p:cNvSpPr/>
            <p:nvPr/>
          </p:nvSpPr>
          <p:spPr>
            <a:xfrm>
              <a:off x="35932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360"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7" name="Google Shape;1767;p35"/>
            <p:cNvSpPr/>
            <p:nvPr/>
          </p:nvSpPr>
          <p:spPr>
            <a:xfrm>
              <a:off x="46676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02"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8" name="Google Shape;1768;p35"/>
            <p:cNvSpPr/>
            <p:nvPr/>
          </p:nvSpPr>
          <p:spPr>
            <a:xfrm>
              <a:off x="4775525" y="4806375"/>
              <a:ext cx="178075" cy="59025"/>
            </a:xfrm>
            <a:custGeom>
              <a:avLst/>
              <a:gdLst/>
              <a:ahLst/>
              <a:cxnLst/>
              <a:rect l="l" t="t" r="r" b="b"/>
              <a:pathLst>
                <a:path w="7123" h="2361" extrusionOk="0">
                  <a:moveTo>
                    <a:pt x="5779" y="692"/>
                  </a:moveTo>
                  <a:lnTo>
                    <a:pt x="4517" y="1669"/>
                  </a:lnTo>
                  <a:lnTo>
                    <a:pt x="1337" y="1669"/>
                  </a:lnTo>
                  <a:lnTo>
                    <a:pt x="2564" y="692"/>
                  </a:lnTo>
                  <a:close/>
                  <a:moveTo>
                    <a:pt x="2442" y="1"/>
                  </a:moveTo>
                  <a:cubicBezTo>
                    <a:pt x="2360" y="1"/>
                    <a:pt x="2279" y="41"/>
                    <a:pt x="2238" y="82"/>
                  </a:cubicBezTo>
                  <a:lnTo>
                    <a:pt x="122" y="1751"/>
                  </a:lnTo>
                  <a:cubicBezTo>
                    <a:pt x="41" y="1832"/>
                    <a:pt x="0" y="1995"/>
                    <a:pt x="41" y="2117"/>
                  </a:cubicBezTo>
                  <a:cubicBezTo>
                    <a:pt x="81" y="2280"/>
                    <a:pt x="204"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9" name="Google Shape;1769;p35"/>
            <p:cNvSpPr/>
            <p:nvPr/>
          </p:nvSpPr>
          <p:spPr>
            <a:xfrm>
              <a:off x="4827400" y="4763650"/>
              <a:ext cx="178075" cy="60050"/>
            </a:xfrm>
            <a:custGeom>
              <a:avLst/>
              <a:gdLst/>
              <a:ahLst/>
              <a:cxnLst/>
              <a:rect l="l" t="t" r="r" b="b"/>
              <a:pathLst>
                <a:path w="7123" h="2402" extrusionOk="0">
                  <a:moveTo>
                    <a:pt x="5780" y="692"/>
                  </a:moveTo>
                  <a:lnTo>
                    <a:pt x="4559" y="1710"/>
                  </a:lnTo>
                  <a:lnTo>
                    <a:pt x="1318" y="1710"/>
                  </a:lnTo>
                  <a:lnTo>
                    <a:pt x="2564" y="692"/>
                  </a:lnTo>
                  <a:close/>
                  <a:moveTo>
                    <a:pt x="2442"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0" name="Google Shape;1770;p35"/>
            <p:cNvSpPr/>
            <p:nvPr/>
          </p:nvSpPr>
          <p:spPr>
            <a:xfrm>
              <a:off x="3590200" y="4721925"/>
              <a:ext cx="178075" cy="59050"/>
            </a:xfrm>
            <a:custGeom>
              <a:avLst/>
              <a:gdLst/>
              <a:ahLst/>
              <a:cxnLst/>
              <a:rect l="l" t="t" r="r" b="b"/>
              <a:pathLst>
                <a:path w="7123" h="2362" extrusionOk="0">
                  <a:moveTo>
                    <a:pt x="5786" y="693"/>
                  </a:moveTo>
                  <a:lnTo>
                    <a:pt x="4559"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0"/>
                    <a:pt x="4885" y="2280"/>
                  </a:cubicBezTo>
                  <a:lnTo>
                    <a:pt x="6960" y="611"/>
                  </a:lnTo>
                  <a:cubicBezTo>
                    <a:pt x="7082" y="489"/>
                    <a:pt x="7123" y="367"/>
                    <a:pt x="7082" y="204"/>
                  </a:cubicBezTo>
                  <a:cubicBezTo>
                    <a:pt x="7042" y="82"/>
                    <a:pt x="691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1" name="Google Shape;1771;p35"/>
            <p:cNvSpPr/>
            <p:nvPr/>
          </p:nvSpPr>
          <p:spPr>
            <a:xfrm>
              <a:off x="4340050"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41" y="204"/>
                  </a:cubicBezTo>
                  <a:cubicBezTo>
                    <a:pt x="7001" y="82"/>
                    <a:pt x="6878"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2" name="Google Shape;1772;p35"/>
            <p:cNvSpPr/>
            <p:nvPr/>
          </p:nvSpPr>
          <p:spPr>
            <a:xfrm>
              <a:off x="4446875" y="4637475"/>
              <a:ext cx="178075" cy="59050"/>
            </a:xfrm>
            <a:custGeom>
              <a:avLst/>
              <a:gdLst/>
              <a:ahLst/>
              <a:cxnLst/>
              <a:rect l="l" t="t" r="r" b="b"/>
              <a:pathLst>
                <a:path w="7123" h="2362" extrusionOk="0">
                  <a:moveTo>
                    <a:pt x="5821" y="693"/>
                  </a:moveTo>
                  <a:lnTo>
                    <a:pt x="4581" y="1669"/>
                  </a:lnTo>
                  <a:lnTo>
                    <a:pt x="1344" y="1669"/>
                  </a:lnTo>
                  <a:lnTo>
                    <a:pt x="2605"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6960" y="611"/>
                  </a:lnTo>
                  <a:cubicBezTo>
                    <a:pt x="7082" y="489"/>
                    <a:pt x="7123" y="367"/>
                    <a:pt x="7082" y="204"/>
                  </a:cubicBezTo>
                  <a:cubicBezTo>
                    <a:pt x="7041"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3" name="Google Shape;1773;p35"/>
            <p:cNvSpPr/>
            <p:nvPr/>
          </p:nvSpPr>
          <p:spPr>
            <a:xfrm>
              <a:off x="4232200" y="4637475"/>
              <a:ext cx="178075" cy="59050"/>
            </a:xfrm>
            <a:custGeom>
              <a:avLst/>
              <a:gdLst/>
              <a:ahLst/>
              <a:cxnLst/>
              <a:rect l="l" t="t" r="r" b="b"/>
              <a:pathLst>
                <a:path w="7123" h="2362" extrusionOk="0">
                  <a:moveTo>
                    <a:pt x="5780" y="693"/>
                  </a:moveTo>
                  <a:lnTo>
                    <a:pt x="4540" y="1669"/>
                  </a:lnTo>
                  <a:lnTo>
                    <a:pt x="1344" y="1669"/>
                  </a:lnTo>
                  <a:lnTo>
                    <a:pt x="2565" y="693"/>
                  </a:lnTo>
                  <a:close/>
                  <a:moveTo>
                    <a:pt x="2443" y="1"/>
                  </a:moveTo>
                  <a:cubicBezTo>
                    <a:pt x="2361" y="1"/>
                    <a:pt x="2321"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91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4" name="Google Shape;1774;p35"/>
            <p:cNvSpPr/>
            <p:nvPr/>
          </p:nvSpPr>
          <p:spPr>
            <a:xfrm>
              <a:off x="4554725"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64"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5" name="Google Shape;1775;p35"/>
            <p:cNvSpPr/>
            <p:nvPr/>
          </p:nvSpPr>
          <p:spPr>
            <a:xfrm>
              <a:off x="4769400" y="4637475"/>
              <a:ext cx="178075" cy="59050"/>
            </a:xfrm>
            <a:custGeom>
              <a:avLst/>
              <a:gdLst/>
              <a:ahLst/>
              <a:cxnLst/>
              <a:rect l="l" t="t" r="r" b="b"/>
              <a:pathLst>
                <a:path w="7123" h="2362" extrusionOk="0">
                  <a:moveTo>
                    <a:pt x="5780" y="693"/>
                  </a:moveTo>
                  <a:lnTo>
                    <a:pt x="4540" y="1669"/>
                  </a:lnTo>
                  <a:lnTo>
                    <a:pt x="1344" y="1669"/>
                  </a:lnTo>
                  <a:lnTo>
                    <a:pt x="2565" y="693"/>
                  </a:lnTo>
                  <a:close/>
                  <a:moveTo>
                    <a:pt x="244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1"/>
                    <a:pt x="4884" y="2280"/>
                  </a:cubicBezTo>
                  <a:lnTo>
                    <a:pt x="6960" y="611"/>
                  </a:lnTo>
                  <a:cubicBezTo>
                    <a:pt x="7082" y="489"/>
                    <a:pt x="7123" y="367"/>
                    <a:pt x="7082" y="204"/>
                  </a:cubicBezTo>
                  <a:cubicBezTo>
                    <a:pt x="7041"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35"/>
            <p:cNvSpPr/>
            <p:nvPr/>
          </p:nvSpPr>
          <p:spPr>
            <a:xfrm>
              <a:off x="4661550" y="4637475"/>
              <a:ext cx="178075" cy="59050"/>
            </a:xfrm>
            <a:custGeom>
              <a:avLst/>
              <a:gdLst/>
              <a:ahLst/>
              <a:cxnLst/>
              <a:rect l="l" t="t" r="r" b="b"/>
              <a:pathLst>
                <a:path w="7123" h="2362" extrusionOk="0">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3" y="2361"/>
                    <a:pt x="4844" y="2321"/>
                    <a:pt x="4885" y="2280"/>
                  </a:cubicBezTo>
                  <a:lnTo>
                    <a:pt x="7001" y="611"/>
                  </a:lnTo>
                  <a:cubicBezTo>
                    <a:pt x="7082" y="489"/>
                    <a:pt x="7123" y="367"/>
                    <a:pt x="7082" y="204"/>
                  </a:cubicBezTo>
                  <a:cubicBezTo>
                    <a:pt x="7042"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 name="Google Shape;1777;p35"/>
            <p:cNvSpPr/>
            <p:nvPr/>
          </p:nvSpPr>
          <p:spPr>
            <a:xfrm>
              <a:off x="4124350" y="4637475"/>
              <a:ext cx="178075" cy="59050"/>
            </a:xfrm>
            <a:custGeom>
              <a:avLst/>
              <a:gdLst/>
              <a:ahLst/>
              <a:cxnLst/>
              <a:rect l="l" t="t" r="r" b="b"/>
              <a:pathLst>
                <a:path w="7123" h="2362" extrusionOk="0">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1" y="82"/>
                    <a:pt x="691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8" name="Google Shape;1778;p35"/>
            <p:cNvSpPr/>
            <p:nvPr/>
          </p:nvSpPr>
          <p:spPr>
            <a:xfrm>
              <a:off x="3538325" y="4763650"/>
              <a:ext cx="178075" cy="60050"/>
            </a:xfrm>
            <a:custGeom>
              <a:avLst/>
              <a:gdLst/>
              <a:ahLst/>
              <a:cxnLst/>
              <a:rect l="l" t="t" r="r" b="b"/>
              <a:pathLst>
                <a:path w="7123" h="2402" extrusionOk="0">
                  <a:moveTo>
                    <a:pt x="5764" y="692"/>
                  </a:moveTo>
                  <a:lnTo>
                    <a:pt x="4518"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35"/>
            <p:cNvSpPr/>
            <p:nvPr/>
          </p:nvSpPr>
          <p:spPr>
            <a:xfrm>
              <a:off x="3642100" y="4679200"/>
              <a:ext cx="179100" cy="60050"/>
            </a:xfrm>
            <a:custGeom>
              <a:avLst/>
              <a:gdLst/>
              <a:ahLst/>
              <a:cxnLst/>
              <a:rect l="l" t="t" r="r" b="b"/>
              <a:pathLst>
                <a:path w="7164" h="2402" extrusionOk="0">
                  <a:moveTo>
                    <a:pt x="5805" y="692"/>
                  </a:moveTo>
                  <a:lnTo>
                    <a:pt x="4559" y="1710"/>
                  </a:lnTo>
                  <a:lnTo>
                    <a:pt x="1343" y="1710"/>
                  </a:lnTo>
                  <a:lnTo>
                    <a:pt x="2605" y="692"/>
                  </a:lnTo>
                  <a:close/>
                  <a:moveTo>
                    <a:pt x="2483" y="0"/>
                  </a:moveTo>
                  <a:cubicBezTo>
                    <a:pt x="2402" y="0"/>
                    <a:pt x="2320" y="41"/>
                    <a:pt x="2280" y="82"/>
                  </a:cubicBezTo>
                  <a:lnTo>
                    <a:pt x="163" y="1791"/>
                  </a:lnTo>
                  <a:cubicBezTo>
                    <a:pt x="82" y="1872"/>
                    <a:pt x="0" y="2035"/>
                    <a:pt x="82" y="2157"/>
                  </a:cubicBezTo>
                  <a:cubicBezTo>
                    <a:pt x="123" y="2279"/>
                    <a:pt x="245" y="2402"/>
                    <a:pt x="407" y="2402"/>
                  </a:cubicBezTo>
                  <a:lnTo>
                    <a:pt x="4681" y="2402"/>
                  </a:lnTo>
                  <a:cubicBezTo>
                    <a:pt x="4762" y="2402"/>
                    <a:pt x="4843" y="2361"/>
                    <a:pt x="4884" y="2320"/>
                  </a:cubicBezTo>
                  <a:lnTo>
                    <a:pt x="7000" y="611"/>
                  </a:lnTo>
                  <a:cubicBezTo>
                    <a:pt x="7082" y="529"/>
                    <a:pt x="7163" y="367"/>
                    <a:pt x="7082" y="245"/>
                  </a:cubicBezTo>
                  <a:cubicBezTo>
                    <a:pt x="7041" y="122"/>
                    <a:pt x="6919" y="0"/>
                    <a:pt x="6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 name="Google Shape;1780;p35"/>
            <p:cNvSpPr/>
            <p:nvPr/>
          </p:nvSpPr>
          <p:spPr>
            <a:xfrm>
              <a:off x="4877250"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82" y="204"/>
                  </a:cubicBezTo>
                  <a:cubicBezTo>
                    <a:pt x="7001" y="82"/>
                    <a:pt x="687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 name="Google Shape;1781;p35"/>
            <p:cNvSpPr/>
            <p:nvPr/>
          </p:nvSpPr>
          <p:spPr>
            <a:xfrm>
              <a:off x="34854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35"/>
            <p:cNvSpPr/>
            <p:nvPr/>
          </p:nvSpPr>
          <p:spPr>
            <a:xfrm>
              <a:off x="3695000" y="4637475"/>
              <a:ext cx="178075" cy="59050"/>
            </a:xfrm>
            <a:custGeom>
              <a:avLst/>
              <a:gdLst/>
              <a:ahLst/>
              <a:cxnLst/>
              <a:rect l="l" t="t" r="r" b="b"/>
              <a:pathLst>
                <a:path w="7123" h="2362" extrusionOk="0">
                  <a:moveTo>
                    <a:pt x="5786" y="693"/>
                  </a:moveTo>
                  <a:lnTo>
                    <a:pt x="4559" y="1669"/>
                  </a:lnTo>
                  <a:lnTo>
                    <a:pt x="1303" y="1669"/>
                  </a:lnTo>
                  <a:lnTo>
                    <a:pt x="2565" y="693"/>
                  </a:lnTo>
                  <a:close/>
                  <a:moveTo>
                    <a:pt x="2443" y="1"/>
                  </a:moveTo>
                  <a:cubicBezTo>
                    <a:pt x="2361" y="1"/>
                    <a:pt x="2320"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35"/>
            <p:cNvSpPr/>
            <p:nvPr/>
          </p:nvSpPr>
          <p:spPr>
            <a:xfrm>
              <a:off x="3909675" y="4637475"/>
              <a:ext cx="178075" cy="59050"/>
            </a:xfrm>
            <a:custGeom>
              <a:avLst/>
              <a:gdLst/>
              <a:ahLst/>
              <a:cxnLst/>
              <a:rect l="l" t="t" r="r" b="b"/>
              <a:pathLst>
                <a:path w="7123" h="2362" extrusionOk="0">
                  <a:moveTo>
                    <a:pt x="5821" y="693"/>
                  </a:moveTo>
                  <a:lnTo>
                    <a:pt x="4581"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44" y="2321"/>
                    <a:pt x="4884" y="2280"/>
                  </a:cubicBezTo>
                  <a:lnTo>
                    <a:pt x="6960" y="611"/>
                  </a:lnTo>
                  <a:cubicBezTo>
                    <a:pt x="7082" y="489"/>
                    <a:pt x="7123" y="367"/>
                    <a:pt x="7082" y="204"/>
                  </a:cubicBezTo>
                  <a:cubicBezTo>
                    <a:pt x="7041" y="82"/>
                    <a:pt x="691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35"/>
            <p:cNvSpPr/>
            <p:nvPr/>
          </p:nvSpPr>
          <p:spPr>
            <a:xfrm>
              <a:off x="3801825" y="4637475"/>
              <a:ext cx="179100" cy="59050"/>
            </a:xfrm>
            <a:custGeom>
              <a:avLst/>
              <a:gdLst/>
              <a:ahLst/>
              <a:cxnLst/>
              <a:rect l="l" t="t" r="r" b="b"/>
              <a:pathLst>
                <a:path w="7164" h="2362" extrusionOk="0">
                  <a:moveTo>
                    <a:pt x="5821" y="693"/>
                  </a:moveTo>
                  <a:lnTo>
                    <a:pt x="4581" y="1669"/>
                  </a:lnTo>
                  <a:lnTo>
                    <a:pt x="1344" y="1669"/>
                  </a:lnTo>
                  <a:lnTo>
                    <a:pt x="2606" y="693"/>
                  </a:lnTo>
                  <a:close/>
                  <a:moveTo>
                    <a:pt x="2483" y="1"/>
                  </a:moveTo>
                  <a:cubicBezTo>
                    <a:pt x="2402" y="1"/>
                    <a:pt x="2321" y="41"/>
                    <a:pt x="2280" y="82"/>
                  </a:cubicBezTo>
                  <a:lnTo>
                    <a:pt x="164" y="1751"/>
                  </a:lnTo>
                  <a:cubicBezTo>
                    <a:pt x="82" y="1832"/>
                    <a:pt x="1" y="1995"/>
                    <a:pt x="82" y="2117"/>
                  </a:cubicBezTo>
                  <a:cubicBezTo>
                    <a:pt x="123" y="2280"/>
                    <a:pt x="245" y="2361"/>
                    <a:pt x="408" y="2361"/>
                  </a:cubicBezTo>
                  <a:lnTo>
                    <a:pt x="4681" y="2361"/>
                  </a:lnTo>
                  <a:cubicBezTo>
                    <a:pt x="4762" y="2361"/>
                    <a:pt x="4844" y="2321"/>
                    <a:pt x="4885" y="2280"/>
                  </a:cubicBezTo>
                  <a:lnTo>
                    <a:pt x="7001" y="611"/>
                  </a:lnTo>
                  <a:cubicBezTo>
                    <a:pt x="7123" y="489"/>
                    <a:pt x="7164" y="367"/>
                    <a:pt x="7082" y="204"/>
                  </a:cubicBezTo>
                  <a:cubicBezTo>
                    <a:pt x="7042" y="82"/>
                    <a:pt x="6919" y="1"/>
                    <a:pt x="6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5" name="Google Shape;1785;p35"/>
            <p:cNvSpPr/>
            <p:nvPr/>
          </p:nvSpPr>
          <p:spPr>
            <a:xfrm>
              <a:off x="4017525"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63"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01" y="82"/>
                    <a:pt x="687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6" name="Google Shape;1786;p35"/>
            <p:cNvSpPr/>
            <p:nvPr/>
          </p:nvSpPr>
          <p:spPr>
            <a:xfrm>
              <a:off x="4791800" y="4478775"/>
              <a:ext cx="657275" cy="73275"/>
            </a:xfrm>
            <a:custGeom>
              <a:avLst/>
              <a:gdLst/>
              <a:ahLst/>
              <a:cxnLst/>
              <a:rect l="l" t="t" r="r" b="b"/>
              <a:pathLst>
                <a:path w="26291" h="2931" extrusionOk="0">
                  <a:moveTo>
                    <a:pt x="5087" y="0"/>
                  </a:moveTo>
                  <a:lnTo>
                    <a:pt x="4925" y="41"/>
                  </a:lnTo>
                  <a:lnTo>
                    <a:pt x="326" y="2238"/>
                  </a:lnTo>
                  <a:cubicBezTo>
                    <a:pt x="0" y="2401"/>
                    <a:pt x="122" y="2930"/>
                    <a:pt x="489" y="2930"/>
                  </a:cubicBezTo>
                  <a:lnTo>
                    <a:pt x="22913" y="2930"/>
                  </a:lnTo>
                  <a:cubicBezTo>
                    <a:pt x="22994" y="2930"/>
                    <a:pt x="23075" y="2890"/>
                    <a:pt x="23116" y="2849"/>
                  </a:cubicBezTo>
                  <a:lnTo>
                    <a:pt x="26006" y="651"/>
                  </a:lnTo>
                  <a:cubicBezTo>
                    <a:pt x="26290" y="448"/>
                    <a:pt x="26128" y="0"/>
                    <a:pt x="25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35"/>
            <p:cNvSpPr/>
            <p:nvPr/>
          </p:nvSpPr>
          <p:spPr>
            <a:xfrm>
              <a:off x="4786700" y="4470625"/>
              <a:ext cx="667450" cy="89550"/>
            </a:xfrm>
            <a:custGeom>
              <a:avLst/>
              <a:gdLst/>
              <a:ahLst/>
              <a:cxnLst/>
              <a:rect l="l" t="t" r="r" b="b"/>
              <a:pathLst>
                <a:path w="26698" h="3582" extrusionOk="0">
                  <a:moveTo>
                    <a:pt x="26006"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47" y="41"/>
                  </a:lnTo>
                  <a:lnTo>
                    <a:pt x="5006" y="41"/>
                  </a:lnTo>
                  <a:lnTo>
                    <a:pt x="367" y="2279"/>
                  </a:lnTo>
                  <a:cubicBezTo>
                    <a:pt x="123" y="2402"/>
                    <a:pt x="1" y="2646"/>
                    <a:pt x="1" y="2890"/>
                  </a:cubicBezTo>
                  <a:cubicBezTo>
                    <a:pt x="1" y="3053"/>
                    <a:pt x="41" y="3256"/>
                    <a:pt x="163" y="3378"/>
                  </a:cubicBezTo>
                  <a:cubicBezTo>
                    <a:pt x="286" y="3500"/>
                    <a:pt x="489" y="3582"/>
                    <a:pt x="693" y="3582"/>
                  </a:cubicBezTo>
                  <a:lnTo>
                    <a:pt x="23117" y="3582"/>
                  </a:lnTo>
                  <a:cubicBezTo>
                    <a:pt x="23279" y="3582"/>
                    <a:pt x="23442" y="3541"/>
                    <a:pt x="23524" y="3460"/>
                  </a:cubicBezTo>
                  <a:lnTo>
                    <a:pt x="23564" y="3460"/>
                  </a:lnTo>
                  <a:lnTo>
                    <a:pt x="26454" y="1221"/>
                  </a:lnTo>
                  <a:cubicBezTo>
                    <a:pt x="26617" y="1099"/>
                    <a:pt x="26698" y="896"/>
                    <a:pt x="26698" y="692"/>
                  </a:cubicBezTo>
                  <a:cubicBezTo>
                    <a:pt x="26698" y="489"/>
                    <a:pt x="26657" y="326"/>
                    <a:pt x="26535" y="204"/>
                  </a:cubicBezTo>
                  <a:cubicBezTo>
                    <a:pt x="26413" y="82"/>
                    <a:pt x="26210" y="0"/>
                    <a:pt x="260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35"/>
            <p:cNvSpPr/>
            <p:nvPr/>
          </p:nvSpPr>
          <p:spPr>
            <a:xfrm>
              <a:off x="5097025" y="4128775"/>
              <a:ext cx="102775" cy="392750"/>
            </a:xfrm>
            <a:custGeom>
              <a:avLst/>
              <a:gdLst/>
              <a:ahLst/>
              <a:cxnLst/>
              <a:rect l="l" t="t" r="r" b="b"/>
              <a:pathLst>
                <a:path w="4111" h="15710" extrusionOk="0">
                  <a:moveTo>
                    <a:pt x="0" y="0"/>
                  </a:moveTo>
                  <a:lnTo>
                    <a:pt x="0" y="15709"/>
                  </a:lnTo>
                  <a:lnTo>
                    <a:pt x="4111" y="15709"/>
                  </a:lnTo>
                  <a:lnTo>
                    <a:pt x="41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 name="Google Shape;1789;p35"/>
            <p:cNvSpPr/>
            <p:nvPr/>
          </p:nvSpPr>
          <p:spPr>
            <a:xfrm>
              <a:off x="5088875" y="4119600"/>
              <a:ext cx="120075" cy="410050"/>
            </a:xfrm>
            <a:custGeom>
              <a:avLst/>
              <a:gdLst/>
              <a:ahLst/>
              <a:cxnLst/>
              <a:rect l="l" t="t" r="r" b="b"/>
              <a:pathLst>
                <a:path w="4803" h="16402" extrusionOk="0">
                  <a:moveTo>
                    <a:pt x="4111" y="693"/>
                  </a:moveTo>
                  <a:lnTo>
                    <a:pt x="4111" y="15751"/>
                  </a:lnTo>
                  <a:lnTo>
                    <a:pt x="652" y="15751"/>
                  </a:lnTo>
                  <a:lnTo>
                    <a:pt x="652" y="693"/>
                  </a:lnTo>
                  <a:close/>
                  <a:moveTo>
                    <a:pt x="326" y="1"/>
                  </a:moveTo>
                  <a:cubicBezTo>
                    <a:pt x="245" y="1"/>
                    <a:pt x="164" y="42"/>
                    <a:pt x="82" y="123"/>
                  </a:cubicBezTo>
                  <a:cubicBezTo>
                    <a:pt x="41" y="164"/>
                    <a:pt x="1" y="286"/>
                    <a:pt x="1" y="367"/>
                  </a:cubicBezTo>
                  <a:lnTo>
                    <a:pt x="1" y="16076"/>
                  </a:lnTo>
                  <a:cubicBezTo>
                    <a:pt x="1" y="16158"/>
                    <a:pt x="41" y="16239"/>
                    <a:pt x="82" y="16320"/>
                  </a:cubicBezTo>
                  <a:cubicBezTo>
                    <a:pt x="164" y="16361"/>
                    <a:pt x="245" y="16402"/>
                    <a:pt x="326" y="16402"/>
                  </a:cubicBezTo>
                  <a:lnTo>
                    <a:pt x="4437" y="16402"/>
                  </a:lnTo>
                  <a:cubicBezTo>
                    <a:pt x="4559" y="16402"/>
                    <a:pt x="4640" y="16361"/>
                    <a:pt x="4681" y="16320"/>
                  </a:cubicBezTo>
                  <a:cubicBezTo>
                    <a:pt x="4762" y="16239"/>
                    <a:pt x="4803" y="16158"/>
                    <a:pt x="4803" y="16076"/>
                  </a:cubicBezTo>
                  <a:lnTo>
                    <a:pt x="4803" y="367"/>
                  </a:lnTo>
                  <a:cubicBezTo>
                    <a:pt x="4803" y="286"/>
                    <a:pt x="4762" y="164"/>
                    <a:pt x="4681" y="123"/>
                  </a:cubicBezTo>
                  <a:cubicBezTo>
                    <a:pt x="4640" y="42"/>
                    <a:pt x="4559" y="1"/>
                    <a:pt x="4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0" name="Google Shape;1790;p35"/>
            <p:cNvSpPr/>
            <p:nvPr/>
          </p:nvSpPr>
          <p:spPr>
            <a:xfrm>
              <a:off x="5080750" y="4128775"/>
              <a:ext cx="135325" cy="284900"/>
            </a:xfrm>
            <a:custGeom>
              <a:avLst/>
              <a:gdLst/>
              <a:ahLst/>
              <a:cxnLst/>
              <a:rect l="l" t="t" r="r" b="b"/>
              <a:pathLst>
                <a:path w="5413" h="11396" extrusionOk="0">
                  <a:moveTo>
                    <a:pt x="0" y="0"/>
                  </a:moveTo>
                  <a:lnTo>
                    <a:pt x="0" y="11395"/>
                  </a:lnTo>
                  <a:lnTo>
                    <a:pt x="5413" y="11395"/>
                  </a:lnTo>
                  <a:lnTo>
                    <a:pt x="54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1" name="Google Shape;1791;p35"/>
            <p:cNvSpPr/>
            <p:nvPr/>
          </p:nvSpPr>
          <p:spPr>
            <a:xfrm>
              <a:off x="5072600" y="4119600"/>
              <a:ext cx="152650" cy="302200"/>
            </a:xfrm>
            <a:custGeom>
              <a:avLst/>
              <a:gdLst/>
              <a:ahLst/>
              <a:cxnLst/>
              <a:rect l="l" t="t" r="r" b="b"/>
              <a:pathLst>
                <a:path w="6106" h="12088" extrusionOk="0">
                  <a:moveTo>
                    <a:pt x="5413" y="693"/>
                  </a:moveTo>
                  <a:lnTo>
                    <a:pt x="5413" y="11437"/>
                  </a:lnTo>
                  <a:lnTo>
                    <a:pt x="652" y="11437"/>
                  </a:lnTo>
                  <a:lnTo>
                    <a:pt x="652" y="693"/>
                  </a:lnTo>
                  <a:close/>
                  <a:moveTo>
                    <a:pt x="326" y="1"/>
                  </a:moveTo>
                  <a:cubicBezTo>
                    <a:pt x="245" y="1"/>
                    <a:pt x="163" y="42"/>
                    <a:pt x="82" y="123"/>
                  </a:cubicBezTo>
                  <a:cubicBezTo>
                    <a:pt x="41" y="164"/>
                    <a:pt x="1" y="286"/>
                    <a:pt x="1" y="367"/>
                  </a:cubicBezTo>
                  <a:lnTo>
                    <a:pt x="1" y="11762"/>
                  </a:lnTo>
                  <a:cubicBezTo>
                    <a:pt x="1" y="11844"/>
                    <a:pt x="41" y="11925"/>
                    <a:pt x="82" y="12007"/>
                  </a:cubicBezTo>
                  <a:cubicBezTo>
                    <a:pt x="163" y="12088"/>
                    <a:pt x="245" y="12088"/>
                    <a:pt x="326" y="12088"/>
                  </a:cubicBezTo>
                  <a:lnTo>
                    <a:pt x="5739" y="12088"/>
                  </a:lnTo>
                  <a:cubicBezTo>
                    <a:pt x="5820" y="12088"/>
                    <a:pt x="5942" y="12088"/>
                    <a:pt x="5983" y="12007"/>
                  </a:cubicBezTo>
                  <a:cubicBezTo>
                    <a:pt x="6064" y="11925"/>
                    <a:pt x="6105" y="11844"/>
                    <a:pt x="6105" y="11762"/>
                  </a:cubicBezTo>
                  <a:lnTo>
                    <a:pt x="6105" y="367"/>
                  </a:lnTo>
                  <a:cubicBezTo>
                    <a:pt x="6105" y="286"/>
                    <a:pt x="6064" y="164"/>
                    <a:pt x="5983" y="123"/>
                  </a:cubicBezTo>
                  <a:cubicBezTo>
                    <a:pt x="5942" y="42"/>
                    <a:pt x="5820" y="1"/>
                    <a:pt x="5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2" name="Google Shape;1792;p35"/>
            <p:cNvSpPr/>
            <p:nvPr/>
          </p:nvSpPr>
          <p:spPr>
            <a:xfrm>
              <a:off x="4319700" y="2821375"/>
              <a:ext cx="1707275" cy="1335900"/>
            </a:xfrm>
            <a:custGeom>
              <a:avLst/>
              <a:gdLst/>
              <a:ahLst/>
              <a:cxnLst/>
              <a:rect l="l" t="t" r="r" b="b"/>
              <a:pathLst>
                <a:path w="68291" h="53436" extrusionOk="0">
                  <a:moveTo>
                    <a:pt x="1" y="0"/>
                  </a:moveTo>
                  <a:lnTo>
                    <a:pt x="1" y="53436"/>
                  </a:lnTo>
                  <a:lnTo>
                    <a:pt x="68290" y="53436"/>
                  </a:lnTo>
                  <a:lnTo>
                    <a:pt x="682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3" name="Google Shape;1793;p35"/>
            <p:cNvSpPr/>
            <p:nvPr/>
          </p:nvSpPr>
          <p:spPr>
            <a:xfrm>
              <a:off x="4310550" y="2813225"/>
              <a:ext cx="1724550" cy="1352200"/>
            </a:xfrm>
            <a:custGeom>
              <a:avLst/>
              <a:gdLst/>
              <a:ahLst/>
              <a:cxnLst/>
              <a:rect l="l" t="t" r="r" b="b"/>
              <a:pathLst>
                <a:path w="68982" h="54088" extrusionOk="0">
                  <a:moveTo>
                    <a:pt x="68290" y="693"/>
                  </a:moveTo>
                  <a:lnTo>
                    <a:pt x="68290" y="53395"/>
                  </a:lnTo>
                  <a:lnTo>
                    <a:pt x="692" y="53395"/>
                  </a:lnTo>
                  <a:lnTo>
                    <a:pt x="692" y="693"/>
                  </a:lnTo>
                  <a:close/>
                  <a:moveTo>
                    <a:pt x="367" y="1"/>
                  </a:moveTo>
                  <a:cubicBezTo>
                    <a:pt x="245" y="1"/>
                    <a:pt x="163" y="41"/>
                    <a:pt x="123" y="82"/>
                  </a:cubicBezTo>
                  <a:cubicBezTo>
                    <a:pt x="41" y="163"/>
                    <a:pt x="0" y="245"/>
                    <a:pt x="0" y="326"/>
                  </a:cubicBezTo>
                  <a:lnTo>
                    <a:pt x="0" y="53762"/>
                  </a:lnTo>
                  <a:cubicBezTo>
                    <a:pt x="0" y="53843"/>
                    <a:pt x="41" y="53924"/>
                    <a:pt x="123" y="54006"/>
                  </a:cubicBezTo>
                  <a:cubicBezTo>
                    <a:pt x="163" y="54047"/>
                    <a:pt x="245" y="54087"/>
                    <a:pt x="367" y="54087"/>
                  </a:cubicBezTo>
                  <a:lnTo>
                    <a:pt x="68656" y="54087"/>
                  </a:lnTo>
                  <a:cubicBezTo>
                    <a:pt x="68738" y="54087"/>
                    <a:pt x="68819" y="54047"/>
                    <a:pt x="68901" y="54006"/>
                  </a:cubicBezTo>
                  <a:cubicBezTo>
                    <a:pt x="68941" y="53924"/>
                    <a:pt x="68982" y="53843"/>
                    <a:pt x="68982" y="53762"/>
                  </a:cubicBezTo>
                  <a:lnTo>
                    <a:pt x="68982" y="326"/>
                  </a:lnTo>
                  <a:cubicBezTo>
                    <a:pt x="68982" y="245"/>
                    <a:pt x="68941" y="163"/>
                    <a:pt x="68901" y="82"/>
                  </a:cubicBezTo>
                  <a:cubicBezTo>
                    <a:pt x="68819" y="41"/>
                    <a:pt x="68738" y="1"/>
                    <a:pt x="68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4" name="Google Shape;1794;p35"/>
            <p:cNvSpPr/>
            <p:nvPr/>
          </p:nvSpPr>
          <p:spPr>
            <a:xfrm>
              <a:off x="4410250" y="2892600"/>
              <a:ext cx="1525150" cy="1193450"/>
            </a:xfrm>
            <a:custGeom>
              <a:avLst/>
              <a:gdLst/>
              <a:ahLst/>
              <a:cxnLst/>
              <a:rect l="l" t="t" r="r" b="b"/>
              <a:pathLst>
                <a:path w="61006" h="47738" extrusionOk="0">
                  <a:moveTo>
                    <a:pt x="1" y="0"/>
                  </a:moveTo>
                  <a:lnTo>
                    <a:pt x="1" y="47738"/>
                  </a:lnTo>
                  <a:lnTo>
                    <a:pt x="61006" y="47738"/>
                  </a:lnTo>
                  <a:lnTo>
                    <a:pt x="61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5" name="Google Shape;1795;p35"/>
            <p:cNvSpPr/>
            <p:nvPr/>
          </p:nvSpPr>
          <p:spPr>
            <a:xfrm>
              <a:off x="4402125" y="2884450"/>
              <a:ext cx="1541425" cy="1209750"/>
            </a:xfrm>
            <a:custGeom>
              <a:avLst/>
              <a:gdLst/>
              <a:ahLst/>
              <a:cxnLst/>
              <a:rect l="l" t="t" r="r" b="b"/>
              <a:pathLst>
                <a:path w="61657" h="48390" extrusionOk="0">
                  <a:moveTo>
                    <a:pt x="61005" y="692"/>
                  </a:moveTo>
                  <a:lnTo>
                    <a:pt x="61005" y="47698"/>
                  </a:lnTo>
                  <a:lnTo>
                    <a:pt x="692" y="47698"/>
                  </a:lnTo>
                  <a:lnTo>
                    <a:pt x="692" y="692"/>
                  </a:lnTo>
                  <a:close/>
                  <a:moveTo>
                    <a:pt x="326" y="0"/>
                  </a:moveTo>
                  <a:cubicBezTo>
                    <a:pt x="244" y="0"/>
                    <a:pt x="163" y="41"/>
                    <a:pt x="122" y="123"/>
                  </a:cubicBezTo>
                  <a:cubicBezTo>
                    <a:pt x="41" y="163"/>
                    <a:pt x="0" y="245"/>
                    <a:pt x="0" y="326"/>
                  </a:cubicBezTo>
                  <a:lnTo>
                    <a:pt x="0" y="48064"/>
                  </a:lnTo>
                  <a:cubicBezTo>
                    <a:pt x="0" y="48145"/>
                    <a:pt x="41" y="48227"/>
                    <a:pt x="122" y="48267"/>
                  </a:cubicBezTo>
                  <a:cubicBezTo>
                    <a:pt x="163" y="48349"/>
                    <a:pt x="244" y="48389"/>
                    <a:pt x="326" y="48389"/>
                  </a:cubicBezTo>
                  <a:lnTo>
                    <a:pt x="61331" y="48389"/>
                  </a:lnTo>
                  <a:cubicBezTo>
                    <a:pt x="61412" y="48389"/>
                    <a:pt x="61493" y="48349"/>
                    <a:pt x="61575" y="48267"/>
                  </a:cubicBezTo>
                  <a:cubicBezTo>
                    <a:pt x="61616" y="48227"/>
                    <a:pt x="61656" y="48145"/>
                    <a:pt x="61656" y="48064"/>
                  </a:cubicBezTo>
                  <a:lnTo>
                    <a:pt x="61656" y="326"/>
                  </a:lnTo>
                  <a:cubicBezTo>
                    <a:pt x="61656" y="245"/>
                    <a:pt x="61616" y="163"/>
                    <a:pt x="61575" y="123"/>
                  </a:cubicBezTo>
                  <a:cubicBezTo>
                    <a:pt x="61493" y="41"/>
                    <a:pt x="61412" y="0"/>
                    <a:pt x="61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6" name="Google Shape;1796;p35"/>
            <p:cNvSpPr/>
            <p:nvPr/>
          </p:nvSpPr>
          <p:spPr>
            <a:xfrm>
              <a:off x="4506925" y="2953625"/>
              <a:ext cx="534150" cy="335775"/>
            </a:xfrm>
            <a:custGeom>
              <a:avLst/>
              <a:gdLst/>
              <a:ahLst/>
              <a:cxnLst/>
              <a:rect l="l" t="t" r="r" b="b"/>
              <a:pathLst>
                <a:path w="21366" h="13431" extrusionOk="0">
                  <a:moveTo>
                    <a:pt x="366" y="82"/>
                  </a:moveTo>
                  <a:cubicBezTo>
                    <a:pt x="163" y="82"/>
                    <a:pt x="0" y="245"/>
                    <a:pt x="0" y="489"/>
                  </a:cubicBezTo>
                  <a:cubicBezTo>
                    <a:pt x="0" y="693"/>
                    <a:pt x="163" y="856"/>
                    <a:pt x="366" y="856"/>
                  </a:cubicBezTo>
                  <a:lnTo>
                    <a:pt x="1953" y="856"/>
                  </a:lnTo>
                  <a:cubicBezTo>
                    <a:pt x="2157" y="856"/>
                    <a:pt x="2320" y="693"/>
                    <a:pt x="2320" y="489"/>
                  </a:cubicBezTo>
                  <a:cubicBezTo>
                    <a:pt x="2320" y="245"/>
                    <a:pt x="2157" y="82"/>
                    <a:pt x="1953" y="82"/>
                  </a:cubicBezTo>
                  <a:close/>
                  <a:moveTo>
                    <a:pt x="3703" y="82"/>
                  </a:moveTo>
                  <a:cubicBezTo>
                    <a:pt x="3500" y="82"/>
                    <a:pt x="3337" y="245"/>
                    <a:pt x="3337" y="489"/>
                  </a:cubicBezTo>
                  <a:cubicBezTo>
                    <a:pt x="3337" y="693"/>
                    <a:pt x="3500" y="856"/>
                    <a:pt x="3703" y="856"/>
                  </a:cubicBezTo>
                  <a:lnTo>
                    <a:pt x="7814" y="856"/>
                  </a:lnTo>
                  <a:cubicBezTo>
                    <a:pt x="8058" y="856"/>
                    <a:pt x="8221" y="693"/>
                    <a:pt x="8221" y="489"/>
                  </a:cubicBezTo>
                  <a:cubicBezTo>
                    <a:pt x="8221" y="245"/>
                    <a:pt x="8058" y="82"/>
                    <a:pt x="7814" y="82"/>
                  </a:cubicBezTo>
                  <a:close/>
                  <a:moveTo>
                    <a:pt x="9605" y="1"/>
                  </a:moveTo>
                  <a:cubicBezTo>
                    <a:pt x="9320" y="1"/>
                    <a:pt x="9157" y="204"/>
                    <a:pt x="9157" y="489"/>
                  </a:cubicBezTo>
                  <a:cubicBezTo>
                    <a:pt x="9157" y="733"/>
                    <a:pt x="932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3" y="2646"/>
                  </a:lnTo>
                  <a:cubicBezTo>
                    <a:pt x="2157" y="2646"/>
                    <a:pt x="2320" y="2483"/>
                    <a:pt x="2320" y="2280"/>
                  </a:cubicBezTo>
                  <a:cubicBezTo>
                    <a:pt x="2320" y="2036"/>
                    <a:pt x="2157" y="1873"/>
                    <a:pt x="1953" y="1873"/>
                  </a:cubicBezTo>
                  <a:close/>
                  <a:moveTo>
                    <a:pt x="3703" y="1873"/>
                  </a:moveTo>
                  <a:cubicBezTo>
                    <a:pt x="3500" y="1873"/>
                    <a:pt x="3337" y="2036"/>
                    <a:pt x="3337" y="2280"/>
                  </a:cubicBezTo>
                  <a:cubicBezTo>
                    <a:pt x="3337" y="2483"/>
                    <a:pt x="3500" y="2646"/>
                    <a:pt x="3703" y="2646"/>
                  </a:cubicBezTo>
                  <a:lnTo>
                    <a:pt x="7814" y="2646"/>
                  </a:lnTo>
                  <a:cubicBezTo>
                    <a:pt x="8058" y="2646"/>
                    <a:pt x="8221" y="2483"/>
                    <a:pt x="8221" y="2280"/>
                  </a:cubicBezTo>
                  <a:cubicBezTo>
                    <a:pt x="8221" y="2036"/>
                    <a:pt x="8058" y="1873"/>
                    <a:pt x="7814" y="1873"/>
                  </a:cubicBezTo>
                  <a:close/>
                  <a:moveTo>
                    <a:pt x="366" y="3664"/>
                  </a:moveTo>
                  <a:cubicBezTo>
                    <a:pt x="163" y="3664"/>
                    <a:pt x="0" y="3867"/>
                    <a:pt x="0" y="4071"/>
                  </a:cubicBezTo>
                  <a:cubicBezTo>
                    <a:pt x="0" y="4274"/>
                    <a:pt x="163" y="4437"/>
                    <a:pt x="366" y="4437"/>
                  </a:cubicBezTo>
                  <a:lnTo>
                    <a:pt x="1953" y="4437"/>
                  </a:lnTo>
                  <a:cubicBezTo>
                    <a:pt x="2157" y="4437"/>
                    <a:pt x="2320" y="4274"/>
                    <a:pt x="2320" y="4071"/>
                  </a:cubicBezTo>
                  <a:cubicBezTo>
                    <a:pt x="2320" y="3867"/>
                    <a:pt x="2157" y="3664"/>
                    <a:pt x="1953" y="3664"/>
                  </a:cubicBezTo>
                  <a:close/>
                  <a:moveTo>
                    <a:pt x="3703" y="3664"/>
                  </a:moveTo>
                  <a:cubicBezTo>
                    <a:pt x="3500" y="3664"/>
                    <a:pt x="3337" y="3867"/>
                    <a:pt x="3337" y="4071"/>
                  </a:cubicBezTo>
                  <a:cubicBezTo>
                    <a:pt x="3337" y="4274"/>
                    <a:pt x="3500" y="4437"/>
                    <a:pt x="3703" y="4437"/>
                  </a:cubicBezTo>
                  <a:lnTo>
                    <a:pt x="7814" y="4437"/>
                  </a:lnTo>
                  <a:cubicBezTo>
                    <a:pt x="8058" y="4437"/>
                    <a:pt x="8221" y="4274"/>
                    <a:pt x="8221" y="4071"/>
                  </a:cubicBezTo>
                  <a:cubicBezTo>
                    <a:pt x="8221" y="3867"/>
                    <a:pt x="8058" y="3664"/>
                    <a:pt x="7814" y="3664"/>
                  </a:cubicBezTo>
                  <a:close/>
                  <a:moveTo>
                    <a:pt x="9605" y="3623"/>
                  </a:moveTo>
                  <a:cubicBezTo>
                    <a:pt x="9320" y="3623"/>
                    <a:pt x="9157" y="3826"/>
                    <a:pt x="9157" y="4071"/>
                  </a:cubicBezTo>
                  <a:cubicBezTo>
                    <a:pt x="9157" y="4315"/>
                    <a:pt x="932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3" y="6228"/>
                  </a:lnTo>
                  <a:cubicBezTo>
                    <a:pt x="2157" y="6228"/>
                    <a:pt x="2320" y="6065"/>
                    <a:pt x="2320" y="5861"/>
                  </a:cubicBezTo>
                  <a:cubicBezTo>
                    <a:pt x="2320" y="5658"/>
                    <a:pt x="2157" y="5454"/>
                    <a:pt x="1953" y="5454"/>
                  </a:cubicBezTo>
                  <a:close/>
                  <a:moveTo>
                    <a:pt x="3703" y="5454"/>
                  </a:moveTo>
                  <a:cubicBezTo>
                    <a:pt x="3500" y="5454"/>
                    <a:pt x="3337" y="5658"/>
                    <a:pt x="3337" y="5861"/>
                  </a:cubicBezTo>
                  <a:cubicBezTo>
                    <a:pt x="3337" y="6065"/>
                    <a:pt x="3500" y="6228"/>
                    <a:pt x="3703" y="6228"/>
                  </a:cubicBezTo>
                  <a:lnTo>
                    <a:pt x="7814" y="6228"/>
                  </a:lnTo>
                  <a:cubicBezTo>
                    <a:pt x="8058" y="6228"/>
                    <a:pt x="8221" y="6065"/>
                    <a:pt x="8221" y="5861"/>
                  </a:cubicBezTo>
                  <a:cubicBezTo>
                    <a:pt x="8221" y="5658"/>
                    <a:pt x="8058" y="5454"/>
                    <a:pt x="7814" y="5454"/>
                  </a:cubicBezTo>
                  <a:close/>
                  <a:moveTo>
                    <a:pt x="366" y="7286"/>
                  </a:moveTo>
                  <a:cubicBezTo>
                    <a:pt x="163" y="7286"/>
                    <a:pt x="0" y="7448"/>
                    <a:pt x="0" y="7652"/>
                  </a:cubicBezTo>
                  <a:cubicBezTo>
                    <a:pt x="0" y="7855"/>
                    <a:pt x="163" y="8059"/>
                    <a:pt x="366" y="8059"/>
                  </a:cubicBezTo>
                  <a:lnTo>
                    <a:pt x="1953" y="8059"/>
                  </a:lnTo>
                  <a:cubicBezTo>
                    <a:pt x="2157" y="8059"/>
                    <a:pt x="2320" y="7855"/>
                    <a:pt x="2320" y="7652"/>
                  </a:cubicBezTo>
                  <a:cubicBezTo>
                    <a:pt x="2320" y="7448"/>
                    <a:pt x="2157" y="7286"/>
                    <a:pt x="1953" y="7286"/>
                  </a:cubicBezTo>
                  <a:close/>
                  <a:moveTo>
                    <a:pt x="3703" y="7286"/>
                  </a:moveTo>
                  <a:cubicBezTo>
                    <a:pt x="3500" y="7286"/>
                    <a:pt x="3337" y="7448"/>
                    <a:pt x="3337" y="7652"/>
                  </a:cubicBezTo>
                  <a:cubicBezTo>
                    <a:pt x="3337" y="7855"/>
                    <a:pt x="3500" y="8059"/>
                    <a:pt x="3703" y="8059"/>
                  </a:cubicBezTo>
                  <a:lnTo>
                    <a:pt x="7814" y="8059"/>
                  </a:lnTo>
                  <a:cubicBezTo>
                    <a:pt x="8058" y="8059"/>
                    <a:pt x="8221" y="7855"/>
                    <a:pt x="8221" y="7652"/>
                  </a:cubicBezTo>
                  <a:cubicBezTo>
                    <a:pt x="8221" y="7448"/>
                    <a:pt x="8058" y="7286"/>
                    <a:pt x="7814" y="7286"/>
                  </a:cubicBezTo>
                  <a:close/>
                  <a:moveTo>
                    <a:pt x="14203" y="8791"/>
                  </a:moveTo>
                  <a:cubicBezTo>
                    <a:pt x="13959" y="8791"/>
                    <a:pt x="13756" y="8995"/>
                    <a:pt x="13756" y="9239"/>
                  </a:cubicBezTo>
                  <a:cubicBezTo>
                    <a:pt x="13756" y="9483"/>
                    <a:pt x="13959" y="9687"/>
                    <a:pt x="14203" y="9687"/>
                  </a:cubicBezTo>
                  <a:cubicBezTo>
                    <a:pt x="14447" y="9687"/>
                    <a:pt x="14651" y="9483"/>
                    <a:pt x="14651" y="9239"/>
                  </a:cubicBezTo>
                  <a:cubicBezTo>
                    <a:pt x="14651" y="8995"/>
                    <a:pt x="14447" y="8791"/>
                    <a:pt x="14203" y="8791"/>
                  </a:cubicBezTo>
                  <a:close/>
                  <a:moveTo>
                    <a:pt x="15546" y="8791"/>
                  </a:moveTo>
                  <a:cubicBezTo>
                    <a:pt x="15302" y="8791"/>
                    <a:pt x="15099" y="8995"/>
                    <a:pt x="15099" y="9239"/>
                  </a:cubicBezTo>
                  <a:cubicBezTo>
                    <a:pt x="15099" y="9483"/>
                    <a:pt x="15302" y="9687"/>
                    <a:pt x="15546" y="9687"/>
                  </a:cubicBezTo>
                  <a:cubicBezTo>
                    <a:pt x="15790" y="9687"/>
                    <a:pt x="15994" y="9483"/>
                    <a:pt x="15994" y="9239"/>
                  </a:cubicBezTo>
                  <a:cubicBezTo>
                    <a:pt x="15994" y="8995"/>
                    <a:pt x="15790" y="8791"/>
                    <a:pt x="15546" y="8791"/>
                  </a:cubicBezTo>
                  <a:close/>
                  <a:moveTo>
                    <a:pt x="16889" y="8791"/>
                  </a:moveTo>
                  <a:cubicBezTo>
                    <a:pt x="16645" y="8791"/>
                    <a:pt x="16442" y="8995"/>
                    <a:pt x="16442" y="9239"/>
                  </a:cubicBezTo>
                  <a:cubicBezTo>
                    <a:pt x="16442" y="9483"/>
                    <a:pt x="16645" y="9687"/>
                    <a:pt x="16889" y="9687"/>
                  </a:cubicBezTo>
                  <a:cubicBezTo>
                    <a:pt x="17133" y="9687"/>
                    <a:pt x="17337" y="9483"/>
                    <a:pt x="17337" y="9239"/>
                  </a:cubicBezTo>
                  <a:cubicBezTo>
                    <a:pt x="17337" y="8995"/>
                    <a:pt x="17133" y="8791"/>
                    <a:pt x="16889" y="8791"/>
                  </a:cubicBezTo>
                  <a:close/>
                  <a:moveTo>
                    <a:pt x="18232" y="8791"/>
                  </a:moveTo>
                  <a:cubicBezTo>
                    <a:pt x="17988" y="8791"/>
                    <a:pt x="17785" y="8995"/>
                    <a:pt x="17785" y="9239"/>
                  </a:cubicBezTo>
                  <a:cubicBezTo>
                    <a:pt x="17785" y="9483"/>
                    <a:pt x="17988" y="9687"/>
                    <a:pt x="18232" y="9687"/>
                  </a:cubicBezTo>
                  <a:cubicBezTo>
                    <a:pt x="18476" y="9687"/>
                    <a:pt x="18680" y="9483"/>
                    <a:pt x="18680" y="9239"/>
                  </a:cubicBezTo>
                  <a:cubicBezTo>
                    <a:pt x="18680" y="8995"/>
                    <a:pt x="18476" y="8791"/>
                    <a:pt x="18232" y="8791"/>
                  </a:cubicBezTo>
                  <a:close/>
                  <a:moveTo>
                    <a:pt x="19575" y="8791"/>
                  </a:moveTo>
                  <a:cubicBezTo>
                    <a:pt x="19331" y="8791"/>
                    <a:pt x="19128" y="8995"/>
                    <a:pt x="19128" y="9239"/>
                  </a:cubicBezTo>
                  <a:cubicBezTo>
                    <a:pt x="19128" y="9483"/>
                    <a:pt x="19331" y="9687"/>
                    <a:pt x="19575" y="9687"/>
                  </a:cubicBezTo>
                  <a:cubicBezTo>
                    <a:pt x="19819" y="9687"/>
                    <a:pt x="20023" y="9483"/>
                    <a:pt x="20023" y="9239"/>
                  </a:cubicBezTo>
                  <a:cubicBezTo>
                    <a:pt x="20023" y="8995"/>
                    <a:pt x="19819" y="8791"/>
                    <a:pt x="19575" y="8791"/>
                  </a:cubicBezTo>
                  <a:close/>
                  <a:moveTo>
                    <a:pt x="20918" y="8791"/>
                  </a:moveTo>
                  <a:cubicBezTo>
                    <a:pt x="20674" y="8791"/>
                    <a:pt x="20471" y="8995"/>
                    <a:pt x="20471" y="9239"/>
                  </a:cubicBezTo>
                  <a:cubicBezTo>
                    <a:pt x="20471" y="9483"/>
                    <a:pt x="20674" y="9687"/>
                    <a:pt x="20918" y="9687"/>
                  </a:cubicBezTo>
                  <a:cubicBezTo>
                    <a:pt x="21162" y="9687"/>
                    <a:pt x="21366" y="9483"/>
                    <a:pt x="21366" y="9239"/>
                  </a:cubicBezTo>
                  <a:cubicBezTo>
                    <a:pt x="21366" y="8995"/>
                    <a:pt x="21162" y="8791"/>
                    <a:pt x="20918" y="8791"/>
                  </a:cubicBezTo>
                  <a:close/>
                  <a:moveTo>
                    <a:pt x="366" y="9076"/>
                  </a:moveTo>
                  <a:cubicBezTo>
                    <a:pt x="163" y="9076"/>
                    <a:pt x="0" y="9239"/>
                    <a:pt x="0" y="9443"/>
                  </a:cubicBezTo>
                  <a:cubicBezTo>
                    <a:pt x="0" y="9646"/>
                    <a:pt x="163" y="9850"/>
                    <a:pt x="366" y="9850"/>
                  </a:cubicBezTo>
                  <a:lnTo>
                    <a:pt x="1953" y="9850"/>
                  </a:lnTo>
                  <a:cubicBezTo>
                    <a:pt x="2157" y="9850"/>
                    <a:pt x="2320" y="9646"/>
                    <a:pt x="2320" y="9443"/>
                  </a:cubicBezTo>
                  <a:cubicBezTo>
                    <a:pt x="2320" y="9239"/>
                    <a:pt x="2157" y="9076"/>
                    <a:pt x="1953" y="9076"/>
                  </a:cubicBezTo>
                  <a:close/>
                  <a:moveTo>
                    <a:pt x="8628" y="9076"/>
                  </a:moveTo>
                  <a:cubicBezTo>
                    <a:pt x="8424" y="9076"/>
                    <a:pt x="8262" y="9239"/>
                    <a:pt x="8262" y="9443"/>
                  </a:cubicBezTo>
                  <a:cubicBezTo>
                    <a:pt x="8262" y="9646"/>
                    <a:pt x="8424" y="9850"/>
                    <a:pt x="8628"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3" y="11640"/>
                  </a:lnTo>
                  <a:cubicBezTo>
                    <a:pt x="2157" y="11640"/>
                    <a:pt x="2320" y="11478"/>
                    <a:pt x="2320" y="11233"/>
                  </a:cubicBezTo>
                  <a:cubicBezTo>
                    <a:pt x="2320" y="11030"/>
                    <a:pt x="2157" y="10867"/>
                    <a:pt x="1953" y="10867"/>
                  </a:cubicBezTo>
                  <a:close/>
                  <a:moveTo>
                    <a:pt x="8628" y="10867"/>
                  </a:moveTo>
                  <a:cubicBezTo>
                    <a:pt x="8424" y="10867"/>
                    <a:pt x="8262" y="11030"/>
                    <a:pt x="8262" y="11233"/>
                  </a:cubicBezTo>
                  <a:cubicBezTo>
                    <a:pt x="8262" y="11478"/>
                    <a:pt x="8424" y="11640"/>
                    <a:pt x="8628"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7" y="13390"/>
                    <a:pt x="14651" y="13187"/>
                    <a:pt x="14651" y="12943"/>
                  </a:cubicBezTo>
                  <a:cubicBezTo>
                    <a:pt x="14651" y="12698"/>
                    <a:pt x="14447" y="12495"/>
                    <a:pt x="14203" y="12495"/>
                  </a:cubicBezTo>
                  <a:close/>
                  <a:moveTo>
                    <a:pt x="15546" y="12495"/>
                  </a:moveTo>
                  <a:cubicBezTo>
                    <a:pt x="15302" y="12495"/>
                    <a:pt x="15099" y="12698"/>
                    <a:pt x="15099" y="12943"/>
                  </a:cubicBezTo>
                  <a:cubicBezTo>
                    <a:pt x="15099" y="13187"/>
                    <a:pt x="15302" y="13390"/>
                    <a:pt x="15546" y="13390"/>
                  </a:cubicBezTo>
                  <a:cubicBezTo>
                    <a:pt x="15790" y="13390"/>
                    <a:pt x="15994" y="13187"/>
                    <a:pt x="15994" y="12943"/>
                  </a:cubicBezTo>
                  <a:cubicBezTo>
                    <a:pt x="15994" y="12698"/>
                    <a:pt x="15790" y="12495"/>
                    <a:pt x="15546" y="12495"/>
                  </a:cubicBezTo>
                  <a:close/>
                  <a:moveTo>
                    <a:pt x="16889" y="12495"/>
                  </a:moveTo>
                  <a:cubicBezTo>
                    <a:pt x="16645" y="12495"/>
                    <a:pt x="16442" y="12698"/>
                    <a:pt x="16442" y="12943"/>
                  </a:cubicBezTo>
                  <a:cubicBezTo>
                    <a:pt x="16442" y="13187"/>
                    <a:pt x="16645" y="13390"/>
                    <a:pt x="16889" y="13390"/>
                  </a:cubicBezTo>
                  <a:cubicBezTo>
                    <a:pt x="17133" y="13390"/>
                    <a:pt x="17337" y="13187"/>
                    <a:pt x="17337" y="12943"/>
                  </a:cubicBezTo>
                  <a:cubicBezTo>
                    <a:pt x="17337" y="12698"/>
                    <a:pt x="17133" y="12495"/>
                    <a:pt x="16889" y="12495"/>
                  </a:cubicBezTo>
                  <a:close/>
                  <a:moveTo>
                    <a:pt x="18232" y="12495"/>
                  </a:moveTo>
                  <a:cubicBezTo>
                    <a:pt x="17988" y="12495"/>
                    <a:pt x="17785" y="12698"/>
                    <a:pt x="17785" y="12943"/>
                  </a:cubicBezTo>
                  <a:cubicBezTo>
                    <a:pt x="17785" y="13187"/>
                    <a:pt x="17988" y="13390"/>
                    <a:pt x="18232" y="13390"/>
                  </a:cubicBezTo>
                  <a:cubicBezTo>
                    <a:pt x="18476" y="13390"/>
                    <a:pt x="18680" y="13187"/>
                    <a:pt x="18680" y="12943"/>
                  </a:cubicBezTo>
                  <a:cubicBezTo>
                    <a:pt x="18680" y="12698"/>
                    <a:pt x="18476" y="12495"/>
                    <a:pt x="18232" y="12495"/>
                  </a:cubicBezTo>
                  <a:close/>
                  <a:moveTo>
                    <a:pt x="19575" y="12495"/>
                  </a:moveTo>
                  <a:cubicBezTo>
                    <a:pt x="19331" y="12495"/>
                    <a:pt x="19128" y="12698"/>
                    <a:pt x="19128" y="12943"/>
                  </a:cubicBezTo>
                  <a:cubicBezTo>
                    <a:pt x="19128" y="13187"/>
                    <a:pt x="19331" y="13390"/>
                    <a:pt x="19575" y="13390"/>
                  </a:cubicBezTo>
                  <a:cubicBezTo>
                    <a:pt x="19819" y="13390"/>
                    <a:pt x="20023" y="13187"/>
                    <a:pt x="20023" y="12943"/>
                  </a:cubicBezTo>
                  <a:cubicBezTo>
                    <a:pt x="20023" y="12698"/>
                    <a:pt x="19819" y="12495"/>
                    <a:pt x="19575" y="12495"/>
                  </a:cubicBezTo>
                  <a:close/>
                  <a:moveTo>
                    <a:pt x="20918" y="12495"/>
                  </a:moveTo>
                  <a:cubicBezTo>
                    <a:pt x="20674" y="12495"/>
                    <a:pt x="20471" y="12698"/>
                    <a:pt x="20471" y="12943"/>
                  </a:cubicBezTo>
                  <a:cubicBezTo>
                    <a:pt x="20471" y="13187"/>
                    <a:pt x="20674" y="13390"/>
                    <a:pt x="20918" y="13390"/>
                  </a:cubicBezTo>
                  <a:cubicBezTo>
                    <a:pt x="21162" y="13390"/>
                    <a:pt x="21366" y="13187"/>
                    <a:pt x="21366" y="12943"/>
                  </a:cubicBezTo>
                  <a:cubicBezTo>
                    <a:pt x="21366" y="12698"/>
                    <a:pt x="21162" y="12495"/>
                    <a:pt x="20918" y="12495"/>
                  </a:cubicBezTo>
                  <a:close/>
                  <a:moveTo>
                    <a:pt x="366" y="12658"/>
                  </a:moveTo>
                  <a:cubicBezTo>
                    <a:pt x="163" y="12658"/>
                    <a:pt x="0" y="12821"/>
                    <a:pt x="0" y="13065"/>
                  </a:cubicBezTo>
                  <a:cubicBezTo>
                    <a:pt x="0" y="13268"/>
                    <a:pt x="163" y="13431"/>
                    <a:pt x="366" y="13431"/>
                  </a:cubicBezTo>
                  <a:lnTo>
                    <a:pt x="1953" y="13431"/>
                  </a:lnTo>
                  <a:cubicBezTo>
                    <a:pt x="2157" y="13431"/>
                    <a:pt x="2320" y="13268"/>
                    <a:pt x="2320" y="13065"/>
                  </a:cubicBezTo>
                  <a:cubicBezTo>
                    <a:pt x="2320" y="12821"/>
                    <a:pt x="2157" y="12658"/>
                    <a:pt x="1953" y="12658"/>
                  </a:cubicBezTo>
                  <a:close/>
                  <a:moveTo>
                    <a:pt x="8628" y="12658"/>
                  </a:moveTo>
                  <a:cubicBezTo>
                    <a:pt x="8424" y="12658"/>
                    <a:pt x="8262" y="12821"/>
                    <a:pt x="8262" y="13065"/>
                  </a:cubicBezTo>
                  <a:cubicBezTo>
                    <a:pt x="8262" y="13268"/>
                    <a:pt x="8424" y="13431"/>
                    <a:pt x="8628" y="13431"/>
                  </a:cubicBezTo>
                  <a:lnTo>
                    <a:pt x="12779" y="13431"/>
                  </a:lnTo>
                  <a:cubicBezTo>
                    <a:pt x="12982" y="13431"/>
                    <a:pt x="13145" y="13268"/>
                    <a:pt x="13145" y="13065"/>
                  </a:cubicBezTo>
                  <a:cubicBezTo>
                    <a:pt x="13145" y="12821"/>
                    <a:pt x="12982" y="12658"/>
                    <a:pt x="12779" y="12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7" name="Google Shape;1797;p35"/>
            <p:cNvSpPr/>
            <p:nvPr/>
          </p:nvSpPr>
          <p:spPr>
            <a:xfrm>
              <a:off x="4506925" y="3313800"/>
              <a:ext cx="534150" cy="334775"/>
            </a:xfrm>
            <a:custGeom>
              <a:avLst/>
              <a:gdLst/>
              <a:ahLst/>
              <a:cxnLst/>
              <a:rect l="l" t="t" r="r" b="b"/>
              <a:pathLst>
                <a:path w="21366" h="13391" extrusionOk="0">
                  <a:moveTo>
                    <a:pt x="366" y="41"/>
                  </a:moveTo>
                  <a:cubicBezTo>
                    <a:pt x="163" y="41"/>
                    <a:pt x="0" y="204"/>
                    <a:pt x="0" y="448"/>
                  </a:cubicBezTo>
                  <a:cubicBezTo>
                    <a:pt x="0" y="652"/>
                    <a:pt x="163" y="815"/>
                    <a:pt x="366" y="815"/>
                  </a:cubicBezTo>
                  <a:lnTo>
                    <a:pt x="1953" y="815"/>
                  </a:lnTo>
                  <a:cubicBezTo>
                    <a:pt x="2157" y="815"/>
                    <a:pt x="2320" y="652"/>
                    <a:pt x="2320" y="448"/>
                  </a:cubicBezTo>
                  <a:cubicBezTo>
                    <a:pt x="2320" y="204"/>
                    <a:pt x="2157" y="41"/>
                    <a:pt x="1953" y="41"/>
                  </a:cubicBezTo>
                  <a:close/>
                  <a:moveTo>
                    <a:pt x="3703" y="41"/>
                  </a:moveTo>
                  <a:cubicBezTo>
                    <a:pt x="3500" y="41"/>
                    <a:pt x="3337" y="204"/>
                    <a:pt x="3337" y="448"/>
                  </a:cubicBezTo>
                  <a:cubicBezTo>
                    <a:pt x="3337" y="652"/>
                    <a:pt x="3500" y="815"/>
                    <a:pt x="3703" y="815"/>
                  </a:cubicBezTo>
                  <a:lnTo>
                    <a:pt x="7814" y="815"/>
                  </a:lnTo>
                  <a:cubicBezTo>
                    <a:pt x="8058" y="815"/>
                    <a:pt x="8221" y="652"/>
                    <a:pt x="8221" y="448"/>
                  </a:cubicBezTo>
                  <a:cubicBezTo>
                    <a:pt x="8221" y="204"/>
                    <a:pt x="8058" y="41"/>
                    <a:pt x="7814" y="41"/>
                  </a:cubicBezTo>
                  <a:close/>
                  <a:moveTo>
                    <a:pt x="9605" y="1"/>
                  </a:moveTo>
                  <a:cubicBezTo>
                    <a:pt x="9320" y="1"/>
                    <a:pt x="9157" y="204"/>
                    <a:pt x="9157" y="448"/>
                  </a:cubicBezTo>
                  <a:cubicBezTo>
                    <a:pt x="9157" y="693"/>
                    <a:pt x="9320" y="896"/>
                    <a:pt x="9605" y="896"/>
                  </a:cubicBezTo>
                  <a:cubicBezTo>
                    <a:pt x="9849" y="896"/>
                    <a:pt x="10052" y="693"/>
                    <a:pt x="10052" y="448"/>
                  </a:cubicBezTo>
                  <a:cubicBezTo>
                    <a:pt x="10052" y="204"/>
                    <a:pt x="9849" y="1"/>
                    <a:pt x="9605" y="1"/>
                  </a:cubicBezTo>
                  <a:close/>
                  <a:moveTo>
                    <a:pt x="10948" y="1"/>
                  </a:moveTo>
                  <a:cubicBezTo>
                    <a:pt x="10703" y="1"/>
                    <a:pt x="10500" y="204"/>
                    <a:pt x="10500" y="448"/>
                  </a:cubicBezTo>
                  <a:cubicBezTo>
                    <a:pt x="10500" y="693"/>
                    <a:pt x="10703" y="896"/>
                    <a:pt x="10948" y="896"/>
                  </a:cubicBezTo>
                  <a:cubicBezTo>
                    <a:pt x="11192" y="896"/>
                    <a:pt x="11395" y="693"/>
                    <a:pt x="11395" y="448"/>
                  </a:cubicBezTo>
                  <a:cubicBezTo>
                    <a:pt x="11395" y="204"/>
                    <a:pt x="11192" y="1"/>
                    <a:pt x="10948" y="1"/>
                  </a:cubicBezTo>
                  <a:close/>
                  <a:moveTo>
                    <a:pt x="12291" y="1"/>
                  </a:moveTo>
                  <a:cubicBezTo>
                    <a:pt x="12046" y="1"/>
                    <a:pt x="11843" y="204"/>
                    <a:pt x="11843" y="448"/>
                  </a:cubicBezTo>
                  <a:cubicBezTo>
                    <a:pt x="11843" y="693"/>
                    <a:pt x="12046" y="896"/>
                    <a:pt x="12291" y="896"/>
                  </a:cubicBezTo>
                  <a:cubicBezTo>
                    <a:pt x="12535" y="896"/>
                    <a:pt x="12738" y="693"/>
                    <a:pt x="12738" y="448"/>
                  </a:cubicBezTo>
                  <a:cubicBezTo>
                    <a:pt x="12738" y="204"/>
                    <a:pt x="12535" y="1"/>
                    <a:pt x="12291" y="1"/>
                  </a:cubicBezTo>
                  <a:close/>
                  <a:moveTo>
                    <a:pt x="13634" y="1"/>
                  </a:moveTo>
                  <a:cubicBezTo>
                    <a:pt x="13389" y="1"/>
                    <a:pt x="13186" y="204"/>
                    <a:pt x="13186" y="448"/>
                  </a:cubicBezTo>
                  <a:cubicBezTo>
                    <a:pt x="13186" y="693"/>
                    <a:pt x="13389" y="896"/>
                    <a:pt x="13634" y="896"/>
                  </a:cubicBezTo>
                  <a:cubicBezTo>
                    <a:pt x="13878" y="896"/>
                    <a:pt x="14081" y="693"/>
                    <a:pt x="14081" y="448"/>
                  </a:cubicBezTo>
                  <a:cubicBezTo>
                    <a:pt x="14081" y="204"/>
                    <a:pt x="13878" y="1"/>
                    <a:pt x="13634" y="1"/>
                  </a:cubicBezTo>
                  <a:close/>
                  <a:moveTo>
                    <a:pt x="14977" y="1"/>
                  </a:moveTo>
                  <a:cubicBezTo>
                    <a:pt x="14732" y="1"/>
                    <a:pt x="14529" y="204"/>
                    <a:pt x="14529" y="448"/>
                  </a:cubicBezTo>
                  <a:cubicBezTo>
                    <a:pt x="14529" y="693"/>
                    <a:pt x="14732" y="896"/>
                    <a:pt x="14977" y="896"/>
                  </a:cubicBezTo>
                  <a:cubicBezTo>
                    <a:pt x="15221" y="896"/>
                    <a:pt x="15424" y="693"/>
                    <a:pt x="15424" y="448"/>
                  </a:cubicBezTo>
                  <a:cubicBezTo>
                    <a:pt x="15424" y="204"/>
                    <a:pt x="15221" y="1"/>
                    <a:pt x="14977" y="1"/>
                  </a:cubicBezTo>
                  <a:close/>
                  <a:moveTo>
                    <a:pt x="16320" y="1"/>
                  </a:moveTo>
                  <a:cubicBezTo>
                    <a:pt x="16075" y="1"/>
                    <a:pt x="15872" y="204"/>
                    <a:pt x="15872" y="448"/>
                  </a:cubicBezTo>
                  <a:cubicBezTo>
                    <a:pt x="15872" y="693"/>
                    <a:pt x="16075" y="896"/>
                    <a:pt x="16320" y="896"/>
                  </a:cubicBezTo>
                  <a:cubicBezTo>
                    <a:pt x="16564" y="896"/>
                    <a:pt x="16767" y="693"/>
                    <a:pt x="16767" y="448"/>
                  </a:cubicBezTo>
                  <a:cubicBezTo>
                    <a:pt x="16767" y="204"/>
                    <a:pt x="16564" y="1"/>
                    <a:pt x="16320" y="1"/>
                  </a:cubicBezTo>
                  <a:close/>
                  <a:moveTo>
                    <a:pt x="366" y="1832"/>
                  </a:moveTo>
                  <a:cubicBezTo>
                    <a:pt x="163" y="1832"/>
                    <a:pt x="0" y="2036"/>
                    <a:pt x="0" y="2239"/>
                  </a:cubicBezTo>
                  <a:cubicBezTo>
                    <a:pt x="0" y="2443"/>
                    <a:pt x="163" y="2605"/>
                    <a:pt x="366" y="2605"/>
                  </a:cubicBezTo>
                  <a:lnTo>
                    <a:pt x="1953" y="2605"/>
                  </a:lnTo>
                  <a:cubicBezTo>
                    <a:pt x="2157" y="2605"/>
                    <a:pt x="2320" y="2443"/>
                    <a:pt x="2320" y="2239"/>
                  </a:cubicBezTo>
                  <a:cubicBezTo>
                    <a:pt x="2320" y="2036"/>
                    <a:pt x="2157" y="1832"/>
                    <a:pt x="1953" y="1832"/>
                  </a:cubicBezTo>
                  <a:close/>
                  <a:moveTo>
                    <a:pt x="3703" y="1832"/>
                  </a:moveTo>
                  <a:cubicBezTo>
                    <a:pt x="3500" y="1832"/>
                    <a:pt x="3337" y="2036"/>
                    <a:pt x="3337" y="2239"/>
                  </a:cubicBezTo>
                  <a:cubicBezTo>
                    <a:pt x="3337" y="2443"/>
                    <a:pt x="3500" y="2605"/>
                    <a:pt x="3703" y="2605"/>
                  </a:cubicBezTo>
                  <a:lnTo>
                    <a:pt x="7814" y="2605"/>
                  </a:lnTo>
                  <a:cubicBezTo>
                    <a:pt x="8058" y="2605"/>
                    <a:pt x="8221" y="2443"/>
                    <a:pt x="8221" y="2239"/>
                  </a:cubicBezTo>
                  <a:cubicBezTo>
                    <a:pt x="8221" y="2036"/>
                    <a:pt x="8058" y="1832"/>
                    <a:pt x="7814" y="1832"/>
                  </a:cubicBezTo>
                  <a:close/>
                  <a:moveTo>
                    <a:pt x="366" y="3663"/>
                  </a:moveTo>
                  <a:cubicBezTo>
                    <a:pt x="163" y="3663"/>
                    <a:pt x="0" y="3826"/>
                    <a:pt x="0" y="4030"/>
                  </a:cubicBezTo>
                  <a:cubicBezTo>
                    <a:pt x="0" y="4233"/>
                    <a:pt x="163" y="4437"/>
                    <a:pt x="366" y="4437"/>
                  </a:cubicBezTo>
                  <a:lnTo>
                    <a:pt x="1953" y="4437"/>
                  </a:lnTo>
                  <a:cubicBezTo>
                    <a:pt x="2157" y="4437"/>
                    <a:pt x="2320" y="4233"/>
                    <a:pt x="2320" y="4030"/>
                  </a:cubicBezTo>
                  <a:cubicBezTo>
                    <a:pt x="2320" y="3826"/>
                    <a:pt x="2157" y="3663"/>
                    <a:pt x="1953" y="3663"/>
                  </a:cubicBezTo>
                  <a:close/>
                  <a:moveTo>
                    <a:pt x="3703" y="3663"/>
                  </a:moveTo>
                  <a:cubicBezTo>
                    <a:pt x="3500" y="3663"/>
                    <a:pt x="3337" y="3826"/>
                    <a:pt x="3337" y="4030"/>
                  </a:cubicBezTo>
                  <a:cubicBezTo>
                    <a:pt x="3337" y="4233"/>
                    <a:pt x="3500" y="4437"/>
                    <a:pt x="3703" y="4437"/>
                  </a:cubicBezTo>
                  <a:lnTo>
                    <a:pt x="7814" y="4437"/>
                  </a:lnTo>
                  <a:cubicBezTo>
                    <a:pt x="8058" y="4437"/>
                    <a:pt x="8221" y="4233"/>
                    <a:pt x="8221" y="4030"/>
                  </a:cubicBezTo>
                  <a:cubicBezTo>
                    <a:pt x="8221" y="3826"/>
                    <a:pt x="8058" y="3663"/>
                    <a:pt x="7814" y="3663"/>
                  </a:cubicBezTo>
                  <a:close/>
                  <a:moveTo>
                    <a:pt x="9605" y="3582"/>
                  </a:moveTo>
                  <a:cubicBezTo>
                    <a:pt x="9320" y="3582"/>
                    <a:pt x="9157" y="3786"/>
                    <a:pt x="9157" y="4030"/>
                  </a:cubicBezTo>
                  <a:cubicBezTo>
                    <a:pt x="9157" y="4274"/>
                    <a:pt x="9320" y="4477"/>
                    <a:pt x="9605" y="4477"/>
                  </a:cubicBezTo>
                  <a:cubicBezTo>
                    <a:pt x="9849" y="4477"/>
                    <a:pt x="10052" y="4274"/>
                    <a:pt x="10052" y="4030"/>
                  </a:cubicBezTo>
                  <a:cubicBezTo>
                    <a:pt x="10052" y="3786"/>
                    <a:pt x="9849" y="3582"/>
                    <a:pt x="9605" y="3582"/>
                  </a:cubicBezTo>
                  <a:close/>
                  <a:moveTo>
                    <a:pt x="10948" y="3582"/>
                  </a:moveTo>
                  <a:cubicBezTo>
                    <a:pt x="10703" y="3582"/>
                    <a:pt x="10500" y="3786"/>
                    <a:pt x="10500" y="4030"/>
                  </a:cubicBezTo>
                  <a:cubicBezTo>
                    <a:pt x="10500" y="4274"/>
                    <a:pt x="10703" y="4477"/>
                    <a:pt x="10948" y="4477"/>
                  </a:cubicBezTo>
                  <a:cubicBezTo>
                    <a:pt x="11192" y="4477"/>
                    <a:pt x="11395" y="4274"/>
                    <a:pt x="11395" y="4030"/>
                  </a:cubicBezTo>
                  <a:cubicBezTo>
                    <a:pt x="11395" y="3786"/>
                    <a:pt x="11192" y="3582"/>
                    <a:pt x="10948" y="3582"/>
                  </a:cubicBezTo>
                  <a:close/>
                  <a:moveTo>
                    <a:pt x="12291" y="3582"/>
                  </a:moveTo>
                  <a:cubicBezTo>
                    <a:pt x="12046" y="3582"/>
                    <a:pt x="11843" y="3786"/>
                    <a:pt x="11843" y="4030"/>
                  </a:cubicBezTo>
                  <a:cubicBezTo>
                    <a:pt x="11843" y="4274"/>
                    <a:pt x="12046" y="4477"/>
                    <a:pt x="12291" y="4477"/>
                  </a:cubicBezTo>
                  <a:cubicBezTo>
                    <a:pt x="12535" y="4477"/>
                    <a:pt x="12738" y="4274"/>
                    <a:pt x="12738" y="4030"/>
                  </a:cubicBezTo>
                  <a:cubicBezTo>
                    <a:pt x="12738" y="3786"/>
                    <a:pt x="12535" y="3582"/>
                    <a:pt x="12291" y="3582"/>
                  </a:cubicBezTo>
                  <a:close/>
                  <a:moveTo>
                    <a:pt x="13634" y="3582"/>
                  </a:moveTo>
                  <a:cubicBezTo>
                    <a:pt x="13389" y="3582"/>
                    <a:pt x="13186" y="3786"/>
                    <a:pt x="13186" y="4030"/>
                  </a:cubicBezTo>
                  <a:cubicBezTo>
                    <a:pt x="13186" y="4274"/>
                    <a:pt x="13389" y="4477"/>
                    <a:pt x="13634" y="4477"/>
                  </a:cubicBezTo>
                  <a:cubicBezTo>
                    <a:pt x="13878" y="4477"/>
                    <a:pt x="14081" y="4274"/>
                    <a:pt x="14081" y="4030"/>
                  </a:cubicBezTo>
                  <a:cubicBezTo>
                    <a:pt x="14081" y="3786"/>
                    <a:pt x="13878" y="3582"/>
                    <a:pt x="13634" y="3582"/>
                  </a:cubicBezTo>
                  <a:close/>
                  <a:moveTo>
                    <a:pt x="14977" y="3582"/>
                  </a:moveTo>
                  <a:cubicBezTo>
                    <a:pt x="14732" y="3582"/>
                    <a:pt x="14529" y="3786"/>
                    <a:pt x="14529" y="4030"/>
                  </a:cubicBezTo>
                  <a:cubicBezTo>
                    <a:pt x="14529" y="4274"/>
                    <a:pt x="14732" y="4477"/>
                    <a:pt x="14977" y="4477"/>
                  </a:cubicBezTo>
                  <a:cubicBezTo>
                    <a:pt x="15221" y="4477"/>
                    <a:pt x="15424" y="4274"/>
                    <a:pt x="15424" y="4030"/>
                  </a:cubicBezTo>
                  <a:cubicBezTo>
                    <a:pt x="15424" y="3786"/>
                    <a:pt x="15221" y="3582"/>
                    <a:pt x="14977" y="3582"/>
                  </a:cubicBezTo>
                  <a:close/>
                  <a:moveTo>
                    <a:pt x="16320" y="3582"/>
                  </a:moveTo>
                  <a:cubicBezTo>
                    <a:pt x="16075" y="3582"/>
                    <a:pt x="15872" y="3786"/>
                    <a:pt x="15872" y="4030"/>
                  </a:cubicBezTo>
                  <a:cubicBezTo>
                    <a:pt x="15872" y="4274"/>
                    <a:pt x="16075" y="4477"/>
                    <a:pt x="16320" y="4477"/>
                  </a:cubicBezTo>
                  <a:cubicBezTo>
                    <a:pt x="16564" y="4477"/>
                    <a:pt x="16767" y="4274"/>
                    <a:pt x="16767" y="4030"/>
                  </a:cubicBezTo>
                  <a:cubicBezTo>
                    <a:pt x="16767" y="3786"/>
                    <a:pt x="16564" y="3582"/>
                    <a:pt x="16320" y="3582"/>
                  </a:cubicBezTo>
                  <a:close/>
                  <a:moveTo>
                    <a:pt x="366" y="5454"/>
                  </a:moveTo>
                  <a:cubicBezTo>
                    <a:pt x="163" y="5454"/>
                    <a:pt x="0" y="5617"/>
                    <a:pt x="0" y="5820"/>
                  </a:cubicBezTo>
                  <a:cubicBezTo>
                    <a:pt x="0" y="6024"/>
                    <a:pt x="163" y="6227"/>
                    <a:pt x="366" y="6227"/>
                  </a:cubicBezTo>
                  <a:lnTo>
                    <a:pt x="1953" y="6227"/>
                  </a:lnTo>
                  <a:cubicBezTo>
                    <a:pt x="2157" y="6227"/>
                    <a:pt x="2320" y="6024"/>
                    <a:pt x="2320" y="5820"/>
                  </a:cubicBezTo>
                  <a:cubicBezTo>
                    <a:pt x="2320" y="5617"/>
                    <a:pt x="2157" y="5454"/>
                    <a:pt x="1953" y="5454"/>
                  </a:cubicBezTo>
                  <a:close/>
                  <a:moveTo>
                    <a:pt x="3703" y="5454"/>
                  </a:moveTo>
                  <a:cubicBezTo>
                    <a:pt x="3500" y="5454"/>
                    <a:pt x="3337" y="5617"/>
                    <a:pt x="3337" y="5820"/>
                  </a:cubicBezTo>
                  <a:cubicBezTo>
                    <a:pt x="3337" y="6024"/>
                    <a:pt x="3500" y="6227"/>
                    <a:pt x="3703" y="6227"/>
                  </a:cubicBezTo>
                  <a:lnTo>
                    <a:pt x="7814" y="6227"/>
                  </a:lnTo>
                  <a:cubicBezTo>
                    <a:pt x="8058" y="6227"/>
                    <a:pt x="8221" y="6024"/>
                    <a:pt x="8221" y="5820"/>
                  </a:cubicBezTo>
                  <a:cubicBezTo>
                    <a:pt x="8221" y="5617"/>
                    <a:pt x="8058" y="5454"/>
                    <a:pt x="7814" y="5454"/>
                  </a:cubicBezTo>
                  <a:close/>
                  <a:moveTo>
                    <a:pt x="366" y="7245"/>
                  </a:moveTo>
                  <a:cubicBezTo>
                    <a:pt x="163" y="7245"/>
                    <a:pt x="0" y="7408"/>
                    <a:pt x="0" y="7611"/>
                  </a:cubicBezTo>
                  <a:cubicBezTo>
                    <a:pt x="0" y="7855"/>
                    <a:pt x="163" y="8018"/>
                    <a:pt x="366" y="8018"/>
                  </a:cubicBezTo>
                  <a:lnTo>
                    <a:pt x="1953" y="8018"/>
                  </a:lnTo>
                  <a:cubicBezTo>
                    <a:pt x="2157" y="8018"/>
                    <a:pt x="2320" y="7855"/>
                    <a:pt x="2320" y="7611"/>
                  </a:cubicBezTo>
                  <a:cubicBezTo>
                    <a:pt x="2320" y="7408"/>
                    <a:pt x="2157" y="7245"/>
                    <a:pt x="1953" y="7245"/>
                  </a:cubicBezTo>
                  <a:close/>
                  <a:moveTo>
                    <a:pt x="3703" y="7245"/>
                  </a:moveTo>
                  <a:cubicBezTo>
                    <a:pt x="3500" y="7245"/>
                    <a:pt x="3337" y="7408"/>
                    <a:pt x="3337" y="7611"/>
                  </a:cubicBezTo>
                  <a:cubicBezTo>
                    <a:pt x="3337" y="7855"/>
                    <a:pt x="3500" y="8018"/>
                    <a:pt x="3703" y="8018"/>
                  </a:cubicBezTo>
                  <a:lnTo>
                    <a:pt x="7814" y="8018"/>
                  </a:lnTo>
                  <a:cubicBezTo>
                    <a:pt x="8058" y="8018"/>
                    <a:pt x="8221" y="7855"/>
                    <a:pt x="8221" y="7611"/>
                  </a:cubicBezTo>
                  <a:cubicBezTo>
                    <a:pt x="8221" y="7408"/>
                    <a:pt x="8058" y="7245"/>
                    <a:pt x="7814" y="7245"/>
                  </a:cubicBezTo>
                  <a:close/>
                  <a:moveTo>
                    <a:pt x="14203" y="8751"/>
                  </a:moveTo>
                  <a:cubicBezTo>
                    <a:pt x="13959" y="8751"/>
                    <a:pt x="13756" y="8954"/>
                    <a:pt x="13756" y="9198"/>
                  </a:cubicBezTo>
                  <a:cubicBezTo>
                    <a:pt x="13756" y="9442"/>
                    <a:pt x="13959" y="9646"/>
                    <a:pt x="14203" y="9646"/>
                  </a:cubicBezTo>
                  <a:cubicBezTo>
                    <a:pt x="14447" y="9646"/>
                    <a:pt x="14651" y="9442"/>
                    <a:pt x="14651" y="9198"/>
                  </a:cubicBezTo>
                  <a:cubicBezTo>
                    <a:pt x="14651" y="8954"/>
                    <a:pt x="14447" y="8751"/>
                    <a:pt x="14203" y="8751"/>
                  </a:cubicBezTo>
                  <a:close/>
                  <a:moveTo>
                    <a:pt x="15546" y="8751"/>
                  </a:moveTo>
                  <a:cubicBezTo>
                    <a:pt x="15302" y="8751"/>
                    <a:pt x="15099" y="8954"/>
                    <a:pt x="15099" y="9198"/>
                  </a:cubicBezTo>
                  <a:cubicBezTo>
                    <a:pt x="15099" y="9442"/>
                    <a:pt x="15302" y="9646"/>
                    <a:pt x="15546" y="9646"/>
                  </a:cubicBezTo>
                  <a:cubicBezTo>
                    <a:pt x="15790" y="9646"/>
                    <a:pt x="15994" y="9442"/>
                    <a:pt x="15994" y="9198"/>
                  </a:cubicBezTo>
                  <a:cubicBezTo>
                    <a:pt x="15994" y="8954"/>
                    <a:pt x="15790" y="8751"/>
                    <a:pt x="15546" y="8751"/>
                  </a:cubicBezTo>
                  <a:close/>
                  <a:moveTo>
                    <a:pt x="16889" y="8751"/>
                  </a:moveTo>
                  <a:cubicBezTo>
                    <a:pt x="16645" y="8751"/>
                    <a:pt x="16442" y="8954"/>
                    <a:pt x="16442" y="9198"/>
                  </a:cubicBezTo>
                  <a:cubicBezTo>
                    <a:pt x="16442" y="9442"/>
                    <a:pt x="16645" y="9646"/>
                    <a:pt x="16889" y="9646"/>
                  </a:cubicBezTo>
                  <a:cubicBezTo>
                    <a:pt x="17133" y="9646"/>
                    <a:pt x="17337" y="9442"/>
                    <a:pt x="17337" y="9198"/>
                  </a:cubicBezTo>
                  <a:cubicBezTo>
                    <a:pt x="17337" y="8954"/>
                    <a:pt x="17133" y="8751"/>
                    <a:pt x="16889" y="8751"/>
                  </a:cubicBezTo>
                  <a:close/>
                  <a:moveTo>
                    <a:pt x="18232" y="8751"/>
                  </a:moveTo>
                  <a:cubicBezTo>
                    <a:pt x="17988" y="8751"/>
                    <a:pt x="17785" y="8954"/>
                    <a:pt x="17785" y="9198"/>
                  </a:cubicBezTo>
                  <a:cubicBezTo>
                    <a:pt x="17785" y="9442"/>
                    <a:pt x="17988" y="9646"/>
                    <a:pt x="18232" y="9646"/>
                  </a:cubicBezTo>
                  <a:cubicBezTo>
                    <a:pt x="18476" y="9646"/>
                    <a:pt x="18680" y="9442"/>
                    <a:pt x="18680" y="9198"/>
                  </a:cubicBezTo>
                  <a:cubicBezTo>
                    <a:pt x="18680" y="8954"/>
                    <a:pt x="18476" y="8751"/>
                    <a:pt x="18232" y="8751"/>
                  </a:cubicBezTo>
                  <a:close/>
                  <a:moveTo>
                    <a:pt x="19575" y="8751"/>
                  </a:moveTo>
                  <a:cubicBezTo>
                    <a:pt x="19331" y="8751"/>
                    <a:pt x="19128" y="8954"/>
                    <a:pt x="19128" y="9198"/>
                  </a:cubicBezTo>
                  <a:cubicBezTo>
                    <a:pt x="19128" y="9442"/>
                    <a:pt x="19331" y="9646"/>
                    <a:pt x="19575" y="9646"/>
                  </a:cubicBezTo>
                  <a:cubicBezTo>
                    <a:pt x="19819" y="9646"/>
                    <a:pt x="20023" y="9442"/>
                    <a:pt x="20023" y="9198"/>
                  </a:cubicBezTo>
                  <a:cubicBezTo>
                    <a:pt x="20023" y="8954"/>
                    <a:pt x="19819" y="8751"/>
                    <a:pt x="19575" y="8751"/>
                  </a:cubicBezTo>
                  <a:close/>
                  <a:moveTo>
                    <a:pt x="20918" y="8751"/>
                  </a:moveTo>
                  <a:cubicBezTo>
                    <a:pt x="20674" y="8751"/>
                    <a:pt x="20471" y="8954"/>
                    <a:pt x="20471" y="9198"/>
                  </a:cubicBezTo>
                  <a:cubicBezTo>
                    <a:pt x="20471" y="9442"/>
                    <a:pt x="20674" y="9646"/>
                    <a:pt x="20918" y="9646"/>
                  </a:cubicBezTo>
                  <a:cubicBezTo>
                    <a:pt x="21162" y="9646"/>
                    <a:pt x="21366" y="9442"/>
                    <a:pt x="21366" y="9198"/>
                  </a:cubicBezTo>
                  <a:cubicBezTo>
                    <a:pt x="21366" y="8954"/>
                    <a:pt x="21162" y="8751"/>
                    <a:pt x="20918" y="8751"/>
                  </a:cubicBezTo>
                  <a:close/>
                  <a:moveTo>
                    <a:pt x="366" y="9035"/>
                  </a:moveTo>
                  <a:cubicBezTo>
                    <a:pt x="163" y="9035"/>
                    <a:pt x="0" y="9198"/>
                    <a:pt x="0" y="9402"/>
                  </a:cubicBezTo>
                  <a:cubicBezTo>
                    <a:pt x="0" y="9646"/>
                    <a:pt x="163" y="9809"/>
                    <a:pt x="366" y="9809"/>
                  </a:cubicBezTo>
                  <a:lnTo>
                    <a:pt x="1953" y="9809"/>
                  </a:lnTo>
                  <a:cubicBezTo>
                    <a:pt x="2157" y="9809"/>
                    <a:pt x="2320" y="9646"/>
                    <a:pt x="2320" y="9402"/>
                  </a:cubicBezTo>
                  <a:cubicBezTo>
                    <a:pt x="2320" y="9198"/>
                    <a:pt x="2157" y="9035"/>
                    <a:pt x="1953" y="9035"/>
                  </a:cubicBezTo>
                  <a:close/>
                  <a:moveTo>
                    <a:pt x="8628" y="9035"/>
                  </a:moveTo>
                  <a:cubicBezTo>
                    <a:pt x="8424" y="9035"/>
                    <a:pt x="8262" y="9198"/>
                    <a:pt x="8262" y="9402"/>
                  </a:cubicBezTo>
                  <a:cubicBezTo>
                    <a:pt x="8262" y="9646"/>
                    <a:pt x="8424" y="9809"/>
                    <a:pt x="8628" y="9809"/>
                  </a:cubicBezTo>
                  <a:lnTo>
                    <a:pt x="12779" y="9809"/>
                  </a:lnTo>
                  <a:cubicBezTo>
                    <a:pt x="12982" y="9809"/>
                    <a:pt x="13145" y="9646"/>
                    <a:pt x="13145" y="9402"/>
                  </a:cubicBezTo>
                  <a:cubicBezTo>
                    <a:pt x="13145" y="9198"/>
                    <a:pt x="12982" y="9035"/>
                    <a:pt x="12779" y="9035"/>
                  </a:cubicBezTo>
                  <a:close/>
                  <a:moveTo>
                    <a:pt x="366" y="10826"/>
                  </a:moveTo>
                  <a:cubicBezTo>
                    <a:pt x="163" y="10826"/>
                    <a:pt x="0" y="10989"/>
                    <a:pt x="0" y="11233"/>
                  </a:cubicBezTo>
                  <a:cubicBezTo>
                    <a:pt x="0" y="11437"/>
                    <a:pt x="163" y="11599"/>
                    <a:pt x="366" y="11599"/>
                  </a:cubicBezTo>
                  <a:lnTo>
                    <a:pt x="1953" y="11599"/>
                  </a:lnTo>
                  <a:cubicBezTo>
                    <a:pt x="2157" y="11599"/>
                    <a:pt x="2320" y="11437"/>
                    <a:pt x="2320" y="11233"/>
                  </a:cubicBezTo>
                  <a:cubicBezTo>
                    <a:pt x="2320" y="10989"/>
                    <a:pt x="2157" y="10826"/>
                    <a:pt x="1953" y="10826"/>
                  </a:cubicBezTo>
                  <a:close/>
                  <a:moveTo>
                    <a:pt x="8628" y="10826"/>
                  </a:moveTo>
                  <a:cubicBezTo>
                    <a:pt x="8424" y="10826"/>
                    <a:pt x="8262" y="10989"/>
                    <a:pt x="8262" y="11233"/>
                  </a:cubicBezTo>
                  <a:cubicBezTo>
                    <a:pt x="8262" y="11437"/>
                    <a:pt x="8424" y="11599"/>
                    <a:pt x="8628" y="11599"/>
                  </a:cubicBezTo>
                  <a:lnTo>
                    <a:pt x="12779" y="11599"/>
                  </a:lnTo>
                  <a:cubicBezTo>
                    <a:pt x="12982" y="11599"/>
                    <a:pt x="13145" y="11437"/>
                    <a:pt x="13145" y="11233"/>
                  </a:cubicBezTo>
                  <a:cubicBezTo>
                    <a:pt x="13145" y="10989"/>
                    <a:pt x="12982" y="10826"/>
                    <a:pt x="12779" y="10826"/>
                  </a:cubicBezTo>
                  <a:close/>
                  <a:moveTo>
                    <a:pt x="14203" y="12454"/>
                  </a:moveTo>
                  <a:cubicBezTo>
                    <a:pt x="13959" y="12454"/>
                    <a:pt x="13756" y="12658"/>
                    <a:pt x="13756" y="12902"/>
                  </a:cubicBezTo>
                  <a:cubicBezTo>
                    <a:pt x="13756" y="13146"/>
                    <a:pt x="13959" y="13349"/>
                    <a:pt x="14203" y="13349"/>
                  </a:cubicBezTo>
                  <a:cubicBezTo>
                    <a:pt x="14447" y="13349"/>
                    <a:pt x="14651" y="13146"/>
                    <a:pt x="14651" y="12902"/>
                  </a:cubicBezTo>
                  <a:cubicBezTo>
                    <a:pt x="14651" y="12658"/>
                    <a:pt x="14447" y="12454"/>
                    <a:pt x="14203" y="12454"/>
                  </a:cubicBezTo>
                  <a:close/>
                  <a:moveTo>
                    <a:pt x="15546" y="12454"/>
                  </a:moveTo>
                  <a:cubicBezTo>
                    <a:pt x="15302" y="12454"/>
                    <a:pt x="15099" y="12658"/>
                    <a:pt x="15099" y="12902"/>
                  </a:cubicBezTo>
                  <a:cubicBezTo>
                    <a:pt x="15099" y="13146"/>
                    <a:pt x="15302" y="13349"/>
                    <a:pt x="15546" y="13349"/>
                  </a:cubicBezTo>
                  <a:cubicBezTo>
                    <a:pt x="15790" y="13349"/>
                    <a:pt x="15994" y="13146"/>
                    <a:pt x="15994" y="12902"/>
                  </a:cubicBezTo>
                  <a:cubicBezTo>
                    <a:pt x="15994" y="12658"/>
                    <a:pt x="15790" y="12454"/>
                    <a:pt x="15546" y="12454"/>
                  </a:cubicBezTo>
                  <a:close/>
                  <a:moveTo>
                    <a:pt x="16889" y="12454"/>
                  </a:moveTo>
                  <a:cubicBezTo>
                    <a:pt x="16645" y="12454"/>
                    <a:pt x="16442" y="12658"/>
                    <a:pt x="16442" y="12902"/>
                  </a:cubicBezTo>
                  <a:cubicBezTo>
                    <a:pt x="16442" y="13146"/>
                    <a:pt x="16645" y="13349"/>
                    <a:pt x="16889" y="13349"/>
                  </a:cubicBezTo>
                  <a:cubicBezTo>
                    <a:pt x="17133" y="13349"/>
                    <a:pt x="17337" y="13146"/>
                    <a:pt x="17337" y="12902"/>
                  </a:cubicBezTo>
                  <a:cubicBezTo>
                    <a:pt x="17337" y="12658"/>
                    <a:pt x="17133" y="12454"/>
                    <a:pt x="16889" y="12454"/>
                  </a:cubicBezTo>
                  <a:close/>
                  <a:moveTo>
                    <a:pt x="18232" y="12454"/>
                  </a:moveTo>
                  <a:cubicBezTo>
                    <a:pt x="17988" y="12454"/>
                    <a:pt x="17785" y="12658"/>
                    <a:pt x="17785" y="12902"/>
                  </a:cubicBezTo>
                  <a:cubicBezTo>
                    <a:pt x="17785" y="13146"/>
                    <a:pt x="17988" y="13349"/>
                    <a:pt x="18232" y="13349"/>
                  </a:cubicBezTo>
                  <a:cubicBezTo>
                    <a:pt x="18476" y="13349"/>
                    <a:pt x="18680" y="13146"/>
                    <a:pt x="18680" y="12902"/>
                  </a:cubicBezTo>
                  <a:cubicBezTo>
                    <a:pt x="18680" y="12658"/>
                    <a:pt x="18476" y="12454"/>
                    <a:pt x="18232" y="12454"/>
                  </a:cubicBezTo>
                  <a:close/>
                  <a:moveTo>
                    <a:pt x="19575" y="12454"/>
                  </a:moveTo>
                  <a:cubicBezTo>
                    <a:pt x="19331" y="12454"/>
                    <a:pt x="19128" y="12658"/>
                    <a:pt x="19128" y="12902"/>
                  </a:cubicBezTo>
                  <a:cubicBezTo>
                    <a:pt x="19128" y="13146"/>
                    <a:pt x="19331" y="13349"/>
                    <a:pt x="19575" y="13349"/>
                  </a:cubicBezTo>
                  <a:cubicBezTo>
                    <a:pt x="19819" y="13349"/>
                    <a:pt x="20023" y="13146"/>
                    <a:pt x="20023" y="12902"/>
                  </a:cubicBezTo>
                  <a:cubicBezTo>
                    <a:pt x="20023" y="12658"/>
                    <a:pt x="19819" y="12454"/>
                    <a:pt x="19575" y="12454"/>
                  </a:cubicBezTo>
                  <a:close/>
                  <a:moveTo>
                    <a:pt x="20918" y="12454"/>
                  </a:moveTo>
                  <a:cubicBezTo>
                    <a:pt x="20674" y="12454"/>
                    <a:pt x="20471" y="12658"/>
                    <a:pt x="20471" y="12902"/>
                  </a:cubicBezTo>
                  <a:cubicBezTo>
                    <a:pt x="20471" y="13146"/>
                    <a:pt x="20674" y="13349"/>
                    <a:pt x="20918" y="13349"/>
                  </a:cubicBezTo>
                  <a:cubicBezTo>
                    <a:pt x="21162" y="13349"/>
                    <a:pt x="21366" y="13146"/>
                    <a:pt x="21366" y="12902"/>
                  </a:cubicBezTo>
                  <a:cubicBezTo>
                    <a:pt x="21366" y="12658"/>
                    <a:pt x="21162" y="12454"/>
                    <a:pt x="20918" y="12454"/>
                  </a:cubicBezTo>
                  <a:close/>
                  <a:moveTo>
                    <a:pt x="366" y="12617"/>
                  </a:moveTo>
                  <a:cubicBezTo>
                    <a:pt x="163" y="12617"/>
                    <a:pt x="0" y="12780"/>
                    <a:pt x="0" y="13024"/>
                  </a:cubicBezTo>
                  <a:cubicBezTo>
                    <a:pt x="0" y="13227"/>
                    <a:pt x="163" y="13390"/>
                    <a:pt x="366" y="13390"/>
                  </a:cubicBezTo>
                  <a:lnTo>
                    <a:pt x="1953" y="13390"/>
                  </a:lnTo>
                  <a:cubicBezTo>
                    <a:pt x="2157" y="13390"/>
                    <a:pt x="2320" y="13227"/>
                    <a:pt x="2320" y="13024"/>
                  </a:cubicBezTo>
                  <a:cubicBezTo>
                    <a:pt x="2320" y="12780"/>
                    <a:pt x="2157" y="12617"/>
                    <a:pt x="1953" y="12617"/>
                  </a:cubicBezTo>
                  <a:close/>
                  <a:moveTo>
                    <a:pt x="8628" y="12617"/>
                  </a:moveTo>
                  <a:cubicBezTo>
                    <a:pt x="8424" y="12617"/>
                    <a:pt x="8262" y="12780"/>
                    <a:pt x="8262" y="13024"/>
                  </a:cubicBezTo>
                  <a:cubicBezTo>
                    <a:pt x="8262" y="13227"/>
                    <a:pt x="8424" y="13390"/>
                    <a:pt x="8628" y="13390"/>
                  </a:cubicBezTo>
                  <a:lnTo>
                    <a:pt x="12779" y="13390"/>
                  </a:lnTo>
                  <a:cubicBezTo>
                    <a:pt x="12982" y="13390"/>
                    <a:pt x="13145" y="13227"/>
                    <a:pt x="13145" y="13024"/>
                  </a:cubicBezTo>
                  <a:cubicBezTo>
                    <a:pt x="13145" y="12780"/>
                    <a:pt x="12982" y="12617"/>
                    <a:pt x="12779" y="12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8" name="Google Shape;1798;p35"/>
            <p:cNvSpPr/>
            <p:nvPr/>
          </p:nvSpPr>
          <p:spPr>
            <a:xfrm>
              <a:off x="4506925" y="3681100"/>
              <a:ext cx="534150" cy="335775"/>
            </a:xfrm>
            <a:custGeom>
              <a:avLst/>
              <a:gdLst/>
              <a:ahLst/>
              <a:cxnLst/>
              <a:rect l="l" t="t" r="r" b="b"/>
              <a:pathLst>
                <a:path w="21366" h="13431" extrusionOk="0">
                  <a:moveTo>
                    <a:pt x="366" y="82"/>
                  </a:moveTo>
                  <a:cubicBezTo>
                    <a:pt x="163" y="82"/>
                    <a:pt x="0" y="245"/>
                    <a:pt x="0" y="489"/>
                  </a:cubicBezTo>
                  <a:cubicBezTo>
                    <a:pt x="0" y="692"/>
                    <a:pt x="163" y="855"/>
                    <a:pt x="366" y="855"/>
                  </a:cubicBezTo>
                  <a:lnTo>
                    <a:pt x="1953" y="855"/>
                  </a:lnTo>
                  <a:cubicBezTo>
                    <a:pt x="2157" y="855"/>
                    <a:pt x="2320" y="692"/>
                    <a:pt x="2320" y="489"/>
                  </a:cubicBezTo>
                  <a:cubicBezTo>
                    <a:pt x="2320" y="245"/>
                    <a:pt x="2157" y="82"/>
                    <a:pt x="1953" y="82"/>
                  </a:cubicBezTo>
                  <a:close/>
                  <a:moveTo>
                    <a:pt x="3703" y="82"/>
                  </a:moveTo>
                  <a:cubicBezTo>
                    <a:pt x="3500" y="82"/>
                    <a:pt x="3337" y="245"/>
                    <a:pt x="3337" y="489"/>
                  </a:cubicBezTo>
                  <a:cubicBezTo>
                    <a:pt x="3337" y="692"/>
                    <a:pt x="3500" y="855"/>
                    <a:pt x="3703" y="855"/>
                  </a:cubicBezTo>
                  <a:lnTo>
                    <a:pt x="7814" y="855"/>
                  </a:lnTo>
                  <a:cubicBezTo>
                    <a:pt x="8058" y="855"/>
                    <a:pt x="8221" y="692"/>
                    <a:pt x="8221" y="489"/>
                  </a:cubicBezTo>
                  <a:cubicBezTo>
                    <a:pt x="8221" y="245"/>
                    <a:pt x="8058" y="82"/>
                    <a:pt x="7814" y="82"/>
                  </a:cubicBezTo>
                  <a:close/>
                  <a:moveTo>
                    <a:pt x="9605" y="0"/>
                  </a:moveTo>
                  <a:cubicBezTo>
                    <a:pt x="9320" y="0"/>
                    <a:pt x="9157" y="204"/>
                    <a:pt x="9157" y="489"/>
                  </a:cubicBezTo>
                  <a:cubicBezTo>
                    <a:pt x="9157" y="733"/>
                    <a:pt x="9320" y="936"/>
                    <a:pt x="9605" y="936"/>
                  </a:cubicBezTo>
                  <a:cubicBezTo>
                    <a:pt x="9849" y="936"/>
                    <a:pt x="10052" y="733"/>
                    <a:pt x="10052" y="489"/>
                  </a:cubicBezTo>
                  <a:cubicBezTo>
                    <a:pt x="10052" y="204"/>
                    <a:pt x="9849" y="0"/>
                    <a:pt x="9605" y="0"/>
                  </a:cubicBezTo>
                  <a:close/>
                  <a:moveTo>
                    <a:pt x="10948" y="0"/>
                  </a:moveTo>
                  <a:cubicBezTo>
                    <a:pt x="10703" y="0"/>
                    <a:pt x="10500" y="204"/>
                    <a:pt x="10500" y="489"/>
                  </a:cubicBezTo>
                  <a:cubicBezTo>
                    <a:pt x="10500" y="733"/>
                    <a:pt x="10703" y="936"/>
                    <a:pt x="10948" y="936"/>
                  </a:cubicBezTo>
                  <a:cubicBezTo>
                    <a:pt x="11192" y="936"/>
                    <a:pt x="11395" y="733"/>
                    <a:pt x="11395" y="489"/>
                  </a:cubicBezTo>
                  <a:cubicBezTo>
                    <a:pt x="11395" y="204"/>
                    <a:pt x="11192" y="0"/>
                    <a:pt x="10948" y="0"/>
                  </a:cubicBezTo>
                  <a:close/>
                  <a:moveTo>
                    <a:pt x="12291" y="0"/>
                  </a:moveTo>
                  <a:cubicBezTo>
                    <a:pt x="12046" y="0"/>
                    <a:pt x="11843" y="204"/>
                    <a:pt x="11843" y="489"/>
                  </a:cubicBezTo>
                  <a:cubicBezTo>
                    <a:pt x="11843" y="733"/>
                    <a:pt x="12046" y="936"/>
                    <a:pt x="12291" y="936"/>
                  </a:cubicBezTo>
                  <a:cubicBezTo>
                    <a:pt x="12535" y="936"/>
                    <a:pt x="12738" y="733"/>
                    <a:pt x="12738" y="489"/>
                  </a:cubicBezTo>
                  <a:cubicBezTo>
                    <a:pt x="12738" y="204"/>
                    <a:pt x="12535" y="0"/>
                    <a:pt x="12291" y="0"/>
                  </a:cubicBezTo>
                  <a:close/>
                  <a:moveTo>
                    <a:pt x="13634" y="0"/>
                  </a:moveTo>
                  <a:cubicBezTo>
                    <a:pt x="13389" y="0"/>
                    <a:pt x="13186" y="204"/>
                    <a:pt x="13186" y="489"/>
                  </a:cubicBezTo>
                  <a:cubicBezTo>
                    <a:pt x="13186" y="733"/>
                    <a:pt x="13389" y="936"/>
                    <a:pt x="13634" y="936"/>
                  </a:cubicBezTo>
                  <a:cubicBezTo>
                    <a:pt x="13878" y="936"/>
                    <a:pt x="14081" y="733"/>
                    <a:pt x="14081" y="489"/>
                  </a:cubicBezTo>
                  <a:cubicBezTo>
                    <a:pt x="14081" y="204"/>
                    <a:pt x="13878" y="0"/>
                    <a:pt x="13634" y="0"/>
                  </a:cubicBezTo>
                  <a:close/>
                  <a:moveTo>
                    <a:pt x="14977" y="0"/>
                  </a:moveTo>
                  <a:cubicBezTo>
                    <a:pt x="14732" y="0"/>
                    <a:pt x="14529" y="204"/>
                    <a:pt x="14529" y="489"/>
                  </a:cubicBezTo>
                  <a:cubicBezTo>
                    <a:pt x="14529" y="733"/>
                    <a:pt x="14732" y="936"/>
                    <a:pt x="14977" y="936"/>
                  </a:cubicBezTo>
                  <a:cubicBezTo>
                    <a:pt x="15221" y="936"/>
                    <a:pt x="15424" y="733"/>
                    <a:pt x="15424" y="489"/>
                  </a:cubicBezTo>
                  <a:cubicBezTo>
                    <a:pt x="15424" y="204"/>
                    <a:pt x="15221" y="0"/>
                    <a:pt x="14977" y="0"/>
                  </a:cubicBezTo>
                  <a:close/>
                  <a:moveTo>
                    <a:pt x="16320" y="0"/>
                  </a:moveTo>
                  <a:cubicBezTo>
                    <a:pt x="16075" y="0"/>
                    <a:pt x="15872" y="204"/>
                    <a:pt x="15872" y="489"/>
                  </a:cubicBezTo>
                  <a:cubicBezTo>
                    <a:pt x="15872" y="733"/>
                    <a:pt x="16075" y="936"/>
                    <a:pt x="16320" y="936"/>
                  </a:cubicBezTo>
                  <a:cubicBezTo>
                    <a:pt x="16564" y="936"/>
                    <a:pt x="16767" y="733"/>
                    <a:pt x="16767" y="489"/>
                  </a:cubicBezTo>
                  <a:cubicBezTo>
                    <a:pt x="16767" y="204"/>
                    <a:pt x="16564" y="0"/>
                    <a:pt x="16320" y="0"/>
                  </a:cubicBezTo>
                  <a:close/>
                  <a:moveTo>
                    <a:pt x="366" y="1872"/>
                  </a:moveTo>
                  <a:cubicBezTo>
                    <a:pt x="163" y="1872"/>
                    <a:pt x="0" y="2035"/>
                    <a:pt x="0" y="2279"/>
                  </a:cubicBezTo>
                  <a:cubicBezTo>
                    <a:pt x="0" y="2483"/>
                    <a:pt x="163" y="2646"/>
                    <a:pt x="366" y="2646"/>
                  </a:cubicBezTo>
                  <a:lnTo>
                    <a:pt x="1953" y="2646"/>
                  </a:lnTo>
                  <a:cubicBezTo>
                    <a:pt x="2157" y="2646"/>
                    <a:pt x="2320" y="2483"/>
                    <a:pt x="2320" y="2279"/>
                  </a:cubicBezTo>
                  <a:cubicBezTo>
                    <a:pt x="2320" y="2035"/>
                    <a:pt x="2157" y="1872"/>
                    <a:pt x="1953" y="1872"/>
                  </a:cubicBezTo>
                  <a:close/>
                  <a:moveTo>
                    <a:pt x="3703" y="1872"/>
                  </a:moveTo>
                  <a:cubicBezTo>
                    <a:pt x="3500" y="1872"/>
                    <a:pt x="3337" y="2035"/>
                    <a:pt x="3337" y="2279"/>
                  </a:cubicBezTo>
                  <a:cubicBezTo>
                    <a:pt x="3337" y="2483"/>
                    <a:pt x="3500" y="2646"/>
                    <a:pt x="3703" y="2646"/>
                  </a:cubicBezTo>
                  <a:lnTo>
                    <a:pt x="7814" y="2646"/>
                  </a:lnTo>
                  <a:cubicBezTo>
                    <a:pt x="8058" y="2646"/>
                    <a:pt x="8221" y="2483"/>
                    <a:pt x="8221" y="2279"/>
                  </a:cubicBezTo>
                  <a:cubicBezTo>
                    <a:pt x="8221" y="2035"/>
                    <a:pt x="8058" y="1872"/>
                    <a:pt x="7814" y="1872"/>
                  </a:cubicBezTo>
                  <a:close/>
                  <a:moveTo>
                    <a:pt x="366" y="3663"/>
                  </a:moveTo>
                  <a:cubicBezTo>
                    <a:pt x="163" y="3663"/>
                    <a:pt x="0" y="3867"/>
                    <a:pt x="0" y="4070"/>
                  </a:cubicBezTo>
                  <a:cubicBezTo>
                    <a:pt x="0" y="4274"/>
                    <a:pt x="163" y="4436"/>
                    <a:pt x="366" y="4436"/>
                  </a:cubicBezTo>
                  <a:lnTo>
                    <a:pt x="1953" y="4436"/>
                  </a:lnTo>
                  <a:cubicBezTo>
                    <a:pt x="2157" y="4436"/>
                    <a:pt x="2320" y="4274"/>
                    <a:pt x="2320" y="4070"/>
                  </a:cubicBezTo>
                  <a:cubicBezTo>
                    <a:pt x="2320" y="3867"/>
                    <a:pt x="2157" y="3663"/>
                    <a:pt x="1953" y="3663"/>
                  </a:cubicBezTo>
                  <a:close/>
                  <a:moveTo>
                    <a:pt x="3703" y="3663"/>
                  </a:moveTo>
                  <a:cubicBezTo>
                    <a:pt x="3500" y="3663"/>
                    <a:pt x="3337" y="3867"/>
                    <a:pt x="3337" y="4070"/>
                  </a:cubicBezTo>
                  <a:cubicBezTo>
                    <a:pt x="3337" y="4274"/>
                    <a:pt x="3500" y="4436"/>
                    <a:pt x="3703" y="4436"/>
                  </a:cubicBezTo>
                  <a:lnTo>
                    <a:pt x="7814" y="4436"/>
                  </a:lnTo>
                  <a:cubicBezTo>
                    <a:pt x="8058" y="4436"/>
                    <a:pt x="8221" y="4274"/>
                    <a:pt x="8221" y="4070"/>
                  </a:cubicBezTo>
                  <a:cubicBezTo>
                    <a:pt x="8221" y="3867"/>
                    <a:pt x="8058" y="3663"/>
                    <a:pt x="7814" y="3663"/>
                  </a:cubicBezTo>
                  <a:close/>
                  <a:moveTo>
                    <a:pt x="9605" y="3622"/>
                  </a:moveTo>
                  <a:cubicBezTo>
                    <a:pt x="9320" y="3622"/>
                    <a:pt x="9157" y="3826"/>
                    <a:pt x="9157" y="4070"/>
                  </a:cubicBezTo>
                  <a:cubicBezTo>
                    <a:pt x="9157" y="4314"/>
                    <a:pt x="9320" y="4518"/>
                    <a:pt x="9605" y="4518"/>
                  </a:cubicBezTo>
                  <a:cubicBezTo>
                    <a:pt x="9849" y="4518"/>
                    <a:pt x="10052" y="4314"/>
                    <a:pt x="10052" y="4070"/>
                  </a:cubicBezTo>
                  <a:cubicBezTo>
                    <a:pt x="10052" y="3826"/>
                    <a:pt x="9849" y="3622"/>
                    <a:pt x="9605" y="3622"/>
                  </a:cubicBezTo>
                  <a:close/>
                  <a:moveTo>
                    <a:pt x="10948" y="3622"/>
                  </a:moveTo>
                  <a:cubicBezTo>
                    <a:pt x="10703" y="3622"/>
                    <a:pt x="10500" y="3826"/>
                    <a:pt x="10500" y="4070"/>
                  </a:cubicBezTo>
                  <a:cubicBezTo>
                    <a:pt x="10500" y="4314"/>
                    <a:pt x="10703" y="4518"/>
                    <a:pt x="10948" y="4518"/>
                  </a:cubicBezTo>
                  <a:cubicBezTo>
                    <a:pt x="11192" y="4518"/>
                    <a:pt x="11395" y="4314"/>
                    <a:pt x="11395" y="4070"/>
                  </a:cubicBezTo>
                  <a:cubicBezTo>
                    <a:pt x="11395" y="3826"/>
                    <a:pt x="11192" y="3622"/>
                    <a:pt x="10948" y="3622"/>
                  </a:cubicBezTo>
                  <a:close/>
                  <a:moveTo>
                    <a:pt x="12291" y="3622"/>
                  </a:moveTo>
                  <a:cubicBezTo>
                    <a:pt x="12046" y="3622"/>
                    <a:pt x="11843" y="3826"/>
                    <a:pt x="11843" y="4070"/>
                  </a:cubicBezTo>
                  <a:cubicBezTo>
                    <a:pt x="11843" y="4314"/>
                    <a:pt x="12046" y="4518"/>
                    <a:pt x="12291" y="4518"/>
                  </a:cubicBezTo>
                  <a:cubicBezTo>
                    <a:pt x="12535" y="4518"/>
                    <a:pt x="12738" y="4314"/>
                    <a:pt x="12738" y="4070"/>
                  </a:cubicBezTo>
                  <a:cubicBezTo>
                    <a:pt x="12738" y="3826"/>
                    <a:pt x="12535" y="3622"/>
                    <a:pt x="12291" y="3622"/>
                  </a:cubicBezTo>
                  <a:close/>
                  <a:moveTo>
                    <a:pt x="13634" y="3622"/>
                  </a:moveTo>
                  <a:cubicBezTo>
                    <a:pt x="13389" y="3622"/>
                    <a:pt x="13186" y="3826"/>
                    <a:pt x="13186" y="4070"/>
                  </a:cubicBezTo>
                  <a:cubicBezTo>
                    <a:pt x="13186" y="4314"/>
                    <a:pt x="13389" y="4518"/>
                    <a:pt x="13634" y="4518"/>
                  </a:cubicBezTo>
                  <a:cubicBezTo>
                    <a:pt x="13878" y="4518"/>
                    <a:pt x="14081" y="4314"/>
                    <a:pt x="14081" y="4070"/>
                  </a:cubicBezTo>
                  <a:cubicBezTo>
                    <a:pt x="14081" y="3826"/>
                    <a:pt x="13878" y="3622"/>
                    <a:pt x="13634" y="3622"/>
                  </a:cubicBezTo>
                  <a:close/>
                  <a:moveTo>
                    <a:pt x="14977" y="3622"/>
                  </a:moveTo>
                  <a:cubicBezTo>
                    <a:pt x="14732" y="3622"/>
                    <a:pt x="14529" y="3826"/>
                    <a:pt x="14529" y="4070"/>
                  </a:cubicBezTo>
                  <a:cubicBezTo>
                    <a:pt x="14529" y="4314"/>
                    <a:pt x="14732" y="4518"/>
                    <a:pt x="14977" y="4518"/>
                  </a:cubicBezTo>
                  <a:cubicBezTo>
                    <a:pt x="15221" y="4518"/>
                    <a:pt x="15424" y="4314"/>
                    <a:pt x="15424" y="4070"/>
                  </a:cubicBezTo>
                  <a:cubicBezTo>
                    <a:pt x="15424" y="3826"/>
                    <a:pt x="15221" y="3622"/>
                    <a:pt x="14977" y="3622"/>
                  </a:cubicBezTo>
                  <a:close/>
                  <a:moveTo>
                    <a:pt x="16320" y="3622"/>
                  </a:moveTo>
                  <a:cubicBezTo>
                    <a:pt x="16075" y="3622"/>
                    <a:pt x="15872" y="3826"/>
                    <a:pt x="15872" y="4070"/>
                  </a:cubicBezTo>
                  <a:cubicBezTo>
                    <a:pt x="15872" y="4314"/>
                    <a:pt x="16075" y="4518"/>
                    <a:pt x="16320" y="4518"/>
                  </a:cubicBezTo>
                  <a:cubicBezTo>
                    <a:pt x="16564" y="4518"/>
                    <a:pt x="16767" y="4314"/>
                    <a:pt x="16767" y="4070"/>
                  </a:cubicBezTo>
                  <a:cubicBezTo>
                    <a:pt x="16767" y="3826"/>
                    <a:pt x="16564" y="3622"/>
                    <a:pt x="16320" y="3622"/>
                  </a:cubicBezTo>
                  <a:close/>
                  <a:moveTo>
                    <a:pt x="366" y="5454"/>
                  </a:moveTo>
                  <a:cubicBezTo>
                    <a:pt x="163" y="5454"/>
                    <a:pt x="0" y="5657"/>
                    <a:pt x="0" y="5861"/>
                  </a:cubicBezTo>
                  <a:cubicBezTo>
                    <a:pt x="0" y="6064"/>
                    <a:pt x="163" y="6227"/>
                    <a:pt x="366" y="6227"/>
                  </a:cubicBezTo>
                  <a:lnTo>
                    <a:pt x="1953" y="6227"/>
                  </a:lnTo>
                  <a:cubicBezTo>
                    <a:pt x="2157" y="6227"/>
                    <a:pt x="2320" y="6064"/>
                    <a:pt x="2320" y="5861"/>
                  </a:cubicBezTo>
                  <a:cubicBezTo>
                    <a:pt x="2320" y="5657"/>
                    <a:pt x="2157" y="5454"/>
                    <a:pt x="1953" y="5454"/>
                  </a:cubicBezTo>
                  <a:close/>
                  <a:moveTo>
                    <a:pt x="3703" y="5454"/>
                  </a:moveTo>
                  <a:cubicBezTo>
                    <a:pt x="3500" y="5454"/>
                    <a:pt x="3337" y="5657"/>
                    <a:pt x="3337" y="5861"/>
                  </a:cubicBezTo>
                  <a:cubicBezTo>
                    <a:pt x="3337" y="6064"/>
                    <a:pt x="3500" y="6227"/>
                    <a:pt x="3703" y="6227"/>
                  </a:cubicBezTo>
                  <a:lnTo>
                    <a:pt x="7814" y="6227"/>
                  </a:lnTo>
                  <a:cubicBezTo>
                    <a:pt x="8058" y="6227"/>
                    <a:pt x="8221" y="6064"/>
                    <a:pt x="8221" y="5861"/>
                  </a:cubicBezTo>
                  <a:cubicBezTo>
                    <a:pt x="8221" y="5657"/>
                    <a:pt x="8058" y="5454"/>
                    <a:pt x="7814" y="5454"/>
                  </a:cubicBezTo>
                  <a:close/>
                  <a:moveTo>
                    <a:pt x="366" y="7285"/>
                  </a:moveTo>
                  <a:cubicBezTo>
                    <a:pt x="163" y="7285"/>
                    <a:pt x="0" y="7448"/>
                    <a:pt x="0" y="7651"/>
                  </a:cubicBezTo>
                  <a:cubicBezTo>
                    <a:pt x="0" y="7855"/>
                    <a:pt x="163" y="8058"/>
                    <a:pt x="366" y="8058"/>
                  </a:cubicBezTo>
                  <a:lnTo>
                    <a:pt x="1953" y="8058"/>
                  </a:lnTo>
                  <a:cubicBezTo>
                    <a:pt x="2157" y="8058"/>
                    <a:pt x="2320" y="7855"/>
                    <a:pt x="2320" y="7651"/>
                  </a:cubicBezTo>
                  <a:cubicBezTo>
                    <a:pt x="2320" y="7448"/>
                    <a:pt x="2157" y="7285"/>
                    <a:pt x="1953" y="7285"/>
                  </a:cubicBezTo>
                  <a:close/>
                  <a:moveTo>
                    <a:pt x="3703" y="7285"/>
                  </a:moveTo>
                  <a:cubicBezTo>
                    <a:pt x="3500" y="7285"/>
                    <a:pt x="3337" y="7448"/>
                    <a:pt x="3337" y="7651"/>
                  </a:cubicBezTo>
                  <a:cubicBezTo>
                    <a:pt x="3337" y="7855"/>
                    <a:pt x="3500" y="8058"/>
                    <a:pt x="3703" y="8058"/>
                  </a:cubicBezTo>
                  <a:lnTo>
                    <a:pt x="7814" y="8058"/>
                  </a:lnTo>
                  <a:cubicBezTo>
                    <a:pt x="8058" y="8058"/>
                    <a:pt x="8221" y="7855"/>
                    <a:pt x="8221" y="7651"/>
                  </a:cubicBezTo>
                  <a:cubicBezTo>
                    <a:pt x="8221" y="7448"/>
                    <a:pt x="8058" y="7285"/>
                    <a:pt x="7814" y="7285"/>
                  </a:cubicBezTo>
                  <a:close/>
                  <a:moveTo>
                    <a:pt x="14203" y="8791"/>
                  </a:moveTo>
                  <a:cubicBezTo>
                    <a:pt x="13959" y="8791"/>
                    <a:pt x="13756" y="8994"/>
                    <a:pt x="13756" y="9239"/>
                  </a:cubicBezTo>
                  <a:cubicBezTo>
                    <a:pt x="13756" y="9483"/>
                    <a:pt x="13959" y="9686"/>
                    <a:pt x="14203" y="9686"/>
                  </a:cubicBezTo>
                  <a:cubicBezTo>
                    <a:pt x="14447" y="9686"/>
                    <a:pt x="14651" y="9483"/>
                    <a:pt x="14651" y="9239"/>
                  </a:cubicBezTo>
                  <a:cubicBezTo>
                    <a:pt x="14651" y="8994"/>
                    <a:pt x="14447" y="8791"/>
                    <a:pt x="14203" y="8791"/>
                  </a:cubicBezTo>
                  <a:close/>
                  <a:moveTo>
                    <a:pt x="15546" y="8791"/>
                  </a:moveTo>
                  <a:cubicBezTo>
                    <a:pt x="15302" y="8791"/>
                    <a:pt x="15099" y="8994"/>
                    <a:pt x="15099" y="9239"/>
                  </a:cubicBezTo>
                  <a:cubicBezTo>
                    <a:pt x="15099" y="9483"/>
                    <a:pt x="15302" y="9686"/>
                    <a:pt x="15546" y="9686"/>
                  </a:cubicBezTo>
                  <a:cubicBezTo>
                    <a:pt x="15790" y="9686"/>
                    <a:pt x="15994" y="9483"/>
                    <a:pt x="15994" y="9239"/>
                  </a:cubicBezTo>
                  <a:cubicBezTo>
                    <a:pt x="15994" y="8994"/>
                    <a:pt x="15790" y="8791"/>
                    <a:pt x="15546" y="8791"/>
                  </a:cubicBezTo>
                  <a:close/>
                  <a:moveTo>
                    <a:pt x="16889" y="8791"/>
                  </a:moveTo>
                  <a:cubicBezTo>
                    <a:pt x="16645" y="8791"/>
                    <a:pt x="16442" y="8994"/>
                    <a:pt x="16442" y="9239"/>
                  </a:cubicBezTo>
                  <a:cubicBezTo>
                    <a:pt x="16442" y="9483"/>
                    <a:pt x="16645" y="9686"/>
                    <a:pt x="16889" y="9686"/>
                  </a:cubicBezTo>
                  <a:cubicBezTo>
                    <a:pt x="17133" y="9686"/>
                    <a:pt x="17337" y="9483"/>
                    <a:pt x="17337" y="9239"/>
                  </a:cubicBezTo>
                  <a:cubicBezTo>
                    <a:pt x="17337" y="8994"/>
                    <a:pt x="17133" y="8791"/>
                    <a:pt x="16889" y="8791"/>
                  </a:cubicBezTo>
                  <a:close/>
                  <a:moveTo>
                    <a:pt x="18232" y="8791"/>
                  </a:moveTo>
                  <a:cubicBezTo>
                    <a:pt x="17988" y="8791"/>
                    <a:pt x="17785" y="8994"/>
                    <a:pt x="17785" y="9239"/>
                  </a:cubicBezTo>
                  <a:cubicBezTo>
                    <a:pt x="17785" y="9483"/>
                    <a:pt x="17988" y="9686"/>
                    <a:pt x="18232" y="9686"/>
                  </a:cubicBezTo>
                  <a:cubicBezTo>
                    <a:pt x="18476" y="9686"/>
                    <a:pt x="18680" y="9483"/>
                    <a:pt x="18680" y="9239"/>
                  </a:cubicBezTo>
                  <a:cubicBezTo>
                    <a:pt x="18680" y="8994"/>
                    <a:pt x="18476" y="8791"/>
                    <a:pt x="18232" y="8791"/>
                  </a:cubicBezTo>
                  <a:close/>
                  <a:moveTo>
                    <a:pt x="19575" y="8791"/>
                  </a:moveTo>
                  <a:cubicBezTo>
                    <a:pt x="19331" y="8791"/>
                    <a:pt x="19128" y="8994"/>
                    <a:pt x="19128" y="9239"/>
                  </a:cubicBezTo>
                  <a:cubicBezTo>
                    <a:pt x="19128" y="9483"/>
                    <a:pt x="19331" y="9686"/>
                    <a:pt x="19575" y="9686"/>
                  </a:cubicBezTo>
                  <a:cubicBezTo>
                    <a:pt x="19819" y="9686"/>
                    <a:pt x="20023" y="9483"/>
                    <a:pt x="20023" y="9239"/>
                  </a:cubicBezTo>
                  <a:cubicBezTo>
                    <a:pt x="20023" y="8994"/>
                    <a:pt x="19819" y="8791"/>
                    <a:pt x="19575" y="8791"/>
                  </a:cubicBezTo>
                  <a:close/>
                  <a:moveTo>
                    <a:pt x="20918" y="8791"/>
                  </a:moveTo>
                  <a:cubicBezTo>
                    <a:pt x="20674" y="8791"/>
                    <a:pt x="20471" y="8994"/>
                    <a:pt x="20471" y="9239"/>
                  </a:cubicBezTo>
                  <a:cubicBezTo>
                    <a:pt x="20471" y="9483"/>
                    <a:pt x="20674" y="9686"/>
                    <a:pt x="20918" y="9686"/>
                  </a:cubicBezTo>
                  <a:cubicBezTo>
                    <a:pt x="21162" y="9686"/>
                    <a:pt x="21366" y="9483"/>
                    <a:pt x="21366" y="9239"/>
                  </a:cubicBezTo>
                  <a:cubicBezTo>
                    <a:pt x="21366" y="8994"/>
                    <a:pt x="21162" y="8791"/>
                    <a:pt x="20918" y="8791"/>
                  </a:cubicBezTo>
                  <a:close/>
                  <a:moveTo>
                    <a:pt x="366" y="9076"/>
                  </a:moveTo>
                  <a:cubicBezTo>
                    <a:pt x="163" y="9076"/>
                    <a:pt x="0" y="9239"/>
                    <a:pt x="0" y="9442"/>
                  </a:cubicBezTo>
                  <a:cubicBezTo>
                    <a:pt x="0" y="9646"/>
                    <a:pt x="163" y="9849"/>
                    <a:pt x="366" y="9849"/>
                  </a:cubicBezTo>
                  <a:lnTo>
                    <a:pt x="1953" y="9849"/>
                  </a:lnTo>
                  <a:cubicBezTo>
                    <a:pt x="2157" y="9849"/>
                    <a:pt x="2320" y="9646"/>
                    <a:pt x="2320" y="9442"/>
                  </a:cubicBezTo>
                  <a:cubicBezTo>
                    <a:pt x="2320" y="9239"/>
                    <a:pt x="2157" y="9076"/>
                    <a:pt x="1953" y="9076"/>
                  </a:cubicBezTo>
                  <a:close/>
                  <a:moveTo>
                    <a:pt x="8628" y="9076"/>
                  </a:moveTo>
                  <a:cubicBezTo>
                    <a:pt x="8424" y="9076"/>
                    <a:pt x="8262" y="9239"/>
                    <a:pt x="8262" y="9442"/>
                  </a:cubicBezTo>
                  <a:cubicBezTo>
                    <a:pt x="8262" y="9646"/>
                    <a:pt x="8424" y="9849"/>
                    <a:pt x="8628" y="9849"/>
                  </a:cubicBezTo>
                  <a:lnTo>
                    <a:pt x="12779" y="9849"/>
                  </a:lnTo>
                  <a:cubicBezTo>
                    <a:pt x="12982" y="9849"/>
                    <a:pt x="13145" y="9646"/>
                    <a:pt x="13145" y="9442"/>
                  </a:cubicBezTo>
                  <a:cubicBezTo>
                    <a:pt x="13145" y="9239"/>
                    <a:pt x="12982" y="9076"/>
                    <a:pt x="12779" y="9076"/>
                  </a:cubicBezTo>
                  <a:close/>
                  <a:moveTo>
                    <a:pt x="366" y="10867"/>
                  </a:moveTo>
                  <a:cubicBezTo>
                    <a:pt x="163" y="10867"/>
                    <a:pt x="0" y="11029"/>
                    <a:pt x="0" y="11233"/>
                  </a:cubicBezTo>
                  <a:cubicBezTo>
                    <a:pt x="0" y="11477"/>
                    <a:pt x="163" y="11640"/>
                    <a:pt x="366" y="11640"/>
                  </a:cubicBezTo>
                  <a:lnTo>
                    <a:pt x="1953" y="11640"/>
                  </a:lnTo>
                  <a:cubicBezTo>
                    <a:pt x="2157" y="11640"/>
                    <a:pt x="2320" y="11477"/>
                    <a:pt x="2320" y="11233"/>
                  </a:cubicBezTo>
                  <a:cubicBezTo>
                    <a:pt x="2320" y="11029"/>
                    <a:pt x="2157" y="10867"/>
                    <a:pt x="1953" y="10867"/>
                  </a:cubicBezTo>
                  <a:close/>
                  <a:moveTo>
                    <a:pt x="8628" y="10867"/>
                  </a:moveTo>
                  <a:cubicBezTo>
                    <a:pt x="8424" y="10867"/>
                    <a:pt x="8262" y="11029"/>
                    <a:pt x="8262" y="11233"/>
                  </a:cubicBezTo>
                  <a:cubicBezTo>
                    <a:pt x="8262" y="11477"/>
                    <a:pt x="8424" y="11640"/>
                    <a:pt x="8628" y="11640"/>
                  </a:cubicBezTo>
                  <a:lnTo>
                    <a:pt x="12779" y="11640"/>
                  </a:lnTo>
                  <a:cubicBezTo>
                    <a:pt x="12982" y="11640"/>
                    <a:pt x="13145" y="11477"/>
                    <a:pt x="13145" y="11233"/>
                  </a:cubicBezTo>
                  <a:cubicBezTo>
                    <a:pt x="13145" y="11029"/>
                    <a:pt x="12982" y="10867"/>
                    <a:pt x="12779" y="10867"/>
                  </a:cubicBezTo>
                  <a:close/>
                  <a:moveTo>
                    <a:pt x="14203" y="12494"/>
                  </a:moveTo>
                  <a:cubicBezTo>
                    <a:pt x="13959" y="12494"/>
                    <a:pt x="13756" y="12698"/>
                    <a:pt x="13756" y="12942"/>
                  </a:cubicBezTo>
                  <a:cubicBezTo>
                    <a:pt x="13756" y="13186"/>
                    <a:pt x="13959" y="13390"/>
                    <a:pt x="14203" y="13390"/>
                  </a:cubicBezTo>
                  <a:cubicBezTo>
                    <a:pt x="14447" y="13390"/>
                    <a:pt x="14651" y="13186"/>
                    <a:pt x="14651" y="12942"/>
                  </a:cubicBezTo>
                  <a:cubicBezTo>
                    <a:pt x="14651" y="12698"/>
                    <a:pt x="14447" y="12494"/>
                    <a:pt x="14203" y="12494"/>
                  </a:cubicBezTo>
                  <a:close/>
                  <a:moveTo>
                    <a:pt x="15546" y="12494"/>
                  </a:moveTo>
                  <a:cubicBezTo>
                    <a:pt x="15302" y="12494"/>
                    <a:pt x="15099" y="12698"/>
                    <a:pt x="15099" y="12942"/>
                  </a:cubicBezTo>
                  <a:cubicBezTo>
                    <a:pt x="15099" y="13186"/>
                    <a:pt x="15302" y="13390"/>
                    <a:pt x="15546" y="13390"/>
                  </a:cubicBezTo>
                  <a:cubicBezTo>
                    <a:pt x="15790" y="13390"/>
                    <a:pt x="15994" y="13186"/>
                    <a:pt x="15994" y="12942"/>
                  </a:cubicBezTo>
                  <a:cubicBezTo>
                    <a:pt x="15994" y="12698"/>
                    <a:pt x="15790" y="12494"/>
                    <a:pt x="15546" y="12494"/>
                  </a:cubicBezTo>
                  <a:close/>
                  <a:moveTo>
                    <a:pt x="16889" y="12494"/>
                  </a:moveTo>
                  <a:cubicBezTo>
                    <a:pt x="16645" y="12494"/>
                    <a:pt x="16442" y="12698"/>
                    <a:pt x="16442" y="12942"/>
                  </a:cubicBezTo>
                  <a:cubicBezTo>
                    <a:pt x="16442" y="13186"/>
                    <a:pt x="16645" y="13390"/>
                    <a:pt x="16889" y="13390"/>
                  </a:cubicBezTo>
                  <a:cubicBezTo>
                    <a:pt x="17133" y="13390"/>
                    <a:pt x="17337" y="13186"/>
                    <a:pt x="17337" y="12942"/>
                  </a:cubicBezTo>
                  <a:cubicBezTo>
                    <a:pt x="17337" y="12698"/>
                    <a:pt x="17133" y="12494"/>
                    <a:pt x="16889" y="12494"/>
                  </a:cubicBezTo>
                  <a:close/>
                  <a:moveTo>
                    <a:pt x="18232" y="12494"/>
                  </a:moveTo>
                  <a:cubicBezTo>
                    <a:pt x="17988" y="12494"/>
                    <a:pt x="17785" y="12698"/>
                    <a:pt x="17785" y="12942"/>
                  </a:cubicBezTo>
                  <a:cubicBezTo>
                    <a:pt x="17785" y="13186"/>
                    <a:pt x="17988" y="13390"/>
                    <a:pt x="18232" y="13390"/>
                  </a:cubicBezTo>
                  <a:cubicBezTo>
                    <a:pt x="18476" y="13390"/>
                    <a:pt x="18680" y="13186"/>
                    <a:pt x="18680" y="12942"/>
                  </a:cubicBezTo>
                  <a:cubicBezTo>
                    <a:pt x="18680" y="12698"/>
                    <a:pt x="18476" y="12494"/>
                    <a:pt x="18232" y="12494"/>
                  </a:cubicBezTo>
                  <a:close/>
                  <a:moveTo>
                    <a:pt x="19575" y="12494"/>
                  </a:moveTo>
                  <a:cubicBezTo>
                    <a:pt x="19331" y="12494"/>
                    <a:pt x="19128" y="12698"/>
                    <a:pt x="19128" y="12942"/>
                  </a:cubicBezTo>
                  <a:cubicBezTo>
                    <a:pt x="19128" y="13186"/>
                    <a:pt x="19331" y="13390"/>
                    <a:pt x="19575" y="13390"/>
                  </a:cubicBezTo>
                  <a:cubicBezTo>
                    <a:pt x="19819" y="13390"/>
                    <a:pt x="20023" y="13186"/>
                    <a:pt x="20023" y="12942"/>
                  </a:cubicBezTo>
                  <a:cubicBezTo>
                    <a:pt x="20023" y="12698"/>
                    <a:pt x="19819" y="12494"/>
                    <a:pt x="19575" y="12494"/>
                  </a:cubicBezTo>
                  <a:close/>
                  <a:moveTo>
                    <a:pt x="20918" y="12494"/>
                  </a:moveTo>
                  <a:cubicBezTo>
                    <a:pt x="20674" y="12494"/>
                    <a:pt x="20471" y="12698"/>
                    <a:pt x="20471" y="12942"/>
                  </a:cubicBezTo>
                  <a:cubicBezTo>
                    <a:pt x="20471" y="13186"/>
                    <a:pt x="20674" y="13390"/>
                    <a:pt x="20918" y="13390"/>
                  </a:cubicBezTo>
                  <a:cubicBezTo>
                    <a:pt x="21162" y="13390"/>
                    <a:pt x="21366" y="13186"/>
                    <a:pt x="21366" y="12942"/>
                  </a:cubicBezTo>
                  <a:cubicBezTo>
                    <a:pt x="21366" y="12698"/>
                    <a:pt x="21162" y="12494"/>
                    <a:pt x="20918" y="12494"/>
                  </a:cubicBezTo>
                  <a:close/>
                  <a:moveTo>
                    <a:pt x="366" y="12657"/>
                  </a:moveTo>
                  <a:cubicBezTo>
                    <a:pt x="163" y="12657"/>
                    <a:pt x="0" y="12820"/>
                    <a:pt x="0" y="13064"/>
                  </a:cubicBezTo>
                  <a:cubicBezTo>
                    <a:pt x="0" y="13268"/>
                    <a:pt x="163" y="13430"/>
                    <a:pt x="366" y="13430"/>
                  </a:cubicBezTo>
                  <a:lnTo>
                    <a:pt x="1953" y="13430"/>
                  </a:lnTo>
                  <a:cubicBezTo>
                    <a:pt x="2157" y="13430"/>
                    <a:pt x="2320" y="13268"/>
                    <a:pt x="2320" y="13064"/>
                  </a:cubicBezTo>
                  <a:cubicBezTo>
                    <a:pt x="2320" y="12820"/>
                    <a:pt x="2157" y="12657"/>
                    <a:pt x="1953" y="12657"/>
                  </a:cubicBezTo>
                  <a:close/>
                  <a:moveTo>
                    <a:pt x="8628" y="12657"/>
                  </a:moveTo>
                  <a:cubicBezTo>
                    <a:pt x="8424" y="12657"/>
                    <a:pt x="8262" y="12820"/>
                    <a:pt x="8262" y="13064"/>
                  </a:cubicBezTo>
                  <a:cubicBezTo>
                    <a:pt x="8262" y="13268"/>
                    <a:pt x="8424" y="13430"/>
                    <a:pt x="8628" y="13430"/>
                  </a:cubicBezTo>
                  <a:lnTo>
                    <a:pt x="12779" y="13430"/>
                  </a:lnTo>
                  <a:cubicBezTo>
                    <a:pt x="12982" y="13430"/>
                    <a:pt x="13145" y="13268"/>
                    <a:pt x="13145" y="13064"/>
                  </a:cubicBezTo>
                  <a:cubicBezTo>
                    <a:pt x="13145" y="12820"/>
                    <a:pt x="12982" y="12657"/>
                    <a:pt x="12779"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9" name="Google Shape;1799;p35"/>
            <p:cNvSpPr/>
            <p:nvPr/>
          </p:nvSpPr>
          <p:spPr>
            <a:xfrm>
              <a:off x="5110250" y="2953625"/>
              <a:ext cx="534175" cy="335775"/>
            </a:xfrm>
            <a:custGeom>
              <a:avLst/>
              <a:gdLst/>
              <a:ahLst/>
              <a:cxnLst/>
              <a:rect l="l" t="t" r="r" b="b"/>
              <a:pathLst>
                <a:path w="21367" h="13431" extrusionOk="0">
                  <a:moveTo>
                    <a:pt x="367" y="82"/>
                  </a:moveTo>
                  <a:cubicBezTo>
                    <a:pt x="163" y="82"/>
                    <a:pt x="0" y="245"/>
                    <a:pt x="0" y="489"/>
                  </a:cubicBezTo>
                  <a:cubicBezTo>
                    <a:pt x="0" y="693"/>
                    <a:pt x="163" y="856"/>
                    <a:pt x="367" y="856"/>
                  </a:cubicBezTo>
                  <a:lnTo>
                    <a:pt x="1954" y="856"/>
                  </a:lnTo>
                  <a:cubicBezTo>
                    <a:pt x="2157" y="856"/>
                    <a:pt x="2361" y="693"/>
                    <a:pt x="2361" y="489"/>
                  </a:cubicBezTo>
                  <a:cubicBezTo>
                    <a:pt x="2361" y="245"/>
                    <a:pt x="2157" y="82"/>
                    <a:pt x="1954" y="82"/>
                  </a:cubicBezTo>
                  <a:close/>
                  <a:moveTo>
                    <a:pt x="3704" y="82"/>
                  </a:moveTo>
                  <a:cubicBezTo>
                    <a:pt x="3500" y="82"/>
                    <a:pt x="3338" y="245"/>
                    <a:pt x="3338" y="489"/>
                  </a:cubicBezTo>
                  <a:cubicBezTo>
                    <a:pt x="3338" y="693"/>
                    <a:pt x="3500" y="856"/>
                    <a:pt x="3704" y="856"/>
                  </a:cubicBezTo>
                  <a:lnTo>
                    <a:pt x="7814" y="856"/>
                  </a:lnTo>
                  <a:cubicBezTo>
                    <a:pt x="8058" y="856"/>
                    <a:pt x="8221" y="693"/>
                    <a:pt x="8221" y="489"/>
                  </a:cubicBezTo>
                  <a:cubicBezTo>
                    <a:pt x="8221" y="245"/>
                    <a:pt x="8058" y="82"/>
                    <a:pt x="7814" y="82"/>
                  </a:cubicBezTo>
                  <a:close/>
                  <a:moveTo>
                    <a:pt x="9605" y="1"/>
                  </a:moveTo>
                  <a:cubicBezTo>
                    <a:pt x="9361" y="1"/>
                    <a:pt x="9157" y="204"/>
                    <a:pt x="9157" y="489"/>
                  </a:cubicBezTo>
                  <a:cubicBezTo>
                    <a:pt x="9157" y="733"/>
                    <a:pt x="9361" y="937"/>
                    <a:pt x="9605" y="937"/>
                  </a:cubicBezTo>
                  <a:cubicBezTo>
                    <a:pt x="9849" y="937"/>
                    <a:pt x="10053" y="733"/>
                    <a:pt x="10053" y="489"/>
                  </a:cubicBezTo>
                  <a:cubicBezTo>
                    <a:pt x="10053" y="204"/>
                    <a:pt x="9849" y="1"/>
                    <a:pt x="9605" y="1"/>
                  </a:cubicBezTo>
                  <a:close/>
                  <a:moveTo>
                    <a:pt x="10948" y="1"/>
                  </a:moveTo>
                  <a:cubicBezTo>
                    <a:pt x="10704" y="1"/>
                    <a:pt x="10500" y="204"/>
                    <a:pt x="10500" y="489"/>
                  </a:cubicBezTo>
                  <a:cubicBezTo>
                    <a:pt x="10500" y="733"/>
                    <a:pt x="10704" y="937"/>
                    <a:pt x="10948" y="937"/>
                  </a:cubicBezTo>
                  <a:cubicBezTo>
                    <a:pt x="11192" y="937"/>
                    <a:pt x="11396" y="733"/>
                    <a:pt x="11396" y="489"/>
                  </a:cubicBezTo>
                  <a:cubicBezTo>
                    <a:pt x="11396" y="204"/>
                    <a:pt x="11192" y="1"/>
                    <a:pt x="10948" y="1"/>
                  </a:cubicBezTo>
                  <a:close/>
                  <a:moveTo>
                    <a:pt x="12291" y="1"/>
                  </a:moveTo>
                  <a:cubicBezTo>
                    <a:pt x="12047" y="1"/>
                    <a:pt x="11843" y="204"/>
                    <a:pt x="11843" y="489"/>
                  </a:cubicBezTo>
                  <a:cubicBezTo>
                    <a:pt x="11843" y="733"/>
                    <a:pt x="12047" y="937"/>
                    <a:pt x="12291" y="937"/>
                  </a:cubicBezTo>
                  <a:cubicBezTo>
                    <a:pt x="12535" y="937"/>
                    <a:pt x="12739" y="733"/>
                    <a:pt x="12739" y="489"/>
                  </a:cubicBezTo>
                  <a:cubicBezTo>
                    <a:pt x="12739" y="204"/>
                    <a:pt x="12535" y="1"/>
                    <a:pt x="12291" y="1"/>
                  </a:cubicBezTo>
                  <a:close/>
                  <a:moveTo>
                    <a:pt x="13634" y="1"/>
                  </a:moveTo>
                  <a:cubicBezTo>
                    <a:pt x="13390" y="1"/>
                    <a:pt x="13186" y="204"/>
                    <a:pt x="13186" y="489"/>
                  </a:cubicBezTo>
                  <a:cubicBezTo>
                    <a:pt x="13186" y="733"/>
                    <a:pt x="13390" y="937"/>
                    <a:pt x="13634" y="937"/>
                  </a:cubicBezTo>
                  <a:cubicBezTo>
                    <a:pt x="13878" y="937"/>
                    <a:pt x="14082" y="733"/>
                    <a:pt x="14082" y="489"/>
                  </a:cubicBezTo>
                  <a:cubicBezTo>
                    <a:pt x="14082" y="204"/>
                    <a:pt x="13878" y="1"/>
                    <a:pt x="13634" y="1"/>
                  </a:cubicBezTo>
                  <a:close/>
                  <a:moveTo>
                    <a:pt x="14977" y="1"/>
                  </a:moveTo>
                  <a:cubicBezTo>
                    <a:pt x="14733" y="1"/>
                    <a:pt x="14529" y="204"/>
                    <a:pt x="14529" y="489"/>
                  </a:cubicBezTo>
                  <a:cubicBezTo>
                    <a:pt x="14529" y="733"/>
                    <a:pt x="14733" y="937"/>
                    <a:pt x="14977" y="937"/>
                  </a:cubicBezTo>
                  <a:cubicBezTo>
                    <a:pt x="15221" y="937"/>
                    <a:pt x="15425" y="733"/>
                    <a:pt x="15425" y="489"/>
                  </a:cubicBezTo>
                  <a:cubicBezTo>
                    <a:pt x="15425" y="204"/>
                    <a:pt x="15221" y="1"/>
                    <a:pt x="14977" y="1"/>
                  </a:cubicBezTo>
                  <a:close/>
                  <a:moveTo>
                    <a:pt x="16320" y="1"/>
                  </a:moveTo>
                  <a:cubicBezTo>
                    <a:pt x="16076" y="1"/>
                    <a:pt x="15872" y="204"/>
                    <a:pt x="15872" y="489"/>
                  </a:cubicBezTo>
                  <a:cubicBezTo>
                    <a:pt x="15872" y="733"/>
                    <a:pt x="16076" y="937"/>
                    <a:pt x="16320" y="937"/>
                  </a:cubicBezTo>
                  <a:cubicBezTo>
                    <a:pt x="16564" y="937"/>
                    <a:pt x="16768" y="733"/>
                    <a:pt x="16768" y="489"/>
                  </a:cubicBezTo>
                  <a:cubicBezTo>
                    <a:pt x="16768" y="204"/>
                    <a:pt x="16564" y="1"/>
                    <a:pt x="16320" y="1"/>
                  </a:cubicBezTo>
                  <a:close/>
                  <a:moveTo>
                    <a:pt x="367" y="1873"/>
                  </a:moveTo>
                  <a:cubicBezTo>
                    <a:pt x="163" y="1873"/>
                    <a:pt x="0" y="2036"/>
                    <a:pt x="0" y="2280"/>
                  </a:cubicBezTo>
                  <a:cubicBezTo>
                    <a:pt x="0" y="2483"/>
                    <a:pt x="163" y="2646"/>
                    <a:pt x="367" y="2646"/>
                  </a:cubicBezTo>
                  <a:lnTo>
                    <a:pt x="1954" y="2646"/>
                  </a:lnTo>
                  <a:cubicBezTo>
                    <a:pt x="2157" y="2646"/>
                    <a:pt x="2361" y="2483"/>
                    <a:pt x="2361" y="2280"/>
                  </a:cubicBezTo>
                  <a:cubicBezTo>
                    <a:pt x="2361" y="2036"/>
                    <a:pt x="2157" y="1873"/>
                    <a:pt x="1954" y="1873"/>
                  </a:cubicBezTo>
                  <a:close/>
                  <a:moveTo>
                    <a:pt x="3704" y="1873"/>
                  </a:moveTo>
                  <a:cubicBezTo>
                    <a:pt x="3500" y="1873"/>
                    <a:pt x="3338" y="2036"/>
                    <a:pt x="3338" y="2280"/>
                  </a:cubicBezTo>
                  <a:cubicBezTo>
                    <a:pt x="3338" y="2483"/>
                    <a:pt x="3500" y="2646"/>
                    <a:pt x="3704" y="2646"/>
                  </a:cubicBezTo>
                  <a:lnTo>
                    <a:pt x="7814" y="2646"/>
                  </a:lnTo>
                  <a:cubicBezTo>
                    <a:pt x="8058" y="2646"/>
                    <a:pt x="8221" y="2483"/>
                    <a:pt x="8221" y="2280"/>
                  </a:cubicBezTo>
                  <a:cubicBezTo>
                    <a:pt x="8221" y="2036"/>
                    <a:pt x="8058" y="1873"/>
                    <a:pt x="7814" y="1873"/>
                  </a:cubicBezTo>
                  <a:close/>
                  <a:moveTo>
                    <a:pt x="367" y="3664"/>
                  </a:moveTo>
                  <a:cubicBezTo>
                    <a:pt x="163" y="3664"/>
                    <a:pt x="0" y="3867"/>
                    <a:pt x="0" y="4071"/>
                  </a:cubicBezTo>
                  <a:cubicBezTo>
                    <a:pt x="0" y="4274"/>
                    <a:pt x="163" y="4437"/>
                    <a:pt x="367" y="4437"/>
                  </a:cubicBezTo>
                  <a:lnTo>
                    <a:pt x="1954" y="4437"/>
                  </a:lnTo>
                  <a:cubicBezTo>
                    <a:pt x="2157" y="4437"/>
                    <a:pt x="2361" y="4274"/>
                    <a:pt x="2361" y="4071"/>
                  </a:cubicBezTo>
                  <a:cubicBezTo>
                    <a:pt x="2361" y="3867"/>
                    <a:pt x="2157" y="3664"/>
                    <a:pt x="1954" y="3664"/>
                  </a:cubicBezTo>
                  <a:close/>
                  <a:moveTo>
                    <a:pt x="3704" y="3664"/>
                  </a:moveTo>
                  <a:cubicBezTo>
                    <a:pt x="3500" y="3664"/>
                    <a:pt x="3338" y="3867"/>
                    <a:pt x="3338" y="4071"/>
                  </a:cubicBezTo>
                  <a:cubicBezTo>
                    <a:pt x="3338" y="4274"/>
                    <a:pt x="3500" y="4437"/>
                    <a:pt x="3704" y="4437"/>
                  </a:cubicBezTo>
                  <a:lnTo>
                    <a:pt x="7814" y="4437"/>
                  </a:lnTo>
                  <a:cubicBezTo>
                    <a:pt x="8058" y="4437"/>
                    <a:pt x="8221" y="4274"/>
                    <a:pt x="8221" y="4071"/>
                  </a:cubicBezTo>
                  <a:cubicBezTo>
                    <a:pt x="8221" y="3867"/>
                    <a:pt x="8058" y="3664"/>
                    <a:pt x="7814" y="3664"/>
                  </a:cubicBezTo>
                  <a:close/>
                  <a:moveTo>
                    <a:pt x="9605" y="3623"/>
                  </a:moveTo>
                  <a:cubicBezTo>
                    <a:pt x="9361" y="3623"/>
                    <a:pt x="9157" y="3826"/>
                    <a:pt x="9157" y="4071"/>
                  </a:cubicBezTo>
                  <a:cubicBezTo>
                    <a:pt x="9157" y="4315"/>
                    <a:pt x="9361" y="4518"/>
                    <a:pt x="9605" y="4518"/>
                  </a:cubicBezTo>
                  <a:cubicBezTo>
                    <a:pt x="9849" y="4518"/>
                    <a:pt x="10053" y="4315"/>
                    <a:pt x="10053" y="4071"/>
                  </a:cubicBezTo>
                  <a:cubicBezTo>
                    <a:pt x="10053" y="3826"/>
                    <a:pt x="9849" y="3623"/>
                    <a:pt x="9605" y="3623"/>
                  </a:cubicBezTo>
                  <a:close/>
                  <a:moveTo>
                    <a:pt x="10948" y="3623"/>
                  </a:moveTo>
                  <a:cubicBezTo>
                    <a:pt x="10704" y="3623"/>
                    <a:pt x="10500" y="3826"/>
                    <a:pt x="10500" y="4071"/>
                  </a:cubicBezTo>
                  <a:cubicBezTo>
                    <a:pt x="10500"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3" y="3826"/>
                    <a:pt x="11843" y="4071"/>
                  </a:cubicBezTo>
                  <a:cubicBezTo>
                    <a:pt x="11843"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6" y="3826"/>
                    <a:pt x="13186" y="4071"/>
                  </a:cubicBezTo>
                  <a:cubicBezTo>
                    <a:pt x="13186"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29" y="3826"/>
                    <a:pt x="14529" y="4071"/>
                  </a:cubicBezTo>
                  <a:cubicBezTo>
                    <a:pt x="14529"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2" y="3826"/>
                    <a:pt x="15872" y="4071"/>
                  </a:cubicBezTo>
                  <a:cubicBezTo>
                    <a:pt x="15872" y="4315"/>
                    <a:pt x="16076" y="4518"/>
                    <a:pt x="16320" y="4518"/>
                  </a:cubicBezTo>
                  <a:cubicBezTo>
                    <a:pt x="16564" y="4518"/>
                    <a:pt x="16768" y="4315"/>
                    <a:pt x="16768" y="4071"/>
                  </a:cubicBezTo>
                  <a:cubicBezTo>
                    <a:pt x="16768" y="3826"/>
                    <a:pt x="16564" y="3623"/>
                    <a:pt x="16320" y="3623"/>
                  </a:cubicBezTo>
                  <a:close/>
                  <a:moveTo>
                    <a:pt x="367" y="5454"/>
                  </a:moveTo>
                  <a:cubicBezTo>
                    <a:pt x="163" y="5454"/>
                    <a:pt x="0" y="5658"/>
                    <a:pt x="0" y="5861"/>
                  </a:cubicBezTo>
                  <a:cubicBezTo>
                    <a:pt x="0" y="6065"/>
                    <a:pt x="163" y="6228"/>
                    <a:pt x="367" y="6228"/>
                  </a:cubicBezTo>
                  <a:lnTo>
                    <a:pt x="1954" y="6228"/>
                  </a:lnTo>
                  <a:cubicBezTo>
                    <a:pt x="2157" y="6228"/>
                    <a:pt x="2361" y="6065"/>
                    <a:pt x="2361" y="5861"/>
                  </a:cubicBezTo>
                  <a:cubicBezTo>
                    <a:pt x="2361" y="5658"/>
                    <a:pt x="2157" y="5454"/>
                    <a:pt x="1954" y="5454"/>
                  </a:cubicBezTo>
                  <a:close/>
                  <a:moveTo>
                    <a:pt x="3704" y="5454"/>
                  </a:moveTo>
                  <a:cubicBezTo>
                    <a:pt x="3500" y="5454"/>
                    <a:pt x="3338" y="5658"/>
                    <a:pt x="3338" y="5861"/>
                  </a:cubicBezTo>
                  <a:cubicBezTo>
                    <a:pt x="3338" y="6065"/>
                    <a:pt x="3500" y="6228"/>
                    <a:pt x="3704" y="6228"/>
                  </a:cubicBezTo>
                  <a:lnTo>
                    <a:pt x="7814" y="6228"/>
                  </a:lnTo>
                  <a:cubicBezTo>
                    <a:pt x="8058" y="6228"/>
                    <a:pt x="8221" y="6065"/>
                    <a:pt x="8221" y="5861"/>
                  </a:cubicBezTo>
                  <a:cubicBezTo>
                    <a:pt x="8221" y="5658"/>
                    <a:pt x="8058" y="5454"/>
                    <a:pt x="7814" y="5454"/>
                  </a:cubicBezTo>
                  <a:close/>
                  <a:moveTo>
                    <a:pt x="367" y="7286"/>
                  </a:moveTo>
                  <a:cubicBezTo>
                    <a:pt x="163" y="7286"/>
                    <a:pt x="0" y="7448"/>
                    <a:pt x="0" y="7652"/>
                  </a:cubicBezTo>
                  <a:cubicBezTo>
                    <a:pt x="0" y="7855"/>
                    <a:pt x="163" y="8059"/>
                    <a:pt x="367" y="8059"/>
                  </a:cubicBezTo>
                  <a:lnTo>
                    <a:pt x="1954" y="8059"/>
                  </a:lnTo>
                  <a:cubicBezTo>
                    <a:pt x="2157" y="8059"/>
                    <a:pt x="2361" y="7855"/>
                    <a:pt x="2361" y="7652"/>
                  </a:cubicBezTo>
                  <a:cubicBezTo>
                    <a:pt x="2361" y="7448"/>
                    <a:pt x="2157" y="7286"/>
                    <a:pt x="1954" y="7286"/>
                  </a:cubicBezTo>
                  <a:close/>
                  <a:moveTo>
                    <a:pt x="3704" y="7286"/>
                  </a:moveTo>
                  <a:cubicBezTo>
                    <a:pt x="3500" y="7286"/>
                    <a:pt x="3338" y="7448"/>
                    <a:pt x="3338" y="7652"/>
                  </a:cubicBezTo>
                  <a:cubicBezTo>
                    <a:pt x="3338" y="7855"/>
                    <a:pt x="3500" y="8059"/>
                    <a:pt x="3704" y="8059"/>
                  </a:cubicBezTo>
                  <a:lnTo>
                    <a:pt x="7814" y="8059"/>
                  </a:lnTo>
                  <a:cubicBezTo>
                    <a:pt x="8058" y="8059"/>
                    <a:pt x="8221" y="7855"/>
                    <a:pt x="8221" y="7652"/>
                  </a:cubicBezTo>
                  <a:cubicBezTo>
                    <a:pt x="8221" y="7448"/>
                    <a:pt x="8058" y="7286"/>
                    <a:pt x="7814" y="7286"/>
                  </a:cubicBezTo>
                  <a:close/>
                  <a:moveTo>
                    <a:pt x="14204" y="8791"/>
                  </a:moveTo>
                  <a:cubicBezTo>
                    <a:pt x="13959" y="8791"/>
                    <a:pt x="13756" y="8995"/>
                    <a:pt x="13756" y="9239"/>
                  </a:cubicBezTo>
                  <a:cubicBezTo>
                    <a:pt x="13756" y="9483"/>
                    <a:pt x="13959" y="9687"/>
                    <a:pt x="14204" y="9687"/>
                  </a:cubicBezTo>
                  <a:cubicBezTo>
                    <a:pt x="14448" y="9687"/>
                    <a:pt x="14651" y="9483"/>
                    <a:pt x="14651" y="9239"/>
                  </a:cubicBezTo>
                  <a:cubicBezTo>
                    <a:pt x="14651" y="8995"/>
                    <a:pt x="14448" y="8791"/>
                    <a:pt x="14204" y="8791"/>
                  </a:cubicBezTo>
                  <a:close/>
                  <a:moveTo>
                    <a:pt x="15547" y="8791"/>
                  </a:moveTo>
                  <a:cubicBezTo>
                    <a:pt x="15302" y="8791"/>
                    <a:pt x="15099" y="8995"/>
                    <a:pt x="15099" y="9239"/>
                  </a:cubicBezTo>
                  <a:cubicBezTo>
                    <a:pt x="15099" y="9483"/>
                    <a:pt x="15302" y="9687"/>
                    <a:pt x="15547" y="9687"/>
                  </a:cubicBezTo>
                  <a:cubicBezTo>
                    <a:pt x="15791" y="9687"/>
                    <a:pt x="15994" y="9483"/>
                    <a:pt x="15994" y="9239"/>
                  </a:cubicBezTo>
                  <a:cubicBezTo>
                    <a:pt x="15994" y="8995"/>
                    <a:pt x="15791" y="8791"/>
                    <a:pt x="15547" y="8791"/>
                  </a:cubicBezTo>
                  <a:close/>
                  <a:moveTo>
                    <a:pt x="16890" y="8791"/>
                  </a:moveTo>
                  <a:cubicBezTo>
                    <a:pt x="16645" y="8791"/>
                    <a:pt x="16442" y="8995"/>
                    <a:pt x="16442" y="9239"/>
                  </a:cubicBezTo>
                  <a:cubicBezTo>
                    <a:pt x="16442" y="9483"/>
                    <a:pt x="16645" y="9687"/>
                    <a:pt x="16890" y="9687"/>
                  </a:cubicBezTo>
                  <a:cubicBezTo>
                    <a:pt x="17134" y="9687"/>
                    <a:pt x="17337" y="9483"/>
                    <a:pt x="17337" y="9239"/>
                  </a:cubicBezTo>
                  <a:cubicBezTo>
                    <a:pt x="17337" y="8995"/>
                    <a:pt x="17134" y="8791"/>
                    <a:pt x="16890" y="8791"/>
                  </a:cubicBezTo>
                  <a:close/>
                  <a:moveTo>
                    <a:pt x="18233" y="8791"/>
                  </a:moveTo>
                  <a:cubicBezTo>
                    <a:pt x="17988" y="8791"/>
                    <a:pt x="17785" y="8995"/>
                    <a:pt x="17785" y="9239"/>
                  </a:cubicBezTo>
                  <a:cubicBezTo>
                    <a:pt x="17785" y="9483"/>
                    <a:pt x="17988" y="9687"/>
                    <a:pt x="18233" y="9687"/>
                  </a:cubicBezTo>
                  <a:cubicBezTo>
                    <a:pt x="18477" y="9687"/>
                    <a:pt x="18680" y="9483"/>
                    <a:pt x="18680" y="9239"/>
                  </a:cubicBezTo>
                  <a:cubicBezTo>
                    <a:pt x="18680" y="8995"/>
                    <a:pt x="18477" y="8791"/>
                    <a:pt x="18233" y="8791"/>
                  </a:cubicBezTo>
                  <a:close/>
                  <a:moveTo>
                    <a:pt x="19576" y="8791"/>
                  </a:moveTo>
                  <a:cubicBezTo>
                    <a:pt x="19331" y="8791"/>
                    <a:pt x="19128" y="8995"/>
                    <a:pt x="19128" y="9239"/>
                  </a:cubicBezTo>
                  <a:cubicBezTo>
                    <a:pt x="19128" y="9483"/>
                    <a:pt x="19331" y="9687"/>
                    <a:pt x="19576" y="9687"/>
                  </a:cubicBezTo>
                  <a:cubicBezTo>
                    <a:pt x="19820" y="9687"/>
                    <a:pt x="20023" y="9483"/>
                    <a:pt x="20023" y="9239"/>
                  </a:cubicBezTo>
                  <a:cubicBezTo>
                    <a:pt x="20023" y="8995"/>
                    <a:pt x="19820" y="8791"/>
                    <a:pt x="19576" y="8791"/>
                  </a:cubicBezTo>
                  <a:close/>
                  <a:moveTo>
                    <a:pt x="20919" y="8791"/>
                  </a:moveTo>
                  <a:cubicBezTo>
                    <a:pt x="20674" y="8791"/>
                    <a:pt x="20471" y="8995"/>
                    <a:pt x="20471" y="9239"/>
                  </a:cubicBezTo>
                  <a:cubicBezTo>
                    <a:pt x="20471" y="9483"/>
                    <a:pt x="20674" y="9687"/>
                    <a:pt x="20919" y="9687"/>
                  </a:cubicBezTo>
                  <a:cubicBezTo>
                    <a:pt x="21163" y="9687"/>
                    <a:pt x="21366" y="9483"/>
                    <a:pt x="21366" y="9239"/>
                  </a:cubicBezTo>
                  <a:cubicBezTo>
                    <a:pt x="21366" y="8995"/>
                    <a:pt x="21163" y="8791"/>
                    <a:pt x="20919" y="8791"/>
                  </a:cubicBezTo>
                  <a:close/>
                  <a:moveTo>
                    <a:pt x="367" y="9076"/>
                  </a:moveTo>
                  <a:cubicBezTo>
                    <a:pt x="163" y="9076"/>
                    <a:pt x="0" y="9239"/>
                    <a:pt x="0" y="9443"/>
                  </a:cubicBezTo>
                  <a:cubicBezTo>
                    <a:pt x="0" y="9646"/>
                    <a:pt x="163" y="9850"/>
                    <a:pt x="367" y="9850"/>
                  </a:cubicBezTo>
                  <a:lnTo>
                    <a:pt x="1954" y="9850"/>
                  </a:lnTo>
                  <a:cubicBezTo>
                    <a:pt x="2157" y="9850"/>
                    <a:pt x="2361" y="9646"/>
                    <a:pt x="2361" y="9443"/>
                  </a:cubicBezTo>
                  <a:cubicBezTo>
                    <a:pt x="2361" y="9239"/>
                    <a:pt x="2157" y="9076"/>
                    <a:pt x="1954" y="9076"/>
                  </a:cubicBezTo>
                  <a:close/>
                  <a:moveTo>
                    <a:pt x="8628" y="9076"/>
                  </a:moveTo>
                  <a:cubicBezTo>
                    <a:pt x="8425" y="9076"/>
                    <a:pt x="8262" y="9239"/>
                    <a:pt x="8262" y="9443"/>
                  </a:cubicBezTo>
                  <a:cubicBezTo>
                    <a:pt x="8262" y="9646"/>
                    <a:pt x="8425" y="9850"/>
                    <a:pt x="8628" y="9850"/>
                  </a:cubicBezTo>
                  <a:lnTo>
                    <a:pt x="12779" y="9850"/>
                  </a:lnTo>
                  <a:cubicBezTo>
                    <a:pt x="12983" y="9850"/>
                    <a:pt x="13146" y="9646"/>
                    <a:pt x="13146" y="9443"/>
                  </a:cubicBezTo>
                  <a:cubicBezTo>
                    <a:pt x="13146" y="9239"/>
                    <a:pt x="12983" y="9076"/>
                    <a:pt x="12779" y="9076"/>
                  </a:cubicBezTo>
                  <a:close/>
                  <a:moveTo>
                    <a:pt x="367" y="10867"/>
                  </a:moveTo>
                  <a:cubicBezTo>
                    <a:pt x="163" y="10867"/>
                    <a:pt x="0" y="11030"/>
                    <a:pt x="0" y="11233"/>
                  </a:cubicBezTo>
                  <a:cubicBezTo>
                    <a:pt x="0" y="11478"/>
                    <a:pt x="163" y="11640"/>
                    <a:pt x="367" y="11640"/>
                  </a:cubicBezTo>
                  <a:lnTo>
                    <a:pt x="1954" y="11640"/>
                  </a:lnTo>
                  <a:cubicBezTo>
                    <a:pt x="2157" y="11640"/>
                    <a:pt x="2361" y="11478"/>
                    <a:pt x="2361" y="11233"/>
                  </a:cubicBezTo>
                  <a:cubicBezTo>
                    <a:pt x="2361" y="11030"/>
                    <a:pt x="2157" y="10867"/>
                    <a:pt x="1954" y="10867"/>
                  </a:cubicBezTo>
                  <a:close/>
                  <a:moveTo>
                    <a:pt x="8628" y="10867"/>
                  </a:moveTo>
                  <a:cubicBezTo>
                    <a:pt x="8425" y="10867"/>
                    <a:pt x="8262" y="11030"/>
                    <a:pt x="8262" y="11233"/>
                  </a:cubicBezTo>
                  <a:cubicBezTo>
                    <a:pt x="8262" y="11478"/>
                    <a:pt x="8425" y="11640"/>
                    <a:pt x="8628" y="11640"/>
                  </a:cubicBezTo>
                  <a:lnTo>
                    <a:pt x="12779" y="11640"/>
                  </a:lnTo>
                  <a:cubicBezTo>
                    <a:pt x="12983" y="11640"/>
                    <a:pt x="13146" y="11478"/>
                    <a:pt x="13146" y="11233"/>
                  </a:cubicBezTo>
                  <a:cubicBezTo>
                    <a:pt x="13146" y="11030"/>
                    <a:pt x="12983" y="10867"/>
                    <a:pt x="12779" y="10867"/>
                  </a:cubicBezTo>
                  <a:close/>
                  <a:moveTo>
                    <a:pt x="14204" y="12495"/>
                  </a:moveTo>
                  <a:cubicBezTo>
                    <a:pt x="13959" y="12495"/>
                    <a:pt x="13756" y="12698"/>
                    <a:pt x="13756" y="12943"/>
                  </a:cubicBezTo>
                  <a:cubicBezTo>
                    <a:pt x="13756" y="13187"/>
                    <a:pt x="13959" y="13390"/>
                    <a:pt x="14204" y="13390"/>
                  </a:cubicBezTo>
                  <a:cubicBezTo>
                    <a:pt x="14448" y="13390"/>
                    <a:pt x="14651" y="13187"/>
                    <a:pt x="14651" y="12943"/>
                  </a:cubicBezTo>
                  <a:cubicBezTo>
                    <a:pt x="14651" y="12698"/>
                    <a:pt x="14448" y="12495"/>
                    <a:pt x="14204" y="12495"/>
                  </a:cubicBezTo>
                  <a:close/>
                  <a:moveTo>
                    <a:pt x="15547" y="12495"/>
                  </a:moveTo>
                  <a:cubicBezTo>
                    <a:pt x="15302" y="12495"/>
                    <a:pt x="15099" y="12698"/>
                    <a:pt x="15099" y="12943"/>
                  </a:cubicBezTo>
                  <a:cubicBezTo>
                    <a:pt x="15099" y="13187"/>
                    <a:pt x="15302" y="13390"/>
                    <a:pt x="15547" y="13390"/>
                  </a:cubicBezTo>
                  <a:cubicBezTo>
                    <a:pt x="15791" y="13390"/>
                    <a:pt x="15994" y="13187"/>
                    <a:pt x="15994" y="12943"/>
                  </a:cubicBezTo>
                  <a:cubicBezTo>
                    <a:pt x="15994" y="12698"/>
                    <a:pt x="15791" y="12495"/>
                    <a:pt x="15547" y="12495"/>
                  </a:cubicBezTo>
                  <a:close/>
                  <a:moveTo>
                    <a:pt x="16890" y="12495"/>
                  </a:moveTo>
                  <a:cubicBezTo>
                    <a:pt x="16645" y="12495"/>
                    <a:pt x="16442" y="12698"/>
                    <a:pt x="16442" y="12943"/>
                  </a:cubicBezTo>
                  <a:cubicBezTo>
                    <a:pt x="16442" y="13187"/>
                    <a:pt x="16645" y="13390"/>
                    <a:pt x="16890" y="13390"/>
                  </a:cubicBezTo>
                  <a:cubicBezTo>
                    <a:pt x="17134" y="13390"/>
                    <a:pt x="17337" y="13187"/>
                    <a:pt x="17337" y="12943"/>
                  </a:cubicBezTo>
                  <a:cubicBezTo>
                    <a:pt x="17337" y="12698"/>
                    <a:pt x="17134" y="12495"/>
                    <a:pt x="16890" y="12495"/>
                  </a:cubicBezTo>
                  <a:close/>
                  <a:moveTo>
                    <a:pt x="18233" y="12495"/>
                  </a:moveTo>
                  <a:cubicBezTo>
                    <a:pt x="17988" y="12495"/>
                    <a:pt x="17785" y="12698"/>
                    <a:pt x="17785" y="12943"/>
                  </a:cubicBezTo>
                  <a:cubicBezTo>
                    <a:pt x="17785" y="13187"/>
                    <a:pt x="17988" y="13390"/>
                    <a:pt x="18233" y="13390"/>
                  </a:cubicBezTo>
                  <a:cubicBezTo>
                    <a:pt x="18477" y="13390"/>
                    <a:pt x="18680" y="13187"/>
                    <a:pt x="18680" y="12943"/>
                  </a:cubicBezTo>
                  <a:cubicBezTo>
                    <a:pt x="18680" y="12698"/>
                    <a:pt x="18477" y="12495"/>
                    <a:pt x="18233" y="12495"/>
                  </a:cubicBezTo>
                  <a:close/>
                  <a:moveTo>
                    <a:pt x="19576" y="12495"/>
                  </a:moveTo>
                  <a:cubicBezTo>
                    <a:pt x="19331" y="12495"/>
                    <a:pt x="19128" y="12698"/>
                    <a:pt x="19128" y="12943"/>
                  </a:cubicBezTo>
                  <a:cubicBezTo>
                    <a:pt x="19128" y="13187"/>
                    <a:pt x="19331" y="13390"/>
                    <a:pt x="19576" y="13390"/>
                  </a:cubicBezTo>
                  <a:cubicBezTo>
                    <a:pt x="19820" y="13390"/>
                    <a:pt x="20023" y="13187"/>
                    <a:pt x="20023" y="12943"/>
                  </a:cubicBezTo>
                  <a:cubicBezTo>
                    <a:pt x="20023" y="12698"/>
                    <a:pt x="19820" y="12495"/>
                    <a:pt x="19576" y="12495"/>
                  </a:cubicBezTo>
                  <a:close/>
                  <a:moveTo>
                    <a:pt x="20919" y="12495"/>
                  </a:moveTo>
                  <a:cubicBezTo>
                    <a:pt x="20674" y="12495"/>
                    <a:pt x="20471" y="12698"/>
                    <a:pt x="20471" y="12943"/>
                  </a:cubicBezTo>
                  <a:cubicBezTo>
                    <a:pt x="20471" y="13187"/>
                    <a:pt x="20674" y="13390"/>
                    <a:pt x="20919" y="13390"/>
                  </a:cubicBezTo>
                  <a:cubicBezTo>
                    <a:pt x="21163" y="13390"/>
                    <a:pt x="21366" y="13187"/>
                    <a:pt x="21366" y="12943"/>
                  </a:cubicBezTo>
                  <a:cubicBezTo>
                    <a:pt x="21366" y="12698"/>
                    <a:pt x="21163" y="12495"/>
                    <a:pt x="20919" y="12495"/>
                  </a:cubicBezTo>
                  <a:close/>
                  <a:moveTo>
                    <a:pt x="367" y="12658"/>
                  </a:moveTo>
                  <a:cubicBezTo>
                    <a:pt x="163" y="12658"/>
                    <a:pt x="0" y="12821"/>
                    <a:pt x="0" y="13065"/>
                  </a:cubicBezTo>
                  <a:cubicBezTo>
                    <a:pt x="0" y="13268"/>
                    <a:pt x="163" y="13431"/>
                    <a:pt x="367" y="13431"/>
                  </a:cubicBezTo>
                  <a:lnTo>
                    <a:pt x="1954" y="13431"/>
                  </a:lnTo>
                  <a:cubicBezTo>
                    <a:pt x="2157" y="13431"/>
                    <a:pt x="2361" y="13268"/>
                    <a:pt x="2361" y="13065"/>
                  </a:cubicBezTo>
                  <a:cubicBezTo>
                    <a:pt x="2361" y="12821"/>
                    <a:pt x="2157" y="12658"/>
                    <a:pt x="1954" y="12658"/>
                  </a:cubicBezTo>
                  <a:close/>
                  <a:moveTo>
                    <a:pt x="8628" y="12658"/>
                  </a:moveTo>
                  <a:cubicBezTo>
                    <a:pt x="8425" y="12658"/>
                    <a:pt x="8262" y="12821"/>
                    <a:pt x="8262" y="13065"/>
                  </a:cubicBezTo>
                  <a:cubicBezTo>
                    <a:pt x="8262" y="13268"/>
                    <a:pt x="8425" y="13431"/>
                    <a:pt x="8628" y="13431"/>
                  </a:cubicBezTo>
                  <a:lnTo>
                    <a:pt x="12779" y="13431"/>
                  </a:lnTo>
                  <a:cubicBezTo>
                    <a:pt x="12983" y="13431"/>
                    <a:pt x="13146" y="13268"/>
                    <a:pt x="13146" y="13065"/>
                  </a:cubicBezTo>
                  <a:cubicBezTo>
                    <a:pt x="13146" y="12821"/>
                    <a:pt x="12983" y="12658"/>
                    <a:pt x="12779" y="12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0" name="Google Shape;1800;p35"/>
            <p:cNvSpPr/>
            <p:nvPr/>
          </p:nvSpPr>
          <p:spPr>
            <a:xfrm>
              <a:off x="5110250" y="3321950"/>
              <a:ext cx="534175" cy="335775"/>
            </a:xfrm>
            <a:custGeom>
              <a:avLst/>
              <a:gdLst/>
              <a:ahLst/>
              <a:cxnLst/>
              <a:rect l="l" t="t" r="r" b="b"/>
              <a:pathLst>
                <a:path w="21367" h="13431" extrusionOk="0">
                  <a:moveTo>
                    <a:pt x="367" y="82"/>
                  </a:moveTo>
                  <a:cubicBezTo>
                    <a:pt x="163" y="82"/>
                    <a:pt x="0" y="244"/>
                    <a:pt x="0" y="448"/>
                  </a:cubicBezTo>
                  <a:cubicBezTo>
                    <a:pt x="0" y="692"/>
                    <a:pt x="163" y="855"/>
                    <a:pt x="367" y="855"/>
                  </a:cubicBezTo>
                  <a:lnTo>
                    <a:pt x="1954" y="855"/>
                  </a:lnTo>
                  <a:cubicBezTo>
                    <a:pt x="2157" y="855"/>
                    <a:pt x="2361" y="692"/>
                    <a:pt x="2361" y="448"/>
                  </a:cubicBezTo>
                  <a:cubicBezTo>
                    <a:pt x="2361" y="244"/>
                    <a:pt x="2157" y="82"/>
                    <a:pt x="1954" y="82"/>
                  </a:cubicBezTo>
                  <a:close/>
                  <a:moveTo>
                    <a:pt x="3704" y="82"/>
                  </a:moveTo>
                  <a:cubicBezTo>
                    <a:pt x="3500" y="82"/>
                    <a:pt x="3338" y="244"/>
                    <a:pt x="3338" y="448"/>
                  </a:cubicBezTo>
                  <a:cubicBezTo>
                    <a:pt x="3338" y="692"/>
                    <a:pt x="3500" y="855"/>
                    <a:pt x="3704" y="855"/>
                  </a:cubicBezTo>
                  <a:lnTo>
                    <a:pt x="7814" y="855"/>
                  </a:lnTo>
                  <a:cubicBezTo>
                    <a:pt x="8058" y="855"/>
                    <a:pt x="8221" y="692"/>
                    <a:pt x="8221" y="448"/>
                  </a:cubicBezTo>
                  <a:cubicBezTo>
                    <a:pt x="8221" y="244"/>
                    <a:pt x="8058" y="82"/>
                    <a:pt x="7814" y="82"/>
                  </a:cubicBezTo>
                  <a:close/>
                  <a:moveTo>
                    <a:pt x="9605" y="0"/>
                  </a:moveTo>
                  <a:cubicBezTo>
                    <a:pt x="9361" y="0"/>
                    <a:pt x="9157" y="204"/>
                    <a:pt x="9157" y="448"/>
                  </a:cubicBezTo>
                  <a:cubicBezTo>
                    <a:pt x="9157" y="692"/>
                    <a:pt x="9361" y="896"/>
                    <a:pt x="9605" y="896"/>
                  </a:cubicBezTo>
                  <a:cubicBezTo>
                    <a:pt x="9849" y="896"/>
                    <a:pt x="10053" y="692"/>
                    <a:pt x="10053" y="448"/>
                  </a:cubicBezTo>
                  <a:cubicBezTo>
                    <a:pt x="10053" y="204"/>
                    <a:pt x="9849" y="0"/>
                    <a:pt x="9605" y="0"/>
                  </a:cubicBezTo>
                  <a:close/>
                  <a:moveTo>
                    <a:pt x="10948" y="0"/>
                  </a:moveTo>
                  <a:cubicBezTo>
                    <a:pt x="10704" y="0"/>
                    <a:pt x="10500" y="204"/>
                    <a:pt x="10500" y="448"/>
                  </a:cubicBezTo>
                  <a:cubicBezTo>
                    <a:pt x="10500" y="692"/>
                    <a:pt x="10704" y="896"/>
                    <a:pt x="10948" y="896"/>
                  </a:cubicBezTo>
                  <a:cubicBezTo>
                    <a:pt x="11192" y="896"/>
                    <a:pt x="11396" y="692"/>
                    <a:pt x="11396" y="448"/>
                  </a:cubicBezTo>
                  <a:cubicBezTo>
                    <a:pt x="11396" y="204"/>
                    <a:pt x="11192" y="0"/>
                    <a:pt x="10948" y="0"/>
                  </a:cubicBezTo>
                  <a:close/>
                  <a:moveTo>
                    <a:pt x="12291" y="0"/>
                  </a:moveTo>
                  <a:cubicBezTo>
                    <a:pt x="12047" y="0"/>
                    <a:pt x="11843" y="204"/>
                    <a:pt x="11843" y="448"/>
                  </a:cubicBezTo>
                  <a:cubicBezTo>
                    <a:pt x="11843" y="692"/>
                    <a:pt x="12047" y="896"/>
                    <a:pt x="12291" y="896"/>
                  </a:cubicBezTo>
                  <a:cubicBezTo>
                    <a:pt x="12535" y="896"/>
                    <a:pt x="12739" y="692"/>
                    <a:pt x="12739" y="448"/>
                  </a:cubicBezTo>
                  <a:cubicBezTo>
                    <a:pt x="12739" y="204"/>
                    <a:pt x="12535" y="0"/>
                    <a:pt x="12291" y="0"/>
                  </a:cubicBezTo>
                  <a:close/>
                  <a:moveTo>
                    <a:pt x="13634" y="0"/>
                  </a:moveTo>
                  <a:cubicBezTo>
                    <a:pt x="13390" y="0"/>
                    <a:pt x="13186" y="204"/>
                    <a:pt x="13186" y="448"/>
                  </a:cubicBezTo>
                  <a:cubicBezTo>
                    <a:pt x="13186" y="692"/>
                    <a:pt x="13390" y="896"/>
                    <a:pt x="13634" y="896"/>
                  </a:cubicBezTo>
                  <a:cubicBezTo>
                    <a:pt x="13878" y="896"/>
                    <a:pt x="14082" y="692"/>
                    <a:pt x="14082" y="448"/>
                  </a:cubicBezTo>
                  <a:cubicBezTo>
                    <a:pt x="14082" y="204"/>
                    <a:pt x="13878" y="0"/>
                    <a:pt x="13634" y="0"/>
                  </a:cubicBezTo>
                  <a:close/>
                  <a:moveTo>
                    <a:pt x="14977" y="0"/>
                  </a:moveTo>
                  <a:cubicBezTo>
                    <a:pt x="14733" y="0"/>
                    <a:pt x="14529" y="204"/>
                    <a:pt x="14529" y="448"/>
                  </a:cubicBezTo>
                  <a:cubicBezTo>
                    <a:pt x="14529" y="692"/>
                    <a:pt x="14733" y="896"/>
                    <a:pt x="14977" y="896"/>
                  </a:cubicBezTo>
                  <a:cubicBezTo>
                    <a:pt x="15221" y="896"/>
                    <a:pt x="15425" y="692"/>
                    <a:pt x="15425" y="448"/>
                  </a:cubicBezTo>
                  <a:cubicBezTo>
                    <a:pt x="15425" y="204"/>
                    <a:pt x="15221" y="0"/>
                    <a:pt x="14977" y="0"/>
                  </a:cubicBezTo>
                  <a:close/>
                  <a:moveTo>
                    <a:pt x="16320" y="0"/>
                  </a:moveTo>
                  <a:cubicBezTo>
                    <a:pt x="16076" y="0"/>
                    <a:pt x="15872" y="204"/>
                    <a:pt x="15872" y="448"/>
                  </a:cubicBezTo>
                  <a:cubicBezTo>
                    <a:pt x="15872" y="692"/>
                    <a:pt x="16076" y="896"/>
                    <a:pt x="16320" y="896"/>
                  </a:cubicBezTo>
                  <a:cubicBezTo>
                    <a:pt x="16564" y="896"/>
                    <a:pt x="16768" y="692"/>
                    <a:pt x="16768" y="448"/>
                  </a:cubicBezTo>
                  <a:cubicBezTo>
                    <a:pt x="16768" y="204"/>
                    <a:pt x="16564" y="0"/>
                    <a:pt x="16320" y="0"/>
                  </a:cubicBezTo>
                  <a:close/>
                  <a:moveTo>
                    <a:pt x="367" y="1872"/>
                  </a:moveTo>
                  <a:cubicBezTo>
                    <a:pt x="163" y="1872"/>
                    <a:pt x="0" y="2035"/>
                    <a:pt x="0" y="2239"/>
                  </a:cubicBezTo>
                  <a:cubicBezTo>
                    <a:pt x="0" y="2483"/>
                    <a:pt x="163" y="2646"/>
                    <a:pt x="367" y="2646"/>
                  </a:cubicBezTo>
                  <a:lnTo>
                    <a:pt x="1954" y="2646"/>
                  </a:lnTo>
                  <a:cubicBezTo>
                    <a:pt x="2157" y="2646"/>
                    <a:pt x="2361" y="2483"/>
                    <a:pt x="2361" y="2239"/>
                  </a:cubicBezTo>
                  <a:cubicBezTo>
                    <a:pt x="2361" y="2035"/>
                    <a:pt x="2157" y="1872"/>
                    <a:pt x="1954" y="1872"/>
                  </a:cubicBezTo>
                  <a:close/>
                  <a:moveTo>
                    <a:pt x="3704" y="1872"/>
                  </a:moveTo>
                  <a:cubicBezTo>
                    <a:pt x="3500" y="1872"/>
                    <a:pt x="3338" y="2035"/>
                    <a:pt x="3338" y="2239"/>
                  </a:cubicBezTo>
                  <a:cubicBezTo>
                    <a:pt x="3338" y="2483"/>
                    <a:pt x="3500" y="2646"/>
                    <a:pt x="3704" y="2646"/>
                  </a:cubicBezTo>
                  <a:lnTo>
                    <a:pt x="7814" y="2646"/>
                  </a:lnTo>
                  <a:cubicBezTo>
                    <a:pt x="8058" y="2646"/>
                    <a:pt x="8221" y="2483"/>
                    <a:pt x="8221" y="2239"/>
                  </a:cubicBezTo>
                  <a:cubicBezTo>
                    <a:pt x="8221" y="2035"/>
                    <a:pt x="8058" y="1872"/>
                    <a:pt x="7814" y="1872"/>
                  </a:cubicBezTo>
                  <a:close/>
                  <a:moveTo>
                    <a:pt x="367" y="3663"/>
                  </a:moveTo>
                  <a:cubicBezTo>
                    <a:pt x="163" y="3663"/>
                    <a:pt x="0" y="3826"/>
                    <a:pt x="0" y="4070"/>
                  </a:cubicBezTo>
                  <a:cubicBezTo>
                    <a:pt x="0" y="4273"/>
                    <a:pt x="163" y="4436"/>
                    <a:pt x="367" y="4436"/>
                  </a:cubicBezTo>
                  <a:lnTo>
                    <a:pt x="1954" y="4436"/>
                  </a:lnTo>
                  <a:cubicBezTo>
                    <a:pt x="2157" y="4436"/>
                    <a:pt x="2361" y="4273"/>
                    <a:pt x="2361" y="4070"/>
                  </a:cubicBezTo>
                  <a:cubicBezTo>
                    <a:pt x="2361" y="3826"/>
                    <a:pt x="2157" y="3663"/>
                    <a:pt x="1954" y="3663"/>
                  </a:cubicBezTo>
                  <a:close/>
                  <a:moveTo>
                    <a:pt x="3704" y="3663"/>
                  </a:moveTo>
                  <a:cubicBezTo>
                    <a:pt x="3500" y="3663"/>
                    <a:pt x="3338" y="3826"/>
                    <a:pt x="3338" y="4070"/>
                  </a:cubicBezTo>
                  <a:cubicBezTo>
                    <a:pt x="3338" y="4273"/>
                    <a:pt x="3500" y="4436"/>
                    <a:pt x="3704" y="4436"/>
                  </a:cubicBezTo>
                  <a:lnTo>
                    <a:pt x="7814" y="4436"/>
                  </a:lnTo>
                  <a:cubicBezTo>
                    <a:pt x="8058" y="4436"/>
                    <a:pt x="8221" y="4273"/>
                    <a:pt x="8221" y="4070"/>
                  </a:cubicBezTo>
                  <a:cubicBezTo>
                    <a:pt x="8221" y="3826"/>
                    <a:pt x="8058" y="3663"/>
                    <a:pt x="7814" y="3663"/>
                  </a:cubicBezTo>
                  <a:close/>
                  <a:moveTo>
                    <a:pt x="9605" y="3622"/>
                  </a:moveTo>
                  <a:cubicBezTo>
                    <a:pt x="9361" y="3622"/>
                    <a:pt x="9157" y="3785"/>
                    <a:pt x="9157" y="4070"/>
                  </a:cubicBezTo>
                  <a:cubicBezTo>
                    <a:pt x="9157" y="4314"/>
                    <a:pt x="9361" y="4518"/>
                    <a:pt x="9605" y="4518"/>
                  </a:cubicBezTo>
                  <a:cubicBezTo>
                    <a:pt x="9849" y="4518"/>
                    <a:pt x="10053" y="4314"/>
                    <a:pt x="10053" y="4070"/>
                  </a:cubicBezTo>
                  <a:cubicBezTo>
                    <a:pt x="10053" y="3785"/>
                    <a:pt x="9849" y="3622"/>
                    <a:pt x="9605" y="3622"/>
                  </a:cubicBezTo>
                  <a:close/>
                  <a:moveTo>
                    <a:pt x="10948" y="3622"/>
                  </a:moveTo>
                  <a:cubicBezTo>
                    <a:pt x="10704" y="3622"/>
                    <a:pt x="10500" y="3785"/>
                    <a:pt x="10500" y="4070"/>
                  </a:cubicBezTo>
                  <a:cubicBezTo>
                    <a:pt x="10500" y="4314"/>
                    <a:pt x="10704" y="4518"/>
                    <a:pt x="10948" y="4518"/>
                  </a:cubicBezTo>
                  <a:cubicBezTo>
                    <a:pt x="11192" y="4518"/>
                    <a:pt x="11396" y="4314"/>
                    <a:pt x="11396" y="4070"/>
                  </a:cubicBezTo>
                  <a:cubicBezTo>
                    <a:pt x="11396" y="3785"/>
                    <a:pt x="11192" y="3622"/>
                    <a:pt x="10948" y="3622"/>
                  </a:cubicBezTo>
                  <a:close/>
                  <a:moveTo>
                    <a:pt x="12291" y="3622"/>
                  </a:moveTo>
                  <a:cubicBezTo>
                    <a:pt x="12047" y="3622"/>
                    <a:pt x="11843" y="3785"/>
                    <a:pt x="11843" y="4070"/>
                  </a:cubicBezTo>
                  <a:cubicBezTo>
                    <a:pt x="11843" y="4314"/>
                    <a:pt x="12047" y="4518"/>
                    <a:pt x="12291" y="4518"/>
                  </a:cubicBezTo>
                  <a:cubicBezTo>
                    <a:pt x="12535" y="4518"/>
                    <a:pt x="12739" y="4314"/>
                    <a:pt x="12739" y="4070"/>
                  </a:cubicBezTo>
                  <a:cubicBezTo>
                    <a:pt x="12739" y="3785"/>
                    <a:pt x="12535" y="3622"/>
                    <a:pt x="12291" y="3622"/>
                  </a:cubicBezTo>
                  <a:close/>
                  <a:moveTo>
                    <a:pt x="13634" y="3622"/>
                  </a:moveTo>
                  <a:cubicBezTo>
                    <a:pt x="13390" y="3622"/>
                    <a:pt x="13186" y="3785"/>
                    <a:pt x="13186" y="4070"/>
                  </a:cubicBezTo>
                  <a:cubicBezTo>
                    <a:pt x="13186" y="4314"/>
                    <a:pt x="13390" y="4518"/>
                    <a:pt x="13634" y="4518"/>
                  </a:cubicBezTo>
                  <a:cubicBezTo>
                    <a:pt x="13878" y="4518"/>
                    <a:pt x="14082" y="4314"/>
                    <a:pt x="14082" y="4070"/>
                  </a:cubicBezTo>
                  <a:cubicBezTo>
                    <a:pt x="14082" y="3785"/>
                    <a:pt x="13878" y="3622"/>
                    <a:pt x="13634" y="3622"/>
                  </a:cubicBezTo>
                  <a:close/>
                  <a:moveTo>
                    <a:pt x="14977" y="3622"/>
                  </a:moveTo>
                  <a:cubicBezTo>
                    <a:pt x="14733" y="3622"/>
                    <a:pt x="14529" y="3785"/>
                    <a:pt x="14529" y="4070"/>
                  </a:cubicBezTo>
                  <a:cubicBezTo>
                    <a:pt x="14529" y="4314"/>
                    <a:pt x="14733" y="4518"/>
                    <a:pt x="14977" y="4518"/>
                  </a:cubicBezTo>
                  <a:cubicBezTo>
                    <a:pt x="15221" y="4518"/>
                    <a:pt x="15425" y="4314"/>
                    <a:pt x="15425" y="4070"/>
                  </a:cubicBezTo>
                  <a:cubicBezTo>
                    <a:pt x="15425" y="3785"/>
                    <a:pt x="15221" y="3622"/>
                    <a:pt x="14977" y="3622"/>
                  </a:cubicBezTo>
                  <a:close/>
                  <a:moveTo>
                    <a:pt x="16320" y="3622"/>
                  </a:moveTo>
                  <a:cubicBezTo>
                    <a:pt x="16076" y="3622"/>
                    <a:pt x="15872" y="3785"/>
                    <a:pt x="15872" y="4070"/>
                  </a:cubicBezTo>
                  <a:cubicBezTo>
                    <a:pt x="15872" y="4314"/>
                    <a:pt x="16076" y="4518"/>
                    <a:pt x="16320" y="4518"/>
                  </a:cubicBezTo>
                  <a:cubicBezTo>
                    <a:pt x="16564" y="4518"/>
                    <a:pt x="16768" y="4314"/>
                    <a:pt x="16768" y="4070"/>
                  </a:cubicBezTo>
                  <a:cubicBezTo>
                    <a:pt x="16768" y="3785"/>
                    <a:pt x="16564" y="3622"/>
                    <a:pt x="16320" y="3622"/>
                  </a:cubicBezTo>
                  <a:close/>
                  <a:moveTo>
                    <a:pt x="367" y="5454"/>
                  </a:moveTo>
                  <a:cubicBezTo>
                    <a:pt x="163" y="5454"/>
                    <a:pt x="0" y="5617"/>
                    <a:pt x="0" y="5861"/>
                  </a:cubicBezTo>
                  <a:cubicBezTo>
                    <a:pt x="0" y="6064"/>
                    <a:pt x="163" y="6227"/>
                    <a:pt x="367" y="6227"/>
                  </a:cubicBezTo>
                  <a:lnTo>
                    <a:pt x="1954" y="6227"/>
                  </a:lnTo>
                  <a:cubicBezTo>
                    <a:pt x="2157" y="6227"/>
                    <a:pt x="2361" y="6064"/>
                    <a:pt x="2361" y="5861"/>
                  </a:cubicBezTo>
                  <a:cubicBezTo>
                    <a:pt x="2361" y="5617"/>
                    <a:pt x="2157" y="5454"/>
                    <a:pt x="1954" y="5454"/>
                  </a:cubicBezTo>
                  <a:close/>
                  <a:moveTo>
                    <a:pt x="3704" y="5454"/>
                  </a:moveTo>
                  <a:cubicBezTo>
                    <a:pt x="3500" y="5454"/>
                    <a:pt x="3338" y="5617"/>
                    <a:pt x="3338" y="5861"/>
                  </a:cubicBezTo>
                  <a:cubicBezTo>
                    <a:pt x="3338" y="6064"/>
                    <a:pt x="3500" y="6227"/>
                    <a:pt x="3704" y="6227"/>
                  </a:cubicBezTo>
                  <a:lnTo>
                    <a:pt x="7814" y="6227"/>
                  </a:lnTo>
                  <a:cubicBezTo>
                    <a:pt x="8058" y="6227"/>
                    <a:pt x="8221" y="6064"/>
                    <a:pt x="8221" y="5861"/>
                  </a:cubicBezTo>
                  <a:cubicBezTo>
                    <a:pt x="8221" y="5617"/>
                    <a:pt x="8058" y="5454"/>
                    <a:pt x="7814" y="5454"/>
                  </a:cubicBezTo>
                  <a:close/>
                  <a:moveTo>
                    <a:pt x="367" y="7244"/>
                  </a:moveTo>
                  <a:cubicBezTo>
                    <a:pt x="163" y="7244"/>
                    <a:pt x="0" y="7448"/>
                    <a:pt x="0" y="7651"/>
                  </a:cubicBezTo>
                  <a:cubicBezTo>
                    <a:pt x="0" y="7855"/>
                    <a:pt x="163" y="8018"/>
                    <a:pt x="367" y="8018"/>
                  </a:cubicBezTo>
                  <a:lnTo>
                    <a:pt x="1954" y="8018"/>
                  </a:lnTo>
                  <a:cubicBezTo>
                    <a:pt x="2157" y="8018"/>
                    <a:pt x="2361" y="7855"/>
                    <a:pt x="2361" y="7651"/>
                  </a:cubicBezTo>
                  <a:cubicBezTo>
                    <a:pt x="2361" y="7448"/>
                    <a:pt x="2157" y="7244"/>
                    <a:pt x="1954" y="7244"/>
                  </a:cubicBezTo>
                  <a:close/>
                  <a:moveTo>
                    <a:pt x="3704" y="7244"/>
                  </a:moveTo>
                  <a:cubicBezTo>
                    <a:pt x="3500" y="7244"/>
                    <a:pt x="3338" y="7448"/>
                    <a:pt x="3338" y="7651"/>
                  </a:cubicBezTo>
                  <a:cubicBezTo>
                    <a:pt x="3338" y="7855"/>
                    <a:pt x="3500" y="8018"/>
                    <a:pt x="3704" y="8018"/>
                  </a:cubicBezTo>
                  <a:lnTo>
                    <a:pt x="7814" y="8018"/>
                  </a:lnTo>
                  <a:cubicBezTo>
                    <a:pt x="8058" y="8018"/>
                    <a:pt x="8221" y="7855"/>
                    <a:pt x="8221" y="7651"/>
                  </a:cubicBezTo>
                  <a:cubicBezTo>
                    <a:pt x="8221" y="7448"/>
                    <a:pt x="8058" y="7244"/>
                    <a:pt x="7814" y="7244"/>
                  </a:cubicBezTo>
                  <a:close/>
                  <a:moveTo>
                    <a:pt x="14204" y="8750"/>
                  </a:moveTo>
                  <a:cubicBezTo>
                    <a:pt x="13959" y="8750"/>
                    <a:pt x="13756" y="8954"/>
                    <a:pt x="13756" y="9198"/>
                  </a:cubicBezTo>
                  <a:cubicBezTo>
                    <a:pt x="13756" y="9483"/>
                    <a:pt x="13959" y="9686"/>
                    <a:pt x="14204" y="9686"/>
                  </a:cubicBezTo>
                  <a:cubicBezTo>
                    <a:pt x="14448" y="9686"/>
                    <a:pt x="14651" y="9483"/>
                    <a:pt x="14651" y="9198"/>
                  </a:cubicBezTo>
                  <a:cubicBezTo>
                    <a:pt x="14651" y="8954"/>
                    <a:pt x="14448" y="8750"/>
                    <a:pt x="14204" y="8750"/>
                  </a:cubicBezTo>
                  <a:close/>
                  <a:moveTo>
                    <a:pt x="15547" y="8750"/>
                  </a:moveTo>
                  <a:cubicBezTo>
                    <a:pt x="15302" y="8750"/>
                    <a:pt x="15099" y="8954"/>
                    <a:pt x="15099" y="9198"/>
                  </a:cubicBezTo>
                  <a:cubicBezTo>
                    <a:pt x="15099" y="9483"/>
                    <a:pt x="15302" y="9686"/>
                    <a:pt x="15547" y="9686"/>
                  </a:cubicBezTo>
                  <a:cubicBezTo>
                    <a:pt x="15791" y="9686"/>
                    <a:pt x="15994" y="9483"/>
                    <a:pt x="15994" y="9198"/>
                  </a:cubicBezTo>
                  <a:cubicBezTo>
                    <a:pt x="15994" y="8954"/>
                    <a:pt x="15791" y="8750"/>
                    <a:pt x="15547" y="8750"/>
                  </a:cubicBezTo>
                  <a:close/>
                  <a:moveTo>
                    <a:pt x="16890" y="8750"/>
                  </a:moveTo>
                  <a:cubicBezTo>
                    <a:pt x="16645" y="8750"/>
                    <a:pt x="16442" y="8954"/>
                    <a:pt x="16442" y="9198"/>
                  </a:cubicBezTo>
                  <a:cubicBezTo>
                    <a:pt x="16442" y="9483"/>
                    <a:pt x="16645" y="9686"/>
                    <a:pt x="16890" y="9686"/>
                  </a:cubicBezTo>
                  <a:cubicBezTo>
                    <a:pt x="17134" y="9686"/>
                    <a:pt x="17337" y="9483"/>
                    <a:pt x="17337" y="9198"/>
                  </a:cubicBezTo>
                  <a:cubicBezTo>
                    <a:pt x="17337" y="8954"/>
                    <a:pt x="17134" y="8750"/>
                    <a:pt x="16890" y="8750"/>
                  </a:cubicBezTo>
                  <a:close/>
                  <a:moveTo>
                    <a:pt x="18233" y="8750"/>
                  </a:moveTo>
                  <a:cubicBezTo>
                    <a:pt x="17988" y="8750"/>
                    <a:pt x="17785" y="8954"/>
                    <a:pt x="17785" y="9198"/>
                  </a:cubicBezTo>
                  <a:cubicBezTo>
                    <a:pt x="17785" y="9483"/>
                    <a:pt x="17988" y="9686"/>
                    <a:pt x="18233" y="9686"/>
                  </a:cubicBezTo>
                  <a:cubicBezTo>
                    <a:pt x="18477" y="9686"/>
                    <a:pt x="18680" y="9483"/>
                    <a:pt x="18680" y="9198"/>
                  </a:cubicBezTo>
                  <a:cubicBezTo>
                    <a:pt x="18680" y="8954"/>
                    <a:pt x="18477" y="8750"/>
                    <a:pt x="18233" y="8750"/>
                  </a:cubicBezTo>
                  <a:close/>
                  <a:moveTo>
                    <a:pt x="19576" y="8750"/>
                  </a:moveTo>
                  <a:cubicBezTo>
                    <a:pt x="19331" y="8750"/>
                    <a:pt x="19128" y="8954"/>
                    <a:pt x="19128" y="9198"/>
                  </a:cubicBezTo>
                  <a:cubicBezTo>
                    <a:pt x="19128" y="9483"/>
                    <a:pt x="19331" y="9686"/>
                    <a:pt x="19576" y="9686"/>
                  </a:cubicBezTo>
                  <a:cubicBezTo>
                    <a:pt x="19820" y="9686"/>
                    <a:pt x="20023" y="9483"/>
                    <a:pt x="20023" y="9198"/>
                  </a:cubicBezTo>
                  <a:cubicBezTo>
                    <a:pt x="20023" y="8954"/>
                    <a:pt x="19820" y="8750"/>
                    <a:pt x="19576" y="8750"/>
                  </a:cubicBezTo>
                  <a:close/>
                  <a:moveTo>
                    <a:pt x="20919" y="8750"/>
                  </a:moveTo>
                  <a:cubicBezTo>
                    <a:pt x="20674" y="8750"/>
                    <a:pt x="20471" y="8954"/>
                    <a:pt x="20471" y="9198"/>
                  </a:cubicBezTo>
                  <a:cubicBezTo>
                    <a:pt x="20471" y="9483"/>
                    <a:pt x="20674" y="9686"/>
                    <a:pt x="20919" y="9686"/>
                  </a:cubicBezTo>
                  <a:cubicBezTo>
                    <a:pt x="21163" y="9686"/>
                    <a:pt x="21366" y="9483"/>
                    <a:pt x="21366" y="9198"/>
                  </a:cubicBezTo>
                  <a:cubicBezTo>
                    <a:pt x="21366" y="8954"/>
                    <a:pt x="21163" y="8750"/>
                    <a:pt x="20919" y="8750"/>
                  </a:cubicBezTo>
                  <a:close/>
                  <a:moveTo>
                    <a:pt x="367" y="9035"/>
                  </a:moveTo>
                  <a:cubicBezTo>
                    <a:pt x="163" y="9035"/>
                    <a:pt x="0" y="9239"/>
                    <a:pt x="0" y="9442"/>
                  </a:cubicBezTo>
                  <a:cubicBezTo>
                    <a:pt x="0" y="9646"/>
                    <a:pt x="163" y="9849"/>
                    <a:pt x="367" y="9849"/>
                  </a:cubicBezTo>
                  <a:lnTo>
                    <a:pt x="1954" y="9849"/>
                  </a:lnTo>
                  <a:cubicBezTo>
                    <a:pt x="2157" y="9849"/>
                    <a:pt x="2361" y="9646"/>
                    <a:pt x="2361" y="9442"/>
                  </a:cubicBezTo>
                  <a:cubicBezTo>
                    <a:pt x="2361" y="9239"/>
                    <a:pt x="2157" y="9035"/>
                    <a:pt x="1954" y="9035"/>
                  </a:cubicBezTo>
                  <a:close/>
                  <a:moveTo>
                    <a:pt x="8628" y="9035"/>
                  </a:moveTo>
                  <a:cubicBezTo>
                    <a:pt x="8425" y="9035"/>
                    <a:pt x="8262" y="9239"/>
                    <a:pt x="8262" y="9442"/>
                  </a:cubicBezTo>
                  <a:cubicBezTo>
                    <a:pt x="8262" y="9646"/>
                    <a:pt x="8425" y="9849"/>
                    <a:pt x="8628" y="9849"/>
                  </a:cubicBezTo>
                  <a:lnTo>
                    <a:pt x="12779" y="9849"/>
                  </a:lnTo>
                  <a:cubicBezTo>
                    <a:pt x="12983" y="9849"/>
                    <a:pt x="13146" y="9646"/>
                    <a:pt x="13146" y="9442"/>
                  </a:cubicBezTo>
                  <a:cubicBezTo>
                    <a:pt x="13146" y="9239"/>
                    <a:pt x="12983" y="9035"/>
                    <a:pt x="12779" y="9035"/>
                  </a:cubicBezTo>
                  <a:close/>
                  <a:moveTo>
                    <a:pt x="367" y="10866"/>
                  </a:moveTo>
                  <a:cubicBezTo>
                    <a:pt x="163" y="10866"/>
                    <a:pt x="0" y="11029"/>
                    <a:pt x="0" y="11233"/>
                  </a:cubicBezTo>
                  <a:cubicBezTo>
                    <a:pt x="0" y="11436"/>
                    <a:pt x="163" y="11640"/>
                    <a:pt x="367" y="11640"/>
                  </a:cubicBezTo>
                  <a:lnTo>
                    <a:pt x="1954" y="11640"/>
                  </a:lnTo>
                  <a:cubicBezTo>
                    <a:pt x="2157" y="11640"/>
                    <a:pt x="2361" y="11436"/>
                    <a:pt x="2361" y="11233"/>
                  </a:cubicBezTo>
                  <a:cubicBezTo>
                    <a:pt x="2361" y="11029"/>
                    <a:pt x="2157" y="10866"/>
                    <a:pt x="1954" y="10866"/>
                  </a:cubicBezTo>
                  <a:close/>
                  <a:moveTo>
                    <a:pt x="8628" y="10866"/>
                  </a:moveTo>
                  <a:cubicBezTo>
                    <a:pt x="8425" y="10866"/>
                    <a:pt x="8262" y="11029"/>
                    <a:pt x="8262" y="11233"/>
                  </a:cubicBezTo>
                  <a:cubicBezTo>
                    <a:pt x="8262" y="11436"/>
                    <a:pt x="8425" y="11640"/>
                    <a:pt x="8628" y="11640"/>
                  </a:cubicBezTo>
                  <a:lnTo>
                    <a:pt x="12779" y="11640"/>
                  </a:lnTo>
                  <a:cubicBezTo>
                    <a:pt x="12983" y="11640"/>
                    <a:pt x="13146" y="11436"/>
                    <a:pt x="13146" y="11233"/>
                  </a:cubicBezTo>
                  <a:cubicBezTo>
                    <a:pt x="13146" y="11029"/>
                    <a:pt x="12983" y="10866"/>
                    <a:pt x="12779" y="10866"/>
                  </a:cubicBezTo>
                  <a:close/>
                  <a:moveTo>
                    <a:pt x="14204" y="12454"/>
                  </a:moveTo>
                  <a:cubicBezTo>
                    <a:pt x="13959" y="12454"/>
                    <a:pt x="13756" y="12657"/>
                    <a:pt x="13756" y="12942"/>
                  </a:cubicBezTo>
                  <a:cubicBezTo>
                    <a:pt x="13756" y="13186"/>
                    <a:pt x="13959" y="13390"/>
                    <a:pt x="14204" y="13390"/>
                  </a:cubicBezTo>
                  <a:cubicBezTo>
                    <a:pt x="14448" y="13390"/>
                    <a:pt x="14651" y="13186"/>
                    <a:pt x="14651" y="12942"/>
                  </a:cubicBezTo>
                  <a:cubicBezTo>
                    <a:pt x="14651" y="12657"/>
                    <a:pt x="14448" y="12454"/>
                    <a:pt x="14204" y="12454"/>
                  </a:cubicBezTo>
                  <a:close/>
                  <a:moveTo>
                    <a:pt x="15547" y="12454"/>
                  </a:moveTo>
                  <a:cubicBezTo>
                    <a:pt x="15302" y="12454"/>
                    <a:pt x="15099" y="12657"/>
                    <a:pt x="15099" y="12942"/>
                  </a:cubicBezTo>
                  <a:cubicBezTo>
                    <a:pt x="15099" y="13186"/>
                    <a:pt x="15302" y="13390"/>
                    <a:pt x="15547" y="13390"/>
                  </a:cubicBezTo>
                  <a:cubicBezTo>
                    <a:pt x="15791" y="13390"/>
                    <a:pt x="15994" y="13186"/>
                    <a:pt x="15994" y="12942"/>
                  </a:cubicBezTo>
                  <a:cubicBezTo>
                    <a:pt x="15994" y="12657"/>
                    <a:pt x="15791" y="12454"/>
                    <a:pt x="15547" y="12454"/>
                  </a:cubicBezTo>
                  <a:close/>
                  <a:moveTo>
                    <a:pt x="16890" y="12454"/>
                  </a:moveTo>
                  <a:cubicBezTo>
                    <a:pt x="16645" y="12454"/>
                    <a:pt x="16442" y="12657"/>
                    <a:pt x="16442" y="12942"/>
                  </a:cubicBezTo>
                  <a:cubicBezTo>
                    <a:pt x="16442" y="13186"/>
                    <a:pt x="16645" y="13390"/>
                    <a:pt x="16890" y="13390"/>
                  </a:cubicBezTo>
                  <a:cubicBezTo>
                    <a:pt x="17134" y="13390"/>
                    <a:pt x="17337" y="13186"/>
                    <a:pt x="17337" y="12942"/>
                  </a:cubicBezTo>
                  <a:cubicBezTo>
                    <a:pt x="17337" y="12657"/>
                    <a:pt x="17134" y="12454"/>
                    <a:pt x="16890" y="12454"/>
                  </a:cubicBezTo>
                  <a:close/>
                  <a:moveTo>
                    <a:pt x="18233" y="12454"/>
                  </a:moveTo>
                  <a:cubicBezTo>
                    <a:pt x="17988" y="12454"/>
                    <a:pt x="17785" y="12657"/>
                    <a:pt x="17785" y="12942"/>
                  </a:cubicBezTo>
                  <a:cubicBezTo>
                    <a:pt x="17785" y="13186"/>
                    <a:pt x="17988" y="13390"/>
                    <a:pt x="18233" y="13390"/>
                  </a:cubicBezTo>
                  <a:cubicBezTo>
                    <a:pt x="18477" y="13390"/>
                    <a:pt x="18680" y="13186"/>
                    <a:pt x="18680" y="12942"/>
                  </a:cubicBezTo>
                  <a:cubicBezTo>
                    <a:pt x="18680" y="12657"/>
                    <a:pt x="18477" y="12454"/>
                    <a:pt x="18233" y="12454"/>
                  </a:cubicBezTo>
                  <a:close/>
                  <a:moveTo>
                    <a:pt x="19576" y="12454"/>
                  </a:moveTo>
                  <a:cubicBezTo>
                    <a:pt x="19331" y="12454"/>
                    <a:pt x="19128" y="12657"/>
                    <a:pt x="19128" y="12942"/>
                  </a:cubicBezTo>
                  <a:cubicBezTo>
                    <a:pt x="19128" y="13186"/>
                    <a:pt x="19331" y="13390"/>
                    <a:pt x="19576" y="13390"/>
                  </a:cubicBezTo>
                  <a:cubicBezTo>
                    <a:pt x="19820" y="13390"/>
                    <a:pt x="20023" y="13186"/>
                    <a:pt x="20023" y="12942"/>
                  </a:cubicBezTo>
                  <a:cubicBezTo>
                    <a:pt x="20023" y="12657"/>
                    <a:pt x="19820" y="12454"/>
                    <a:pt x="19576" y="12454"/>
                  </a:cubicBezTo>
                  <a:close/>
                  <a:moveTo>
                    <a:pt x="20919" y="12454"/>
                  </a:moveTo>
                  <a:cubicBezTo>
                    <a:pt x="20674" y="12454"/>
                    <a:pt x="20471" y="12657"/>
                    <a:pt x="20471" y="12942"/>
                  </a:cubicBezTo>
                  <a:cubicBezTo>
                    <a:pt x="20471" y="13186"/>
                    <a:pt x="20674" y="13390"/>
                    <a:pt x="20919" y="13390"/>
                  </a:cubicBezTo>
                  <a:cubicBezTo>
                    <a:pt x="21163" y="13390"/>
                    <a:pt x="21366" y="13186"/>
                    <a:pt x="21366" y="12942"/>
                  </a:cubicBezTo>
                  <a:cubicBezTo>
                    <a:pt x="21366" y="12657"/>
                    <a:pt x="21163" y="12454"/>
                    <a:pt x="20919" y="12454"/>
                  </a:cubicBezTo>
                  <a:close/>
                  <a:moveTo>
                    <a:pt x="367" y="12657"/>
                  </a:moveTo>
                  <a:cubicBezTo>
                    <a:pt x="163" y="12657"/>
                    <a:pt x="0" y="12820"/>
                    <a:pt x="0" y="13023"/>
                  </a:cubicBezTo>
                  <a:cubicBezTo>
                    <a:pt x="0" y="13268"/>
                    <a:pt x="163" y="13430"/>
                    <a:pt x="367" y="13430"/>
                  </a:cubicBezTo>
                  <a:lnTo>
                    <a:pt x="1954" y="13430"/>
                  </a:lnTo>
                  <a:cubicBezTo>
                    <a:pt x="2157" y="13430"/>
                    <a:pt x="2361" y="13268"/>
                    <a:pt x="2361" y="13023"/>
                  </a:cubicBezTo>
                  <a:cubicBezTo>
                    <a:pt x="2361" y="12820"/>
                    <a:pt x="2157" y="12657"/>
                    <a:pt x="1954" y="12657"/>
                  </a:cubicBezTo>
                  <a:close/>
                  <a:moveTo>
                    <a:pt x="8628" y="12657"/>
                  </a:moveTo>
                  <a:cubicBezTo>
                    <a:pt x="8425" y="12657"/>
                    <a:pt x="8262" y="12820"/>
                    <a:pt x="8262" y="13023"/>
                  </a:cubicBezTo>
                  <a:cubicBezTo>
                    <a:pt x="8262" y="13268"/>
                    <a:pt x="8425" y="13430"/>
                    <a:pt x="8628" y="13430"/>
                  </a:cubicBezTo>
                  <a:lnTo>
                    <a:pt x="12779" y="13430"/>
                  </a:lnTo>
                  <a:cubicBezTo>
                    <a:pt x="12983" y="13430"/>
                    <a:pt x="13146" y="13268"/>
                    <a:pt x="13146" y="13023"/>
                  </a:cubicBezTo>
                  <a:cubicBezTo>
                    <a:pt x="13146" y="12820"/>
                    <a:pt x="12983" y="12657"/>
                    <a:pt x="12779"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1" name="Google Shape;1801;p35"/>
            <p:cNvSpPr/>
            <p:nvPr/>
          </p:nvSpPr>
          <p:spPr>
            <a:xfrm>
              <a:off x="3941225" y="2531400"/>
              <a:ext cx="657275" cy="73275"/>
            </a:xfrm>
            <a:custGeom>
              <a:avLst/>
              <a:gdLst/>
              <a:ahLst/>
              <a:cxnLst/>
              <a:rect l="l" t="t" r="r" b="b"/>
              <a:pathLst>
                <a:path w="26291" h="2931" extrusionOk="0">
                  <a:moveTo>
                    <a:pt x="5088" y="1"/>
                  </a:moveTo>
                  <a:lnTo>
                    <a:pt x="4965" y="41"/>
                  </a:lnTo>
                  <a:lnTo>
                    <a:pt x="326" y="2239"/>
                  </a:lnTo>
                  <a:cubicBezTo>
                    <a:pt x="0" y="2442"/>
                    <a:pt x="123" y="2931"/>
                    <a:pt x="489" y="2931"/>
                  </a:cubicBezTo>
                  <a:lnTo>
                    <a:pt x="22913" y="2931"/>
                  </a:lnTo>
                  <a:cubicBezTo>
                    <a:pt x="22994" y="2931"/>
                    <a:pt x="23076" y="2890"/>
                    <a:pt x="23157" y="2849"/>
                  </a:cubicBezTo>
                  <a:lnTo>
                    <a:pt x="26047" y="652"/>
                  </a:lnTo>
                  <a:cubicBezTo>
                    <a:pt x="26291" y="448"/>
                    <a:pt x="26169" y="1"/>
                    <a:pt x="25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2" name="Google Shape;1802;p35"/>
            <p:cNvSpPr/>
            <p:nvPr/>
          </p:nvSpPr>
          <p:spPr>
            <a:xfrm>
              <a:off x="3936125" y="2523250"/>
              <a:ext cx="668475" cy="89575"/>
            </a:xfrm>
            <a:custGeom>
              <a:avLst/>
              <a:gdLst/>
              <a:ahLst/>
              <a:cxnLst/>
              <a:rect l="l" t="t" r="r" b="b"/>
              <a:pathLst>
                <a:path w="26739" h="3583" extrusionOk="0">
                  <a:moveTo>
                    <a:pt x="26047" y="652"/>
                  </a:moveTo>
                  <a:lnTo>
                    <a:pt x="26047" y="693"/>
                  </a:lnTo>
                  <a:lnTo>
                    <a:pt x="23158" y="2931"/>
                  </a:lnTo>
                  <a:lnTo>
                    <a:pt x="693" y="2931"/>
                  </a:lnTo>
                  <a:lnTo>
                    <a:pt x="693" y="2890"/>
                  </a:lnTo>
                  <a:lnTo>
                    <a:pt x="5251" y="693"/>
                  </a:lnTo>
                  <a:lnTo>
                    <a:pt x="5332" y="652"/>
                  </a:lnTo>
                  <a:close/>
                  <a:moveTo>
                    <a:pt x="5251" y="1"/>
                  </a:moveTo>
                  <a:lnTo>
                    <a:pt x="5088" y="42"/>
                  </a:lnTo>
                  <a:lnTo>
                    <a:pt x="5007" y="42"/>
                  </a:lnTo>
                  <a:lnTo>
                    <a:pt x="408" y="2280"/>
                  </a:lnTo>
                  <a:cubicBezTo>
                    <a:pt x="123" y="2402"/>
                    <a:pt x="1" y="2646"/>
                    <a:pt x="1" y="2890"/>
                  </a:cubicBezTo>
                  <a:cubicBezTo>
                    <a:pt x="1" y="3053"/>
                    <a:pt x="82" y="3257"/>
                    <a:pt x="164" y="3379"/>
                  </a:cubicBezTo>
                  <a:cubicBezTo>
                    <a:pt x="286" y="3501"/>
                    <a:pt x="489" y="3582"/>
                    <a:pt x="693" y="3582"/>
                  </a:cubicBezTo>
                  <a:lnTo>
                    <a:pt x="23117" y="3582"/>
                  </a:lnTo>
                  <a:cubicBezTo>
                    <a:pt x="23280" y="3582"/>
                    <a:pt x="23442" y="3542"/>
                    <a:pt x="23565" y="3460"/>
                  </a:cubicBezTo>
                  <a:lnTo>
                    <a:pt x="26454" y="1222"/>
                  </a:lnTo>
                  <a:cubicBezTo>
                    <a:pt x="26617" y="1100"/>
                    <a:pt x="26739" y="896"/>
                    <a:pt x="26698" y="693"/>
                  </a:cubicBezTo>
                  <a:cubicBezTo>
                    <a:pt x="26698" y="489"/>
                    <a:pt x="26658" y="327"/>
                    <a:pt x="26535" y="204"/>
                  </a:cubicBezTo>
                  <a:cubicBezTo>
                    <a:pt x="26413" y="82"/>
                    <a:pt x="26210" y="1"/>
                    <a:pt x="26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3" name="Google Shape;1803;p35"/>
            <p:cNvSpPr/>
            <p:nvPr/>
          </p:nvSpPr>
          <p:spPr>
            <a:xfrm>
              <a:off x="4246450" y="2181400"/>
              <a:ext cx="103800" cy="392750"/>
            </a:xfrm>
            <a:custGeom>
              <a:avLst/>
              <a:gdLst/>
              <a:ahLst/>
              <a:cxnLst/>
              <a:rect l="l" t="t" r="r" b="b"/>
              <a:pathLst>
                <a:path w="4152" h="15710" extrusionOk="0">
                  <a:moveTo>
                    <a:pt x="1" y="1"/>
                  </a:moveTo>
                  <a:lnTo>
                    <a:pt x="1" y="15710"/>
                  </a:lnTo>
                  <a:lnTo>
                    <a:pt x="4152" y="15710"/>
                  </a:lnTo>
                  <a:lnTo>
                    <a:pt x="4152" y="1"/>
                  </a:ln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4" name="Google Shape;1804;p35"/>
            <p:cNvSpPr/>
            <p:nvPr/>
          </p:nvSpPr>
          <p:spPr>
            <a:xfrm>
              <a:off x="4238300" y="2172250"/>
              <a:ext cx="120100" cy="410050"/>
            </a:xfrm>
            <a:custGeom>
              <a:avLst/>
              <a:gdLst/>
              <a:ahLst/>
              <a:cxnLst/>
              <a:rect l="l" t="t" r="r" b="b"/>
              <a:pathLst>
                <a:path w="4804" h="16402" extrusionOk="0">
                  <a:moveTo>
                    <a:pt x="4111" y="692"/>
                  </a:moveTo>
                  <a:lnTo>
                    <a:pt x="4111" y="15750"/>
                  </a:lnTo>
                  <a:lnTo>
                    <a:pt x="693" y="15750"/>
                  </a:lnTo>
                  <a:lnTo>
                    <a:pt x="693" y="692"/>
                  </a:lnTo>
                  <a:close/>
                  <a:moveTo>
                    <a:pt x="327" y="0"/>
                  </a:moveTo>
                  <a:cubicBezTo>
                    <a:pt x="245" y="0"/>
                    <a:pt x="164" y="41"/>
                    <a:pt x="82" y="123"/>
                  </a:cubicBezTo>
                  <a:cubicBezTo>
                    <a:pt x="42" y="163"/>
                    <a:pt x="1" y="285"/>
                    <a:pt x="1" y="367"/>
                  </a:cubicBezTo>
                  <a:lnTo>
                    <a:pt x="1" y="16076"/>
                  </a:lnTo>
                  <a:cubicBezTo>
                    <a:pt x="1" y="16157"/>
                    <a:pt x="42" y="16239"/>
                    <a:pt x="82" y="16320"/>
                  </a:cubicBezTo>
                  <a:cubicBezTo>
                    <a:pt x="164" y="16361"/>
                    <a:pt x="245" y="16401"/>
                    <a:pt x="327" y="16401"/>
                  </a:cubicBezTo>
                  <a:lnTo>
                    <a:pt x="4478" y="16401"/>
                  </a:lnTo>
                  <a:cubicBezTo>
                    <a:pt x="4559" y="16401"/>
                    <a:pt x="4640" y="16361"/>
                    <a:pt x="4722" y="16320"/>
                  </a:cubicBezTo>
                  <a:cubicBezTo>
                    <a:pt x="4763" y="16239"/>
                    <a:pt x="4803" y="16157"/>
                    <a:pt x="4803" y="16076"/>
                  </a:cubicBezTo>
                  <a:lnTo>
                    <a:pt x="4803" y="367"/>
                  </a:lnTo>
                  <a:cubicBezTo>
                    <a:pt x="4803" y="285"/>
                    <a:pt x="4763" y="163"/>
                    <a:pt x="4722" y="123"/>
                  </a:cubicBezTo>
                  <a:cubicBezTo>
                    <a:pt x="4640" y="41"/>
                    <a:pt x="4559" y="0"/>
                    <a:pt x="4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5" name="Google Shape;1805;p35"/>
            <p:cNvSpPr/>
            <p:nvPr/>
          </p:nvSpPr>
          <p:spPr>
            <a:xfrm>
              <a:off x="4230175" y="2181400"/>
              <a:ext cx="136350" cy="284900"/>
            </a:xfrm>
            <a:custGeom>
              <a:avLst/>
              <a:gdLst/>
              <a:ahLst/>
              <a:cxnLst/>
              <a:rect l="l" t="t" r="r" b="b"/>
              <a:pathLst>
                <a:path w="5454" h="11396" extrusionOk="0">
                  <a:moveTo>
                    <a:pt x="0" y="1"/>
                  </a:moveTo>
                  <a:lnTo>
                    <a:pt x="0" y="11396"/>
                  </a:lnTo>
                  <a:lnTo>
                    <a:pt x="5454" y="11396"/>
                  </a:lnTo>
                  <a:lnTo>
                    <a:pt x="54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6" name="Google Shape;1806;p35"/>
            <p:cNvSpPr/>
            <p:nvPr/>
          </p:nvSpPr>
          <p:spPr>
            <a:xfrm>
              <a:off x="4222025" y="2172250"/>
              <a:ext cx="152650" cy="303225"/>
            </a:xfrm>
            <a:custGeom>
              <a:avLst/>
              <a:gdLst/>
              <a:ahLst/>
              <a:cxnLst/>
              <a:rect l="l" t="t" r="r" b="b"/>
              <a:pathLst>
                <a:path w="6106" h="12129" extrusionOk="0">
                  <a:moveTo>
                    <a:pt x="5414" y="692"/>
                  </a:moveTo>
                  <a:lnTo>
                    <a:pt x="5414" y="11436"/>
                  </a:lnTo>
                  <a:lnTo>
                    <a:pt x="693" y="11436"/>
                  </a:lnTo>
                  <a:lnTo>
                    <a:pt x="693" y="692"/>
                  </a:lnTo>
                  <a:close/>
                  <a:moveTo>
                    <a:pt x="326" y="0"/>
                  </a:moveTo>
                  <a:cubicBezTo>
                    <a:pt x="245" y="0"/>
                    <a:pt x="164" y="41"/>
                    <a:pt x="123" y="123"/>
                  </a:cubicBezTo>
                  <a:cubicBezTo>
                    <a:pt x="42" y="163"/>
                    <a:pt x="1" y="285"/>
                    <a:pt x="1" y="367"/>
                  </a:cubicBezTo>
                  <a:lnTo>
                    <a:pt x="1" y="11762"/>
                  </a:lnTo>
                  <a:cubicBezTo>
                    <a:pt x="1" y="11843"/>
                    <a:pt x="42" y="11965"/>
                    <a:pt x="123" y="12006"/>
                  </a:cubicBezTo>
                  <a:cubicBezTo>
                    <a:pt x="164" y="12087"/>
                    <a:pt x="245" y="12128"/>
                    <a:pt x="326" y="12128"/>
                  </a:cubicBezTo>
                  <a:lnTo>
                    <a:pt x="5780" y="12128"/>
                  </a:lnTo>
                  <a:cubicBezTo>
                    <a:pt x="5861" y="12128"/>
                    <a:pt x="5943" y="12087"/>
                    <a:pt x="5983" y="12006"/>
                  </a:cubicBezTo>
                  <a:cubicBezTo>
                    <a:pt x="6065" y="11925"/>
                    <a:pt x="6105" y="11843"/>
                    <a:pt x="6105" y="11762"/>
                  </a:cubicBezTo>
                  <a:lnTo>
                    <a:pt x="6105" y="367"/>
                  </a:lnTo>
                  <a:cubicBezTo>
                    <a:pt x="6105" y="285"/>
                    <a:pt x="6065" y="163"/>
                    <a:pt x="5983" y="123"/>
                  </a:cubicBezTo>
                  <a:cubicBezTo>
                    <a:pt x="5943" y="41"/>
                    <a:pt x="5861" y="0"/>
                    <a:pt x="5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7" name="Google Shape;1807;p35"/>
            <p:cNvSpPr/>
            <p:nvPr/>
          </p:nvSpPr>
          <p:spPr>
            <a:xfrm>
              <a:off x="3469125" y="874000"/>
              <a:ext cx="1707275" cy="1335925"/>
            </a:xfrm>
            <a:custGeom>
              <a:avLst/>
              <a:gdLst/>
              <a:ahLst/>
              <a:cxnLst/>
              <a:rect l="l" t="t" r="r" b="b"/>
              <a:pathLst>
                <a:path w="68291" h="53437" extrusionOk="0">
                  <a:moveTo>
                    <a:pt x="1" y="1"/>
                  </a:moveTo>
                  <a:lnTo>
                    <a:pt x="1" y="53436"/>
                  </a:lnTo>
                  <a:lnTo>
                    <a:pt x="68291" y="53436"/>
                  </a:lnTo>
                  <a:lnTo>
                    <a:pt x="682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8" name="Google Shape;1808;p35"/>
            <p:cNvSpPr/>
            <p:nvPr/>
          </p:nvSpPr>
          <p:spPr>
            <a:xfrm>
              <a:off x="3461000" y="865875"/>
              <a:ext cx="1723550" cy="1352175"/>
            </a:xfrm>
            <a:custGeom>
              <a:avLst/>
              <a:gdLst/>
              <a:ahLst/>
              <a:cxnLst/>
              <a:rect l="l" t="t" r="r" b="b"/>
              <a:pathLst>
                <a:path w="68942" h="54087" extrusionOk="0">
                  <a:moveTo>
                    <a:pt x="68290" y="692"/>
                  </a:moveTo>
                  <a:lnTo>
                    <a:pt x="68290" y="53395"/>
                  </a:lnTo>
                  <a:lnTo>
                    <a:pt x="652" y="53395"/>
                  </a:lnTo>
                  <a:lnTo>
                    <a:pt x="652" y="692"/>
                  </a:lnTo>
                  <a:close/>
                  <a:moveTo>
                    <a:pt x="326" y="0"/>
                  </a:moveTo>
                  <a:cubicBezTo>
                    <a:pt x="245" y="0"/>
                    <a:pt x="163" y="41"/>
                    <a:pt x="82" y="82"/>
                  </a:cubicBezTo>
                  <a:cubicBezTo>
                    <a:pt x="0" y="163"/>
                    <a:pt x="0" y="244"/>
                    <a:pt x="0" y="326"/>
                  </a:cubicBezTo>
                  <a:lnTo>
                    <a:pt x="0" y="53761"/>
                  </a:lnTo>
                  <a:cubicBezTo>
                    <a:pt x="0" y="53843"/>
                    <a:pt x="0" y="53924"/>
                    <a:pt x="82" y="54005"/>
                  </a:cubicBezTo>
                  <a:cubicBezTo>
                    <a:pt x="163" y="54046"/>
                    <a:pt x="245" y="54087"/>
                    <a:pt x="326" y="54087"/>
                  </a:cubicBezTo>
                  <a:lnTo>
                    <a:pt x="68616" y="54087"/>
                  </a:lnTo>
                  <a:cubicBezTo>
                    <a:pt x="68697" y="54087"/>
                    <a:pt x="68778" y="54046"/>
                    <a:pt x="68860" y="54005"/>
                  </a:cubicBezTo>
                  <a:cubicBezTo>
                    <a:pt x="68901" y="53924"/>
                    <a:pt x="68941" y="53843"/>
                    <a:pt x="68941" y="53761"/>
                  </a:cubicBezTo>
                  <a:lnTo>
                    <a:pt x="68941" y="326"/>
                  </a:lnTo>
                  <a:cubicBezTo>
                    <a:pt x="68941" y="244"/>
                    <a:pt x="68901" y="163"/>
                    <a:pt x="68860" y="82"/>
                  </a:cubicBezTo>
                  <a:cubicBezTo>
                    <a:pt x="68778" y="41"/>
                    <a:pt x="68697" y="0"/>
                    <a:pt x="68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9" name="Google Shape;1809;p35"/>
            <p:cNvSpPr/>
            <p:nvPr/>
          </p:nvSpPr>
          <p:spPr>
            <a:xfrm>
              <a:off x="3560700" y="945225"/>
              <a:ext cx="1524125" cy="1193475"/>
            </a:xfrm>
            <a:custGeom>
              <a:avLst/>
              <a:gdLst/>
              <a:ahLst/>
              <a:cxnLst/>
              <a:rect l="l" t="t" r="r" b="b"/>
              <a:pathLst>
                <a:path w="60965" h="47739" extrusionOk="0">
                  <a:moveTo>
                    <a:pt x="1" y="1"/>
                  </a:moveTo>
                  <a:lnTo>
                    <a:pt x="1" y="47738"/>
                  </a:lnTo>
                  <a:lnTo>
                    <a:pt x="60965" y="47738"/>
                  </a:lnTo>
                  <a:lnTo>
                    <a:pt x="609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0" name="Google Shape;1810;p35"/>
            <p:cNvSpPr/>
            <p:nvPr/>
          </p:nvSpPr>
          <p:spPr>
            <a:xfrm>
              <a:off x="3551550" y="937075"/>
              <a:ext cx="1542450" cy="1209750"/>
            </a:xfrm>
            <a:custGeom>
              <a:avLst/>
              <a:gdLst/>
              <a:ahLst/>
              <a:cxnLst/>
              <a:rect l="l" t="t" r="r" b="b"/>
              <a:pathLst>
                <a:path w="61698" h="48390" extrusionOk="0">
                  <a:moveTo>
                    <a:pt x="61005" y="693"/>
                  </a:moveTo>
                  <a:lnTo>
                    <a:pt x="61005" y="47698"/>
                  </a:lnTo>
                  <a:lnTo>
                    <a:pt x="692" y="47698"/>
                  </a:lnTo>
                  <a:lnTo>
                    <a:pt x="692" y="693"/>
                  </a:lnTo>
                  <a:close/>
                  <a:moveTo>
                    <a:pt x="367" y="1"/>
                  </a:moveTo>
                  <a:cubicBezTo>
                    <a:pt x="245" y="1"/>
                    <a:pt x="163" y="42"/>
                    <a:pt x="123" y="123"/>
                  </a:cubicBezTo>
                  <a:cubicBezTo>
                    <a:pt x="41" y="164"/>
                    <a:pt x="0" y="245"/>
                    <a:pt x="0" y="327"/>
                  </a:cubicBezTo>
                  <a:lnTo>
                    <a:pt x="0" y="48064"/>
                  </a:lnTo>
                  <a:cubicBezTo>
                    <a:pt x="0" y="48146"/>
                    <a:pt x="41" y="48227"/>
                    <a:pt x="123" y="48268"/>
                  </a:cubicBezTo>
                  <a:cubicBezTo>
                    <a:pt x="163" y="48349"/>
                    <a:pt x="245" y="48390"/>
                    <a:pt x="367" y="48390"/>
                  </a:cubicBezTo>
                  <a:lnTo>
                    <a:pt x="61331" y="48390"/>
                  </a:lnTo>
                  <a:cubicBezTo>
                    <a:pt x="61412" y="48390"/>
                    <a:pt x="61494" y="48349"/>
                    <a:pt x="61575" y="48268"/>
                  </a:cubicBezTo>
                  <a:cubicBezTo>
                    <a:pt x="61657" y="48227"/>
                    <a:pt x="61697" y="48146"/>
                    <a:pt x="61697" y="48064"/>
                  </a:cubicBezTo>
                  <a:lnTo>
                    <a:pt x="61697" y="327"/>
                  </a:lnTo>
                  <a:cubicBezTo>
                    <a:pt x="61697" y="245"/>
                    <a:pt x="61657" y="164"/>
                    <a:pt x="61575" y="123"/>
                  </a:cubicBezTo>
                  <a:cubicBezTo>
                    <a:pt x="61494" y="42"/>
                    <a:pt x="61412" y="1"/>
                    <a:pt x="61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1" name="Google Shape;1811;p35"/>
            <p:cNvSpPr/>
            <p:nvPr/>
          </p:nvSpPr>
          <p:spPr>
            <a:xfrm>
              <a:off x="3671600" y="1070375"/>
              <a:ext cx="637950" cy="293050"/>
            </a:xfrm>
            <a:custGeom>
              <a:avLst/>
              <a:gdLst/>
              <a:ahLst/>
              <a:cxnLst/>
              <a:rect l="l" t="t" r="r" b="b"/>
              <a:pathLst>
                <a:path w="25518" h="11722" extrusionOk="0">
                  <a:moveTo>
                    <a:pt x="24826" y="692"/>
                  </a:moveTo>
                  <a:lnTo>
                    <a:pt x="24826" y="11070"/>
                  </a:lnTo>
                  <a:lnTo>
                    <a:pt x="652" y="11070"/>
                  </a:lnTo>
                  <a:lnTo>
                    <a:pt x="652" y="692"/>
                  </a:lnTo>
                  <a:close/>
                  <a:moveTo>
                    <a:pt x="1" y="0"/>
                  </a:moveTo>
                  <a:lnTo>
                    <a:pt x="1" y="11721"/>
                  </a:lnTo>
                  <a:lnTo>
                    <a:pt x="25518" y="11721"/>
                  </a:lnTo>
                  <a:lnTo>
                    <a:pt x="25518" y="11396"/>
                  </a:lnTo>
                  <a:lnTo>
                    <a:pt x="255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2" name="Google Shape;1812;p35"/>
            <p:cNvSpPr/>
            <p:nvPr/>
          </p:nvSpPr>
          <p:spPr>
            <a:xfrm>
              <a:off x="3760125" y="1538400"/>
              <a:ext cx="1047975" cy="116000"/>
            </a:xfrm>
            <a:custGeom>
              <a:avLst/>
              <a:gdLst/>
              <a:ahLst/>
              <a:cxnLst/>
              <a:rect l="l" t="t" r="r" b="b"/>
              <a:pathLst>
                <a:path w="41919" h="4640" extrusionOk="0">
                  <a:moveTo>
                    <a:pt x="0" y="0"/>
                  </a:moveTo>
                  <a:lnTo>
                    <a:pt x="0" y="692"/>
                  </a:lnTo>
                  <a:lnTo>
                    <a:pt x="5820" y="692"/>
                  </a:lnTo>
                  <a:cubicBezTo>
                    <a:pt x="8384" y="692"/>
                    <a:pt x="10907" y="1221"/>
                    <a:pt x="13227" y="2320"/>
                  </a:cubicBezTo>
                  <a:lnTo>
                    <a:pt x="15913" y="3581"/>
                  </a:lnTo>
                  <a:cubicBezTo>
                    <a:pt x="17419" y="4273"/>
                    <a:pt x="19006" y="4640"/>
                    <a:pt x="20593" y="4640"/>
                  </a:cubicBezTo>
                  <a:cubicBezTo>
                    <a:pt x="22384" y="4640"/>
                    <a:pt x="24215" y="4151"/>
                    <a:pt x="25843" y="3256"/>
                  </a:cubicBezTo>
                  <a:lnTo>
                    <a:pt x="26616" y="2849"/>
                  </a:lnTo>
                  <a:cubicBezTo>
                    <a:pt x="29221" y="1424"/>
                    <a:pt x="32110" y="692"/>
                    <a:pt x="35081" y="692"/>
                  </a:cubicBezTo>
                  <a:lnTo>
                    <a:pt x="41918" y="692"/>
                  </a:lnTo>
                  <a:lnTo>
                    <a:pt x="41918" y="0"/>
                  </a:lnTo>
                  <a:lnTo>
                    <a:pt x="35081" y="0"/>
                  </a:lnTo>
                  <a:cubicBezTo>
                    <a:pt x="31988" y="0"/>
                    <a:pt x="28977" y="773"/>
                    <a:pt x="26291" y="2238"/>
                  </a:cubicBezTo>
                  <a:lnTo>
                    <a:pt x="25517" y="2686"/>
                  </a:lnTo>
                  <a:cubicBezTo>
                    <a:pt x="23971" y="3500"/>
                    <a:pt x="22302" y="3948"/>
                    <a:pt x="20593" y="3948"/>
                  </a:cubicBezTo>
                  <a:cubicBezTo>
                    <a:pt x="19087" y="3948"/>
                    <a:pt x="17581" y="3622"/>
                    <a:pt x="16198" y="2971"/>
                  </a:cubicBezTo>
                  <a:lnTo>
                    <a:pt x="13512" y="1709"/>
                  </a:lnTo>
                  <a:cubicBezTo>
                    <a:pt x="11111" y="570"/>
                    <a:pt x="8465" y="0"/>
                    <a:pt x="5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3" name="Google Shape;1813;p35"/>
            <p:cNvSpPr/>
            <p:nvPr/>
          </p:nvSpPr>
          <p:spPr>
            <a:xfrm>
              <a:off x="3760125" y="1639125"/>
              <a:ext cx="1047975" cy="116000"/>
            </a:xfrm>
            <a:custGeom>
              <a:avLst/>
              <a:gdLst/>
              <a:ahLst/>
              <a:cxnLst/>
              <a:rect l="l" t="t" r="r" b="b"/>
              <a:pathLst>
                <a:path w="41919" h="4640" extrusionOk="0">
                  <a:moveTo>
                    <a:pt x="0" y="0"/>
                  </a:moveTo>
                  <a:lnTo>
                    <a:pt x="0" y="692"/>
                  </a:lnTo>
                  <a:lnTo>
                    <a:pt x="5820" y="692"/>
                  </a:lnTo>
                  <a:cubicBezTo>
                    <a:pt x="8384" y="692"/>
                    <a:pt x="10907" y="1262"/>
                    <a:pt x="13227" y="2320"/>
                  </a:cubicBezTo>
                  <a:lnTo>
                    <a:pt x="15913" y="3622"/>
                  </a:lnTo>
                  <a:cubicBezTo>
                    <a:pt x="17419" y="4314"/>
                    <a:pt x="19006" y="4640"/>
                    <a:pt x="20593" y="4640"/>
                  </a:cubicBezTo>
                  <a:cubicBezTo>
                    <a:pt x="22384" y="4640"/>
                    <a:pt x="24215" y="4192"/>
                    <a:pt x="25843" y="3297"/>
                  </a:cubicBezTo>
                  <a:lnTo>
                    <a:pt x="26616" y="2849"/>
                  </a:lnTo>
                  <a:cubicBezTo>
                    <a:pt x="29221" y="1424"/>
                    <a:pt x="32110" y="692"/>
                    <a:pt x="35081" y="692"/>
                  </a:cubicBezTo>
                  <a:lnTo>
                    <a:pt x="41918" y="692"/>
                  </a:lnTo>
                  <a:lnTo>
                    <a:pt x="41918" y="0"/>
                  </a:lnTo>
                  <a:lnTo>
                    <a:pt x="35081" y="0"/>
                  </a:lnTo>
                  <a:cubicBezTo>
                    <a:pt x="31988" y="0"/>
                    <a:pt x="28977" y="773"/>
                    <a:pt x="26291" y="2279"/>
                  </a:cubicBezTo>
                  <a:lnTo>
                    <a:pt x="25517" y="2686"/>
                  </a:lnTo>
                  <a:cubicBezTo>
                    <a:pt x="24012" y="3541"/>
                    <a:pt x="22302" y="3948"/>
                    <a:pt x="20593" y="3948"/>
                  </a:cubicBezTo>
                  <a:cubicBezTo>
                    <a:pt x="19087" y="3948"/>
                    <a:pt x="17581" y="3622"/>
                    <a:pt x="16198" y="2971"/>
                  </a:cubicBezTo>
                  <a:lnTo>
                    <a:pt x="13512" y="1709"/>
                  </a:lnTo>
                  <a:cubicBezTo>
                    <a:pt x="11111" y="611"/>
                    <a:pt x="8465" y="0"/>
                    <a:pt x="5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4" name="Google Shape;1814;p35"/>
            <p:cNvSpPr/>
            <p:nvPr/>
          </p:nvSpPr>
          <p:spPr>
            <a:xfrm>
              <a:off x="3760125" y="1866000"/>
              <a:ext cx="1047975" cy="115000"/>
            </a:xfrm>
            <a:custGeom>
              <a:avLst/>
              <a:gdLst/>
              <a:ahLst/>
              <a:cxnLst/>
              <a:rect l="l" t="t" r="r" b="b"/>
              <a:pathLst>
                <a:path w="41919" h="4600" extrusionOk="0">
                  <a:moveTo>
                    <a:pt x="20593" y="1"/>
                  </a:moveTo>
                  <a:cubicBezTo>
                    <a:pt x="19006" y="1"/>
                    <a:pt x="17419" y="326"/>
                    <a:pt x="15913" y="1018"/>
                  </a:cubicBezTo>
                  <a:lnTo>
                    <a:pt x="13227" y="2280"/>
                  </a:lnTo>
                  <a:cubicBezTo>
                    <a:pt x="10907" y="3378"/>
                    <a:pt x="8384" y="3948"/>
                    <a:pt x="5820" y="3948"/>
                  </a:cubicBezTo>
                  <a:lnTo>
                    <a:pt x="0" y="3948"/>
                  </a:lnTo>
                  <a:lnTo>
                    <a:pt x="0" y="4599"/>
                  </a:lnTo>
                  <a:lnTo>
                    <a:pt x="5820" y="4599"/>
                  </a:lnTo>
                  <a:cubicBezTo>
                    <a:pt x="8465" y="4599"/>
                    <a:pt x="11111" y="4030"/>
                    <a:pt x="13512" y="2890"/>
                  </a:cubicBezTo>
                  <a:lnTo>
                    <a:pt x="16198" y="1628"/>
                  </a:lnTo>
                  <a:cubicBezTo>
                    <a:pt x="17581" y="977"/>
                    <a:pt x="19087" y="652"/>
                    <a:pt x="20593" y="652"/>
                  </a:cubicBezTo>
                  <a:cubicBezTo>
                    <a:pt x="22302" y="652"/>
                    <a:pt x="23971" y="1099"/>
                    <a:pt x="25517" y="1913"/>
                  </a:cubicBezTo>
                  <a:lnTo>
                    <a:pt x="26291" y="2361"/>
                  </a:lnTo>
                  <a:cubicBezTo>
                    <a:pt x="28977" y="3826"/>
                    <a:pt x="31988" y="4599"/>
                    <a:pt x="35081" y="4599"/>
                  </a:cubicBezTo>
                  <a:lnTo>
                    <a:pt x="41918" y="4599"/>
                  </a:lnTo>
                  <a:lnTo>
                    <a:pt x="41918" y="3948"/>
                  </a:lnTo>
                  <a:lnTo>
                    <a:pt x="35081" y="3948"/>
                  </a:lnTo>
                  <a:cubicBezTo>
                    <a:pt x="32110" y="3948"/>
                    <a:pt x="29221" y="3175"/>
                    <a:pt x="26616" y="1751"/>
                  </a:cubicBezTo>
                  <a:lnTo>
                    <a:pt x="25843" y="1344"/>
                  </a:lnTo>
                  <a:cubicBezTo>
                    <a:pt x="24215" y="448"/>
                    <a:pt x="22384" y="1"/>
                    <a:pt x="20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5" name="Google Shape;1815;p35"/>
            <p:cNvSpPr/>
            <p:nvPr/>
          </p:nvSpPr>
          <p:spPr>
            <a:xfrm>
              <a:off x="3760125" y="1764250"/>
              <a:ext cx="1047975" cy="116025"/>
            </a:xfrm>
            <a:custGeom>
              <a:avLst/>
              <a:gdLst/>
              <a:ahLst/>
              <a:cxnLst/>
              <a:rect l="l" t="t" r="r" b="b"/>
              <a:pathLst>
                <a:path w="41919" h="4641" extrusionOk="0">
                  <a:moveTo>
                    <a:pt x="20593" y="1"/>
                  </a:moveTo>
                  <a:cubicBezTo>
                    <a:pt x="19006" y="1"/>
                    <a:pt x="17419" y="367"/>
                    <a:pt x="15913" y="1059"/>
                  </a:cubicBezTo>
                  <a:lnTo>
                    <a:pt x="13227" y="2321"/>
                  </a:lnTo>
                  <a:cubicBezTo>
                    <a:pt x="10907" y="3379"/>
                    <a:pt x="8384" y="3948"/>
                    <a:pt x="5820" y="3948"/>
                  </a:cubicBezTo>
                  <a:lnTo>
                    <a:pt x="0" y="3948"/>
                  </a:lnTo>
                  <a:lnTo>
                    <a:pt x="0" y="4640"/>
                  </a:lnTo>
                  <a:lnTo>
                    <a:pt x="5820" y="4640"/>
                  </a:lnTo>
                  <a:cubicBezTo>
                    <a:pt x="8465" y="4640"/>
                    <a:pt x="11111" y="4030"/>
                    <a:pt x="13512" y="2931"/>
                  </a:cubicBezTo>
                  <a:lnTo>
                    <a:pt x="16198" y="1669"/>
                  </a:lnTo>
                  <a:cubicBezTo>
                    <a:pt x="17581" y="1018"/>
                    <a:pt x="19087" y="693"/>
                    <a:pt x="20593" y="693"/>
                  </a:cubicBezTo>
                  <a:cubicBezTo>
                    <a:pt x="22302" y="693"/>
                    <a:pt x="24012" y="1100"/>
                    <a:pt x="25517" y="1954"/>
                  </a:cubicBezTo>
                  <a:lnTo>
                    <a:pt x="26291" y="2402"/>
                  </a:lnTo>
                  <a:cubicBezTo>
                    <a:pt x="28977" y="3867"/>
                    <a:pt x="31988" y="4640"/>
                    <a:pt x="35081" y="4640"/>
                  </a:cubicBezTo>
                  <a:lnTo>
                    <a:pt x="41918" y="4640"/>
                  </a:lnTo>
                  <a:lnTo>
                    <a:pt x="41918" y="3948"/>
                  </a:lnTo>
                  <a:lnTo>
                    <a:pt x="35081" y="3948"/>
                  </a:lnTo>
                  <a:cubicBezTo>
                    <a:pt x="32110" y="3948"/>
                    <a:pt x="29221" y="3216"/>
                    <a:pt x="26616" y="1792"/>
                  </a:cubicBezTo>
                  <a:lnTo>
                    <a:pt x="25843" y="1344"/>
                  </a:lnTo>
                  <a:cubicBezTo>
                    <a:pt x="24215" y="449"/>
                    <a:pt x="22384" y="1"/>
                    <a:pt x="20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6" name="Google Shape;1816;p35"/>
            <p:cNvSpPr/>
            <p:nvPr/>
          </p:nvSpPr>
          <p:spPr>
            <a:xfrm>
              <a:off x="4825375" y="1479375"/>
              <a:ext cx="96675" cy="97700"/>
            </a:xfrm>
            <a:custGeom>
              <a:avLst/>
              <a:gdLst/>
              <a:ahLst/>
              <a:cxnLst/>
              <a:rect l="l" t="t" r="r" b="b"/>
              <a:pathLst>
                <a:path w="3867" h="3908" extrusionOk="0">
                  <a:moveTo>
                    <a:pt x="0" y="1"/>
                  </a:moveTo>
                  <a:lnTo>
                    <a:pt x="0" y="3908"/>
                  </a:lnTo>
                  <a:lnTo>
                    <a:pt x="3866" y="3908"/>
                  </a:lnTo>
                  <a:lnTo>
                    <a:pt x="38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7" name="Google Shape;1817;p35"/>
            <p:cNvSpPr/>
            <p:nvPr/>
          </p:nvSpPr>
          <p:spPr>
            <a:xfrm>
              <a:off x="4825375" y="1599425"/>
              <a:ext cx="96675" cy="96700"/>
            </a:xfrm>
            <a:custGeom>
              <a:avLst/>
              <a:gdLst/>
              <a:ahLst/>
              <a:cxnLst/>
              <a:rect l="l" t="t" r="r" b="b"/>
              <a:pathLst>
                <a:path w="3867" h="3868" extrusionOk="0">
                  <a:moveTo>
                    <a:pt x="0" y="1"/>
                  </a:moveTo>
                  <a:lnTo>
                    <a:pt x="0" y="3867"/>
                  </a:lnTo>
                  <a:lnTo>
                    <a:pt x="3866" y="3867"/>
                  </a:lnTo>
                  <a:lnTo>
                    <a:pt x="38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8" name="Google Shape;1818;p35"/>
            <p:cNvSpPr/>
            <p:nvPr/>
          </p:nvSpPr>
          <p:spPr>
            <a:xfrm>
              <a:off x="4825375" y="1804950"/>
              <a:ext cx="96675" cy="96675"/>
            </a:xfrm>
            <a:custGeom>
              <a:avLst/>
              <a:gdLst/>
              <a:ahLst/>
              <a:cxnLst/>
              <a:rect l="l" t="t" r="r" b="b"/>
              <a:pathLst>
                <a:path w="3867" h="3867" extrusionOk="0">
                  <a:moveTo>
                    <a:pt x="0" y="1"/>
                  </a:moveTo>
                  <a:lnTo>
                    <a:pt x="0" y="3867"/>
                  </a:lnTo>
                  <a:lnTo>
                    <a:pt x="3866" y="3867"/>
                  </a:lnTo>
                  <a:lnTo>
                    <a:pt x="38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9" name="Google Shape;1819;p35"/>
            <p:cNvSpPr/>
            <p:nvPr/>
          </p:nvSpPr>
          <p:spPr>
            <a:xfrm>
              <a:off x="4825375" y="1924000"/>
              <a:ext cx="96675" cy="97700"/>
            </a:xfrm>
            <a:custGeom>
              <a:avLst/>
              <a:gdLst/>
              <a:ahLst/>
              <a:cxnLst/>
              <a:rect l="l" t="t" r="r" b="b"/>
              <a:pathLst>
                <a:path w="3867" h="3908" extrusionOk="0">
                  <a:moveTo>
                    <a:pt x="0" y="0"/>
                  </a:moveTo>
                  <a:lnTo>
                    <a:pt x="0" y="3907"/>
                  </a:lnTo>
                  <a:lnTo>
                    <a:pt x="3866" y="3907"/>
                  </a:lnTo>
                  <a:lnTo>
                    <a:pt x="38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0" name="Google Shape;1820;p35"/>
            <p:cNvSpPr/>
            <p:nvPr/>
          </p:nvSpPr>
          <p:spPr>
            <a:xfrm>
              <a:off x="3644125" y="1479375"/>
              <a:ext cx="96700" cy="97700"/>
            </a:xfrm>
            <a:custGeom>
              <a:avLst/>
              <a:gdLst/>
              <a:ahLst/>
              <a:cxnLst/>
              <a:rect l="l" t="t" r="r" b="b"/>
              <a:pathLst>
                <a:path w="3868" h="3908" extrusionOk="0">
                  <a:moveTo>
                    <a:pt x="1" y="1"/>
                  </a:moveTo>
                  <a:lnTo>
                    <a:pt x="1" y="3908"/>
                  </a:lnTo>
                  <a:lnTo>
                    <a:pt x="3867" y="3908"/>
                  </a:lnTo>
                  <a:lnTo>
                    <a:pt x="3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1" name="Google Shape;1821;p35"/>
            <p:cNvSpPr/>
            <p:nvPr/>
          </p:nvSpPr>
          <p:spPr>
            <a:xfrm>
              <a:off x="3644125" y="1599425"/>
              <a:ext cx="96700" cy="96700"/>
            </a:xfrm>
            <a:custGeom>
              <a:avLst/>
              <a:gdLst/>
              <a:ahLst/>
              <a:cxnLst/>
              <a:rect l="l" t="t" r="r" b="b"/>
              <a:pathLst>
                <a:path w="3868" h="3868" extrusionOk="0">
                  <a:moveTo>
                    <a:pt x="1" y="1"/>
                  </a:moveTo>
                  <a:lnTo>
                    <a:pt x="1" y="3867"/>
                  </a:lnTo>
                  <a:lnTo>
                    <a:pt x="3867" y="3867"/>
                  </a:lnTo>
                  <a:lnTo>
                    <a:pt x="3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2" name="Google Shape;1822;p35"/>
            <p:cNvSpPr/>
            <p:nvPr/>
          </p:nvSpPr>
          <p:spPr>
            <a:xfrm>
              <a:off x="3644125" y="1804950"/>
              <a:ext cx="96700" cy="96675"/>
            </a:xfrm>
            <a:custGeom>
              <a:avLst/>
              <a:gdLst/>
              <a:ahLst/>
              <a:cxnLst/>
              <a:rect l="l" t="t" r="r" b="b"/>
              <a:pathLst>
                <a:path w="3868" h="3867" extrusionOk="0">
                  <a:moveTo>
                    <a:pt x="1" y="1"/>
                  </a:moveTo>
                  <a:lnTo>
                    <a:pt x="1" y="3867"/>
                  </a:lnTo>
                  <a:lnTo>
                    <a:pt x="3867" y="3867"/>
                  </a:lnTo>
                  <a:lnTo>
                    <a:pt x="3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3" name="Google Shape;1823;p35"/>
            <p:cNvSpPr/>
            <p:nvPr/>
          </p:nvSpPr>
          <p:spPr>
            <a:xfrm>
              <a:off x="3644125" y="1924000"/>
              <a:ext cx="96700" cy="97700"/>
            </a:xfrm>
            <a:custGeom>
              <a:avLst/>
              <a:gdLst/>
              <a:ahLst/>
              <a:cxnLst/>
              <a:rect l="l" t="t" r="r" b="b"/>
              <a:pathLst>
                <a:path w="3868" h="3908" extrusionOk="0">
                  <a:moveTo>
                    <a:pt x="1" y="0"/>
                  </a:moveTo>
                  <a:lnTo>
                    <a:pt x="1" y="3907"/>
                  </a:lnTo>
                  <a:lnTo>
                    <a:pt x="3867" y="3907"/>
                  </a:lnTo>
                  <a:lnTo>
                    <a:pt x="38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4" name="Google Shape;1824;p35"/>
            <p:cNvSpPr/>
            <p:nvPr/>
          </p:nvSpPr>
          <p:spPr>
            <a:xfrm>
              <a:off x="4389900" y="1053075"/>
              <a:ext cx="534175" cy="335775"/>
            </a:xfrm>
            <a:custGeom>
              <a:avLst/>
              <a:gdLst/>
              <a:ahLst/>
              <a:cxnLst/>
              <a:rect l="l" t="t" r="r" b="b"/>
              <a:pathLst>
                <a:path w="21367" h="13431" extrusionOk="0">
                  <a:moveTo>
                    <a:pt x="367" y="82"/>
                  </a:moveTo>
                  <a:cubicBezTo>
                    <a:pt x="164" y="82"/>
                    <a:pt x="1" y="245"/>
                    <a:pt x="1" y="448"/>
                  </a:cubicBezTo>
                  <a:cubicBezTo>
                    <a:pt x="1" y="692"/>
                    <a:pt x="164" y="855"/>
                    <a:pt x="367" y="855"/>
                  </a:cubicBezTo>
                  <a:lnTo>
                    <a:pt x="1954" y="855"/>
                  </a:lnTo>
                  <a:cubicBezTo>
                    <a:pt x="2158" y="855"/>
                    <a:pt x="2321" y="692"/>
                    <a:pt x="2321" y="448"/>
                  </a:cubicBezTo>
                  <a:cubicBezTo>
                    <a:pt x="2321" y="245"/>
                    <a:pt x="2158" y="82"/>
                    <a:pt x="1954" y="82"/>
                  </a:cubicBezTo>
                  <a:close/>
                  <a:moveTo>
                    <a:pt x="3704" y="82"/>
                  </a:moveTo>
                  <a:cubicBezTo>
                    <a:pt x="3501" y="82"/>
                    <a:pt x="3297" y="245"/>
                    <a:pt x="3297" y="448"/>
                  </a:cubicBezTo>
                  <a:cubicBezTo>
                    <a:pt x="3297" y="692"/>
                    <a:pt x="3501" y="855"/>
                    <a:pt x="3704" y="855"/>
                  </a:cubicBezTo>
                  <a:lnTo>
                    <a:pt x="7815" y="855"/>
                  </a:lnTo>
                  <a:cubicBezTo>
                    <a:pt x="8059" y="855"/>
                    <a:pt x="8222" y="692"/>
                    <a:pt x="8222" y="448"/>
                  </a:cubicBezTo>
                  <a:cubicBezTo>
                    <a:pt x="8222" y="245"/>
                    <a:pt x="8059" y="82"/>
                    <a:pt x="7815" y="82"/>
                  </a:cubicBezTo>
                  <a:close/>
                  <a:moveTo>
                    <a:pt x="9565" y="0"/>
                  </a:moveTo>
                  <a:cubicBezTo>
                    <a:pt x="9320" y="0"/>
                    <a:pt x="9117" y="204"/>
                    <a:pt x="9117" y="448"/>
                  </a:cubicBezTo>
                  <a:cubicBezTo>
                    <a:pt x="9117" y="692"/>
                    <a:pt x="9320" y="896"/>
                    <a:pt x="9565" y="896"/>
                  </a:cubicBezTo>
                  <a:cubicBezTo>
                    <a:pt x="9850" y="896"/>
                    <a:pt x="10053" y="692"/>
                    <a:pt x="10053" y="448"/>
                  </a:cubicBezTo>
                  <a:cubicBezTo>
                    <a:pt x="10053" y="204"/>
                    <a:pt x="9850" y="0"/>
                    <a:pt x="9565" y="0"/>
                  </a:cubicBezTo>
                  <a:close/>
                  <a:moveTo>
                    <a:pt x="10948" y="0"/>
                  </a:moveTo>
                  <a:cubicBezTo>
                    <a:pt x="10704" y="0"/>
                    <a:pt x="10501" y="204"/>
                    <a:pt x="10501" y="448"/>
                  </a:cubicBezTo>
                  <a:cubicBezTo>
                    <a:pt x="10501" y="692"/>
                    <a:pt x="10704" y="896"/>
                    <a:pt x="10948" y="896"/>
                  </a:cubicBezTo>
                  <a:cubicBezTo>
                    <a:pt x="11193" y="896"/>
                    <a:pt x="11396" y="692"/>
                    <a:pt x="11396" y="448"/>
                  </a:cubicBezTo>
                  <a:cubicBezTo>
                    <a:pt x="11396" y="204"/>
                    <a:pt x="11193" y="0"/>
                    <a:pt x="10948" y="0"/>
                  </a:cubicBezTo>
                  <a:close/>
                  <a:moveTo>
                    <a:pt x="12291" y="0"/>
                  </a:moveTo>
                  <a:cubicBezTo>
                    <a:pt x="12047" y="0"/>
                    <a:pt x="11844" y="204"/>
                    <a:pt x="11844" y="448"/>
                  </a:cubicBezTo>
                  <a:cubicBezTo>
                    <a:pt x="11844" y="692"/>
                    <a:pt x="12047" y="896"/>
                    <a:pt x="12291" y="896"/>
                  </a:cubicBezTo>
                  <a:cubicBezTo>
                    <a:pt x="12536" y="896"/>
                    <a:pt x="12739" y="692"/>
                    <a:pt x="12739" y="448"/>
                  </a:cubicBezTo>
                  <a:cubicBezTo>
                    <a:pt x="12739" y="204"/>
                    <a:pt x="12536" y="0"/>
                    <a:pt x="12291" y="0"/>
                  </a:cubicBezTo>
                  <a:close/>
                  <a:moveTo>
                    <a:pt x="13634" y="0"/>
                  </a:moveTo>
                  <a:cubicBezTo>
                    <a:pt x="13390" y="0"/>
                    <a:pt x="13187" y="204"/>
                    <a:pt x="13187" y="448"/>
                  </a:cubicBezTo>
                  <a:cubicBezTo>
                    <a:pt x="13187" y="692"/>
                    <a:pt x="13390" y="896"/>
                    <a:pt x="13634" y="896"/>
                  </a:cubicBezTo>
                  <a:cubicBezTo>
                    <a:pt x="13879" y="896"/>
                    <a:pt x="14082" y="692"/>
                    <a:pt x="14082" y="448"/>
                  </a:cubicBezTo>
                  <a:cubicBezTo>
                    <a:pt x="14082" y="204"/>
                    <a:pt x="13879" y="0"/>
                    <a:pt x="13634" y="0"/>
                  </a:cubicBezTo>
                  <a:close/>
                  <a:moveTo>
                    <a:pt x="14977" y="0"/>
                  </a:moveTo>
                  <a:cubicBezTo>
                    <a:pt x="14733" y="0"/>
                    <a:pt x="14530" y="204"/>
                    <a:pt x="14530" y="448"/>
                  </a:cubicBezTo>
                  <a:cubicBezTo>
                    <a:pt x="14530" y="692"/>
                    <a:pt x="14733" y="896"/>
                    <a:pt x="14977" y="896"/>
                  </a:cubicBezTo>
                  <a:cubicBezTo>
                    <a:pt x="15222" y="896"/>
                    <a:pt x="15425" y="692"/>
                    <a:pt x="15425" y="448"/>
                  </a:cubicBezTo>
                  <a:cubicBezTo>
                    <a:pt x="15425" y="204"/>
                    <a:pt x="15222" y="0"/>
                    <a:pt x="14977" y="0"/>
                  </a:cubicBezTo>
                  <a:close/>
                  <a:moveTo>
                    <a:pt x="16320" y="0"/>
                  </a:moveTo>
                  <a:cubicBezTo>
                    <a:pt x="16076" y="0"/>
                    <a:pt x="15873" y="204"/>
                    <a:pt x="15873" y="448"/>
                  </a:cubicBezTo>
                  <a:cubicBezTo>
                    <a:pt x="15873" y="692"/>
                    <a:pt x="16076" y="896"/>
                    <a:pt x="16320" y="896"/>
                  </a:cubicBezTo>
                  <a:cubicBezTo>
                    <a:pt x="16565" y="896"/>
                    <a:pt x="16768" y="692"/>
                    <a:pt x="16768" y="448"/>
                  </a:cubicBezTo>
                  <a:cubicBezTo>
                    <a:pt x="16768" y="204"/>
                    <a:pt x="16565" y="0"/>
                    <a:pt x="16320" y="0"/>
                  </a:cubicBezTo>
                  <a:close/>
                  <a:moveTo>
                    <a:pt x="367" y="1873"/>
                  </a:moveTo>
                  <a:cubicBezTo>
                    <a:pt x="164" y="1873"/>
                    <a:pt x="1" y="2035"/>
                    <a:pt x="1" y="2239"/>
                  </a:cubicBezTo>
                  <a:cubicBezTo>
                    <a:pt x="1" y="2483"/>
                    <a:pt x="164" y="2646"/>
                    <a:pt x="367" y="2646"/>
                  </a:cubicBezTo>
                  <a:lnTo>
                    <a:pt x="1954" y="2646"/>
                  </a:lnTo>
                  <a:cubicBezTo>
                    <a:pt x="2158" y="2646"/>
                    <a:pt x="2321" y="2483"/>
                    <a:pt x="2321" y="2239"/>
                  </a:cubicBezTo>
                  <a:cubicBezTo>
                    <a:pt x="2321" y="2035"/>
                    <a:pt x="2158" y="1873"/>
                    <a:pt x="1954" y="1873"/>
                  </a:cubicBezTo>
                  <a:close/>
                  <a:moveTo>
                    <a:pt x="3704" y="1873"/>
                  </a:moveTo>
                  <a:cubicBezTo>
                    <a:pt x="3501" y="1873"/>
                    <a:pt x="3297" y="2035"/>
                    <a:pt x="3297" y="2239"/>
                  </a:cubicBezTo>
                  <a:cubicBezTo>
                    <a:pt x="3297" y="2483"/>
                    <a:pt x="3501" y="2646"/>
                    <a:pt x="3704" y="2646"/>
                  </a:cubicBezTo>
                  <a:lnTo>
                    <a:pt x="7815" y="2646"/>
                  </a:lnTo>
                  <a:cubicBezTo>
                    <a:pt x="8059" y="2646"/>
                    <a:pt x="8222" y="2483"/>
                    <a:pt x="8222" y="2239"/>
                  </a:cubicBezTo>
                  <a:cubicBezTo>
                    <a:pt x="8222" y="2035"/>
                    <a:pt x="8059" y="1873"/>
                    <a:pt x="7815" y="1873"/>
                  </a:cubicBezTo>
                  <a:close/>
                  <a:moveTo>
                    <a:pt x="367" y="3663"/>
                  </a:moveTo>
                  <a:cubicBezTo>
                    <a:pt x="164" y="3663"/>
                    <a:pt x="1" y="3826"/>
                    <a:pt x="1" y="4070"/>
                  </a:cubicBezTo>
                  <a:cubicBezTo>
                    <a:pt x="1" y="4274"/>
                    <a:pt x="164" y="4436"/>
                    <a:pt x="367" y="4436"/>
                  </a:cubicBezTo>
                  <a:lnTo>
                    <a:pt x="1954" y="4436"/>
                  </a:lnTo>
                  <a:cubicBezTo>
                    <a:pt x="2158" y="4436"/>
                    <a:pt x="2321" y="4274"/>
                    <a:pt x="2321" y="4070"/>
                  </a:cubicBezTo>
                  <a:cubicBezTo>
                    <a:pt x="2321" y="3826"/>
                    <a:pt x="2158" y="3663"/>
                    <a:pt x="1954" y="3663"/>
                  </a:cubicBezTo>
                  <a:close/>
                  <a:moveTo>
                    <a:pt x="3704" y="3663"/>
                  </a:moveTo>
                  <a:cubicBezTo>
                    <a:pt x="3501" y="3663"/>
                    <a:pt x="3297" y="3826"/>
                    <a:pt x="3297" y="4070"/>
                  </a:cubicBezTo>
                  <a:cubicBezTo>
                    <a:pt x="3297" y="4274"/>
                    <a:pt x="3501" y="4436"/>
                    <a:pt x="3704" y="4436"/>
                  </a:cubicBezTo>
                  <a:lnTo>
                    <a:pt x="7815" y="4436"/>
                  </a:lnTo>
                  <a:cubicBezTo>
                    <a:pt x="8059" y="4436"/>
                    <a:pt x="8222" y="4274"/>
                    <a:pt x="8222" y="4070"/>
                  </a:cubicBezTo>
                  <a:cubicBezTo>
                    <a:pt x="8222" y="3826"/>
                    <a:pt x="8059" y="3663"/>
                    <a:pt x="7815" y="3663"/>
                  </a:cubicBezTo>
                  <a:close/>
                  <a:moveTo>
                    <a:pt x="9565" y="3623"/>
                  </a:moveTo>
                  <a:cubicBezTo>
                    <a:pt x="9320" y="3623"/>
                    <a:pt x="9117" y="3826"/>
                    <a:pt x="9117" y="4070"/>
                  </a:cubicBezTo>
                  <a:cubicBezTo>
                    <a:pt x="9117" y="4314"/>
                    <a:pt x="9320" y="4518"/>
                    <a:pt x="9565" y="4518"/>
                  </a:cubicBezTo>
                  <a:cubicBezTo>
                    <a:pt x="9850" y="4518"/>
                    <a:pt x="10053" y="4314"/>
                    <a:pt x="10053" y="4070"/>
                  </a:cubicBezTo>
                  <a:cubicBezTo>
                    <a:pt x="10053" y="3826"/>
                    <a:pt x="9850" y="3623"/>
                    <a:pt x="9565" y="3623"/>
                  </a:cubicBezTo>
                  <a:close/>
                  <a:moveTo>
                    <a:pt x="10948" y="3623"/>
                  </a:moveTo>
                  <a:cubicBezTo>
                    <a:pt x="10704" y="3623"/>
                    <a:pt x="10501" y="3826"/>
                    <a:pt x="10501" y="4070"/>
                  </a:cubicBezTo>
                  <a:cubicBezTo>
                    <a:pt x="10501" y="4314"/>
                    <a:pt x="10704" y="4518"/>
                    <a:pt x="10948" y="4518"/>
                  </a:cubicBezTo>
                  <a:cubicBezTo>
                    <a:pt x="11193" y="4518"/>
                    <a:pt x="11396" y="4314"/>
                    <a:pt x="11396" y="4070"/>
                  </a:cubicBezTo>
                  <a:cubicBezTo>
                    <a:pt x="11396" y="3826"/>
                    <a:pt x="11193" y="3623"/>
                    <a:pt x="10948" y="3623"/>
                  </a:cubicBezTo>
                  <a:close/>
                  <a:moveTo>
                    <a:pt x="12291" y="3623"/>
                  </a:moveTo>
                  <a:cubicBezTo>
                    <a:pt x="12047" y="3623"/>
                    <a:pt x="11844" y="3826"/>
                    <a:pt x="11844" y="4070"/>
                  </a:cubicBezTo>
                  <a:cubicBezTo>
                    <a:pt x="11844" y="4314"/>
                    <a:pt x="12047" y="4518"/>
                    <a:pt x="12291" y="4518"/>
                  </a:cubicBezTo>
                  <a:cubicBezTo>
                    <a:pt x="12536" y="4518"/>
                    <a:pt x="12739" y="4314"/>
                    <a:pt x="12739" y="4070"/>
                  </a:cubicBezTo>
                  <a:cubicBezTo>
                    <a:pt x="12739" y="3826"/>
                    <a:pt x="12536" y="3623"/>
                    <a:pt x="12291" y="3623"/>
                  </a:cubicBezTo>
                  <a:close/>
                  <a:moveTo>
                    <a:pt x="13634" y="3623"/>
                  </a:moveTo>
                  <a:cubicBezTo>
                    <a:pt x="13390" y="3623"/>
                    <a:pt x="13187" y="3826"/>
                    <a:pt x="13187" y="4070"/>
                  </a:cubicBezTo>
                  <a:cubicBezTo>
                    <a:pt x="13187" y="4314"/>
                    <a:pt x="13390" y="4518"/>
                    <a:pt x="13634" y="4518"/>
                  </a:cubicBezTo>
                  <a:cubicBezTo>
                    <a:pt x="13879" y="4518"/>
                    <a:pt x="14082" y="4314"/>
                    <a:pt x="14082" y="4070"/>
                  </a:cubicBezTo>
                  <a:cubicBezTo>
                    <a:pt x="14082" y="3826"/>
                    <a:pt x="13879" y="3623"/>
                    <a:pt x="13634" y="3623"/>
                  </a:cubicBezTo>
                  <a:close/>
                  <a:moveTo>
                    <a:pt x="14977" y="3623"/>
                  </a:moveTo>
                  <a:cubicBezTo>
                    <a:pt x="14733" y="3623"/>
                    <a:pt x="14530" y="3826"/>
                    <a:pt x="14530" y="4070"/>
                  </a:cubicBezTo>
                  <a:cubicBezTo>
                    <a:pt x="14530" y="4314"/>
                    <a:pt x="14733" y="4518"/>
                    <a:pt x="14977" y="4518"/>
                  </a:cubicBezTo>
                  <a:cubicBezTo>
                    <a:pt x="15222" y="4518"/>
                    <a:pt x="15425" y="4314"/>
                    <a:pt x="15425" y="4070"/>
                  </a:cubicBezTo>
                  <a:cubicBezTo>
                    <a:pt x="15425" y="3826"/>
                    <a:pt x="15222" y="3623"/>
                    <a:pt x="14977" y="3623"/>
                  </a:cubicBezTo>
                  <a:close/>
                  <a:moveTo>
                    <a:pt x="16320" y="3623"/>
                  </a:moveTo>
                  <a:cubicBezTo>
                    <a:pt x="16076" y="3623"/>
                    <a:pt x="15873" y="3826"/>
                    <a:pt x="15873" y="4070"/>
                  </a:cubicBezTo>
                  <a:cubicBezTo>
                    <a:pt x="15873" y="4314"/>
                    <a:pt x="16076" y="4518"/>
                    <a:pt x="16320" y="4518"/>
                  </a:cubicBezTo>
                  <a:cubicBezTo>
                    <a:pt x="16565" y="4518"/>
                    <a:pt x="16768" y="4314"/>
                    <a:pt x="16768" y="4070"/>
                  </a:cubicBezTo>
                  <a:cubicBezTo>
                    <a:pt x="16768" y="3826"/>
                    <a:pt x="16565" y="3623"/>
                    <a:pt x="16320" y="3623"/>
                  </a:cubicBezTo>
                  <a:close/>
                  <a:moveTo>
                    <a:pt x="367" y="5454"/>
                  </a:moveTo>
                  <a:cubicBezTo>
                    <a:pt x="164" y="5454"/>
                    <a:pt x="1" y="5617"/>
                    <a:pt x="1" y="5861"/>
                  </a:cubicBezTo>
                  <a:cubicBezTo>
                    <a:pt x="1" y="6064"/>
                    <a:pt x="164" y="6227"/>
                    <a:pt x="367" y="6227"/>
                  </a:cubicBezTo>
                  <a:lnTo>
                    <a:pt x="1954" y="6227"/>
                  </a:lnTo>
                  <a:cubicBezTo>
                    <a:pt x="2158" y="6227"/>
                    <a:pt x="2321" y="6064"/>
                    <a:pt x="2321" y="5861"/>
                  </a:cubicBezTo>
                  <a:cubicBezTo>
                    <a:pt x="2321" y="5617"/>
                    <a:pt x="2158" y="5454"/>
                    <a:pt x="1954" y="5454"/>
                  </a:cubicBezTo>
                  <a:close/>
                  <a:moveTo>
                    <a:pt x="3704" y="5454"/>
                  </a:moveTo>
                  <a:cubicBezTo>
                    <a:pt x="3501" y="5454"/>
                    <a:pt x="3297" y="5617"/>
                    <a:pt x="3297" y="5861"/>
                  </a:cubicBezTo>
                  <a:cubicBezTo>
                    <a:pt x="3297" y="6064"/>
                    <a:pt x="3501" y="6227"/>
                    <a:pt x="3704" y="6227"/>
                  </a:cubicBezTo>
                  <a:lnTo>
                    <a:pt x="7815" y="6227"/>
                  </a:lnTo>
                  <a:cubicBezTo>
                    <a:pt x="8059" y="6227"/>
                    <a:pt x="8222" y="6064"/>
                    <a:pt x="8222" y="5861"/>
                  </a:cubicBezTo>
                  <a:cubicBezTo>
                    <a:pt x="8222" y="5617"/>
                    <a:pt x="8059" y="5454"/>
                    <a:pt x="7815" y="5454"/>
                  </a:cubicBezTo>
                  <a:close/>
                  <a:moveTo>
                    <a:pt x="367" y="7245"/>
                  </a:moveTo>
                  <a:cubicBezTo>
                    <a:pt x="164" y="7245"/>
                    <a:pt x="1" y="7448"/>
                    <a:pt x="1" y="7652"/>
                  </a:cubicBezTo>
                  <a:cubicBezTo>
                    <a:pt x="1" y="7855"/>
                    <a:pt x="164" y="8018"/>
                    <a:pt x="367" y="8018"/>
                  </a:cubicBezTo>
                  <a:lnTo>
                    <a:pt x="1954" y="8018"/>
                  </a:lnTo>
                  <a:cubicBezTo>
                    <a:pt x="2158" y="8018"/>
                    <a:pt x="2321" y="7855"/>
                    <a:pt x="2321" y="7652"/>
                  </a:cubicBezTo>
                  <a:cubicBezTo>
                    <a:pt x="2321" y="7448"/>
                    <a:pt x="2158" y="7245"/>
                    <a:pt x="1954" y="7245"/>
                  </a:cubicBezTo>
                  <a:close/>
                  <a:moveTo>
                    <a:pt x="3704" y="7245"/>
                  </a:moveTo>
                  <a:cubicBezTo>
                    <a:pt x="3501" y="7245"/>
                    <a:pt x="3297" y="7448"/>
                    <a:pt x="3297" y="7652"/>
                  </a:cubicBezTo>
                  <a:cubicBezTo>
                    <a:pt x="3297" y="7855"/>
                    <a:pt x="3501" y="8018"/>
                    <a:pt x="3704" y="8018"/>
                  </a:cubicBezTo>
                  <a:lnTo>
                    <a:pt x="7815" y="8018"/>
                  </a:lnTo>
                  <a:cubicBezTo>
                    <a:pt x="8059" y="8018"/>
                    <a:pt x="8222" y="7855"/>
                    <a:pt x="8222" y="7652"/>
                  </a:cubicBezTo>
                  <a:cubicBezTo>
                    <a:pt x="8222" y="7448"/>
                    <a:pt x="8059" y="7245"/>
                    <a:pt x="7815" y="7245"/>
                  </a:cubicBezTo>
                  <a:close/>
                  <a:moveTo>
                    <a:pt x="14204" y="8750"/>
                  </a:moveTo>
                  <a:cubicBezTo>
                    <a:pt x="13960" y="8750"/>
                    <a:pt x="13756" y="8954"/>
                    <a:pt x="13756" y="9239"/>
                  </a:cubicBezTo>
                  <a:cubicBezTo>
                    <a:pt x="13756" y="9483"/>
                    <a:pt x="13960" y="9686"/>
                    <a:pt x="14204" y="9686"/>
                  </a:cubicBezTo>
                  <a:cubicBezTo>
                    <a:pt x="14448" y="9686"/>
                    <a:pt x="14652" y="9483"/>
                    <a:pt x="14652" y="9239"/>
                  </a:cubicBezTo>
                  <a:cubicBezTo>
                    <a:pt x="14652" y="8954"/>
                    <a:pt x="14448" y="8750"/>
                    <a:pt x="14204" y="8750"/>
                  </a:cubicBezTo>
                  <a:close/>
                  <a:moveTo>
                    <a:pt x="15547" y="8750"/>
                  </a:moveTo>
                  <a:cubicBezTo>
                    <a:pt x="15303" y="8750"/>
                    <a:pt x="15099" y="8954"/>
                    <a:pt x="15099" y="9239"/>
                  </a:cubicBezTo>
                  <a:cubicBezTo>
                    <a:pt x="15099" y="9483"/>
                    <a:pt x="15303" y="9686"/>
                    <a:pt x="15547" y="9686"/>
                  </a:cubicBezTo>
                  <a:cubicBezTo>
                    <a:pt x="15791" y="9686"/>
                    <a:pt x="15995" y="9483"/>
                    <a:pt x="15995" y="9239"/>
                  </a:cubicBezTo>
                  <a:cubicBezTo>
                    <a:pt x="15995" y="8954"/>
                    <a:pt x="15791" y="8750"/>
                    <a:pt x="15547" y="8750"/>
                  </a:cubicBezTo>
                  <a:close/>
                  <a:moveTo>
                    <a:pt x="16890" y="8750"/>
                  </a:moveTo>
                  <a:cubicBezTo>
                    <a:pt x="16646" y="8750"/>
                    <a:pt x="16442" y="8954"/>
                    <a:pt x="16442" y="9239"/>
                  </a:cubicBezTo>
                  <a:cubicBezTo>
                    <a:pt x="16442" y="9483"/>
                    <a:pt x="16646" y="9686"/>
                    <a:pt x="16890" y="9686"/>
                  </a:cubicBezTo>
                  <a:cubicBezTo>
                    <a:pt x="17134" y="9686"/>
                    <a:pt x="17338" y="9483"/>
                    <a:pt x="17338" y="9239"/>
                  </a:cubicBezTo>
                  <a:cubicBezTo>
                    <a:pt x="17338" y="8954"/>
                    <a:pt x="17134" y="8750"/>
                    <a:pt x="16890" y="8750"/>
                  </a:cubicBezTo>
                  <a:close/>
                  <a:moveTo>
                    <a:pt x="18233" y="8750"/>
                  </a:moveTo>
                  <a:cubicBezTo>
                    <a:pt x="17989" y="8750"/>
                    <a:pt x="17785" y="8954"/>
                    <a:pt x="17785" y="9239"/>
                  </a:cubicBezTo>
                  <a:cubicBezTo>
                    <a:pt x="17785" y="9483"/>
                    <a:pt x="17989" y="9686"/>
                    <a:pt x="18233" y="9686"/>
                  </a:cubicBezTo>
                  <a:cubicBezTo>
                    <a:pt x="18477" y="9686"/>
                    <a:pt x="18681" y="9483"/>
                    <a:pt x="18681" y="9239"/>
                  </a:cubicBezTo>
                  <a:cubicBezTo>
                    <a:pt x="18681" y="8954"/>
                    <a:pt x="18477" y="8750"/>
                    <a:pt x="18233" y="8750"/>
                  </a:cubicBezTo>
                  <a:close/>
                  <a:moveTo>
                    <a:pt x="19576" y="8750"/>
                  </a:moveTo>
                  <a:cubicBezTo>
                    <a:pt x="19332" y="8750"/>
                    <a:pt x="19128" y="8954"/>
                    <a:pt x="19128" y="9239"/>
                  </a:cubicBezTo>
                  <a:cubicBezTo>
                    <a:pt x="19128" y="9483"/>
                    <a:pt x="19332" y="9686"/>
                    <a:pt x="19576" y="9686"/>
                  </a:cubicBezTo>
                  <a:cubicBezTo>
                    <a:pt x="19820" y="9686"/>
                    <a:pt x="20024" y="9483"/>
                    <a:pt x="20024" y="9239"/>
                  </a:cubicBezTo>
                  <a:cubicBezTo>
                    <a:pt x="20024" y="8954"/>
                    <a:pt x="19820" y="8750"/>
                    <a:pt x="19576" y="8750"/>
                  </a:cubicBezTo>
                  <a:close/>
                  <a:moveTo>
                    <a:pt x="20919" y="8750"/>
                  </a:moveTo>
                  <a:cubicBezTo>
                    <a:pt x="20675" y="8750"/>
                    <a:pt x="20471" y="8954"/>
                    <a:pt x="20471" y="9239"/>
                  </a:cubicBezTo>
                  <a:cubicBezTo>
                    <a:pt x="20471" y="9483"/>
                    <a:pt x="20675" y="9686"/>
                    <a:pt x="20919" y="9686"/>
                  </a:cubicBezTo>
                  <a:cubicBezTo>
                    <a:pt x="21163" y="9686"/>
                    <a:pt x="21367" y="9483"/>
                    <a:pt x="21367" y="9239"/>
                  </a:cubicBezTo>
                  <a:cubicBezTo>
                    <a:pt x="21367" y="8954"/>
                    <a:pt x="21163" y="8750"/>
                    <a:pt x="20919" y="8750"/>
                  </a:cubicBezTo>
                  <a:close/>
                  <a:moveTo>
                    <a:pt x="367" y="9076"/>
                  </a:moveTo>
                  <a:cubicBezTo>
                    <a:pt x="164" y="9076"/>
                    <a:pt x="1" y="9239"/>
                    <a:pt x="1" y="9442"/>
                  </a:cubicBezTo>
                  <a:cubicBezTo>
                    <a:pt x="1" y="9646"/>
                    <a:pt x="164" y="9849"/>
                    <a:pt x="367" y="9849"/>
                  </a:cubicBezTo>
                  <a:lnTo>
                    <a:pt x="1954" y="9849"/>
                  </a:lnTo>
                  <a:cubicBezTo>
                    <a:pt x="2158" y="9849"/>
                    <a:pt x="2321" y="9646"/>
                    <a:pt x="2321" y="9442"/>
                  </a:cubicBezTo>
                  <a:cubicBezTo>
                    <a:pt x="2321" y="9239"/>
                    <a:pt x="2158" y="9076"/>
                    <a:pt x="1954" y="9076"/>
                  </a:cubicBezTo>
                  <a:close/>
                  <a:moveTo>
                    <a:pt x="8629" y="9076"/>
                  </a:moveTo>
                  <a:cubicBezTo>
                    <a:pt x="8425" y="9076"/>
                    <a:pt x="8262" y="9239"/>
                    <a:pt x="8262" y="9442"/>
                  </a:cubicBezTo>
                  <a:cubicBezTo>
                    <a:pt x="8262" y="9646"/>
                    <a:pt x="8425" y="9849"/>
                    <a:pt x="8629" y="9849"/>
                  </a:cubicBezTo>
                  <a:lnTo>
                    <a:pt x="12780" y="9849"/>
                  </a:lnTo>
                  <a:cubicBezTo>
                    <a:pt x="12983" y="9849"/>
                    <a:pt x="13146" y="9646"/>
                    <a:pt x="13146" y="9442"/>
                  </a:cubicBezTo>
                  <a:cubicBezTo>
                    <a:pt x="13146" y="9239"/>
                    <a:pt x="12983" y="9076"/>
                    <a:pt x="12780" y="9076"/>
                  </a:cubicBezTo>
                  <a:close/>
                  <a:moveTo>
                    <a:pt x="367" y="10867"/>
                  </a:moveTo>
                  <a:cubicBezTo>
                    <a:pt x="164" y="10867"/>
                    <a:pt x="1" y="11029"/>
                    <a:pt x="1" y="11233"/>
                  </a:cubicBezTo>
                  <a:cubicBezTo>
                    <a:pt x="1" y="11436"/>
                    <a:pt x="164" y="11640"/>
                    <a:pt x="367" y="11640"/>
                  </a:cubicBezTo>
                  <a:lnTo>
                    <a:pt x="1954" y="11640"/>
                  </a:lnTo>
                  <a:cubicBezTo>
                    <a:pt x="2158" y="11640"/>
                    <a:pt x="2321" y="11436"/>
                    <a:pt x="2321" y="11233"/>
                  </a:cubicBezTo>
                  <a:cubicBezTo>
                    <a:pt x="2321" y="11029"/>
                    <a:pt x="2158" y="10867"/>
                    <a:pt x="1954" y="10867"/>
                  </a:cubicBezTo>
                  <a:close/>
                  <a:moveTo>
                    <a:pt x="8629" y="10867"/>
                  </a:moveTo>
                  <a:cubicBezTo>
                    <a:pt x="8425" y="10867"/>
                    <a:pt x="8262" y="11029"/>
                    <a:pt x="8262" y="11233"/>
                  </a:cubicBezTo>
                  <a:cubicBezTo>
                    <a:pt x="8262" y="11436"/>
                    <a:pt x="8425" y="11640"/>
                    <a:pt x="8629" y="11640"/>
                  </a:cubicBezTo>
                  <a:lnTo>
                    <a:pt x="12780" y="11640"/>
                  </a:lnTo>
                  <a:cubicBezTo>
                    <a:pt x="12983" y="11640"/>
                    <a:pt x="13146" y="11436"/>
                    <a:pt x="13146" y="11233"/>
                  </a:cubicBezTo>
                  <a:cubicBezTo>
                    <a:pt x="13146" y="11029"/>
                    <a:pt x="12983" y="10867"/>
                    <a:pt x="12780" y="10867"/>
                  </a:cubicBezTo>
                  <a:close/>
                  <a:moveTo>
                    <a:pt x="14204" y="12495"/>
                  </a:moveTo>
                  <a:cubicBezTo>
                    <a:pt x="13960" y="12495"/>
                    <a:pt x="13756" y="12657"/>
                    <a:pt x="13756" y="12942"/>
                  </a:cubicBezTo>
                  <a:cubicBezTo>
                    <a:pt x="13756" y="13186"/>
                    <a:pt x="13960" y="13390"/>
                    <a:pt x="14204" y="13390"/>
                  </a:cubicBezTo>
                  <a:cubicBezTo>
                    <a:pt x="14448" y="13390"/>
                    <a:pt x="14652" y="13186"/>
                    <a:pt x="14652" y="12942"/>
                  </a:cubicBezTo>
                  <a:cubicBezTo>
                    <a:pt x="14652" y="12657"/>
                    <a:pt x="14448" y="12495"/>
                    <a:pt x="14204" y="12495"/>
                  </a:cubicBezTo>
                  <a:close/>
                  <a:moveTo>
                    <a:pt x="15547" y="12495"/>
                  </a:moveTo>
                  <a:cubicBezTo>
                    <a:pt x="15303" y="12495"/>
                    <a:pt x="15099" y="12657"/>
                    <a:pt x="15099" y="12942"/>
                  </a:cubicBezTo>
                  <a:cubicBezTo>
                    <a:pt x="15099" y="13186"/>
                    <a:pt x="15303" y="13390"/>
                    <a:pt x="15547" y="13390"/>
                  </a:cubicBezTo>
                  <a:cubicBezTo>
                    <a:pt x="15791" y="13390"/>
                    <a:pt x="15995" y="13186"/>
                    <a:pt x="15995" y="12942"/>
                  </a:cubicBezTo>
                  <a:cubicBezTo>
                    <a:pt x="15995" y="12657"/>
                    <a:pt x="15791" y="12495"/>
                    <a:pt x="15547" y="12495"/>
                  </a:cubicBezTo>
                  <a:close/>
                  <a:moveTo>
                    <a:pt x="16890" y="12495"/>
                  </a:moveTo>
                  <a:cubicBezTo>
                    <a:pt x="16646" y="12495"/>
                    <a:pt x="16442" y="12657"/>
                    <a:pt x="16442" y="12942"/>
                  </a:cubicBezTo>
                  <a:cubicBezTo>
                    <a:pt x="16442" y="13186"/>
                    <a:pt x="16646" y="13390"/>
                    <a:pt x="16890" y="13390"/>
                  </a:cubicBezTo>
                  <a:cubicBezTo>
                    <a:pt x="17134" y="13390"/>
                    <a:pt x="17338" y="13186"/>
                    <a:pt x="17338" y="12942"/>
                  </a:cubicBezTo>
                  <a:cubicBezTo>
                    <a:pt x="17338" y="12657"/>
                    <a:pt x="17134" y="12495"/>
                    <a:pt x="16890" y="12495"/>
                  </a:cubicBezTo>
                  <a:close/>
                  <a:moveTo>
                    <a:pt x="18233" y="12495"/>
                  </a:moveTo>
                  <a:cubicBezTo>
                    <a:pt x="17989" y="12495"/>
                    <a:pt x="17785" y="12657"/>
                    <a:pt x="17785" y="12942"/>
                  </a:cubicBezTo>
                  <a:cubicBezTo>
                    <a:pt x="17785" y="13186"/>
                    <a:pt x="17989" y="13390"/>
                    <a:pt x="18233" y="13390"/>
                  </a:cubicBezTo>
                  <a:cubicBezTo>
                    <a:pt x="18477" y="13390"/>
                    <a:pt x="18681" y="13186"/>
                    <a:pt x="18681" y="12942"/>
                  </a:cubicBezTo>
                  <a:cubicBezTo>
                    <a:pt x="18681" y="12657"/>
                    <a:pt x="18477" y="12495"/>
                    <a:pt x="18233" y="12495"/>
                  </a:cubicBezTo>
                  <a:close/>
                  <a:moveTo>
                    <a:pt x="19576" y="12495"/>
                  </a:moveTo>
                  <a:cubicBezTo>
                    <a:pt x="19332" y="12495"/>
                    <a:pt x="19128" y="12657"/>
                    <a:pt x="19128" y="12942"/>
                  </a:cubicBezTo>
                  <a:cubicBezTo>
                    <a:pt x="19128" y="13186"/>
                    <a:pt x="19332" y="13390"/>
                    <a:pt x="19576" y="13390"/>
                  </a:cubicBezTo>
                  <a:cubicBezTo>
                    <a:pt x="19820" y="13390"/>
                    <a:pt x="20024" y="13186"/>
                    <a:pt x="20024" y="12942"/>
                  </a:cubicBezTo>
                  <a:cubicBezTo>
                    <a:pt x="20024" y="12657"/>
                    <a:pt x="19820" y="12495"/>
                    <a:pt x="19576" y="12495"/>
                  </a:cubicBezTo>
                  <a:close/>
                  <a:moveTo>
                    <a:pt x="20919" y="12495"/>
                  </a:moveTo>
                  <a:cubicBezTo>
                    <a:pt x="20675" y="12495"/>
                    <a:pt x="20471" y="12657"/>
                    <a:pt x="20471" y="12942"/>
                  </a:cubicBezTo>
                  <a:cubicBezTo>
                    <a:pt x="20471" y="13186"/>
                    <a:pt x="20675" y="13390"/>
                    <a:pt x="20919" y="13390"/>
                  </a:cubicBezTo>
                  <a:cubicBezTo>
                    <a:pt x="21163" y="13390"/>
                    <a:pt x="21367" y="13186"/>
                    <a:pt x="21367" y="12942"/>
                  </a:cubicBezTo>
                  <a:cubicBezTo>
                    <a:pt x="21367" y="12657"/>
                    <a:pt x="21163" y="12495"/>
                    <a:pt x="20919" y="12495"/>
                  </a:cubicBezTo>
                  <a:close/>
                  <a:moveTo>
                    <a:pt x="367" y="12657"/>
                  </a:moveTo>
                  <a:cubicBezTo>
                    <a:pt x="164" y="12657"/>
                    <a:pt x="1" y="12820"/>
                    <a:pt x="1" y="13024"/>
                  </a:cubicBezTo>
                  <a:cubicBezTo>
                    <a:pt x="1" y="13268"/>
                    <a:pt x="164" y="13431"/>
                    <a:pt x="367" y="13431"/>
                  </a:cubicBezTo>
                  <a:lnTo>
                    <a:pt x="1954" y="13431"/>
                  </a:lnTo>
                  <a:cubicBezTo>
                    <a:pt x="2158" y="13431"/>
                    <a:pt x="2321" y="13268"/>
                    <a:pt x="2321" y="13024"/>
                  </a:cubicBezTo>
                  <a:cubicBezTo>
                    <a:pt x="2321" y="12820"/>
                    <a:pt x="2158" y="12657"/>
                    <a:pt x="1954" y="12657"/>
                  </a:cubicBezTo>
                  <a:close/>
                  <a:moveTo>
                    <a:pt x="8629" y="12657"/>
                  </a:moveTo>
                  <a:cubicBezTo>
                    <a:pt x="8425" y="12657"/>
                    <a:pt x="8262" y="12820"/>
                    <a:pt x="8262" y="13024"/>
                  </a:cubicBezTo>
                  <a:cubicBezTo>
                    <a:pt x="8262" y="13268"/>
                    <a:pt x="8425" y="13431"/>
                    <a:pt x="8629" y="13431"/>
                  </a:cubicBezTo>
                  <a:lnTo>
                    <a:pt x="12780" y="13431"/>
                  </a:lnTo>
                  <a:cubicBezTo>
                    <a:pt x="12983" y="13431"/>
                    <a:pt x="13146" y="13268"/>
                    <a:pt x="13146" y="13024"/>
                  </a:cubicBezTo>
                  <a:cubicBezTo>
                    <a:pt x="13146" y="12820"/>
                    <a:pt x="12983" y="12657"/>
                    <a:pt x="12780"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5" name="Google Shape;1825;p35"/>
            <p:cNvSpPr/>
            <p:nvPr/>
          </p:nvSpPr>
          <p:spPr>
            <a:xfrm>
              <a:off x="2792550" y="4478775"/>
              <a:ext cx="657275" cy="73275"/>
            </a:xfrm>
            <a:custGeom>
              <a:avLst/>
              <a:gdLst/>
              <a:ahLst/>
              <a:cxnLst/>
              <a:rect l="l" t="t" r="r" b="b"/>
              <a:pathLst>
                <a:path w="26291" h="2931" extrusionOk="0">
                  <a:moveTo>
                    <a:pt x="5088" y="0"/>
                  </a:moveTo>
                  <a:lnTo>
                    <a:pt x="4925" y="41"/>
                  </a:lnTo>
                  <a:lnTo>
                    <a:pt x="326" y="2238"/>
                  </a:lnTo>
                  <a:cubicBezTo>
                    <a:pt x="0" y="2401"/>
                    <a:pt x="123" y="2930"/>
                    <a:pt x="489" y="2930"/>
                  </a:cubicBezTo>
                  <a:lnTo>
                    <a:pt x="22913" y="2930"/>
                  </a:lnTo>
                  <a:cubicBezTo>
                    <a:pt x="22994" y="2930"/>
                    <a:pt x="23076" y="2890"/>
                    <a:pt x="23157" y="2849"/>
                  </a:cubicBezTo>
                  <a:lnTo>
                    <a:pt x="26047" y="651"/>
                  </a:lnTo>
                  <a:cubicBezTo>
                    <a:pt x="26291" y="448"/>
                    <a:pt x="26169" y="0"/>
                    <a:pt x="258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6" name="Google Shape;1826;p35"/>
            <p:cNvSpPr/>
            <p:nvPr/>
          </p:nvSpPr>
          <p:spPr>
            <a:xfrm>
              <a:off x="2787450" y="4470625"/>
              <a:ext cx="667475" cy="89550"/>
            </a:xfrm>
            <a:custGeom>
              <a:avLst/>
              <a:gdLst/>
              <a:ahLst/>
              <a:cxnLst/>
              <a:rect l="l" t="t" r="r" b="b"/>
              <a:pathLst>
                <a:path w="26699" h="3582" extrusionOk="0">
                  <a:moveTo>
                    <a:pt x="26047"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88" y="41"/>
                  </a:lnTo>
                  <a:lnTo>
                    <a:pt x="5007" y="41"/>
                  </a:lnTo>
                  <a:lnTo>
                    <a:pt x="367" y="2279"/>
                  </a:lnTo>
                  <a:cubicBezTo>
                    <a:pt x="123" y="2402"/>
                    <a:pt x="1" y="2646"/>
                    <a:pt x="1" y="2890"/>
                  </a:cubicBezTo>
                  <a:cubicBezTo>
                    <a:pt x="1" y="3053"/>
                    <a:pt x="42" y="3256"/>
                    <a:pt x="164" y="3378"/>
                  </a:cubicBezTo>
                  <a:cubicBezTo>
                    <a:pt x="286" y="3500"/>
                    <a:pt x="489" y="3582"/>
                    <a:pt x="693" y="3582"/>
                  </a:cubicBezTo>
                  <a:lnTo>
                    <a:pt x="23117" y="3582"/>
                  </a:lnTo>
                  <a:cubicBezTo>
                    <a:pt x="23280" y="3582"/>
                    <a:pt x="23442" y="3541"/>
                    <a:pt x="23565" y="3460"/>
                  </a:cubicBezTo>
                  <a:lnTo>
                    <a:pt x="26454" y="1221"/>
                  </a:lnTo>
                  <a:cubicBezTo>
                    <a:pt x="26617" y="1099"/>
                    <a:pt x="26698" y="896"/>
                    <a:pt x="26698" y="692"/>
                  </a:cubicBezTo>
                  <a:cubicBezTo>
                    <a:pt x="26698" y="489"/>
                    <a:pt x="26658" y="326"/>
                    <a:pt x="26535" y="204"/>
                  </a:cubicBezTo>
                  <a:cubicBezTo>
                    <a:pt x="26413" y="82"/>
                    <a:pt x="26210" y="0"/>
                    <a:pt x="26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7" name="Google Shape;1827;p35"/>
            <p:cNvSpPr/>
            <p:nvPr/>
          </p:nvSpPr>
          <p:spPr>
            <a:xfrm>
              <a:off x="3097775" y="4128775"/>
              <a:ext cx="102775" cy="392750"/>
            </a:xfrm>
            <a:custGeom>
              <a:avLst/>
              <a:gdLst/>
              <a:ahLst/>
              <a:cxnLst/>
              <a:rect l="l" t="t" r="r" b="b"/>
              <a:pathLst>
                <a:path w="4111" h="15710" extrusionOk="0">
                  <a:moveTo>
                    <a:pt x="1" y="0"/>
                  </a:moveTo>
                  <a:lnTo>
                    <a:pt x="1" y="15709"/>
                  </a:lnTo>
                  <a:lnTo>
                    <a:pt x="4111" y="15709"/>
                  </a:lnTo>
                  <a:lnTo>
                    <a:pt x="41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8" name="Google Shape;1828;p35"/>
            <p:cNvSpPr/>
            <p:nvPr/>
          </p:nvSpPr>
          <p:spPr>
            <a:xfrm>
              <a:off x="3089625" y="4119600"/>
              <a:ext cx="120100" cy="410050"/>
            </a:xfrm>
            <a:custGeom>
              <a:avLst/>
              <a:gdLst/>
              <a:ahLst/>
              <a:cxnLst/>
              <a:rect l="l" t="t" r="r" b="b"/>
              <a:pathLst>
                <a:path w="4804" h="16402" extrusionOk="0">
                  <a:moveTo>
                    <a:pt x="4111" y="693"/>
                  </a:moveTo>
                  <a:lnTo>
                    <a:pt x="4111" y="15751"/>
                  </a:lnTo>
                  <a:lnTo>
                    <a:pt x="652" y="15751"/>
                  </a:lnTo>
                  <a:lnTo>
                    <a:pt x="652" y="693"/>
                  </a:lnTo>
                  <a:close/>
                  <a:moveTo>
                    <a:pt x="327" y="1"/>
                  </a:moveTo>
                  <a:cubicBezTo>
                    <a:pt x="245" y="1"/>
                    <a:pt x="164" y="42"/>
                    <a:pt x="82" y="123"/>
                  </a:cubicBezTo>
                  <a:cubicBezTo>
                    <a:pt x="42" y="164"/>
                    <a:pt x="1" y="286"/>
                    <a:pt x="1" y="367"/>
                  </a:cubicBezTo>
                  <a:lnTo>
                    <a:pt x="1" y="16076"/>
                  </a:lnTo>
                  <a:cubicBezTo>
                    <a:pt x="1" y="16158"/>
                    <a:pt x="42" y="16239"/>
                    <a:pt x="82" y="16320"/>
                  </a:cubicBezTo>
                  <a:cubicBezTo>
                    <a:pt x="164" y="16361"/>
                    <a:pt x="245" y="16402"/>
                    <a:pt x="327" y="16402"/>
                  </a:cubicBezTo>
                  <a:lnTo>
                    <a:pt x="4437" y="16402"/>
                  </a:lnTo>
                  <a:cubicBezTo>
                    <a:pt x="4559" y="16402"/>
                    <a:pt x="4640" y="16361"/>
                    <a:pt x="4681" y="16320"/>
                  </a:cubicBezTo>
                  <a:cubicBezTo>
                    <a:pt x="4763" y="16239"/>
                    <a:pt x="4803" y="16158"/>
                    <a:pt x="4803" y="16076"/>
                  </a:cubicBezTo>
                  <a:lnTo>
                    <a:pt x="4803" y="367"/>
                  </a:lnTo>
                  <a:cubicBezTo>
                    <a:pt x="4803" y="286"/>
                    <a:pt x="4763" y="164"/>
                    <a:pt x="4681" y="123"/>
                  </a:cubicBezTo>
                  <a:cubicBezTo>
                    <a:pt x="4640" y="42"/>
                    <a:pt x="4559" y="1"/>
                    <a:pt x="4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9" name="Google Shape;1829;p35"/>
            <p:cNvSpPr/>
            <p:nvPr/>
          </p:nvSpPr>
          <p:spPr>
            <a:xfrm>
              <a:off x="3081500" y="4128775"/>
              <a:ext cx="135350" cy="284900"/>
            </a:xfrm>
            <a:custGeom>
              <a:avLst/>
              <a:gdLst/>
              <a:ahLst/>
              <a:cxnLst/>
              <a:rect l="l" t="t" r="r" b="b"/>
              <a:pathLst>
                <a:path w="5414" h="11396" extrusionOk="0">
                  <a:moveTo>
                    <a:pt x="0" y="0"/>
                  </a:moveTo>
                  <a:lnTo>
                    <a:pt x="0" y="11395"/>
                  </a:lnTo>
                  <a:lnTo>
                    <a:pt x="5413" y="11395"/>
                  </a:lnTo>
                  <a:lnTo>
                    <a:pt x="54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0" name="Google Shape;1830;p35"/>
            <p:cNvSpPr/>
            <p:nvPr/>
          </p:nvSpPr>
          <p:spPr>
            <a:xfrm>
              <a:off x="3073350" y="4119600"/>
              <a:ext cx="152650" cy="302200"/>
            </a:xfrm>
            <a:custGeom>
              <a:avLst/>
              <a:gdLst/>
              <a:ahLst/>
              <a:cxnLst/>
              <a:rect l="l" t="t" r="r" b="b"/>
              <a:pathLst>
                <a:path w="6106" h="12088" extrusionOk="0">
                  <a:moveTo>
                    <a:pt x="5414" y="693"/>
                  </a:moveTo>
                  <a:lnTo>
                    <a:pt x="5414" y="11437"/>
                  </a:lnTo>
                  <a:lnTo>
                    <a:pt x="693" y="11437"/>
                  </a:lnTo>
                  <a:lnTo>
                    <a:pt x="693" y="693"/>
                  </a:lnTo>
                  <a:close/>
                  <a:moveTo>
                    <a:pt x="326" y="1"/>
                  </a:moveTo>
                  <a:cubicBezTo>
                    <a:pt x="245" y="1"/>
                    <a:pt x="164" y="42"/>
                    <a:pt x="82" y="123"/>
                  </a:cubicBezTo>
                  <a:cubicBezTo>
                    <a:pt x="42" y="164"/>
                    <a:pt x="1" y="286"/>
                    <a:pt x="1" y="367"/>
                  </a:cubicBezTo>
                  <a:lnTo>
                    <a:pt x="1" y="11762"/>
                  </a:lnTo>
                  <a:cubicBezTo>
                    <a:pt x="1" y="11844"/>
                    <a:pt x="42" y="11925"/>
                    <a:pt x="82" y="12007"/>
                  </a:cubicBezTo>
                  <a:cubicBezTo>
                    <a:pt x="164" y="12088"/>
                    <a:pt x="245" y="12088"/>
                    <a:pt x="326" y="12088"/>
                  </a:cubicBezTo>
                  <a:lnTo>
                    <a:pt x="5739" y="12088"/>
                  </a:lnTo>
                  <a:cubicBezTo>
                    <a:pt x="5861" y="12088"/>
                    <a:pt x="5943" y="12088"/>
                    <a:pt x="5983" y="12007"/>
                  </a:cubicBezTo>
                  <a:cubicBezTo>
                    <a:pt x="6065" y="11925"/>
                    <a:pt x="6105" y="11844"/>
                    <a:pt x="6105" y="11762"/>
                  </a:cubicBezTo>
                  <a:lnTo>
                    <a:pt x="6105" y="367"/>
                  </a:lnTo>
                  <a:cubicBezTo>
                    <a:pt x="6105" y="286"/>
                    <a:pt x="6065" y="164"/>
                    <a:pt x="5983" y="123"/>
                  </a:cubicBezTo>
                  <a:cubicBezTo>
                    <a:pt x="5943" y="42"/>
                    <a:pt x="5861" y="1"/>
                    <a:pt x="5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1" name="Google Shape;1831;p35"/>
            <p:cNvSpPr/>
            <p:nvPr/>
          </p:nvSpPr>
          <p:spPr>
            <a:xfrm>
              <a:off x="2320450" y="2821375"/>
              <a:ext cx="1707275" cy="1335900"/>
            </a:xfrm>
            <a:custGeom>
              <a:avLst/>
              <a:gdLst/>
              <a:ahLst/>
              <a:cxnLst/>
              <a:rect l="l" t="t" r="r" b="b"/>
              <a:pathLst>
                <a:path w="68291" h="53436" extrusionOk="0">
                  <a:moveTo>
                    <a:pt x="1" y="0"/>
                  </a:moveTo>
                  <a:lnTo>
                    <a:pt x="1" y="53436"/>
                  </a:lnTo>
                  <a:lnTo>
                    <a:pt x="68291" y="53436"/>
                  </a:lnTo>
                  <a:lnTo>
                    <a:pt x="682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2" name="Google Shape;1832;p35"/>
            <p:cNvSpPr/>
            <p:nvPr/>
          </p:nvSpPr>
          <p:spPr>
            <a:xfrm>
              <a:off x="2311300" y="2813225"/>
              <a:ext cx="1724575" cy="1352200"/>
            </a:xfrm>
            <a:custGeom>
              <a:avLst/>
              <a:gdLst/>
              <a:ahLst/>
              <a:cxnLst/>
              <a:rect l="l" t="t" r="r" b="b"/>
              <a:pathLst>
                <a:path w="68983" h="54088" extrusionOk="0">
                  <a:moveTo>
                    <a:pt x="68290" y="693"/>
                  </a:moveTo>
                  <a:lnTo>
                    <a:pt x="68290" y="53395"/>
                  </a:lnTo>
                  <a:lnTo>
                    <a:pt x="693" y="53395"/>
                  </a:lnTo>
                  <a:lnTo>
                    <a:pt x="693" y="693"/>
                  </a:lnTo>
                  <a:close/>
                  <a:moveTo>
                    <a:pt x="367" y="1"/>
                  </a:moveTo>
                  <a:cubicBezTo>
                    <a:pt x="286" y="1"/>
                    <a:pt x="163" y="41"/>
                    <a:pt x="123" y="82"/>
                  </a:cubicBezTo>
                  <a:cubicBezTo>
                    <a:pt x="41" y="163"/>
                    <a:pt x="1" y="245"/>
                    <a:pt x="1" y="326"/>
                  </a:cubicBezTo>
                  <a:lnTo>
                    <a:pt x="1" y="53762"/>
                  </a:lnTo>
                  <a:cubicBezTo>
                    <a:pt x="1" y="53843"/>
                    <a:pt x="41" y="53924"/>
                    <a:pt x="123" y="54006"/>
                  </a:cubicBezTo>
                  <a:cubicBezTo>
                    <a:pt x="163" y="54047"/>
                    <a:pt x="286" y="54087"/>
                    <a:pt x="367" y="54087"/>
                  </a:cubicBezTo>
                  <a:lnTo>
                    <a:pt x="68657" y="54087"/>
                  </a:lnTo>
                  <a:cubicBezTo>
                    <a:pt x="68738" y="54087"/>
                    <a:pt x="68819" y="54047"/>
                    <a:pt x="68901" y="54006"/>
                  </a:cubicBezTo>
                  <a:cubicBezTo>
                    <a:pt x="68942" y="53924"/>
                    <a:pt x="68982" y="53843"/>
                    <a:pt x="68982" y="53762"/>
                  </a:cubicBezTo>
                  <a:lnTo>
                    <a:pt x="68982" y="326"/>
                  </a:lnTo>
                  <a:cubicBezTo>
                    <a:pt x="68982" y="245"/>
                    <a:pt x="68942" y="163"/>
                    <a:pt x="68901" y="82"/>
                  </a:cubicBezTo>
                  <a:cubicBezTo>
                    <a:pt x="68819" y="41"/>
                    <a:pt x="68738" y="1"/>
                    <a:pt x="68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3" name="Google Shape;1833;p35"/>
            <p:cNvSpPr/>
            <p:nvPr/>
          </p:nvSpPr>
          <p:spPr>
            <a:xfrm>
              <a:off x="2411025" y="2892600"/>
              <a:ext cx="1525125" cy="1193450"/>
            </a:xfrm>
            <a:custGeom>
              <a:avLst/>
              <a:gdLst/>
              <a:ahLst/>
              <a:cxnLst/>
              <a:rect l="l" t="t" r="r" b="b"/>
              <a:pathLst>
                <a:path w="61005" h="47738" extrusionOk="0">
                  <a:moveTo>
                    <a:pt x="0" y="0"/>
                  </a:moveTo>
                  <a:lnTo>
                    <a:pt x="0" y="47738"/>
                  </a:lnTo>
                  <a:lnTo>
                    <a:pt x="61005" y="47738"/>
                  </a:lnTo>
                  <a:lnTo>
                    <a:pt x="610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4" name="Google Shape;1834;p35"/>
            <p:cNvSpPr/>
            <p:nvPr/>
          </p:nvSpPr>
          <p:spPr>
            <a:xfrm>
              <a:off x="2402875" y="2884450"/>
              <a:ext cx="1541425" cy="1209750"/>
            </a:xfrm>
            <a:custGeom>
              <a:avLst/>
              <a:gdLst/>
              <a:ahLst/>
              <a:cxnLst/>
              <a:rect l="l" t="t" r="r" b="b"/>
              <a:pathLst>
                <a:path w="61657" h="48390" extrusionOk="0">
                  <a:moveTo>
                    <a:pt x="61005" y="692"/>
                  </a:moveTo>
                  <a:lnTo>
                    <a:pt x="61005" y="47698"/>
                  </a:lnTo>
                  <a:lnTo>
                    <a:pt x="692" y="47698"/>
                  </a:lnTo>
                  <a:lnTo>
                    <a:pt x="692" y="692"/>
                  </a:lnTo>
                  <a:close/>
                  <a:moveTo>
                    <a:pt x="326" y="0"/>
                  </a:moveTo>
                  <a:cubicBezTo>
                    <a:pt x="245" y="0"/>
                    <a:pt x="163" y="41"/>
                    <a:pt x="123" y="123"/>
                  </a:cubicBezTo>
                  <a:cubicBezTo>
                    <a:pt x="41" y="163"/>
                    <a:pt x="0" y="245"/>
                    <a:pt x="0" y="326"/>
                  </a:cubicBezTo>
                  <a:lnTo>
                    <a:pt x="0" y="48064"/>
                  </a:lnTo>
                  <a:cubicBezTo>
                    <a:pt x="0" y="48145"/>
                    <a:pt x="41" y="48227"/>
                    <a:pt x="123" y="48267"/>
                  </a:cubicBezTo>
                  <a:cubicBezTo>
                    <a:pt x="163" y="48349"/>
                    <a:pt x="245" y="48389"/>
                    <a:pt x="326" y="48389"/>
                  </a:cubicBezTo>
                  <a:lnTo>
                    <a:pt x="61331" y="48389"/>
                  </a:lnTo>
                  <a:cubicBezTo>
                    <a:pt x="61412" y="48389"/>
                    <a:pt x="61494" y="48349"/>
                    <a:pt x="61575" y="48267"/>
                  </a:cubicBezTo>
                  <a:cubicBezTo>
                    <a:pt x="61616" y="48227"/>
                    <a:pt x="61657" y="48145"/>
                    <a:pt x="61657" y="48064"/>
                  </a:cubicBezTo>
                  <a:lnTo>
                    <a:pt x="61657" y="326"/>
                  </a:lnTo>
                  <a:cubicBezTo>
                    <a:pt x="61657" y="245"/>
                    <a:pt x="61616" y="163"/>
                    <a:pt x="61575" y="123"/>
                  </a:cubicBezTo>
                  <a:cubicBezTo>
                    <a:pt x="61494" y="41"/>
                    <a:pt x="61412" y="0"/>
                    <a:pt x="61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5" name="Google Shape;1835;p35"/>
            <p:cNvSpPr/>
            <p:nvPr/>
          </p:nvSpPr>
          <p:spPr>
            <a:xfrm>
              <a:off x="2700975" y="2953625"/>
              <a:ext cx="534175" cy="335775"/>
            </a:xfrm>
            <a:custGeom>
              <a:avLst/>
              <a:gdLst/>
              <a:ahLst/>
              <a:cxnLst/>
              <a:rect l="l" t="t" r="r" b="b"/>
              <a:pathLst>
                <a:path w="21367" h="13431" extrusionOk="0">
                  <a:moveTo>
                    <a:pt x="367" y="82"/>
                  </a:moveTo>
                  <a:cubicBezTo>
                    <a:pt x="163" y="82"/>
                    <a:pt x="1" y="245"/>
                    <a:pt x="1" y="489"/>
                  </a:cubicBezTo>
                  <a:cubicBezTo>
                    <a:pt x="1" y="693"/>
                    <a:pt x="163" y="856"/>
                    <a:pt x="367" y="856"/>
                  </a:cubicBezTo>
                  <a:lnTo>
                    <a:pt x="1954" y="856"/>
                  </a:lnTo>
                  <a:cubicBezTo>
                    <a:pt x="2158" y="856"/>
                    <a:pt x="2361" y="693"/>
                    <a:pt x="2361" y="489"/>
                  </a:cubicBezTo>
                  <a:cubicBezTo>
                    <a:pt x="2361" y="245"/>
                    <a:pt x="2158" y="82"/>
                    <a:pt x="1954" y="82"/>
                  </a:cubicBezTo>
                  <a:close/>
                  <a:moveTo>
                    <a:pt x="3704" y="82"/>
                  </a:moveTo>
                  <a:cubicBezTo>
                    <a:pt x="3501" y="82"/>
                    <a:pt x="3338" y="245"/>
                    <a:pt x="3338" y="489"/>
                  </a:cubicBezTo>
                  <a:cubicBezTo>
                    <a:pt x="3338" y="693"/>
                    <a:pt x="3501" y="856"/>
                    <a:pt x="3704" y="856"/>
                  </a:cubicBezTo>
                  <a:lnTo>
                    <a:pt x="7855" y="856"/>
                  </a:lnTo>
                  <a:cubicBezTo>
                    <a:pt x="8059" y="856"/>
                    <a:pt x="8222" y="693"/>
                    <a:pt x="8222" y="489"/>
                  </a:cubicBezTo>
                  <a:cubicBezTo>
                    <a:pt x="8222" y="245"/>
                    <a:pt x="8059" y="82"/>
                    <a:pt x="7855" y="82"/>
                  </a:cubicBezTo>
                  <a:close/>
                  <a:moveTo>
                    <a:pt x="9605" y="1"/>
                  </a:moveTo>
                  <a:cubicBezTo>
                    <a:pt x="9361" y="1"/>
                    <a:pt x="9158" y="204"/>
                    <a:pt x="9158" y="489"/>
                  </a:cubicBezTo>
                  <a:cubicBezTo>
                    <a:pt x="9158" y="733"/>
                    <a:pt x="9361" y="937"/>
                    <a:pt x="9605" y="937"/>
                  </a:cubicBezTo>
                  <a:cubicBezTo>
                    <a:pt x="9849" y="937"/>
                    <a:pt x="10053" y="733"/>
                    <a:pt x="10053" y="489"/>
                  </a:cubicBezTo>
                  <a:cubicBezTo>
                    <a:pt x="10053" y="204"/>
                    <a:pt x="9849" y="1"/>
                    <a:pt x="9605" y="1"/>
                  </a:cubicBezTo>
                  <a:close/>
                  <a:moveTo>
                    <a:pt x="10948" y="1"/>
                  </a:moveTo>
                  <a:cubicBezTo>
                    <a:pt x="10704" y="1"/>
                    <a:pt x="10501" y="204"/>
                    <a:pt x="10501" y="489"/>
                  </a:cubicBezTo>
                  <a:cubicBezTo>
                    <a:pt x="10501" y="733"/>
                    <a:pt x="10704" y="937"/>
                    <a:pt x="10948" y="937"/>
                  </a:cubicBezTo>
                  <a:cubicBezTo>
                    <a:pt x="11192" y="937"/>
                    <a:pt x="11396" y="733"/>
                    <a:pt x="11396" y="489"/>
                  </a:cubicBezTo>
                  <a:cubicBezTo>
                    <a:pt x="11396" y="204"/>
                    <a:pt x="11192" y="1"/>
                    <a:pt x="10948" y="1"/>
                  </a:cubicBezTo>
                  <a:close/>
                  <a:moveTo>
                    <a:pt x="12291" y="1"/>
                  </a:moveTo>
                  <a:cubicBezTo>
                    <a:pt x="12047" y="1"/>
                    <a:pt x="11844" y="204"/>
                    <a:pt x="11844" y="489"/>
                  </a:cubicBezTo>
                  <a:cubicBezTo>
                    <a:pt x="11844" y="733"/>
                    <a:pt x="12047" y="937"/>
                    <a:pt x="12291" y="937"/>
                  </a:cubicBezTo>
                  <a:cubicBezTo>
                    <a:pt x="12535" y="937"/>
                    <a:pt x="12739" y="733"/>
                    <a:pt x="12739" y="489"/>
                  </a:cubicBezTo>
                  <a:cubicBezTo>
                    <a:pt x="12739" y="204"/>
                    <a:pt x="12535" y="1"/>
                    <a:pt x="12291" y="1"/>
                  </a:cubicBezTo>
                  <a:close/>
                  <a:moveTo>
                    <a:pt x="13634" y="1"/>
                  </a:moveTo>
                  <a:cubicBezTo>
                    <a:pt x="13390" y="1"/>
                    <a:pt x="13187" y="204"/>
                    <a:pt x="13187" y="489"/>
                  </a:cubicBezTo>
                  <a:cubicBezTo>
                    <a:pt x="13187" y="733"/>
                    <a:pt x="13390" y="937"/>
                    <a:pt x="13634" y="937"/>
                  </a:cubicBezTo>
                  <a:cubicBezTo>
                    <a:pt x="13878" y="937"/>
                    <a:pt x="14082" y="733"/>
                    <a:pt x="14082" y="489"/>
                  </a:cubicBezTo>
                  <a:cubicBezTo>
                    <a:pt x="14082" y="204"/>
                    <a:pt x="13878" y="1"/>
                    <a:pt x="13634" y="1"/>
                  </a:cubicBezTo>
                  <a:close/>
                  <a:moveTo>
                    <a:pt x="14977" y="1"/>
                  </a:moveTo>
                  <a:cubicBezTo>
                    <a:pt x="14733" y="1"/>
                    <a:pt x="14530" y="204"/>
                    <a:pt x="14530" y="489"/>
                  </a:cubicBezTo>
                  <a:cubicBezTo>
                    <a:pt x="14530" y="733"/>
                    <a:pt x="14733" y="937"/>
                    <a:pt x="14977" y="937"/>
                  </a:cubicBezTo>
                  <a:cubicBezTo>
                    <a:pt x="15221" y="937"/>
                    <a:pt x="15425" y="733"/>
                    <a:pt x="15425" y="489"/>
                  </a:cubicBezTo>
                  <a:cubicBezTo>
                    <a:pt x="15425" y="204"/>
                    <a:pt x="15221" y="1"/>
                    <a:pt x="14977" y="1"/>
                  </a:cubicBezTo>
                  <a:close/>
                  <a:moveTo>
                    <a:pt x="16320" y="1"/>
                  </a:moveTo>
                  <a:cubicBezTo>
                    <a:pt x="16076" y="1"/>
                    <a:pt x="15873" y="204"/>
                    <a:pt x="15873" y="489"/>
                  </a:cubicBezTo>
                  <a:cubicBezTo>
                    <a:pt x="15873" y="733"/>
                    <a:pt x="16076" y="937"/>
                    <a:pt x="16320" y="937"/>
                  </a:cubicBezTo>
                  <a:cubicBezTo>
                    <a:pt x="16564" y="937"/>
                    <a:pt x="16768" y="733"/>
                    <a:pt x="16768" y="489"/>
                  </a:cubicBezTo>
                  <a:cubicBezTo>
                    <a:pt x="16768" y="204"/>
                    <a:pt x="16564" y="1"/>
                    <a:pt x="16320" y="1"/>
                  </a:cubicBezTo>
                  <a:close/>
                  <a:moveTo>
                    <a:pt x="367" y="1873"/>
                  </a:moveTo>
                  <a:cubicBezTo>
                    <a:pt x="163" y="1873"/>
                    <a:pt x="1" y="2036"/>
                    <a:pt x="1" y="2280"/>
                  </a:cubicBezTo>
                  <a:cubicBezTo>
                    <a:pt x="1" y="2483"/>
                    <a:pt x="163" y="2646"/>
                    <a:pt x="367" y="2646"/>
                  </a:cubicBezTo>
                  <a:lnTo>
                    <a:pt x="1954" y="2646"/>
                  </a:lnTo>
                  <a:cubicBezTo>
                    <a:pt x="2158" y="2646"/>
                    <a:pt x="2361" y="2483"/>
                    <a:pt x="2361" y="2280"/>
                  </a:cubicBezTo>
                  <a:cubicBezTo>
                    <a:pt x="2361" y="2036"/>
                    <a:pt x="2158" y="1873"/>
                    <a:pt x="1954" y="1873"/>
                  </a:cubicBezTo>
                  <a:close/>
                  <a:moveTo>
                    <a:pt x="3704" y="1873"/>
                  </a:moveTo>
                  <a:cubicBezTo>
                    <a:pt x="3501" y="1873"/>
                    <a:pt x="3338" y="2036"/>
                    <a:pt x="3338" y="2280"/>
                  </a:cubicBezTo>
                  <a:cubicBezTo>
                    <a:pt x="3338" y="2483"/>
                    <a:pt x="3501" y="2646"/>
                    <a:pt x="3704" y="2646"/>
                  </a:cubicBezTo>
                  <a:lnTo>
                    <a:pt x="7855" y="2646"/>
                  </a:lnTo>
                  <a:cubicBezTo>
                    <a:pt x="8059" y="2646"/>
                    <a:pt x="8222" y="2483"/>
                    <a:pt x="8222" y="2280"/>
                  </a:cubicBezTo>
                  <a:cubicBezTo>
                    <a:pt x="8222" y="2036"/>
                    <a:pt x="8059" y="1873"/>
                    <a:pt x="7855" y="1873"/>
                  </a:cubicBezTo>
                  <a:close/>
                  <a:moveTo>
                    <a:pt x="367" y="3664"/>
                  </a:moveTo>
                  <a:cubicBezTo>
                    <a:pt x="163" y="3664"/>
                    <a:pt x="1" y="3867"/>
                    <a:pt x="1" y="4071"/>
                  </a:cubicBezTo>
                  <a:cubicBezTo>
                    <a:pt x="1" y="4274"/>
                    <a:pt x="163" y="4437"/>
                    <a:pt x="367" y="4437"/>
                  </a:cubicBezTo>
                  <a:lnTo>
                    <a:pt x="1954" y="4437"/>
                  </a:lnTo>
                  <a:cubicBezTo>
                    <a:pt x="2158" y="4437"/>
                    <a:pt x="2361" y="4274"/>
                    <a:pt x="2361" y="4071"/>
                  </a:cubicBezTo>
                  <a:cubicBezTo>
                    <a:pt x="2361" y="3867"/>
                    <a:pt x="2158" y="3664"/>
                    <a:pt x="1954" y="3664"/>
                  </a:cubicBezTo>
                  <a:close/>
                  <a:moveTo>
                    <a:pt x="3704" y="3664"/>
                  </a:moveTo>
                  <a:cubicBezTo>
                    <a:pt x="3501" y="3664"/>
                    <a:pt x="3338" y="3867"/>
                    <a:pt x="3338" y="4071"/>
                  </a:cubicBezTo>
                  <a:cubicBezTo>
                    <a:pt x="3338" y="4274"/>
                    <a:pt x="3501" y="4437"/>
                    <a:pt x="3704" y="4437"/>
                  </a:cubicBezTo>
                  <a:lnTo>
                    <a:pt x="7855" y="4437"/>
                  </a:lnTo>
                  <a:cubicBezTo>
                    <a:pt x="8059" y="4437"/>
                    <a:pt x="8222" y="4274"/>
                    <a:pt x="8222" y="4071"/>
                  </a:cubicBezTo>
                  <a:cubicBezTo>
                    <a:pt x="8222" y="3867"/>
                    <a:pt x="8059" y="3664"/>
                    <a:pt x="7855" y="3664"/>
                  </a:cubicBezTo>
                  <a:close/>
                  <a:moveTo>
                    <a:pt x="9605" y="3623"/>
                  </a:moveTo>
                  <a:cubicBezTo>
                    <a:pt x="9361" y="3623"/>
                    <a:pt x="9158" y="3826"/>
                    <a:pt x="9158" y="4071"/>
                  </a:cubicBezTo>
                  <a:cubicBezTo>
                    <a:pt x="9158" y="4315"/>
                    <a:pt x="9361" y="4518"/>
                    <a:pt x="9605" y="4518"/>
                  </a:cubicBezTo>
                  <a:cubicBezTo>
                    <a:pt x="9849" y="4518"/>
                    <a:pt x="10053" y="4315"/>
                    <a:pt x="10053" y="4071"/>
                  </a:cubicBezTo>
                  <a:cubicBezTo>
                    <a:pt x="10053" y="3826"/>
                    <a:pt x="9849" y="3623"/>
                    <a:pt x="9605" y="3623"/>
                  </a:cubicBezTo>
                  <a:close/>
                  <a:moveTo>
                    <a:pt x="10948" y="3623"/>
                  </a:moveTo>
                  <a:cubicBezTo>
                    <a:pt x="10704" y="3623"/>
                    <a:pt x="10501" y="3826"/>
                    <a:pt x="10501" y="4071"/>
                  </a:cubicBezTo>
                  <a:cubicBezTo>
                    <a:pt x="10501"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4" y="3826"/>
                    <a:pt x="11844" y="4071"/>
                  </a:cubicBezTo>
                  <a:cubicBezTo>
                    <a:pt x="11844"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7" y="3826"/>
                    <a:pt x="13187" y="4071"/>
                  </a:cubicBezTo>
                  <a:cubicBezTo>
                    <a:pt x="13187"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30" y="3826"/>
                    <a:pt x="14530" y="4071"/>
                  </a:cubicBezTo>
                  <a:cubicBezTo>
                    <a:pt x="14530"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3" y="3826"/>
                    <a:pt x="15873" y="4071"/>
                  </a:cubicBezTo>
                  <a:cubicBezTo>
                    <a:pt x="15873" y="4315"/>
                    <a:pt x="16076" y="4518"/>
                    <a:pt x="16320" y="4518"/>
                  </a:cubicBezTo>
                  <a:cubicBezTo>
                    <a:pt x="16564" y="4518"/>
                    <a:pt x="16768" y="4315"/>
                    <a:pt x="16768" y="4071"/>
                  </a:cubicBezTo>
                  <a:cubicBezTo>
                    <a:pt x="16768" y="3826"/>
                    <a:pt x="16564" y="3623"/>
                    <a:pt x="16320" y="3623"/>
                  </a:cubicBezTo>
                  <a:close/>
                  <a:moveTo>
                    <a:pt x="367" y="5454"/>
                  </a:moveTo>
                  <a:cubicBezTo>
                    <a:pt x="163" y="5454"/>
                    <a:pt x="1" y="5658"/>
                    <a:pt x="1" y="5861"/>
                  </a:cubicBezTo>
                  <a:cubicBezTo>
                    <a:pt x="1" y="6065"/>
                    <a:pt x="163" y="6228"/>
                    <a:pt x="367" y="6228"/>
                  </a:cubicBezTo>
                  <a:lnTo>
                    <a:pt x="1954" y="6228"/>
                  </a:lnTo>
                  <a:cubicBezTo>
                    <a:pt x="2158" y="6228"/>
                    <a:pt x="2361" y="6065"/>
                    <a:pt x="2361" y="5861"/>
                  </a:cubicBezTo>
                  <a:cubicBezTo>
                    <a:pt x="2361" y="5658"/>
                    <a:pt x="2158" y="5454"/>
                    <a:pt x="1954" y="5454"/>
                  </a:cubicBezTo>
                  <a:close/>
                  <a:moveTo>
                    <a:pt x="3704" y="5454"/>
                  </a:moveTo>
                  <a:cubicBezTo>
                    <a:pt x="3501" y="5454"/>
                    <a:pt x="3338" y="5658"/>
                    <a:pt x="3338" y="5861"/>
                  </a:cubicBezTo>
                  <a:cubicBezTo>
                    <a:pt x="3338" y="6065"/>
                    <a:pt x="3501" y="6228"/>
                    <a:pt x="3704" y="6228"/>
                  </a:cubicBezTo>
                  <a:lnTo>
                    <a:pt x="7855" y="6228"/>
                  </a:lnTo>
                  <a:cubicBezTo>
                    <a:pt x="8059" y="6228"/>
                    <a:pt x="8222" y="6065"/>
                    <a:pt x="8222" y="5861"/>
                  </a:cubicBezTo>
                  <a:cubicBezTo>
                    <a:pt x="8222" y="5658"/>
                    <a:pt x="8059" y="5454"/>
                    <a:pt x="7855" y="5454"/>
                  </a:cubicBezTo>
                  <a:close/>
                  <a:moveTo>
                    <a:pt x="367" y="7286"/>
                  </a:moveTo>
                  <a:cubicBezTo>
                    <a:pt x="163" y="7286"/>
                    <a:pt x="1" y="7448"/>
                    <a:pt x="1" y="7652"/>
                  </a:cubicBezTo>
                  <a:cubicBezTo>
                    <a:pt x="1" y="7855"/>
                    <a:pt x="163" y="8059"/>
                    <a:pt x="367" y="8059"/>
                  </a:cubicBezTo>
                  <a:lnTo>
                    <a:pt x="1954" y="8059"/>
                  </a:lnTo>
                  <a:cubicBezTo>
                    <a:pt x="2158" y="8059"/>
                    <a:pt x="2361" y="7855"/>
                    <a:pt x="2361" y="7652"/>
                  </a:cubicBezTo>
                  <a:cubicBezTo>
                    <a:pt x="2361" y="7448"/>
                    <a:pt x="2158" y="7286"/>
                    <a:pt x="1954" y="7286"/>
                  </a:cubicBezTo>
                  <a:close/>
                  <a:moveTo>
                    <a:pt x="3704" y="7286"/>
                  </a:moveTo>
                  <a:cubicBezTo>
                    <a:pt x="3501" y="7286"/>
                    <a:pt x="3338" y="7448"/>
                    <a:pt x="3338" y="7652"/>
                  </a:cubicBezTo>
                  <a:cubicBezTo>
                    <a:pt x="3338" y="7855"/>
                    <a:pt x="3501" y="8059"/>
                    <a:pt x="3704" y="8059"/>
                  </a:cubicBezTo>
                  <a:lnTo>
                    <a:pt x="7855" y="8059"/>
                  </a:lnTo>
                  <a:cubicBezTo>
                    <a:pt x="8059" y="8059"/>
                    <a:pt x="8222" y="7855"/>
                    <a:pt x="8222" y="7652"/>
                  </a:cubicBezTo>
                  <a:cubicBezTo>
                    <a:pt x="8222" y="7448"/>
                    <a:pt x="8059" y="7286"/>
                    <a:pt x="7855" y="7286"/>
                  </a:cubicBezTo>
                  <a:close/>
                  <a:moveTo>
                    <a:pt x="14204" y="8791"/>
                  </a:moveTo>
                  <a:cubicBezTo>
                    <a:pt x="13960" y="8791"/>
                    <a:pt x="13756" y="8995"/>
                    <a:pt x="13756" y="9239"/>
                  </a:cubicBezTo>
                  <a:cubicBezTo>
                    <a:pt x="13756" y="9483"/>
                    <a:pt x="13960" y="9687"/>
                    <a:pt x="14204" y="9687"/>
                  </a:cubicBezTo>
                  <a:cubicBezTo>
                    <a:pt x="14448" y="9687"/>
                    <a:pt x="14652" y="9483"/>
                    <a:pt x="14652" y="9239"/>
                  </a:cubicBezTo>
                  <a:cubicBezTo>
                    <a:pt x="14652" y="8995"/>
                    <a:pt x="14448" y="8791"/>
                    <a:pt x="14204" y="8791"/>
                  </a:cubicBezTo>
                  <a:close/>
                  <a:moveTo>
                    <a:pt x="15547" y="8791"/>
                  </a:moveTo>
                  <a:cubicBezTo>
                    <a:pt x="15303" y="8791"/>
                    <a:pt x="15099" y="8995"/>
                    <a:pt x="15099" y="9239"/>
                  </a:cubicBezTo>
                  <a:cubicBezTo>
                    <a:pt x="15099" y="9483"/>
                    <a:pt x="15303" y="9687"/>
                    <a:pt x="15547" y="9687"/>
                  </a:cubicBezTo>
                  <a:cubicBezTo>
                    <a:pt x="15791" y="9687"/>
                    <a:pt x="15995" y="9483"/>
                    <a:pt x="15995" y="9239"/>
                  </a:cubicBezTo>
                  <a:cubicBezTo>
                    <a:pt x="15995" y="8995"/>
                    <a:pt x="15791" y="8791"/>
                    <a:pt x="15547" y="8791"/>
                  </a:cubicBezTo>
                  <a:close/>
                  <a:moveTo>
                    <a:pt x="16890" y="8791"/>
                  </a:moveTo>
                  <a:cubicBezTo>
                    <a:pt x="16646" y="8791"/>
                    <a:pt x="16442" y="8995"/>
                    <a:pt x="16442" y="9239"/>
                  </a:cubicBezTo>
                  <a:cubicBezTo>
                    <a:pt x="16442" y="9483"/>
                    <a:pt x="16646" y="9687"/>
                    <a:pt x="16890" y="9687"/>
                  </a:cubicBezTo>
                  <a:cubicBezTo>
                    <a:pt x="17134" y="9687"/>
                    <a:pt x="17338" y="9483"/>
                    <a:pt x="17338" y="9239"/>
                  </a:cubicBezTo>
                  <a:cubicBezTo>
                    <a:pt x="17338" y="8995"/>
                    <a:pt x="17134" y="8791"/>
                    <a:pt x="16890" y="8791"/>
                  </a:cubicBezTo>
                  <a:close/>
                  <a:moveTo>
                    <a:pt x="18233" y="8791"/>
                  </a:moveTo>
                  <a:cubicBezTo>
                    <a:pt x="17989" y="8791"/>
                    <a:pt x="17785" y="8995"/>
                    <a:pt x="17785" y="9239"/>
                  </a:cubicBezTo>
                  <a:cubicBezTo>
                    <a:pt x="17785" y="9483"/>
                    <a:pt x="17989" y="9687"/>
                    <a:pt x="18233" y="9687"/>
                  </a:cubicBezTo>
                  <a:cubicBezTo>
                    <a:pt x="18477" y="9687"/>
                    <a:pt x="18681" y="9483"/>
                    <a:pt x="18681" y="9239"/>
                  </a:cubicBezTo>
                  <a:cubicBezTo>
                    <a:pt x="18681" y="8995"/>
                    <a:pt x="18477" y="8791"/>
                    <a:pt x="18233" y="8791"/>
                  </a:cubicBezTo>
                  <a:close/>
                  <a:moveTo>
                    <a:pt x="19576" y="8791"/>
                  </a:moveTo>
                  <a:cubicBezTo>
                    <a:pt x="19332" y="8791"/>
                    <a:pt x="19128" y="8995"/>
                    <a:pt x="19128" y="9239"/>
                  </a:cubicBezTo>
                  <a:cubicBezTo>
                    <a:pt x="19128" y="9483"/>
                    <a:pt x="19332" y="9687"/>
                    <a:pt x="19576" y="9687"/>
                  </a:cubicBezTo>
                  <a:cubicBezTo>
                    <a:pt x="19820" y="9687"/>
                    <a:pt x="20024" y="9483"/>
                    <a:pt x="20024" y="9239"/>
                  </a:cubicBezTo>
                  <a:cubicBezTo>
                    <a:pt x="20024" y="8995"/>
                    <a:pt x="19820" y="8791"/>
                    <a:pt x="19576" y="8791"/>
                  </a:cubicBezTo>
                  <a:close/>
                  <a:moveTo>
                    <a:pt x="20919" y="8791"/>
                  </a:moveTo>
                  <a:cubicBezTo>
                    <a:pt x="20675" y="8791"/>
                    <a:pt x="20471" y="8995"/>
                    <a:pt x="20471" y="9239"/>
                  </a:cubicBezTo>
                  <a:cubicBezTo>
                    <a:pt x="20471" y="9483"/>
                    <a:pt x="20675" y="9687"/>
                    <a:pt x="20919" y="9687"/>
                  </a:cubicBezTo>
                  <a:cubicBezTo>
                    <a:pt x="21163" y="9687"/>
                    <a:pt x="21367" y="9483"/>
                    <a:pt x="21367" y="9239"/>
                  </a:cubicBezTo>
                  <a:cubicBezTo>
                    <a:pt x="21367" y="8995"/>
                    <a:pt x="21163" y="8791"/>
                    <a:pt x="20919" y="8791"/>
                  </a:cubicBezTo>
                  <a:close/>
                  <a:moveTo>
                    <a:pt x="367" y="9076"/>
                  </a:moveTo>
                  <a:cubicBezTo>
                    <a:pt x="163" y="9076"/>
                    <a:pt x="1" y="9239"/>
                    <a:pt x="1" y="9443"/>
                  </a:cubicBezTo>
                  <a:cubicBezTo>
                    <a:pt x="1" y="9646"/>
                    <a:pt x="163" y="9850"/>
                    <a:pt x="367" y="9850"/>
                  </a:cubicBezTo>
                  <a:lnTo>
                    <a:pt x="1954" y="9850"/>
                  </a:lnTo>
                  <a:cubicBezTo>
                    <a:pt x="2158" y="9850"/>
                    <a:pt x="2361" y="9646"/>
                    <a:pt x="2361" y="9443"/>
                  </a:cubicBezTo>
                  <a:cubicBezTo>
                    <a:pt x="2361" y="9239"/>
                    <a:pt x="2158" y="9076"/>
                    <a:pt x="1954" y="9076"/>
                  </a:cubicBezTo>
                  <a:close/>
                  <a:moveTo>
                    <a:pt x="8669" y="9076"/>
                  </a:moveTo>
                  <a:cubicBezTo>
                    <a:pt x="8425" y="9076"/>
                    <a:pt x="8262" y="9239"/>
                    <a:pt x="8262" y="9443"/>
                  </a:cubicBezTo>
                  <a:cubicBezTo>
                    <a:pt x="8262" y="9646"/>
                    <a:pt x="8425" y="9850"/>
                    <a:pt x="8669" y="9850"/>
                  </a:cubicBezTo>
                  <a:lnTo>
                    <a:pt x="12780" y="9850"/>
                  </a:lnTo>
                  <a:cubicBezTo>
                    <a:pt x="12983" y="9850"/>
                    <a:pt x="13146" y="9646"/>
                    <a:pt x="13146" y="9443"/>
                  </a:cubicBezTo>
                  <a:cubicBezTo>
                    <a:pt x="13146" y="9239"/>
                    <a:pt x="12983" y="9076"/>
                    <a:pt x="12780" y="9076"/>
                  </a:cubicBezTo>
                  <a:close/>
                  <a:moveTo>
                    <a:pt x="367" y="10867"/>
                  </a:moveTo>
                  <a:cubicBezTo>
                    <a:pt x="163" y="10867"/>
                    <a:pt x="1" y="11030"/>
                    <a:pt x="1" y="11233"/>
                  </a:cubicBezTo>
                  <a:cubicBezTo>
                    <a:pt x="1" y="11478"/>
                    <a:pt x="163" y="11640"/>
                    <a:pt x="367" y="11640"/>
                  </a:cubicBezTo>
                  <a:lnTo>
                    <a:pt x="1954" y="11640"/>
                  </a:lnTo>
                  <a:cubicBezTo>
                    <a:pt x="2158" y="11640"/>
                    <a:pt x="2361" y="11478"/>
                    <a:pt x="2361" y="11233"/>
                  </a:cubicBezTo>
                  <a:cubicBezTo>
                    <a:pt x="2361" y="11030"/>
                    <a:pt x="2158" y="10867"/>
                    <a:pt x="1954" y="10867"/>
                  </a:cubicBezTo>
                  <a:close/>
                  <a:moveTo>
                    <a:pt x="8669" y="10867"/>
                  </a:moveTo>
                  <a:cubicBezTo>
                    <a:pt x="8425" y="10867"/>
                    <a:pt x="8262" y="11030"/>
                    <a:pt x="8262" y="11233"/>
                  </a:cubicBezTo>
                  <a:cubicBezTo>
                    <a:pt x="8262" y="11478"/>
                    <a:pt x="8425" y="11640"/>
                    <a:pt x="8669" y="11640"/>
                  </a:cubicBezTo>
                  <a:lnTo>
                    <a:pt x="12780" y="11640"/>
                  </a:lnTo>
                  <a:cubicBezTo>
                    <a:pt x="12983" y="11640"/>
                    <a:pt x="13146" y="11478"/>
                    <a:pt x="13146" y="11233"/>
                  </a:cubicBezTo>
                  <a:cubicBezTo>
                    <a:pt x="13146" y="11030"/>
                    <a:pt x="12983" y="10867"/>
                    <a:pt x="12780" y="10867"/>
                  </a:cubicBezTo>
                  <a:close/>
                  <a:moveTo>
                    <a:pt x="14204" y="12495"/>
                  </a:moveTo>
                  <a:cubicBezTo>
                    <a:pt x="13960" y="12495"/>
                    <a:pt x="13756" y="12698"/>
                    <a:pt x="13756" y="12943"/>
                  </a:cubicBezTo>
                  <a:cubicBezTo>
                    <a:pt x="13756" y="13187"/>
                    <a:pt x="13960" y="13390"/>
                    <a:pt x="14204" y="13390"/>
                  </a:cubicBezTo>
                  <a:cubicBezTo>
                    <a:pt x="14448" y="13390"/>
                    <a:pt x="14652" y="13187"/>
                    <a:pt x="14652" y="12943"/>
                  </a:cubicBezTo>
                  <a:cubicBezTo>
                    <a:pt x="14652" y="12698"/>
                    <a:pt x="14448" y="12495"/>
                    <a:pt x="14204" y="12495"/>
                  </a:cubicBezTo>
                  <a:close/>
                  <a:moveTo>
                    <a:pt x="15547" y="12495"/>
                  </a:moveTo>
                  <a:cubicBezTo>
                    <a:pt x="15303" y="12495"/>
                    <a:pt x="15099" y="12698"/>
                    <a:pt x="15099" y="12943"/>
                  </a:cubicBezTo>
                  <a:cubicBezTo>
                    <a:pt x="15099" y="13187"/>
                    <a:pt x="15303" y="13390"/>
                    <a:pt x="15547" y="13390"/>
                  </a:cubicBezTo>
                  <a:cubicBezTo>
                    <a:pt x="15791" y="13390"/>
                    <a:pt x="15995" y="13187"/>
                    <a:pt x="15995" y="12943"/>
                  </a:cubicBezTo>
                  <a:cubicBezTo>
                    <a:pt x="15995" y="12698"/>
                    <a:pt x="15791" y="12495"/>
                    <a:pt x="15547" y="12495"/>
                  </a:cubicBezTo>
                  <a:close/>
                  <a:moveTo>
                    <a:pt x="16890" y="12495"/>
                  </a:moveTo>
                  <a:cubicBezTo>
                    <a:pt x="16646" y="12495"/>
                    <a:pt x="16442" y="12698"/>
                    <a:pt x="16442" y="12943"/>
                  </a:cubicBezTo>
                  <a:cubicBezTo>
                    <a:pt x="16442" y="13187"/>
                    <a:pt x="16646" y="13390"/>
                    <a:pt x="16890" y="13390"/>
                  </a:cubicBezTo>
                  <a:cubicBezTo>
                    <a:pt x="17134" y="13390"/>
                    <a:pt x="17338" y="13187"/>
                    <a:pt x="17338" y="12943"/>
                  </a:cubicBezTo>
                  <a:cubicBezTo>
                    <a:pt x="17338" y="12698"/>
                    <a:pt x="17134" y="12495"/>
                    <a:pt x="16890" y="12495"/>
                  </a:cubicBezTo>
                  <a:close/>
                  <a:moveTo>
                    <a:pt x="18233" y="12495"/>
                  </a:moveTo>
                  <a:cubicBezTo>
                    <a:pt x="17989" y="12495"/>
                    <a:pt x="17785" y="12698"/>
                    <a:pt x="17785" y="12943"/>
                  </a:cubicBezTo>
                  <a:cubicBezTo>
                    <a:pt x="17785" y="13187"/>
                    <a:pt x="17989" y="13390"/>
                    <a:pt x="18233" y="13390"/>
                  </a:cubicBezTo>
                  <a:cubicBezTo>
                    <a:pt x="18477" y="13390"/>
                    <a:pt x="18681" y="13187"/>
                    <a:pt x="18681" y="12943"/>
                  </a:cubicBezTo>
                  <a:cubicBezTo>
                    <a:pt x="18681" y="12698"/>
                    <a:pt x="18477" y="12495"/>
                    <a:pt x="18233" y="12495"/>
                  </a:cubicBezTo>
                  <a:close/>
                  <a:moveTo>
                    <a:pt x="19576" y="12495"/>
                  </a:moveTo>
                  <a:cubicBezTo>
                    <a:pt x="19332" y="12495"/>
                    <a:pt x="19128" y="12698"/>
                    <a:pt x="19128" y="12943"/>
                  </a:cubicBezTo>
                  <a:cubicBezTo>
                    <a:pt x="19128" y="13187"/>
                    <a:pt x="19332" y="13390"/>
                    <a:pt x="19576" y="13390"/>
                  </a:cubicBezTo>
                  <a:cubicBezTo>
                    <a:pt x="19820" y="13390"/>
                    <a:pt x="20024" y="13187"/>
                    <a:pt x="20024" y="12943"/>
                  </a:cubicBezTo>
                  <a:cubicBezTo>
                    <a:pt x="20024" y="12698"/>
                    <a:pt x="19820" y="12495"/>
                    <a:pt x="19576" y="12495"/>
                  </a:cubicBezTo>
                  <a:close/>
                  <a:moveTo>
                    <a:pt x="20919" y="12495"/>
                  </a:moveTo>
                  <a:cubicBezTo>
                    <a:pt x="20675" y="12495"/>
                    <a:pt x="20471" y="12698"/>
                    <a:pt x="20471" y="12943"/>
                  </a:cubicBezTo>
                  <a:cubicBezTo>
                    <a:pt x="20471" y="13187"/>
                    <a:pt x="20675" y="13390"/>
                    <a:pt x="20919" y="13390"/>
                  </a:cubicBezTo>
                  <a:cubicBezTo>
                    <a:pt x="21163" y="13390"/>
                    <a:pt x="21367" y="13187"/>
                    <a:pt x="21367" y="12943"/>
                  </a:cubicBezTo>
                  <a:cubicBezTo>
                    <a:pt x="21367" y="12698"/>
                    <a:pt x="21163" y="12495"/>
                    <a:pt x="20919" y="12495"/>
                  </a:cubicBezTo>
                  <a:close/>
                  <a:moveTo>
                    <a:pt x="367" y="12658"/>
                  </a:moveTo>
                  <a:cubicBezTo>
                    <a:pt x="163" y="12658"/>
                    <a:pt x="1" y="12821"/>
                    <a:pt x="1" y="13065"/>
                  </a:cubicBezTo>
                  <a:cubicBezTo>
                    <a:pt x="1" y="13268"/>
                    <a:pt x="163" y="13431"/>
                    <a:pt x="367" y="13431"/>
                  </a:cubicBezTo>
                  <a:lnTo>
                    <a:pt x="1954" y="13431"/>
                  </a:lnTo>
                  <a:cubicBezTo>
                    <a:pt x="2158" y="13431"/>
                    <a:pt x="2361" y="13268"/>
                    <a:pt x="2361" y="13065"/>
                  </a:cubicBezTo>
                  <a:cubicBezTo>
                    <a:pt x="2361" y="12821"/>
                    <a:pt x="2158" y="12658"/>
                    <a:pt x="1954" y="12658"/>
                  </a:cubicBezTo>
                  <a:close/>
                  <a:moveTo>
                    <a:pt x="8669" y="12658"/>
                  </a:moveTo>
                  <a:cubicBezTo>
                    <a:pt x="8425" y="12658"/>
                    <a:pt x="8262" y="12821"/>
                    <a:pt x="8262" y="13065"/>
                  </a:cubicBezTo>
                  <a:cubicBezTo>
                    <a:pt x="8262" y="13268"/>
                    <a:pt x="8425" y="13431"/>
                    <a:pt x="8669" y="13431"/>
                  </a:cubicBezTo>
                  <a:lnTo>
                    <a:pt x="12780" y="13431"/>
                  </a:lnTo>
                  <a:cubicBezTo>
                    <a:pt x="12983" y="13431"/>
                    <a:pt x="13146" y="13268"/>
                    <a:pt x="13146" y="13065"/>
                  </a:cubicBezTo>
                  <a:cubicBezTo>
                    <a:pt x="13146" y="12821"/>
                    <a:pt x="12983" y="12658"/>
                    <a:pt x="12780" y="12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6" name="Google Shape;1836;p35"/>
            <p:cNvSpPr/>
            <p:nvPr/>
          </p:nvSpPr>
          <p:spPr>
            <a:xfrm>
              <a:off x="2700975" y="3313800"/>
              <a:ext cx="534175" cy="334775"/>
            </a:xfrm>
            <a:custGeom>
              <a:avLst/>
              <a:gdLst/>
              <a:ahLst/>
              <a:cxnLst/>
              <a:rect l="l" t="t" r="r" b="b"/>
              <a:pathLst>
                <a:path w="21367" h="13391" extrusionOk="0">
                  <a:moveTo>
                    <a:pt x="367" y="41"/>
                  </a:moveTo>
                  <a:cubicBezTo>
                    <a:pt x="163" y="41"/>
                    <a:pt x="1" y="204"/>
                    <a:pt x="1" y="448"/>
                  </a:cubicBezTo>
                  <a:cubicBezTo>
                    <a:pt x="1" y="652"/>
                    <a:pt x="163" y="815"/>
                    <a:pt x="367" y="815"/>
                  </a:cubicBezTo>
                  <a:lnTo>
                    <a:pt x="1954" y="815"/>
                  </a:lnTo>
                  <a:cubicBezTo>
                    <a:pt x="2158" y="815"/>
                    <a:pt x="2361" y="652"/>
                    <a:pt x="2361" y="448"/>
                  </a:cubicBezTo>
                  <a:cubicBezTo>
                    <a:pt x="2361" y="204"/>
                    <a:pt x="2158" y="41"/>
                    <a:pt x="1954" y="41"/>
                  </a:cubicBezTo>
                  <a:close/>
                  <a:moveTo>
                    <a:pt x="3704" y="41"/>
                  </a:moveTo>
                  <a:cubicBezTo>
                    <a:pt x="3501" y="41"/>
                    <a:pt x="3338" y="204"/>
                    <a:pt x="3338" y="448"/>
                  </a:cubicBezTo>
                  <a:cubicBezTo>
                    <a:pt x="3338" y="652"/>
                    <a:pt x="3501" y="815"/>
                    <a:pt x="3704" y="815"/>
                  </a:cubicBezTo>
                  <a:lnTo>
                    <a:pt x="7855" y="815"/>
                  </a:lnTo>
                  <a:cubicBezTo>
                    <a:pt x="8059" y="815"/>
                    <a:pt x="8222" y="652"/>
                    <a:pt x="8222" y="448"/>
                  </a:cubicBezTo>
                  <a:cubicBezTo>
                    <a:pt x="8222" y="204"/>
                    <a:pt x="8059" y="41"/>
                    <a:pt x="7855" y="41"/>
                  </a:cubicBezTo>
                  <a:close/>
                  <a:moveTo>
                    <a:pt x="9605" y="1"/>
                  </a:moveTo>
                  <a:cubicBezTo>
                    <a:pt x="9361" y="1"/>
                    <a:pt x="9158" y="204"/>
                    <a:pt x="9158" y="448"/>
                  </a:cubicBezTo>
                  <a:cubicBezTo>
                    <a:pt x="9158" y="693"/>
                    <a:pt x="9361" y="896"/>
                    <a:pt x="9605" y="896"/>
                  </a:cubicBezTo>
                  <a:cubicBezTo>
                    <a:pt x="9849" y="896"/>
                    <a:pt x="10053" y="693"/>
                    <a:pt x="10053" y="448"/>
                  </a:cubicBezTo>
                  <a:cubicBezTo>
                    <a:pt x="10053" y="204"/>
                    <a:pt x="9849" y="1"/>
                    <a:pt x="9605" y="1"/>
                  </a:cubicBezTo>
                  <a:close/>
                  <a:moveTo>
                    <a:pt x="10948" y="1"/>
                  </a:moveTo>
                  <a:cubicBezTo>
                    <a:pt x="10704" y="1"/>
                    <a:pt x="10501" y="204"/>
                    <a:pt x="10501" y="448"/>
                  </a:cubicBezTo>
                  <a:cubicBezTo>
                    <a:pt x="10501" y="693"/>
                    <a:pt x="10704" y="896"/>
                    <a:pt x="10948" y="896"/>
                  </a:cubicBezTo>
                  <a:cubicBezTo>
                    <a:pt x="11192" y="896"/>
                    <a:pt x="11396" y="693"/>
                    <a:pt x="11396" y="448"/>
                  </a:cubicBezTo>
                  <a:cubicBezTo>
                    <a:pt x="11396" y="204"/>
                    <a:pt x="11192" y="1"/>
                    <a:pt x="10948" y="1"/>
                  </a:cubicBezTo>
                  <a:close/>
                  <a:moveTo>
                    <a:pt x="12291" y="1"/>
                  </a:moveTo>
                  <a:cubicBezTo>
                    <a:pt x="12047" y="1"/>
                    <a:pt x="11844" y="204"/>
                    <a:pt x="11844" y="448"/>
                  </a:cubicBezTo>
                  <a:cubicBezTo>
                    <a:pt x="11844" y="693"/>
                    <a:pt x="12047" y="896"/>
                    <a:pt x="12291" y="896"/>
                  </a:cubicBezTo>
                  <a:cubicBezTo>
                    <a:pt x="12535" y="896"/>
                    <a:pt x="12739" y="693"/>
                    <a:pt x="12739" y="448"/>
                  </a:cubicBezTo>
                  <a:cubicBezTo>
                    <a:pt x="12739" y="204"/>
                    <a:pt x="12535" y="1"/>
                    <a:pt x="12291" y="1"/>
                  </a:cubicBezTo>
                  <a:close/>
                  <a:moveTo>
                    <a:pt x="13634" y="1"/>
                  </a:moveTo>
                  <a:cubicBezTo>
                    <a:pt x="13390" y="1"/>
                    <a:pt x="13187" y="204"/>
                    <a:pt x="13187" y="448"/>
                  </a:cubicBezTo>
                  <a:cubicBezTo>
                    <a:pt x="13187" y="693"/>
                    <a:pt x="13390" y="896"/>
                    <a:pt x="13634" y="896"/>
                  </a:cubicBezTo>
                  <a:cubicBezTo>
                    <a:pt x="13878" y="896"/>
                    <a:pt x="14082" y="693"/>
                    <a:pt x="14082" y="448"/>
                  </a:cubicBezTo>
                  <a:cubicBezTo>
                    <a:pt x="14082" y="204"/>
                    <a:pt x="13878" y="1"/>
                    <a:pt x="13634" y="1"/>
                  </a:cubicBezTo>
                  <a:close/>
                  <a:moveTo>
                    <a:pt x="14977" y="1"/>
                  </a:moveTo>
                  <a:cubicBezTo>
                    <a:pt x="14733" y="1"/>
                    <a:pt x="14530" y="204"/>
                    <a:pt x="14530" y="448"/>
                  </a:cubicBezTo>
                  <a:cubicBezTo>
                    <a:pt x="14530" y="693"/>
                    <a:pt x="14733" y="896"/>
                    <a:pt x="14977" y="896"/>
                  </a:cubicBezTo>
                  <a:cubicBezTo>
                    <a:pt x="15221" y="896"/>
                    <a:pt x="15425" y="693"/>
                    <a:pt x="15425" y="448"/>
                  </a:cubicBezTo>
                  <a:cubicBezTo>
                    <a:pt x="15425" y="204"/>
                    <a:pt x="15221" y="1"/>
                    <a:pt x="14977" y="1"/>
                  </a:cubicBezTo>
                  <a:close/>
                  <a:moveTo>
                    <a:pt x="16320" y="1"/>
                  </a:moveTo>
                  <a:cubicBezTo>
                    <a:pt x="16076" y="1"/>
                    <a:pt x="15873" y="204"/>
                    <a:pt x="15873" y="448"/>
                  </a:cubicBezTo>
                  <a:cubicBezTo>
                    <a:pt x="15873" y="693"/>
                    <a:pt x="16076" y="896"/>
                    <a:pt x="16320" y="896"/>
                  </a:cubicBezTo>
                  <a:cubicBezTo>
                    <a:pt x="16564" y="896"/>
                    <a:pt x="16768" y="693"/>
                    <a:pt x="16768" y="448"/>
                  </a:cubicBezTo>
                  <a:cubicBezTo>
                    <a:pt x="16768" y="204"/>
                    <a:pt x="16564" y="1"/>
                    <a:pt x="16320" y="1"/>
                  </a:cubicBezTo>
                  <a:close/>
                  <a:moveTo>
                    <a:pt x="367" y="1832"/>
                  </a:moveTo>
                  <a:cubicBezTo>
                    <a:pt x="163" y="1832"/>
                    <a:pt x="1" y="2036"/>
                    <a:pt x="1" y="2239"/>
                  </a:cubicBezTo>
                  <a:cubicBezTo>
                    <a:pt x="1" y="2443"/>
                    <a:pt x="163" y="2605"/>
                    <a:pt x="367" y="2605"/>
                  </a:cubicBezTo>
                  <a:lnTo>
                    <a:pt x="1954" y="2605"/>
                  </a:lnTo>
                  <a:cubicBezTo>
                    <a:pt x="2158" y="2605"/>
                    <a:pt x="2361" y="2443"/>
                    <a:pt x="2361" y="2239"/>
                  </a:cubicBezTo>
                  <a:cubicBezTo>
                    <a:pt x="2361" y="2036"/>
                    <a:pt x="2158" y="1832"/>
                    <a:pt x="1954" y="1832"/>
                  </a:cubicBezTo>
                  <a:close/>
                  <a:moveTo>
                    <a:pt x="3704" y="1832"/>
                  </a:moveTo>
                  <a:cubicBezTo>
                    <a:pt x="3501" y="1832"/>
                    <a:pt x="3338" y="2036"/>
                    <a:pt x="3338" y="2239"/>
                  </a:cubicBezTo>
                  <a:cubicBezTo>
                    <a:pt x="3338" y="2443"/>
                    <a:pt x="3501" y="2605"/>
                    <a:pt x="3704" y="2605"/>
                  </a:cubicBezTo>
                  <a:lnTo>
                    <a:pt x="7855" y="2605"/>
                  </a:lnTo>
                  <a:cubicBezTo>
                    <a:pt x="8059" y="2605"/>
                    <a:pt x="8222" y="2443"/>
                    <a:pt x="8222" y="2239"/>
                  </a:cubicBezTo>
                  <a:cubicBezTo>
                    <a:pt x="8222" y="2036"/>
                    <a:pt x="8059" y="1832"/>
                    <a:pt x="7855" y="1832"/>
                  </a:cubicBezTo>
                  <a:close/>
                  <a:moveTo>
                    <a:pt x="367" y="3663"/>
                  </a:moveTo>
                  <a:cubicBezTo>
                    <a:pt x="163" y="3663"/>
                    <a:pt x="1" y="3826"/>
                    <a:pt x="1" y="4030"/>
                  </a:cubicBezTo>
                  <a:cubicBezTo>
                    <a:pt x="1" y="4233"/>
                    <a:pt x="163" y="4437"/>
                    <a:pt x="367" y="4437"/>
                  </a:cubicBezTo>
                  <a:lnTo>
                    <a:pt x="1954" y="4437"/>
                  </a:lnTo>
                  <a:cubicBezTo>
                    <a:pt x="2158" y="4437"/>
                    <a:pt x="2361" y="4233"/>
                    <a:pt x="2361" y="4030"/>
                  </a:cubicBezTo>
                  <a:cubicBezTo>
                    <a:pt x="2361" y="3826"/>
                    <a:pt x="2158" y="3663"/>
                    <a:pt x="1954" y="3663"/>
                  </a:cubicBezTo>
                  <a:close/>
                  <a:moveTo>
                    <a:pt x="3704" y="3663"/>
                  </a:moveTo>
                  <a:cubicBezTo>
                    <a:pt x="3501" y="3663"/>
                    <a:pt x="3338" y="3826"/>
                    <a:pt x="3338" y="4030"/>
                  </a:cubicBezTo>
                  <a:cubicBezTo>
                    <a:pt x="3338" y="4233"/>
                    <a:pt x="3501" y="4437"/>
                    <a:pt x="3704" y="4437"/>
                  </a:cubicBezTo>
                  <a:lnTo>
                    <a:pt x="7855" y="4437"/>
                  </a:lnTo>
                  <a:cubicBezTo>
                    <a:pt x="8059" y="4437"/>
                    <a:pt x="8222" y="4233"/>
                    <a:pt x="8222" y="4030"/>
                  </a:cubicBezTo>
                  <a:cubicBezTo>
                    <a:pt x="8222" y="3826"/>
                    <a:pt x="8059" y="3663"/>
                    <a:pt x="7855" y="3663"/>
                  </a:cubicBezTo>
                  <a:close/>
                  <a:moveTo>
                    <a:pt x="9605" y="3582"/>
                  </a:moveTo>
                  <a:cubicBezTo>
                    <a:pt x="9361" y="3582"/>
                    <a:pt x="9158" y="3786"/>
                    <a:pt x="9158" y="4030"/>
                  </a:cubicBezTo>
                  <a:cubicBezTo>
                    <a:pt x="9158" y="4274"/>
                    <a:pt x="9361" y="4477"/>
                    <a:pt x="9605" y="4477"/>
                  </a:cubicBezTo>
                  <a:cubicBezTo>
                    <a:pt x="9849" y="4477"/>
                    <a:pt x="10053" y="4274"/>
                    <a:pt x="10053" y="4030"/>
                  </a:cubicBezTo>
                  <a:cubicBezTo>
                    <a:pt x="10053" y="3786"/>
                    <a:pt x="9849" y="3582"/>
                    <a:pt x="9605" y="3582"/>
                  </a:cubicBezTo>
                  <a:close/>
                  <a:moveTo>
                    <a:pt x="10948" y="3582"/>
                  </a:moveTo>
                  <a:cubicBezTo>
                    <a:pt x="10704" y="3582"/>
                    <a:pt x="10501" y="3786"/>
                    <a:pt x="10501" y="4030"/>
                  </a:cubicBezTo>
                  <a:cubicBezTo>
                    <a:pt x="10501" y="4274"/>
                    <a:pt x="10704" y="4477"/>
                    <a:pt x="10948" y="4477"/>
                  </a:cubicBezTo>
                  <a:cubicBezTo>
                    <a:pt x="11192" y="4477"/>
                    <a:pt x="11396" y="4274"/>
                    <a:pt x="11396" y="4030"/>
                  </a:cubicBezTo>
                  <a:cubicBezTo>
                    <a:pt x="11396" y="3786"/>
                    <a:pt x="11192" y="3582"/>
                    <a:pt x="10948" y="3582"/>
                  </a:cubicBezTo>
                  <a:close/>
                  <a:moveTo>
                    <a:pt x="12291" y="3582"/>
                  </a:moveTo>
                  <a:cubicBezTo>
                    <a:pt x="12047" y="3582"/>
                    <a:pt x="11844" y="3786"/>
                    <a:pt x="11844" y="4030"/>
                  </a:cubicBezTo>
                  <a:cubicBezTo>
                    <a:pt x="11844" y="4274"/>
                    <a:pt x="12047" y="4477"/>
                    <a:pt x="12291" y="4477"/>
                  </a:cubicBezTo>
                  <a:cubicBezTo>
                    <a:pt x="12535" y="4477"/>
                    <a:pt x="12739" y="4274"/>
                    <a:pt x="12739" y="4030"/>
                  </a:cubicBezTo>
                  <a:cubicBezTo>
                    <a:pt x="12739" y="3786"/>
                    <a:pt x="12535" y="3582"/>
                    <a:pt x="12291" y="3582"/>
                  </a:cubicBezTo>
                  <a:close/>
                  <a:moveTo>
                    <a:pt x="13634" y="3582"/>
                  </a:moveTo>
                  <a:cubicBezTo>
                    <a:pt x="13390" y="3582"/>
                    <a:pt x="13187" y="3786"/>
                    <a:pt x="13187" y="4030"/>
                  </a:cubicBezTo>
                  <a:cubicBezTo>
                    <a:pt x="13187" y="4274"/>
                    <a:pt x="13390" y="4477"/>
                    <a:pt x="13634" y="4477"/>
                  </a:cubicBezTo>
                  <a:cubicBezTo>
                    <a:pt x="13878" y="4477"/>
                    <a:pt x="14082" y="4274"/>
                    <a:pt x="14082" y="4030"/>
                  </a:cubicBezTo>
                  <a:cubicBezTo>
                    <a:pt x="14082" y="3786"/>
                    <a:pt x="13878" y="3582"/>
                    <a:pt x="13634" y="3582"/>
                  </a:cubicBezTo>
                  <a:close/>
                  <a:moveTo>
                    <a:pt x="14977" y="3582"/>
                  </a:moveTo>
                  <a:cubicBezTo>
                    <a:pt x="14733" y="3582"/>
                    <a:pt x="14530" y="3786"/>
                    <a:pt x="14530" y="4030"/>
                  </a:cubicBezTo>
                  <a:cubicBezTo>
                    <a:pt x="14530" y="4274"/>
                    <a:pt x="14733" y="4477"/>
                    <a:pt x="14977" y="4477"/>
                  </a:cubicBezTo>
                  <a:cubicBezTo>
                    <a:pt x="15221" y="4477"/>
                    <a:pt x="15425" y="4274"/>
                    <a:pt x="15425" y="4030"/>
                  </a:cubicBezTo>
                  <a:cubicBezTo>
                    <a:pt x="15425" y="3786"/>
                    <a:pt x="15221" y="3582"/>
                    <a:pt x="14977" y="3582"/>
                  </a:cubicBezTo>
                  <a:close/>
                  <a:moveTo>
                    <a:pt x="16320" y="3582"/>
                  </a:moveTo>
                  <a:cubicBezTo>
                    <a:pt x="16076" y="3582"/>
                    <a:pt x="15873" y="3786"/>
                    <a:pt x="15873" y="4030"/>
                  </a:cubicBezTo>
                  <a:cubicBezTo>
                    <a:pt x="15873" y="4274"/>
                    <a:pt x="16076" y="4477"/>
                    <a:pt x="16320" y="4477"/>
                  </a:cubicBezTo>
                  <a:cubicBezTo>
                    <a:pt x="16564" y="4477"/>
                    <a:pt x="16768" y="4274"/>
                    <a:pt x="16768" y="4030"/>
                  </a:cubicBezTo>
                  <a:cubicBezTo>
                    <a:pt x="16768" y="3786"/>
                    <a:pt x="16564" y="3582"/>
                    <a:pt x="16320" y="3582"/>
                  </a:cubicBezTo>
                  <a:close/>
                  <a:moveTo>
                    <a:pt x="367" y="5454"/>
                  </a:moveTo>
                  <a:cubicBezTo>
                    <a:pt x="163" y="5454"/>
                    <a:pt x="1" y="5617"/>
                    <a:pt x="1" y="5820"/>
                  </a:cubicBezTo>
                  <a:cubicBezTo>
                    <a:pt x="1" y="6024"/>
                    <a:pt x="163" y="6227"/>
                    <a:pt x="367" y="6227"/>
                  </a:cubicBezTo>
                  <a:lnTo>
                    <a:pt x="1954" y="6227"/>
                  </a:lnTo>
                  <a:cubicBezTo>
                    <a:pt x="2158" y="6227"/>
                    <a:pt x="2361" y="6024"/>
                    <a:pt x="2361" y="5820"/>
                  </a:cubicBezTo>
                  <a:cubicBezTo>
                    <a:pt x="2361" y="5617"/>
                    <a:pt x="2158" y="5454"/>
                    <a:pt x="1954" y="5454"/>
                  </a:cubicBezTo>
                  <a:close/>
                  <a:moveTo>
                    <a:pt x="3704" y="5454"/>
                  </a:moveTo>
                  <a:cubicBezTo>
                    <a:pt x="3501" y="5454"/>
                    <a:pt x="3338" y="5617"/>
                    <a:pt x="3338" y="5820"/>
                  </a:cubicBezTo>
                  <a:cubicBezTo>
                    <a:pt x="3338" y="6024"/>
                    <a:pt x="3501" y="6227"/>
                    <a:pt x="3704" y="6227"/>
                  </a:cubicBezTo>
                  <a:lnTo>
                    <a:pt x="7855" y="6227"/>
                  </a:lnTo>
                  <a:cubicBezTo>
                    <a:pt x="8059" y="6227"/>
                    <a:pt x="8222" y="6024"/>
                    <a:pt x="8222" y="5820"/>
                  </a:cubicBezTo>
                  <a:cubicBezTo>
                    <a:pt x="8222" y="5617"/>
                    <a:pt x="8059" y="5454"/>
                    <a:pt x="7855" y="5454"/>
                  </a:cubicBezTo>
                  <a:close/>
                  <a:moveTo>
                    <a:pt x="367" y="7245"/>
                  </a:moveTo>
                  <a:cubicBezTo>
                    <a:pt x="163" y="7245"/>
                    <a:pt x="1" y="7408"/>
                    <a:pt x="1" y="7611"/>
                  </a:cubicBezTo>
                  <a:cubicBezTo>
                    <a:pt x="1" y="7855"/>
                    <a:pt x="163" y="8018"/>
                    <a:pt x="367" y="8018"/>
                  </a:cubicBezTo>
                  <a:lnTo>
                    <a:pt x="1954" y="8018"/>
                  </a:lnTo>
                  <a:cubicBezTo>
                    <a:pt x="2158" y="8018"/>
                    <a:pt x="2361" y="7855"/>
                    <a:pt x="2361" y="7611"/>
                  </a:cubicBezTo>
                  <a:cubicBezTo>
                    <a:pt x="2361" y="7408"/>
                    <a:pt x="2158" y="7245"/>
                    <a:pt x="1954" y="7245"/>
                  </a:cubicBezTo>
                  <a:close/>
                  <a:moveTo>
                    <a:pt x="3704" y="7245"/>
                  </a:moveTo>
                  <a:cubicBezTo>
                    <a:pt x="3501" y="7245"/>
                    <a:pt x="3338" y="7408"/>
                    <a:pt x="3338" y="7611"/>
                  </a:cubicBezTo>
                  <a:cubicBezTo>
                    <a:pt x="3338" y="7855"/>
                    <a:pt x="3501" y="8018"/>
                    <a:pt x="3704" y="8018"/>
                  </a:cubicBezTo>
                  <a:lnTo>
                    <a:pt x="7855" y="8018"/>
                  </a:lnTo>
                  <a:cubicBezTo>
                    <a:pt x="8059" y="8018"/>
                    <a:pt x="8222" y="7855"/>
                    <a:pt x="8222" y="7611"/>
                  </a:cubicBezTo>
                  <a:cubicBezTo>
                    <a:pt x="8222" y="7408"/>
                    <a:pt x="8059" y="7245"/>
                    <a:pt x="7855" y="7245"/>
                  </a:cubicBezTo>
                  <a:close/>
                  <a:moveTo>
                    <a:pt x="14204" y="8751"/>
                  </a:moveTo>
                  <a:cubicBezTo>
                    <a:pt x="13960" y="8751"/>
                    <a:pt x="13756" y="8954"/>
                    <a:pt x="13756" y="9198"/>
                  </a:cubicBezTo>
                  <a:cubicBezTo>
                    <a:pt x="13756" y="9442"/>
                    <a:pt x="13960" y="9646"/>
                    <a:pt x="14204" y="9646"/>
                  </a:cubicBezTo>
                  <a:cubicBezTo>
                    <a:pt x="14448" y="9646"/>
                    <a:pt x="14652" y="9442"/>
                    <a:pt x="14652" y="9198"/>
                  </a:cubicBezTo>
                  <a:cubicBezTo>
                    <a:pt x="14652" y="8954"/>
                    <a:pt x="14448" y="8751"/>
                    <a:pt x="14204" y="8751"/>
                  </a:cubicBezTo>
                  <a:close/>
                  <a:moveTo>
                    <a:pt x="15547" y="8751"/>
                  </a:moveTo>
                  <a:cubicBezTo>
                    <a:pt x="15303" y="8751"/>
                    <a:pt x="15099" y="8954"/>
                    <a:pt x="15099" y="9198"/>
                  </a:cubicBezTo>
                  <a:cubicBezTo>
                    <a:pt x="15099" y="9442"/>
                    <a:pt x="15303" y="9646"/>
                    <a:pt x="15547" y="9646"/>
                  </a:cubicBezTo>
                  <a:cubicBezTo>
                    <a:pt x="15791" y="9646"/>
                    <a:pt x="15995" y="9442"/>
                    <a:pt x="15995" y="9198"/>
                  </a:cubicBezTo>
                  <a:cubicBezTo>
                    <a:pt x="15995" y="8954"/>
                    <a:pt x="15791" y="8751"/>
                    <a:pt x="15547" y="8751"/>
                  </a:cubicBezTo>
                  <a:close/>
                  <a:moveTo>
                    <a:pt x="16890" y="8751"/>
                  </a:moveTo>
                  <a:cubicBezTo>
                    <a:pt x="16646" y="8751"/>
                    <a:pt x="16442" y="8954"/>
                    <a:pt x="16442" y="9198"/>
                  </a:cubicBezTo>
                  <a:cubicBezTo>
                    <a:pt x="16442" y="9442"/>
                    <a:pt x="16646" y="9646"/>
                    <a:pt x="16890" y="9646"/>
                  </a:cubicBezTo>
                  <a:cubicBezTo>
                    <a:pt x="17134" y="9646"/>
                    <a:pt x="17338" y="9442"/>
                    <a:pt x="17338" y="9198"/>
                  </a:cubicBezTo>
                  <a:cubicBezTo>
                    <a:pt x="17338" y="8954"/>
                    <a:pt x="17134" y="8751"/>
                    <a:pt x="16890" y="8751"/>
                  </a:cubicBezTo>
                  <a:close/>
                  <a:moveTo>
                    <a:pt x="18233" y="8751"/>
                  </a:moveTo>
                  <a:cubicBezTo>
                    <a:pt x="17989" y="8751"/>
                    <a:pt x="17785" y="8954"/>
                    <a:pt x="17785" y="9198"/>
                  </a:cubicBezTo>
                  <a:cubicBezTo>
                    <a:pt x="17785" y="9442"/>
                    <a:pt x="17989" y="9646"/>
                    <a:pt x="18233" y="9646"/>
                  </a:cubicBezTo>
                  <a:cubicBezTo>
                    <a:pt x="18477" y="9646"/>
                    <a:pt x="18681" y="9442"/>
                    <a:pt x="18681" y="9198"/>
                  </a:cubicBezTo>
                  <a:cubicBezTo>
                    <a:pt x="18681" y="8954"/>
                    <a:pt x="18477" y="8751"/>
                    <a:pt x="18233" y="8751"/>
                  </a:cubicBezTo>
                  <a:close/>
                  <a:moveTo>
                    <a:pt x="19576" y="8751"/>
                  </a:moveTo>
                  <a:cubicBezTo>
                    <a:pt x="19332" y="8751"/>
                    <a:pt x="19128" y="8954"/>
                    <a:pt x="19128" y="9198"/>
                  </a:cubicBezTo>
                  <a:cubicBezTo>
                    <a:pt x="19128" y="9442"/>
                    <a:pt x="19332" y="9646"/>
                    <a:pt x="19576" y="9646"/>
                  </a:cubicBezTo>
                  <a:cubicBezTo>
                    <a:pt x="19820" y="9646"/>
                    <a:pt x="20024" y="9442"/>
                    <a:pt x="20024" y="9198"/>
                  </a:cubicBezTo>
                  <a:cubicBezTo>
                    <a:pt x="20024" y="8954"/>
                    <a:pt x="19820" y="8751"/>
                    <a:pt x="19576" y="8751"/>
                  </a:cubicBezTo>
                  <a:close/>
                  <a:moveTo>
                    <a:pt x="20919" y="8751"/>
                  </a:moveTo>
                  <a:cubicBezTo>
                    <a:pt x="20675" y="8751"/>
                    <a:pt x="20471" y="8954"/>
                    <a:pt x="20471" y="9198"/>
                  </a:cubicBezTo>
                  <a:cubicBezTo>
                    <a:pt x="20471" y="9442"/>
                    <a:pt x="20675" y="9646"/>
                    <a:pt x="20919" y="9646"/>
                  </a:cubicBezTo>
                  <a:cubicBezTo>
                    <a:pt x="21163" y="9646"/>
                    <a:pt x="21367" y="9442"/>
                    <a:pt x="21367" y="9198"/>
                  </a:cubicBezTo>
                  <a:cubicBezTo>
                    <a:pt x="21367" y="8954"/>
                    <a:pt x="21163" y="8751"/>
                    <a:pt x="20919" y="8751"/>
                  </a:cubicBezTo>
                  <a:close/>
                  <a:moveTo>
                    <a:pt x="367" y="9035"/>
                  </a:moveTo>
                  <a:cubicBezTo>
                    <a:pt x="163" y="9035"/>
                    <a:pt x="1" y="9198"/>
                    <a:pt x="1" y="9402"/>
                  </a:cubicBezTo>
                  <a:cubicBezTo>
                    <a:pt x="1" y="9646"/>
                    <a:pt x="163" y="9809"/>
                    <a:pt x="367" y="9809"/>
                  </a:cubicBezTo>
                  <a:lnTo>
                    <a:pt x="1954" y="9809"/>
                  </a:lnTo>
                  <a:cubicBezTo>
                    <a:pt x="2158" y="9809"/>
                    <a:pt x="2361" y="9646"/>
                    <a:pt x="2361" y="9402"/>
                  </a:cubicBezTo>
                  <a:cubicBezTo>
                    <a:pt x="2361" y="9198"/>
                    <a:pt x="2158" y="9035"/>
                    <a:pt x="1954" y="9035"/>
                  </a:cubicBezTo>
                  <a:close/>
                  <a:moveTo>
                    <a:pt x="8669" y="9035"/>
                  </a:moveTo>
                  <a:cubicBezTo>
                    <a:pt x="8425" y="9035"/>
                    <a:pt x="8262" y="9198"/>
                    <a:pt x="8262" y="9402"/>
                  </a:cubicBezTo>
                  <a:cubicBezTo>
                    <a:pt x="8262" y="9646"/>
                    <a:pt x="8425" y="9809"/>
                    <a:pt x="8669" y="9809"/>
                  </a:cubicBezTo>
                  <a:lnTo>
                    <a:pt x="12780" y="9809"/>
                  </a:lnTo>
                  <a:cubicBezTo>
                    <a:pt x="12983" y="9809"/>
                    <a:pt x="13146" y="9646"/>
                    <a:pt x="13146" y="9402"/>
                  </a:cubicBezTo>
                  <a:cubicBezTo>
                    <a:pt x="13146" y="9198"/>
                    <a:pt x="12983" y="9035"/>
                    <a:pt x="12780" y="9035"/>
                  </a:cubicBezTo>
                  <a:close/>
                  <a:moveTo>
                    <a:pt x="367" y="10826"/>
                  </a:moveTo>
                  <a:cubicBezTo>
                    <a:pt x="163" y="10826"/>
                    <a:pt x="1" y="10989"/>
                    <a:pt x="1" y="11233"/>
                  </a:cubicBezTo>
                  <a:cubicBezTo>
                    <a:pt x="1" y="11437"/>
                    <a:pt x="163" y="11599"/>
                    <a:pt x="367" y="11599"/>
                  </a:cubicBezTo>
                  <a:lnTo>
                    <a:pt x="1954" y="11599"/>
                  </a:lnTo>
                  <a:cubicBezTo>
                    <a:pt x="2158" y="11599"/>
                    <a:pt x="2361" y="11437"/>
                    <a:pt x="2361" y="11233"/>
                  </a:cubicBezTo>
                  <a:cubicBezTo>
                    <a:pt x="2361" y="10989"/>
                    <a:pt x="2158" y="10826"/>
                    <a:pt x="1954" y="10826"/>
                  </a:cubicBezTo>
                  <a:close/>
                  <a:moveTo>
                    <a:pt x="8669" y="10826"/>
                  </a:moveTo>
                  <a:cubicBezTo>
                    <a:pt x="8425" y="10826"/>
                    <a:pt x="8262" y="10989"/>
                    <a:pt x="8262" y="11233"/>
                  </a:cubicBezTo>
                  <a:cubicBezTo>
                    <a:pt x="8262" y="11437"/>
                    <a:pt x="8425" y="11599"/>
                    <a:pt x="8669" y="11599"/>
                  </a:cubicBezTo>
                  <a:lnTo>
                    <a:pt x="12780" y="11599"/>
                  </a:lnTo>
                  <a:cubicBezTo>
                    <a:pt x="12983" y="11599"/>
                    <a:pt x="13146" y="11437"/>
                    <a:pt x="13146" y="11233"/>
                  </a:cubicBezTo>
                  <a:cubicBezTo>
                    <a:pt x="13146" y="10989"/>
                    <a:pt x="12983" y="10826"/>
                    <a:pt x="12780" y="10826"/>
                  </a:cubicBezTo>
                  <a:close/>
                  <a:moveTo>
                    <a:pt x="14204" y="12454"/>
                  </a:moveTo>
                  <a:cubicBezTo>
                    <a:pt x="13960" y="12454"/>
                    <a:pt x="13756" y="12658"/>
                    <a:pt x="13756" y="12902"/>
                  </a:cubicBezTo>
                  <a:cubicBezTo>
                    <a:pt x="13756" y="13146"/>
                    <a:pt x="13960" y="13349"/>
                    <a:pt x="14204" y="13349"/>
                  </a:cubicBezTo>
                  <a:cubicBezTo>
                    <a:pt x="14448" y="13349"/>
                    <a:pt x="14652" y="13146"/>
                    <a:pt x="14652" y="12902"/>
                  </a:cubicBezTo>
                  <a:cubicBezTo>
                    <a:pt x="14652" y="12658"/>
                    <a:pt x="14448" y="12454"/>
                    <a:pt x="14204" y="12454"/>
                  </a:cubicBezTo>
                  <a:close/>
                  <a:moveTo>
                    <a:pt x="15547" y="12454"/>
                  </a:moveTo>
                  <a:cubicBezTo>
                    <a:pt x="15303" y="12454"/>
                    <a:pt x="15099" y="12658"/>
                    <a:pt x="15099" y="12902"/>
                  </a:cubicBezTo>
                  <a:cubicBezTo>
                    <a:pt x="15099" y="13146"/>
                    <a:pt x="15303" y="13349"/>
                    <a:pt x="15547" y="13349"/>
                  </a:cubicBezTo>
                  <a:cubicBezTo>
                    <a:pt x="15791" y="13349"/>
                    <a:pt x="15995" y="13146"/>
                    <a:pt x="15995" y="12902"/>
                  </a:cubicBezTo>
                  <a:cubicBezTo>
                    <a:pt x="15995" y="12658"/>
                    <a:pt x="15791" y="12454"/>
                    <a:pt x="15547" y="12454"/>
                  </a:cubicBezTo>
                  <a:close/>
                  <a:moveTo>
                    <a:pt x="16890" y="12454"/>
                  </a:moveTo>
                  <a:cubicBezTo>
                    <a:pt x="16646" y="12454"/>
                    <a:pt x="16442" y="12658"/>
                    <a:pt x="16442" y="12902"/>
                  </a:cubicBezTo>
                  <a:cubicBezTo>
                    <a:pt x="16442" y="13146"/>
                    <a:pt x="16646" y="13349"/>
                    <a:pt x="16890" y="13349"/>
                  </a:cubicBezTo>
                  <a:cubicBezTo>
                    <a:pt x="17134" y="13349"/>
                    <a:pt x="17338" y="13146"/>
                    <a:pt x="17338" y="12902"/>
                  </a:cubicBezTo>
                  <a:cubicBezTo>
                    <a:pt x="17338" y="12658"/>
                    <a:pt x="17134" y="12454"/>
                    <a:pt x="16890" y="12454"/>
                  </a:cubicBezTo>
                  <a:close/>
                  <a:moveTo>
                    <a:pt x="18233" y="12454"/>
                  </a:moveTo>
                  <a:cubicBezTo>
                    <a:pt x="17989" y="12454"/>
                    <a:pt x="17785" y="12658"/>
                    <a:pt x="17785" y="12902"/>
                  </a:cubicBezTo>
                  <a:cubicBezTo>
                    <a:pt x="17785" y="13146"/>
                    <a:pt x="17989" y="13349"/>
                    <a:pt x="18233" y="13349"/>
                  </a:cubicBezTo>
                  <a:cubicBezTo>
                    <a:pt x="18477" y="13349"/>
                    <a:pt x="18681" y="13146"/>
                    <a:pt x="18681" y="12902"/>
                  </a:cubicBezTo>
                  <a:cubicBezTo>
                    <a:pt x="18681" y="12658"/>
                    <a:pt x="18477" y="12454"/>
                    <a:pt x="18233" y="12454"/>
                  </a:cubicBezTo>
                  <a:close/>
                  <a:moveTo>
                    <a:pt x="19576" y="12454"/>
                  </a:moveTo>
                  <a:cubicBezTo>
                    <a:pt x="19332" y="12454"/>
                    <a:pt x="19128" y="12658"/>
                    <a:pt x="19128" y="12902"/>
                  </a:cubicBezTo>
                  <a:cubicBezTo>
                    <a:pt x="19128" y="13146"/>
                    <a:pt x="19332" y="13349"/>
                    <a:pt x="19576" y="13349"/>
                  </a:cubicBezTo>
                  <a:cubicBezTo>
                    <a:pt x="19820" y="13349"/>
                    <a:pt x="20024" y="13146"/>
                    <a:pt x="20024" y="12902"/>
                  </a:cubicBezTo>
                  <a:cubicBezTo>
                    <a:pt x="20024" y="12658"/>
                    <a:pt x="19820" y="12454"/>
                    <a:pt x="19576" y="12454"/>
                  </a:cubicBezTo>
                  <a:close/>
                  <a:moveTo>
                    <a:pt x="20919" y="12454"/>
                  </a:moveTo>
                  <a:cubicBezTo>
                    <a:pt x="20675" y="12454"/>
                    <a:pt x="20471" y="12658"/>
                    <a:pt x="20471" y="12902"/>
                  </a:cubicBezTo>
                  <a:cubicBezTo>
                    <a:pt x="20471" y="13146"/>
                    <a:pt x="20675" y="13349"/>
                    <a:pt x="20919" y="13349"/>
                  </a:cubicBezTo>
                  <a:cubicBezTo>
                    <a:pt x="21163" y="13349"/>
                    <a:pt x="21367" y="13146"/>
                    <a:pt x="21367" y="12902"/>
                  </a:cubicBezTo>
                  <a:cubicBezTo>
                    <a:pt x="21367" y="12658"/>
                    <a:pt x="21163" y="12454"/>
                    <a:pt x="20919" y="12454"/>
                  </a:cubicBezTo>
                  <a:close/>
                  <a:moveTo>
                    <a:pt x="367" y="12617"/>
                  </a:moveTo>
                  <a:cubicBezTo>
                    <a:pt x="163" y="12617"/>
                    <a:pt x="1" y="12780"/>
                    <a:pt x="1" y="13024"/>
                  </a:cubicBezTo>
                  <a:cubicBezTo>
                    <a:pt x="1" y="13227"/>
                    <a:pt x="163" y="13390"/>
                    <a:pt x="367" y="13390"/>
                  </a:cubicBezTo>
                  <a:lnTo>
                    <a:pt x="1954" y="13390"/>
                  </a:lnTo>
                  <a:cubicBezTo>
                    <a:pt x="2158" y="13390"/>
                    <a:pt x="2361" y="13227"/>
                    <a:pt x="2361" y="13024"/>
                  </a:cubicBezTo>
                  <a:cubicBezTo>
                    <a:pt x="2361" y="12780"/>
                    <a:pt x="2158" y="12617"/>
                    <a:pt x="1954" y="12617"/>
                  </a:cubicBezTo>
                  <a:close/>
                  <a:moveTo>
                    <a:pt x="8669" y="12617"/>
                  </a:moveTo>
                  <a:cubicBezTo>
                    <a:pt x="8425" y="12617"/>
                    <a:pt x="8262" y="12780"/>
                    <a:pt x="8262" y="13024"/>
                  </a:cubicBezTo>
                  <a:cubicBezTo>
                    <a:pt x="8262" y="13227"/>
                    <a:pt x="8425" y="13390"/>
                    <a:pt x="8669" y="13390"/>
                  </a:cubicBezTo>
                  <a:lnTo>
                    <a:pt x="12780" y="13390"/>
                  </a:lnTo>
                  <a:cubicBezTo>
                    <a:pt x="12983" y="13390"/>
                    <a:pt x="13146" y="13227"/>
                    <a:pt x="13146" y="13024"/>
                  </a:cubicBezTo>
                  <a:cubicBezTo>
                    <a:pt x="13146" y="12780"/>
                    <a:pt x="12983" y="12617"/>
                    <a:pt x="12780" y="12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7" name="Google Shape;1837;p35"/>
            <p:cNvSpPr/>
            <p:nvPr/>
          </p:nvSpPr>
          <p:spPr>
            <a:xfrm>
              <a:off x="2700975" y="3681100"/>
              <a:ext cx="534175" cy="335775"/>
            </a:xfrm>
            <a:custGeom>
              <a:avLst/>
              <a:gdLst/>
              <a:ahLst/>
              <a:cxnLst/>
              <a:rect l="l" t="t" r="r" b="b"/>
              <a:pathLst>
                <a:path w="21367" h="13431" extrusionOk="0">
                  <a:moveTo>
                    <a:pt x="367" y="82"/>
                  </a:moveTo>
                  <a:cubicBezTo>
                    <a:pt x="163" y="82"/>
                    <a:pt x="1" y="245"/>
                    <a:pt x="1" y="489"/>
                  </a:cubicBezTo>
                  <a:cubicBezTo>
                    <a:pt x="1" y="692"/>
                    <a:pt x="163" y="855"/>
                    <a:pt x="367" y="855"/>
                  </a:cubicBezTo>
                  <a:lnTo>
                    <a:pt x="1954" y="855"/>
                  </a:lnTo>
                  <a:cubicBezTo>
                    <a:pt x="2158" y="855"/>
                    <a:pt x="2361" y="692"/>
                    <a:pt x="2361" y="489"/>
                  </a:cubicBezTo>
                  <a:cubicBezTo>
                    <a:pt x="2361" y="245"/>
                    <a:pt x="2158" y="82"/>
                    <a:pt x="1954" y="82"/>
                  </a:cubicBezTo>
                  <a:close/>
                  <a:moveTo>
                    <a:pt x="3704" y="82"/>
                  </a:moveTo>
                  <a:cubicBezTo>
                    <a:pt x="3501" y="82"/>
                    <a:pt x="3338" y="245"/>
                    <a:pt x="3338" y="489"/>
                  </a:cubicBezTo>
                  <a:cubicBezTo>
                    <a:pt x="3338" y="692"/>
                    <a:pt x="3501" y="855"/>
                    <a:pt x="3704" y="855"/>
                  </a:cubicBezTo>
                  <a:lnTo>
                    <a:pt x="7855" y="855"/>
                  </a:lnTo>
                  <a:cubicBezTo>
                    <a:pt x="8059" y="855"/>
                    <a:pt x="8222" y="692"/>
                    <a:pt x="8222" y="489"/>
                  </a:cubicBezTo>
                  <a:cubicBezTo>
                    <a:pt x="8222" y="245"/>
                    <a:pt x="8059" y="82"/>
                    <a:pt x="7855" y="82"/>
                  </a:cubicBezTo>
                  <a:close/>
                  <a:moveTo>
                    <a:pt x="9605" y="0"/>
                  </a:moveTo>
                  <a:cubicBezTo>
                    <a:pt x="9361" y="0"/>
                    <a:pt x="9158" y="204"/>
                    <a:pt x="9158" y="489"/>
                  </a:cubicBezTo>
                  <a:cubicBezTo>
                    <a:pt x="9158" y="733"/>
                    <a:pt x="9361" y="936"/>
                    <a:pt x="9605" y="936"/>
                  </a:cubicBezTo>
                  <a:cubicBezTo>
                    <a:pt x="9849" y="936"/>
                    <a:pt x="10053" y="733"/>
                    <a:pt x="10053" y="489"/>
                  </a:cubicBezTo>
                  <a:cubicBezTo>
                    <a:pt x="10053" y="204"/>
                    <a:pt x="9849" y="0"/>
                    <a:pt x="9605" y="0"/>
                  </a:cubicBezTo>
                  <a:close/>
                  <a:moveTo>
                    <a:pt x="10948" y="0"/>
                  </a:moveTo>
                  <a:cubicBezTo>
                    <a:pt x="10704" y="0"/>
                    <a:pt x="10501" y="204"/>
                    <a:pt x="10501" y="489"/>
                  </a:cubicBezTo>
                  <a:cubicBezTo>
                    <a:pt x="10501" y="733"/>
                    <a:pt x="10704" y="936"/>
                    <a:pt x="10948" y="936"/>
                  </a:cubicBezTo>
                  <a:cubicBezTo>
                    <a:pt x="11192" y="936"/>
                    <a:pt x="11396" y="733"/>
                    <a:pt x="11396" y="489"/>
                  </a:cubicBezTo>
                  <a:cubicBezTo>
                    <a:pt x="11396" y="204"/>
                    <a:pt x="11192" y="0"/>
                    <a:pt x="10948" y="0"/>
                  </a:cubicBezTo>
                  <a:close/>
                  <a:moveTo>
                    <a:pt x="12291" y="0"/>
                  </a:moveTo>
                  <a:cubicBezTo>
                    <a:pt x="12047" y="0"/>
                    <a:pt x="11844" y="204"/>
                    <a:pt x="11844" y="489"/>
                  </a:cubicBezTo>
                  <a:cubicBezTo>
                    <a:pt x="11844" y="733"/>
                    <a:pt x="12047" y="936"/>
                    <a:pt x="12291" y="936"/>
                  </a:cubicBezTo>
                  <a:cubicBezTo>
                    <a:pt x="12535" y="936"/>
                    <a:pt x="12739" y="733"/>
                    <a:pt x="12739" y="489"/>
                  </a:cubicBezTo>
                  <a:cubicBezTo>
                    <a:pt x="12739" y="204"/>
                    <a:pt x="12535" y="0"/>
                    <a:pt x="12291" y="0"/>
                  </a:cubicBezTo>
                  <a:close/>
                  <a:moveTo>
                    <a:pt x="13634" y="0"/>
                  </a:moveTo>
                  <a:cubicBezTo>
                    <a:pt x="13390" y="0"/>
                    <a:pt x="13187" y="204"/>
                    <a:pt x="13187" y="489"/>
                  </a:cubicBezTo>
                  <a:cubicBezTo>
                    <a:pt x="13187" y="733"/>
                    <a:pt x="13390" y="936"/>
                    <a:pt x="13634" y="936"/>
                  </a:cubicBezTo>
                  <a:cubicBezTo>
                    <a:pt x="13878" y="936"/>
                    <a:pt x="14082" y="733"/>
                    <a:pt x="14082" y="489"/>
                  </a:cubicBezTo>
                  <a:cubicBezTo>
                    <a:pt x="14082" y="204"/>
                    <a:pt x="13878" y="0"/>
                    <a:pt x="13634" y="0"/>
                  </a:cubicBezTo>
                  <a:close/>
                  <a:moveTo>
                    <a:pt x="14977" y="0"/>
                  </a:moveTo>
                  <a:cubicBezTo>
                    <a:pt x="14733" y="0"/>
                    <a:pt x="14530" y="204"/>
                    <a:pt x="14530" y="489"/>
                  </a:cubicBezTo>
                  <a:cubicBezTo>
                    <a:pt x="14530" y="733"/>
                    <a:pt x="14733" y="936"/>
                    <a:pt x="14977" y="936"/>
                  </a:cubicBezTo>
                  <a:cubicBezTo>
                    <a:pt x="15221" y="936"/>
                    <a:pt x="15425" y="733"/>
                    <a:pt x="15425" y="489"/>
                  </a:cubicBezTo>
                  <a:cubicBezTo>
                    <a:pt x="15425" y="204"/>
                    <a:pt x="15221" y="0"/>
                    <a:pt x="14977" y="0"/>
                  </a:cubicBezTo>
                  <a:close/>
                  <a:moveTo>
                    <a:pt x="16320" y="0"/>
                  </a:moveTo>
                  <a:cubicBezTo>
                    <a:pt x="16076" y="0"/>
                    <a:pt x="15873" y="204"/>
                    <a:pt x="15873" y="489"/>
                  </a:cubicBezTo>
                  <a:cubicBezTo>
                    <a:pt x="15873" y="733"/>
                    <a:pt x="16076" y="936"/>
                    <a:pt x="16320" y="936"/>
                  </a:cubicBezTo>
                  <a:cubicBezTo>
                    <a:pt x="16564" y="936"/>
                    <a:pt x="16768" y="733"/>
                    <a:pt x="16768" y="489"/>
                  </a:cubicBezTo>
                  <a:cubicBezTo>
                    <a:pt x="16768" y="204"/>
                    <a:pt x="16564" y="0"/>
                    <a:pt x="16320" y="0"/>
                  </a:cubicBezTo>
                  <a:close/>
                  <a:moveTo>
                    <a:pt x="367" y="1872"/>
                  </a:moveTo>
                  <a:cubicBezTo>
                    <a:pt x="163" y="1872"/>
                    <a:pt x="1" y="2035"/>
                    <a:pt x="1" y="2279"/>
                  </a:cubicBezTo>
                  <a:cubicBezTo>
                    <a:pt x="1" y="2483"/>
                    <a:pt x="163" y="2646"/>
                    <a:pt x="367" y="2646"/>
                  </a:cubicBezTo>
                  <a:lnTo>
                    <a:pt x="1954" y="2646"/>
                  </a:lnTo>
                  <a:cubicBezTo>
                    <a:pt x="2158" y="2646"/>
                    <a:pt x="2361" y="2483"/>
                    <a:pt x="2361" y="2279"/>
                  </a:cubicBezTo>
                  <a:cubicBezTo>
                    <a:pt x="2361" y="2035"/>
                    <a:pt x="2158" y="1872"/>
                    <a:pt x="1954" y="1872"/>
                  </a:cubicBezTo>
                  <a:close/>
                  <a:moveTo>
                    <a:pt x="3704" y="1872"/>
                  </a:moveTo>
                  <a:cubicBezTo>
                    <a:pt x="3501" y="1872"/>
                    <a:pt x="3338" y="2035"/>
                    <a:pt x="3338" y="2279"/>
                  </a:cubicBezTo>
                  <a:cubicBezTo>
                    <a:pt x="3338" y="2483"/>
                    <a:pt x="3501" y="2646"/>
                    <a:pt x="3704" y="2646"/>
                  </a:cubicBezTo>
                  <a:lnTo>
                    <a:pt x="7855" y="2646"/>
                  </a:lnTo>
                  <a:cubicBezTo>
                    <a:pt x="8059" y="2646"/>
                    <a:pt x="8222" y="2483"/>
                    <a:pt x="8222" y="2279"/>
                  </a:cubicBezTo>
                  <a:cubicBezTo>
                    <a:pt x="8222" y="2035"/>
                    <a:pt x="8059" y="1872"/>
                    <a:pt x="7855" y="1872"/>
                  </a:cubicBezTo>
                  <a:close/>
                  <a:moveTo>
                    <a:pt x="367" y="3663"/>
                  </a:moveTo>
                  <a:cubicBezTo>
                    <a:pt x="163" y="3663"/>
                    <a:pt x="1" y="3867"/>
                    <a:pt x="1" y="4070"/>
                  </a:cubicBezTo>
                  <a:cubicBezTo>
                    <a:pt x="1" y="4274"/>
                    <a:pt x="163" y="4436"/>
                    <a:pt x="367" y="4436"/>
                  </a:cubicBezTo>
                  <a:lnTo>
                    <a:pt x="1954" y="4436"/>
                  </a:lnTo>
                  <a:cubicBezTo>
                    <a:pt x="2158" y="4436"/>
                    <a:pt x="2361" y="4274"/>
                    <a:pt x="2361" y="4070"/>
                  </a:cubicBezTo>
                  <a:cubicBezTo>
                    <a:pt x="2361" y="3867"/>
                    <a:pt x="2158" y="3663"/>
                    <a:pt x="1954" y="3663"/>
                  </a:cubicBezTo>
                  <a:close/>
                  <a:moveTo>
                    <a:pt x="3704" y="3663"/>
                  </a:moveTo>
                  <a:cubicBezTo>
                    <a:pt x="3501" y="3663"/>
                    <a:pt x="3338" y="3867"/>
                    <a:pt x="3338" y="4070"/>
                  </a:cubicBezTo>
                  <a:cubicBezTo>
                    <a:pt x="3338" y="4274"/>
                    <a:pt x="3501" y="4436"/>
                    <a:pt x="3704" y="4436"/>
                  </a:cubicBezTo>
                  <a:lnTo>
                    <a:pt x="7855" y="4436"/>
                  </a:lnTo>
                  <a:cubicBezTo>
                    <a:pt x="8059" y="4436"/>
                    <a:pt x="8222" y="4274"/>
                    <a:pt x="8222" y="4070"/>
                  </a:cubicBezTo>
                  <a:cubicBezTo>
                    <a:pt x="8222" y="3867"/>
                    <a:pt x="8059" y="3663"/>
                    <a:pt x="7855" y="3663"/>
                  </a:cubicBezTo>
                  <a:close/>
                  <a:moveTo>
                    <a:pt x="9605" y="3622"/>
                  </a:moveTo>
                  <a:cubicBezTo>
                    <a:pt x="9361" y="3622"/>
                    <a:pt x="9158" y="3826"/>
                    <a:pt x="9158" y="4070"/>
                  </a:cubicBezTo>
                  <a:cubicBezTo>
                    <a:pt x="9158" y="4314"/>
                    <a:pt x="9361" y="4518"/>
                    <a:pt x="9605" y="4518"/>
                  </a:cubicBezTo>
                  <a:cubicBezTo>
                    <a:pt x="9849" y="4518"/>
                    <a:pt x="10053" y="4314"/>
                    <a:pt x="10053" y="4070"/>
                  </a:cubicBezTo>
                  <a:cubicBezTo>
                    <a:pt x="10053" y="3826"/>
                    <a:pt x="9849" y="3622"/>
                    <a:pt x="9605" y="3622"/>
                  </a:cubicBezTo>
                  <a:close/>
                  <a:moveTo>
                    <a:pt x="10948" y="3622"/>
                  </a:moveTo>
                  <a:cubicBezTo>
                    <a:pt x="10704" y="3622"/>
                    <a:pt x="10501" y="3826"/>
                    <a:pt x="10501" y="4070"/>
                  </a:cubicBezTo>
                  <a:cubicBezTo>
                    <a:pt x="10501" y="4314"/>
                    <a:pt x="10704" y="4518"/>
                    <a:pt x="10948" y="4518"/>
                  </a:cubicBezTo>
                  <a:cubicBezTo>
                    <a:pt x="11192" y="4518"/>
                    <a:pt x="11396" y="4314"/>
                    <a:pt x="11396" y="4070"/>
                  </a:cubicBezTo>
                  <a:cubicBezTo>
                    <a:pt x="11396" y="3826"/>
                    <a:pt x="11192" y="3622"/>
                    <a:pt x="10948" y="3622"/>
                  </a:cubicBezTo>
                  <a:close/>
                  <a:moveTo>
                    <a:pt x="12291" y="3622"/>
                  </a:moveTo>
                  <a:cubicBezTo>
                    <a:pt x="12047" y="3622"/>
                    <a:pt x="11844" y="3826"/>
                    <a:pt x="11844" y="4070"/>
                  </a:cubicBezTo>
                  <a:cubicBezTo>
                    <a:pt x="11844" y="4314"/>
                    <a:pt x="12047" y="4518"/>
                    <a:pt x="12291" y="4518"/>
                  </a:cubicBezTo>
                  <a:cubicBezTo>
                    <a:pt x="12535" y="4518"/>
                    <a:pt x="12739" y="4314"/>
                    <a:pt x="12739" y="4070"/>
                  </a:cubicBezTo>
                  <a:cubicBezTo>
                    <a:pt x="12739" y="3826"/>
                    <a:pt x="12535" y="3622"/>
                    <a:pt x="12291" y="3622"/>
                  </a:cubicBezTo>
                  <a:close/>
                  <a:moveTo>
                    <a:pt x="13634" y="3622"/>
                  </a:moveTo>
                  <a:cubicBezTo>
                    <a:pt x="13390" y="3622"/>
                    <a:pt x="13187" y="3826"/>
                    <a:pt x="13187" y="4070"/>
                  </a:cubicBezTo>
                  <a:cubicBezTo>
                    <a:pt x="13187" y="4314"/>
                    <a:pt x="13390" y="4518"/>
                    <a:pt x="13634" y="4518"/>
                  </a:cubicBezTo>
                  <a:cubicBezTo>
                    <a:pt x="13878" y="4518"/>
                    <a:pt x="14082" y="4314"/>
                    <a:pt x="14082" y="4070"/>
                  </a:cubicBezTo>
                  <a:cubicBezTo>
                    <a:pt x="14082" y="3826"/>
                    <a:pt x="13878" y="3622"/>
                    <a:pt x="13634" y="3622"/>
                  </a:cubicBezTo>
                  <a:close/>
                  <a:moveTo>
                    <a:pt x="14977" y="3622"/>
                  </a:moveTo>
                  <a:cubicBezTo>
                    <a:pt x="14733" y="3622"/>
                    <a:pt x="14530" y="3826"/>
                    <a:pt x="14530" y="4070"/>
                  </a:cubicBezTo>
                  <a:cubicBezTo>
                    <a:pt x="14530" y="4314"/>
                    <a:pt x="14733" y="4518"/>
                    <a:pt x="14977" y="4518"/>
                  </a:cubicBezTo>
                  <a:cubicBezTo>
                    <a:pt x="15221" y="4518"/>
                    <a:pt x="15425" y="4314"/>
                    <a:pt x="15425" y="4070"/>
                  </a:cubicBezTo>
                  <a:cubicBezTo>
                    <a:pt x="15425" y="3826"/>
                    <a:pt x="15221" y="3622"/>
                    <a:pt x="14977" y="3622"/>
                  </a:cubicBezTo>
                  <a:close/>
                  <a:moveTo>
                    <a:pt x="16320" y="3622"/>
                  </a:moveTo>
                  <a:cubicBezTo>
                    <a:pt x="16076" y="3622"/>
                    <a:pt x="15873" y="3826"/>
                    <a:pt x="15873" y="4070"/>
                  </a:cubicBezTo>
                  <a:cubicBezTo>
                    <a:pt x="15873" y="4314"/>
                    <a:pt x="16076" y="4518"/>
                    <a:pt x="16320" y="4518"/>
                  </a:cubicBezTo>
                  <a:cubicBezTo>
                    <a:pt x="16564" y="4518"/>
                    <a:pt x="16768" y="4314"/>
                    <a:pt x="16768" y="4070"/>
                  </a:cubicBezTo>
                  <a:cubicBezTo>
                    <a:pt x="16768" y="3826"/>
                    <a:pt x="16564" y="3622"/>
                    <a:pt x="16320" y="3622"/>
                  </a:cubicBezTo>
                  <a:close/>
                  <a:moveTo>
                    <a:pt x="367" y="5454"/>
                  </a:moveTo>
                  <a:cubicBezTo>
                    <a:pt x="163" y="5454"/>
                    <a:pt x="1" y="5657"/>
                    <a:pt x="1" y="5861"/>
                  </a:cubicBezTo>
                  <a:cubicBezTo>
                    <a:pt x="1" y="6064"/>
                    <a:pt x="163" y="6227"/>
                    <a:pt x="367" y="6227"/>
                  </a:cubicBezTo>
                  <a:lnTo>
                    <a:pt x="1954" y="6227"/>
                  </a:lnTo>
                  <a:cubicBezTo>
                    <a:pt x="2158" y="6227"/>
                    <a:pt x="2361" y="6064"/>
                    <a:pt x="2361" y="5861"/>
                  </a:cubicBezTo>
                  <a:cubicBezTo>
                    <a:pt x="2361" y="5657"/>
                    <a:pt x="2158" y="5454"/>
                    <a:pt x="1954" y="5454"/>
                  </a:cubicBezTo>
                  <a:close/>
                  <a:moveTo>
                    <a:pt x="3704" y="5454"/>
                  </a:moveTo>
                  <a:cubicBezTo>
                    <a:pt x="3501" y="5454"/>
                    <a:pt x="3338" y="5657"/>
                    <a:pt x="3338" y="5861"/>
                  </a:cubicBezTo>
                  <a:cubicBezTo>
                    <a:pt x="3338" y="6064"/>
                    <a:pt x="3501" y="6227"/>
                    <a:pt x="3704" y="6227"/>
                  </a:cubicBezTo>
                  <a:lnTo>
                    <a:pt x="7855" y="6227"/>
                  </a:lnTo>
                  <a:cubicBezTo>
                    <a:pt x="8059" y="6227"/>
                    <a:pt x="8222" y="6064"/>
                    <a:pt x="8222" y="5861"/>
                  </a:cubicBezTo>
                  <a:cubicBezTo>
                    <a:pt x="8222" y="5657"/>
                    <a:pt x="8059" y="5454"/>
                    <a:pt x="7855" y="5454"/>
                  </a:cubicBezTo>
                  <a:close/>
                  <a:moveTo>
                    <a:pt x="367" y="7285"/>
                  </a:moveTo>
                  <a:cubicBezTo>
                    <a:pt x="163" y="7285"/>
                    <a:pt x="1" y="7448"/>
                    <a:pt x="1" y="7651"/>
                  </a:cubicBezTo>
                  <a:cubicBezTo>
                    <a:pt x="1" y="7855"/>
                    <a:pt x="163" y="8058"/>
                    <a:pt x="367" y="8058"/>
                  </a:cubicBezTo>
                  <a:lnTo>
                    <a:pt x="1954" y="8058"/>
                  </a:lnTo>
                  <a:cubicBezTo>
                    <a:pt x="2158" y="8058"/>
                    <a:pt x="2361" y="7855"/>
                    <a:pt x="2361" y="7651"/>
                  </a:cubicBezTo>
                  <a:cubicBezTo>
                    <a:pt x="2361" y="7448"/>
                    <a:pt x="2158" y="7285"/>
                    <a:pt x="1954" y="7285"/>
                  </a:cubicBezTo>
                  <a:close/>
                  <a:moveTo>
                    <a:pt x="3704" y="7285"/>
                  </a:moveTo>
                  <a:cubicBezTo>
                    <a:pt x="3501" y="7285"/>
                    <a:pt x="3338" y="7448"/>
                    <a:pt x="3338" y="7651"/>
                  </a:cubicBezTo>
                  <a:cubicBezTo>
                    <a:pt x="3338" y="7855"/>
                    <a:pt x="3501" y="8058"/>
                    <a:pt x="3704" y="8058"/>
                  </a:cubicBezTo>
                  <a:lnTo>
                    <a:pt x="7855" y="8058"/>
                  </a:lnTo>
                  <a:cubicBezTo>
                    <a:pt x="8059" y="8058"/>
                    <a:pt x="8222" y="7855"/>
                    <a:pt x="8222" y="7651"/>
                  </a:cubicBezTo>
                  <a:cubicBezTo>
                    <a:pt x="8222" y="7448"/>
                    <a:pt x="8059" y="7285"/>
                    <a:pt x="7855" y="7285"/>
                  </a:cubicBezTo>
                  <a:close/>
                  <a:moveTo>
                    <a:pt x="14204" y="8791"/>
                  </a:moveTo>
                  <a:cubicBezTo>
                    <a:pt x="13960" y="8791"/>
                    <a:pt x="13756" y="8994"/>
                    <a:pt x="13756" y="9239"/>
                  </a:cubicBezTo>
                  <a:cubicBezTo>
                    <a:pt x="13756" y="9483"/>
                    <a:pt x="13960" y="9686"/>
                    <a:pt x="14204" y="9686"/>
                  </a:cubicBezTo>
                  <a:cubicBezTo>
                    <a:pt x="14448" y="9686"/>
                    <a:pt x="14652" y="9483"/>
                    <a:pt x="14652" y="9239"/>
                  </a:cubicBezTo>
                  <a:cubicBezTo>
                    <a:pt x="14652" y="8994"/>
                    <a:pt x="14448" y="8791"/>
                    <a:pt x="14204" y="8791"/>
                  </a:cubicBezTo>
                  <a:close/>
                  <a:moveTo>
                    <a:pt x="15547" y="8791"/>
                  </a:moveTo>
                  <a:cubicBezTo>
                    <a:pt x="15303" y="8791"/>
                    <a:pt x="15099" y="8994"/>
                    <a:pt x="15099" y="9239"/>
                  </a:cubicBezTo>
                  <a:cubicBezTo>
                    <a:pt x="15099" y="9483"/>
                    <a:pt x="15303" y="9686"/>
                    <a:pt x="15547" y="9686"/>
                  </a:cubicBezTo>
                  <a:cubicBezTo>
                    <a:pt x="15791" y="9686"/>
                    <a:pt x="15995" y="9483"/>
                    <a:pt x="15995" y="9239"/>
                  </a:cubicBezTo>
                  <a:cubicBezTo>
                    <a:pt x="15995" y="8994"/>
                    <a:pt x="15791" y="8791"/>
                    <a:pt x="15547" y="8791"/>
                  </a:cubicBezTo>
                  <a:close/>
                  <a:moveTo>
                    <a:pt x="16890" y="8791"/>
                  </a:moveTo>
                  <a:cubicBezTo>
                    <a:pt x="16646" y="8791"/>
                    <a:pt x="16442" y="8994"/>
                    <a:pt x="16442" y="9239"/>
                  </a:cubicBezTo>
                  <a:cubicBezTo>
                    <a:pt x="16442" y="9483"/>
                    <a:pt x="16646" y="9686"/>
                    <a:pt x="16890" y="9686"/>
                  </a:cubicBezTo>
                  <a:cubicBezTo>
                    <a:pt x="17134" y="9686"/>
                    <a:pt x="17338" y="9483"/>
                    <a:pt x="17338" y="9239"/>
                  </a:cubicBezTo>
                  <a:cubicBezTo>
                    <a:pt x="17338" y="8994"/>
                    <a:pt x="17134" y="8791"/>
                    <a:pt x="16890" y="8791"/>
                  </a:cubicBezTo>
                  <a:close/>
                  <a:moveTo>
                    <a:pt x="18233" y="8791"/>
                  </a:moveTo>
                  <a:cubicBezTo>
                    <a:pt x="17989" y="8791"/>
                    <a:pt x="17785" y="8994"/>
                    <a:pt x="17785" y="9239"/>
                  </a:cubicBezTo>
                  <a:cubicBezTo>
                    <a:pt x="17785" y="9483"/>
                    <a:pt x="17989" y="9686"/>
                    <a:pt x="18233" y="9686"/>
                  </a:cubicBezTo>
                  <a:cubicBezTo>
                    <a:pt x="18477" y="9686"/>
                    <a:pt x="18681" y="9483"/>
                    <a:pt x="18681" y="9239"/>
                  </a:cubicBezTo>
                  <a:cubicBezTo>
                    <a:pt x="18681" y="8994"/>
                    <a:pt x="18477" y="8791"/>
                    <a:pt x="18233" y="8791"/>
                  </a:cubicBezTo>
                  <a:close/>
                  <a:moveTo>
                    <a:pt x="19576" y="8791"/>
                  </a:moveTo>
                  <a:cubicBezTo>
                    <a:pt x="19332" y="8791"/>
                    <a:pt x="19128" y="8994"/>
                    <a:pt x="19128" y="9239"/>
                  </a:cubicBezTo>
                  <a:cubicBezTo>
                    <a:pt x="19128" y="9483"/>
                    <a:pt x="19332" y="9686"/>
                    <a:pt x="19576" y="9686"/>
                  </a:cubicBezTo>
                  <a:cubicBezTo>
                    <a:pt x="19820" y="9686"/>
                    <a:pt x="20024" y="9483"/>
                    <a:pt x="20024" y="9239"/>
                  </a:cubicBezTo>
                  <a:cubicBezTo>
                    <a:pt x="20024" y="8994"/>
                    <a:pt x="19820" y="8791"/>
                    <a:pt x="19576" y="8791"/>
                  </a:cubicBezTo>
                  <a:close/>
                  <a:moveTo>
                    <a:pt x="20919" y="8791"/>
                  </a:moveTo>
                  <a:cubicBezTo>
                    <a:pt x="20675" y="8791"/>
                    <a:pt x="20471" y="8994"/>
                    <a:pt x="20471" y="9239"/>
                  </a:cubicBezTo>
                  <a:cubicBezTo>
                    <a:pt x="20471" y="9483"/>
                    <a:pt x="20675" y="9686"/>
                    <a:pt x="20919" y="9686"/>
                  </a:cubicBezTo>
                  <a:cubicBezTo>
                    <a:pt x="21163" y="9686"/>
                    <a:pt x="21367" y="9483"/>
                    <a:pt x="21367" y="9239"/>
                  </a:cubicBezTo>
                  <a:cubicBezTo>
                    <a:pt x="21367" y="8994"/>
                    <a:pt x="21163" y="8791"/>
                    <a:pt x="20919" y="8791"/>
                  </a:cubicBezTo>
                  <a:close/>
                  <a:moveTo>
                    <a:pt x="367" y="9076"/>
                  </a:moveTo>
                  <a:cubicBezTo>
                    <a:pt x="163" y="9076"/>
                    <a:pt x="1" y="9239"/>
                    <a:pt x="1" y="9442"/>
                  </a:cubicBezTo>
                  <a:cubicBezTo>
                    <a:pt x="1" y="9646"/>
                    <a:pt x="163" y="9849"/>
                    <a:pt x="367" y="9849"/>
                  </a:cubicBezTo>
                  <a:lnTo>
                    <a:pt x="1954" y="9849"/>
                  </a:lnTo>
                  <a:cubicBezTo>
                    <a:pt x="2158" y="9849"/>
                    <a:pt x="2361" y="9646"/>
                    <a:pt x="2361" y="9442"/>
                  </a:cubicBezTo>
                  <a:cubicBezTo>
                    <a:pt x="2361" y="9239"/>
                    <a:pt x="2158" y="9076"/>
                    <a:pt x="1954" y="9076"/>
                  </a:cubicBezTo>
                  <a:close/>
                  <a:moveTo>
                    <a:pt x="8669" y="9076"/>
                  </a:moveTo>
                  <a:cubicBezTo>
                    <a:pt x="8425" y="9076"/>
                    <a:pt x="8262" y="9239"/>
                    <a:pt x="8262" y="9442"/>
                  </a:cubicBezTo>
                  <a:cubicBezTo>
                    <a:pt x="8262" y="9646"/>
                    <a:pt x="8425" y="9849"/>
                    <a:pt x="8669" y="9849"/>
                  </a:cubicBezTo>
                  <a:lnTo>
                    <a:pt x="12780" y="9849"/>
                  </a:lnTo>
                  <a:cubicBezTo>
                    <a:pt x="12983" y="9849"/>
                    <a:pt x="13146" y="9646"/>
                    <a:pt x="13146" y="9442"/>
                  </a:cubicBezTo>
                  <a:cubicBezTo>
                    <a:pt x="13146" y="9239"/>
                    <a:pt x="12983" y="9076"/>
                    <a:pt x="12780" y="9076"/>
                  </a:cubicBezTo>
                  <a:close/>
                  <a:moveTo>
                    <a:pt x="367" y="10867"/>
                  </a:moveTo>
                  <a:cubicBezTo>
                    <a:pt x="163" y="10867"/>
                    <a:pt x="1" y="11029"/>
                    <a:pt x="1" y="11233"/>
                  </a:cubicBezTo>
                  <a:cubicBezTo>
                    <a:pt x="1" y="11477"/>
                    <a:pt x="163" y="11640"/>
                    <a:pt x="367" y="11640"/>
                  </a:cubicBezTo>
                  <a:lnTo>
                    <a:pt x="1954" y="11640"/>
                  </a:lnTo>
                  <a:cubicBezTo>
                    <a:pt x="2158" y="11640"/>
                    <a:pt x="2361" y="11477"/>
                    <a:pt x="2361" y="11233"/>
                  </a:cubicBezTo>
                  <a:cubicBezTo>
                    <a:pt x="2361" y="11029"/>
                    <a:pt x="2158" y="10867"/>
                    <a:pt x="1954" y="10867"/>
                  </a:cubicBezTo>
                  <a:close/>
                  <a:moveTo>
                    <a:pt x="8669" y="10867"/>
                  </a:moveTo>
                  <a:cubicBezTo>
                    <a:pt x="8425" y="10867"/>
                    <a:pt x="8262" y="11029"/>
                    <a:pt x="8262" y="11233"/>
                  </a:cubicBezTo>
                  <a:cubicBezTo>
                    <a:pt x="8262" y="11477"/>
                    <a:pt x="8425" y="11640"/>
                    <a:pt x="8669" y="11640"/>
                  </a:cubicBezTo>
                  <a:lnTo>
                    <a:pt x="12780" y="11640"/>
                  </a:lnTo>
                  <a:cubicBezTo>
                    <a:pt x="12983" y="11640"/>
                    <a:pt x="13146" y="11477"/>
                    <a:pt x="13146" y="11233"/>
                  </a:cubicBezTo>
                  <a:cubicBezTo>
                    <a:pt x="13146" y="11029"/>
                    <a:pt x="12983" y="10867"/>
                    <a:pt x="12780" y="10867"/>
                  </a:cubicBezTo>
                  <a:close/>
                  <a:moveTo>
                    <a:pt x="14204" y="12494"/>
                  </a:moveTo>
                  <a:cubicBezTo>
                    <a:pt x="13960" y="12494"/>
                    <a:pt x="13756" y="12698"/>
                    <a:pt x="13756" y="12942"/>
                  </a:cubicBezTo>
                  <a:cubicBezTo>
                    <a:pt x="13756" y="13186"/>
                    <a:pt x="13960" y="13390"/>
                    <a:pt x="14204" y="13390"/>
                  </a:cubicBezTo>
                  <a:cubicBezTo>
                    <a:pt x="14448" y="13390"/>
                    <a:pt x="14652" y="13186"/>
                    <a:pt x="14652" y="12942"/>
                  </a:cubicBezTo>
                  <a:cubicBezTo>
                    <a:pt x="14652" y="12698"/>
                    <a:pt x="14448" y="12494"/>
                    <a:pt x="14204" y="12494"/>
                  </a:cubicBezTo>
                  <a:close/>
                  <a:moveTo>
                    <a:pt x="15547" y="12494"/>
                  </a:moveTo>
                  <a:cubicBezTo>
                    <a:pt x="15303" y="12494"/>
                    <a:pt x="15099" y="12698"/>
                    <a:pt x="15099" y="12942"/>
                  </a:cubicBezTo>
                  <a:cubicBezTo>
                    <a:pt x="15099" y="13186"/>
                    <a:pt x="15303" y="13390"/>
                    <a:pt x="15547" y="13390"/>
                  </a:cubicBezTo>
                  <a:cubicBezTo>
                    <a:pt x="15791" y="13390"/>
                    <a:pt x="15995" y="13186"/>
                    <a:pt x="15995" y="12942"/>
                  </a:cubicBezTo>
                  <a:cubicBezTo>
                    <a:pt x="15995" y="12698"/>
                    <a:pt x="15791" y="12494"/>
                    <a:pt x="15547" y="12494"/>
                  </a:cubicBezTo>
                  <a:close/>
                  <a:moveTo>
                    <a:pt x="16890" y="12494"/>
                  </a:moveTo>
                  <a:cubicBezTo>
                    <a:pt x="16646" y="12494"/>
                    <a:pt x="16442" y="12698"/>
                    <a:pt x="16442" y="12942"/>
                  </a:cubicBezTo>
                  <a:cubicBezTo>
                    <a:pt x="16442" y="13186"/>
                    <a:pt x="16646" y="13390"/>
                    <a:pt x="16890" y="13390"/>
                  </a:cubicBezTo>
                  <a:cubicBezTo>
                    <a:pt x="17134" y="13390"/>
                    <a:pt x="17338" y="13186"/>
                    <a:pt x="17338" y="12942"/>
                  </a:cubicBezTo>
                  <a:cubicBezTo>
                    <a:pt x="17338" y="12698"/>
                    <a:pt x="17134" y="12494"/>
                    <a:pt x="16890" y="12494"/>
                  </a:cubicBezTo>
                  <a:close/>
                  <a:moveTo>
                    <a:pt x="18233" y="12494"/>
                  </a:moveTo>
                  <a:cubicBezTo>
                    <a:pt x="17989" y="12494"/>
                    <a:pt x="17785" y="12698"/>
                    <a:pt x="17785" y="12942"/>
                  </a:cubicBezTo>
                  <a:cubicBezTo>
                    <a:pt x="17785" y="13186"/>
                    <a:pt x="17989" y="13390"/>
                    <a:pt x="18233" y="13390"/>
                  </a:cubicBezTo>
                  <a:cubicBezTo>
                    <a:pt x="18477" y="13390"/>
                    <a:pt x="18681" y="13186"/>
                    <a:pt x="18681" y="12942"/>
                  </a:cubicBezTo>
                  <a:cubicBezTo>
                    <a:pt x="18681" y="12698"/>
                    <a:pt x="18477" y="12494"/>
                    <a:pt x="18233" y="12494"/>
                  </a:cubicBezTo>
                  <a:close/>
                  <a:moveTo>
                    <a:pt x="19576" y="12494"/>
                  </a:moveTo>
                  <a:cubicBezTo>
                    <a:pt x="19332" y="12494"/>
                    <a:pt x="19128" y="12698"/>
                    <a:pt x="19128" y="12942"/>
                  </a:cubicBezTo>
                  <a:cubicBezTo>
                    <a:pt x="19128" y="13186"/>
                    <a:pt x="19332" y="13390"/>
                    <a:pt x="19576" y="13390"/>
                  </a:cubicBezTo>
                  <a:cubicBezTo>
                    <a:pt x="19820" y="13390"/>
                    <a:pt x="20024" y="13186"/>
                    <a:pt x="20024" y="12942"/>
                  </a:cubicBezTo>
                  <a:cubicBezTo>
                    <a:pt x="20024" y="12698"/>
                    <a:pt x="19820" y="12494"/>
                    <a:pt x="19576" y="12494"/>
                  </a:cubicBezTo>
                  <a:close/>
                  <a:moveTo>
                    <a:pt x="20919" y="12494"/>
                  </a:moveTo>
                  <a:cubicBezTo>
                    <a:pt x="20675" y="12494"/>
                    <a:pt x="20471" y="12698"/>
                    <a:pt x="20471" y="12942"/>
                  </a:cubicBezTo>
                  <a:cubicBezTo>
                    <a:pt x="20471" y="13186"/>
                    <a:pt x="20675" y="13390"/>
                    <a:pt x="20919" y="13390"/>
                  </a:cubicBezTo>
                  <a:cubicBezTo>
                    <a:pt x="21163" y="13390"/>
                    <a:pt x="21367" y="13186"/>
                    <a:pt x="21367" y="12942"/>
                  </a:cubicBezTo>
                  <a:cubicBezTo>
                    <a:pt x="21367" y="12698"/>
                    <a:pt x="21163" y="12494"/>
                    <a:pt x="20919" y="12494"/>
                  </a:cubicBezTo>
                  <a:close/>
                  <a:moveTo>
                    <a:pt x="367" y="12657"/>
                  </a:moveTo>
                  <a:cubicBezTo>
                    <a:pt x="163" y="12657"/>
                    <a:pt x="1" y="12820"/>
                    <a:pt x="1" y="13064"/>
                  </a:cubicBezTo>
                  <a:cubicBezTo>
                    <a:pt x="1" y="13268"/>
                    <a:pt x="163" y="13430"/>
                    <a:pt x="367" y="13430"/>
                  </a:cubicBezTo>
                  <a:lnTo>
                    <a:pt x="1954" y="13430"/>
                  </a:lnTo>
                  <a:cubicBezTo>
                    <a:pt x="2158" y="13430"/>
                    <a:pt x="2361" y="13268"/>
                    <a:pt x="2361" y="13064"/>
                  </a:cubicBezTo>
                  <a:cubicBezTo>
                    <a:pt x="2361" y="12820"/>
                    <a:pt x="2158" y="12657"/>
                    <a:pt x="1954" y="12657"/>
                  </a:cubicBezTo>
                  <a:close/>
                  <a:moveTo>
                    <a:pt x="8669" y="12657"/>
                  </a:moveTo>
                  <a:cubicBezTo>
                    <a:pt x="8425" y="12657"/>
                    <a:pt x="8262" y="12820"/>
                    <a:pt x="8262" y="13064"/>
                  </a:cubicBezTo>
                  <a:cubicBezTo>
                    <a:pt x="8262" y="13268"/>
                    <a:pt x="8425" y="13430"/>
                    <a:pt x="8669" y="13430"/>
                  </a:cubicBezTo>
                  <a:lnTo>
                    <a:pt x="12780" y="13430"/>
                  </a:lnTo>
                  <a:cubicBezTo>
                    <a:pt x="12983" y="13430"/>
                    <a:pt x="13146" y="13268"/>
                    <a:pt x="13146" y="13064"/>
                  </a:cubicBezTo>
                  <a:cubicBezTo>
                    <a:pt x="13146" y="12820"/>
                    <a:pt x="12983" y="12657"/>
                    <a:pt x="12780"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8" name="Google Shape;1838;p35"/>
            <p:cNvSpPr/>
            <p:nvPr/>
          </p:nvSpPr>
          <p:spPr>
            <a:xfrm>
              <a:off x="2692850" y="3672950"/>
              <a:ext cx="551450" cy="352075"/>
            </a:xfrm>
            <a:custGeom>
              <a:avLst/>
              <a:gdLst/>
              <a:ahLst/>
              <a:cxnLst/>
              <a:rect l="l" t="t" r="r" b="b"/>
              <a:pathLst>
                <a:path w="22058" h="14083" extrusionOk="0">
                  <a:moveTo>
                    <a:pt x="2279" y="733"/>
                  </a:moveTo>
                  <a:lnTo>
                    <a:pt x="2320" y="815"/>
                  </a:lnTo>
                  <a:lnTo>
                    <a:pt x="2279" y="855"/>
                  </a:lnTo>
                  <a:lnTo>
                    <a:pt x="692" y="855"/>
                  </a:lnTo>
                  <a:lnTo>
                    <a:pt x="651" y="815"/>
                  </a:lnTo>
                  <a:lnTo>
                    <a:pt x="692" y="733"/>
                  </a:lnTo>
                  <a:close/>
                  <a:moveTo>
                    <a:pt x="8180" y="733"/>
                  </a:moveTo>
                  <a:lnTo>
                    <a:pt x="8221" y="815"/>
                  </a:lnTo>
                  <a:lnTo>
                    <a:pt x="8180" y="855"/>
                  </a:lnTo>
                  <a:lnTo>
                    <a:pt x="4029" y="855"/>
                  </a:lnTo>
                  <a:lnTo>
                    <a:pt x="3988" y="815"/>
                  </a:lnTo>
                  <a:lnTo>
                    <a:pt x="4029" y="733"/>
                  </a:lnTo>
                  <a:close/>
                  <a:moveTo>
                    <a:pt x="9930" y="693"/>
                  </a:moveTo>
                  <a:cubicBezTo>
                    <a:pt x="9971" y="693"/>
                    <a:pt x="10012" y="733"/>
                    <a:pt x="10012" y="815"/>
                  </a:cubicBezTo>
                  <a:cubicBezTo>
                    <a:pt x="10012" y="855"/>
                    <a:pt x="9971" y="896"/>
                    <a:pt x="9930" y="896"/>
                  </a:cubicBezTo>
                  <a:lnTo>
                    <a:pt x="9808" y="815"/>
                  </a:lnTo>
                  <a:lnTo>
                    <a:pt x="9930" y="693"/>
                  </a:lnTo>
                  <a:close/>
                  <a:moveTo>
                    <a:pt x="11273" y="693"/>
                  </a:moveTo>
                  <a:cubicBezTo>
                    <a:pt x="11314" y="693"/>
                    <a:pt x="11355" y="733"/>
                    <a:pt x="11355" y="815"/>
                  </a:cubicBezTo>
                  <a:cubicBezTo>
                    <a:pt x="11355" y="855"/>
                    <a:pt x="11314" y="896"/>
                    <a:pt x="11273" y="896"/>
                  </a:cubicBezTo>
                  <a:lnTo>
                    <a:pt x="11151" y="815"/>
                  </a:lnTo>
                  <a:lnTo>
                    <a:pt x="11273" y="693"/>
                  </a:lnTo>
                  <a:close/>
                  <a:moveTo>
                    <a:pt x="12616" y="693"/>
                  </a:moveTo>
                  <a:cubicBezTo>
                    <a:pt x="12657" y="693"/>
                    <a:pt x="12738" y="733"/>
                    <a:pt x="12738" y="815"/>
                  </a:cubicBezTo>
                  <a:cubicBezTo>
                    <a:pt x="12738" y="855"/>
                    <a:pt x="12657" y="896"/>
                    <a:pt x="12616" y="896"/>
                  </a:cubicBezTo>
                  <a:lnTo>
                    <a:pt x="12494" y="815"/>
                  </a:lnTo>
                  <a:lnTo>
                    <a:pt x="12616" y="693"/>
                  </a:lnTo>
                  <a:close/>
                  <a:moveTo>
                    <a:pt x="13959" y="693"/>
                  </a:moveTo>
                  <a:lnTo>
                    <a:pt x="14081" y="815"/>
                  </a:lnTo>
                  <a:lnTo>
                    <a:pt x="13959" y="896"/>
                  </a:lnTo>
                  <a:cubicBezTo>
                    <a:pt x="13878" y="896"/>
                    <a:pt x="13837" y="855"/>
                    <a:pt x="13837" y="815"/>
                  </a:cubicBezTo>
                  <a:cubicBezTo>
                    <a:pt x="13837" y="733"/>
                    <a:pt x="13878" y="693"/>
                    <a:pt x="13959" y="693"/>
                  </a:cubicBezTo>
                  <a:close/>
                  <a:moveTo>
                    <a:pt x="15302" y="693"/>
                  </a:moveTo>
                  <a:lnTo>
                    <a:pt x="15424" y="815"/>
                  </a:lnTo>
                  <a:lnTo>
                    <a:pt x="15302" y="896"/>
                  </a:lnTo>
                  <a:cubicBezTo>
                    <a:pt x="15262" y="896"/>
                    <a:pt x="15180" y="855"/>
                    <a:pt x="15180" y="815"/>
                  </a:cubicBezTo>
                  <a:cubicBezTo>
                    <a:pt x="15180" y="733"/>
                    <a:pt x="15262" y="693"/>
                    <a:pt x="15302" y="693"/>
                  </a:cubicBezTo>
                  <a:close/>
                  <a:moveTo>
                    <a:pt x="16645" y="693"/>
                  </a:moveTo>
                  <a:lnTo>
                    <a:pt x="16767" y="815"/>
                  </a:lnTo>
                  <a:lnTo>
                    <a:pt x="16645" y="896"/>
                  </a:lnTo>
                  <a:cubicBezTo>
                    <a:pt x="16605" y="896"/>
                    <a:pt x="16523" y="855"/>
                    <a:pt x="16523" y="815"/>
                  </a:cubicBezTo>
                  <a:cubicBezTo>
                    <a:pt x="16523" y="733"/>
                    <a:pt x="16605" y="693"/>
                    <a:pt x="16645" y="693"/>
                  </a:cubicBezTo>
                  <a:close/>
                  <a:moveTo>
                    <a:pt x="692" y="82"/>
                  </a:moveTo>
                  <a:cubicBezTo>
                    <a:pt x="326" y="82"/>
                    <a:pt x="0" y="408"/>
                    <a:pt x="0" y="815"/>
                  </a:cubicBezTo>
                  <a:cubicBezTo>
                    <a:pt x="0" y="1181"/>
                    <a:pt x="326" y="1507"/>
                    <a:pt x="692" y="1507"/>
                  </a:cubicBezTo>
                  <a:lnTo>
                    <a:pt x="2279" y="1507"/>
                  </a:lnTo>
                  <a:cubicBezTo>
                    <a:pt x="2686" y="1507"/>
                    <a:pt x="3012" y="1181"/>
                    <a:pt x="3012" y="815"/>
                  </a:cubicBezTo>
                  <a:cubicBezTo>
                    <a:pt x="3012" y="408"/>
                    <a:pt x="2686" y="82"/>
                    <a:pt x="2279" y="82"/>
                  </a:cubicBezTo>
                  <a:close/>
                  <a:moveTo>
                    <a:pt x="4029" y="82"/>
                  </a:moveTo>
                  <a:cubicBezTo>
                    <a:pt x="3622" y="82"/>
                    <a:pt x="3297" y="408"/>
                    <a:pt x="3297" y="815"/>
                  </a:cubicBezTo>
                  <a:cubicBezTo>
                    <a:pt x="3297" y="1181"/>
                    <a:pt x="3622" y="1507"/>
                    <a:pt x="4029" y="1507"/>
                  </a:cubicBezTo>
                  <a:lnTo>
                    <a:pt x="8180" y="1507"/>
                  </a:lnTo>
                  <a:cubicBezTo>
                    <a:pt x="8547" y="1507"/>
                    <a:pt x="8872" y="1181"/>
                    <a:pt x="8872" y="815"/>
                  </a:cubicBezTo>
                  <a:cubicBezTo>
                    <a:pt x="8872" y="408"/>
                    <a:pt x="8547" y="82"/>
                    <a:pt x="8180" y="82"/>
                  </a:cubicBezTo>
                  <a:close/>
                  <a:moveTo>
                    <a:pt x="9930" y="1"/>
                  </a:moveTo>
                  <a:cubicBezTo>
                    <a:pt x="9483" y="1"/>
                    <a:pt x="9116" y="367"/>
                    <a:pt x="9116" y="815"/>
                  </a:cubicBezTo>
                  <a:cubicBezTo>
                    <a:pt x="9116" y="1222"/>
                    <a:pt x="9483" y="1588"/>
                    <a:pt x="9930" y="1588"/>
                  </a:cubicBezTo>
                  <a:cubicBezTo>
                    <a:pt x="10194" y="1588"/>
                    <a:pt x="10441" y="1434"/>
                    <a:pt x="10582" y="1214"/>
                  </a:cubicBezTo>
                  <a:lnTo>
                    <a:pt x="10582" y="1214"/>
                  </a:lnTo>
                  <a:cubicBezTo>
                    <a:pt x="10726" y="1434"/>
                    <a:pt x="10983" y="1588"/>
                    <a:pt x="11273" y="1588"/>
                  </a:cubicBezTo>
                  <a:cubicBezTo>
                    <a:pt x="11537" y="1588"/>
                    <a:pt x="11784" y="1434"/>
                    <a:pt x="11925" y="1214"/>
                  </a:cubicBezTo>
                  <a:lnTo>
                    <a:pt x="11925" y="1214"/>
                  </a:lnTo>
                  <a:cubicBezTo>
                    <a:pt x="12069" y="1434"/>
                    <a:pt x="12326" y="1588"/>
                    <a:pt x="12616" y="1588"/>
                  </a:cubicBezTo>
                  <a:cubicBezTo>
                    <a:pt x="12914" y="1588"/>
                    <a:pt x="13158" y="1426"/>
                    <a:pt x="13288" y="1197"/>
                  </a:cubicBezTo>
                  <a:lnTo>
                    <a:pt x="13288" y="1197"/>
                  </a:lnTo>
                  <a:cubicBezTo>
                    <a:pt x="13418" y="1426"/>
                    <a:pt x="13661" y="1588"/>
                    <a:pt x="13959" y="1588"/>
                  </a:cubicBezTo>
                  <a:cubicBezTo>
                    <a:pt x="14257" y="1588"/>
                    <a:pt x="14501" y="1426"/>
                    <a:pt x="14631" y="1197"/>
                  </a:cubicBezTo>
                  <a:lnTo>
                    <a:pt x="14631" y="1197"/>
                  </a:lnTo>
                  <a:cubicBezTo>
                    <a:pt x="14761" y="1426"/>
                    <a:pt x="15004" y="1588"/>
                    <a:pt x="15302" y="1588"/>
                  </a:cubicBezTo>
                  <a:cubicBezTo>
                    <a:pt x="15600" y="1588"/>
                    <a:pt x="15844" y="1426"/>
                    <a:pt x="15974" y="1197"/>
                  </a:cubicBezTo>
                  <a:lnTo>
                    <a:pt x="15974" y="1197"/>
                  </a:lnTo>
                  <a:cubicBezTo>
                    <a:pt x="16104" y="1426"/>
                    <a:pt x="16347" y="1588"/>
                    <a:pt x="16645" y="1588"/>
                  </a:cubicBezTo>
                  <a:cubicBezTo>
                    <a:pt x="17093" y="1588"/>
                    <a:pt x="17459" y="1222"/>
                    <a:pt x="17459" y="815"/>
                  </a:cubicBezTo>
                  <a:cubicBezTo>
                    <a:pt x="17459" y="367"/>
                    <a:pt x="17093" y="1"/>
                    <a:pt x="16645" y="1"/>
                  </a:cubicBezTo>
                  <a:cubicBezTo>
                    <a:pt x="16347" y="1"/>
                    <a:pt x="16104" y="163"/>
                    <a:pt x="15974" y="403"/>
                  </a:cubicBezTo>
                  <a:lnTo>
                    <a:pt x="15974" y="403"/>
                  </a:lnTo>
                  <a:cubicBezTo>
                    <a:pt x="15844" y="163"/>
                    <a:pt x="15600" y="1"/>
                    <a:pt x="15302" y="1"/>
                  </a:cubicBezTo>
                  <a:cubicBezTo>
                    <a:pt x="15004" y="1"/>
                    <a:pt x="14761" y="163"/>
                    <a:pt x="14631" y="403"/>
                  </a:cubicBezTo>
                  <a:lnTo>
                    <a:pt x="14631" y="403"/>
                  </a:lnTo>
                  <a:cubicBezTo>
                    <a:pt x="14501" y="163"/>
                    <a:pt x="14257" y="1"/>
                    <a:pt x="13959" y="1"/>
                  </a:cubicBezTo>
                  <a:cubicBezTo>
                    <a:pt x="13661" y="1"/>
                    <a:pt x="13418" y="163"/>
                    <a:pt x="13288" y="403"/>
                  </a:cubicBezTo>
                  <a:lnTo>
                    <a:pt x="13288" y="403"/>
                  </a:lnTo>
                  <a:cubicBezTo>
                    <a:pt x="13158" y="163"/>
                    <a:pt x="12914" y="1"/>
                    <a:pt x="12616" y="1"/>
                  </a:cubicBezTo>
                  <a:cubicBezTo>
                    <a:pt x="12326" y="1"/>
                    <a:pt x="12069" y="155"/>
                    <a:pt x="11925" y="386"/>
                  </a:cubicBezTo>
                  <a:lnTo>
                    <a:pt x="11925" y="386"/>
                  </a:lnTo>
                  <a:cubicBezTo>
                    <a:pt x="11784" y="155"/>
                    <a:pt x="11537" y="1"/>
                    <a:pt x="11273" y="1"/>
                  </a:cubicBezTo>
                  <a:cubicBezTo>
                    <a:pt x="10983" y="1"/>
                    <a:pt x="10726" y="155"/>
                    <a:pt x="10582" y="386"/>
                  </a:cubicBezTo>
                  <a:lnTo>
                    <a:pt x="10582" y="386"/>
                  </a:lnTo>
                  <a:cubicBezTo>
                    <a:pt x="10441" y="155"/>
                    <a:pt x="10194" y="1"/>
                    <a:pt x="9930" y="1"/>
                  </a:cubicBezTo>
                  <a:close/>
                  <a:moveTo>
                    <a:pt x="2279" y="2524"/>
                  </a:moveTo>
                  <a:lnTo>
                    <a:pt x="2320" y="2605"/>
                  </a:lnTo>
                  <a:lnTo>
                    <a:pt x="2279" y="2646"/>
                  </a:lnTo>
                  <a:lnTo>
                    <a:pt x="692" y="2646"/>
                  </a:lnTo>
                  <a:lnTo>
                    <a:pt x="651" y="2605"/>
                  </a:lnTo>
                  <a:lnTo>
                    <a:pt x="692" y="2524"/>
                  </a:lnTo>
                  <a:close/>
                  <a:moveTo>
                    <a:pt x="8180" y="2524"/>
                  </a:moveTo>
                  <a:lnTo>
                    <a:pt x="8221" y="2605"/>
                  </a:lnTo>
                  <a:lnTo>
                    <a:pt x="8180" y="2646"/>
                  </a:lnTo>
                  <a:lnTo>
                    <a:pt x="4029" y="2646"/>
                  </a:lnTo>
                  <a:lnTo>
                    <a:pt x="3988" y="2605"/>
                  </a:lnTo>
                  <a:lnTo>
                    <a:pt x="4029" y="2524"/>
                  </a:lnTo>
                  <a:close/>
                  <a:moveTo>
                    <a:pt x="692" y="1873"/>
                  </a:moveTo>
                  <a:cubicBezTo>
                    <a:pt x="326" y="1873"/>
                    <a:pt x="0" y="2198"/>
                    <a:pt x="0" y="2605"/>
                  </a:cubicBezTo>
                  <a:cubicBezTo>
                    <a:pt x="0" y="3012"/>
                    <a:pt x="326" y="3338"/>
                    <a:pt x="692" y="3338"/>
                  </a:cubicBezTo>
                  <a:lnTo>
                    <a:pt x="2279" y="3338"/>
                  </a:lnTo>
                  <a:cubicBezTo>
                    <a:pt x="2686" y="3297"/>
                    <a:pt x="3012" y="3012"/>
                    <a:pt x="3012" y="2605"/>
                  </a:cubicBezTo>
                  <a:cubicBezTo>
                    <a:pt x="3012" y="2198"/>
                    <a:pt x="2686" y="1873"/>
                    <a:pt x="2279" y="1873"/>
                  </a:cubicBezTo>
                  <a:close/>
                  <a:moveTo>
                    <a:pt x="4029" y="1873"/>
                  </a:moveTo>
                  <a:cubicBezTo>
                    <a:pt x="3622" y="1873"/>
                    <a:pt x="3297" y="2198"/>
                    <a:pt x="3297" y="2605"/>
                  </a:cubicBezTo>
                  <a:cubicBezTo>
                    <a:pt x="3297" y="3012"/>
                    <a:pt x="3622" y="3297"/>
                    <a:pt x="4029" y="3338"/>
                  </a:cubicBezTo>
                  <a:lnTo>
                    <a:pt x="8180" y="3338"/>
                  </a:lnTo>
                  <a:cubicBezTo>
                    <a:pt x="8547" y="3297"/>
                    <a:pt x="8872" y="3012"/>
                    <a:pt x="8872" y="2605"/>
                  </a:cubicBezTo>
                  <a:cubicBezTo>
                    <a:pt x="8872" y="2198"/>
                    <a:pt x="8547" y="1873"/>
                    <a:pt x="8180" y="1873"/>
                  </a:cubicBezTo>
                  <a:close/>
                  <a:moveTo>
                    <a:pt x="2279" y="4355"/>
                  </a:moveTo>
                  <a:lnTo>
                    <a:pt x="2320" y="4396"/>
                  </a:lnTo>
                  <a:lnTo>
                    <a:pt x="2279" y="4437"/>
                  </a:lnTo>
                  <a:lnTo>
                    <a:pt x="692" y="4437"/>
                  </a:lnTo>
                  <a:lnTo>
                    <a:pt x="651" y="4396"/>
                  </a:lnTo>
                  <a:lnTo>
                    <a:pt x="692" y="4355"/>
                  </a:lnTo>
                  <a:close/>
                  <a:moveTo>
                    <a:pt x="8180" y="4355"/>
                  </a:moveTo>
                  <a:lnTo>
                    <a:pt x="8221" y="4396"/>
                  </a:lnTo>
                  <a:lnTo>
                    <a:pt x="8180" y="4437"/>
                  </a:lnTo>
                  <a:lnTo>
                    <a:pt x="4029" y="4437"/>
                  </a:lnTo>
                  <a:lnTo>
                    <a:pt x="3988" y="4396"/>
                  </a:lnTo>
                  <a:lnTo>
                    <a:pt x="4029" y="4355"/>
                  </a:lnTo>
                  <a:close/>
                  <a:moveTo>
                    <a:pt x="9930" y="4274"/>
                  </a:moveTo>
                  <a:cubicBezTo>
                    <a:pt x="9971" y="4274"/>
                    <a:pt x="10012" y="4315"/>
                    <a:pt x="10012" y="4396"/>
                  </a:cubicBezTo>
                  <a:cubicBezTo>
                    <a:pt x="10012" y="4437"/>
                    <a:pt x="9971" y="4478"/>
                    <a:pt x="9930" y="4478"/>
                  </a:cubicBezTo>
                  <a:lnTo>
                    <a:pt x="9808" y="4396"/>
                  </a:lnTo>
                  <a:lnTo>
                    <a:pt x="9930" y="4274"/>
                  </a:lnTo>
                  <a:close/>
                  <a:moveTo>
                    <a:pt x="11273" y="4274"/>
                  </a:moveTo>
                  <a:cubicBezTo>
                    <a:pt x="11314" y="4274"/>
                    <a:pt x="11355" y="4315"/>
                    <a:pt x="11355" y="4396"/>
                  </a:cubicBezTo>
                  <a:cubicBezTo>
                    <a:pt x="11355" y="4437"/>
                    <a:pt x="11314" y="4478"/>
                    <a:pt x="11273" y="4478"/>
                  </a:cubicBezTo>
                  <a:lnTo>
                    <a:pt x="11151" y="4396"/>
                  </a:lnTo>
                  <a:lnTo>
                    <a:pt x="11273" y="4274"/>
                  </a:lnTo>
                  <a:close/>
                  <a:moveTo>
                    <a:pt x="12616" y="4274"/>
                  </a:moveTo>
                  <a:cubicBezTo>
                    <a:pt x="12657" y="4274"/>
                    <a:pt x="12738" y="4315"/>
                    <a:pt x="12738" y="4396"/>
                  </a:cubicBezTo>
                  <a:cubicBezTo>
                    <a:pt x="12738" y="4437"/>
                    <a:pt x="12657" y="4478"/>
                    <a:pt x="12616" y="4478"/>
                  </a:cubicBezTo>
                  <a:lnTo>
                    <a:pt x="12494" y="4396"/>
                  </a:lnTo>
                  <a:lnTo>
                    <a:pt x="12616" y="4274"/>
                  </a:lnTo>
                  <a:close/>
                  <a:moveTo>
                    <a:pt x="13959" y="4274"/>
                  </a:moveTo>
                  <a:lnTo>
                    <a:pt x="14081" y="4396"/>
                  </a:lnTo>
                  <a:lnTo>
                    <a:pt x="13959" y="4478"/>
                  </a:lnTo>
                  <a:cubicBezTo>
                    <a:pt x="13878" y="4478"/>
                    <a:pt x="13837" y="4437"/>
                    <a:pt x="13837" y="4396"/>
                  </a:cubicBezTo>
                  <a:cubicBezTo>
                    <a:pt x="13837" y="4315"/>
                    <a:pt x="13878" y="4274"/>
                    <a:pt x="13959" y="4274"/>
                  </a:cubicBezTo>
                  <a:close/>
                  <a:moveTo>
                    <a:pt x="15302" y="4274"/>
                  </a:moveTo>
                  <a:lnTo>
                    <a:pt x="15424" y="4396"/>
                  </a:lnTo>
                  <a:lnTo>
                    <a:pt x="15302" y="4478"/>
                  </a:lnTo>
                  <a:cubicBezTo>
                    <a:pt x="15262" y="4478"/>
                    <a:pt x="15180" y="4437"/>
                    <a:pt x="15180" y="4396"/>
                  </a:cubicBezTo>
                  <a:cubicBezTo>
                    <a:pt x="15180" y="4315"/>
                    <a:pt x="15262" y="4274"/>
                    <a:pt x="15302" y="4274"/>
                  </a:cubicBezTo>
                  <a:close/>
                  <a:moveTo>
                    <a:pt x="16645" y="4274"/>
                  </a:moveTo>
                  <a:lnTo>
                    <a:pt x="16767" y="4396"/>
                  </a:lnTo>
                  <a:lnTo>
                    <a:pt x="16645" y="4478"/>
                  </a:lnTo>
                  <a:cubicBezTo>
                    <a:pt x="16605" y="4478"/>
                    <a:pt x="16523" y="4437"/>
                    <a:pt x="16523" y="4396"/>
                  </a:cubicBezTo>
                  <a:cubicBezTo>
                    <a:pt x="16523" y="4315"/>
                    <a:pt x="16605" y="4274"/>
                    <a:pt x="16645" y="4274"/>
                  </a:cubicBezTo>
                  <a:close/>
                  <a:moveTo>
                    <a:pt x="692" y="3664"/>
                  </a:moveTo>
                  <a:cubicBezTo>
                    <a:pt x="326" y="3664"/>
                    <a:pt x="0" y="3989"/>
                    <a:pt x="0" y="4396"/>
                  </a:cubicBezTo>
                  <a:cubicBezTo>
                    <a:pt x="0" y="4803"/>
                    <a:pt x="326" y="5129"/>
                    <a:pt x="692" y="5129"/>
                  </a:cubicBezTo>
                  <a:lnTo>
                    <a:pt x="2279" y="5129"/>
                  </a:lnTo>
                  <a:cubicBezTo>
                    <a:pt x="2686" y="5129"/>
                    <a:pt x="3012" y="4803"/>
                    <a:pt x="3012" y="4396"/>
                  </a:cubicBezTo>
                  <a:cubicBezTo>
                    <a:pt x="3012" y="3989"/>
                    <a:pt x="2686" y="3664"/>
                    <a:pt x="2279" y="3664"/>
                  </a:cubicBezTo>
                  <a:close/>
                  <a:moveTo>
                    <a:pt x="4029" y="3664"/>
                  </a:moveTo>
                  <a:cubicBezTo>
                    <a:pt x="3622" y="3664"/>
                    <a:pt x="3297" y="3989"/>
                    <a:pt x="3297" y="4396"/>
                  </a:cubicBezTo>
                  <a:cubicBezTo>
                    <a:pt x="3297" y="4803"/>
                    <a:pt x="3622" y="5129"/>
                    <a:pt x="4029" y="5129"/>
                  </a:cubicBezTo>
                  <a:lnTo>
                    <a:pt x="8180" y="5129"/>
                  </a:lnTo>
                  <a:cubicBezTo>
                    <a:pt x="8547" y="5129"/>
                    <a:pt x="8872" y="4803"/>
                    <a:pt x="8872" y="4396"/>
                  </a:cubicBezTo>
                  <a:cubicBezTo>
                    <a:pt x="8872" y="3989"/>
                    <a:pt x="8547" y="3664"/>
                    <a:pt x="8180" y="3664"/>
                  </a:cubicBezTo>
                  <a:close/>
                  <a:moveTo>
                    <a:pt x="9930" y="3582"/>
                  </a:moveTo>
                  <a:cubicBezTo>
                    <a:pt x="9483" y="3582"/>
                    <a:pt x="9116" y="3948"/>
                    <a:pt x="9116" y="4396"/>
                  </a:cubicBezTo>
                  <a:cubicBezTo>
                    <a:pt x="9116" y="4844"/>
                    <a:pt x="9483" y="5169"/>
                    <a:pt x="9930" y="5169"/>
                  </a:cubicBezTo>
                  <a:cubicBezTo>
                    <a:pt x="10191" y="5169"/>
                    <a:pt x="10435" y="5019"/>
                    <a:pt x="10576" y="4804"/>
                  </a:cubicBezTo>
                  <a:lnTo>
                    <a:pt x="10576" y="4804"/>
                  </a:lnTo>
                  <a:cubicBezTo>
                    <a:pt x="10719" y="5028"/>
                    <a:pt x="10979" y="5169"/>
                    <a:pt x="11273" y="5169"/>
                  </a:cubicBezTo>
                  <a:cubicBezTo>
                    <a:pt x="11534" y="5169"/>
                    <a:pt x="11778" y="5019"/>
                    <a:pt x="11919" y="4804"/>
                  </a:cubicBezTo>
                  <a:lnTo>
                    <a:pt x="11919" y="4804"/>
                  </a:lnTo>
                  <a:cubicBezTo>
                    <a:pt x="12062" y="5028"/>
                    <a:pt x="12322" y="5169"/>
                    <a:pt x="12616" y="5169"/>
                  </a:cubicBezTo>
                  <a:cubicBezTo>
                    <a:pt x="12910" y="5169"/>
                    <a:pt x="13152" y="5011"/>
                    <a:pt x="13283" y="4788"/>
                  </a:cubicBezTo>
                  <a:lnTo>
                    <a:pt x="13283" y="4788"/>
                  </a:lnTo>
                  <a:cubicBezTo>
                    <a:pt x="13411" y="5021"/>
                    <a:pt x="13657" y="5169"/>
                    <a:pt x="13959" y="5169"/>
                  </a:cubicBezTo>
                  <a:cubicBezTo>
                    <a:pt x="14261" y="5169"/>
                    <a:pt x="14507" y="5021"/>
                    <a:pt x="14636" y="4788"/>
                  </a:cubicBezTo>
                  <a:lnTo>
                    <a:pt x="14636" y="4788"/>
                  </a:lnTo>
                  <a:cubicBezTo>
                    <a:pt x="14767" y="5011"/>
                    <a:pt x="15008" y="5169"/>
                    <a:pt x="15302" y="5169"/>
                  </a:cubicBezTo>
                  <a:cubicBezTo>
                    <a:pt x="15604" y="5169"/>
                    <a:pt x="15850" y="5021"/>
                    <a:pt x="15979" y="4788"/>
                  </a:cubicBezTo>
                  <a:lnTo>
                    <a:pt x="15979" y="4788"/>
                  </a:lnTo>
                  <a:cubicBezTo>
                    <a:pt x="16110" y="5011"/>
                    <a:pt x="16351" y="5169"/>
                    <a:pt x="16645" y="5169"/>
                  </a:cubicBezTo>
                  <a:cubicBezTo>
                    <a:pt x="17093" y="5169"/>
                    <a:pt x="17459" y="4844"/>
                    <a:pt x="17459" y="4396"/>
                  </a:cubicBezTo>
                  <a:cubicBezTo>
                    <a:pt x="17459" y="3948"/>
                    <a:pt x="17093" y="3582"/>
                    <a:pt x="16645" y="3582"/>
                  </a:cubicBezTo>
                  <a:cubicBezTo>
                    <a:pt x="16347" y="3582"/>
                    <a:pt x="16104" y="3744"/>
                    <a:pt x="15974" y="3985"/>
                  </a:cubicBezTo>
                  <a:lnTo>
                    <a:pt x="15974" y="3985"/>
                  </a:lnTo>
                  <a:cubicBezTo>
                    <a:pt x="15844" y="3744"/>
                    <a:pt x="15600" y="3582"/>
                    <a:pt x="15302" y="3582"/>
                  </a:cubicBezTo>
                  <a:cubicBezTo>
                    <a:pt x="15004" y="3582"/>
                    <a:pt x="14761" y="3744"/>
                    <a:pt x="14631" y="3985"/>
                  </a:cubicBezTo>
                  <a:lnTo>
                    <a:pt x="14631" y="3985"/>
                  </a:lnTo>
                  <a:cubicBezTo>
                    <a:pt x="14501" y="3744"/>
                    <a:pt x="14257" y="3582"/>
                    <a:pt x="13959" y="3582"/>
                  </a:cubicBezTo>
                  <a:cubicBezTo>
                    <a:pt x="13661" y="3582"/>
                    <a:pt x="13418" y="3744"/>
                    <a:pt x="13288" y="3985"/>
                  </a:cubicBezTo>
                  <a:lnTo>
                    <a:pt x="13288" y="3985"/>
                  </a:lnTo>
                  <a:cubicBezTo>
                    <a:pt x="13158" y="3744"/>
                    <a:pt x="12914" y="3582"/>
                    <a:pt x="12616" y="3582"/>
                  </a:cubicBezTo>
                  <a:cubicBezTo>
                    <a:pt x="12326" y="3582"/>
                    <a:pt x="12069" y="3737"/>
                    <a:pt x="11925" y="3967"/>
                  </a:cubicBezTo>
                  <a:lnTo>
                    <a:pt x="11925" y="3967"/>
                  </a:lnTo>
                  <a:cubicBezTo>
                    <a:pt x="11784" y="3737"/>
                    <a:pt x="11537" y="3582"/>
                    <a:pt x="11273" y="3582"/>
                  </a:cubicBezTo>
                  <a:cubicBezTo>
                    <a:pt x="10983" y="3582"/>
                    <a:pt x="10726" y="3737"/>
                    <a:pt x="10582" y="3967"/>
                  </a:cubicBezTo>
                  <a:lnTo>
                    <a:pt x="10582" y="3967"/>
                  </a:lnTo>
                  <a:cubicBezTo>
                    <a:pt x="10441" y="3737"/>
                    <a:pt x="10194" y="3582"/>
                    <a:pt x="9930" y="3582"/>
                  </a:cubicBezTo>
                  <a:close/>
                  <a:moveTo>
                    <a:pt x="2279" y="6146"/>
                  </a:moveTo>
                  <a:lnTo>
                    <a:pt x="2320" y="6187"/>
                  </a:lnTo>
                  <a:lnTo>
                    <a:pt x="2279" y="6228"/>
                  </a:lnTo>
                  <a:lnTo>
                    <a:pt x="692" y="6228"/>
                  </a:lnTo>
                  <a:lnTo>
                    <a:pt x="651" y="6187"/>
                  </a:lnTo>
                  <a:lnTo>
                    <a:pt x="692" y="6146"/>
                  </a:lnTo>
                  <a:close/>
                  <a:moveTo>
                    <a:pt x="8180" y="6146"/>
                  </a:moveTo>
                  <a:lnTo>
                    <a:pt x="8221" y="6187"/>
                  </a:lnTo>
                  <a:lnTo>
                    <a:pt x="8180" y="6228"/>
                  </a:lnTo>
                  <a:lnTo>
                    <a:pt x="4029" y="6228"/>
                  </a:lnTo>
                  <a:lnTo>
                    <a:pt x="3988" y="6187"/>
                  </a:lnTo>
                  <a:lnTo>
                    <a:pt x="4029" y="6146"/>
                  </a:lnTo>
                  <a:close/>
                  <a:moveTo>
                    <a:pt x="692" y="5454"/>
                  </a:moveTo>
                  <a:cubicBezTo>
                    <a:pt x="326" y="5454"/>
                    <a:pt x="0" y="5780"/>
                    <a:pt x="0" y="6187"/>
                  </a:cubicBezTo>
                  <a:cubicBezTo>
                    <a:pt x="0" y="6594"/>
                    <a:pt x="326" y="6919"/>
                    <a:pt x="692" y="6919"/>
                  </a:cubicBezTo>
                  <a:lnTo>
                    <a:pt x="2279" y="6919"/>
                  </a:lnTo>
                  <a:cubicBezTo>
                    <a:pt x="2686" y="6919"/>
                    <a:pt x="3012" y="6594"/>
                    <a:pt x="3012" y="6187"/>
                  </a:cubicBezTo>
                  <a:cubicBezTo>
                    <a:pt x="3012" y="5780"/>
                    <a:pt x="2686" y="5454"/>
                    <a:pt x="2279" y="5454"/>
                  </a:cubicBezTo>
                  <a:close/>
                  <a:moveTo>
                    <a:pt x="4029" y="5454"/>
                  </a:moveTo>
                  <a:cubicBezTo>
                    <a:pt x="3622" y="5454"/>
                    <a:pt x="3297" y="5780"/>
                    <a:pt x="3297" y="6187"/>
                  </a:cubicBezTo>
                  <a:cubicBezTo>
                    <a:pt x="3297" y="6594"/>
                    <a:pt x="3622" y="6919"/>
                    <a:pt x="4029" y="6919"/>
                  </a:cubicBezTo>
                  <a:lnTo>
                    <a:pt x="8180" y="6919"/>
                  </a:lnTo>
                  <a:cubicBezTo>
                    <a:pt x="8547" y="6919"/>
                    <a:pt x="8872" y="6594"/>
                    <a:pt x="8872" y="6187"/>
                  </a:cubicBezTo>
                  <a:cubicBezTo>
                    <a:pt x="8872" y="5780"/>
                    <a:pt x="8547" y="5454"/>
                    <a:pt x="8180" y="5454"/>
                  </a:cubicBezTo>
                  <a:close/>
                  <a:moveTo>
                    <a:pt x="2279" y="7937"/>
                  </a:moveTo>
                  <a:lnTo>
                    <a:pt x="2320" y="7977"/>
                  </a:lnTo>
                  <a:lnTo>
                    <a:pt x="2279" y="8018"/>
                  </a:lnTo>
                  <a:lnTo>
                    <a:pt x="692" y="8018"/>
                  </a:lnTo>
                  <a:lnTo>
                    <a:pt x="651" y="7977"/>
                  </a:lnTo>
                  <a:lnTo>
                    <a:pt x="692" y="7937"/>
                  </a:lnTo>
                  <a:close/>
                  <a:moveTo>
                    <a:pt x="8180" y="7937"/>
                  </a:moveTo>
                  <a:lnTo>
                    <a:pt x="8221" y="7977"/>
                  </a:lnTo>
                  <a:lnTo>
                    <a:pt x="8180" y="8018"/>
                  </a:lnTo>
                  <a:lnTo>
                    <a:pt x="4029" y="8018"/>
                  </a:lnTo>
                  <a:lnTo>
                    <a:pt x="3988" y="7977"/>
                  </a:lnTo>
                  <a:lnTo>
                    <a:pt x="4029" y="7937"/>
                  </a:lnTo>
                  <a:close/>
                  <a:moveTo>
                    <a:pt x="692" y="7245"/>
                  </a:moveTo>
                  <a:cubicBezTo>
                    <a:pt x="326" y="7245"/>
                    <a:pt x="0" y="7571"/>
                    <a:pt x="0" y="7977"/>
                  </a:cubicBezTo>
                  <a:cubicBezTo>
                    <a:pt x="0" y="8384"/>
                    <a:pt x="326" y="8710"/>
                    <a:pt x="692" y="8710"/>
                  </a:cubicBezTo>
                  <a:lnTo>
                    <a:pt x="2279" y="8710"/>
                  </a:lnTo>
                  <a:cubicBezTo>
                    <a:pt x="2686" y="8710"/>
                    <a:pt x="3012" y="8384"/>
                    <a:pt x="3012" y="7977"/>
                  </a:cubicBezTo>
                  <a:cubicBezTo>
                    <a:pt x="3012" y="7571"/>
                    <a:pt x="2686" y="7245"/>
                    <a:pt x="2279" y="7245"/>
                  </a:cubicBezTo>
                  <a:close/>
                  <a:moveTo>
                    <a:pt x="4029" y="7245"/>
                  </a:moveTo>
                  <a:cubicBezTo>
                    <a:pt x="3622" y="7245"/>
                    <a:pt x="3297" y="7571"/>
                    <a:pt x="3297" y="7977"/>
                  </a:cubicBezTo>
                  <a:cubicBezTo>
                    <a:pt x="3297" y="8384"/>
                    <a:pt x="3622" y="8710"/>
                    <a:pt x="4029" y="8710"/>
                  </a:cubicBezTo>
                  <a:lnTo>
                    <a:pt x="8180" y="8710"/>
                  </a:lnTo>
                  <a:cubicBezTo>
                    <a:pt x="8547" y="8710"/>
                    <a:pt x="8872" y="8384"/>
                    <a:pt x="8872" y="7977"/>
                  </a:cubicBezTo>
                  <a:cubicBezTo>
                    <a:pt x="8872" y="7571"/>
                    <a:pt x="8547" y="7245"/>
                    <a:pt x="8180" y="7245"/>
                  </a:cubicBezTo>
                  <a:close/>
                  <a:moveTo>
                    <a:pt x="14529" y="9443"/>
                  </a:moveTo>
                  <a:cubicBezTo>
                    <a:pt x="14570" y="9443"/>
                    <a:pt x="14610" y="9483"/>
                    <a:pt x="14610" y="9565"/>
                  </a:cubicBezTo>
                  <a:cubicBezTo>
                    <a:pt x="14610" y="9605"/>
                    <a:pt x="14570" y="9646"/>
                    <a:pt x="14529" y="9646"/>
                  </a:cubicBezTo>
                  <a:lnTo>
                    <a:pt x="14407" y="9565"/>
                  </a:lnTo>
                  <a:lnTo>
                    <a:pt x="14529" y="9443"/>
                  </a:lnTo>
                  <a:close/>
                  <a:moveTo>
                    <a:pt x="15872" y="9443"/>
                  </a:moveTo>
                  <a:cubicBezTo>
                    <a:pt x="15913" y="9443"/>
                    <a:pt x="15994" y="9483"/>
                    <a:pt x="15994" y="9565"/>
                  </a:cubicBezTo>
                  <a:cubicBezTo>
                    <a:pt x="15994" y="9605"/>
                    <a:pt x="15913" y="9646"/>
                    <a:pt x="15872" y="9646"/>
                  </a:cubicBezTo>
                  <a:lnTo>
                    <a:pt x="15750" y="9565"/>
                  </a:lnTo>
                  <a:lnTo>
                    <a:pt x="15872" y="9443"/>
                  </a:lnTo>
                  <a:close/>
                  <a:moveTo>
                    <a:pt x="17215" y="9443"/>
                  </a:moveTo>
                  <a:cubicBezTo>
                    <a:pt x="17256" y="9443"/>
                    <a:pt x="17337" y="9483"/>
                    <a:pt x="17337" y="9565"/>
                  </a:cubicBezTo>
                  <a:cubicBezTo>
                    <a:pt x="17337" y="9605"/>
                    <a:pt x="17256" y="9646"/>
                    <a:pt x="17215" y="9646"/>
                  </a:cubicBezTo>
                  <a:lnTo>
                    <a:pt x="17093" y="9565"/>
                  </a:lnTo>
                  <a:lnTo>
                    <a:pt x="17215" y="9443"/>
                  </a:lnTo>
                  <a:close/>
                  <a:moveTo>
                    <a:pt x="18558" y="9443"/>
                  </a:moveTo>
                  <a:cubicBezTo>
                    <a:pt x="18639" y="9443"/>
                    <a:pt x="18680" y="9483"/>
                    <a:pt x="18680" y="9565"/>
                  </a:cubicBezTo>
                  <a:cubicBezTo>
                    <a:pt x="18680" y="9605"/>
                    <a:pt x="18639" y="9646"/>
                    <a:pt x="18558" y="9646"/>
                  </a:cubicBezTo>
                  <a:lnTo>
                    <a:pt x="18436" y="9565"/>
                  </a:lnTo>
                  <a:lnTo>
                    <a:pt x="18558" y="9443"/>
                  </a:lnTo>
                  <a:close/>
                  <a:moveTo>
                    <a:pt x="19901" y="9443"/>
                  </a:moveTo>
                  <a:lnTo>
                    <a:pt x="20023" y="9565"/>
                  </a:lnTo>
                  <a:lnTo>
                    <a:pt x="19901" y="9646"/>
                  </a:lnTo>
                  <a:cubicBezTo>
                    <a:pt x="19860" y="9646"/>
                    <a:pt x="19779" y="9605"/>
                    <a:pt x="19779" y="9565"/>
                  </a:cubicBezTo>
                  <a:cubicBezTo>
                    <a:pt x="19779" y="9483"/>
                    <a:pt x="19860" y="9443"/>
                    <a:pt x="19901" y="9443"/>
                  </a:cubicBezTo>
                  <a:close/>
                  <a:moveTo>
                    <a:pt x="21244" y="9443"/>
                  </a:moveTo>
                  <a:lnTo>
                    <a:pt x="21366" y="9565"/>
                  </a:lnTo>
                  <a:lnTo>
                    <a:pt x="21244" y="9646"/>
                  </a:lnTo>
                  <a:cubicBezTo>
                    <a:pt x="21203" y="9646"/>
                    <a:pt x="21163" y="9605"/>
                    <a:pt x="21163" y="9565"/>
                  </a:cubicBezTo>
                  <a:cubicBezTo>
                    <a:pt x="21163" y="9483"/>
                    <a:pt x="21203" y="9443"/>
                    <a:pt x="21244" y="9443"/>
                  </a:cubicBezTo>
                  <a:close/>
                  <a:moveTo>
                    <a:pt x="2279" y="9727"/>
                  </a:moveTo>
                  <a:lnTo>
                    <a:pt x="2320" y="9768"/>
                  </a:lnTo>
                  <a:lnTo>
                    <a:pt x="2279" y="9809"/>
                  </a:lnTo>
                  <a:lnTo>
                    <a:pt x="692" y="9809"/>
                  </a:lnTo>
                  <a:lnTo>
                    <a:pt x="651" y="9768"/>
                  </a:lnTo>
                  <a:lnTo>
                    <a:pt x="692" y="9727"/>
                  </a:lnTo>
                  <a:close/>
                  <a:moveTo>
                    <a:pt x="13105" y="9727"/>
                  </a:moveTo>
                  <a:lnTo>
                    <a:pt x="13145" y="9768"/>
                  </a:lnTo>
                  <a:lnTo>
                    <a:pt x="13105" y="9809"/>
                  </a:lnTo>
                  <a:lnTo>
                    <a:pt x="8994" y="9809"/>
                  </a:lnTo>
                  <a:lnTo>
                    <a:pt x="8913" y="9768"/>
                  </a:lnTo>
                  <a:lnTo>
                    <a:pt x="8994" y="9727"/>
                  </a:lnTo>
                  <a:close/>
                  <a:moveTo>
                    <a:pt x="692" y="9036"/>
                  </a:moveTo>
                  <a:cubicBezTo>
                    <a:pt x="326" y="9036"/>
                    <a:pt x="0" y="9361"/>
                    <a:pt x="0" y="9768"/>
                  </a:cubicBezTo>
                  <a:cubicBezTo>
                    <a:pt x="0" y="10175"/>
                    <a:pt x="326" y="10501"/>
                    <a:pt x="692" y="10501"/>
                  </a:cubicBezTo>
                  <a:lnTo>
                    <a:pt x="2279" y="10501"/>
                  </a:lnTo>
                  <a:cubicBezTo>
                    <a:pt x="2686" y="10501"/>
                    <a:pt x="3012" y="10175"/>
                    <a:pt x="3012" y="9768"/>
                  </a:cubicBezTo>
                  <a:cubicBezTo>
                    <a:pt x="3012" y="9361"/>
                    <a:pt x="2686" y="9036"/>
                    <a:pt x="2279" y="9036"/>
                  </a:cubicBezTo>
                  <a:close/>
                  <a:moveTo>
                    <a:pt x="14529" y="8751"/>
                  </a:moveTo>
                  <a:cubicBezTo>
                    <a:pt x="14141" y="8751"/>
                    <a:pt x="13814" y="9026"/>
                    <a:pt x="13734" y="9391"/>
                  </a:cubicBezTo>
                  <a:lnTo>
                    <a:pt x="13734" y="9391"/>
                  </a:lnTo>
                  <a:cubicBezTo>
                    <a:pt x="13606" y="9177"/>
                    <a:pt x="13373" y="9036"/>
                    <a:pt x="13105" y="9036"/>
                  </a:cubicBezTo>
                  <a:lnTo>
                    <a:pt x="8994" y="9036"/>
                  </a:lnTo>
                  <a:cubicBezTo>
                    <a:pt x="8587" y="9036"/>
                    <a:pt x="8262" y="9361"/>
                    <a:pt x="8262" y="9768"/>
                  </a:cubicBezTo>
                  <a:cubicBezTo>
                    <a:pt x="8262" y="10175"/>
                    <a:pt x="8587" y="10501"/>
                    <a:pt x="8994" y="10501"/>
                  </a:cubicBezTo>
                  <a:lnTo>
                    <a:pt x="13105" y="10501"/>
                  </a:lnTo>
                  <a:cubicBezTo>
                    <a:pt x="13455" y="10501"/>
                    <a:pt x="13745" y="10260"/>
                    <a:pt x="13819" y="9933"/>
                  </a:cubicBezTo>
                  <a:lnTo>
                    <a:pt x="13819" y="9933"/>
                  </a:lnTo>
                  <a:cubicBezTo>
                    <a:pt x="13958" y="10169"/>
                    <a:pt x="14225" y="10338"/>
                    <a:pt x="14529" y="10338"/>
                  </a:cubicBezTo>
                  <a:cubicBezTo>
                    <a:pt x="14793" y="10338"/>
                    <a:pt x="15040" y="10184"/>
                    <a:pt x="15181" y="9964"/>
                  </a:cubicBezTo>
                  <a:lnTo>
                    <a:pt x="15181" y="9964"/>
                  </a:lnTo>
                  <a:cubicBezTo>
                    <a:pt x="15325" y="10184"/>
                    <a:pt x="15581" y="10338"/>
                    <a:pt x="15872" y="10338"/>
                  </a:cubicBezTo>
                  <a:cubicBezTo>
                    <a:pt x="16170" y="10338"/>
                    <a:pt x="16414" y="10176"/>
                    <a:pt x="16543" y="9947"/>
                  </a:cubicBezTo>
                  <a:lnTo>
                    <a:pt x="16543" y="9947"/>
                  </a:lnTo>
                  <a:cubicBezTo>
                    <a:pt x="16673" y="10176"/>
                    <a:pt x="16917" y="10338"/>
                    <a:pt x="17215" y="10338"/>
                  </a:cubicBezTo>
                  <a:cubicBezTo>
                    <a:pt x="17513" y="10338"/>
                    <a:pt x="17757" y="10176"/>
                    <a:pt x="17886" y="9947"/>
                  </a:cubicBezTo>
                  <a:lnTo>
                    <a:pt x="17886" y="9947"/>
                  </a:lnTo>
                  <a:cubicBezTo>
                    <a:pt x="18016" y="10176"/>
                    <a:pt x="18260" y="10338"/>
                    <a:pt x="18558" y="10338"/>
                  </a:cubicBezTo>
                  <a:cubicBezTo>
                    <a:pt x="18856" y="10338"/>
                    <a:pt x="19100" y="10176"/>
                    <a:pt x="19229" y="9947"/>
                  </a:cubicBezTo>
                  <a:lnTo>
                    <a:pt x="19229" y="9947"/>
                  </a:lnTo>
                  <a:cubicBezTo>
                    <a:pt x="19359" y="10176"/>
                    <a:pt x="19603" y="10338"/>
                    <a:pt x="19901" y="10338"/>
                  </a:cubicBezTo>
                  <a:cubicBezTo>
                    <a:pt x="20192" y="10338"/>
                    <a:pt x="20448" y="10184"/>
                    <a:pt x="20592" y="9964"/>
                  </a:cubicBezTo>
                  <a:lnTo>
                    <a:pt x="20592" y="9964"/>
                  </a:lnTo>
                  <a:cubicBezTo>
                    <a:pt x="20733" y="10184"/>
                    <a:pt x="20980" y="10338"/>
                    <a:pt x="21244" y="10338"/>
                  </a:cubicBezTo>
                  <a:cubicBezTo>
                    <a:pt x="21692" y="10338"/>
                    <a:pt x="22058" y="9972"/>
                    <a:pt x="22058" y="9565"/>
                  </a:cubicBezTo>
                  <a:cubicBezTo>
                    <a:pt x="22058" y="9117"/>
                    <a:pt x="21692" y="8751"/>
                    <a:pt x="21244" y="8751"/>
                  </a:cubicBezTo>
                  <a:cubicBezTo>
                    <a:pt x="20980" y="8751"/>
                    <a:pt x="20733" y="8905"/>
                    <a:pt x="20592" y="9136"/>
                  </a:cubicBezTo>
                  <a:lnTo>
                    <a:pt x="20592" y="9136"/>
                  </a:lnTo>
                  <a:cubicBezTo>
                    <a:pt x="20448" y="8905"/>
                    <a:pt x="20192" y="8751"/>
                    <a:pt x="19901" y="8751"/>
                  </a:cubicBezTo>
                  <a:cubicBezTo>
                    <a:pt x="19603" y="8751"/>
                    <a:pt x="19359" y="8913"/>
                    <a:pt x="19229" y="9153"/>
                  </a:cubicBezTo>
                  <a:lnTo>
                    <a:pt x="19229" y="9153"/>
                  </a:lnTo>
                  <a:cubicBezTo>
                    <a:pt x="19100" y="8913"/>
                    <a:pt x="18856" y="8751"/>
                    <a:pt x="18558" y="8751"/>
                  </a:cubicBezTo>
                  <a:cubicBezTo>
                    <a:pt x="18260" y="8751"/>
                    <a:pt x="18016" y="8913"/>
                    <a:pt x="17886" y="9153"/>
                  </a:cubicBezTo>
                  <a:lnTo>
                    <a:pt x="17886" y="9153"/>
                  </a:lnTo>
                  <a:cubicBezTo>
                    <a:pt x="17757" y="8913"/>
                    <a:pt x="17513" y="8751"/>
                    <a:pt x="17215" y="8751"/>
                  </a:cubicBezTo>
                  <a:cubicBezTo>
                    <a:pt x="16917" y="8751"/>
                    <a:pt x="16673" y="8913"/>
                    <a:pt x="16543" y="9153"/>
                  </a:cubicBezTo>
                  <a:lnTo>
                    <a:pt x="16543" y="9153"/>
                  </a:lnTo>
                  <a:cubicBezTo>
                    <a:pt x="16414" y="8913"/>
                    <a:pt x="16170" y="8751"/>
                    <a:pt x="15872" y="8751"/>
                  </a:cubicBezTo>
                  <a:cubicBezTo>
                    <a:pt x="15581" y="8751"/>
                    <a:pt x="15325" y="8905"/>
                    <a:pt x="15181" y="9136"/>
                  </a:cubicBezTo>
                  <a:lnTo>
                    <a:pt x="15181" y="9136"/>
                  </a:lnTo>
                  <a:cubicBezTo>
                    <a:pt x="15040" y="8905"/>
                    <a:pt x="14793" y="8751"/>
                    <a:pt x="14529" y="8751"/>
                  </a:cubicBezTo>
                  <a:close/>
                  <a:moveTo>
                    <a:pt x="2279" y="11518"/>
                  </a:moveTo>
                  <a:lnTo>
                    <a:pt x="2320" y="11559"/>
                  </a:lnTo>
                  <a:lnTo>
                    <a:pt x="2279" y="11640"/>
                  </a:lnTo>
                  <a:lnTo>
                    <a:pt x="692" y="11640"/>
                  </a:lnTo>
                  <a:lnTo>
                    <a:pt x="651" y="11559"/>
                  </a:lnTo>
                  <a:lnTo>
                    <a:pt x="692" y="11518"/>
                  </a:lnTo>
                  <a:close/>
                  <a:moveTo>
                    <a:pt x="13105" y="11518"/>
                  </a:moveTo>
                  <a:lnTo>
                    <a:pt x="13145" y="11559"/>
                  </a:lnTo>
                  <a:lnTo>
                    <a:pt x="13105" y="11640"/>
                  </a:lnTo>
                  <a:lnTo>
                    <a:pt x="8994" y="11640"/>
                  </a:lnTo>
                  <a:lnTo>
                    <a:pt x="8913" y="11559"/>
                  </a:lnTo>
                  <a:lnTo>
                    <a:pt x="8994" y="11518"/>
                  </a:lnTo>
                  <a:close/>
                  <a:moveTo>
                    <a:pt x="692" y="10867"/>
                  </a:moveTo>
                  <a:cubicBezTo>
                    <a:pt x="326" y="10867"/>
                    <a:pt x="0" y="11193"/>
                    <a:pt x="0" y="11559"/>
                  </a:cubicBezTo>
                  <a:cubicBezTo>
                    <a:pt x="0" y="11966"/>
                    <a:pt x="326" y="12291"/>
                    <a:pt x="692" y="12291"/>
                  </a:cubicBezTo>
                  <a:lnTo>
                    <a:pt x="2279" y="12291"/>
                  </a:lnTo>
                  <a:cubicBezTo>
                    <a:pt x="2686" y="12291"/>
                    <a:pt x="3012" y="11966"/>
                    <a:pt x="3012" y="11559"/>
                  </a:cubicBezTo>
                  <a:cubicBezTo>
                    <a:pt x="3012" y="11193"/>
                    <a:pt x="2686" y="10867"/>
                    <a:pt x="2279" y="10867"/>
                  </a:cubicBezTo>
                  <a:close/>
                  <a:moveTo>
                    <a:pt x="8994" y="10867"/>
                  </a:moveTo>
                  <a:cubicBezTo>
                    <a:pt x="8587" y="10867"/>
                    <a:pt x="8262" y="11193"/>
                    <a:pt x="8262" y="11559"/>
                  </a:cubicBezTo>
                  <a:cubicBezTo>
                    <a:pt x="8262" y="11966"/>
                    <a:pt x="8587" y="12291"/>
                    <a:pt x="8994" y="12291"/>
                  </a:cubicBezTo>
                  <a:lnTo>
                    <a:pt x="13105" y="12291"/>
                  </a:lnTo>
                  <a:cubicBezTo>
                    <a:pt x="13512" y="12291"/>
                    <a:pt x="13837" y="11966"/>
                    <a:pt x="13837" y="11559"/>
                  </a:cubicBezTo>
                  <a:cubicBezTo>
                    <a:pt x="13837" y="11193"/>
                    <a:pt x="13512" y="10867"/>
                    <a:pt x="13105" y="10867"/>
                  </a:cubicBezTo>
                  <a:close/>
                  <a:moveTo>
                    <a:pt x="14529" y="13146"/>
                  </a:moveTo>
                  <a:cubicBezTo>
                    <a:pt x="14570" y="13146"/>
                    <a:pt x="14610" y="13187"/>
                    <a:pt x="14610" y="13268"/>
                  </a:cubicBezTo>
                  <a:cubicBezTo>
                    <a:pt x="14610" y="13309"/>
                    <a:pt x="14570" y="13350"/>
                    <a:pt x="14529" y="13350"/>
                  </a:cubicBezTo>
                  <a:lnTo>
                    <a:pt x="14407" y="13268"/>
                  </a:lnTo>
                  <a:lnTo>
                    <a:pt x="14529" y="13146"/>
                  </a:lnTo>
                  <a:close/>
                  <a:moveTo>
                    <a:pt x="15872" y="13146"/>
                  </a:moveTo>
                  <a:cubicBezTo>
                    <a:pt x="15913" y="13146"/>
                    <a:pt x="15994" y="13187"/>
                    <a:pt x="15994" y="13268"/>
                  </a:cubicBezTo>
                  <a:cubicBezTo>
                    <a:pt x="15994" y="13309"/>
                    <a:pt x="15913" y="13350"/>
                    <a:pt x="15872" y="13350"/>
                  </a:cubicBezTo>
                  <a:lnTo>
                    <a:pt x="15750" y="13268"/>
                  </a:lnTo>
                  <a:lnTo>
                    <a:pt x="15872" y="13146"/>
                  </a:lnTo>
                  <a:close/>
                  <a:moveTo>
                    <a:pt x="17215" y="13146"/>
                  </a:moveTo>
                  <a:cubicBezTo>
                    <a:pt x="17256" y="13146"/>
                    <a:pt x="17337" y="13187"/>
                    <a:pt x="17337" y="13268"/>
                  </a:cubicBezTo>
                  <a:cubicBezTo>
                    <a:pt x="17337" y="13309"/>
                    <a:pt x="17256" y="13350"/>
                    <a:pt x="17215" y="13350"/>
                  </a:cubicBezTo>
                  <a:lnTo>
                    <a:pt x="17093" y="13268"/>
                  </a:lnTo>
                  <a:lnTo>
                    <a:pt x="17215" y="13146"/>
                  </a:lnTo>
                  <a:close/>
                  <a:moveTo>
                    <a:pt x="18558" y="13146"/>
                  </a:moveTo>
                  <a:cubicBezTo>
                    <a:pt x="18639" y="13146"/>
                    <a:pt x="18680" y="13187"/>
                    <a:pt x="18680" y="13268"/>
                  </a:cubicBezTo>
                  <a:cubicBezTo>
                    <a:pt x="18680" y="13309"/>
                    <a:pt x="18639" y="13350"/>
                    <a:pt x="18558" y="13350"/>
                  </a:cubicBezTo>
                  <a:lnTo>
                    <a:pt x="18436" y="13268"/>
                  </a:lnTo>
                  <a:lnTo>
                    <a:pt x="18558" y="13146"/>
                  </a:lnTo>
                  <a:close/>
                  <a:moveTo>
                    <a:pt x="19901" y="13146"/>
                  </a:moveTo>
                  <a:lnTo>
                    <a:pt x="20023" y="13268"/>
                  </a:lnTo>
                  <a:lnTo>
                    <a:pt x="19901" y="13350"/>
                  </a:lnTo>
                  <a:cubicBezTo>
                    <a:pt x="19860" y="13350"/>
                    <a:pt x="19779" y="13309"/>
                    <a:pt x="19779" y="13268"/>
                  </a:cubicBezTo>
                  <a:cubicBezTo>
                    <a:pt x="19779" y="13187"/>
                    <a:pt x="19860" y="13146"/>
                    <a:pt x="19901" y="13146"/>
                  </a:cubicBezTo>
                  <a:close/>
                  <a:moveTo>
                    <a:pt x="21244" y="13146"/>
                  </a:moveTo>
                  <a:lnTo>
                    <a:pt x="21366" y="13268"/>
                  </a:lnTo>
                  <a:lnTo>
                    <a:pt x="21244" y="13350"/>
                  </a:lnTo>
                  <a:cubicBezTo>
                    <a:pt x="21203" y="13350"/>
                    <a:pt x="21163" y="13309"/>
                    <a:pt x="21163" y="13268"/>
                  </a:cubicBezTo>
                  <a:cubicBezTo>
                    <a:pt x="21163" y="13187"/>
                    <a:pt x="21203" y="13146"/>
                    <a:pt x="21244" y="13146"/>
                  </a:cubicBezTo>
                  <a:close/>
                  <a:moveTo>
                    <a:pt x="2279" y="13309"/>
                  </a:moveTo>
                  <a:lnTo>
                    <a:pt x="2320" y="13390"/>
                  </a:lnTo>
                  <a:lnTo>
                    <a:pt x="2279" y="13431"/>
                  </a:lnTo>
                  <a:lnTo>
                    <a:pt x="692" y="13431"/>
                  </a:lnTo>
                  <a:lnTo>
                    <a:pt x="651" y="13390"/>
                  </a:lnTo>
                  <a:lnTo>
                    <a:pt x="692" y="13309"/>
                  </a:lnTo>
                  <a:close/>
                  <a:moveTo>
                    <a:pt x="13105" y="13309"/>
                  </a:moveTo>
                  <a:lnTo>
                    <a:pt x="13145" y="13390"/>
                  </a:lnTo>
                  <a:lnTo>
                    <a:pt x="13105" y="13431"/>
                  </a:lnTo>
                  <a:lnTo>
                    <a:pt x="8994" y="13431"/>
                  </a:lnTo>
                  <a:lnTo>
                    <a:pt x="8913" y="13390"/>
                  </a:lnTo>
                  <a:lnTo>
                    <a:pt x="8994" y="13309"/>
                  </a:lnTo>
                  <a:close/>
                  <a:moveTo>
                    <a:pt x="692" y="12658"/>
                  </a:moveTo>
                  <a:cubicBezTo>
                    <a:pt x="326" y="12658"/>
                    <a:pt x="0" y="12983"/>
                    <a:pt x="0" y="13390"/>
                  </a:cubicBezTo>
                  <a:cubicBezTo>
                    <a:pt x="0" y="13756"/>
                    <a:pt x="326" y="14082"/>
                    <a:pt x="692" y="14082"/>
                  </a:cubicBezTo>
                  <a:lnTo>
                    <a:pt x="2279" y="14082"/>
                  </a:lnTo>
                  <a:cubicBezTo>
                    <a:pt x="2686" y="14082"/>
                    <a:pt x="3012" y="13756"/>
                    <a:pt x="3012" y="13390"/>
                  </a:cubicBezTo>
                  <a:cubicBezTo>
                    <a:pt x="3012" y="12983"/>
                    <a:pt x="2686" y="12658"/>
                    <a:pt x="2279" y="12658"/>
                  </a:cubicBezTo>
                  <a:close/>
                  <a:moveTo>
                    <a:pt x="14529" y="12454"/>
                  </a:moveTo>
                  <a:cubicBezTo>
                    <a:pt x="14161" y="12454"/>
                    <a:pt x="13848" y="12702"/>
                    <a:pt x="13748" y="13038"/>
                  </a:cubicBezTo>
                  <a:lnTo>
                    <a:pt x="13748" y="13038"/>
                  </a:lnTo>
                  <a:cubicBezTo>
                    <a:pt x="13624" y="12811"/>
                    <a:pt x="13384" y="12658"/>
                    <a:pt x="13105" y="12658"/>
                  </a:cubicBezTo>
                  <a:lnTo>
                    <a:pt x="8994" y="12658"/>
                  </a:lnTo>
                  <a:cubicBezTo>
                    <a:pt x="8587" y="12658"/>
                    <a:pt x="8262" y="12983"/>
                    <a:pt x="8262" y="13390"/>
                  </a:cubicBezTo>
                  <a:cubicBezTo>
                    <a:pt x="8262" y="13756"/>
                    <a:pt x="8587" y="14082"/>
                    <a:pt x="8994" y="14082"/>
                  </a:cubicBezTo>
                  <a:lnTo>
                    <a:pt x="13105" y="14082"/>
                  </a:lnTo>
                  <a:cubicBezTo>
                    <a:pt x="13430" y="14082"/>
                    <a:pt x="13704" y="13874"/>
                    <a:pt x="13800" y="13603"/>
                  </a:cubicBezTo>
                  <a:lnTo>
                    <a:pt x="13800" y="13603"/>
                  </a:lnTo>
                  <a:cubicBezTo>
                    <a:pt x="13934" y="13856"/>
                    <a:pt x="14211" y="14041"/>
                    <a:pt x="14529" y="14041"/>
                  </a:cubicBezTo>
                  <a:cubicBezTo>
                    <a:pt x="14793" y="14041"/>
                    <a:pt x="15040" y="13887"/>
                    <a:pt x="15181" y="13667"/>
                  </a:cubicBezTo>
                  <a:lnTo>
                    <a:pt x="15181" y="13667"/>
                  </a:lnTo>
                  <a:cubicBezTo>
                    <a:pt x="15325" y="13887"/>
                    <a:pt x="15581" y="14041"/>
                    <a:pt x="15872" y="14041"/>
                  </a:cubicBezTo>
                  <a:cubicBezTo>
                    <a:pt x="16170" y="14041"/>
                    <a:pt x="16414" y="13879"/>
                    <a:pt x="16543" y="13651"/>
                  </a:cubicBezTo>
                  <a:lnTo>
                    <a:pt x="16543" y="13651"/>
                  </a:lnTo>
                  <a:cubicBezTo>
                    <a:pt x="16673" y="13879"/>
                    <a:pt x="16917" y="14041"/>
                    <a:pt x="17215" y="14041"/>
                  </a:cubicBezTo>
                  <a:cubicBezTo>
                    <a:pt x="17513" y="14041"/>
                    <a:pt x="17757" y="13879"/>
                    <a:pt x="17886" y="13651"/>
                  </a:cubicBezTo>
                  <a:lnTo>
                    <a:pt x="17886" y="13651"/>
                  </a:lnTo>
                  <a:cubicBezTo>
                    <a:pt x="18016" y="13879"/>
                    <a:pt x="18260" y="14041"/>
                    <a:pt x="18558" y="14041"/>
                  </a:cubicBezTo>
                  <a:cubicBezTo>
                    <a:pt x="18856" y="14041"/>
                    <a:pt x="19100" y="13879"/>
                    <a:pt x="19229" y="13651"/>
                  </a:cubicBezTo>
                  <a:lnTo>
                    <a:pt x="19229" y="13651"/>
                  </a:lnTo>
                  <a:cubicBezTo>
                    <a:pt x="19359" y="13879"/>
                    <a:pt x="19603" y="14041"/>
                    <a:pt x="19901" y="14041"/>
                  </a:cubicBezTo>
                  <a:cubicBezTo>
                    <a:pt x="20192" y="14041"/>
                    <a:pt x="20448" y="13887"/>
                    <a:pt x="20592" y="13667"/>
                  </a:cubicBezTo>
                  <a:lnTo>
                    <a:pt x="20592" y="13667"/>
                  </a:lnTo>
                  <a:cubicBezTo>
                    <a:pt x="20733" y="13887"/>
                    <a:pt x="20980" y="14041"/>
                    <a:pt x="21244" y="14041"/>
                  </a:cubicBezTo>
                  <a:cubicBezTo>
                    <a:pt x="21692" y="14041"/>
                    <a:pt x="22058" y="13675"/>
                    <a:pt x="22058" y="13268"/>
                  </a:cubicBezTo>
                  <a:cubicBezTo>
                    <a:pt x="22058" y="12820"/>
                    <a:pt x="21692" y="12454"/>
                    <a:pt x="21244" y="12454"/>
                  </a:cubicBezTo>
                  <a:cubicBezTo>
                    <a:pt x="20980" y="12454"/>
                    <a:pt x="20733" y="12609"/>
                    <a:pt x="20592" y="12839"/>
                  </a:cubicBezTo>
                  <a:lnTo>
                    <a:pt x="20592" y="12839"/>
                  </a:lnTo>
                  <a:cubicBezTo>
                    <a:pt x="20448" y="12609"/>
                    <a:pt x="20192" y="12454"/>
                    <a:pt x="19901" y="12454"/>
                  </a:cubicBezTo>
                  <a:cubicBezTo>
                    <a:pt x="19603" y="12454"/>
                    <a:pt x="19359" y="12616"/>
                    <a:pt x="19229" y="12857"/>
                  </a:cubicBezTo>
                  <a:lnTo>
                    <a:pt x="19229" y="12857"/>
                  </a:lnTo>
                  <a:cubicBezTo>
                    <a:pt x="19100" y="12616"/>
                    <a:pt x="18856" y="12454"/>
                    <a:pt x="18558" y="12454"/>
                  </a:cubicBezTo>
                  <a:cubicBezTo>
                    <a:pt x="18260" y="12454"/>
                    <a:pt x="18016" y="12616"/>
                    <a:pt x="17886" y="12857"/>
                  </a:cubicBezTo>
                  <a:lnTo>
                    <a:pt x="17886" y="12857"/>
                  </a:lnTo>
                  <a:cubicBezTo>
                    <a:pt x="17757" y="12616"/>
                    <a:pt x="17513" y="12454"/>
                    <a:pt x="17215" y="12454"/>
                  </a:cubicBezTo>
                  <a:cubicBezTo>
                    <a:pt x="16917" y="12454"/>
                    <a:pt x="16673" y="12616"/>
                    <a:pt x="16543" y="12857"/>
                  </a:cubicBezTo>
                  <a:lnTo>
                    <a:pt x="16543" y="12857"/>
                  </a:lnTo>
                  <a:cubicBezTo>
                    <a:pt x="16414" y="12616"/>
                    <a:pt x="16170" y="12454"/>
                    <a:pt x="15872" y="12454"/>
                  </a:cubicBezTo>
                  <a:cubicBezTo>
                    <a:pt x="15581" y="12454"/>
                    <a:pt x="15325" y="12609"/>
                    <a:pt x="15181" y="12839"/>
                  </a:cubicBezTo>
                  <a:lnTo>
                    <a:pt x="15181" y="12839"/>
                  </a:lnTo>
                  <a:cubicBezTo>
                    <a:pt x="15040" y="12609"/>
                    <a:pt x="14793" y="12454"/>
                    <a:pt x="14529" y="124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9" name="Google Shape;1839;p35"/>
            <p:cNvSpPr/>
            <p:nvPr/>
          </p:nvSpPr>
          <p:spPr>
            <a:xfrm>
              <a:off x="3304325" y="2953625"/>
              <a:ext cx="534175" cy="335775"/>
            </a:xfrm>
            <a:custGeom>
              <a:avLst/>
              <a:gdLst/>
              <a:ahLst/>
              <a:cxnLst/>
              <a:rect l="l" t="t" r="r" b="b"/>
              <a:pathLst>
                <a:path w="21367" h="13431" extrusionOk="0">
                  <a:moveTo>
                    <a:pt x="366" y="82"/>
                  </a:moveTo>
                  <a:cubicBezTo>
                    <a:pt x="163" y="82"/>
                    <a:pt x="0" y="245"/>
                    <a:pt x="0" y="489"/>
                  </a:cubicBezTo>
                  <a:cubicBezTo>
                    <a:pt x="0" y="693"/>
                    <a:pt x="163" y="856"/>
                    <a:pt x="366" y="856"/>
                  </a:cubicBezTo>
                  <a:lnTo>
                    <a:pt x="1954" y="856"/>
                  </a:lnTo>
                  <a:cubicBezTo>
                    <a:pt x="2157" y="856"/>
                    <a:pt x="2360" y="693"/>
                    <a:pt x="2360" y="489"/>
                  </a:cubicBezTo>
                  <a:cubicBezTo>
                    <a:pt x="2360" y="245"/>
                    <a:pt x="2157" y="82"/>
                    <a:pt x="1954" y="82"/>
                  </a:cubicBezTo>
                  <a:close/>
                  <a:moveTo>
                    <a:pt x="3703" y="82"/>
                  </a:moveTo>
                  <a:cubicBezTo>
                    <a:pt x="3500" y="82"/>
                    <a:pt x="3337" y="245"/>
                    <a:pt x="3337" y="489"/>
                  </a:cubicBezTo>
                  <a:cubicBezTo>
                    <a:pt x="3337" y="693"/>
                    <a:pt x="3500" y="856"/>
                    <a:pt x="3703" y="856"/>
                  </a:cubicBezTo>
                  <a:lnTo>
                    <a:pt x="7855" y="856"/>
                  </a:lnTo>
                  <a:cubicBezTo>
                    <a:pt x="8058" y="856"/>
                    <a:pt x="8221" y="693"/>
                    <a:pt x="8221" y="489"/>
                  </a:cubicBezTo>
                  <a:cubicBezTo>
                    <a:pt x="8221" y="245"/>
                    <a:pt x="8058" y="82"/>
                    <a:pt x="7855" y="82"/>
                  </a:cubicBezTo>
                  <a:close/>
                  <a:moveTo>
                    <a:pt x="9605" y="1"/>
                  </a:moveTo>
                  <a:cubicBezTo>
                    <a:pt x="9360" y="1"/>
                    <a:pt x="9157" y="204"/>
                    <a:pt x="9157" y="489"/>
                  </a:cubicBezTo>
                  <a:cubicBezTo>
                    <a:pt x="9157" y="733"/>
                    <a:pt x="936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4" y="2646"/>
                  </a:lnTo>
                  <a:cubicBezTo>
                    <a:pt x="2157" y="2646"/>
                    <a:pt x="2360" y="2483"/>
                    <a:pt x="2360" y="2280"/>
                  </a:cubicBezTo>
                  <a:cubicBezTo>
                    <a:pt x="2360" y="2036"/>
                    <a:pt x="2157" y="1873"/>
                    <a:pt x="1954" y="1873"/>
                  </a:cubicBezTo>
                  <a:close/>
                  <a:moveTo>
                    <a:pt x="3703" y="1873"/>
                  </a:moveTo>
                  <a:cubicBezTo>
                    <a:pt x="3500" y="1873"/>
                    <a:pt x="3337" y="2036"/>
                    <a:pt x="3337" y="2280"/>
                  </a:cubicBezTo>
                  <a:cubicBezTo>
                    <a:pt x="3337" y="2483"/>
                    <a:pt x="3500" y="2646"/>
                    <a:pt x="3703" y="2646"/>
                  </a:cubicBezTo>
                  <a:lnTo>
                    <a:pt x="7855" y="2646"/>
                  </a:lnTo>
                  <a:cubicBezTo>
                    <a:pt x="8058" y="2646"/>
                    <a:pt x="8221" y="2483"/>
                    <a:pt x="8221" y="2280"/>
                  </a:cubicBezTo>
                  <a:cubicBezTo>
                    <a:pt x="8221" y="2036"/>
                    <a:pt x="8058" y="1873"/>
                    <a:pt x="7855" y="1873"/>
                  </a:cubicBezTo>
                  <a:close/>
                  <a:moveTo>
                    <a:pt x="366" y="3664"/>
                  </a:moveTo>
                  <a:cubicBezTo>
                    <a:pt x="163" y="3664"/>
                    <a:pt x="0" y="3867"/>
                    <a:pt x="0" y="4071"/>
                  </a:cubicBezTo>
                  <a:cubicBezTo>
                    <a:pt x="0" y="4274"/>
                    <a:pt x="163" y="4437"/>
                    <a:pt x="366" y="4437"/>
                  </a:cubicBezTo>
                  <a:lnTo>
                    <a:pt x="1954" y="4437"/>
                  </a:lnTo>
                  <a:cubicBezTo>
                    <a:pt x="2157" y="4437"/>
                    <a:pt x="2360" y="4274"/>
                    <a:pt x="2360" y="4071"/>
                  </a:cubicBezTo>
                  <a:cubicBezTo>
                    <a:pt x="2360" y="3867"/>
                    <a:pt x="2157" y="3664"/>
                    <a:pt x="1954" y="3664"/>
                  </a:cubicBezTo>
                  <a:close/>
                  <a:moveTo>
                    <a:pt x="3703" y="3664"/>
                  </a:moveTo>
                  <a:cubicBezTo>
                    <a:pt x="3500" y="3664"/>
                    <a:pt x="3337" y="3867"/>
                    <a:pt x="3337" y="4071"/>
                  </a:cubicBezTo>
                  <a:cubicBezTo>
                    <a:pt x="3337" y="4274"/>
                    <a:pt x="3500" y="4437"/>
                    <a:pt x="3703" y="4437"/>
                  </a:cubicBezTo>
                  <a:lnTo>
                    <a:pt x="7855" y="4437"/>
                  </a:lnTo>
                  <a:cubicBezTo>
                    <a:pt x="8058" y="4437"/>
                    <a:pt x="8221" y="4274"/>
                    <a:pt x="8221" y="4071"/>
                  </a:cubicBezTo>
                  <a:cubicBezTo>
                    <a:pt x="8221" y="3867"/>
                    <a:pt x="8058" y="3664"/>
                    <a:pt x="7855" y="3664"/>
                  </a:cubicBezTo>
                  <a:close/>
                  <a:moveTo>
                    <a:pt x="9605" y="3623"/>
                  </a:moveTo>
                  <a:cubicBezTo>
                    <a:pt x="9360" y="3623"/>
                    <a:pt x="9157" y="3826"/>
                    <a:pt x="9157" y="4071"/>
                  </a:cubicBezTo>
                  <a:cubicBezTo>
                    <a:pt x="9157" y="4315"/>
                    <a:pt x="936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4" y="6228"/>
                  </a:lnTo>
                  <a:cubicBezTo>
                    <a:pt x="2157" y="6228"/>
                    <a:pt x="2360" y="6065"/>
                    <a:pt x="2360" y="5861"/>
                  </a:cubicBezTo>
                  <a:cubicBezTo>
                    <a:pt x="2360" y="5658"/>
                    <a:pt x="2157" y="5454"/>
                    <a:pt x="1954" y="5454"/>
                  </a:cubicBezTo>
                  <a:close/>
                  <a:moveTo>
                    <a:pt x="3703" y="5454"/>
                  </a:moveTo>
                  <a:cubicBezTo>
                    <a:pt x="3500" y="5454"/>
                    <a:pt x="3337" y="5658"/>
                    <a:pt x="3337" y="5861"/>
                  </a:cubicBezTo>
                  <a:cubicBezTo>
                    <a:pt x="3337" y="6065"/>
                    <a:pt x="3500" y="6228"/>
                    <a:pt x="3703" y="6228"/>
                  </a:cubicBezTo>
                  <a:lnTo>
                    <a:pt x="7855" y="6228"/>
                  </a:lnTo>
                  <a:cubicBezTo>
                    <a:pt x="8058" y="6228"/>
                    <a:pt x="8221" y="6065"/>
                    <a:pt x="8221" y="5861"/>
                  </a:cubicBezTo>
                  <a:cubicBezTo>
                    <a:pt x="8221" y="5658"/>
                    <a:pt x="8058" y="5454"/>
                    <a:pt x="7855" y="5454"/>
                  </a:cubicBezTo>
                  <a:close/>
                  <a:moveTo>
                    <a:pt x="366" y="7286"/>
                  </a:moveTo>
                  <a:cubicBezTo>
                    <a:pt x="163" y="7286"/>
                    <a:pt x="0" y="7448"/>
                    <a:pt x="0" y="7652"/>
                  </a:cubicBezTo>
                  <a:cubicBezTo>
                    <a:pt x="0" y="7855"/>
                    <a:pt x="163" y="8059"/>
                    <a:pt x="366" y="8059"/>
                  </a:cubicBezTo>
                  <a:lnTo>
                    <a:pt x="1954" y="8059"/>
                  </a:lnTo>
                  <a:cubicBezTo>
                    <a:pt x="2157" y="8059"/>
                    <a:pt x="2360" y="7855"/>
                    <a:pt x="2360" y="7652"/>
                  </a:cubicBezTo>
                  <a:cubicBezTo>
                    <a:pt x="2360" y="7448"/>
                    <a:pt x="2157" y="7286"/>
                    <a:pt x="1954" y="7286"/>
                  </a:cubicBezTo>
                  <a:close/>
                  <a:moveTo>
                    <a:pt x="3703" y="7286"/>
                  </a:moveTo>
                  <a:cubicBezTo>
                    <a:pt x="3500" y="7286"/>
                    <a:pt x="3337" y="7448"/>
                    <a:pt x="3337" y="7652"/>
                  </a:cubicBezTo>
                  <a:cubicBezTo>
                    <a:pt x="3337" y="7855"/>
                    <a:pt x="3500" y="8059"/>
                    <a:pt x="3703" y="8059"/>
                  </a:cubicBezTo>
                  <a:lnTo>
                    <a:pt x="7855" y="8059"/>
                  </a:lnTo>
                  <a:cubicBezTo>
                    <a:pt x="8058" y="8059"/>
                    <a:pt x="8221" y="7855"/>
                    <a:pt x="8221" y="7652"/>
                  </a:cubicBezTo>
                  <a:cubicBezTo>
                    <a:pt x="8221" y="7448"/>
                    <a:pt x="8058" y="7286"/>
                    <a:pt x="7855" y="7286"/>
                  </a:cubicBezTo>
                  <a:close/>
                  <a:moveTo>
                    <a:pt x="14203" y="8791"/>
                  </a:moveTo>
                  <a:cubicBezTo>
                    <a:pt x="13959" y="8791"/>
                    <a:pt x="13756" y="8995"/>
                    <a:pt x="13756" y="9239"/>
                  </a:cubicBezTo>
                  <a:cubicBezTo>
                    <a:pt x="13756" y="9483"/>
                    <a:pt x="13959" y="9687"/>
                    <a:pt x="14203" y="9687"/>
                  </a:cubicBezTo>
                  <a:cubicBezTo>
                    <a:pt x="14448" y="9687"/>
                    <a:pt x="14651" y="9483"/>
                    <a:pt x="14651" y="9239"/>
                  </a:cubicBezTo>
                  <a:cubicBezTo>
                    <a:pt x="14651" y="8995"/>
                    <a:pt x="14448" y="8791"/>
                    <a:pt x="14203" y="8791"/>
                  </a:cubicBezTo>
                  <a:close/>
                  <a:moveTo>
                    <a:pt x="15546" y="8791"/>
                  </a:moveTo>
                  <a:cubicBezTo>
                    <a:pt x="15302" y="8791"/>
                    <a:pt x="15099" y="8995"/>
                    <a:pt x="15099" y="9239"/>
                  </a:cubicBezTo>
                  <a:cubicBezTo>
                    <a:pt x="15099" y="9483"/>
                    <a:pt x="15302" y="9687"/>
                    <a:pt x="15546" y="9687"/>
                  </a:cubicBezTo>
                  <a:cubicBezTo>
                    <a:pt x="15791" y="9687"/>
                    <a:pt x="15994" y="9483"/>
                    <a:pt x="15994" y="9239"/>
                  </a:cubicBezTo>
                  <a:cubicBezTo>
                    <a:pt x="15994" y="8995"/>
                    <a:pt x="15791" y="8791"/>
                    <a:pt x="15546" y="8791"/>
                  </a:cubicBezTo>
                  <a:close/>
                  <a:moveTo>
                    <a:pt x="16889" y="8791"/>
                  </a:moveTo>
                  <a:cubicBezTo>
                    <a:pt x="16645" y="8791"/>
                    <a:pt x="16442" y="8995"/>
                    <a:pt x="16442" y="9239"/>
                  </a:cubicBezTo>
                  <a:cubicBezTo>
                    <a:pt x="16442" y="9483"/>
                    <a:pt x="16645" y="9687"/>
                    <a:pt x="16889" y="9687"/>
                  </a:cubicBezTo>
                  <a:cubicBezTo>
                    <a:pt x="17134" y="9687"/>
                    <a:pt x="17337" y="9483"/>
                    <a:pt x="17337" y="9239"/>
                  </a:cubicBezTo>
                  <a:cubicBezTo>
                    <a:pt x="17337" y="8995"/>
                    <a:pt x="17134" y="8791"/>
                    <a:pt x="16889" y="8791"/>
                  </a:cubicBezTo>
                  <a:close/>
                  <a:moveTo>
                    <a:pt x="18232" y="8791"/>
                  </a:moveTo>
                  <a:cubicBezTo>
                    <a:pt x="17988" y="8791"/>
                    <a:pt x="17785" y="8995"/>
                    <a:pt x="17785" y="9239"/>
                  </a:cubicBezTo>
                  <a:cubicBezTo>
                    <a:pt x="17785" y="9483"/>
                    <a:pt x="17988" y="9687"/>
                    <a:pt x="18232" y="9687"/>
                  </a:cubicBezTo>
                  <a:cubicBezTo>
                    <a:pt x="18477" y="9687"/>
                    <a:pt x="18680" y="9483"/>
                    <a:pt x="18680" y="9239"/>
                  </a:cubicBezTo>
                  <a:cubicBezTo>
                    <a:pt x="18680" y="8995"/>
                    <a:pt x="18477" y="8791"/>
                    <a:pt x="18232" y="8791"/>
                  </a:cubicBezTo>
                  <a:close/>
                  <a:moveTo>
                    <a:pt x="19575" y="8791"/>
                  </a:moveTo>
                  <a:cubicBezTo>
                    <a:pt x="19331" y="8791"/>
                    <a:pt x="19128" y="8995"/>
                    <a:pt x="19128" y="9239"/>
                  </a:cubicBezTo>
                  <a:cubicBezTo>
                    <a:pt x="19128" y="9483"/>
                    <a:pt x="19331" y="9687"/>
                    <a:pt x="19575" y="9687"/>
                  </a:cubicBezTo>
                  <a:cubicBezTo>
                    <a:pt x="19820" y="9687"/>
                    <a:pt x="20023" y="9483"/>
                    <a:pt x="20023" y="9239"/>
                  </a:cubicBezTo>
                  <a:cubicBezTo>
                    <a:pt x="20023" y="8995"/>
                    <a:pt x="19820" y="8791"/>
                    <a:pt x="19575" y="8791"/>
                  </a:cubicBezTo>
                  <a:close/>
                  <a:moveTo>
                    <a:pt x="20918" y="8791"/>
                  </a:moveTo>
                  <a:cubicBezTo>
                    <a:pt x="20674" y="8791"/>
                    <a:pt x="20471" y="8995"/>
                    <a:pt x="20471" y="9239"/>
                  </a:cubicBezTo>
                  <a:cubicBezTo>
                    <a:pt x="20471" y="9483"/>
                    <a:pt x="20674" y="9687"/>
                    <a:pt x="20918" y="9687"/>
                  </a:cubicBezTo>
                  <a:cubicBezTo>
                    <a:pt x="21163" y="9687"/>
                    <a:pt x="21366" y="9483"/>
                    <a:pt x="21366" y="9239"/>
                  </a:cubicBezTo>
                  <a:cubicBezTo>
                    <a:pt x="21366" y="8995"/>
                    <a:pt x="21163" y="8791"/>
                    <a:pt x="20918" y="8791"/>
                  </a:cubicBezTo>
                  <a:close/>
                  <a:moveTo>
                    <a:pt x="366" y="9076"/>
                  </a:moveTo>
                  <a:cubicBezTo>
                    <a:pt x="163" y="9076"/>
                    <a:pt x="0" y="9239"/>
                    <a:pt x="0" y="9443"/>
                  </a:cubicBezTo>
                  <a:cubicBezTo>
                    <a:pt x="0" y="9646"/>
                    <a:pt x="163" y="9850"/>
                    <a:pt x="366" y="9850"/>
                  </a:cubicBezTo>
                  <a:lnTo>
                    <a:pt x="1954" y="9850"/>
                  </a:lnTo>
                  <a:cubicBezTo>
                    <a:pt x="2157" y="9850"/>
                    <a:pt x="2360" y="9646"/>
                    <a:pt x="2360" y="9443"/>
                  </a:cubicBezTo>
                  <a:cubicBezTo>
                    <a:pt x="2360" y="9239"/>
                    <a:pt x="2157" y="9076"/>
                    <a:pt x="1954" y="9076"/>
                  </a:cubicBezTo>
                  <a:close/>
                  <a:moveTo>
                    <a:pt x="8669" y="9076"/>
                  </a:moveTo>
                  <a:cubicBezTo>
                    <a:pt x="8424" y="9076"/>
                    <a:pt x="8262" y="9239"/>
                    <a:pt x="8262" y="9443"/>
                  </a:cubicBezTo>
                  <a:cubicBezTo>
                    <a:pt x="8262" y="9646"/>
                    <a:pt x="8424" y="9850"/>
                    <a:pt x="8669"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4" y="11640"/>
                  </a:lnTo>
                  <a:cubicBezTo>
                    <a:pt x="2157" y="11640"/>
                    <a:pt x="2360" y="11478"/>
                    <a:pt x="2360" y="11233"/>
                  </a:cubicBezTo>
                  <a:cubicBezTo>
                    <a:pt x="2360" y="11030"/>
                    <a:pt x="2157" y="10867"/>
                    <a:pt x="1954" y="10867"/>
                  </a:cubicBezTo>
                  <a:close/>
                  <a:moveTo>
                    <a:pt x="8669" y="10867"/>
                  </a:moveTo>
                  <a:cubicBezTo>
                    <a:pt x="8424" y="10867"/>
                    <a:pt x="8262" y="11030"/>
                    <a:pt x="8262" y="11233"/>
                  </a:cubicBezTo>
                  <a:cubicBezTo>
                    <a:pt x="8262" y="11478"/>
                    <a:pt x="8424" y="11640"/>
                    <a:pt x="8669"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8" y="13390"/>
                    <a:pt x="14651" y="13187"/>
                    <a:pt x="14651" y="12943"/>
                  </a:cubicBezTo>
                  <a:cubicBezTo>
                    <a:pt x="14651" y="12698"/>
                    <a:pt x="14448" y="12495"/>
                    <a:pt x="14203" y="12495"/>
                  </a:cubicBezTo>
                  <a:close/>
                  <a:moveTo>
                    <a:pt x="15546" y="12495"/>
                  </a:moveTo>
                  <a:cubicBezTo>
                    <a:pt x="15302" y="12495"/>
                    <a:pt x="15099" y="12698"/>
                    <a:pt x="15099" y="12943"/>
                  </a:cubicBezTo>
                  <a:cubicBezTo>
                    <a:pt x="15099" y="13187"/>
                    <a:pt x="15302" y="13390"/>
                    <a:pt x="15546" y="13390"/>
                  </a:cubicBezTo>
                  <a:cubicBezTo>
                    <a:pt x="15791" y="13390"/>
                    <a:pt x="15994" y="13187"/>
                    <a:pt x="15994" y="12943"/>
                  </a:cubicBezTo>
                  <a:cubicBezTo>
                    <a:pt x="15994" y="12698"/>
                    <a:pt x="15791" y="12495"/>
                    <a:pt x="15546" y="12495"/>
                  </a:cubicBezTo>
                  <a:close/>
                  <a:moveTo>
                    <a:pt x="16889" y="12495"/>
                  </a:moveTo>
                  <a:cubicBezTo>
                    <a:pt x="16645" y="12495"/>
                    <a:pt x="16442" y="12698"/>
                    <a:pt x="16442" y="12943"/>
                  </a:cubicBezTo>
                  <a:cubicBezTo>
                    <a:pt x="16442" y="13187"/>
                    <a:pt x="16645" y="13390"/>
                    <a:pt x="16889" y="13390"/>
                  </a:cubicBezTo>
                  <a:cubicBezTo>
                    <a:pt x="17134" y="13390"/>
                    <a:pt x="17337" y="13187"/>
                    <a:pt x="17337" y="12943"/>
                  </a:cubicBezTo>
                  <a:cubicBezTo>
                    <a:pt x="17337" y="12698"/>
                    <a:pt x="17134" y="12495"/>
                    <a:pt x="16889" y="12495"/>
                  </a:cubicBezTo>
                  <a:close/>
                  <a:moveTo>
                    <a:pt x="18232" y="12495"/>
                  </a:moveTo>
                  <a:cubicBezTo>
                    <a:pt x="17988" y="12495"/>
                    <a:pt x="17785" y="12698"/>
                    <a:pt x="17785" y="12943"/>
                  </a:cubicBezTo>
                  <a:cubicBezTo>
                    <a:pt x="17785" y="13187"/>
                    <a:pt x="17988" y="13390"/>
                    <a:pt x="18232" y="13390"/>
                  </a:cubicBezTo>
                  <a:cubicBezTo>
                    <a:pt x="18477" y="13390"/>
                    <a:pt x="18680" y="13187"/>
                    <a:pt x="18680" y="12943"/>
                  </a:cubicBezTo>
                  <a:cubicBezTo>
                    <a:pt x="18680" y="12698"/>
                    <a:pt x="18477" y="12495"/>
                    <a:pt x="18232" y="12495"/>
                  </a:cubicBezTo>
                  <a:close/>
                  <a:moveTo>
                    <a:pt x="19575" y="12495"/>
                  </a:moveTo>
                  <a:cubicBezTo>
                    <a:pt x="19331" y="12495"/>
                    <a:pt x="19128" y="12698"/>
                    <a:pt x="19128" y="12943"/>
                  </a:cubicBezTo>
                  <a:cubicBezTo>
                    <a:pt x="19128" y="13187"/>
                    <a:pt x="19331" y="13390"/>
                    <a:pt x="19575" y="13390"/>
                  </a:cubicBezTo>
                  <a:cubicBezTo>
                    <a:pt x="19820" y="13390"/>
                    <a:pt x="20023" y="13187"/>
                    <a:pt x="20023" y="12943"/>
                  </a:cubicBezTo>
                  <a:cubicBezTo>
                    <a:pt x="20023" y="12698"/>
                    <a:pt x="19820" y="12495"/>
                    <a:pt x="19575" y="12495"/>
                  </a:cubicBezTo>
                  <a:close/>
                  <a:moveTo>
                    <a:pt x="20918" y="12495"/>
                  </a:moveTo>
                  <a:cubicBezTo>
                    <a:pt x="20674" y="12495"/>
                    <a:pt x="20471" y="12698"/>
                    <a:pt x="20471" y="12943"/>
                  </a:cubicBezTo>
                  <a:cubicBezTo>
                    <a:pt x="20471" y="13187"/>
                    <a:pt x="20674" y="13390"/>
                    <a:pt x="20918" y="13390"/>
                  </a:cubicBezTo>
                  <a:cubicBezTo>
                    <a:pt x="21163" y="13390"/>
                    <a:pt x="21366" y="13187"/>
                    <a:pt x="21366" y="12943"/>
                  </a:cubicBezTo>
                  <a:cubicBezTo>
                    <a:pt x="21366" y="12698"/>
                    <a:pt x="21163" y="12495"/>
                    <a:pt x="20918" y="12495"/>
                  </a:cubicBezTo>
                  <a:close/>
                  <a:moveTo>
                    <a:pt x="366" y="12658"/>
                  </a:moveTo>
                  <a:cubicBezTo>
                    <a:pt x="163" y="12658"/>
                    <a:pt x="0" y="12821"/>
                    <a:pt x="0" y="13065"/>
                  </a:cubicBezTo>
                  <a:cubicBezTo>
                    <a:pt x="0" y="13268"/>
                    <a:pt x="163" y="13431"/>
                    <a:pt x="366" y="13431"/>
                  </a:cubicBezTo>
                  <a:lnTo>
                    <a:pt x="1954" y="13431"/>
                  </a:lnTo>
                  <a:cubicBezTo>
                    <a:pt x="2157" y="13431"/>
                    <a:pt x="2360" y="13268"/>
                    <a:pt x="2360" y="13065"/>
                  </a:cubicBezTo>
                  <a:cubicBezTo>
                    <a:pt x="2360" y="12821"/>
                    <a:pt x="2157" y="12658"/>
                    <a:pt x="1954" y="12658"/>
                  </a:cubicBezTo>
                  <a:close/>
                  <a:moveTo>
                    <a:pt x="8669" y="12658"/>
                  </a:moveTo>
                  <a:cubicBezTo>
                    <a:pt x="8424" y="12658"/>
                    <a:pt x="8262" y="12821"/>
                    <a:pt x="8262" y="13065"/>
                  </a:cubicBezTo>
                  <a:cubicBezTo>
                    <a:pt x="8262" y="13268"/>
                    <a:pt x="8424" y="13431"/>
                    <a:pt x="8669" y="13431"/>
                  </a:cubicBezTo>
                  <a:lnTo>
                    <a:pt x="12779" y="13431"/>
                  </a:lnTo>
                  <a:cubicBezTo>
                    <a:pt x="12982" y="13431"/>
                    <a:pt x="13145" y="13268"/>
                    <a:pt x="13145" y="13065"/>
                  </a:cubicBezTo>
                  <a:cubicBezTo>
                    <a:pt x="13145" y="12821"/>
                    <a:pt x="12982" y="12658"/>
                    <a:pt x="12779" y="12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0" name="Google Shape;1840;p35"/>
            <p:cNvSpPr/>
            <p:nvPr/>
          </p:nvSpPr>
          <p:spPr>
            <a:xfrm>
              <a:off x="3304325" y="3321950"/>
              <a:ext cx="534175" cy="335775"/>
            </a:xfrm>
            <a:custGeom>
              <a:avLst/>
              <a:gdLst/>
              <a:ahLst/>
              <a:cxnLst/>
              <a:rect l="l" t="t" r="r" b="b"/>
              <a:pathLst>
                <a:path w="21367" h="13431" extrusionOk="0">
                  <a:moveTo>
                    <a:pt x="366" y="82"/>
                  </a:moveTo>
                  <a:cubicBezTo>
                    <a:pt x="163" y="82"/>
                    <a:pt x="0" y="244"/>
                    <a:pt x="0" y="448"/>
                  </a:cubicBezTo>
                  <a:cubicBezTo>
                    <a:pt x="0" y="692"/>
                    <a:pt x="163" y="855"/>
                    <a:pt x="366" y="855"/>
                  </a:cubicBezTo>
                  <a:lnTo>
                    <a:pt x="1954" y="855"/>
                  </a:lnTo>
                  <a:cubicBezTo>
                    <a:pt x="2157" y="855"/>
                    <a:pt x="2360" y="692"/>
                    <a:pt x="2360" y="448"/>
                  </a:cubicBezTo>
                  <a:cubicBezTo>
                    <a:pt x="2360" y="244"/>
                    <a:pt x="2157" y="82"/>
                    <a:pt x="1954" y="82"/>
                  </a:cubicBezTo>
                  <a:close/>
                  <a:moveTo>
                    <a:pt x="3703" y="82"/>
                  </a:moveTo>
                  <a:cubicBezTo>
                    <a:pt x="3500" y="82"/>
                    <a:pt x="3337" y="244"/>
                    <a:pt x="3337" y="448"/>
                  </a:cubicBezTo>
                  <a:cubicBezTo>
                    <a:pt x="3337" y="692"/>
                    <a:pt x="3500" y="855"/>
                    <a:pt x="3703" y="855"/>
                  </a:cubicBezTo>
                  <a:lnTo>
                    <a:pt x="7855" y="855"/>
                  </a:lnTo>
                  <a:cubicBezTo>
                    <a:pt x="8058" y="855"/>
                    <a:pt x="8221" y="692"/>
                    <a:pt x="8221" y="448"/>
                  </a:cubicBezTo>
                  <a:cubicBezTo>
                    <a:pt x="8221" y="244"/>
                    <a:pt x="8058" y="82"/>
                    <a:pt x="7855" y="82"/>
                  </a:cubicBezTo>
                  <a:close/>
                  <a:moveTo>
                    <a:pt x="9605" y="0"/>
                  </a:moveTo>
                  <a:cubicBezTo>
                    <a:pt x="9360" y="0"/>
                    <a:pt x="9157" y="204"/>
                    <a:pt x="9157" y="448"/>
                  </a:cubicBezTo>
                  <a:cubicBezTo>
                    <a:pt x="9157" y="692"/>
                    <a:pt x="9360" y="896"/>
                    <a:pt x="9605" y="896"/>
                  </a:cubicBezTo>
                  <a:cubicBezTo>
                    <a:pt x="9849" y="896"/>
                    <a:pt x="10052" y="692"/>
                    <a:pt x="10052" y="448"/>
                  </a:cubicBezTo>
                  <a:cubicBezTo>
                    <a:pt x="10052" y="204"/>
                    <a:pt x="9849" y="0"/>
                    <a:pt x="9605" y="0"/>
                  </a:cubicBezTo>
                  <a:close/>
                  <a:moveTo>
                    <a:pt x="10948" y="0"/>
                  </a:moveTo>
                  <a:cubicBezTo>
                    <a:pt x="10703" y="0"/>
                    <a:pt x="10500" y="204"/>
                    <a:pt x="10500" y="448"/>
                  </a:cubicBezTo>
                  <a:cubicBezTo>
                    <a:pt x="10500" y="692"/>
                    <a:pt x="10703" y="896"/>
                    <a:pt x="10948" y="896"/>
                  </a:cubicBezTo>
                  <a:cubicBezTo>
                    <a:pt x="11192" y="896"/>
                    <a:pt x="11395" y="692"/>
                    <a:pt x="11395" y="448"/>
                  </a:cubicBezTo>
                  <a:cubicBezTo>
                    <a:pt x="11395" y="204"/>
                    <a:pt x="11192" y="0"/>
                    <a:pt x="10948" y="0"/>
                  </a:cubicBezTo>
                  <a:close/>
                  <a:moveTo>
                    <a:pt x="12291" y="0"/>
                  </a:moveTo>
                  <a:cubicBezTo>
                    <a:pt x="12046" y="0"/>
                    <a:pt x="11843" y="204"/>
                    <a:pt x="11843" y="448"/>
                  </a:cubicBezTo>
                  <a:cubicBezTo>
                    <a:pt x="11843" y="692"/>
                    <a:pt x="12046" y="896"/>
                    <a:pt x="12291" y="896"/>
                  </a:cubicBezTo>
                  <a:cubicBezTo>
                    <a:pt x="12535" y="896"/>
                    <a:pt x="12738" y="692"/>
                    <a:pt x="12738" y="448"/>
                  </a:cubicBezTo>
                  <a:cubicBezTo>
                    <a:pt x="12738" y="204"/>
                    <a:pt x="12535" y="0"/>
                    <a:pt x="12291" y="0"/>
                  </a:cubicBezTo>
                  <a:close/>
                  <a:moveTo>
                    <a:pt x="13634" y="0"/>
                  </a:moveTo>
                  <a:cubicBezTo>
                    <a:pt x="13389" y="0"/>
                    <a:pt x="13186" y="204"/>
                    <a:pt x="13186" y="448"/>
                  </a:cubicBezTo>
                  <a:cubicBezTo>
                    <a:pt x="13186" y="692"/>
                    <a:pt x="13389" y="896"/>
                    <a:pt x="13634" y="896"/>
                  </a:cubicBezTo>
                  <a:cubicBezTo>
                    <a:pt x="13878" y="896"/>
                    <a:pt x="14081" y="692"/>
                    <a:pt x="14081" y="448"/>
                  </a:cubicBezTo>
                  <a:cubicBezTo>
                    <a:pt x="14081" y="204"/>
                    <a:pt x="13878" y="0"/>
                    <a:pt x="13634" y="0"/>
                  </a:cubicBezTo>
                  <a:close/>
                  <a:moveTo>
                    <a:pt x="14977" y="0"/>
                  </a:moveTo>
                  <a:cubicBezTo>
                    <a:pt x="14732" y="0"/>
                    <a:pt x="14529" y="204"/>
                    <a:pt x="14529" y="448"/>
                  </a:cubicBezTo>
                  <a:cubicBezTo>
                    <a:pt x="14529" y="692"/>
                    <a:pt x="14732" y="896"/>
                    <a:pt x="14977" y="896"/>
                  </a:cubicBezTo>
                  <a:cubicBezTo>
                    <a:pt x="15221" y="896"/>
                    <a:pt x="15424" y="692"/>
                    <a:pt x="15424" y="448"/>
                  </a:cubicBezTo>
                  <a:cubicBezTo>
                    <a:pt x="15424" y="204"/>
                    <a:pt x="15221" y="0"/>
                    <a:pt x="14977" y="0"/>
                  </a:cubicBezTo>
                  <a:close/>
                  <a:moveTo>
                    <a:pt x="16320" y="0"/>
                  </a:moveTo>
                  <a:cubicBezTo>
                    <a:pt x="16075" y="0"/>
                    <a:pt x="15872" y="204"/>
                    <a:pt x="15872" y="448"/>
                  </a:cubicBezTo>
                  <a:cubicBezTo>
                    <a:pt x="15872" y="692"/>
                    <a:pt x="16075" y="896"/>
                    <a:pt x="16320" y="896"/>
                  </a:cubicBezTo>
                  <a:cubicBezTo>
                    <a:pt x="16564" y="896"/>
                    <a:pt x="16767" y="692"/>
                    <a:pt x="16767" y="448"/>
                  </a:cubicBezTo>
                  <a:cubicBezTo>
                    <a:pt x="16767" y="204"/>
                    <a:pt x="16564" y="0"/>
                    <a:pt x="16320" y="0"/>
                  </a:cubicBezTo>
                  <a:close/>
                  <a:moveTo>
                    <a:pt x="366" y="1872"/>
                  </a:moveTo>
                  <a:cubicBezTo>
                    <a:pt x="163" y="1872"/>
                    <a:pt x="0" y="2035"/>
                    <a:pt x="0" y="2239"/>
                  </a:cubicBezTo>
                  <a:cubicBezTo>
                    <a:pt x="0" y="2483"/>
                    <a:pt x="163" y="2646"/>
                    <a:pt x="366" y="2646"/>
                  </a:cubicBezTo>
                  <a:lnTo>
                    <a:pt x="1954" y="2646"/>
                  </a:lnTo>
                  <a:cubicBezTo>
                    <a:pt x="2157" y="2646"/>
                    <a:pt x="2360" y="2483"/>
                    <a:pt x="2360" y="2239"/>
                  </a:cubicBezTo>
                  <a:cubicBezTo>
                    <a:pt x="2360" y="2035"/>
                    <a:pt x="2157" y="1872"/>
                    <a:pt x="1954" y="1872"/>
                  </a:cubicBezTo>
                  <a:close/>
                  <a:moveTo>
                    <a:pt x="3703" y="1872"/>
                  </a:moveTo>
                  <a:cubicBezTo>
                    <a:pt x="3500" y="1872"/>
                    <a:pt x="3337" y="2035"/>
                    <a:pt x="3337" y="2239"/>
                  </a:cubicBezTo>
                  <a:cubicBezTo>
                    <a:pt x="3337" y="2483"/>
                    <a:pt x="3500" y="2646"/>
                    <a:pt x="3703" y="2646"/>
                  </a:cubicBezTo>
                  <a:lnTo>
                    <a:pt x="7855" y="2646"/>
                  </a:lnTo>
                  <a:cubicBezTo>
                    <a:pt x="8058" y="2646"/>
                    <a:pt x="8221" y="2483"/>
                    <a:pt x="8221" y="2239"/>
                  </a:cubicBezTo>
                  <a:cubicBezTo>
                    <a:pt x="8221" y="2035"/>
                    <a:pt x="8058" y="1872"/>
                    <a:pt x="7855" y="1872"/>
                  </a:cubicBezTo>
                  <a:close/>
                  <a:moveTo>
                    <a:pt x="366" y="3663"/>
                  </a:moveTo>
                  <a:cubicBezTo>
                    <a:pt x="163" y="3663"/>
                    <a:pt x="0" y="3826"/>
                    <a:pt x="0" y="4070"/>
                  </a:cubicBezTo>
                  <a:cubicBezTo>
                    <a:pt x="0" y="4273"/>
                    <a:pt x="163" y="4436"/>
                    <a:pt x="366" y="4436"/>
                  </a:cubicBezTo>
                  <a:lnTo>
                    <a:pt x="1954" y="4436"/>
                  </a:lnTo>
                  <a:cubicBezTo>
                    <a:pt x="2157" y="4436"/>
                    <a:pt x="2360" y="4273"/>
                    <a:pt x="2360" y="4070"/>
                  </a:cubicBezTo>
                  <a:cubicBezTo>
                    <a:pt x="2360" y="3826"/>
                    <a:pt x="2157" y="3663"/>
                    <a:pt x="1954" y="3663"/>
                  </a:cubicBezTo>
                  <a:close/>
                  <a:moveTo>
                    <a:pt x="3703" y="3663"/>
                  </a:moveTo>
                  <a:cubicBezTo>
                    <a:pt x="3500" y="3663"/>
                    <a:pt x="3337" y="3826"/>
                    <a:pt x="3337" y="4070"/>
                  </a:cubicBezTo>
                  <a:cubicBezTo>
                    <a:pt x="3337" y="4273"/>
                    <a:pt x="3500" y="4436"/>
                    <a:pt x="3703" y="4436"/>
                  </a:cubicBezTo>
                  <a:lnTo>
                    <a:pt x="7855" y="4436"/>
                  </a:lnTo>
                  <a:cubicBezTo>
                    <a:pt x="8058" y="4436"/>
                    <a:pt x="8221" y="4273"/>
                    <a:pt x="8221" y="4070"/>
                  </a:cubicBezTo>
                  <a:cubicBezTo>
                    <a:pt x="8221" y="3826"/>
                    <a:pt x="8058" y="3663"/>
                    <a:pt x="7855" y="3663"/>
                  </a:cubicBezTo>
                  <a:close/>
                  <a:moveTo>
                    <a:pt x="9605" y="3622"/>
                  </a:moveTo>
                  <a:cubicBezTo>
                    <a:pt x="9360" y="3622"/>
                    <a:pt x="9157" y="3785"/>
                    <a:pt x="9157" y="4070"/>
                  </a:cubicBezTo>
                  <a:cubicBezTo>
                    <a:pt x="9157" y="4314"/>
                    <a:pt x="9360" y="4518"/>
                    <a:pt x="9605" y="4518"/>
                  </a:cubicBezTo>
                  <a:cubicBezTo>
                    <a:pt x="9849" y="4518"/>
                    <a:pt x="10052" y="4314"/>
                    <a:pt x="10052" y="4070"/>
                  </a:cubicBezTo>
                  <a:cubicBezTo>
                    <a:pt x="10052" y="3785"/>
                    <a:pt x="9849" y="3622"/>
                    <a:pt x="9605" y="3622"/>
                  </a:cubicBezTo>
                  <a:close/>
                  <a:moveTo>
                    <a:pt x="10948" y="3622"/>
                  </a:moveTo>
                  <a:cubicBezTo>
                    <a:pt x="10703" y="3622"/>
                    <a:pt x="10500" y="3785"/>
                    <a:pt x="10500" y="4070"/>
                  </a:cubicBezTo>
                  <a:cubicBezTo>
                    <a:pt x="10500" y="4314"/>
                    <a:pt x="10703" y="4518"/>
                    <a:pt x="10948" y="4518"/>
                  </a:cubicBezTo>
                  <a:cubicBezTo>
                    <a:pt x="11192" y="4518"/>
                    <a:pt x="11395" y="4314"/>
                    <a:pt x="11395" y="4070"/>
                  </a:cubicBezTo>
                  <a:cubicBezTo>
                    <a:pt x="11395" y="3785"/>
                    <a:pt x="11192" y="3622"/>
                    <a:pt x="10948" y="3622"/>
                  </a:cubicBezTo>
                  <a:close/>
                  <a:moveTo>
                    <a:pt x="12291" y="3622"/>
                  </a:moveTo>
                  <a:cubicBezTo>
                    <a:pt x="12046" y="3622"/>
                    <a:pt x="11843" y="3785"/>
                    <a:pt x="11843" y="4070"/>
                  </a:cubicBezTo>
                  <a:cubicBezTo>
                    <a:pt x="11843" y="4314"/>
                    <a:pt x="12046" y="4518"/>
                    <a:pt x="12291" y="4518"/>
                  </a:cubicBezTo>
                  <a:cubicBezTo>
                    <a:pt x="12535" y="4518"/>
                    <a:pt x="12738" y="4314"/>
                    <a:pt x="12738" y="4070"/>
                  </a:cubicBezTo>
                  <a:cubicBezTo>
                    <a:pt x="12738" y="3785"/>
                    <a:pt x="12535" y="3622"/>
                    <a:pt x="12291" y="3622"/>
                  </a:cubicBezTo>
                  <a:close/>
                  <a:moveTo>
                    <a:pt x="13634" y="3622"/>
                  </a:moveTo>
                  <a:cubicBezTo>
                    <a:pt x="13389" y="3622"/>
                    <a:pt x="13186" y="3785"/>
                    <a:pt x="13186" y="4070"/>
                  </a:cubicBezTo>
                  <a:cubicBezTo>
                    <a:pt x="13186" y="4314"/>
                    <a:pt x="13389" y="4518"/>
                    <a:pt x="13634" y="4518"/>
                  </a:cubicBezTo>
                  <a:cubicBezTo>
                    <a:pt x="13878" y="4518"/>
                    <a:pt x="14081" y="4314"/>
                    <a:pt x="14081" y="4070"/>
                  </a:cubicBezTo>
                  <a:cubicBezTo>
                    <a:pt x="14081" y="3785"/>
                    <a:pt x="13878" y="3622"/>
                    <a:pt x="13634" y="3622"/>
                  </a:cubicBezTo>
                  <a:close/>
                  <a:moveTo>
                    <a:pt x="14977" y="3622"/>
                  </a:moveTo>
                  <a:cubicBezTo>
                    <a:pt x="14732" y="3622"/>
                    <a:pt x="14529" y="3785"/>
                    <a:pt x="14529" y="4070"/>
                  </a:cubicBezTo>
                  <a:cubicBezTo>
                    <a:pt x="14529" y="4314"/>
                    <a:pt x="14732" y="4518"/>
                    <a:pt x="14977" y="4518"/>
                  </a:cubicBezTo>
                  <a:cubicBezTo>
                    <a:pt x="15221" y="4518"/>
                    <a:pt x="15424" y="4314"/>
                    <a:pt x="15424" y="4070"/>
                  </a:cubicBezTo>
                  <a:cubicBezTo>
                    <a:pt x="15424" y="3785"/>
                    <a:pt x="15221" y="3622"/>
                    <a:pt x="14977" y="3622"/>
                  </a:cubicBezTo>
                  <a:close/>
                  <a:moveTo>
                    <a:pt x="16320" y="3622"/>
                  </a:moveTo>
                  <a:cubicBezTo>
                    <a:pt x="16075" y="3622"/>
                    <a:pt x="15872" y="3785"/>
                    <a:pt x="15872" y="4070"/>
                  </a:cubicBezTo>
                  <a:cubicBezTo>
                    <a:pt x="15872" y="4314"/>
                    <a:pt x="16075" y="4518"/>
                    <a:pt x="16320" y="4518"/>
                  </a:cubicBezTo>
                  <a:cubicBezTo>
                    <a:pt x="16564" y="4518"/>
                    <a:pt x="16767" y="4314"/>
                    <a:pt x="16767" y="4070"/>
                  </a:cubicBezTo>
                  <a:cubicBezTo>
                    <a:pt x="16767" y="3785"/>
                    <a:pt x="16564" y="3622"/>
                    <a:pt x="16320" y="3622"/>
                  </a:cubicBezTo>
                  <a:close/>
                  <a:moveTo>
                    <a:pt x="366" y="5454"/>
                  </a:moveTo>
                  <a:cubicBezTo>
                    <a:pt x="163" y="5454"/>
                    <a:pt x="0" y="5617"/>
                    <a:pt x="0" y="5861"/>
                  </a:cubicBezTo>
                  <a:cubicBezTo>
                    <a:pt x="0" y="6064"/>
                    <a:pt x="163" y="6227"/>
                    <a:pt x="366" y="6227"/>
                  </a:cubicBezTo>
                  <a:lnTo>
                    <a:pt x="1954" y="6227"/>
                  </a:lnTo>
                  <a:cubicBezTo>
                    <a:pt x="2157" y="6227"/>
                    <a:pt x="2360" y="6064"/>
                    <a:pt x="2360" y="5861"/>
                  </a:cubicBezTo>
                  <a:cubicBezTo>
                    <a:pt x="2360" y="5617"/>
                    <a:pt x="2157" y="5454"/>
                    <a:pt x="1954" y="5454"/>
                  </a:cubicBezTo>
                  <a:close/>
                  <a:moveTo>
                    <a:pt x="3703" y="5454"/>
                  </a:moveTo>
                  <a:cubicBezTo>
                    <a:pt x="3500" y="5454"/>
                    <a:pt x="3337" y="5617"/>
                    <a:pt x="3337" y="5861"/>
                  </a:cubicBezTo>
                  <a:cubicBezTo>
                    <a:pt x="3337" y="6064"/>
                    <a:pt x="3500" y="6227"/>
                    <a:pt x="3703" y="6227"/>
                  </a:cubicBezTo>
                  <a:lnTo>
                    <a:pt x="7855" y="6227"/>
                  </a:lnTo>
                  <a:cubicBezTo>
                    <a:pt x="8058" y="6227"/>
                    <a:pt x="8221" y="6064"/>
                    <a:pt x="8221" y="5861"/>
                  </a:cubicBezTo>
                  <a:cubicBezTo>
                    <a:pt x="8221" y="5617"/>
                    <a:pt x="8058" y="5454"/>
                    <a:pt x="7855" y="5454"/>
                  </a:cubicBezTo>
                  <a:close/>
                  <a:moveTo>
                    <a:pt x="366" y="7244"/>
                  </a:moveTo>
                  <a:cubicBezTo>
                    <a:pt x="163" y="7244"/>
                    <a:pt x="0" y="7448"/>
                    <a:pt x="0" y="7651"/>
                  </a:cubicBezTo>
                  <a:cubicBezTo>
                    <a:pt x="0" y="7855"/>
                    <a:pt x="163" y="8018"/>
                    <a:pt x="366" y="8018"/>
                  </a:cubicBezTo>
                  <a:lnTo>
                    <a:pt x="1954" y="8018"/>
                  </a:lnTo>
                  <a:cubicBezTo>
                    <a:pt x="2157" y="8018"/>
                    <a:pt x="2360" y="7855"/>
                    <a:pt x="2360" y="7651"/>
                  </a:cubicBezTo>
                  <a:cubicBezTo>
                    <a:pt x="2360" y="7448"/>
                    <a:pt x="2157" y="7244"/>
                    <a:pt x="1954" y="7244"/>
                  </a:cubicBezTo>
                  <a:close/>
                  <a:moveTo>
                    <a:pt x="3703" y="7244"/>
                  </a:moveTo>
                  <a:cubicBezTo>
                    <a:pt x="3500" y="7244"/>
                    <a:pt x="3337" y="7448"/>
                    <a:pt x="3337" y="7651"/>
                  </a:cubicBezTo>
                  <a:cubicBezTo>
                    <a:pt x="3337" y="7855"/>
                    <a:pt x="3500" y="8018"/>
                    <a:pt x="3703" y="8018"/>
                  </a:cubicBezTo>
                  <a:lnTo>
                    <a:pt x="7855" y="8018"/>
                  </a:lnTo>
                  <a:cubicBezTo>
                    <a:pt x="8058" y="8018"/>
                    <a:pt x="8221" y="7855"/>
                    <a:pt x="8221" y="7651"/>
                  </a:cubicBezTo>
                  <a:cubicBezTo>
                    <a:pt x="8221" y="7448"/>
                    <a:pt x="8058" y="7244"/>
                    <a:pt x="7855" y="7244"/>
                  </a:cubicBezTo>
                  <a:close/>
                  <a:moveTo>
                    <a:pt x="14203" y="8750"/>
                  </a:moveTo>
                  <a:cubicBezTo>
                    <a:pt x="13959" y="8750"/>
                    <a:pt x="13756" y="8954"/>
                    <a:pt x="13756" y="9198"/>
                  </a:cubicBezTo>
                  <a:cubicBezTo>
                    <a:pt x="13756" y="9483"/>
                    <a:pt x="13959" y="9686"/>
                    <a:pt x="14203" y="9686"/>
                  </a:cubicBezTo>
                  <a:cubicBezTo>
                    <a:pt x="14448" y="9686"/>
                    <a:pt x="14651" y="9483"/>
                    <a:pt x="14651" y="9198"/>
                  </a:cubicBezTo>
                  <a:cubicBezTo>
                    <a:pt x="14651" y="8954"/>
                    <a:pt x="14448" y="8750"/>
                    <a:pt x="14203" y="8750"/>
                  </a:cubicBezTo>
                  <a:close/>
                  <a:moveTo>
                    <a:pt x="15546" y="8750"/>
                  </a:moveTo>
                  <a:cubicBezTo>
                    <a:pt x="15302" y="8750"/>
                    <a:pt x="15099" y="8954"/>
                    <a:pt x="15099" y="9198"/>
                  </a:cubicBezTo>
                  <a:cubicBezTo>
                    <a:pt x="15099" y="9483"/>
                    <a:pt x="15302" y="9686"/>
                    <a:pt x="15546" y="9686"/>
                  </a:cubicBezTo>
                  <a:cubicBezTo>
                    <a:pt x="15791" y="9686"/>
                    <a:pt x="15994" y="9483"/>
                    <a:pt x="15994" y="9198"/>
                  </a:cubicBezTo>
                  <a:cubicBezTo>
                    <a:pt x="15994" y="8954"/>
                    <a:pt x="15791" y="8750"/>
                    <a:pt x="15546" y="8750"/>
                  </a:cubicBezTo>
                  <a:close/>
                  <a:moveTo>
                    <a:pt x="16889" y="8750"/>
                  </a:moveTo>
                  <a:cubicBezTo>
                    <a:pt x="16645" y="8750"/>
                    <a:pt x="16442" y="8954"/>
                    <a:pt x="16442" y="9198"/>
                  </a:cubicBezTo>
                  <a:cubicBezTo>
                    <a:pt x="16442" y="9483"/>
                    <a:pt x="16645" y="9686"/>
                    <a:pt x="16889" y="9686"/>
                  </a:cubicBezTo>
                  <a:cubicBezTo>
                    <a:pt x="17134" y="9686"/>
                    <a:pt x="17337" y="9483"/>
                    <a:pt x="17337" y="9198"/>
                  </a:cubicBezTo>
                  <a:cubicBezTo>
                    <a:pt x="17337" y="8954"/>
                    <a:pt x="17134" y="8750"/>
                    <a:pt x="16889" y="8750"/>
                  </a:cubicBezTo>
                  <a:close/>
                  <a:moveTo>
                    <a:pt x="18232" y="8750"/>
                  </a:moveTo>
                  <a:cubicBezTo>
                    <a:pt x="17988" y="8750"/>
                    <a:pt x="17785" y="8954"/>
                    <a:pt x="17785" y="9198"/>
                  </a:cubicBezTo>
                  <a:cubicBezTo>
                    <a:pt x="17785" y="9483"/>
                    <a:pt x="17988" y="9686"/>
                    <a:pt x="18232" y="9686"/>
                  </a:cubicBezTo>
                  <a:cubicBezTo>
                    <a:pt x="18477" y="9686"/>
                    <a:pt x="18680" y="9483"/>
                    <a:pt x="18680" y="9198"/>
                  </a:cubicBezTo>
                  <a:cubicBezTo>
                    <a:pt x="18680" y="8954"/>
                    <a:pt x="18477" y="8750"/>
                    <a:pt x="18232" y="8750"/>
                  </a:cubicBezTo>
                  <a:close/>
                  <a:moveTo>
                    <a:pt x="19575" y="8750"/>
                  </a:moveTo>
                  <a:cubicBezTo>
                    <a:pt x="19331" y="8750"/>
                    <a:pt x="19128" y="8954"/>
                    <a:pt x="19128" y="9198"/>
                  </a:cubicBezTo>
                  <a:cubicBezTo>
                    <a:pt x="19128" y="9483"/>
                    <a:pt x="19331" y="9686"/>
                    <a:pt x="19575" y="9686"/>
                  </a:cubicBezTo>
                  <a:cubicBezTo>
                    <a:pt x="19820" y="9686"/>
                    <a:pt x="20023" y="9483"/>
                    <a:pt x="20023" y="9198"/>
                  </a:cubicBezTo>
                  <a:cubicBezTo>
                    <a:pt x="20023" y="8954"/>
                    <a:pt x="19820" y="8750"/>
                    <a:pt x="19575" y="8750"/>
                  </a:cubicBezTo>
                  <a:close/>
                  <a:moveTo>
                    <a:pt x="20918" y="8750"/>
                  </a:moveTo>
                  <a:cubicBezTo>
                    <a:pt x="20674" y="8750"/>
                    <a:pt x="20471" y="8954"/>
                    <a:pt x="20471" y="9198"/>
                  </a:cubicBezTo>
                  <a:cubicBezTo>
                    <a:pt x="20471" y="9483"/>
                    <a:pt x="20674" y="9686"/>
                    <a:pt x="20918" y="9686"/>
                  </a:cubicBezTo>
                  <a:cubicBezTo>
                    <a:pt x="21163" y="9686"/>
                    <a:pt x="21366" y="9483"/>
                    <a:pt x="21366" y="9198"/>
                  </a:cubicBezTo>
                  <a:cubicBezTo>
                    <a:pt x="21366" y="8954"/>
                    <a:pt x="21163" y="8750"/>
                    <a:pt x="20918" y="8750"/>
                  </a:cubicBezTo>
                  <a:close/>
                  <a:moveTo>
                    <a:pt x="366" y="9035"/>
                  </a:moveTo>
                  <a:cubicBezTo>
                    <a:pt x="163" y="9035"/>
                    <a:pt x="0" y="9239"/>
                    <a:pt x="0" y="9442"/>
                  </a:cubicBezTo>
                  <a:cubicBezTo>
                    <a:pt x="0" y="9646"/>
                    <a:pt x="163" y="9849"/>
                    <a:pt x="366" y="9849"/>
                  </a:cubicBezTo>
                  <a:lnTo>
                    <a:pt x="1954" y="9849"/>
                  </a:lnTo>
                  <a:cubicBezTo>
                    <a:pt x="2157" y="9849"/>
                    <a:pt x="2360" y="9646"/>
                    <a:pt x="2360" y="9442"/>
                  </a:cubicBezTo>
                  <a:cubicBezTo>
                    <a:pt x="2360" y="9239"/>
                    <a:pt x="2157" y="9035"/>
                    <a:pt x="1954" y="9035"/>
                  </a:cubicBezTo>
                  <a:close/>
                  <a:moveTo>
                    <a:pt x="8669" y="9035"/>
                  </a:moveTo>
                  <a:cubicBezTo>
                    <a:pt x="8424" y="9035"/>
                    <a:pt x="8262" y="9239"/>
                    <a:pt x="8262" y="9442"/>
                  </a:cubicBezTo>
                  <a:cubicBezTo>
                    <a:pt x="8262" y="9646"/>
                    <a:pt x="8424" y="9849"/>
                    <a:pt x="8669" y="9849"/>
                  </a:cubicBezTo>
                  <a:lnTo>
                    <a:pt x="12779" y="9849"/>
                  </a:lnTo>
                  <a:cubicBezTo>
                    <a:pt x="12982" y="9849"/>
                    <a:pt x="13145" y="9646"/>
                    <a:pt x="13145" y="9442"/>
                  </a:cubicBezTo>
                  <a:cubicBezTo>
                    <a:pt x="13145" y="9239"/>
                    <a:pt x="12982" y="9035"/>
                    <a:pt x="12779" y="9035"/>
                  </a:cubicBezTo>
                  <a:close/>
                  <a:moveTo>
                    <a:pt x="366" y="10866"/>
                  </a:moveTo>
                  <a:cubicBezTo>
                    <a:pt x="163" y="10866"/>
                    <a:pt x="0" y="11029"/>
                    <a:pt x="0" y="11233"/>
                  </a:cubicBezTo>
                  <a:cubicBezTo>
                    <a:pt x="0" y="11436"/>
                    <a:pt x="163" y="11640"/>
                    <a:pt x="366" y="11640"/>
                  </a:cubicBezTo>
                  <a:lnTo>
                    <a:pt x="1954" y="11640"/>
                  </a:lnTo>
                  <a:cubicBezTo>
                    <a:pt x="2157" y="11640"/>
                    <a:pt x="2360" y="11436"/>
                    <a:pt x="2360" y="11233"/>
                  </a:cubicBezTo>
                  <a:cubicBezTo>
                    <a:pt x="2360" y="11029"/>
                    <a:pt x="2157" y="10866"/>
                    <a:pt x="1954" y="10866"/>
                  </a:cubicBezTo>
                  <a:close/>
                  <a:moveTo>
                    <a:pt x="8669" y="10866"/>
                  </a:moveTo>
                  <a:cubicBezTo>
                    <a:pt x="8424" y="10866"/>
                    <a:pt x="8262" y="11029"/>
                    <a:pt x="8262" y="11233"/>
                  </a:cubicBezTo>
                  <a:cubicBezTo>
                    <a:pt x="8262" y="11436"/>
                    <a:pt x="8424" y="11640"/>
                    <a:pt x="8669" y="11640"/>
                  </a:cubicBezTo>
                  <a:lnTo>
                    <a:pt x="12779" y="11640"/>
                  </a:lnTo>
                  <a:cubicBezTo>
                    <a:pt x="12982" y="11640"/>
                    <a:pt x="13145" y="11436"/>
                    <a:pt x="13145" y="11233"/>
                  </a:cubicBezTo>
                  <a:cubicBezTo>
                    <a:pt x="13145" y="11029"/>
                    <a:pt x="12982" y="10866"/>
                    <a:pt x="12779" y="10866"/>
                  </a:cubicBezTo>
                  <a:close/>
                  <a:moveTo>
                    <a:pt x="14203" y="12454"/>
                  </a:moveTo>
                  <a:cubicBezTo>
                    <a:pt x="13959" y="12454"/>
                    <a:pt x="13756" y="12657"/>
                    <a:pt x="13756" y="12942"/>
                  </a:cubicBezTo>
                  <a:cubicBezTo>
                    <a:pt x="13756" y="13186"/>
                    <a:pt x="13959" y="13390"/>
                    <a:pt x="14203" y="13390"/>
                  </a:cubicBezTo>
                  <a:cubicBezTo>
                    <a:pt x="14448" y="13390"/>
                    <a:pt x="14651" y="13186"/>
                    <a:pt x="14651" y="12942"/>
                  </a:cubicBezTo>
                  <a:cubicBezTo>
                    <a:pt x="14651" y="12657"/>
                    <a:pt x="14448" y="12454"/>
                    <a:pt x="14203" y="12454"/>
                  </a:cubicBezTo>
                  <a:close/>
                  <a:moveTo>
                    <a:pt x="15546" y="12454"/>
                  </a:moveTo>
                  <a:cubicBezTo>
                    <a:pt x="15302" y="12454"/>
                    <a:pt x="15099" y="12657"/>
                    <a:pt x="15099" y="12942"/>
                  </a:cubicBezTo>
                  <a:cubicBezTo>
                    <a:pt x="15099" y="13186"/>
                    <a:pt x="15302" y="13390"/>
                    <a:pt x="15546" y="13390"/>
                  </a:cubicBezTo>
                  <a:cubicBezTo>
                    <a:pt x="15791" y="13390"/>
                    <a:pt x="15994" y="13186"/>
                    <a:pt x="15994" y="12942"/>
                  </a:cubicBezTo>
                  <a:cubicBezTo>
                    <a:pt x="15994" y="12657"/>
                    <a:pt x="15791" y="12454"/>
                    <a:pt x="15546" y="12454"/>
                  </a:cubicBezTo>
                  <a:close/>
                  <a:moveTo>
                    <a:pt x="16889" y="12454"/>
                  </a:moveTo>
                  <a:cubicBezTo>
                    <a:pt x="16645" y="12454"/>
                    <a:pt x="16442" y="12657"/>
                    <a:pt x="16442" y="12942"/>
                  </a:cubicBezTo>
                  <a:cubicBezTo>
                    <a:pt x="16442" y="13186"/>
                    <a:pt x="16645" y="13390"/>
                    <a:pt x="16889" y="13390"/>
                  </a:cubicBezTo>
                  <a:cubicBezTo>
                    <a:pt x="17134" y="13390"/>
                    <a:pt x="17337" y="13186"/>
                    <a:pt x="17337" y="12942"/>
                  </a:cubicBezTo>
                  <a:cubicBezTo>
                    <a:pt x="17337" y="12657"/>
                    <a:pt x="17134" y="12454"/>
                    <a:pt x="16889" y="12454"/>
                  </a:cubicBezTo>
                  <a:close/>
                  <a:moveTo>
                    <a:pt x="18232" y="12454"/>
                  </a:moveTo>
                  <a:cubicBezTo>
                    <a:pt x="17988" y="12454"/>
                    <a:pt x="17785" y="12657"/>
                    <a:pt x="17785" y="12942"/>
                  </a:cubicBezTo>
                  <a:cubicBezTo>
                    <a:pt x="17785" y="13186"/>
                    <a:pt x="17988" y="13390"/>
                    <a:pt x="18232" y="13390"/>
                  </a:cubicBezTo>
                  <a:cubicBezTo>
                    <a:pt x="18477" y="13390"/>
                    <a:pt x="18680" y="13186"/>
                    <a:pt x="18680" y="12942"/>
                  </a:cubicBezTo>
                  <a:cubicBezTo>
                    <a:pt x="18680" y="12657"/>
                    <a:pt x="18477" y="12454"/>
                    <a:pt x="18232" y="12454"/>
                  </a:cubicBezTo>
                  <a:close/>
                  <a:moveTo>
                    <a:pt x="19575" y="12454"/>
                  </a:moveTo>
                  <a:cubicBezTo>
                    <a:pt x="19331" y="12454"/>
                    <a:pt x="19128" y="12657"/>
                    <a:pt x="19128" y="12942"/>
                  </a:cubicBezTo>
                  <a:cubicBezTo>
                    <a:pt x="19128" y="13186"/>
                    <a:pt x="19331" y="13390"/>
                    <a:pt x="19575" y="13390"/>
                  </a:cubicBezTo>
                  <a:cubicBezTo>
                    <a:pt x="19820" y="13390"/>
                    <a:pt x="20023" y="13186"/>
                    <a:pt x="20023" y="12942"/>
                  </a:cubicBezTo>
                  <a:cubicBezTo>
                    <a:pt x="20023" y="12657"/>
                    <a:pt x="19820" y="12454"/>
                    <a:pt x="19575" y="12454"/>
                  </a:cubicBezTo>
                  <a:close/>
                  <a:moveTo>
                    <a:pt x="20918" y="12454"/>
                  </a:moveTo>
                  <a:cubicBezTo>
                    <a:pt x="20674" y="12454"/>
                    <a:pt x="20471" y="12657"/>
                    <a:pt x="20471" y="12942"/>
                  </a:cubicBezTo>
                  <a:cubicBezTo>
                    <a:pt x="20471" y="13186"/>
                    <a:pt x="20674" y="13390"/>
                    <a:pt x="20918" y="13390"/>
                  </a:cubicBezTo>
                  <a:cubicBezTo>
                    <a:pt x="21163" y="13390"/>
                    <a:pt x="21366" y="13186"/>
                    <a:pt x="21366" y="12942"/>
                  </a:cubicBezTo>
                  <a:cubicBezTo>
                    <a:pt x="21366" y="12657"/>
                    <a:pt x="21163" y="12454"/>
                    <a:pt x="20918" y="12454"/>
                  </a:cubicBezTo>
                  <a:close/>
                  <a:moveTo>
                    <a:pt x="366" y="12657"/>
                  </a:moveTo>
                  <a:cubicBezTo>
                    <a:pt x="163" y="12657"/>
                    <a:pt x="0" y="12820"/>
                    <a:pt x="0" y="13023"/>
                  </a:cubicBezTo>
                  <a:cubicBezTo>
                    <a:pt x="0" y="13268"/>
                    <a:pt x="163" y="13430"/>
                    <a:pt x="366" y="13430"/>
                  </a:cubicBezTo>
                  <a:lnTo>
                    <a:pt x="1954" y="13430"/>
                  </a:lnTo>
                  <a:cubicBezTo>
                    <a:pt x="2157" y="13430"/>
                    <a:pt x="2360" y="13268"/>
                    <a:pt x="2360" y="13023"/>
                  </a:cubicBezTo>
                  <a:cubicBezTo>
                    <a:pt x="2360" y="12820"/>
                    <a:pt x="2157" y="12657"/>
                    <a:pt x="1954" y="12657"/>
                  </a:cubicBezTo>
                  <a:close/>
                  <a:moveTo>
                    <a:pt x="8669" y="12657"/>
                  </a:moveTo>
                  <a:cubicBezTo>
                    <a:pt x="8424" y="12657"/>
                    <a:pt x="8262" y="12820"/>
                    <a:pt x="8262" y="13023"/>
                  </a:cubicBezTo>
                  <a:cubicBezTo>
                    <a:pt x="8262" y="13268"/>
                    <a:pt x="8424" y="13430"/>
                    <a:pt x="8669" y="13430"/>
                  </a:cubicBezTo>
                  <a:lnTo>
                    <a:pt x="12779" y="13430"/>
                  </a:lnTo>
                  <a:cubicBezTo>
                    <a:pt x="12982" y="13430"/>
                    <a:pt x="13145" y="13268"/>
                    <a:pt x="13145" y="13023"/>
                  </a:cubicBezTo>
                  <a:cubicBezTo>
                    <a:pt x="13145" y="12820"/>
                    <a:pt x="12982" y="12657"/>
                    <a:pt x="12779"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1" name="Google Shape;1841;p35"/>
            <p:cNvSpPr/>
            <p:nvPr/>
          </p:nvSpPr>
          <p:spPr>
            <a:xfrm>
              <a:off x="3173075" y="2324875"/>
              <a:ext cx="135325" cy="249275"/>
            </a:xfrm>
            <a:custGeom>
              <a:avLst/>
              <a:gdLst/>
              <a:ahLst/>
              <a:cxnLst/>
              <a:rect l="l" t="t" r="r" b="b"/>
              <a:pathLst>
                <a:path w="5413" h="9971" extrusionOk="0">
                  <a:moveTo>
                    <a:pt x="3052" y="692"/>
                  </a:moveTo>
                  <a:cubicBezTo>
                    <a:pt x="3256" y="692"/>
                    <a:pt x="3459" y="814"/>
                    <a:pt x="3663" y="977"/>
                  </a:cubicBezTo>
                  <a:cubicBezTo>
                    <a:pt x="3948" y="1221"/>
                    <a:pt x="4233" y="1709"/>
                    <a:pt x="4436" y="2320"/>
                  </a:cubicBezTo>
                  <a:cubicBezTo>
                    <a:pt x="4640" y="2930"/>
                    <a:pt x="4762" y="3663"/>
                    <a:pt x="4762" y="4477"/>
                  </a:cubicBezTo>
                  <a:cubicBezTo>
                    <a:pt x="4762" y="4680"/>
                    <a:pt x="4762" y="4924"/>
                    <a:pt x="4721" y="5169"/>
                  </a:cubicBezTo>
                  <a:cubicBezTo>
                    <a:pt x="4640" y="6349"/>
                    <a:pt x="4314" y="7448"/>
                    <a:pt x="3866" y="8180"/>
                  </a:cubicBezTo>
                  <a:cubicBezTo>
                    <a:pt x="3663" y="8546"/>
                    <a:pt x="3419" y="8831"/>
                    <a:pt x="3134" y="9035"/>
                  </a:cubicBezTo>
                  <a:cubicBezTo>
                    <a:pt x="2890" y="9238"/>
                    <a:pt x="2686" y="9320"/>
                    <a:pt x="2442" y="9320"/>
                  </a:cubicBezTo>
                  <a:lnTo>
                    <a:pt x="2361" y="9320"/>
                  </a:lnTo>
                  <a:cubicBezTo>
                    <a:pt x="2157" y="9279"/>
                    <a:pt x="1954" y="9198"/>
                    <a:pt x="1750" y="9035"/>
                  </a:cubicBezTo>
                  <a:cubicBezTo>
                    <a:pt x="1465" y="8750"/>
                    <a:pt x="1180" y="8302"/>
                    <a:pt x="977" y="7692"/>
                  </a:cubicBezTo>
                  <a:cubicBezTo>
                    <a:pt x="773" y="7081"/>
                    <a:pt x="651" y="6349"/>
                    <a:pt x="651" y="5535"/>
                  </a:cubicBezTo>
                  <a:cubicBezTo>
                    <a:pt x="651" y="5291"/>
                    <a:pt x="692" y="5087"/>
                    <a:pt x="692" y="4843"/>
                  </a:cubicBezTo>
                  <a:cubicBezTo>
                    <a:pt x="773" y="3622"/>
                    <a:pt x="1099" y="2564"/>
                    <a:pt x="1547" y="1831"/>
                  </a:cubicBezTo>
                  <a:cubicBezTo>
                    <a:pt x="1791" y="1424"/>
                    <a:pt x="2035" y="1140"/>
                    <a:pt x="2279" y="977"/>
                  </a:cubicBezTo>
                  <a:cubicBezTo>
                    <a:pt x="2523" y="773"/>
                    <a:pt x="2768" y="692"/>
                    <a:pt x="2971" y="692"/>
                  </a:cubicBezTo>
                  <a:close/>
                  <a:moveTo>
                    <a:pt x="2971" y="0"/>
                  </a:moveTo>
                  <a:cubicBezTo>
                    <a:pt x="2564" y="0"/>
                    <a:pt x="2198" y="163"/>
                    <a:pt x="1872" y="407"/>
                  </a:cubicBezTo>
                  <a:cubicBezTo>
                    <a:pt x="1343" y="814"/>
                    <a:pt x="936" y="1424"/>
                    <a:pt x="611" y="2157"/>
                  </a:cubicBezTo>
                  <a:cubicBezTo>
                    <a:pt x="326" y="2930"/>
                    <a:pt x="82" y="3826"/>
                    <a:pt x="0" y="4802"/>
                  </a:cubicBezTo>
                  <a:cubicBezTo>
                    <a:pt x="0" y="5046"/>
                    <a:pt x="0" y="5291"/>
                    <a:pt x="0" y="5535"/>
                  </a:cubicBezTo>
                  <a:cubicBezTo>
                    <a:pt x="0" y="6674"/>
                    <a:pt x="204" y="7732"/>
                    <a:pt x="611" y="8546"/>
                  </a:cubicBezTo>
                  <a:cubicBezTo>
                    <a:pt x="773" y="8953"/>
                    <a:pt x="1018" y="9279"/>
                    <a:pt x="1302" y="9523"/>
                  </a:cubicBezTo>
                  <a:cubicBezTo>
                    <a:pt x="1587" y="9767"/>
                    <a:pt x="1954" y="9930"/>
                    <a:pt x="2320" y="9971"/>
                  </a:cubicBezTo>
                  <a:lnTo>
                    <a:pt x="2442" y="9971"/>
                  </a:lnTo>
                  <a:cubicBezTo>
                    <a:pt x="2849" y="9971"/>
                    <a:pt x="3215" y="9808"/>
                    <a:pt x="3581" y="9564"/>
                  </a:cubicBezTo>
                  <a:cubicBezTo>
                    <a:pt x="4070" y="9198"/>
                    <a:pt x="4477" y="8587"/>
                    <a:pt x="4802" y="7814"/>
                  </a:cubicBezTo>
                  <a:cubicBezTo>
                    <a:pt x="5128" y="7081"/>
                    <a:pt x="5331" y="6186"/>
                    <a:pt x="5413" y="5209"/>
                  </a:cubicBezTo>
                  <a:cubicBezTo>
                    <a:pt x="5413" y="4965"/>
                    <a:pt x="5413" y="4721"/>
                    <a:pt x="5413" y="4477"/>
                  </a:cubicBezTo>
                  <a:cubicBezTo>
                    <a:pt x="5413" y="3296"/>
                    <a:pt x="5209" y="2238"/>
                    <a:pt x="4843" y="1465"/>
                  </a:cubicBezTo>
                  <a:cubicBezTo>
                    <a:pt x="4640" y="1058"/>
                    <a:pt x="4395" y="733"/>
                    <a:pt x="4111" y="448"/>
                  </a:cubicBezTo>
                  <a:cubicBezTo>
                    <a:pt x="3826" y="203"/>
                    <a:pt x="3459" y="41"/>
                    <a:pt x="3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2" name="Google Shape;1842;p35"/>
            <p:cNvSpPr/>
            <p:nvPr/>
          </p:nvSpPr>
          <p:spPr>
            <a:xfrm>
              <a:off x="2390675" y="1910275"/>
              <a:ext cx="866850" cy="1118675"/>
            </a:xfrm>
            <a:custGeom>
              <a:avLst/>
              <a:gdLst/>
              <a:ahLst/>
              <a:cxnLst/>
              <a:rect l="l" t="t" r="r" b="b"/>
              <a:pathLst>
                <a:path w="34674" h="44747" extrusionOk="0">
                  <a:moveTo>
                    <a:pt x="20542" y="1"/>
                  </a:moveTo>
                  <a:cubicBezTo>
                    <a:pt x="16954" y="1"/>
                    <a:pt x="13117" y="564"/>
                    <a:pt x="9849" y="2096"/>
                  </a:cubicBezTo>
                  <a:cubicBezTo>
                    <a:pt x="1465" y="6043"/>
                    <a:pt x="3297" y="19799"/>
                    <a:pt x="3297" y="19799"/>
                  </a:cubicBezTo>
                  <a:cubicBezTo>
                    <a:pt x="3297" y="19799"/>
                    <a:pt x="5128" y="25700"/>
                    <a:pt x="3948" y="29526"/>
                  </a:cubicBezTo>
                  <a:cubicBezTo>
                    <a:pt x="2767" y="33311"/>
                    <a:pt x="0" y="36200"/>
                    <a:pt x="0" y="36200"/>
                  </a:cubicBezTo>
                  <a:lnTo>
                    <a:pt x="19168" y="44746"/>
                  </a:lnTo>
                  <a:cubicBezTo>
                    <a:pt x="19168" y="44746"/>
                    <a:pt x="19820" y="41979"/>
                    <a:pt x="20104" y="41206"/>
                  </a:cubicBezTo>
                  <a:cubicBezTo>
                    <a:pt x="20349" y="40433"/>
                    <a:pt x="22343" y="40148"/>
                    <a:pt x="22343" y="40148"/>
                  </a:cubicBezTo>
                  <a:cubicBezTo>
                    <a:pt x="22343" y="40148"/>
                    <a:pt x="25362" y="41619"/>
                    <a:pt x="26748" y="41619"/>
                  </a:cubicBezTo>
                  <a:cubicBezTo>
                    <a:pt x="26802" y="41619"/>
                    <a:pt x="26853" y="41617"/>
                    <a:pt x="26901" y="41613"/>
                  </a:cubicBezTo>
                  <a:cubicBezTo>
                    <a:pt x="28244" y="41450"/>
                    <a:pt x="27837" y="40799"/>
                    <a:pt x="28895" y="38845"/>
                  </a:cubicBezTo>
                  <a:cubicBezTo>
                    <a:pt x="29953" y="36851"/>
                    <a:pt x="33738" y="26758"/>
                    <a:pt x="33738" y="24683"/>
                  </a:cubicBezTo>
                  <a:cubicBezTo>
                    <a:pt x="33738" y="22566"/>
                    <a:pt x="32029" y="21264"/>
                    <a:pt x="32029" y="20206"/>
                  </a:cubicBezTo>
                  <a:cubicBezTo>
                    <a:pt x="32029" y="19148"/>
                    <a:pt x="33087" y="17724"/>
                    <a:pt x="33860" y="15485"/>
                  </a:cubicBezTo>
                  <a:cubicBezTo>
                    <a:pt x="34674" y="13247"/>
                    <a:pt x="34389" y="8526"/>
                    <a:pt x="34389" y="8526"/>
                  </a:cubicBezTo>
                  <a:cubicBezTo>
                    <a:pt x="34389" y="8526"/>
                    <a:pt x="34389" y="4578"/>
                    <a:pt x="32436" y="2625"/>
                  </a:cubicBezTo>
                  <a:cubicBezTo>
                    <a:pt x="31240" y="1404"/>
                    <a:pt x="26202" y="1"/>
                    <a:pt x="20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3" name="Google Shape;1843;p35"/>
            <p:cNvSpPr/>
            <p:nvPr/>
          </p:nvSpPr>
          <p:spPr>
            <a:xfrm>
              <a:off x="2431350" y="1943325"/>
              <a:ext cx="633900" cy="998125"/>
            </a:xfrm>
            <a:custGeom>
              <a:avLst/>
              <a:gdLst/>
              <a:ahLst/>
              <a:cxnLst/>
              <a:rect l="l" t="t" r="r" b="b"/>
              <a:pathLst>
                <a:path w="25356" h="39925" extrusionOk="0">
                  <a:moveTo>
                    <a:pt x="11233" y="1"/>
                  </a:moveTo>
                  <a:cubicBezTo>
                    <a:pt x="10257" y="285"/>
                    <a:pt x="9280" y="652"/>
                    <a:pt x="8385" y="1059"/>
                  </a:cubicBezTo>
                  <a:cubicBezTo>
                    <a:pt x="5576" y="2402"/>
                    <a:pt x="3949" y="4844"/>
                    <a:pt x="3013" y="7570"/>
                  </a:cubicBezTo>
                  <a:cubicBezTo>
                    <a:pt x="2077" y="10256"/>
                    <a:pt x="1832" y="13186"/>
                    <a:pt x="1832" y="15343"/>
                  </a:cubicBezTo>
                  <a:cubicBezTo>
                    <a:pt x="1832" y="16727"/>
                    <a:pt x="1914" y="17785"/>
                    <a:pt x="1995" y="18233"/>
                  </a:cubicBezTo>
                  <a:cubicBezTo>
                    <a:pt x="1995" y="18314"/>
                    <a:pt x="1995" y="18396"/>
                    <a:pt x="1995" y="18396"/>
                  </a:cubicBezTo>
                  <a:cubicBezTo>
                    <a:pt x="2117" y="18762"/>
                    <a:pt x="3053" y="21977"/>
                    <a:pt x="3053" y="25151"/>
                  </a:cubicBezTo>
                  <a:cubicBezTo>
                    <a:pt x="3053" y="26250"/>
                    <a:pt x="2931" y="27308"/>
                    <a:pt x="2646" y="28285"/>
                  </a:cubicBezTo>
                  <a:cubicBezTo>
                    <a:pt x="1995" y="30401"/>
                    <a:pt x="896" y="32192"/>
                    <a:pt x="1" y="33413"/>
                  </a:cubicBezTo>
                  <a:cubicBezTo>
                    <a:pt x="774" y="33616"/>
                    <a:pt x="1629" y="33861"/>
                    <a:pt x="2606" y="34227"/>
                  </a:cubicBezTo>
                  <a:cubicBezTo>
                    <a:pt x="5047" y="35163"/>
                    <a:pt x="9402" y="37320"/>
                    <a:pt x="13024" y="39355"/>
                  </a:cubicBezTo>
                  <a:lnTo>
                    <a:pt x="18396" y="38622"/>
                  </a:lnTo>
                  <a:cubicBezTo>
                    <a:pt x="18396" y="38622"/>
                    <a:pt x="18681" y="38744"/>
                    <a:pt x="19088" y="38907"/>
                  </a:cubicBezTo>
                  <a:cubicBezTo>
                    <a:pt x="19251" y="38866"/>
                    <a:pt x="19413" y="38785"/>
                    <a:pt x="19576" y="38744"/>
                  </a:cubicBezTo>
                  <a:cubicBezTo>
                    <a:pt x="20146" y="38541"/>
                    <a:pt x="20634" y="38500"/>
                    <a:pt x="20634" y="38500"/>
                  </a:cubicBezTo>
                  <a:lnTo>
                    <a:pt x="20716" y="38500"/>
                  </a:lnTo>
                  <a:cubicBezTo>
                    <a:pt x="20756" y="38500"/>
                    <a:pt x="20797" y="38500"/>
                    <a:pt x="20838" y="38541"/>
                  </a:cubicBezTo>
                  <a:cubicBezTo>
                    <a:pt x="20838" y="38541"/>
                    <a:pt x="20960" y="38582"/>
                    <a:pt x="21123" y="38663"/>
                  </a:cubicBezTo>
                  <a:cubicBezTo>
                    <a:pt x="21326" y="38744"/>
                    <a:pt x="21570" y="38866"/>
                    <a:pt x="21855" y="38988"/>
                  </a:cubicBezTo>
                  <a:cubicBezTo>
                    <a:pt x="22466" y="39233"/>
                    <a:pt x="23239" y="39518"/>
                    <a:pt x="23931" y="39721"/>
                  </a:cubicBezTo>
                  <a:cubicBezTo>
                    <a:pt x="24379" y="39843"/>
                    <a:pt x="24826" y="39925"/>
                    <a:pt x="25111" y="39925"/>
                  </a:cubicBezTo>
                  <a:lnTo>
                    <a:pt x="25355" y="39925"/>
                  </a:lnTo>
                  <a:cubicBezTo>
                    <a:pt x="25192" y="38459"/>
                    <a:pt x="20309" y="34552"/>
                    <a:pt x="20512" y="28977"/>
                  </a:cubicBezTo>
                  <a:cubicBezTo>
                    <a:pt x="20756" y="22872"/>
                    <a:pt x="19129" y="15099"/>
                    <a:pt x="19129" y="15099"/>
                  </a:cubicBezTo>
                  <a:cubicBezTo>
                    <a:pt x="19129" y="15099"/>
                    <a:pt x="19332" y="13186"/>
                    <a:pt x="15832" y="7326"/>
                  </a:cubicBezTo>
                  <a:cubicBezTo>
                    <a:pt x="14571" y="5210"/>
                    <a:pt x="13105" y="2524"/>
                    <a:pt x="112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4" name="Google Shape;1844;p35"/>
            <p:cNvSpPr/>
            <p:nvPr/>
          </p:nvSpPr>
          <p:spPr>
            <a:xfrm>
              <a:off x="2939050" y="2055250"/>
              <a:ext cx="304250" cy="177050"/>
            </a:xfrm>
            <a:custGeom>
              <a:avLst/>
              <a:gdLst/>
              <a:ahLst/>
              <a:cxnLst/>
              <a:rect l="l" t="t" r="r" b="b"/>
              <a:pathLst>
                <a:path w="12170" h="7082" extrusionOk="0">
                  <a:moveTo>
                    <a:pt x="7733" y="0"/>
                  </a:moveTo>
                  <a:cubicBezTo>
                    <a:pt x="1385" y="0"/>
                    <a:pt x="1" y="2605"/>
                    <a:pt x="1873" y="4233"/>
                  </a:cubicBezTo>
                  <a:lnTo>
                    <a:pt x="6594" y="4029"/>
                  </a:lnTo>
                  <a:lnTo>
                    <a:pt x="6594" y="4029"/>
                  </a:lnTo>
                  <a:cubicBezTo>
                    <a:pt x="6594" y="4029"/>
                    <a:pt x="3745" y="7082"/>
                    <a:pt x="7041" y="7082"/>
                  </a:cubicBezTo>
                  <a:cubicBezTo>
                    <a:pt x="9605" y="7082"/>
                    <a:pt x="11437" y="6593"/>
                    <a:pt x="12169" y="5535"/>
                  </a:cubicBezTo>
                  <a:cubicBezTo>
                    <a:pt x="12169" y="5169"/>
                    <a:pt x="12169" y="4843"/>
                    <a:pt x="12169" y="4518"/>
                  </a:cubicBezTo>
                  <a:cubicBezTo>
                    <a:pt x="12169" y="3989"/>
                    <a:pt x="12169" y="3541"/>
                    <a:pt x="12129" y="3256"/>
                  </a:cubicBezTo>
                  <a:cubicBezTo>
                    <a:pt x="12129" y="2930"/>
                    <a:pt x="12129" y="2727"/>
                    <a:pt x="12129" y="2727"/>
                  </a:cubicBezTo>
                  <a:cubicBezTo>
                    <a:pt x="12129" y="2727"/>
                    <a:pt x="12129" y="2686"/>
                    <a:pt x="12129" y="2564"/>
                  </a:cubicBezTo>
                  <a:cubicBezTo>
                    <a:pt x="12129" y="2442"/>
                    <a:pt x="12129" y="2279"/>
                    <a:pt x="12088" y="2116"/>
                  </a:cubicBezTo>
                  <a:cubicBezTo>
                    <a:pt x="12088" y="1791"/>
                    <a:pt x="12006" y="1343"/>
                    <a:pt x="11925" y="896"/>
                  </a:cubicBezTo>
                  <a:cubicBezTo>
                    <a:pt x="11274" y="367"/>
                    <a:pt x="10012" y="0"/>
                    <a:pt x="7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5" name="Google Shape;1845;p35"/>
            <p:cNvSpPr/>
            <p:nvPr/>
          </p:nvSpPr>
          <p:spPr>
            <a:xfrm>
              <a:off x="2382525" y="1901600"/>
              <a:ext cx="878075" cy="1136150"/>
            </a:xfrm>
            <a:custGeom>
              <a:avLst/>
              <a:gdLst/>
              <a:ahLst/>
              <a:cxnLst/>
              <a:rect l="l" t="t" r="r" b="b"/>
              <a:pathLst>
                <a:path w="35123" h="45446" extrusionOk="0">
                  <a:moveTo>
                    <a:pt x="20837" y="693"/>
                  </a:moveTo>
                  <a:cubicBezTo>
                    <a:pt x="23646" y="693"/>
                    <a:pt x="26291" y="1059"/>
                    <a:pt x="28407" y="1547"/>
                  </a:cubicBezTo>
                  <a:cubicBezTo>
                    <a:pt x="29424" y="1792"/>
                    <a:pt x="30361" y="2077"/>
                    <a:pt x="31052" y="2361"/>
                  </a:cubicBezTo>
                  <a:cubicBezTo>
                    <a:pt x="31744" y="2646"/>
                    <a:pt x="32273" y="2972"/>
                    <a:pt x="32517" y="3216"/>
                  </a:cubicBezTo>
                  <a:cubicBezTo>
                    <a:pt x="33413" y="4111"/>
                    <a:pt x="33901" y="5536"/>
                    <a:pt x="34145" y="6716"/>
                  </a:cubicBezTo>
                  <a:cubicBezTo>
                    <a:pt x="34267" y="7326"/>
                    <a:pt x="34308" y="7856"/>
                    <a:pt x="34349" y="8262"/>
                  </a:cubicBezTo>
                  <a:cubicBezTo>
                    <a:pt x="34390" y="8425"/>
                    <a:pt x="34390" y="8588"/>
                    <a:pt x="34390" y="8710"/>
                  </a:cubicBezTo>
                  <a:cubicBezTo>
                    <a:pt x="34390" y="8832"/>
                    <a:pt x="34390" y="8873"/>
                    <a:pt x="34390" y="8873"/>
                  </a:cubicBezTo>
                  <a:cubicBezTo>
                    <a:pt x="34390" y="8873"/>
                    <a:pt x="34390" y="9076"/>
                    <a:pt x="34390" y="9402"/>
                  </a:cubicBezTo>
                  <a:cubicBezTo>
                    <a:pt x="34430" y="9687"/>
                    <a:pt x="34430" y="10135"/>
                    <a:pt x="34430" y="10664"/>
                  </a:cubicBezTo>
                  <a:cubicBezTo>
                    <a:pt x="34430" y="11437"/>
                    <a:pt x="34390" y="12414"/>
                    <a:pt x="34308" y="13309"/>
                  </a:cubicBezTo>
                  <a:cubicBezTo>
                    <a:pt x="34227" y="14204"/>
                    <a:pt x="34105" y="15100"/>
                    <a:pt x="33901" y="15710"/>
                  </a:cubicBezTo>
                  <a:cubicBezTo>
                    <a:pt x="33494" y="16809"/>
                    <a:pt x="33047" y="17704"/>
                    <a:pt x="32680" y="18478"/>
                  </a:cubicBezTo>
                  <a:cubicBezTo>
                    <a:pt x="32314" y="19251"/>
                    <a:pt x="32029" y="19902"/>
                    <a:pt x="32029" y="20553"/>
                  </a:cubicBezTo>
                  <a:cubicBezTo>
                    <a:pt x="32029" y="20919"/>
                    <a:pt x="32151" y="21245"/>
                    <a:pt x="32314" y="21570"/>
                  </a:cubicBezTo>
                  <a:cubicBezTo>
                    <a:pt x="32843" y="22507"/>
                    <a:pt x="33738" y="23565"/>
                    <a:pt x="33738" y="25030"/>
                  </a:cubicBezTo>
                  <a:cubicBezTo>
                    <a:pt x="33738" y="25233"/>
                    <a:pt x="33698" y="25600"/>
                    <a:pt x="33576" y="26088"/>
                  </a:cubicBezTo>
                  <a:cubicBezTo>
                    <a:pt x="33209" y="27716"/>
                    <a:pt x="32273" y="30565"/>
                    <a:pt x="31297" y="33169"/>
                  </a:cubicBezTo>
                  <a:cubicBezTo>
                    <a:pt x="30808" y="34472"/>
                    <a:pt x="30320" y="35733"/>
                    <a:pt x="29913" y="36751"/>
                  </a:cubicBezTo>
                  <a:cubicBezTo>
                    <a:pt x="29506" y="37809"/>
                    <a:pt x="29140" y="38623"/>
                    <a:pt x="28895" y="39030"/>
                  </a:cubicBezTo>
                  <a:cubicBezTo>
                    <a:pt x="28366" y="40047"/>
                    <a:pt x="28204" y="40739"/>
                    <a:pt x="28041" y="41105"/>
                  </a:cubicBezTo>
                  <a:cubicBezTo>
                    <a:pt x="27919" y="41309"/>
                    <a:pt x="27878" y="41390"/>
                    <a:pt x="27756" y="41471"/>
                  </a:cubicBezTo>
                  <a:cubicBezTo>
                    <a:pt x="27675" y="41512"/>
                    <a:pt x="27512" y="41594"/>
                    <a:pt x="27227" y="41594"/>
                  </a:cubicBezTo>
                  <a:lnTo>
                    <a:pt x="27064" y="41594"/>
                  </a:lnTo>
                  <a:cubicBezTo>
                    <a:pt x="26779" y="41594"/>
                    <a:pt x="26372" y="41512"/>
                    <a:pt x="25884" y="41390"/>
                  </a:cubicBezTo>
                  <a:cubicBezTo>
                    <a:pt x="25192" y="41187"/>
                    <a:pt x="24419" y="40902"/>
                    <a:pt x="23808" y="40657"/>
                  </a:cubicBezTo>
                  <a:cubicBezTo>
                    <a:pt x="23523" y="40535"/>
                    <a:pt x="23279" y="40413"/>
                    <a:pt x="23076" y="40332"/>
                  </a:cubicBezTo>
                  <a:cubicBezTo>
                    <a:pt x="22913" y="40251"/>
                    <a:pt x="22791" y="40210"/>
                    <a:pt x="22791" y="40210"/>
                  </a:cubicBezTo>
                  <a:cubicBezTo>
                    <a:pt x="22750" y="40169"/>
                    <a:pt x="22669" y="40169"/>
                    <a:pt x="22587" y="40169"/>
                  </a:cubicBezTo>
                  <a:cubicBezTo>
                    <a:pt x="22587" y="40169"/>
                    <a:pt x="22099" y="40210"/>
                    <a:pt x="21529" y="40413"/>
                  </a:cubicBezTo>
                  <a:cubicBezTo>
                    <a:pt x="21244" y="40495"/>
                    <a:pt x="20960" y="40617"/>
                    <a:pt x="20715" y="40780"/>
                  </a:cubicBezTo>
                  <a:cubicBezTo>
                    <a:pt x="20430" y="40902"/>
                    <a:pt x="20227" y="41105"/>
                    <a:pt x="20105" y="41431"/>
                  </a:cubicBezTo>
                  <a:cubicBezTo>
                    <a:pt x="19942" y="41878"/>
                    <a:pt x="19739" y="42733"/>
                    <a:pt x="19535" y="43547"/>
                  </a:cubicBezTo>
                  <a:cubicBezTo>
                    <a:pt x="19430" y="43946"/>
                    <a:pt x="19336" y="44324"/>
                    <a:pt x="19269" y="44596"/>
                  </a:cubicBezTo>
                  <a:lnTo>
                    <a:pt x="19269" y="44596"/>
                  </a:lnTo>
                  <a:lnTo>
                    <a:pt x="898" y="36444"/>
                  </a:lnTo>
                  <a:lnTo>
                    <a:pt x="898" y="36444"/>
                  </a:lnTo>
                  <a:cubicBezTo>
                    <a:pt x="1673" y="35558"/>
                    <a:pt x="3627" y="33066"/>
                    <a:pt x="4599" y="29954"/>
                  </a:cubicBezTo>
                  <a:cubicBezTo>
                    <a:pt x="4884" y="28977"/>
                    <a:pt x="5006" y="27919"/>
                    <a:pt x="5006" y="26820"/>
                  </a:cubicBezTo>
                  <a:cubicBezTo>
                    <a:pt x="5006" y="23483"/>
                    <a:pt x="3948" y="20065"/>
                    <a:pt x="3948" y="20065"/>
                  </a:cubicBezTo>
                  <a:cubicBezTo>
                    <a:pt x="3948" y="20029"/>
                    <a:pt x="3948" y="19972"/>
                    <a:pt x="3948" y="19902"/>
                  </a:cubicBezTo>
                  <a:cubicBezTo>
                    <a:pt x="3867" y="19454"/>
                    <a:pt x="3785" y="18396"/>
                    <a:pt x="3785" y="17012"/>
                  </a:cubicBezTo>
                  <a:cubicBezTo>
                    <a:pt x="3785" y="14855"/>
                    <a:pt x="4030" y="11925"/>
                    <a:pt x="4966" y="9239"/>
                  </a:cubicBezTo>
                  <a:cubicBezTo>
                    <a:pt x="5902" y="6513"/>
                    <a:pt x="7529" y="4071"/>
                    <a:pt x="10338" y="2728"/>
                  </a:cubicBezTo>
                  <a:cubicBezTo>
                    <a:pt x="13512" y="1263"/>
                    <a:pt x="17297" y="693"/>
                    <a:pt x="20837" y="693"/>
                  </a:cubicBezTo>
                  <a:close/>
                  <a:moveTo>
                    <a:pt x="20837" y="1"/>
                  </a:moveTo>
                  <a:cubicBezTo>
                    <a:pt x="17215" y="1"/>
                    <a:pt x="13349" y="571"/>
                    <a:pt x="10053" y="2117"/>
                  </a:cubicBezTo>
                  <a:cubicBezTo>
                    <a:pt x="7000" y="3542"/>
                    <a:pt x="5291" y="6187"/>
                    <a:pt x="4314" y="8995"/>
                  </a:cubicBezTo>
                  <a:cubicBezTo>
                    <a:pt x="3338" y="11844"/>
                    <a:pt x="3093" y="14815"/>
                    <a:pt x="3093" y="17012"/>
                  </a:cubicBezTo>
                  <a:cubicBezTo>
                    <a:pt x="3093" y="18884"/>
                    <a:pt x="3297" y="20187"/>
                    <a:pt x="3297" y="20187"/>
                  </a:cubicBezTo>
                  <a:lnTo>
                    <a:pt x="3297" y="20268"/>
                  </a:lnTo>
                  <a:cubicBezTo>
                    <a:pt x="3297" y="20268"/>
                    <a:pt x="3297" y="20309"/>
                    <a:pt x="3338" y="20390"/>
                  </a:cubicBezTo>
                  <a:cubicBezTo>
                    <a:pt x="3541" y="21082"/>
                    <a:pt x="4355" y="24012"/>
                    <a:pt x="4355" y="26820"/>
                  </a:cubicBezTo>
                  <a:cubicBezTo>
                    <a:pt x="4355" y="27879"/>
                    <a:pt x="4233" y="28896"/>
                    <a:pt x="3948" y="29751"/>
                  </a:cubicBezTo>
                  <a:cubicBezTo>
                    <a:pt x="3378" y="31623"/>
                    <a:pt x="2402" y="33251"/>
                    <a:pt x="1588" y="34431"/>
                  </a:cubicBezTo>
                  <a:cubicBezTo>
                    <a:pt x="1181" y="35041"/>
                    <a:pt x="814" y="35489"/>
                    <a:pt x="530" y="35815"/>
                  </a:cubicBezTo>
                  <a:cubicBezTo>
                    <a:pt x="407" y="35977"/>
                    <a:pt x="285" y="36099"/>
                    <a:pt x="204" y="36221"/>
                  </a:cubicBezTo>
                  <a:lnTo>
                    <a:pt x="123" y="36303"/>
                  </a:lnTo>
                  <a:lnTo>
                    <a:pt x="82" y="36344"/>
                  </a:lnTo>
                  <a:cubicBezTo>
                    <a:pt x="1" y="36425"/>
                    <a:pt x="1" y="36506"/>
                    <a:pt x="1" y="36628"/>
                  </a:cubicBezTo>
                  <a:cubicBezTo>
                    <a:pt x="41" y="36751"/>
                    <a:pt x="123" y="36832"/>
                    <a:pt x="204" y="36873"/>
                  </a:cubicBezTo>
                  <a:lnTo>
                    <a:pt x="19372" y="45419"/>
                  </a:lnTo>
                  <a:cubicBezTo>
                    <a:pt x="19406" y="45436"/>
                    <a:pt x="19447" y="45446"/>
                    <a:pt x="19489" y="45446"/>
                  </a:cubicBezTo>
                  <a:cubicBezTo>
                    <a:pt x="19548" y="45446"/>
                    <a:pt x="19610" y="45426"/>
                    <a:pt x="19657" y="45378"/>
                  </a:cubicBezTo>
                  <a:cubicBezTo>
                    <a:pt x="19739" y="45338"/>
                    <a:pt x="19820" y="45256"/>
                    <a:pt x="19820" y="45175"/>
                  </a:cubicBezTo>
                  <a:cubicBezTo>
                    <a:pt x="19820" y="45175"/>
                    <a:pt x="19983" y="44483"/>
                    <a:pt x="20186" y="43710"/>
                  </a:cubicBezTo>
                  <a:cubicBezTo>
                    <a:pt x="20390" y="42896"/>
                    <a:pt x="20634" y="42041"/>
                    <a:pt x="20756" y="41675"/>
                  </a:cubicBezTo>
                  <a:cubicBezTo>
                    <a:pt x="20756" y="41594"/>
                    <a:pt x="20878" y="41471"/>
                    <a:pt x="21041" y="41349"/>
                  </a:cubicBezTo>
                  <a:cubicBezTo>
                    <a:pt x="21326" y="41187"/>
                    <a:pt x="21773" y="41024"/>
                    <a:pt x="22099" y="40942"/>
                  </a:cubicBezTo>
                  <a:cubicBezTo>
                    <a:pt x="22262" y="40902"/>
                    <a:pt x="22425" y="40861"/>
                    <a:pt x="22547" y="40861"/>
                  </a:cubicBezTo>
                  <a:lnTo>
                    <a:pt x="22574" y="40852"/>
                  </a:lnTo>
                  <a:lnTo>
                    <a:pt x="22574" y="40852"/>
                  </a:lnTo>
                  <a:cubicBezTo>
                    <a:pt x="22782" y="40948"/>
                    <a:pt x="23443" y="41251"/>
                    <a:pt x="24215" y="41553"/>
                  </a:cubicBezTo>
                  <a:cubicBezTo>
                    <a:pt x="24704" y="41716"/>
                    <a:pt x="25192" y="41919"/>
                    <a:pt x="25721" y="42041"/>
                  </a:cubicBezTo>
                  <a:cubicBezTo>
                    <a:pt x="26209" y="42204"/>
                    <a:pt x="26657" y="42285"/>
                    <a:pt x="27064" y="42285"/>
                  </a:cubicBezTo>
                  <a:lnTo>
                    <a:pt x="27268" y="42285"/>
                  </a:lnTo>
                  <a:cubicBezTo>
                    <a:pt x="27634" y="42245"/>
                    <a:pt x="27919" y="42163"/>
                    <a:pt x="28163" y="42000"/>
                  </a:cubicBezTo>
                  <a:cubicBezTo>
                    <a:pt x="28326" y="41878"/>
                    <a:pt x="28448" y="41756"/>
                    <a:pt x="28529" y="41553"/>
                  </a:cubicBezTo>
                  <a:cubicBezTo>
                    <a:pt x="28814" y="41064"/>
                    <a:pt x="28936" y="40413"/>
                    <a:pt x="29506" y="39355"/>
                  </a:cubicBezTo>
                  <a:cubicBezTo>
                    <a:pt x="29791" y="38826"/>
                    <a:pt x="30238" y="37809"/>
                    <a:pt x="30727" y="36547"/>
                  </a:cubicBezTo>
                  <a:cubicBezTo>
                    <a:pt x="31500" y="34675"/>
                    <a:pt x="32395" y="32192"/>
                    <a:pt x="33128" y="29995"/>
                  </a:cubicBezTo>
                  <a:cubicBezTo>
                    <a:pt x="33494" y="28896"/>
                    <a:pt x="33820" y="27879"/>
                    <a:pt x="34023" y="27024"/>
                  </a:cubicBezTo>
                  <a:cubicBezTo>
                    <a:pt x="34267" y="26169"/>
                    <a:pt x="34390" y="25477"/>
                    <a:pt x="34390" y="25030"/>
                  </a:cubicBezTo>
                  <a:cubicBezTo>
                    <a:pt x="34390" y="23850"/>
                    <a:pt x="33942" y="22954"/>
                    <a:pt x="33494" y="22222"/>
                  </a:cubicBezTo>
                  <a:cubicBezTo>
                    <a:pt x="33291" y="21855"/>
                    <a:pt x="33087" y="21530"/>
                    <a:pt x="32924" y="21245"/>
                  </a:cubicBezTo>
                  <a:cubicBezTo>
                    <a:pt x="32762" y="20960"/>
                    <a:pt x="32721" y="20716"/>
                    <a:pt x="32721" y="20553"/>
                  </a:cubicBezTo>
                  <a:cubicBezTo>
                    <a:pt x="32680" y="20146"/>
                    <a:pt x="32924" y="19536"/>
                    <a:pt x="33291" y="18762"/>
                  </a:cubicBezTo>
                  <a:cubicBezTo>
                    <a:pt x="33657" y="17989"/>
                    <a:pt x="34105" y="17094"/>
                    <a:pt x="34512" y="15954"/>
                  </a:cubicBezTo>
                  <a:cubicBezTo>
                    <a:pt x="34756" y="15222"/>
                    <a:pt x="34919" y="14326"/>
                    <a:pt x="35000" y="13350"/>
                  </a:cubicBezTo>
                  <a:cubicBezTo>
                    <a:pt x="35081" y="12414"/>
                    <a:pt x="35122" y="11478"/>
                    <a:pt x="35122" y="10664"/>
                  </a:cubicBezTo>
                  <a:cubicBezTo>
                    <a:pt x="35122" y="9606"/>
                    <a:pt x="35081" y="8873"/>
                    <a:pt x="35081" y="8832"/>
                  </a:cubicBezTo>
                  <a:lnTo>
                    <a:pt x="35081" y="8832"/>
                  </a:lnTo>
                  <a:lnTo>
                    <a:pt x="35081" y="8832"/>
                  </a:lnTo>
                  <a:cubicBezTo>
                    <a:pt x="35077" y="8631"/>
                    <a:pt x="35048" y="7708"/>
                    <a:pt x="34797" y="6594"/>
                  </a:cubicBezTo>
                  <a:cubicBezTo>
                    <a:pt x="34552" y="5332"/>
                    <a:pt x="34064" y="3786"/>
                    <a:pt x="33006" y="2728"/>
                  </a:cubicBezTo>
                  <a:cubicBezTo>
                    <a:pt x="32640" y="2361"/>
                    <a:pt x="32070" y="2036"/>
                    <a:pt x="31297" y="1751"/>
                  </a:cubicBezTo>
                  <a:cubicBezTo>
                    <a:pt x="29058" y="815"/>
                    <a:pt x="25111" y="1"/>
                    <a:pt x="208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6" name="Google Shape;1846;p35"/>
            <p:cNvSpPr/>
            <p:nvPr/>
          </p:nvSpPr>
          <p:spPr>
            <a:xfrm>
              <a:off x="2417125" y="1742250"/>
              <a:ext cx="1039825" cy="903125"/>
            </a:xfrm>
            <a:custGeom>
              <a:avLst/>
              <a:gdLst/>
              <a:ahLst/>
              <a:cxnLst/>
              <a:rect l="l" t="t" r="r" b="b"/>
              <a:pathLst>
                <a:path w="41593" h="36125" extrusionOk="0">
                  <a:moveTo>
                    <a:pt x="17525" y="0"/>
                  </a:moveTo>
                  <a:cubicBezTo>
                    <a:pt x="17069" y="0"/>
                    <a:pt x="16613" y="9"/>
                    <a:pt x="16157" y="26"/>
                  </a:cubicBezTo>
                  <a:cubicBezTo>
                    <a:pt x="8669" y="270"/>
                    <a:pt x="3175" y="2916"/>
                    <a:pt x="1587" y="7230"/>
                  </a:cubicBezTo>
                  <a:cubicBezTo>
                    <a:pt x="0" y="11584"/>
                    <a:pt x="2483" y="26805"/>
                    <a:pt x="2646" y="30875"/>
                  </a:cubicBezTo>
                  <a:cubicBezTo>
                    <a:pt x="2768" y="34944"/>
                    <a:pt x="5250" y="36125"/>
                    <a:pt x="8140" y="36125"/>
                  </a:cubicBezTo>
                  <a:cubicBezTo>
                    <a:pt x="11029" y="36125"/>
                    <a:pt x="13512" y="33601"/>
                    <a:pt x="14163" y="31404"/>
                  </a:cubicBezTo>
                  <a:cubicBezTo>
                    <a:pt x="14855" y="29165"/>
                    <a:pt x="15099" y="26927"/>
                    <a:pt x="15506" y="26398"/>
                  </a:cubicBezTo>
                  <a:cubicBezTo>
                    <a:pt x="15558" y="26322"/>
                    <a:pt x="15635" y="26290"/>
                    <a:pt x="15729" y="26290"/>
                  </a:cubicBezTo>
                  <a:cubicBezTo>
                    <a:pt x="16293" y="26290"/>
                    <a:pt x="17459" y="27456"/>
                    <a:pt x="17459" y="27456"/>
                  </a:cubicBezTo>
                  <a:cubicBezTo>
                    <a:pt x="17459" y="27456"/>
                    <a:pt x="18852" y="27854"/>
                    <a:pt x="19901" y="27854"/>
                  </a:cubicBezTo>
                  <a:cubicBezTo>
                    <a:pt x="20426" y="27854"/>
                    <a:pt x="20864" y="27755"/>
                    <a:pt x="21000" y="27456"/>
                  </a:cubicBezTo>
                  <a:cubicBezTo>
                    <a:pt x="21407" y="26520"/>
                    <a:pt x="20227" y="26276"/>
                    <a:pt x="21651" y="25747"/>
                  </a:cubicBezTo>
                  <a:cubicBezTo>
                    <a:pt x="23116" y="25218"/>
                    <a:pt x="26535" y="23102"/>
                    <a:pt x="26535" y="21026"/>
                  </a:cubicBezTo>
                  <a:cubicBezTo>
                    <a:pt x="26535" y="18910"/>
                    <a:pt x="22587" y="15369"/>
                    <a:pt x="24541" y="14840"/>
                  </a:cubicBezTo>
                  <a:cubicBezTo>
                    <a:pt x="25501" y="14585"/>
                    <a:pt x="27395" y="14519"/>
                    <a:pt x="29101" y="14519"/>
                  </a:cubicBezTo>
                  <a:cubicBezTo>
                    <a:pt x="30938" y="14519"/>
                    <a:pt x="32558" y="14596"/>
                    <a:pt x="32558" y="14596"/>
                  </a:cubicBezTo>
                  <a:cubicBezTo>
                    <a:pt x="32558" y="14596"/>
                    <a:pt x="28366" y="16549"/>
                    <a:pt x="30442" y="17485"/>
                  </a:cubicBezTo>
                  <a:cubicBezTo>
                    <a:pt x="30907" y="17682"/>
                    <a:pt x="31518" y="17779"/>
                    <a:pt x="32209" y="17779"/>
                  </a:cubicBezTo>
                  <a:cubicBezTo>
                    <a:pt x="34660" y="17779"/>
                    <a:pt x="38115" y="16565"/>
                    <a:pt x="39639" y="14311"/>
                  </a:cubicBezTo>
                  <a:cubicBezTo>
                    <a:pt x="41593" y="11421"/>
                    <a:pt x="38866" y="6863"/>
                    <a:pt x="35040" y="4340"/>
                  </a:cubicBezTo>
                  <a:cubicBezTo>
                    <a:pt x="31486" y="2009"/>
                    <a:pt x="24558" y="0"/>
                    <a:pt x="17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7" name="Google Shape;1847;p35"/>
            <p:cNvSpPr/>
            <p:nvPr/>
          </p:nvSpPr>
          <p:spPr>
            <a:xfrm>
              <a:off x="2435425" y="1733725"/>
              <a:ext cx="997100" cy="919800"/>
            </a:xfrm>
            <a:custGeom>
              <a:avLst/>
              <a:gdLst/>
              <a:ahLst/>
              <a:cxnLst/>
              <a:rect l="l" t="t" r="r" b="b"/>
              <a:pathLst>
                <a:path w="39884" h="36792" extrusionOk="0">
                  <a:moveTo>
                    <a:pt x="16893" y="692"/>
                  </a:moveTo>
                  <a:cubicBezTo>
                    <a:pt x="23823" y="692"/>
                    <a:pt x="30680" y="2709"/>
                    <a:pt x="34146" y="4966"/>
                  </a:cubicBezTo>
                  <a:cubicBezTo>
                    <a:pt x="35570" y="5902"/>
                    <a:pt x="36832" y="7164"/>
                    <a:pt x="37768" y="8507"/>
                  </a:cubicBezTo>
                  <a:cubicBezTo>
                    <a:pt x="38663" y="9809"/>
                    <a:pt x="39233" y="11233"/>
                    <a:pt x="39233" y="12454"/>
                  </a:cubicBezTo>
                  <a:cubicBezTo>
                    <a:pt x="39233" y="13187"/>
                    <a:pt x="39029" y="13879"/>
                    <a:pt x="38622" y="14489"/>
                  </a:cubicBezTo>
                  <a:cubicBezTo>
                    <a:pt x="37930" y="15507"/>
                    <a:pt x="36750" y="16361"/>
                    <a:pt x="35407" y="16931"/>
                  </a:cubicBezTo>
                  <a:cubicBezTo>
                    <a:pt x="34105" y="17501"/>
                    <a:pt x="32681" y="17786"/>
                    <a:pt x="31500" y="17786"/>
                  </a:cubicBezTo>
                  <a:cubicBezTo>
                    <a:pt x="30849" y="17786"/>
                    <a:pt x="30279" y="17664"/>
                    <a:pt x="29872" y="17501"/>
                  </a:cubicBezTo>
                  <a:cubicBezTo>
                    <a:pt x="29669" y="17419"/>
                    <a:pt x="29588" y="17338"/>
                    <a:pt x="29547" y="17297"/>
                  </a:cubicBezTo>
                  <a:lnTo>
                    <a:pt x="29465" y="17175"/>
                  </a:lnTo>
                  <a:cubicBezTo>
                    <a:pt x="29465" y="17134"/>
                    <a:pt x="29506" y="17053"/>
                    <a:pt x="29547" y="16972"/>
                  </a:cubicBezTo>
                  <a:cubicBezTo>
                    <a:pt x="29710" y="16605"/>
                    <a:pt x="30361" y="16158"/>
                    <a:pt x="30890" y="15791"/>
                  </a:cubicBezTo>
                  <a:cubicBezTo>
                    <a:pt x="31175" y="15629"/>
                    <a:pt x="31460" y="15507"/>
                    <a:pt x="31663" y="15384"/>
                  </a:cubicBezTo>
                  <a:cubicBezTo>
                    <a:pt x="31744" y="15344"/>
                    <a:pt x="31826" y="15303"/>
                    <a:pt x="31867" y="15262"/>
                  </a:cubicBezTo>
                  <a:lnTo>
                    <a:pt x="31948" y="15222"/>
                  </a:lnTo>
                  <a:cubicBezTo>
                    <a:pt x="32111" y="15181"/>
                    <a:pt x="32192" y="15018"/>
                    <a:pt x="32151" y="14855"/>
                  </a:cubicBezTo>
                  <a:cubicBezTo>
                    <a:pt x="32111" y="14693"/>
                    <a:pt x="31989" y="14611"/>
                    <a:pt x="31826" y="14571"/>
                  </a:cubicBezTo>
                  <a:cubicBezTo>
                    <a:pt x="31826" y="14571"/>
                    <a:pt x="30320" y="14530"/>
                    <a:pt x="28570" y="14530"/>
                  </a:cubicBezTo>
                  <a:cubicBezTo>
                    <a:pt x="27675" y="14530"/>
                    <a:pt x="26739" y="14530"/>
                    <a:pt x="25884" y="14571"/>
                  </a:cubicBezTo>
                  <a:cubicBezTo>
                    <a:pt x="25029" y="14652"/>
                    <a:pt x="24256" y="14733"/>
                    <a:pt x="23727" y="14855"/>
                  </a:cubicBezTo>
                  <a:cubicBezTo>
                    <a:pt x="23483" y="14937"/>
                    <a:pt x="23279" y="15059"/>
                    <a:pt x="23117" y="15222"/>
                  </a:cubicBezTo>
                  <a:cubicBezTo>
                    <a:pt x="22995" y="15384"/>
                    <a:pt x="22913" y="15629"/>
                    <a:pt x="22913" y="15832"/>
                  </a:cubicBezTo>
                  <a:cubicBezTo>
                    <a:pt x="22913" y="16239"/>
                    <a:pt x="23117" y="16687"/>
                    <a:pt x="23361" y="17134"/>
                  </a:cubicBezTo>
                  <a:cubicBezTo>
                    <a:pt x="23727" y="17826"/>
                    <a:pt x="24256" y="18600"/>
                    <a:pt x="24704" y="19373"/>
                  </a:cubicBezTo>
                  <a:cubicBezTo>
                    <a:pt x="25152" y="20105"/>
                    <a:pt x="25436" y="20838"/>
                    <a:pt x="25436" y="21367"/>
                  </a:cubicBezTo>
                  <a:cubicBezTo>
                    <a:pt x="25436" y="21774"/>
                    <a:pt x="25274" y="22262"/>
                    <a:pt x="24948" y="22710"/>
                  </a:cubicBezTo>
                  <a:cubicBezTo>
                    <a:pt x="24460" y="23402"/>
                    <a:pt x="23686" y="24094"/>
                    <a:pt x="22913" y="24623"/>
                  </a:cubicBezTo>
                  <a:cubicBezTo>
                    <a:pt x="22140" y="25193"/>
                    <a:pt x="21326" y="25599"/>
                    <a:pt x="20797" y="25762"/>
                  </a:cubicBezTo>
                  <a:cubicBezTo>
                    <a:pt x="20512" y="25884"/>
                    <a:pt x="20268" y="25966"/>
                    <a:pt x="20105" y="26129"/>
                  </a:cubicBezTo>
                  <a:cubicBezTo>
                    <a:pt x="20024" y="26169"/>
                    <a:pt x="19983" y="26251"/>
                    <a:pt x="19902" y="26373"/>
                  </a:cubicBezTo>
                  <a:cubicBezTo>
                    <a:pt x="19861" y="26454"/>
                    <a:pt x="19861" y="26576"/>
                    <a:pt x="19861" y="26658"/>
                  </a:cubicBezTo>
                  <a:cubicBezTo>
                    <a:pt x="19861" y="26861"/>
                    <a:pt x="19902" y="26983"/>
                    <a:pt x="19942" y="27105"/>
                  </a:cubicBezTo>
                  <a:cubicBezTo>
                    <a:pt x="19983" y="27227"/>
                    <a:pt x="20024" y="27309"/>
                    <a:pt x="20024" y="27390"/>
                  </a:cubicBezTo>
                  <a:cubicBezTo>
                    <a:pt x="20024" y="27472"/>
                    <a:pt x="20024" y="27553"/>
                    <a:pt x="19942" y="27675"/>
                  </a:cubicBezTo>
                  <a:cubicBezTo>
                    <a:pt x="19942" y="27675"/>
                    <a:pt x="19902" y="27756"/>
                    <a:pt x="19780" y="27797"/>
                  </a:cubicBezTo>
                  <a:cubicBezTo>
                    <a:pt x="19664" y="27826"/>
                    <a:pt x="19529" y="27855"/>
                    <a:pt x="19373" y="27855"/>
                  </a:cubicBezTo>
                  <a:cubicBezTo>
                    <a:pt x="19309" y="27855"/>
                    <a:pt x="19241" y="27850"/>
                    <a:pt x="19169" y="27838"/>
                  </a:cubicBezTo>
                  <a:cubicBezTo>
                    <a:pt x="19102" y="27843"/>
                    <a:pt x="19034" y="27846"/>
                    <a:pt x="18965" y="27846"/>
                  </a:cubicBezTo>
                  <a:cubicBezTo>
                    <a:pt x="18526" y="27846"/>
                    <a:pt x="18044" y="27745"/>
                    <a:pt x="17623" y="27675"/>
                  </a:cubicBezTo>
                  <a:cubicBezTo>
                    <a:pt x="17378" y="27594"/>
                    <a:pt x="17175" y="27553"/>
                    <a:pt x="17053" y="27512"/>
                  </a:cubicBezTo>
                  <a:cubicBezTo>
                    <a:pt x="16988" y="27496"/>
                    <a:pt x="16936" y="27486"/>
                    <a:pt x="16897" y="27480"/>
                  </a:cubicBezTo>
                  <a:lnTo>
                    <a:pt x="16897" y="27480"/>
                  </a:lnTo>
                  <a:cubicBezTo>
                    <a:pt x="16786" y="27375"/>
                    <a:pt x="16562" y="27169"/>
                    <a:pt x="16280" y="26942"/>
                  </a:cubicBezTo>
                  <a:cubicBezTo>
                    <a:pt x="16117" y="26780"/>
                    <a:pt x="15873" y="26658"/>
                    <a:pt x="15669" y="26536"/>
                  </a:cubicBezTo>
                  <a:cubicBezTo>
                    <a:pt x="15466" y="26413"/>
                    <a:pt x="15262" y="26291"/>
                    <a:pt x="14977" y="26291"/>
                  </a:cubicBezTo>
                  <a:cubicBezTo>
                    <a:pt x="14814" y="26291"/>
                    <a:pt x="14611" y="26373"/>
                    <a:pt x="14489" y="26536"/>
                  </a:cubicBezTo>
                  <a:cubicBezTo>
                    <a:pt x="14326" y="26739"/>
                    <a:pt x="14245" y="26983"/>
                    <a:pt x="14163" y="27349"/>
                  </a:cubicBezTo>
                  <a:cubicBezTo>
                    <a:pt x="13878" y="28326"/>
                    <a:pt x="13594" y="29995"/>
                    <a:pt x="13105" y="31623"/>
                  </a:cubicBezTo>
                  <a:cubicBezTo>
                    <a:pt x="12820" y="32681"/>
                    <a:pt x="12047" y="33820"/>
                    <a:pt x="11030" y="34675"/>
                  </a:cubicBezTo>
                  <a:cubicBezTo>
                    <a:pt x="10012" y="35530"/>
                    <a:pt x="8751" y="36099"/>
                    <a:pt x="7408" y="36099"/>
                  </a:cubicBezTo>
                  <a:cubicBezTo>
                    <a:pt x="6024" y="36099"/>
                    <a:pt x="4762" y="35814"/>
                    <a:pt x="3826" y="35082"/>
                  </a:cubicBezTo>
                  <a:cubicBezTo>
                    <a:pt x="2931" y="34349"/>
                    <a:pt x="2320" y="33169"/>
                    <a:pt x="2239" y="31175"/>
                  </a:cubicBezTo>
                  <a:cubicBezTo>
                    <a:pt x="2198" y="29588"/>
                    <a:pt x="1791" y="26454"/>
                    <a:pt x="1425" y="22873"/>
                  </a:cubicBezTo>
                  <a:cubicBezTo>
                    <a:pt x="1018" y="19332"/>
                    <a:pt x="652" y="15344"/>
                    <a:pt x="652" y="12251"/>
                  </a:cubicBezTo>
                  <a:cubicBezTo>
                    <a:pt x="652" y="10297"/>
                    <a:pt x="815" y="8629"/>
                    <a:pt x="1181" y="7693"/>
                  </a:cubicBezTo>
                  <a:cubicBezTo>
                    <a:pt x="1914" y="5617"/>
                    <a:pt x="3623" y="3949"/>
                    <a:pt x="6065" y="2728"/>
                  </a:cubicBezTo>
                  <a:cubicBezTo>
                    <a:pt x="8506" y="1547"/>
                    <a:pt x="11722" y="815"/>
                    <a:pt x="15425" y="693"/>
                  </a:cubicBezTo>
                  <a:lnTo>
                    <a:pt x="16687" y="693"/>
                  </a:lnTo>
                  <a:cubicBezTo>
                    <a:pt x="16755" y="692"/>
                    <a:pt x="16824" y="692"/>
                    <a:pt x="16893" y="692"/>
                  </a:cubicBezTo>
                  <a:close/>
                  <a:moveTo>
                    <a:pt x="15425" y="1"/>
                  </a:moveTo>
                  <a:cubicBezTo>
                    <a:pt x="11640" y="164"/>
                    <a:pt x="8344" y="896"/>
                    <a:pt x="5780" y="2158"/>
                  </a:cubicBezTo>
                  <a:cubicBezTo>
                    <a:pt x="3216" y="3379"/>
                    <a:pt x="1344" y="5210"/>
                    <a:pt x="530" y="7449"/>
                  </a:cubicBezTo>
                  <a:cubicBezTo>
                    <a:pt x="123" y="8588"/>
                    <a:pt x="1" y="10257"/>
                    <a:pt x="1" y="12251"/>
                  </a:cubicBezTo>
                  <a:cubicBezTo>
                    <a:pt x="1" y="15425"/>
                    <a:pt x="367" y="19373"/>
                    <a:pt x="733" y="22954"/>
                  </a:cubicBezTo>
                  <a:cubicBezTo>
                    <a:pt x="1140" y="26536"/>
                    <a:pt x="1507" y="29710"/>
                    <a:pt x="1547" y="31216"/>
                  </a:cubicBezTo>
                  <a:cubicBezTo>
                    <a:pt x="1629" y="33291"/>
                    <a:pt x="2320" y="34756"/>
                    <a:pt x="3419" y="35611"/>
                  </a:cubicBezTo>
                  <a:cubicBezTo>
                    <a:pt x="4518" y="36506"/>
                    <a:pt x="5943" y="36791"/>
                    <a:pt x="7408" y="36791"/>
                  </a:cubicBezTo>
                  <a:cubicBezTo>
                    <a:pt x="8954" y="36791"/>
                    <a:pt x="10379" y="36140"/>
                    <a:pt x="11477" y="35204"/>
                  </a:cubicBezTo>
                  <a:cubicBezTo>
                    <a:pt x="12617" y="34227"/>
                    <a:pt x="13431" y="33006"/>
                    <a:pt x="13756" y="31826"/>
                  </a:cubicBezTo>
                  <a:cubicBezTo>
                    <a:pt x="14123" y="30687"/>
                    <a:pt x="14326" y="29547"/>
                    <a:pt x="14530" y="28652"/>
                  </a:cubicBezTo>
                  <a:cubicBezTo>
                    <a:pt x="14652" y="28204"/>
                    <a:pt x="14733" y="27838"/>
                    <a:pt x="14814" y="27512"/>
                  </a:cubicBezTo>
                  <a:cubicBezTo>
                    <a:pt x="14881" y="27279"/>
                    <a:pt x="14947" y="27074"/>
                    <a:pt x="14992" y="26984"/>
                  </a:cubicBezTo>
                  <a:lnTo>
                    <a:pt x="14992" y="26984"/>
                  </a:lnTo>
                  <a:cubicBezTo>
                    <a:pt x="15048" y="26991"/>
                    <a:pt x="15196" y="27031"/>
                    <a:pt x="15344" y="27105"/>
                  </a:cubicBezTo>
                  <a:cubicBezTo>
                    <a:pt x="15588" y="27268"/>
                    <a:pt x="15873" y="27472"/>
                    <a:pt x="16117" y="27675"/>
                  </a:cubicBezTo>
                  <a:cubicBezTo>
                    <a:pt x="16239" y="27756"/>
                    <a:pt x="16320" y="27879"/>
                    <a:pt x="16402" y="27919"/>
                  </a:cubicBezTo>
                  <a:cubicBezTo>
                    <a:pt x="16442" y="28001"/>
                    <a:pt x="16483" y="28041"/>
                    <a:pt x="16483" y="28041"/>
                  </a:cubicBezTo>
                  <a:lnTo>
                    <a:pt x="16646" y="28123"/>
                  </a:lnTo>
                  <a:cubicBezTo>
                    <a:pt x="16646" y="28123"/>
                    <a:pt x="18070" y="28530"/>
                    <a:pt x="19169" y="28530"/>
                  </a:cubicBezTo>
                  <a:cubicBezTo>
                    <a:pt x="19454" y="28530"/>
                    <a:pt x="19739" y="28530"/>
                    <a:pt x="19983" y="28448"/>
                  </a:cubicBezTo>
                  <a:cubicBezTo>
                    <a:pt x="20227" y="28367"/>
                    <a:pt x="20471" y="28204"/>
                    <a:pt x="20593" y="27919"/>
                  </a:cubicBezTo>
                  <a:cubicBezTo>
                    <a:pt x="20675" y="27756"/>
                    <a:pt x="20716" y="27553"/>
                    <a:pt x="20716" y="27390"/>
                  </a:cubicBezTo>
                  <a:cubicBezTo>
                    <a:pt x="20716" y="27187"/>
                    <a:pt x="20634" y="26983"/>
                    <a:pt x="20593" y="26861"/>
                  </a:cubicBezTo>
                  <a:cubicBezTo>
                    <a:pt x="20553" y="26739"/>
                    <a:pt x="20512" y="26658"/>
                    <a:pt x="20512" y="26658"/>
                  </a:cubicBezTo>
                  <a:lnTo>
                    <a:pt x="20553" y="26658"/>
                  </a:lnTo>
                  <a:cubicBezTo>
                    <a:pt x="20593" y="26617"/>
                    <a:pt x="20716" y="26495"/>
                    <a:pt x="21041" y="26413"/>
                  </a:cubicBezTo>
                  <a:cubicBezTo>
                    <a:pt x="21814" y="26129"/>
                    <a:pt x="23035" y="25437"/>
                    <a:pt x="24134" y="24582"/>
                  </a:cubicBezTo>
                  <a:cubicBezTo>
                    <a:pt x="24663" y="24134"/>
                    <a:pt x="25152" y="23646"/>
                    <a:pt x="25518" y="23117"/>
                  </a:cubicBezTo>
                  <a:cubicBezTo>
                    <a:pt x="25884" y="22547"/>
                    <a:pt x="26128" y="21977"/>
                    <a:pt x="26128" y="21367"/>
                  </a:cubicBezTo>
                  <a:cubicBezTo>
                    <a:pt x="26128" y="20838"/>
                    <a:pt x="25925" y="20350"/>
                    <a:pt x="25681" y="19820"/>
                  </a:cubicBezTo>
                  <a:cubicBezTo>
                    <a:pt x="25314" y="19047"/>
                    <a:pt x="24785" y="18233"/>
                    <a:pt x="24338" y="17501"/>
                  </a:cubicBezTo>
                  <a:cubicBezTo>
                    <a:pt x="24134" y="17134"/>
                    <a:pt x="23931" y="16809"/>
                    <a:pt x="23809" y="16524"/>
                  </a:cubicBezTo>
                  <a:cubicBezTo>
                    <a:pt x="23686" y="16239"/>
                    <a:pt x="23605" y="15995"/>
                    <a:pt x="23605" y="15832"/>
                  </a:cubicBezTo>
                  <a:cubicBezTo>
                    <a:pt x="23605" y="15751"/>
                    <a:pt x="23646" y="15669"/>
                    <a:pt x="23646" y="15629"/>
                  </a:cubicBezTo>
                  <a:cubicBezTo>
                    <a:pt x="23686" y="15629"/>
                    <a:pt x="23768" y="15547"/>
                    <a:pt x="23890" y="15507"/>
                  </a:cubicBezTo>
                  <a:cubicBezTo>
                    <a:pt x="24338" y="15384"/>
                    <a:pt x="25070" y="15303"/>
                    <a:pt x="25925" y="15262"/>
                  </a:cubicBezTo>
                  <a:cubicBezTo>
                    <a:pt x="26739" y="15222"/>
                    <a:pt x="27675" y="15181"/>
                    <a:pt x="28570" y="15181"/>
                  </a:cubicBezTo>
                  <a:cubicBezTo>
                    <a:pt x="29289" y="15181"/>
                    <a:pt x="29979" y="15210"/>
                    <a:pt x="30544" y="15219"/>
                  </a:cubicBezTo>
                  <a:lnTo>
                    <a:pt x="30544" y="15219"/>
                  </a:lnTo>
                  <a:cubicBezTo>
                    <a:pt x="30457" y="15272"/>
                    <a:pt x="30368" y="15327"/>
                    <a:pt x="30279" y="15384"/>
                  </a:cubicBezTo>
                  <a:cubicBezTo>
                    <a:pt x="29954" y="15629"/>
                    <a:pt x="29588" y="15873"/>
                    <a:pt x="29303" y="16158"/>
                  </a:cubicBezTo>
                  <a:cubicBezTo>
                    <a:pt x="29181" y="16321"/>
                    <a:pt x="29058" y="16443"/>
                    <a:pt x="28936" y="16605"/>
                  </a:cubicBezTo>
                  <a:cubicBezTo>
                    <a:pt x="28855" y="16768"/>
                    <a:pt x="28814" y="16972"/>
                    <a:pt x="28814" y="17175"/>
                  </a:cubicBezTo>
                  <a:cubicBezTo>
                    <a:pt x="28774" y="17379"/>
                    <a:pt x="28855" y="17582"/>
                    <a:pt x="29018" y="17745"/>
                  </a:cubicBezTo>
                  <a:cubicBezTo>
                    <a:pt x="29140" y="17908"/>
                    <a:pt x="29343" y="18030"/>
                    <a:pt x="29588" y="18111"/>
                  </a:cubicBezTo>
                  <a:cubicBezTo>
                    <a:pt x="30117" y="18355"/>
                    <a:pt x="30768" y="18477"/>
                    <a:pt x="31500" y="18477"/>
                  </a:cubicBezTo>
                  <a:cubicBezTo>
                    <a:pt x="32803" y="18477"/>
                    <a:pt x="34308" y="18152"/>
                    <a:pt x="35692" y="17541"/>
                  </a:cubicBezTo>
                  <a:cubicBezTo>
                    <a:pt x="37076" y="16931"/>
                    <a:pt x="38378" y="16036"/>
                    <a:pt x="39192" y="14855"/>
                  </a:cubicBezTo>
                  <a:cubicBezTo>
                    <a:pt x="39680" y="14123"/>
                    <a:pt x="39884" y="13309"/>
                    <a:pt x="39884" y="12454"/>
                  </a:cubicBezTo>
                  <a:cubicBezTo>
                    <a:pt x="39884" y="11030"/>
                    <a:pt x="39273" y="9524"/>
                    <a:pt x="38337" y="8100"/>
                  </a:cubicBezTo>
                  <a:cubicBezTo>
                    <a:pt x="37361" y="6675"/>
                    <a:pt x="36018" y="5373"/>
                    <a:pt x="34512" y="4396"/>
                  </a:cubicBezTo>
                  <a:cubicBezTo>
                    <a:pt x="30808" y="1995"/>
                    <a:pt x="23809" y="1"/>
                    <a:pt x="16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8" name="Google Shape;1848;p35"/>
            <p:cNvSpPr/>
            <p:nvPr/>
          </p:nvSpPr>
          <p:spPr>
            <a:xfrm>
              <a:off x="2586000" y="2406000"/>
              <a:ext cx="59050" cy="52500"/>
            </a:xfrm>
            <a:custGeom>
              <a:avLst/>
              <a:gdLst/>
              <a:ahLst/>
              <a:cxnLst/>
              <a:rect l="l" t="t" r="r" b="b"/>
              <a:pathLst>
                <a:path w="2362" h="2100" extrusionOk="0">
                  <a:moveTo>
                    <a:pt x="1970" y="1"/>
                  </a:moveTo>
                  <a:cubicBezTo>
                    <a:pt x="1883" y="1"/>
                    <a:pt x="1792" y="31"/>
                    <a:pt x="1710" y="92"/>
                  </a:cubicBezTo>
                  <a:cubicBezTo>
                    <a:pt x="1303" y="581"/>
                    <a:pt x="815" y="1028"/>
                    <a:pt x="164" y="1476"/>
                  </a:cubicBezTo>
                  <a:cubicBezTo>
                    <a:pt x="42" y="1598"/>
                    <a:pt x="1" y="1801"/>
                    <a:pt x="82" y="1964"/>
                  </a:cubicBezTo>
                  <a:cubicBezTo>
                    <a:pt x="154" y="2060"/>
                    <a:pt x="253" y="2099"/>
                    <a:pt x="356" y="2099"/>
                  </a:cubicBezTo>
                  <a:cubicBezTo>
                    <a:pt x="429" y="2099"/>
                    <a:pt x="503" y="2079"/>
                    <a:pt x="571" y="2046"/>
                  </a:cubicBezTo>
                  <a:cubicBezTo>
                    <a:pt x="1222" y="1557"/>
                    <a:pt x="1792" y="1069"/>
                    <a:pt x="2239" y="581"/>
                  </a:cubicBezTo>
                  <a:cubicBezTo>
                    <a:pt x="2361" y="418"/>
                    <a:pt x="2361" y="214"/>
                    <a:pt x="2199" y="92"/>
                  </a:cubicBezTo>
                  <a:cubicBezTo>
                    <a:pt x="2138" y="31"/>
                    <a:pt x="2056" y="1"/>
                    <a:pt x="1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9" name="Google Shape;1849;p35"/>
            <p:cNvSpPr/>
            <p:nvPr/>
          </p:nvSpPr>
          <p:spPr>
            <a:xfrm>
              <a:off x="2671475" y="1981950"/>
              <a:ext cx="727475" cy="348225"/>
            </a:xfrm>
            <a:custGeom>
              <a:avLst/>
              <a:gdLst/>
              <a:ahLst/>
              <a:cxnLst/>
              <a:rect l="l" t="t" r="r" b="b"/>
              <a:pathLst>
                <a:path w="29099" h="13929" extrusionOk="0">
                  <a:moveTo>
                    <a:pt x="28714" y="0"/>
                  </a:moveTo>
                  <a:cubicBezTo>
                    <a:pt x="28604" y="0"/>
                    <a:pt x="28500" y="45"/>
                    <a:pt x="28448" y="124"/>
                  </a:cubicBezTo>
                  <a:cubicBezTo>
                    <a:pt x="28407" y="124"/>
                    <a:pt x="27593" y="1345"/>
                    <a:pt x="24256" y="2200"/>
                  </a:cubicBezTo>
                  <a:cubicBezTo>
                    <a:pt x="23890" y="2281"/>
                    <a:pt x="23483" y="2322"/>
                    <a:pt x="23035" y="2322"/>
                  </a:cubicBezTo>
                  <a:cubicBezTo>
                    <a:pt x="20756" y="2322"/>
                    <a:pt x="17337" y="1386"/>
                    <a:pt x="13349" y="1345"/>
                  </a:cubicBezTo>
                  <a:cubicBezTo>
                    <a:pt x="10785" y="1345"/>
                    <a:pt x="8018" y="1752"/>
                    <a:pt x="5128" y="3095"/>
                  </a:cubicBezTo>
                  <a:cubicBezTo>
                    <a:pt x="3745" y="3746"/>
                    <a:pt x="2727" y="4479"/>
                    <a:pt x="2035" y="5293"/>
                  </a:cubicBezTo>
                  <a:cubicBezTo>
                    <a:pt x="977" y="6554"/>
                    <a:pt x="652" y="7938"/>
                    <a:pt x="489" y="9322"/>
                  </a:cubicBezTo>
                  <a:cubicBezTo>
                    <a:pt x="326" y="10705"/>
                    <a:pt x="326" y="12130"/>
                    <a:pt x="41" y="13514"/>
                  </a:cubicBezTo>
                  <a:cubicBezTo>
                    <a:pt x="0" y="13676"/>
                    <a:pt x="123" y="13880"/>
                    <a:pt x="326" y="13920"/>
                  </a:cubicBezTo>
                  <a:cubicBezTo>
                    <a:pt x="347" y="13926"/>
                    <a:pt x="369" y="13928"/>
                    <a:pt x="391" y="13928"/>
                  </a:cubicBezTo>
                  <a:cubicBezTo>
                    <a:pt x="539" y="13928"/>
                    <a:pt x="698" y="13813"/>
                    <a:pt x="733" y="13636"/>
                  </a:cubicBezTo>
                  <a:cubicBezTo>
                    <a:pt x="1099" y="11682"/>
                    <a:pt x="937" y="9769"/>
                    <a:pt x="1384" y="8101"/>
                  </a:cubicBezTo>
                  <a:cubicBezTo>
                    <a:pt x="1588" y="7246"/>
                    <a:pt x="1954" y="6473"/>
                    <a:pt x="2564" y="5740"/>
                  </a:cubicBezTo>
                  <a:cubicBezTo>
                    <a:pt x="3175" y="5008"/>
                    <a:pt x="4070" y="4316"/>
                    <a:pt x="5413" y="3705"/>
                  </a:cubicBezTo>
                  <a:cubicBezTo>
                    <a:pt x="8181" y="2444"/>
                    <a:pt x="10867" y="2037"/>
                    <a:pt x="13349" y="2037"/>
                  </a:cubicBezTo>
                  <a:cubicBezTo>
                    <a:pt x="17215" y="2037"/>
                    <a:pt x="20593" y="2973"/>
                    <a:pt x="23035" y="3014"/>
                  </a:cubicBezTo>
                  <a:cubicBezTo>
                    <a:pt x="23523" y="3014"/>
                    <a:pt x="23971" y="2973"/>
                    <a:pt x="24419" y="2851"/>
                  </a:cubicBezTo>
                  <a:cubicBezTo>
                    <a:pt x="28000" y="1956"/>
                    <a:pt x="28936" y="572"/>
                    <a:pt x="28977" y="531"/>
                  </a:cubicBezTo>
                  <a:cubicBezTo>
                    <a:pt x="29099" y="368"/>
                    <a:pt x="29058" y="165"/>
                    <a:pt x="28895" y="43"/>
                  </a:cubicBezTo>
                  <a:cubicBezTo>
                    <a:pt x="28838" y="14"/>
                    <a:pt x="28775" y="0"/>
                    <a:pt x="28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0" name="Google Shape;1850;p35"/>
            <p:cNvSpPr/>
            <p:nvPr/>
          </p:nvSpPr>
          <p:spPr>
            <a:xfrm>
              <a:off x="2657225" y="2145625"/>
              <a:ext cx="358175" cy="400300"/>
            </a:xfrm>
            <a:custGeom>
              <a:avLst/>
              <a:gdLst/>
              <a:ahLst/>
              <a:cxnLst/>
              <a:rect l="l" t="t" r="r" b="b"/>
              <a:pathLst>
                <a:path w="14327" h="16012" extrusionOk="0">
                  <a:moveTo>
                    <a:pt x="13971" y="1"/>
                  </a:moveTo>
                  <a:cubicBezTo>
                    <a:pt x="13953" y="1"/>
                    <a:pt x="13936" y="3"/>
                    <a:pt x="13919" y="7"/>
                  </a:cubicBezTo>
                  <a:cubicBezTo>
                    <a:pt x="13838" y="7"/>
                    <a:pt x="10867" y="496"/>
                    <a:pt x="8628" y="4321"/>
                  </a:cubicBezTo>
                  <a:cubicBezTo>
                    <a:pt x="7489" y="6275"/>
                    <a:pt x="7001" y="8635"/>
                    <a:pt x="5983" y="10670"/>
                  </a:cubicBezTo>
                  <a:cubicBezTo>
                    <a:pt x="5495" y="11728"/>
                    <a:pt x="4844" y="12664"/>
                    <a:pt x="3948" y="13478"/>
                  </a:cubicBezTo>
                  <a:cubicBezTo>
                    <a:pt x="3053" y="14251"/>
                    <a:pt x="1873" y="14943"/>
                    <a:pt x="286" y="15350"/>
                  </a:cubicBezTo>
                  <a:cubicBezTo>
                    <a:pt x="123" y="15391"/>
                    <a:pt x="1" y="15594"/>
                    <a:pt x="41" y="15757"/>
                  </a:cubicBezTo>
                  <a:cubicBezTo>
                    <a:pt x="75" y="15927"/>
                    <a:pt x="222" y="16011"/>
                    <a:pt x="365" y="16011"/>
                  </a:cubicBezTo>
                  <a:cubicBezTo>
                    <a:pt x="393" y="16011"/>
                    <a:pt x="421" y="16008"/>
                    <a:pt x="448" y="16001"/>
                  </a:cubicBezTo>
                  <a:cubicBezTo>
                    <a:pt x="2158" y="15554"/>
                    <a:pt x="3419" y="14862"/>
                    <a:pt x="4396" y="13966"/>
                  </a:cubicBezTo>
                  <a:cubicBezTo>
                    <a:pt x="5861" y="12664"/>
                    <a:pt x="6675" y="10996"/>
                    <a:pt x="7285" y="9327"/>
                  </a:cubicBezTo>
                  <a:cubicBezTo>
                    <a:pt x="7937" y="7699"/>
                    <a:pt x="8425" y="6030"/>
                    <a:pt x="9198" y="4687"/>
                  </a:cubicBezTo>
                  <a:cubicBezTo>
                    <a:pt x="10256" y="2856"/>
                    <a:pt x="11477" y="1879"/>
                    <a:pt x="12413" y="1310"/>
                  </a:cubicBezTo>
                  <a:cubicBezTo>
                    <a:pt x="12902" y="1065"/>
                    <a:pt x="13309" y="903"/>
                    <a:pt x="13594" y="781"/>
                  </a:cubicBezTo>
                  <a:cubicBezTo>
                    <a:pt x="13716" y="740"/>
                    <a:pt x="13838" y="740"/>
                    <a:pt x="13919" y="699"/>
                  </a:cubicBezTo>
                  <a:lnTo>
                    <a:pt x="14001" y="699"/>
                  </a:lnTo>
                  <a:cubicBezTo>
                    <a:pt x="14204" y="658"/>
                    <a:pt x="14326" y="496"/>
                    <a:pt x="14285" y="292"/>
                  </a:cubicBezTo>
                  <a:cubicBezTo>
                    <a:pt x="14249" y="147"/>
                    <a:pt x="14115" y="1"/>
                    <a:pt x="139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1" name="Google Shape;1851;p35"/>
            <p:cNvSpPr/>
            <p:nvPr/>
          </p:nvSpPr>
          <p:spPr>
            <a:xfrm>
              <a:off x="2814925" y="2364375"/>
              <a:ext cx="487375" cy="66325"/>
            </a:xfrm>
            <a:custGeom>
              <a:avLst/>
              <a:gdLst/>
              <a:ahLst/>
              <a:cxnLst/>
              <a:rect l="l" t="t" r="r" b="b"/>
              <a:pathLst>
                <a:path w="19495" h="2653" extrusionOk="0">
                  <a:moveTo>
                    <a:pt x="345" y="1"/>
                  </a:moveTo>
                  <a:cubicBezTo>
                    <a:pt x="172" y="1"/>
                    <a:pt x="41" y="146"/>
                    <a:pt x="41" y="292"/>
                  </a:cubicBezTo>
                  <a:cubicBezTo>
                    <a:pt x="1" y="496"/>
                    <a:pt x="164" y="658"/>
                    <a:pt x="326" y="658"/>
                  </a:cubicBezTo>
                  <a:lnTo>
                    <a:pt x="19088" y="2653"/>
                  </a:lnTo>
                  <a:cubicBezTo>
                    <a:pt x="19291" y="2653"/>
                    <a:pt x="19454" y="2530"/>
                    <a:pt x="19454" y="2327"/>
                  </a:cubicBezTo>
                  <a:cubicBezTo>
                    <a:pt x="19495" y="2164"/>
                    <a:pt x="19373" y="2001"/>
                    <a:pt x="19169" y="1961"/>
                  </a:cubicBezTo>
                  <a:lnTo>
                    <a:pt x="408" y="7"/>
                  </a:lnTo>
                  <a:cubicBezTo>
                    <a:pt x="386" y="3"/>
                    <a:pt x="365"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2" name="Google Shape;1852;p35"/>
            <p:cNvSpPr/>
            <p:nvPr/>
          </p:nvSpPr>
          <p:spPr>
            <a:xfrm>
              <a:off x="2735575" y="2281825"/>
              <a:ext cx="160775" cy="314125"/>
            </a:xfrm>
            <a:custGeom>
              <a:avLst/>
              <a:gdLst/>
              <a:ahLst/>
              <a:cxnLst/>
              <a:rect l="l" t="t" r="r" b="b"/>
              <a:pathLst>
                <a:path w="6431" h="12565" extrusionOk="0">
                  <a:moveTo>
                    <a:pt x="3253" y="0"/>
                  </a:moveTo>
                  <a:cubicBezTo>
                    <a:pt x="2204" y="0"/>
                    <a:pt x="1341" y="1697"/>
                    <a:pt x="774" y="4815"/>
                  </a:cubicBezTo>
                  <a:cubicBezTo>
                    <a:pt x="0" y="9292"/>
                    <a:pt x="0" y="11652"/>
                    <a:pt x="1710" y="12303"/>
                  </a:cubicBezTo>
                  <a:cubicBezTo>
                    <a:pt x="2216" y="12496"/>
                    <a:pt x="2723" y="12564"/>
                    <a:pt x="3185" y="12564"/>
                  </a:cubicBezTo>
                  <a:cubicBezTo>
                    <a:pt x="4282" y="12564"/>
                    <a:pt x="5128" y="12181"/>
                    <a:pt x="5128" y="12181"/>
                  </a:cubicBezTo>
                  <a:lnTo>
                    <a:pt x="6186" y="7827"/>
                  </a:lnTo>
                  <a:cubicBezTo>
                    <a:pt x="6186" y="7827"/>
                    <a:pt x="6431" y="3228"/>
                    <a:pt x="4721" y="989"/>
                  </a:cubicBezTo>
                  <a:cubicBezTo>
                    <a:pt x="4203" y="322"/>
                    <a:pt x="3710" y="0"/>
                    <a:pt x="3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3" name="Google Shape;1853;p35"/>
            <p:cNvSpPr/>
            <p:nvPr/>
          </p:nvSpPr>
          <p:spPr>
            <a:xfrm>
              <a:off x="2734550" y="2272975"/>
              <a:ext cx="163825" cy="331700"/>
            </a:xfrm>
            <a:custGeom>
              <a:avLst/>
              <a:gdLst/>
              <a:ahLst/>
              <a:cxnLst/>
              <a:rect l="l" t="t" r="r" b="b"/>
              <a:pathLst>
                <a:path w="6553" h="13268" extrusionOk="0">
                  <a:moveTo>
                    <a:pt x="3297" y="0"/>
                  </a:moveTo>
                  <a:cubicBezTo>
                    <a:pt x="2931" y="0"/>
                    <a:pt x="2605" y="163"/>
                    <a:pt x="2320" y="407"/>
                  </a:cubicBezTo>
                  <a:cubicBezTo>
                    <a:pt x="1913" y="774"/>
                    <a:pt x="1547" y="1384"/>
                    <a:pt x="1262" y="2157"/>
                  </a:cubicBezTo>
                  <a:cubicBezTo>
                    <a:pt x="937" y="2931"/>
                    <a:pt x="693" y="3948"/>
                    <a:pt x="489" y="5128"/>
                  </a:cubicBezTo>
                  <a:cubicBezTo>
                    <a:pt x="163" y="6919"/>
                    <a:pt x="1" y="8384"/>
                    <a:pt x="1" y="9564"/>
                  </a:cubicBezTo>
                  <a:cubicBezTo>
                    <a:pt x="1" y="10460"/>
                    <a:pt x="82" y="11151"/>
                    <a:pt x="326" y="11721"/>
                  </a:cubicBezTo>
                  <a:cubicBezTo>
                    <a:pt x="611" y="12332"/>
                    <a:pt x="1059" y="12739"/>
                    <a:pt x="1629" y="12983"/>
                  </a:cubicBezTo>
                  <a:cubicBezTo>
                    <a:pt x="2158" y="13186"/>
                    <a:pt x="2727" y="13268"/>
                    <a:pt x="3216" y="13268"/>
                  </a:cubicBezTo>
                  <a:cubicBezTo>
                    <a:pt x="4396" y="13268"/>
                    <a:pt x="5291" y="12820"/>
                    <a:pt x="5291" y="12820"/>
                  </a:cubicBezTo>
                  <a:cubicBezTo>
                    <a:pt x="5454" y="12739"/>
                    <a:pt x="5535" y="12535"/>
                    <a:pt x="5454" y="12372"/>
                  </a:cubicBezTo>
                  <a:cubicBezTo>
                    <a:pt x="5395" y="12253"/>
                    <a:pt x="5270" y="12178"/>
                    <a:pt x="5143" y="12178"/>
                  </a:cubicBezTo>
                  <a:cubicBezTo>
                    <a:pt x="5097" y="12178"/>
                    <a:pt x="5050" y="12188"/>
                    <a:pt x="5006" y="12210"/>
                  </a:cubicBezTo>
                  <a:cubicBezTo>
                    <a:pt x="4925" y="12250"/>
                    <a:pt x="4152" y="12576"/>
                    <a:pt x="3216" y="12576"/>
                  </a:cubicBezTo>
                  <a:cubicBezTo>
                    <a:pt x="2768" y="12576"/>
                    <a:pt x="2320" y="12494"/>
                    <a:pt x="1873" y="12332"/>
                  </a:cubicBezTo>
                  <a:cubicBezTo>
                    <a:pt x="1425" y="12169"/>
                    <a:pt x="1181" y="11884"/>
                    <a:pt x="977" y="11477"/>
                  </a:cubicBezTo>
                  <a:cubicBezTo>
                    <a:pt x="774" y="11029"/>
                    <a:pt x="652" y="10378"/>
                    <a:pt x="652" y="9564"/>
                  </a:cubicBezTo>
                  <a:cubicBezTo>
                    <a:pt x="652" y="8465"/>
                    <a:pt x="855" y="7041"/>
                    <a:pt x="1181" y="5210"/>
                  </a:cubicBezTo>
                  <a:cubicBezTo>
                    <a:pt x="1425" y="3704"/>
                    <a:pt x="1791" y="2524"/>
                    <a:pt x="2158" y="1750"/>
                  </a:cubicBezTo>
                  <a:cubicBezTo>
                    <a:pt x="2361" y="1384"/>
                    <a:pt x="2565" y="1099"/>
                    <a:pt x="2768" y="936"/>
                  </a:cubicBezTo>
                  <a:cubicBezTo>
                    <a:pt x="2972" y="774"/>
                    <a:pt x="3134" y="692"/>
                    <a:pt x="3297" y="692"/>
                  </a:cubicBezTo>
                  <a:cubicBezTo>
                    <a:pt x="3419" y="692"/>
                    <a:pt x="3623" y="733"/>
                    <a:pt x="3826" y="896"/>
                  </a:cubicBezTo>
                  <a:cubicBezTo>
                    <a:pt x="4030" y="1018"/>
                    <a:pt x="4233" y="1262"/>
                    <a:pt x="4477" y="1588"/>
                  </a:cubicBezTo>
                  <a:cubicBezTo>
                    <a:pt x="5088" y="2361"/>
                    <a:pt x="5454" y="3500"/>
                    <a:pt x="5658" y="4640"/>
                  </a:cubicBezTo>
                  <a:cubicBezTo>
                    <a:pt x="5861" y="5739"/>
                    <a:pt x="5902" y="6838"/>
                    <a:pt x="5902" y="7529"/>
                  </a:cubicBezTo>
                  <a:cubicBezTo>
                    <a:pt x="5902" y="7733"/>
                    <a:pt x="5861" y="7896"/>
                    <a:pt x="5861" y="7977"/>
                  </a:cubicBezTo>
                  <a:cubicBezTo>
                    <a:pt x="5861" y="8099"/>
                    <a:pt x="5861" y="8181"/>
                    <a:pt x="5861" y="8181"/>
                  </a:cubicBezTo>
                  <a:cubicBezTo>
                    <a:pt x="5861" y="8343"/>
                    <a:pt x="5983" y="8506"/>
                    <a:pt x="6187" y="8506"/>
                  </a:cubicBezTo>
                  <a:cubicBezTo>
                    <a:pt x="6208" y="8510"/>
                    <a:pt x="6229" y="8512"/>
                    <a:pt x="6250" y="8512"/>
                  </a:cubicBezTo>
                  <a:cubicBezTo>
                    <a:pt x="6423" y="8512"/>
                    <a:pt x="6553" y="8367"/>
                    <a:pt x="6553" y="8221"/>
                  </a:cubicBezTo>
                  <a:cubicBezTo>
                    <a:pt x="6553" y="8221"/>
                    <a:pt x="6553" y="7936"/>
                    <a:pt x="6553" y="7529"/>
                  </a:cubicBezTo>
                  <a:cubicBezTo>
                    <a:pt x="6553" y="6838"/>
                    <a:pt x="6512" y="5698"/>
                    <a:pt x="6309" y="4518"/>
                  </a:cubicBezTo>
                  <a:cubicBezTo>
                    <a:pt x="6105" y="3338"/>
                    <a:pt x="5739" y="2076"/>
                    <a:pt x="5047" y="1140"/>
                  </a:cubicBezTo>
                  <a:cubicBezTo>
                    <a:pt x="4762" y="814"/>
                    <a:pt x="4477" y="530"/>
                    <a:pt x="4192" y="326"/>
                  </a:cubicBezTo>
                  <a:cubicBezTo>
                    <a:pt x="3908" y="123"/>
                    <a:pt x="3623" y="0"/>
                    <a:pt x="3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4" name="Google Shape;1854;p35"/>
            <p:cNvSpPr/>
            <p:nvPr/>
          </p:nvSpPr>
          <p:spPr>
            <a:xfrm>
              <a:off x="1585875" y="4992575"/>
              <a:ext cx="2500875" cy="466000"/>
            </a:xfrm>
            <a:custGeom>
              <a:avLst/>
              <a:gdLst/>
              <a:ahLst/>
              <a:cxnLst/>
              <a:rect l="l" t="t" r="r" b="b"/>
              <a:pathLst>
                <a:path w="100035" h="18640" extrusionOk="0">
                  <a:moveTo>
                    <a:pt x="46314" y="0"/>
                  </a:moveTo>
                  <a:cubicBezTo>
                    <a:pt x="45378" y="0"/>
                    <a:pt x="41064" y="1425"/>
                    <a:pt x="31460" y="3541"/>
                  </a:cubicBezTo>
                  <a:cubicBezTo>
                    <a:pt x="29832" y="3892"/>
                    <a:pt x="27988" y="4039"/>
                    <a:pt x="26046" y="4039"/>
                  </a:cubicBezTo>
                  <a:cubicBezTo>
                    <a:pt x="16528" y="4039"/>
                    <a:pt x="4681" y="529"/>
                    <a:pt x="4681" y="529"/>
                  </a:cubicBezTo>
                  <a:cubicBezTo>
                    <a:pt x="4681" y="529"/>
                    <a:pt x="1" y="3988"/>
                    <a:pt x="1" y="10459"/>
                  </a:cubicBezTo>
                  <a:cubicBezTo>
                    <a:pt x="1" y="14529"/>
                    <a:pt x="367" y="17948"/>
                    <a:pt x="855" y="18639"/>
                  </a:cubicBezTo>
                  <a:lnTo>
                    <a:pt x="100034" y="18639"/>
                  </a:lnTo>
                  <a:cubicBezTo>
                    <a:pt x="98447" y="17093"/>
                    <a:pt x="94255" y="13390"/>
                    <a:pt x="89046" y="12169"/>
                  </a:cubicBezTo>
                  <a:cubicBezTo>
                    <a:pt x="82290" y="10541"/>
                    <a:pt x="52866" y="7204"/>
                    <a:pt x="52866" y="7204"/>
                  </a:cubicBezTo>
                  <a:lnTo>
                    <a:pt x="51442" y="1302"/>
                  </a:lnTo>
                  <a:cubicBezTo>
                    <a:pt x="51442" y="1302"/>
                    <a:pt x="47291" y="0"/>
                    <a:pt x="46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5" name="Google Shape;1855;p35"/>
            <p:cNvSpPr/>
            <p:nvPr/>
          </p:nvSpPr>
          <p:spPr>
            <a:xfrm>
              <a:off x="1577750" y="4984425"/>
              <a:ext cx="2518150" cy="483300"/>
            </a:xfrm>
            <a:custGeom>
              <a:avLst/>
              <a:gdLst/>
              <a:ahLst/>
              <a:cxnLst/>
              <a:rect l="l" t="t" r="r" b="b"/>
              <a:pathLst>
                <a:path w="100726" h="19332" extrusionOk="0">
                  <a:moveTo>
                    <a:pt x="46639" y="652"/>
                  </a:moveTo>
                  <a:cubicBezTo>
                    <a:pt x="46842" y="652"/>
                    <a:pt x="47249" y="733"/>
                    <a:pt x="47778" y="855"/>
                  </a:cubicBezTo>
                  <a:cubicBezTo>
                    <a:pt x="48552" y="1018"/>
                    <a:pt x="49528" y="1303"/>
                    <a:pt x="50302" y="1547"/>
                  </a:cubicBezTo>
                  <a:cubicBezTo>
                    <a:pt x="50809" y="1681"/>
                    <a:pt x="51246" y="1797"/>
                    <a:pt x="51487" y="1861"/>
                  </a:cubicBezTo>
                  <a:lnTo>
                    <a:pt x="51487" y="1861"/>
                  </a:lnTo>
                  <a:lnTo>
                    <a:pt x="52866" y="7611"/>
                  </a:lnTo>
                  <a:cubicBezTo>
                    <a:pt x="52906" y="7733"/>
                    <a:pt x="53028" y="7855"/>
                    <a:pt x="53151" y="7855"/>
                  </a:cubicBezTo>
                  <a:cubicBezTo>
                    <a:pt x="53151" y="7855"/>
                    <a:pt x="53639" y="7896"/>
                    <a:pt x="54453" y="8018"/>
                  </a:cubicBezTo>
                  <a:cubicBezTo>
                    <a:pt x="57302" y="8343"/>
                    <a:pt x="64546" y="9198"/>
                    <a:pt x="71830" y="10134"/>
                  </a:cubicBezTo>
                  <a:cubicBezTo>
                    <a:pt x="79075" y="11070"/>
                    <a:pt x="86359" y="12128"/>
                    <a:pt x="89290" y="12820"/>
                  </a:cubicBezTo>
                  <a:cubicBezTo>
                    <a:pt x="93862" y="13909"/>
                    <a:pt x="97658" y="16907"/>
                    <a:pt x="99523" y="18640"/>
                  </a:cubicBezTo>
                  <a:lnTo>
                    <a:pt x="1383" y="18640"/>
                  </a:lnTo>
                  <a:cubicBezTo>
                    <a:pt x="1314" y="18474"/>
                    <a:pt x="1237" y="18221"/>
                    <a:pt x="1180" y="17907"/>
                  </a:cubicBezTo>
                  <a:cubicBezTo>
                    <a:pt x="895" y="16483"/>
                    <a:pt x="651" y="13838"/>
                    <a:pt x="651" y="10785"/>
                  </a:cubicBezTo>
                  <a:cubicBezTo>
                    <a:pt x="651" y="7652"/>
                    <a:pt x="1791" y="5210"/>
                    <a:pt x="2930" y="3582"/>
                  </a:cubicBezTo>
                  <a:cubicBezTo>
                    <a:pt x="3500" y="2768"/>
                    <a:pt x="4070" y="2158"/>
                    <a:pt x="4517" y="1710"/>
                  </a:cubicBezTo>
                  <a:cubicBezTo>
                    <a:pt x="4721" y="1506"/>
                    <a:pt x="4884" y="1344"/>
                    <a:pt x="5006" y="1262"/>
                  </a:cubicBezTo>
                  <a:lnTo>
                    <a:pt x="5052" y="1227"/>
                  </a:lnTo>
                  <a:lnTo>
                    <a:pt x="5052" y="1227"/>
                  </a:lnTo>
                  <a:cubicBezTo>
                    <a:pt x="6529" y="1642"/>
                    <a:pt x="17422" y="4681"/>
                    <a:pt x="26372" y="4681"/>
                  </a:cubicBezTo>
                  <a:cubicBezTo>
                    <a:pt x="28325" y="4681"/>
                    <a:pt x="30197" y="4518"/>
                    <a:pt x="31866" y="4192"/>
                  </a:cubicBezTo>
                  <a:cubicBezTo>
                    <a:pt x="36668" y="3134"/>
                    <a:pt x="40127" y="2239"/>
                    <a:pt x="42529" y="1628"/>
                  </a:cubicBezTo>
                  <a:cubicBezTo>
                    <a:pt x="43749" y="1344"/>
                    <a:pt x="44686" y="1099"/>
                    <a:pt x="45337" y="896"/>
                  </a:cubicBezTo>
                  <a:cubicBezTo>
                    <a:pt x="46029" y="733"/>
                    <a:pt x="46476" y="652"/>
                    <a:pt x="46639" y="652"/>
                  </a:cubicBezTo>
                  <a:close/>
                  <a:moveTo>
                    <a:pt x="46639" y="1"/>
                  </a:moveTo>
                  <a:cubicBezTo>
                    <a:pt x="46354" y="1"/>
                    <a:pt x="45906" y="82"/>
                    <a:pt x="45174" y="245"/>
                  </a:cubicBezTo>
                  <a:cubicBezTo>
                    <a:pt x="43098" y="774"/>
                    <a:pt x="38907" y="1954"/>
                    <a:pt x="31703" y="3501"/>
                  </a:cubicBezTo>
                  <a:cubicBezTo>
                    <a:pt x="30116" y="3867"/>
                    <a:pt x="28285" y="3989"/>
                    <a:pt x="26372" y="3989"/>
                  </a:cubicBezTo>
                  <a:cubicBezTo>
                    <a:pt x="21651" y="3989"/>
                    <a:pt x="16320" y="3134"/>
                    <a:pt x="12169" y="2280"/>
                  </a:cubicBezTo>
                  <a:cubicBezTo>
                    <a:pt x="10093" y="1832"/>
                    <a:pt x="8343" y="1384"/>
                    <a:pt x="7081" y="1059"/>
                  </a:cubicBezTo>
                  <a:cubicBezTo>
                    <a:pt x="6471" y="896"/>
                    <a:pt x="5942" y="774"/>
                    <a:pt x="5616" y="652"/>
                  </a:cubicBezTo>
                  <a:cubicBezTo>
                    <a:pt x="5291" y="570"/>
                    <a:pt x="5087" y="530"/>
                    <a:pt x="5087" y="530"/>
                  </a:cubicBezTo>
                  <a:cubicBezTo>
                    <a:pt x="5054" y="513"/>
                    <a:pt x="5013" y="503"/>
                    <a:pt x="4971" y="503"/>
                  </a:cubicBezTo>
                  <a:cubicBezTo>
                    <a:pt x="4912" y="503"/>
                    <a:pt x="4850" y="523"/>
                    <a:pt x="4802" y="570"/>
                  </a:cubicBezTo>
                  <a:cubicBezTo>
                    <a:pt x="4762" y="570"/>
                    <a:pt x="3581" y="1466"/>
                    <a:pt x="2401" y="3216"/>
                  </a:cubicBezTo>
                  <a:cubicBezTo>
                    <a:pt x="1180" y="4925"/>
                    <a:pt x="0" y="7489"/>
                    <a:pt x="0" y="10785"/>
                  </a:cubicBezTo>
                  <a:cubicBezTo>
                    <a:pt x="0" y="12861"/>
                    <a:pt x="82" y="14692"/>
                    <a:pt x="244" y="16157"/>
                  </a:cubicBezTo>
                  <a:cubicBezTo>
                    <a:pt x="326" y="16890"/>
                    <a:pt x="407" y="17541"/>
                    <a:pt x="529" y="18029"/>
                  </a:cubicBezTo>
                  <a:cubicBezTo>
                    <a:pt x="611" y="18518"/>
                    <a:pt x="733" y="18884"/>
                    <a:pt x="895" y="19169"/>
                  </a:cubicBezTo>
                  <a:cubicBezTo>
                    <a:pt x="936" y="19250"/>
                    <a:pt x="1058" y="19332"/>
                    <a:pt x="1180" y="19332"/>
                  </a:cubicBezTo>
                  <a:lnTo>
                    <a:pt x="100359" y="19332"/>
                  </a:lnTo>
                  <a:cubicBezTo>
                    <a:pt x="100481" y="19332"/>
                    <a:pt x="100603" y="19210"/>
                    <a:pt x="100644" y="19088"/>
                  </a:cubicBezTo>
                  <a:cubicBezTo>
                    <a:pt x="100725" y="18965"/>
                    <a:pt x="100685" y="18843"/>
                    <a:pt x="100563" y="18721"/>
                  </a:cubicBezTo>
                  <a:cubicBezTo>
                    <a:pt x="98975" y="17134"/>
                    <a:pt x="94784" y="13431"/>
                    <a:pt x="89412" y="12169"/>
                  </a:cubicBezTo>
                  <a:cubicBezTo>
                    <a:pt x="86034" y="11355"/>
                    <a:pt x="76999" y="10093"/>
                    <a:pt x="68819" y="9076"/>
                  </a:cubicBezTo>
                  <a:cubicBezTo>
                    <a:pt x="61526" y="8137"/>
                    <a:pt x="54907" y="7391"/>
                    <a:pt x="53504" y="7234"/>
                  </a:cubicBezTo>
                  <a:lnTo>
                    <a:pt x="53504" y="7234"/>
                  </a:lnTo>
                  <a:lnTo>
                    <a:pt x="52092" y="1547"/>
                  </a:lnTo>
                  <a:cubicBezTo>
                    <a:pt x="52052" y="1425"/>
                    <a:pt x="51970" y="1303"/>
                    <a:pt x="51848" y="1303"/>
                  </a:cubicBezTo>
                  <a:cubicBezTo>
                    <a:pt x="51848" y="1303"/>
                    <a:pt x="50831" y="977"/>
                    <a:pt x="49651" y="652"/>
                  </a:cubicBezTo>
                  <a:cubicBezTo>
                    <a:pt x="49081" y="489"/>
                    <a:pt x="48470" y="326"/>
                    <a:pt x="47941" y="204"/>
                  </a:cubicBezTo>
                  <a:cubicBezTo>
                    <a:pt x="47412" y="82"/>
                    <a:pt x="46965" y="1"/>
                    <a:pt x="46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6" name="Google Shape;1856;p35"/>
            <p:cNvSpPr/>
            <p:nvPr/>
          </p:nvSpPr>
          <p:spPr>
            <a:xfrm>
              <a:off x="1598100" y="2881400"/>
              <a:ext cx="1406100" cy="2341600"/>
            </a:xfrm>
            <a:custGeom>
              <a:avLst/>
              <a:gdLst/>
              <a:ahLst/>
              <a:cxnLst/>
              <a:rect l="l" t="t" r="r" b="b"/>
              <a:pathLst>
                <a:path w="56244" h="93664" extrusionOk="0">
                  <a:moveTo>
                    <a:pt x="27796" y="0"/>
                  </a:moveTo>
                  <a:cubicBezTo>
                    <a:pt x="27796" y="0"/>
                    <a:pt x="27593" y="122"/>
                    <a:pt x="27308" y="326"/>
                  </a:cubicBezTo>
                  <a:cubicBezTo>
                    <a:pt x="25436" y="1588"/>
                    <a:pt x="18639" y="6308"/>
                    <a:pt x="13471" y="10378"/>
                  </a:cubicBezTo>
                  <a:cubicBezTo>
                    <a:pt x="7448" y="15099"/>
                    <a:pt x="7041" y="23890"/>
                    <a:pt x="6796" y="30686"/>
                  </a:cubicBezTo>
                  <a:cubicBezTo>
                    <a:pt x="6512" y="37523"/>
                    <a:pt x="2116" y="80011"/>
                    <a:pt x="1058" y="85261"/>
                  </a:cubicBezTo>
                  <a:cubicBezTo>
                    <a:pt x="0" y="90511"/>
                    <a:pt x="9401" y="91854"/>
                    <a:pt x="18477" y="93156"/>
                  </a:cubicBezTo>
                  <a:cubicBezTo>
                    <a:pt x="20817" y="93504"/>
                    <a:pt x="23335" y="93664"/>
                    <a:pt x="25880" y="93664"/>
                  </a:cubicBezTo>
                  <a:cubicBezTo>
                    <a:pt x="33159" y="93664"/>
                    <a:pt x="40657" y="92359"/>
                    <a:pt x="44848" y="90430"/>
                  </a:cubicBezTo>
                  <a:cubicBezTo>
                    <a:pt x="50505" y="87784"/>
                    <a:pt x="51807" y="87906"/>
                    <a:pt x="51807" y="85058"/>
                  </a:cubicBezTo>
                  <a:cubicBezTo>
                    <a:pt x="51807" y="82168"/>
                    <a:pt x="51930" y="75575"/>
                    <a:pt x="51930" y="75046"/>
                  </a:cubicBezTo>
                  <a:cubicBezTo>
                    <a:pt x="51930" y="74558"/>
                    <a:pt x="55999" y="42366"/>
                    <a:pt x="55755" y="32924"/>
                  </a:cubicBezTo>
                  <a:cubicBezTo>
                    <a:pt x="55470" y="23483"/>
                    <a:pt x="56243" y="18355"/>
                    <a:pt x="54046" y="13634"/>
                  </a:cubicBezTo>
                  <a:cubicBezTo>
                    <a:pt x="51807" y="8913"/>
                    <a:pt x="46151" y="5250"/>
                    <a:pt x="38662" y="2768"/>
                  </a:cubicBezTo>
                  <a:cubicBezTo>
                    <a:pt x="31174" y="245"/>
                    <a:pt x="27796" y="0"/>
                    <a:pt x="27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7" name="Google Shape;1857;p35"/>
            <p:cNvSpPr/>
            <p:nvPr/>
          </p:nvSpPr>
          <p:spPr>
            <a:xfrm>
              <a:off x="1631675" y="2921075"/>
              <a:ext cx="1264675" cy="2293325"/>
            </a:xfrm>
            <a:custGeom>
              <a:avLst/>
              <a:gdLst/>
              <a:ahLst/>
              <a:cxnLst/>
              <a:rect l="l" t="t" r="r" b="b"/>
              <a:pathLst>
                <a:path w="50587" h="91733" extrusionOk="0">
                  <a:moveTo>
                    <a:pt x="24744" y="1"/>
                  </a:moveTo>
                  <a:cubicBezTo>
                    <a:pt x="21976" y="1913"/>
                    <a:pt x="16604" y="5698"/>
                    <a:pt x="12331" y="9035"/>
                  </a:cubicBezTo>
                  <a:cubicBezTo>
                    <a:pt x="9401" y="11355"/>
                    <a:pt x="7814" y="14652"/>
                    <a:pt x="6959" y="18233"/>
                  </a:cubicBezTo>
                  <a:cubicBezTo>
                    <a:pt x="6064" y="21855"/>
                    <a:pt x="5901" y="25721"/>
                    <a:pt x="5779" y="29140"/>
                  </a:cubicBezTo>
                  <a:cubicBezTo>
                    <a:pt x="5698" y="31704"/>
                    <a:pt x="5006" y="39273"/>
                    <a:pt x="4110" y="48023"/>
                  </a:cubicBezTo>
                  <a:cubicBezTo>
                    <a:pt x="3256" y="56773"/>
                    <a:pt x="2198" y="66703"/>
                    <a:pt x="1343" y="73947"/>
                  </a:cubicBezTo>
                  <a:cubicBezTo>
                    <a:pt x="814" y="78790"/>
                    <a:pt x="326" y="82412"/>
                    <a:pt x="41" y="83755"/>
                  </a:cubicBezTo>
                  <a:cubicBezTo>
                    <a:pt x="0" y="84000"/>
                    <a:pt x="0" y="84244"/>
                    <a:pt x="0" y="84447"/>
                  </a:cubicBezTo>
                  <a:cubicBezTo>
                    <a:pt x="0" y="85505"/>
                    <a:pt x="448" y="86319"/>
                    <a:pt x="1384" y="87093"/>
                  </a:cubicBezTo>
                  <a:cubicBezTo>
                    <a:pt x="2279" y="87825"/>
                    <a:pt x="3622" y="88436"/>
                    <a:pt x="5250" y="88965"/>
                  </a:cubicBezTo>
                  <a:cubicBezTo>
                    <a:pt x="8506" y="89982"/>
                    <a:pt x="12860" y="90633"/>
                    <a:pt x="17174" y="91244"/>
                  </a:cubicBezTo>
                  <a:cubicBezTo>
                    <a:pt x="19494" y="91569"/>
                    <a:pt x="21976" y="91732"/>
                    <a:pt x="24459" y="91732"/>
                  </a:cubicBezTo>
                  <a:lnTo>
                    <a:pt x="24744" y="91732"/>
                  </a:lnTo>
                  <a:lnTo>
                    <a:pt x="50587" y="70529"/>
                  </a:lnTo>
                  <a:cubicBezTo>
                    <a:pt x="50587" y="70529"/>
                    <a:pt x="50587" y="70529"/>
                    <a:pt x="50587" y="70488"/>
                  </a:cubicBezTo>
                  <a:cubicBezTo>
                    <a:pt x="47738" y="64913"/>
                    <a:pt x="44848" y="59174"/>
                    <a:pt x="42569" y="54616"/>
                  </a:cubicBezTo>
                  <a:cubicBezTo>
                    <a:pt x="42569" y="54779"/>
                    <a:pt x="42447" y="54901"/>
                    <a:pt x="42284" y="54901"/>
                  </a:cubicBezTo>
                  <a:cubicBezTo>
                    <a:pt x="40941" y="55186"/>
                    <a:pt x="39558" y="55267"/>
                    <a:pt x="38255" y="55267"/>
                  </a:cubicBezTo>
                  <a:cubicBezTo>
                    <a:pt x="33494" y="55267"/>
                    <a:pt x="29465" y="53924"/>
                    <a:pt x="29465" y="53884"/>
                  </a:cubicBezTo>
                  <a:cubicBezTo>
                    <a:pt x="29302" y="53843"/>
                    <a:pt x="29180" y="53640"/>
                    <a:pt x="29261" y="53477"/>
                  </a:cubicBezTo>
                  <a:cubicBezTo>
                    <a:pt x="29302" y="53314"/>
                    <a:pt x="29424" y="53233"/>
                    <a:pt x="29587" y="53233"/>
                  </a:cubicBezTo>
                  <a:cubicBezTo>
                    <a:pt x="29587" y="53233"/>
                    <a:pt x="29628" y="53233"/>
                    <a:pt x="29668" y="53273"/>
                  </a:cubicBezTo>
                  <a:cubicBezTo>
                    <a:pt x="29668" y="53273"/>
                    <a:pt x="29750" y="53273"/>
                    <a:pt x="29872" y="53314"/>
                  </a:cubicBezTo>
                  <a:cubicBezTo>
                    <a:pt x="29953" y="53355"/>
                    <a:pt x="30157" y="53395"/>
                    <a:pt x="30360" y="53477"/>
                  </a:cubicBezTo>
                  <a:cubicBezTo>
                    <a:pt x="30808" y="53599"/>
                    <a:pt x="31418" y="53762"/>
                    <a:pt x="32232" y="53924"/>
                  </a:cubicBezTo>
                  <a:cubicBezTo>
                    <a:pt x="33779" y="54291"/>
                    <a:pt x="35936" y="54616"/>
                    <a:pt x="38255" y="54616"/>
                  </a:cubicBezTo>
                  <a:cubicBezTo>
                    <a:pt x="39517" y="54616"/>
                    <a:pt x="40860" y="54494"/>
                    <a:pt x="42162" y="54250"/>
                  </a:cubicBezTo>
                  <a:lnTo>
                    <a:pt x="42244" y="54250"/>
                  </a:lnTo>
                  <a:cubicBezTo>
                    <a:pt x="42284" y="54250"/>
                    <a:pt x="42366" y="54250"/>
                    <a:pt x="42406" y="54291"/>
                  </a:cubicBezTo>
                  <a:cubicBezTo>
                    <a:pt x="42162" y="53843"/>
                    <a:pt x="41959" y="53355"/>
                    <a:pt x="41715" y="52907"/>
                  </a:cubicBezTo>
                  <a:lnTo>
                    <a:pt x="41633" y="52907"/>
                  </a:lnTo>
                  <a:cubicBezTo>
                    <a:pt x="41552" y="52907"/>
                    <a:pt x="41470" y="52907"/>
                    <a:pt x="41430" y="52866"/>
                  </a:cubicBezTo>
                  <a:cubicBezTo>
                    <a:pt x="35366" y="48186"/>
                    <a:pt x="34104" y="45337"/>
                    <a:pt x="34064" y="45297"/>
                  </a:cubicBezTo>
                  <a:cubicBezTo>
                    <a:pt x="34023" y="45093"/>
                    <a:pt x="34104" y="44890"/>
                    <a:pt x="34267" y="44849"/>
                  </a:cubicBezTo>
                  <a:cubicBezTo>
                    <a:pt x="34308" y="44808"/>
                    <a:pt x="34348" y="44808"/>
                    <a:pt x="34389" y="44808"/>
                  </a:cubicBezTo>
                  <a:cubicBezTo>
                    <a:pt x="34511" y="44808"/>
                    <a:pt x="34633" y="44890"/>
                    <a:pt x="34715" y="45012"/>
                  </a:cubicBezTo>
                  <a:lnTo>
                    <a:pt x="34715" y="45052"/>
                  </a:lnTo>
                  <a:lnTo>
                    <a:pt x="34755" y="45134"/>
                  </a:lnTo>
                  <a:cubicBezTo>
                    <a:pt x="34796" y="45215"/>
                    <a:pt x="34877" y="45337"/>
                    <a:pt x="34959" y="45459"/>
                  </a:cubicBezTo>
                  <a:cubicBezTo>
                    <a:pt x="35162" y="45785"/>
                    <a:pt x="35488" y="46273"/>
                    <a:pt x="36017" y="46924"/>
                  </a:cubicBezTo>
                  <a:cubicBezTo>
                    <a:pt x="36953" y="48064"/>
                    <a:pt x="38540" y="49733"/>
                    <a:pt x="41145" y="51767"/>
                  </a:cubicBezTo>
                  <a:cubicBezTo>
                    <a:pt x="39313" y="48064"/>
                    <a:pt x="38093" y="45581"/>
                    <a:pt x="37970" y="45256"/>
                  </a:cubicBezTo>
                  <a:cubicBezTo>
                    <a:pt x="37686" y="44320"/>
                    <a:pt x="36872" y="41145"/>
                    <a:pt x="36872" y="37930"/>
                  </a:cubicBezTo>
                  <a:cubicBezTo>
                    <a:pt x="36872" y="36709"/>
                    <a:pt x="36994" y="35489"/>
                    <a:pt x="37319" y="34349"/>
                  </a:cubicBezTo>
                  <a:cubicBezTo>
                    <a:pt x="38499" y="30442"/>
                    <a:pt x="42203" y="25436"/>
                    <a:pt x="42203" y="25436"/>
                  </a:cubicBezTo>
                  <a:lnTo>
                    <a:pt x="47494" y="15832"/>
                  </a:lnTo>
                  <a:cubicBezTo>
                    <a:pt x="44685" y="11233"/>
                    <a:pt x="39029" y="4844"/>
                    <a:pt x="39029" y="4844"/>
                  </a:cubicBezTo>
                  <a:cubicBezTo>
                    <a:pt x="39029" y="4844"/>
                    <a:pt x="39558" y="4681"/>
                    <a:pt x="39720" y="4314"/>
                  </a:cubicBezTo>
                  <a:cubicBezTo>
                    <a:pt x="34877" y="2483"/>
                    <a:pt x="26901" y="489"/>
                    <a:pt x="24744"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8" name="Google Shape;1858;p35"/>
            <p:cNvSpPr/>
            <p:nvPr/>
          </p:nvSpPr>
          <p:spPr>
            <a:xfrm>
              <a:off x="2061025" y="3553925"/>
              <a:ext cx="189250" cy="494225"/>
            </a:xfrm>
            <a:custGeom>
              <a:avLst/>
              <a:gdLst/>
              <a:ahLst/>
              <a:cxnLst/>
              <a:rect l="l" t="t" r="r" b="b"/>
              <a:pathLst>
                <a:path w="7570" h="19769" extrusionOk="0">
                  <a:moveTo>
                    <a:pt x="326" y="0"/>
                  </a:moveTo>
                  <a:cubicBezTo>
                    <a:pt x="122" y="41"/>
                    <a:pt x="0" y="204"/>
                    <a:pt x="0" y="367"/>
                  </a:cubicBezTo>
                  <a:cubicBezTo>
                    <a:pt x="0" y="407"/>
                    <a:pt x="1221" y="12087"/>
                    <a:pt x="6919" y="19616"/>
                  </a:cubicBezTo>
                  <a:cubicBezTo>
                    <a:pt x="6968" y="19715"/>
                    <a:pt x="7077" y="19769"/>
                    <a:pt x="7182" y="19769"/>
                  </a:cubicBezTo>
                  <a:cubicBezTo>
                    <a:pt x="7251" y="19769"/>
                    <a:pt x="7318" y="19746"/>
                    <a:pt x="7366" y="19698"/>
                  </a:cubicBezTo>
                  <a:cubicBezTo>
                    <a:pt x="7529" y="19576"/>
                    <a:pt x="7570" y="19372"/>
                    <a:pt x="7448" y="19209"/>
                  </a:cubicBezTo>
                  <a:cubicBezTo>
                    <a:pt x="4680" y="15587"/>
                    <a:pt x="2971" y="10826"/>
                    <a:pt x="1994" y="7000"/>
                  </a:cubicBezTo>
                  <a:cubicBezTo>
                    <a:pt x="1465" y="5087"/>
                    <a:pt x="1140" y="3419"/>
                    <a:pt x="936" y="2239"/>
                  </a:cubicBezTo>
                  <a:cubicBezTo>
                    <a:pt x="855" y="1628"/>
                    <a:pt x="773" y="1140"/>
                    <a:pt x="733" y="814"/>
                  </a:cubicBezTo>
                  <a:cubicBezTo>
                    <a:pt x="692" y="489"/>
                    <a:pt x="692" y="326"/>
                    <a:pt x="692" y="326"/>
                  </a:cubicBezTo>
                  <a:cubicBezTo>
                    <a:pt x="651" y="122"/>
                    <a:pt x="489"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9" name="Google Shape;1859;p35"/>
            <p:cNvSpPr/>
            <p:nvPr/>
          </p:nvSpPr>
          <p:spPr>
            <a:xfrm>
              <a:off x="2482225" y="4041475"/>
              <a:ext cx="199450" cy="202600"/>
            </a:xfrm>
            <a:custGeom>
              <a:avLst/>
              <a:gdLst/>
              <a:ahLst/>
              <a:cxnLst/>
              <a:rect l="l" t="t" r="r" b="b"/>
              <a:pathLst>
                <a:path w="7978" h="8104" extrusionOk="0">
                  <a:moveTo>
                    <a:pt x="381" y="1"/>
                  </a:moveTo>
                  <a:cubicBezTo>
                    <a:pt x="335" y="1"/>
                    <a:pt x="289" y="11"/>
                    <a:pt x="245" y="33"/>
                  </a:cubicBezTo>
                  <a:cubicBezTo>
                    <a:pt x="82" y="74"/>
                    <a:pt x="1" y="277"/>
                    <a:pt x="42" y="481"/>
                  </a:cubicBezTo>
                  <a:cubicBezTo>
                    <a:pt x="82" y="521"/>
                    <a:pt x="1344" y="3370"/>
                    <a:pt x="7408" y="8050"/>
                  </a:cubicBezTo>
                  <a:cubicBezTo>
                    <a:pt x="7458" y="8084"/>
                    <a:pt x="7530" y="8104"/>
                    <a:pt x="7602" y="8104"/>
                  </a:cubicBezTo>
                  <a:cubicBezTo>
                    <a:pt x="7704" y="8104"/>
                    <a:pt x="7808" y="8064"/>
                    <a:pt x="7855" y="7969"/>
                  </a:cubicBezTo>
                  <a:cubicBezTo>
                    <a:pt x="7977" y="7806"/>
                    <a:pt x="7937" y="7603"/>
                    <a:pt x="7815" y="7481"/>
                  </a:cubicBezTo>
                  <a:cubicBezTo>
                    <a:pt x="4803" y="5201"/>
                    <a:pt x="3012" y="3370"/>
                    <a:pt x="1995" y="2108"/>
                  </a:cubicBezTo>
                  <a:cubicBezTo>
                    <a:pt x="1466" y="1457"/>
                    <a:pt x="1140" y="969"/>
                    <a:pt x="937" y="643"/>
                  </a:cubicBezTo>
                  <a:cubicBezTo>
                    <a:pt x="855" y="521"/>
                    <a:pt x="774" y="399"/>
                    <a:pt x="733" y="318"/>
                  </a:cubicBezTo>
                  <a:lnTo>
                    <a:pt x="693" y="236"/>
                  </a:lnTo>
                  <a:lnTo>
                    <a:pt x="693" y="196"/>
                  </a:lnTo>
                  <a:cubicBezTo>
                    <a:pt x="633" y="77"/>
                    <a:pt x="508"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0" name="Google Shape;1860;p35"/>
            <p:cNvSpPr/>
            <p:nvPr/>
          </p:nvSpPr>
          <p:spPr>
            <a:xfrm>
              <a:off x="2361150" y="4252250"/>
              <a:ext cx="335775" cy="50525"/>
            </a:xfrm>
            <a:custGeom>
              <a:avLst/>
              <a:gdLst/>
              <a:ahLst/>
              <a:cxnLst/>
              <a:rect l="l" t="t" r="r" b="b"/>
              <a:pathLst>
                <a:path w="13431" h="2021" extrusionOk="0">
                  <a:moveTo>
                    <a:pt x="378" y="0"/>
                  </a:moveTo>
                  <a:cubicBezTo>
                    <a:pt x="245" y="0"/>
                    <a:pt x="114" y="103"/>
                    <a:pt x="82" y="230"/>
                  </a:cubicBezTo>
                  <a:cubicBezTo>
                    <a:pt x="1" y="393"/>
                    <a:pt x="123" y="596"/>
                    <a:pt x="286" y="637"/>
                  </a:cubicBezTo>
                  <a:cubicBezTo>
                    <a:pt x="286" y="677"/>
                    <a:pt x="4315" y="2020"/>
                    <a:pt x="9076" y="2020"/>
                  </a:cubicBezTo>
                  <a:cubicBezTo>
                    <a:pt x="10379" y="2020"/>
                    <a:pt x="11762" y="1939"/>
                    <a:pt x="13105" y="1654"/>
                  </a:cubicBezTo>
                  <a:cubicBezTo>
                    <a:pt x="13309" y="1654"/>
                    <a:pt x="13431" y="1451"/>
                    <a:pt x="13390" y="1288"/>
                  </a:cubicBezTo>
                  <a:cubicBezTo>
                    <a:pt x="13355" y="1111"/>
                    <a:pt x="13227" y="995"/>
                    <a:pt x="13060" y="995"/>
                  </a:cubicBezTo>
                  <a:cubicBezTo>
                    <a:pt x="13035" y="995"/>
                    <a:pt x="13010" y="998"/>
                    <a:pt x="12983" y="1003"/>
                  </a:cubicBezTo>
                  <a:cubicBezTo>
                    <a:pt x="11681" y="1247"/>
                    <a:pt x="10338" y="1369"/>
                    <a:pt x="9076" y="1369"/>
                  </a:cubicBezTo>
                  <a:cubicBezTo>
                    <a:pt x="6757" y="1369"/>
                    <a:pt x="4600" y="1044"/>
                    <a:pt x="3053" y="677"/>
                  </a:cubicBezTo>
                  <a:cubicBezTo>
                    <a:pt x="2239" y="515"/>
                    <a:pt x="1629" y="352"/>
                    <a:pt x="1181" y="230"/>
                  </a:cubicBezTo>
                  <a:cubicBezTo>
                    <a:pt x="978" y="148"/>
                    <a:pt x="774" y="108"/>
                    <a:pt x="693" y="67"/>
                  </a:cubicBezTo>
                  <a:cubicBezTo>
                    <a:pt x="571" y="26"/>
                    <a:pt x="489" y="26"/>
                    <a:pt x="489" y="26"/>
                  </a:cubicBezTo>
                  <a:cubicBezTo>
                    <a:pt x="454" y="8"/>
                    <a:pt x="416"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1" name="Google Shape;1861;p35"/>
            <p:cNvSpPr/>
            <p:nvPr/>
          </p:nvSpPr>
          <p:spPr>
            <a:xfrm>
              <a:off x="2311300" y="4874800"/>
              <a:ext cx="481275" cy="353625"/>
            </a:xfrm>
            <a:custGeom>
              <a:avLst/>
              <a:gdLst/>
              <a:ahLst/>
              <a:cxnLst/>
              <a:rect l="l" t="t" r="r" b="b"/>
              <a:pathLst>
                <a:path w="19251" h="14145" extrusionOk="0">
                  <a:moveTo>
                    <a:pt x="18884" y="1"/>
                  </a:moveTo>
                  <a:cubicBezTo>
                    <a:pt x="18777" y="1"/>
                    <a:pt x="18673" y="54"/>
                    <a:pt x="18599" y="153"/>
                  </a:cubicBezTo>
                  <a:cubicBezTo>
                    <a:pt x="16035" y="3409"/>
                    <a:pt x="11437" y="6746"/>
                    <a:pt x="7489" y="9269"/>
                  </a:cubicBezTo>
                  <a:cubicBezTo>
                    <a:pt x="5495" y="10531"/>
                    <a:pt x="3663" y="11589"/>
                    <a:pt x="2361" y="12322"/>
                  </a:cubicBezTo>
                  <a:cubicBezTo>
                    <a:pt x="1710" y="12728"/>
                    <a:pt x="1181" y="13013"/>
                    <a:pt x="815" y="13217"/>
                  </a:cubicBezTo>
                  <a:cubicBezTo>
                    <a:pt x="408" y="13380"/>
                    <a:pt x="204" y="13502"/>
                    <a:pt x="204" y="13502"/>
                  </a:cubicBezTo>
                  <a:cubicBezTo>
                    <a:pt x="41" y="13583"/>
                    <a:pt x="1" y="13787"/>
                    <a:pt x="82" y="13949"/>
                  </a:cubicBezTo>
                  <a:cubicBezTo>
                    <a:pt x="142" y="14069"/>
                    <a:pt x="267" y="14144"/>
                    <a:pt x="393" y="14144"/>
                  </a:cubicBezTo>
                  <a:cubicBezTo>
                    <a:pt x="440" y="14144"/>
                    <a:pt x="486" y="14134"/>
                    <a:pt x="530" y="14112"/>
                  </a:cubicBezTo>
                  <a:cubicBezTo>
                    <a:pt x="530" y="14112"/>
                    <a:pt x="3867" y="12403"/>
                    <a:pt x="7855" y="9839"/>
                  </a:cubicBezTo>
                  <a:cubicBezTo>
                    <a:pt x="11844" y="7316"/>
                    <a:pt x="16442" y="3938"/>
                    <a:pt x="19128" y="560"/>
                  </a:cubicBezTo>
                  <a:cubicBezTo>
                    <a:pt x="19250" y="397"/>
                    <a:pt x="19210" y="194"/>
                    <a:pt x="19088" y="72"/>
                  </a:cubicBezTo>
                  <a:cubicBezTo>
                    <a:pt x="19023" y="23"/>
                    <a:pt x="18953" y="1"/>
                    <a:pt x="18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2" name="Google Shape;1862;p35"/>
            <p:cNvSpPr/>
            <p:nvPr/>
          </p:nvSpPr>
          <p:spPr>
            <a:xfrm>
              <a:off x="1614375" y="2872825"/>
              <a:ext cx="1385750" cy="2358850"/>
            </a:xfrm>
            <a:custGeom>
              <a:avLst/>
              <a:gdLst/>
              <a:ahLst/>
              <a:cxnLst/>
              <a:rect l="l" t="t" r="r" b="b"/>
              <a:pathLst>
                <a:path w="55430" h="94354" extrusionOk="0">
                  <a:moveTo>
                    <a:pt x="27219" y="694"/>
                  </a:moveTo>
                  <a:cubicBezTo>
                    <a:pt x="27233" y="699"/>
                    <a:pt x="27249" y="704"/>
                    <a:pt x="27267" y="710"/>
                  </a:cubicBezTo>
                  <a:cubicBezTo>
                    <a:pt x="28000" y="791"/>
                    <a:pt x="31378" y="1239"/>
                    <a:pt x="37930" y="3396"/>
                  </a:cubicBezTo>
                  <a:cubicBezTo>
                    <a:pt x="45337" y="5878"/>
                    <a:pt x="50912" y="9541"/>
                    <a:pt x="53069" y="14140"/>
                  </a:cubicBezTo>
                  <a:cubicBezTo>
                    <a:pt x="54575" y="17355"/>
                    <a:pt x="54697" y="20773"/>
                    <a:pt x="54697" y="25779"/>
                  </a:cubicBezTo>
                  <a:cubicBezTo>
                    <a:pt x="54697" y="26430"/>
                    <a:pt x="54697" y="27081"/>
                    <a:pt x="54697" y="27773"/>
                  </a:cubicBezTo>
                  <a:cubicBezTo>
                    <a:pt x="54697" y="29442"/>
                    <a:pt x="54697" y="31273"/>
                    <a:pt x="54738" y="33267"/>
                  </a:cubicBezTo>
                  <a:cubicBezTo>
                    <a:pt x="54738" y="33593"/>
                    <a:pt x="54738" y="33878"/>
                    <a:pt x="54738" y="34244"/>
                  </a:cubicBezTo>
                  <a:cubicBezTo>
                    <a:pt x="54778" y="39413"/>
                    <a:pt x="53802" y="49587"/>
                    <a:pt x="52866" y="58500"/>
                  </a:cubicBezTo>
                  <a:cubicBezTo>
                    <a:pt x="52377" y="62976"/>
                    <a:pt x="51889" y="67128"/>
                    <a:pt x="51523" y="70180"/>
                  </a:cubicBezTo>
                  <a:cubicBezTo>
                    <a:pt x="51360" y="71726"/>
                    <a:pt x="51197" y="72988"/>
                    <a:pt x="51116" y="73883"/>
                  </a:cubicBezTo>
                  <a:cubicBezTo>
                    <a:pt x="51034" y="74331"/>
                    <a:pt x="50994" y="74697"/>
                    <a:pt x="50994" y="74941"/>
                  </a:cubicBezTo>
                  <a:cubicBezTo>
                    <a:pt x="50953" y="75063"/>
                    <a:pt x="50953" y="75145"/>
                    <a:pt x="50953" y="75226"/>
                  </a:cubicBezTo>
                  <a:cubicBezTo>
                    <a:pt x="50953" y="75308"/>
                    <a:pt x="50953" y="75348"/>
                    <a:pt x="50953" y="75389"/>
                  </a:cubicBezTo>
                  <a:cubicBezTo>
                    <a:pt x="50953" y="75918"/>
                    <a:pt x="50790" y="82470"/>
                    <a:pt x="50790" y="85401"/>
                  </a:cubicBezTo>
                  <a:cubicBezTo>
                    <a:pt x="50790" y="86092"/>
                    <a:pt x="50709" y="86540"/>
                    <a:pt x="50546" y="86906"/>
                  </a:cubicBezTo>
                  <a:cubicBezTo>
                    <a:pt x="50424" y="87191"/>
                    <a:pt x="50220" y="87435"/>
                    <a:pt x="49936" y="87639"/>
                  </a:cubicBezTo>
                  <a:cubicBezTo>
                    <a:pt x="49040" y="88371"/>
                    <a:pt x="47250" y="88982"/>
                    <a:pt x="44034" y="90447"/>
                  </a:cubicBezTo>
                  <a:cubicBezTo>
                    <a:pt x="39924" y="92360"/>
                    <a:pt x="32436" y="93662"/>
                    <a:pt x="25151" y="93662"/>
                  </a:cubicBezTo>
                  <a:cubicBezTo>
                    <a:pt x="22668" y="93662"/>
                    <a:pt x="20186" y="93499"/>
                    <a:pt x="17866" y="93174"/>
                  </a:cubicBezTo>
                  <a:cubicBezTo>
                    <a:pt x="13552" y="92563"/>
                    <a:pt x="9198" y="91912"/>
                    <a:pt x="5942" y="90895"/>
                  </a:cubicBezTo>
                  <a:cubicBezTo>
                    <a:pt x="4314" y="90366"/>
                    <a:pt x="2971" y="89755"/>
                    <a:pt x="2076" y="89023"/>
                  </a:cubicBezTo>
                  <a:cubicBezTo>
                    <a:pt x="1140" y="88249"/>
                    <a:pt x="692" y="87435"/>
                    <a:pt x="692" y="86377"/>
                  </a:cubicBezTo>
                  <a:cubicBezTo>
                    <a:pt x="692" y="86174"/>
                    <a:pt x="692" y="85930"/>
                    <a:pt x="733" y="85685"/>
                  </a:cubicBezTo>
                  <a:cubicBezTo>
                    <a:pt x="1018" y="84342"/>
                    <a:pt x="1506" y="80720"/>
                    <a:pt x="2035" y="75877"/>
                  </a:cubicBezTo>
                  <a:cubicBezTo>
                    <a:pt x="2890" y="68633"/>
                    <a:pt x="3948" y="58703"/>
                    <a:pt x="4802" y="49953"/>
                  </a:cubicBezTo>
                  <a:cubicBezTo>
                    <a:pt x="5698" y="41203"/>
                    <a:pt x="6390" y="33634"/>
                    <a:pt x="6471" y="31070"/>
                  </a:cubicBezTo>
                  <a:cubicBezTo>
                    <a:pt x="6593" y="27651"/>
                    <a:pt x="6756" y="23785"/>
                    <a:pt x="7651" y="20163"/>
                  </a:cubicBezTo>
                  <a:cubicBezTo>
                    <a:pt x="8506" y="16582"/>
                    <a:pt x="10093" y="13285"/>
                    <a:pt x="13023" y="10965"/>
                  </a:cubicBezTo>
                  <a:cubicBezTo>
                    <a:pt x="18192" y="6936"/>
                    <a:pt x="24988" y="2215"/>
                    <a:pt x="26860" y="954"/>
                  </a:cubicBezTo>
                  <a:cubicBezTo>
                    <a:pt x="27021" y="839"/>
                    <a:pt x="27143" y="750"/>
                    <a:pt x="27219" y="694"/>
                  </a:cubicBezTo>
                  <a:close/>
                  <a:moveTo>
                    <a:pt x="27075" y="1"/>
                  </a:moveTo>
                  <a:cubicBezTo>
                    <a:pt x="27020" y="1"/>
                    <a:pt x="26970" y="30"/>
                    <a:pt x="26942" y="59"/>
                  </a:cubicBezTo>
                  <a:cubicBezTo>
                    <a:pt x="26942" y="59"/>
                    <a:pt x="26779" y="181"/>
                    <a:pt x="26453" y="384"/>
                  </a:cubicBezTo>
                  <a:cubicBezTo>
                    <a:pt x="24622" y="1646"/>
                    <a:pt x="17785" y="6367"/>
                    <a:pt x="12616" y="10436"/>
                  </a:cubicBezTo>
                  <a:cubicBezTo>
                    <a:pt x="9523" y="12878"/>
                    <a:pt x="7895" y="16337"/>
                    <a:pt x="7000" y="20000"/>
                  </a:cubicBezTo>
                  <a:cubicBezTo>
                    <a:pt x="6105" y="23704"/>
                    <a:pt x="5942" y="27611"/>
                    <a:pt x="5779" y="31029"/>
                  </a:cubicBezTo>
                  <a:cubicBezTo>
                    <a:pt x="5657" y="34407"/>
                    <a:pt x="4477" y="46779"/>
                    <a:pt x="3215" y="58866"/>
                  </a:cubicBezTo>
                  <a:cubicBezTo>
                    <a:pt x="2605" y="64930"/>
                    <a:pt x="1954" y="70953"/>
                    <a:pt x="1384" y="75796"/>
                  </a:cubicBezTo>
                  <a:cubicBezTo>
                    <a:pt x="814" y="80598"/>
                    <a:pt x="326" y="84261"/>
                    <a:pt x="82" y="85563"/>
                  </a:cubicBezTo>
                  <a:cubicBezTo>
                    <a:pt x="41" y="85848"/>
                    <a:pt x="0" y="86133"/>
                    <a:pt x="0" y="86377"/>
                  </a:cubicBezTo>
                  <a:cubicBezTo>
                    <a:pt x="0" y="87680"/>
                    <a:pt x="611" y="88697"/>
                    <a:pt x="1628" y="89552"/>
                  </a:cubicBezTo>
                  <a:cubicBezTo>
                    <a:pt x="3175" y="90773"/>
                    <a:pt x="5576" y="91587"/>
                    <a:pt x="8425" y="92278"/>
                  </a:cubicBezTo>
                  <a:cubicBezTo>
                    <a:pt x="11273" y="92930"/>
                    <a:pt x="14529" y="93377"/>
                    <a:pt x="17744" y="93866"/>
                  </a:cubicBezTo>
                  <a:cubicBezTo>
                    <a:pt x="20105" y="94191"/>
                    <a:pt x="22628" y="94354"/>
                    <a:pt x="25151" y="94354"/>
                  </a:cubicBezTo>
                  <a:cubicBezTo>
                    <a:pt x="32517" y="94354"/>
                    <a:pt x="40046" y="93052"/>
                    <a:pt x="44319" y="91058"/>
                  </a:cubicBezTo>
                  <a:cubicBezTo>
                    <a:pt x="47127" y="89755"/>
                    <a:pt x="48877" y="89145"/>
                    <a:pt x="49976" y="88453"/>
                  </a:cubicBezTo>
                  <a:cubicBezTo>
                    <a:pt x="50505" y="88127"/>
                    <a:pt x="50912" y="87720"/>
                    <a:pt x="51156" y="87232"/>
                  </a:cubicBezTo>
                  <a:cubicBezTo>
                    <a:pt x="51401" y="86703"/>
                    <a:pt x="51482" y="86133"/>
                    <a:pt x="51482" y="85401"/>
                  </a:cubicBezTo>
                  <a:cubicBezTo>
                    <a:pt x="51482" y="82568"/>
                    <a:pt x="51599" y="76216"/>
                    <a:pt x="51604" y="75430"/>
                  </a:cubicBezTo>
                  <a:lnTo>
                    <a:pt x="51604" y="75430"/>
                  </a:lnTo>
                  <a:lnTo>
                    <a:pt x="51604" y="75430"/>
                  </a:lnTo>
                  <a:cubicBezTo>
                    <a:pt x="51604" y="75389"/>
                    <a:pt x="51645" y="75226"/>
                    <a:pt x="51645" y="74982"/>
                  </a:cubicBezTo>
                  <a:cubicBezTo>
                    <a:pt x="51889" y="72988"/>
                    <a:pt x="52825" y="65255"/>
                    <a:pt x="53720" y="56790"/>
                  </a:cubicBezTo>
                  <a:cubicBezTo>
                    <a:pt x="54616" y="48325"/>
                    <a:pt x="55430" y="39169"/>
                    <a:pt x="55430" y="34244"/>
                  </a:cubicBezTo>
                  <a:cubicBezTo>
                    <a:pt x="55430" y="33878"/>
                    <a:pt x="55430" y="33552"/>
                    <a:pt x="55430" y="33267"/>
                  </a:cubicBezTo>
                  <a:cubicBezTo>
                    <a:pt x="55348" y="31273"/>
                    <a:pt x="55348" y="29442"/>
                    <a:pt x="55348" y="27773"/>
                  </a:cubicBezTo>
                  <a:cubicBezTo>
                    <a:pt x="55348" y="27081"/>
                    <a:pt x="55348" y="26430"/>
                    <a:pt x="55348" y="25779"/>
                  </a:cubicBezTo>
                  <a:cubicBezTo>
                    <a:pt x="55348" y="20773"/>
                    <a:pt x="55267" y="17233"/>
                    <a:pt x="53680" y="13855"/>
                  </a:cubicBezTo>
                  <a:cubicBezTo>
                    <a:pt x="51360" y="8971"/>
                    <a:pt x="45662" y="5268"/>
                    <a:pt x="38133" y="2785"/>
                  </a:cubicBezTo>
                  <a:cubicBezTo>
                    <a:pt x="30645" y="262"/>
                    <a:pt x="27186" y="18"/>
                    <a:pt x="27145" y="18"/>
                  </a:cubicBezTo>
                  <a:cubicBezTo>
                    <a:pt x="27121" y="6"/>
                    <a:pt x="27097" y="1"/>
                    <a:pt x="270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3" name="Google Shape;1863;p35"/>
            <p:cNvSpPr/>
            <p:nvPr/>
          </p:nvSpPr>
          <p:spPr>
            <a:xfrm>
              <a:off x="2237025" y="2767550"/>
              <a:ext cx="724450" cy="471000"/>
            </a:xfrm>
            <a:custGeom>
              <a:avLst/>
              <a:gdLst/>
              <a:ahLst/>
              <a:cxnLst/>
              <a:rect l="l" t="t" r="r" b="b"/>
              <a:pathLst>
                <a:path w="28978" h="18840" extrusionOk="0">
                  <a:moveTo>
                    <a:pt x="4563" y="0"/>
                  </a:moveTo>
                  <a:cubicBezTo>
                    <a:pt x="3887" y="0"/>
                    <a:pt x="3541" y="78"/>
                    <a:pt x="3541" y="78"/>
                  </a:cubicBezTo>
                  <a:lnTo>
                    <a:pt x="1" y="5979"/>
                  </a:lnTo>
                  <a:cubicBezTo>
                    <a:pt x="1" y="5979"/>
                    <a:pt x="10623" y="8502"/>
                    <a:pt x="16117" y="10700"/>
                  </a:cubicBezTo>
                  <a:cubicBezTo>
                    <a:pt x="21652" y="12938"/>
                    <a:pt x="28977" y="18839"/>
                    <a:pt x="28977" y="18839"/>
                  </a:cubicBezTo>
                  <a:cubicBezTo>
                    <a:pt x="28977" y="18839"/>
                    <a:pt x="27797" y="12165"/>
                    <a:pt x="26780" y="10455"/>
                  </a:cubicBezTo>
                  <a:cubicBezTo>
                    <a:pt x="25721" y="8746"/>
                    <a:pt x="14815" y="2967"/>
                    <a:pt x="10379" y="1258"/>
                  </a:cubicBezTo>
                  <a:cubicBezTo>
                    <a:pt x="7614" y="202"/>
                    <a:pt x="5656" y="0"/>
                    <a:pt x="4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4" name="Google Shape;1864;p35"/>
            <p:cNvSpPr/>
            <p:nvPr/>
          </p:nvSpPr>
          <p:spPr>
            <a:xfrm>
              <a:off x="2237025" y="2767450"/>
              <a:ext cx="532150" cy="315425"/>
            </a:xfrm>
            <a:custGeom>
              <a:avLst/>
              <a:gdLst/>
              <a:ahLst/>
              <a:cxnLst/>
              <a:rect l="l" t="t" r="r" b="b"/>
              <a:pathLst>
                <a:path w="21286" h="12617" extrusionOk="0">
                  <a:moveTo>
                    <a:pt x="4559" y="0"/>
                  </a:moveTo>
                  <a:cubicBezTo>
                    <a:pt x="3867" y="0"/>
                    <a:pt x="3541" y="82"/>
                    <a:pt x="3541" y="82"/>
                  </a:cubicBezTo>
                  <a:lnTo>
                    <a:pt x="1" y="5983"/>
                  </a:lnTo>
                  <a:cubicBezTo>
                    <a:pt x="1" y="5983"/>
                    <a:pt x="204" y="6023"/>
                    <a:pt x="530" y="6146"/>
                  </a:cubicBezTo>
                  <a:cubicBezTo>
                    <a:pt x="2768" y="6675"/>
                    <a:pt x="11355" y="8791"/>
                    <a:pt x="16117" y="10704"/>
                  </a:cubicBezTo>
                  <a:cubicBezTo>
                    <a:pt x="16158" y="10704"/>
                    <a:pt x="16158" y="10744"/>
                    <a:pt x="16158" y="10744"/>
                  </a:cubicBezTo>
                  <a:cubicBezTo>
                    <a:pt x="17256" y="11192"/>
                    <a:pt x="18477" y="11802"/>
                    <a:pt x="19658" y="12454"/>
                  </a:cubicBezTo>
                  <a:cubicBezTo>
                    <a:pt x="19739" y="12494"/>
                    <a:pt x="19820" y="12576"/>
                    <a:pt x="19902" y="12616"/>
                  </a:cubicBezTo>
                  <a:cubicBezTo>
                    <a:pt x="20471" y="12372"/>
                    <a:pt x="20838" y="12006"/>
                    <a:pt x="20919" y="11518"/>
                  </a:cubicBezTo>
                  <a:cubicBezTo>
                    <a:pt x="21285" y="8384"/>
                    <a:pt x="15995" y="3948"/>
                    <a:pt x="15710" y="3704"/>
                  </a:cubicBezTo>
                  <a:cubicBezTo>
                    <a:pt x="14570" y="3134"/>
                    <a:pt x="13512" y="2605"/>
                    <a:pt x="12536" y="2198"/>
                  </a:cubicBezTo>
                  <a:cubicBezTo>
                    <a:pt x="11722" y="1832"/>
                    <a:pt x="10989" y="1506"/>
                    <a:pt x="10379" y="1262"/>
                  </a:cubicBezTo>
                  <a:cubicBezTo>
                    <a:pt x="7611" y="204"/>
                    <a:pt x="5658" y="0"/>
                    <a:pt x="4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5" name="Google Shape;1865;p35"/>
            <p:cNvSpPr/>
            <p:nvPr/>
          </p:nvSpPr>
          <p:spPr>
            <a:xfrm>
              <a:off x="2227875" y="2759300"/>
              <a:ext cx="742750" cy="488050"/>
            </a:xfrm>
            <a:custGeom>
              <a:avLst/>
              <a:gdLst/>
              <a:ahLst/>
              <a:cxnLst/>
              <a:rect l="l" t="t" r="r" b="b"/>
              <a:pathLst>
                <a:path w="29710" h="19522" extrusionOk="0">
                  <a:moveTo>
                    <a:pt x="4925" y="693"/>
                  </a:moveTo>
                  <a:cubicBezTo>
                    <a:pt x="5983" y="693"/>
                    <a:pt x="7896" y="855"/>
                    <a:pt x="10622" y="1913"/>
                  </a:cubicBezTo>
                  <a:cubicBezTo>
                    <a:pt x="12820" y="2768"/>
                    <a:pt x="16646" y="4640"/>
                    <a:pt x="20064" y="6472"/>
                  </a:cubicBezTo>
                  <a:cubicBezTo>
                    <a:pt x="21733" y="7408"/>
                    <a:pt x="23361" y="8344"/>
                    <a:pt x="24582" y="9158"/>
                  </a:cubicBezTo>
                  <a:cubicBezTo>
                    <a:pt x="25192" y="9565"/>
                    <a:pt x="25721" y="9931"/>
                    <a:pt x="26087" y="10216"/>
                  </a:cubicBezTo>
                  <a:cubicBezTo>
                    <a:pt x="26494" y="10541"/>
                    <a:pt x="26739" y="10826"/>
                    <a:pt x="26861" y="10948"/>
                  </a:cubicBezTo>
                  <a:cubicBezTo>
                    <a:pt x="27064" y="11315"/>
                    <a:pt x="27349" y="12047"/>
                    <a:pt x="27593" y="12902"/>
                  </a:cubicBezTo>
                  <a:cubicBezTo>
                    <a:pt x="28000" y="14204"/>
                    <a:pt x="28326" y="15791"/>
                    <a:pt x="28611" y="17053"/>
                  </a:cubicBezTo>
                  <a:cubicBezTo>
                    <a:pt x="28708" y="17541"/>
                    <a:pt x="28806" y="18003"/>
                    <a:pt x="28862" y="18356"/>
                  </a:cubicBezTo>
                  <a:lnTo>
                    <a:pt x="28862" y="18356"/>
                  </a:lnTo>
                  <a:cubicBezTo>
                    <a:pt x="28092" y="17761"/>
                    <a:pt x="26769" y="16763"/>
                    <a:pt x="25192" y="15669"/>
                  </a:cubicBezTo>
                  <a:cubicBezTo>
                    <a:pt x="22669" y="13919"/>
                    <a:pt x="19413" y="11884"/>
                    <a:pt x="16646" y="10745"/>
                  </a:cubicBezTo>
                  <a:cubicBezTo>
                    <a:pt x="11757" y="8747"/>
                    <a:pt x="2989" y="6592"/>
                    <a:pt x="903" y="6091"/>
                  </a:cubicBezTo>
                  <a:lnTo>
                    <a:pt x="903" y="6091"/>
                  </a:lnTo>
                  <a:lnTo>
                    <a:pt x="4101" y="725"/>
                  </a:lnTo>
                  <a:lnTo>
                    <a:pt x="4101" y="725"/>
                  </a:lnTo>
                  <a:cubicBezTo>
                    <a:pt x="4246" y="713"/>
                    <a:pt x="4525" y="693"/>
                    <a:pt x="4925" y="693"/>
                  </a:cubicBezTo>
                  <a:close/>
                  <a:moveTo>
                    <a:pt x="4925" y="1"/>
                  </a:moveTo>
                  <a:cubicBezTo>
                    <a:pt x="4233" y="1"/>
                    <a:pt x="3867" y="82"/>
                    <a:pt x="3826" y="82"/>
                  </a:cubicBezTo>
                  <a:cubicBezTo>
                    <a:pt x="3745" y="123"/>
                    <a:pt x="3663" y="164"/>
                    <a:pt x="3623" y="245"/>
                  </a:cubicBezTo>
                  <a:lnTo>
                    <a:pt x="82" y="6146"/>
                  </a:lnTo>
                  <a:cubicBezTo>
                    <a:pt x="1" y="6227"/>
                    <a:pt x="1" y="6349"/>
                    <a:pt x="41" y="6472"/>
                  </a:cubicBezTo>
                  <a:cubicBezTo>
                    <a:pt x="82" y="6553"/>
                    <a:pt x="163" y="6634"/>
                    <a:pt x="285" y="6634"/>
                  </a:cubicBezTo>
                  <a:cubicBezTo>
                    <a:pt x="285" y="6634"/>
                    <a:pt x="937" y="6797"/>
                    <a:pt x="2035" y="7082"/>
                  </a:cubicBezTo>
                  <a:cubicBezTo>
                    <a:pt x="5250" y="7896"/>
                    <a:pt x="12291" y="9687"/>
                    <a:pt x="16361" y="11355"/>
                  </a:cubicBezTo>
                  <a:cubicBezTo>
                    <a:pt x="19087" y="12454"/>
                    <a:pt x="22303" y="14489"/>
                    <a:pt x="24826" y="16239"/>
                  </a:cubicBezTo>
                  <a:cubicBezTo>
                    <a:pt x="26047" y="17094"/>
                    <a:pt x="27146" y="17907"/>
                    <a:pt x="27919" y="18477"/>
                  </a:cubicBezTo>
                  <a:cubicBezTo>
                    <a:pt x="28326" y="18803"/>
                    <a:pt x="28611" y="19047"/>
                    <a:pt x="28814" y="19210"/>
                  </a:cubicBezTo>
                  <a:cubicBezTo>
                    <a:pt x="29018" y="19373"/>
                    <a:pt x="29140" y="19454"/>
                    <a:pt x="29140" y="19454"/>
                  </a:cubicBezTo>
                  <a:cubicBezTo>
                    <a:pt x="29211" y="19502"/>
                    <a:pt x="29297" y="19521"/>
                    <a:pt x="29380" y="19521"/>
                  </a:cubicBezTo>
                  <a:cubicBezTo>
                    <a:pt x="29439" y="19521"/>
                    <a:pt x="29496" y="19512"/>
                    <a:pt x="29547" y="19495"/>
                  </a:cubicBezTo>
                  <a:cubicBezTo>
                    <a:pt x="29669" y="19413"/>
                    <a:pt x="29709" y="19251"/>
                    <a:pt x="29709" y="19128"/>
                  </a:cubicBezTo>
                  <a:cubicBezTo>
                    <a:pt x="29709" y="19128"/>
                    <a:pt x="29384" y="17460"/>
                    <a:pt x="28977" y="15547"/>
                  </a:cubicBezTo>
                  <a:cubicBezTo>
                    <a:pt x="28773" y="14611"/>
                    <a:pt x="28529" y="13594"/>
                    <a:pt x="28244" y="12739"/>
                  </a:cubicBezTo>
                  <a:cubicBezTo>
                    <a:pt x="28000" y="11844"/>
                    <a:pt x="27715" y="11070"/>
                    <a:pt x="27430" y="10623"/>
                  </a:cubicBezTo>
                  <a:cubicBezTo>
                    <a:pt x="27227" y="10338"/>
                    <a:pt x="26942" y="10053"/>
                    <a:pt x="26535" y="9687"/>
                  </a:cubicBezTo>
                  <a:cubicBezTo>
                    <a:pt x="25070" y="8547"/>
                    <a:pt x="22140" y="6838"/>
                    <a:pt x="19087" y="5210"/>
                  </a:cubicBezTo>
                  <a:cubicBezTo>
                    <a:pt x="15995" y="3582"/>
                    <a:pt x="12820" y="2036"/>
                    <a:pt x="10867" y="1262"/>
                  </a:cubicBezTo>
                  <a:cubicBezTo>
                    <a:pt x="8059" y="204"/>
                    <a:pt x="6064" y="1"/>
                    <a:pt x="49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6" name="Google Shape;1866;p35"/>
            <p:cNvSpPr/>
            <p:nvPr/>
          </p:nvSpPr>
          <p:spPr>
            <a:xfrm>
              <a:off x="3860850" y="4333950"/>
              <a:ext cx="672550" cy="470425"/>
            </a:xfrm>
            <a:custGeom>
              <a:avLst/>
              <a:gdLst/>
              <a:ahLst/>
              <a:cxnLst/>
              <a:rect l="l" t="t" r="r" b="b"/>
              <a:pathLst>
                <a:path w="26902" h="18817" extrusionOk="0">
                  <a:moveTo>
                    <a:pt x="18263" y="0"/>
                  </a:moveTo>
                  <a:cubicBezTo>
                    <a:pt x="18210" y="0"/>
                    <a:pt x="18159" y="5"/>
                    <a:pt x="18111" y="14"/>
                  </a:cubicBezTo>
                  <a:cubicBezTo>
                    <a:pt x="16808" y="299"/>
                    <a:pt x="12616" y="2781"/>
                    <a:pt x="12616" y="2781"/>
                  </a:cubicBezTo>
                  <a:cubicBezTo>
                    <a:pt x="12616" y="2781"/>
                    <a:pt x="11680" y="2781"/>
                    <a:pt x="10500" y="2537"/>
                  </a:cubicBezTo>
                  <a:cubicBezTo>
                    <a:pt x="10355" y="2502"/>
                    <a:pt x="10212" y="2484"/>
                    <a:pt x="10069" y="2484"/>
                  </a:cubicBezTo>
                  <a:cubicBezTo>
                    <a:pt x="9052" y="2484"/>
                    <a:pt x="8072" y="3421"/>
                    <a:pt x="6715" y="5956"/>
                  </a:cubicBezTo>
                  <a:cubicBezTo>
                    <a:pt x="5128" y="8845"/>
                    <a:pt x="1710" y="11694"/>
                    <a:pt x="1710" y="11694"/>
                  </a:cubicBezTo>
                  <a:lnTo>
                    <a:pt x="0" y="13403"/>
                  </a:lnTo>
                  <a:lnTo>
                    <a:pt x="774" y="14055"/>
                  </a:lnTo>
                  <a:lnTo>
                    <a:pt x="4721" y="18816"/>
                  </a:lnTo>
                  <a:lnTo>
                    <a:pt x="5372" y="18124"/>
                  </a:lnTo>
                  <a:cubicBezTo>
                    <a:pt x="5372" y="18124"/>
                    <a:pt x="8913" y="18124"/>
                    <a:pt x="11273" y="17351"/>
                  </a:cubicBezTo>
                  <a:cubicBezTo>
                    <a:pt x="13634" y="16578"/>
                    <a:pt x="15099" y="14746"/>
                    <a:pt x="15628" y="14746"/>
                  </a:cubicBezTo>
                  <a:cubicBezTo>
                    <a:pt x="16157" y="14746"/>
                    <a:pt x="19047" y="16171"/>
                    <a:pt x="20349" y="17107"/>
                  </a:cubicBezTo>
                  <a:cubicBezTo>
                    <a:pt x="21167" y="17669"/>
                    <a:pt x="21792" y="17991"/>
                    <a:pt x="22396" y="17991"/>
                  </a:cubicBezTo>
                  <a:cubicBezTo>
                    <a:pt x="22754" y="17991"/>
                    <a:pt x="23104" y="17878"/>
                    <a:pt x="23483" y="17636"/>
                  </a:cubicBezTo>
                  <a:cubicBezTo>
                    <a:pt x="24541" y="16944"/>
                    <a:pt x="22058" y="16171"/>
                    <a:pt x="21407" y="15642"/>
                  </a:cubicBezTo>
                  <a:cubicBezTo>
                    <a:pt x="20756" y="15113"/>
                    <a:pt x="18640" y="12874"/>
                    <a:pt x="18640" y="12874"/>
                  </a:cubicBezTo>
                  <a:lnTo>
                    <a:pt x="22180" y="12223"/>
                  </a:lnTo>
                  <a:cubicBezTo>
                    <a:pt x="22180" y="12223"/>
                    <a:pt x="24012" y="13403"/>
                    <a:pt x="24826" y="13566"/>
                  </a:cubicBezTo>
                  <a:cubicBezTo>
                    <a:pt x="25015" y="13596"/>
                    <a:pt x="25158" y="13611"/>
                    <a:pt x="25276" y="13611"/>
                  </a:cubicBezTo>
                  <a:cubicBezTo>
                    <a:pt x="25638" y="13611"/>
                    <a:pt x="25758" y="13466"/>
                    <a:pt x="26250" y="13159"/>
                  </a:cubicBezTo>
                  <a:cubicBezTo>
                    <a:pt x="26901" y="12752"/>
                    <a:pt x="23483" y="9741"/>
                    <a:pt x="22587" y="9334"/>
                  </a:cubicBezTo>
                  <a:cubicBezTo>
                    <a:pt x="21651" y="8967"/>
                    <a:pt x="18233" y="8967"/>
                    <a:pt x="18233" y="8967"/>
                  </a:cubicBezTo>
                  <a:cubicBezTo>
                    <a:pt x="18233" y="8967"/>
                    <a:pt x="21122" y="7136"/>
                    <a:pt x="21773" y="6851"/>
                  </a:cubicBezTo>
                  <a:cubicBezTo>
                    <a:pt x="21856" y="6822"/>
                    <a:pt x="21946" y="6809"/>
                    <a:pt x="22041" y="6809"/>
                  </a:cubicBezTo>
                  <a:cubicBezTo>
                    <a:pt x="22738" y="6809"/>
                    <a:pt x="23704" y="7502"/>
                    <a:pt x="24134" y="7502"/>
                  </a:cubicBezTo>
                  <a:cubicBezTo>
                    <a:pt x="24405" y="7502"/>
                    <a:pt x="24751" y="7609"/>
                    <a:pt x="25096" y="7609"/>
                  </a:cubicBezTo>
                  <a:cubicBezTo>
                    <a:pt x="25423" y="7609"/>
                    <a:pt x="25748" y="7513"/>
                    <a:pt x="26006" y="7136"/>
                  </a:cubicBezTo>
                  <a:cubicBezTo>
                    <a:pt x="26535" y="6322"/>
                    <a:pt x="22058" y="2904"/>
                    <a:pt x="22058" y="2904"/>
                  </a:cubicBezTo>
                  <a:cubicBezTo>
                    <a:pt x="22058" y="2904"/>
                    <a:pt x="19608" y="0"/>
                    <a:pt x="18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7" name="Google Shape;1867;p35"/>
            <p:cNvSpPr/>
            <p:nvPr/>
          </p:nvSpPr>
          <p:spPr>
            <a:xfrm>
              <a:off x="3852700" y="4326150"/>
              <a:ext cx="674575" cy="486350"/>
            </a:xfrm>
            <a:custGeom>
              <a:avLst/>
              <a:gdLst/>
              <a:ahLst/>
              <a:cxnLst/>
              <a:rect l="l" t="t" r="r" b="b"/>
              <a:pathLst>
                <a:path w="26983" h="19454" extrusionOk="0">
                  <a:moveTo>
                    <a:pt x="26332" y="13227"/>
                  </a:moveTo>
                  <a:lnTo>
                    <a:pt x="26337" y="13230"/>
                  </a:lnTo>
                  <a:lnTo>
                    <a:pt x="26337" y="13230"/>
                  </a:lnTo>
                  <a:cubicBezTo>
                    <a:pt x="26337" y="13230"/>
                    <a:pt x="26337" y="13230"/>
                    <a:pt x="26337" y="13230"/>
                  </a:cubicBezTo>
                  <a:lnTo>
                    <a:pt x="26337" y="13230"/>
                  </a:lnTo>
                  <a:lnTo>
                    <a:pt x="26332" y="13227"/>
                  </a:lnTo>
                  <a:close/>
                  <a:moveTo>
                    <a:pt x="18599" y="652"/>
                  </a:moveTo>
                  <a:cubicBezTo>
                    <a:pt x="18803" y="652"/>
                    <a:pt x="19210" y="814"/>
                    <a:pt x="19576" y="1059"/>
                  </a:cubicBezTo>
                  <a:cubicBezTo>
                    <a:pt x="20187" y="1466"/>
                    <a:pt x="20797" y="2035"/>
                    <a:pt x="21285" y="2564"/>
                  </a:cubicBezTo>
                  <a:cubicBezTo>
                    <a:pt x="21530" y="2809"/>
                    <a:pt x="21733" y="3012"/>
                    <a:pt x="21896" y="3175"/>
                  </a:cubicBezTo>
                  <a:cubicBezTo>
                    <a:pt x="21977" y="3256"/>
                    <a:pt x="22018" y="3338"/>
                    <a:pt x="22059" y="3378"/>
                  </a:cubicBezTo>
                  <a:lnTo>
                    <a:pt x="22099" y="3460"/>
                  </a:lnTo>
                  <a:lnTo>
                    <a:pt x="22181" y="3500"/>
                  </a:lnTo>
                  <a:cubicBezTo>
                    <a:pt x="22181" y="3500"/>
                    <a:pt x="22425" y="3704"/>
                    <a:pt x="22791" y="3989"/>
                  </a:cubicBezTo>
                  <a:cubicBezTo>
                    <a:pt x="23361" y="4436"/>
                    <a:pt x="24175" y="5128"/>
                    <a:pt x="24867" y="5779"/>
                  </a:cubicBezTo>
                  <a:cubicBezTo>
                    <a:pt x="25192" y="6146"/>
                    <a:pt x="25518" y="6471"/>
                    <a:pt x="25721" y="6756"/>
                  </a:cubicBezTo>
                  <a:cubicBezTo>
                    <a:pt x="25843" y="6878"/>
                    <a:pt x="25925" y="7000"/>
                    <a:pt x="25966" y="7082"/>
                  </a:cubicBezTo>
                  <a:cubicBezTo>
                    <a:pt x="26006" y="7204"/>
                    <a:pt x="26006" y="7285"/>
                    <a:pt x="26006" y="7285"/>
                  </a:cubicBezTo>
                  <a:lnTo>
                    <a:pt x="26016" y="7285"/>
                  </a:lnTo>
                  <a:cubicBezTo>
                    <a:pt x="25910" y="7421"/>
                    <a:pt x="25833" y="7492"/>
                    <a:pt x="25721" y="7529"/>
                  </a:cubicBezTo>
                  <a:cubicBezTo>
                    <a:pt x="25640" y="7570"/>
                    <a:pt x="25518" y="7570"/>
                    <a:pt x="25396" y="7570"/>
                  </a:cubicBezTo>
                  <a:cubicBezTo>
                    <a:pt x="25152" y="7570"/>
                    <a:pt x="24826" y="7489"/>
                    <a:pt x="24460" y="7489"/>
                  </a:cubicBezTo>
                  <a:cubicBezTo>
                    <a:pt x="24460" y="7489"/>
                    <a:pt x="24338" y="7448"/>
                    <a:pt x="24175" y="7407"/>
                  </a:cubicBezTo>
                  <a:cubicBezTo>
                    <a:pt x="23971" y="7326"/>
                    <a:pt x="23646" y="7163"/>
                    <a:pt x="23361" y="7041"/>
                  </a:cubicBezTo>
                  <a:cubicBezTo>
                    <a:pt x="23035" y="6919"/>
                    <a:pt x="22710" y="6797"/>
                    <a:pt x="22384" y="6797"/>
                  </a:cubicBezTo>
                  <a:cubicBezTo>
                    <a:pt x="22262" y="6797"/>
                    <a:pt x="22140" y="6797"/>
                    <a:pt x="21977" y="6838"/>
                  </a:cubicBezTo>
                  <a:cubicBezTo>
                    <a:pt x="21774" y="6919"/>
                    <a:pt x="21489" y="7082"/>
                    <a:pt x="21123" y="7326"/>
                  </a:cubicBezTo>
                  <a:cubicBezTo>
                    <a:pt x="20024" y="7936"/>
                    <a:pt x="18396" y="8995"/>
                    <a:pt x="18396" y="8995"/>
                  </a:cubicBezTo>
                  <a:cubicBezTo>
                    <a:pt x="18274" y="9076"/>
                    <a:pt x="18192" y="9239"/>
                    <a:pt x="18233" y="9361"/>
                  </a:cubicBezTo>
                  <a:cubicBezTo>
                    <a:pt x="18274" y="9524"/>
                    <a:pt x="18437" y="9605"/>
                    <a:pt x="18559" y="9605"/>
                  </a:cubicBezTo>
                  <a:lnTo>
                    <a:pt x="19128" y="9605"/>
                  </a:lnTo>
                  <a:cubicBezTo>
                    <a:pt x="19617" y="9605"/>
                    <a:pt x="20390" y="9646"/>
                    <a:pt x="21123" y="9686"/>
                  </a:cubicBezTo>
                  <a:cubicBezTo>
                    <a:pt x="21448" y="9727"/>
                    <a:pt x="21814" y="9768"/>
                    <a:pt x="22099" y="9808"/>
                  </a:cubicBezTo>
                  <a:cubicBezTo>
                    <a:pt x="22425" y="9849"/>
                    <a:pt x="22669" y="9931"/>
                    <a:pt x="22791" y="9971"/>
                  </a:cubicBezTo>
                  <a:cubicBezTo>
                    <a:pt x="22913" y="10053"/>
                    <a:pt x="23280" y="10256"/>
                    <a:pt x="23646" y="10541"/>
                  </a:cubicBezTo>
                  <a:cubicBezTo>
                    <a:pt x="24216" y="10989"/>
                    <a:pt x="24907" y="11599"/>
                    <a:pt x="25436" y="12169"/>
                  </a:cubicBezTo>
                  <a:cubicBezTo>
                    <a:pt x="25721" y="12454"/>
                    <a:pt x="25966" y="12698"/>
                    <a:pt x="26128" y="12942"/>
                  </a:cubicBezTo>
                  <a:cubicBezTo>
                    <a:pt x="26210" y="13024"/>
                    <a:pt x="26250" y="13146"/>
                    <a:pt x="26291" y="13186"/>
                  </a:cubicBezTo>
                  <a:lnTo>
                    <a:pt x="26311" y="13245"/>
                  </a:lnTo>
                  <a:lnTo>
                    <a:pt x="26311" y="13245"/>
                  </a:lnTo>
                  <a:cubicBezTo>
                    <a:pt x="26097" y="13370"/>
                    <a:pt x="25990" y="13441"/>
                    <a:pt x="25884" y="13512"/>
                  </a:cubicBezTo>
                  <a:cubicBezTo>
                    <a:pt x="25762" y="13553"/>
                    <a:pt x="25721" y="13553"/>
                    <a:pt x="25599" y="13553"/>
                  </a:cubicBezTo>
                  <a:cubicBezTo>
                    <a:pt x="25518" y="13553"/>
                    <a:pt x="25396" y="13553"/>
                    <a:pt x="25192" y="13512"/>
                  </a:cubicBezTo>
                  <a:cubicBezTo>
                    <a:pt x="25070" y="13512"/>
                    <a:pt x="24785" y="13431"/>
                    <a:pt x="24541" y="13308"/>
                  </a:cubicBezTo>
                  <a:cubicBezTo>
                    <a:pt x="24134" y="13105"/>
                    <a:pt x="23646" y="12861"/>
                    <a:pt x="23320" y="12657"/>
                  </a:cubicBezTo>
                  <a:cubicBezTo>
                    <a:pt x="23117" y="12535"/>
                    <a:pt x="22954" y="12454"/>
                    <a:pt x="22873" y="12372"/>
                  </a:cubicBezTo>
                  <a:cubicBezTo>
                    <a:pt x="22750" y="12291"/>
                    <a:pt x="22710" y="12250"/>
                    <a:pt x="22710" y="12250"/>
                  </a:cubicBezTo>
                  <a:cubicBezTo>
                    <a:pt x="22628" y="12210"/>
                    <a:pt x="22547" y="12210"/>
                    <a:pt x="22466" y="12210"/>
                  </a:cubicBezTo>
                  <a:lnTo>
                    <a:pt x="18925" y="12861"/>
                  </a:lnTo>
                  <a:cubicBezTo>
                    <a:pt x="18803" y="12901"/>
                    <a:pt x="18681" y="12983"/>
                    <a:pt x="18640" y="13105"/>
                  </a:cubicBezTo>
                  <a:cubicBezTo>
                    <a:pt x="18599" y="13227"/>
                    <a:pt x="18640" y="13349"/>
                    <a:pt x="18721" y="13431"/>
                  </a:cubicBezTo>
                  <a:cubicBezTo>
                    <a:pt x="18721" y="13431"/>
                    <a:pt x="19251" y="14000"/>
                    <a:pt x="19861" y="14611"/>
                  </a:cubicBezTo>
                  <a:cubicBezTo>
                    <a:pt x="20471" y="15262"/>
                    <a:pt x="21163" y="15954"/>
                    <a:pt x="21530" y="16239"/>
                  </a:cubicBezTo>
                  <a:cubicBezTo>
                    <a:pt x="21692" y="16361"/>
                    <a:pt x="21896" y="16483"/>
                    <a:pt x="22181" y="16605"/>
                  </a:cubicBezTo>
                  <a:cubicBezTo>
                    <a:pt x="22547" y="16808"/>
                    <a:pt x="22995" y="17012"/>
                    <a:pt x="23280" y="17215"/>
                  </a:cubicBezTo>
                  <a:cubicBezTo>
                    <a:pt x="23442" y="17337"/>
                    <a:pt x="23605" y="17419"/>
                    <a:pt x="23646" y="17500"/>
                  </a:cubicBezTo>
                  <a:lnTo>
                    <a:pt x="23722" y="17576"/>
                  </a:lnTo>
                  <a:lnTo>
                    <a:pt x="23722" y="17576"/>
                  </a:lnTo>
                  <a:cubicBezTo>
                    <a:pt x="23714" y="17588"/>
                    <a:pt x="23694" y="17598"/>
                    <a:pt x="23646" y="17622"/>
                  </a:cubicBezTo>
                  <a:cubicBezTo>
                    <a:pt x="23280" y="17867"/>
                    <a:pt x="22995" y="17948"/>
                    <a:pt x="22710" y="17948"/>
                  </a:cubicBezTo>
                  <a:cubicBezTo>
                    <a:pt x="22466" y="17948"/>
                    <a:pt x="22221" y="17907"/>
                    <a:pt x="21896" y="17744"/>
                  </a:cubicBezTo>
                  <a:cubicBezTo>
                    <a:pt x="21611" y="17622"/>
                    <a:pt x="21285" y="17419"/>
                    <a:pt x="20878" y="17134"/>
                  </a:cubicBezTo>
                  <a:cubicBezTo>
                    <a:pt x="20187" y="16646"/>
                    <a:pt x="19128" y="16076"/>
                    <a:pt x="18152" y="15587"/>
                  </a:cubicBezTo>
                  <a:cubicBezTo>
                    <a:pt x="17704" y="15343"/>
                    <a:pt x="17216" y="15140"/>
                    <a:pt x="16849" y="14977"/>
                  </a:cubicBezTo>
                  <a:cubicBezTo>
                    <a:pt x="16646" y="14896"/>
                    <a:pt x="16483" y="14814"/>
                    <a:pt x="16361" y="14774"/>
                  </a:cubicBezTo>
                  <a:cubicBezTo>
                    <a:pt x="16198" y="14733"/>
                    <a:pt x="16076" y="14692"/>
                    <a:pt x="15954" y="14692"/>
                  </a:cubicBezTo>
                  <a:cubicBezTo>
                    <a:pt x="15791" y="14692"/>
                    <a:pt x="15669" y="14774"/>
                    <a:pt x="15547" y="14814"/>
                  </a:cubicBezTo>
                  <a:cubicBezTo>
                    <a:pt x="15344" y="14936"/>
                    <a:pt x="15140" y="15099"/>
                    <a:pt x="14855" y="15303"/>
                  </a:cubicBezTo>
                  <a:cubicBezTo>
                    <a:pt x="14123" y="15913"/>
                    <a:pt x="12983" y="16849"/>
                    <a:pt x="11518" y="17337"/>
                  </a:cubicBezTo>
                  <a:cubicBezTo>
                    <a:pt x="10379" y="17744"/>
                    <a:pt x="8913" y="17907"/>
                    <a:pt x="7733" y="18029"/>
                  </a:cubicBezTo>
                  <a:cubicBezTo>
                    <a:pt x="7163" y="18070"/>
                    <a:pt x="6675" y="18111"/>
                    <a:pt x="6309" y="18111"/>
                  </a:cubicBezTo>
                  <a:lnTo>
                    <a:pt x="5698" y="18111"/>
                  </a:lnTo>
                  <a:cubicBezTo>
                    <a:pt x="5617" y="18111"/>
                    <a:pt x="5536" y="18151"/>
                    <a:pt x="5454" y="18233"/>
                  </a:cubicBezTo>
                  <a:lnTo>
                    <a:pt x="5088" y="18599"/>
                  </a:lnTo>
                  <a:lnTo>
                    <a:pt x="1384" y="14163"/>
                  </a:lnTo>
                  <a:lnTo>
                    <a:pt x="1344" y="14122"/>
                  </a:lnTo>
                  <a:lnTo>
                    <a:pt x="815" y="13715"/>
                  </a:lnTo>
                  <a:lnTo>
                    <a:pt x="2239" y="12291"/>
                  </a:lnTo>
                  <a:lnTo>
                    <a:pt x="2239" y="12291"/>
                  </a:lnTo>
                  <a:lnTo>
                    <a:pt x="2239" y="12291"/>
                  </a:lnTo>
                  <a:cubicBezTo>
                    <a:pt x="2280" y="12250"/>
                    <a:pt x="5698" y="9402"/>
                    <a:pt x="7326" y="6431"/>
                  </a:cubicBezTo>
                  <a:cubicBezTo>
                    <a:pt x="8018" y="5169"/>
                    <a:pt x="8588" y="4314"/>
                    <a:pt x="9117" y="3785"/>
                  </a:cubicBezTo>
                  <a:cubicBezTo>
                    <a:pt x="9605" y="3297"/>
                    <a:pt x="10012" y="3134"/>
                    <a:pt x="10419" y="3134"/>
                  </a:cubicBezTo>
                  <a:cubicBezTo>
                    <a:pt x="10541" y="3134"/>
                    <a:pt x="10623" y="3134"/>
                    <a:pt x="10745" y="3175"/>
                  </a:cubicBezTo>
                  <a:cubicBezTo>
                    <a:pt x="11966" y="3419"/>
                    <a:pt x="12902" y="3419"/>
                    <a:pt x="12942" y="3419"/>
                  </a:cubicBezTo>
                  <a:lnTo>
                    <a:pt x="13105" y="3378"/>
                  </a:lnTo>
                  <a:cubicBezTo>
                    <a:pt x="13105" y="3378"/>
                    <a:pt x="13349" y="3256"/>
                    <a:pt x="13756" y="3012"/>
                  </a:cubicBezTo>
                  <a:cubicBezTo>
                    <a:pt x="14408" y="2646"/>
                    <a:pt x="15344" y="2117"/>
                    <a:pt x="16280" y="1628"/>
                  </a:cubicBezTo>
                  <a:cubicBezTo>
                    <a:pt x="17175" y="1140"/>
                    <a:pt x="18111" y="733"/>
                    <a:pt x="18518" y="692"/>
                  </a:cubicBezTo>
                  <a:lnTo>
                    <a:pt x="18599" y="652"/>
                  </a:lnTo>
                  <a:close/>
                  <a:moveTo>
                    <a:pt x="18355" y="0"/>
                  </a:moveTo>
                  <a:cubicBezTo>
                    <a:pt x="17989" y="82"/>
                    <a:pt x="17460" y="285"/>
                    <a:pt x="16890" y="570"/>
                  </a:cubicBezTo>
                  <a:cubicBezTo>
                    <a:pt x="15315" y="1303"/>
                    <a:pt x="13246" y="2530"/>
                    <a:pt x="12818" y="2768"/>
                  </a:cubicBezTo>
                  <a:lnTo>
                    <a:pt x="12780" y="2768"/>
                  </a:lnTo>
                  <a:cubicBezTo>
                    <a:pt x="12495" y="2727"/>
                    <a:pt x="11762" y="2686"/>
                    <a:pt x="10908" y="2524"/>
                  </a:cubicBezTo>
                  <a:cubicBezTo>
                    <a:pt x="10745" y="2483"/>
                    <a:pt x="10582" y="2442"/>
                    <a:pt x="10419" y="2442"/>
                  </a:cubicBezTo>
                  <a:cubicBezTo>
                    <a:pt x="9809" y="2442"/>
                    <a:pt x="9198" y="2727"/>
                    <a:pt x="8629" y="3338"/>
                  </a:cubicBezTo>
                  <a:cubicBezTo>
                    <a:pt x="8018" y="3907"/>
                    <a:pt x="7448" y="4803"/>
                    <a:pt x="6716" y="6105"/>
                  </a:cubicBezTo>
                  <a:cubicBezTo>
                    <a:pt x="5983" y="7489"/>
                    <a:pt x="4722" y="8913"/>
                    <a:pt x="3704" y="9971"/>
                  </a:cubicBezTo>
                  <a:cubicBezTo>
                    <a:pt x="3175" y="10500"/>
                    <a:pt x="2687" y="10948"/>
                    <a:pt x="2361" y="11274"/>
                  </a:cubicBezTo>
                  <a:cubicBezTo>
                    <a:pt x="2198" y="11436"/>
                    <a:pt x="2076" y="11558"/>
                    <a:pt x="1954" y="11640"/>
                  </a:cubicBezTo>
                  <a:cubicBezTo>
                    <a:pt x="1873" y="11721"/>
                    <a:pt x="1832" y="11762"/>
                    <a:pt x="1832" y="11762"/>
                  </a:cubicBezTo>
                  <a:lnTo>
                    <a:pt x="1791" y="11803"/>
                  </a:lnTo>
                  <a:lnTo>
                    <a:pt x="82" y="13471"/>
                  </a:lnTo>
                  <a:cubicBezTo>
                    <a:pt x="41" y="13553"/>
                    <a:pt x="1" y="13634"/>
                    <a:pt x="1" y="13756"/>
                  </a:cubicBezTo>
                  <a:cubicBezTo>
                    <a:pt x="1" y="13838"/>
                    <a:pt x="41" y="13919"/>
                    <a:pt x="123" y="14000"/>
                  </a:cubicBezTo>
                  <a:lnTo>
                    <a:pt x="896" y="14611"/>
                  </a:lnTo>
                  <a:lnTo>
                    <a:pt x="4803" y="19332"/>
                  </a:lnTo>
                  <a:cubicBezTo>
                    <a:pt x="4844" y="19413"/>
                    <a:pt x="4925" y="19454"/>
                    <a:pt x="5047" y="19454"/>
                  </a:cubicBezTo>
                  <a:cubicBezTo>
                    <a:pt x="5129" y="19454"/>
                    <a:pt x="5210" y="19413"/>
                    <a:pt x="5291" y="19332"/>
                  </a:cubicBezTo>
                  <a:lnTo>
                    <a:pt x="5822" y="18801"/>
                  </a:lnTo>
                  <a:lnTo>
                    <a:pt x="5822" y="18801"/>
                  </a:lnTo>
                  <a:cubicBezTo>
                    <a:pt x="6107" y="18797"/>
                    <a:pt x="6862" y="18776"/>
                    <a:pt x="7815" y="18680"/>
                  </a:cubicBezTo>
                  <a:cubicBezTo>
                    <a:pt x="8995" y="18599"/>
                    <a:pt x="10501" y="18396"/>
                    <a:pt x="11722" y="17989"/>
                  </a:cubicBezTo>
                  <a:cubicBezTo>
                    <a:pt x="12942" y="17582"/>
                    <a:pt x="13960" y="16890"/>
                    <a:pt x="14692" y="16320"/>
                  </a:cubicBezTo>
                  <a:cubicBezTo>
                    <a:pt x="15059" y="16035"/>
                    <a:pt x="15344" y="15791"/>
                    <a:pt x="15588" y="15628"/>
                  </a:cubicBezTo>
                  <a:cubicBezTo>
                    <a:pt x="15710" y="15506"/>
                    <a:pt x="15791" y="15465"/>
                    <a:pt x="15873" y="15425"/>
                  </a:cubicBezTo>
                  <a:lnTo>
                    <a:pt x="15954" y="15384"/>
                  </a:lnTo>
                  <a:cubicBezTo>
                    <a:pt x="16035" y="15384"/>
                    <a:pt x="16361" y="15506"/>
                    <a:pt x="16687" y="15628"/>
                  </a:cubicBezTo>
                  <a:cubicBezTo>
                    <a:pt x="17785" y="16076"/>
                    <a:pt x="19576" y="17053"/>
                    <a:pt x="20471" y="17663"/>
                  </a:cubicBezTo>
                  <a:cubicBezTo>
                    <a:pt x="20878" y="17989"/>
                    <a:pt x="21285" y="18192"/>
                    <a:pt x="21611" y="18355"/>
                  </a:cubicBezTo>
                  <a:cubicBezTo>
                    <a:pt x="21977" y="18518"/>
                    <a:pt x="22343" y="18640"/>
                    <a:pt x="22710" y="18640"/>
                  </a:cubicBezTo>
                  <a:cubicBezTo>
                    <a:pt x="23157" y="18640"/>
                    <a:pt x="23564" y="18477"/>
                    <a:pt x="24012" y="18233"/>
                  </a:cubicBezTo>
                  <a:cubicBezTo>
                    <a:pt x="24134" y="18151"/>
                    <a:pt x="24216" y="18070"/>
                    <a:pt x="24297" y="17948"/>
                  </a:cubicBezTo>
                  <a:cubicBezTo>
                    <a:pt x="24378" y="17867"/>
                    <a:pt x="24419" y="17704"/>
                    <a:pt x="24419" y="17582"/>
                  </a:cubicBezTo>
                  <a:cubicBezTo>
                    <a:pt x="24419" y="17419"/>
                    <a:pt x="24338" y="17297"/>
                    <a:pt x="24297" y="17175"/>
                  </a:cubicBezTo>
                  <a:cubicBezTo>
                    <a:pt x="24134" y="16971"/>
                    <a:pt x="23971" y="16849"/>
                    <a:pt x="23727" y="16686"/>
                  </a:cubicBezTo>
                  <a:cubicBezTo>
                    <a:pt x="23442" y="16483"/>
                    <a:pt x="23035" y="16320"/>
                    <a:pt x="22710" y="16157"/>
                  </a:cubicBezTo>
                  <a:cubicBezTo>
                    <a:pt x="22384" y="15954"/>
                    <a:pt x="22059" y="15791"/>
                    <a:pt x="21937" y="15710"/>
                  </a:cubicBezTo>
                  <a:cubicBezTo>
                    <a:pt x="21652" y="15465"/>
                    <a:pt x="20960" y="14774"/>
                    <a:pt x="20349" y="14163"/>
                  </a:cubicBezTo>
                  <a:cubicBezTo>
                    <a:pt x="20094" y="13891"/>
                    <a:pt x="19853" y="13640"/>
                    <a:pt x="19659" y="13440"/>
                  </a:cubicBezTo>
                  <a:lnTo>
                    <a:pt x="19659" y="13440"/>
                  </a:lnTo>
                  <a:lnTo>
                    <a:pt x="22486" y="12920"/>
                  </a:lnTo>
                  <a:lnTo>
                    <a:pt x="22486" y="12920"/>
                  </a:lnTo>
                  <a:cubicBezTo>
                    <a:pt x="22662" y="13041"/>
                    <a:pt x="22985" y="13256"/>
                    <a:pt x="23361" y="13471"/>
                  </a:cubicBezTo>
                  <a:cubicBezTo>
                    <a:pt x="23646" y="13593"/>
                    <a:pt x="23971" y="13756"/>
                    <a:pt x="24256" y="13919"/>
                  </a:cubicBezTo>
                  <a:cubicBezTo>
                    <a:pt x="24541" y="14041"/>
                    <a:pt x="24826" y="14163"/>
                    <a:pt x="25070" y="14204"/>
                  </a:cubicBezTo>
                  <a:cubicBezTo>
                    <a:pt x="25274" y="14244"/>
                    <a:pt x="25436" y="14244"/>
                    <a:pt x="25599" y="14244"/>
                  </a:cubicBezTo>
                  <a:cubicBezTo>
                    <a:pt x="25843" y="14244"/>
                    <a:pt x="26047" y="14204"/>
                    <a:pt x="26210" y="14082"/>
                  </a:cubicBezTo>
                  <a:cubicBezTo>
                    <a:pt x="26372" y="14000"/>
                    <a:pt x="26535" y="13919"/>
                    <a:pt x="26739" y="13756"/>
                  </a:cubicBezTo>
                  <a:cubicBezTo>
                    <a:pt x="26820" y="13715"/>
                    <a:pt x="26902" y="13634"/>
                    <a:pt x="26942" y="13553"/>
                  </a:cubicBezTo>
                  <a:cubicBezTo>
                    <a:pt x="26983" y="13471"/>
                    <a:pt x="26983" y="13390"/>
                    <a:pt x="26983" y="13308"/>
                  </a:cubicBezTo>
                  <a:cubicBezTo>
                    <a:pt x="26983" y="13105"/>
                    <a:pt x="26942" y="12942"/>
                    <a:pt x="26820" y="12779"/>
                  </a:cubicBezTo>
                  <a:cubicBezTo>
                    <a:pt x="26657" y="12494"/>
                    <a:pt x="26413" y="12169"/>
                    <a:pt x="26088" y="11843"/>
                  </a:cubicBezTo>
                  <a:cubicBezTo>
                    <a:pt x="25599" y="11314"/>
                    <a:pt x="24989" y="10785"/>
                    <a:pt x="24460" y="10338"/>
                  </a:cubicBezTo>
                  <a:cubicBezTo>
                    <a:pt x="24175" y="10093"/>
                    <a:pt x="23890" y="9890"/>
                    <a:pt x="23646" y="9727"/>
                  </a:cubicBezTo>
                  <a:cubicBezTo>
                    <a:pt x="23402" y="9564"/>
                    <a:pt x="23198" y="9442"/>
                    <a:pt x="23035" y="9361"/>
                  </a:cubicBezTo>
                  <a:cubicBezTo>
                    <a:pt x="22750" y="9239"/>
                    <a:pt x="22343" y="9157"/>
                    <a:pt x="21896" y="9117"/>
                  </a:cubicBezTo>
                  <a:cubicBezTo>
                    <a:pt x="21202" y="9015"/>
                    <a:pt x="20376" y="8964"/>
                    <a:pt x="19719" y="8938"/>
                  </a:cubicBezTo>
                  <a:lnTo>
                    <a:pt x="19719" y="8938"/>
                  </a:lnTo>
                  <a:cubicBezTo>
                    <a:pt x="19893" y="8826"/>
                    <a:pt x="20079" y="8707"/>
                    <a:pt x="20268" y="8588"/>
                  </a:cubicBezTo>
                  <a:cubicBezTo>
                    <a:pt x="20675" y="8343"/>
                    <a:pt x="21082" y="8099"/>
                    <a:pt x="21448" y="7896"/>
                  </a:cubicBezTo>
                  <a:cubicBezTo>
                    <a:pt x="21814" y="7692"/>
                    <a:pt x="22099" y="7529"/>
                    <a:pt x="22262" y="7489"/>
                  </a:cubicBezTo>
                  <a:cubicBezTo>
                    <a:pt x="22262" y="7489"/>
                    <a:pt x="22303" y="7448"/>
                    <a:pt x="22384" y="7448"/>
                  </a:cubicBezTo>
                  <a:cubicBezTo>
                    <a:pt x="22588" y="7448"/>
                    <a:pt x="22995" y="7611"/>
                    <a:pt x="23361" y="7774"/>
                  </a:cubicBezTo>
                  <a:cubicBezTo>
                    <a:pt x="23564" y="7855"/>
                    <a:pt x="23727" y="7977"/>
                    <a:pt x="23931" y="8018"/>
                  </a:cubicBezTo>
                  <a:cubicBezTo>
                    <a:pt x="24093" y="8099"/>
                    <a:pt x="24297" y="8140"/>
                    <a:pt x="24460" y="8181"/>
                  </a:cubicBezTo>
                  <a:cubicBezTo>
                    <a:pt x="24489" y="8175"/>
                    <a:pt x="24520" y="8172"/>
                    <a:pt x="24554" y="8172"/>
                  </a:cubicBezTo>
                  <a:cubicBezTo>
                    <a:pt x="24758" y="8172"/>
                    <a:pt x="25047" y="8262"/>
                    <a:pt x="25396" y="8262"/>
                  </a:cubicBezTo>
                  <a:cubicBezTo>
                    <a:pt x="25599" y="8262"/>
                    <a:pt x="25803" y="8221"/>
                    <a:pt x="26047" y="8140"/>
                  </a:cubicBezTo>
                  <a:cubicBezTo>
                    <a:pt x="26250" y="8018"/>
                    <a:pt x="26454" y="7855"/>
                    <a:pt x="26617" y="7611"/>
                  </a:cubicBezTo>
                  <a:cubicBezTo>
                    <a:pt x="26657" y="7529"/>
                    <a:pt x="26698" y="7407"/>
                    <a:pt x="26698" y="7285"/>
                  </a:cubicBezTo>
                  <a:cubicBezTo>
                    <a:pt x="26698" y="7041"/>
                    <a:pt x="26617" y="6838"/>
                    <a:pt x="26495" y="6634"/>
                  </a:cubicBezTo>
                  <a:cubicBezTo>
                    <a:pt x="26250" y="6268"/>
                    <a:pt x="25925" y="5902"/>
                    <a:pt x="25518" y="5495"/>
                  </a:cubicBezTo>
                  <a:cubicBezTo>
                    <a:pt x="24370" y="4347"/>
                    <a:pt x="22792" y="3128"/>
                    <a:pt x="22606" y="2985"/>
                  </a:cubicBezTo>
                  <a:lnTo>
                    <a:pt x="22606" y="2985"/>
                  </a:lnTo>
                  <a:cubicBezTo>
                    <a:pt x="22489" y="2847"/>
                    <a:pt x="21931" y="2197"/>
                    <a:pt x="21245" y="1547"/>
                  </a:cubicBezTo>
                  <a:cubicBezTo>
                    <a:pt x="20838" y="1140"/>
                    <a:pt x="20390" y="774"/>
                    <a:pt x="19942" y="489"/>
                  </a:cubicBezTo>
                  <a:cubicBezTo>
                    <a:pt x="19495" y="204"/>
                    <a:pt x="19047" y="0"/>
                    <a:pt x="185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8" name="Google Shape;1868;p35"/>
            <p:cNvSpPr/>
            <p:nvPr/>
          </p:nvSpPr>
          <p:spPr>
            <a:xfrm>
              <a:off x="4208800" y="4389225"/>
              <a:ext cx="212675" cy="101775"/>
            </a:xfrm>
            <a:custGeom>
              <a:avLst/>
              <a:gdLst/>
              <a:ahLst/>
              <a:cxnLst/>
              <a:rect l="l" t="t" r="r" b="b"/>
              <a:pathLst>
                <a:path w="8507" h="4071" extrusionOk="0">
                  <a:moveTo>
                    <a:pt x="6756" y="1"/>
                  </a:moveTo>
                  <a:cubicBezTo>
                    <a:pt x="6512" y="1"/>
                    <a:pt x="6268" y="41"/>
                    <a:pt x="6024" y="123"/>
                  </a:cubicBezTo>
                  <a:cubicBezTo>
                    <a:pt x="5617" y="367"/>
                    <a:pt x="4152" y="1181"/>
                    <a:pt x="2809" y="1954"/>
                  </a:cubicBezTo>
                  <a:cubicBezTo>
                    <a:pt x="1466" y="2727"/>
                    <a:pt x="204" y="3419"/>
                    <a:pt x="204" y="3419"/>
                  </a:cubicBezTo>
                  <a:cubicBezTo>
                    <a:pt x="41" y="3541"/>
                    <a:pt x="1" y="3745"/>
                    <a:pt x="82" y="3908"/>
                  </a:cubicBezTo>
                  <a:cubicBezTo>
                    <a:pt x="164" y="4016"/>
                    <a:pt x="281" y="4070"/>
                    <a:pt x="399" y="4070"/>
                  </a:cubicBezTo>
                  <a:cubicBezTo>
                    <a:pt x="457" y="4070"/>
                    <a:pt x="516" y="4057"/>
                    <a:pt x="571" y="4030"/>
                  </a:cubicBezTo>
                  <a:cubicBezTo>
                    <a:pt x="571" y="4030"/>
                    <a:pt x="855" y="3826"/>
                    <a:pt x="1344" y="3582"/>
                  </a:cubicBezTo>
                  <a:cubicBezTo>
                    <a:pt x="2076" y="3134"/>
                    <a:pt x="3175" y="2524"/>
                    <a:pt x="4152" y="1954"/>
                  </a:cubicBezTo>
                  <a:cubicBezTo>
                    <a:pt x="5169" y="1384"/>
                    <a:pt x="6024" y="896"/>
                    <a:pt x="6309" y="733"/>
                  </a:cubicBezTo>
                  <a:cubicBezTo>
                    <a:pt x="6431" y="693"/>
                    <a:pt x="6594" y="652"/>
                    <a:pt x="6756" y="652"/>
                  </a:cubicBezTo>
                  <a:cubicBezTo>
                    <a:pt x="7041" y="652"/>
                    <a:pt x="7326" y="733"/>
                    <a:pt x="7570" y="815"/>
                  </a:cubicBezTo>
                  <a:cubicBezTo>
                    <a:pt x="7693" y="855"/>
                    <a:pt x="7815" y="937"/>
                    <a:pt x="7855" y="937"/>
                  </a:cubicBezTo>
                  <a:lnTo>
                    <a:pt x="7937" y="977"/>
                  </a:lnTo>
                  <a:lnTo>
                    <a:pt x="7977" y="1018"/>
                  </a:lnTo>
                  <a:cubicBezTo>
                    <a:pt x="8021" y="1040"/>
                    <a:pt x="8068" y="1050"/>
                    <a:pt x="8114" y="1050"/>
                  </a:cubicBezTo>
                  <a:cubicBezTo>
                    <a:pt x="8240" y="1050"/>
                    <a:pt x="8365" y="974"/>
                    <a:pt x="8425" y="855"/>
                  </a:cubicBezTo>
                  <a:cubicBezTo>
                    <a:pt x="8506" y="693"/>
                    <a:pt x="8466" y="489"/>
                    <a:pt x="8303" y="408"/>
                  </a:cubicBezTo>
                  <a:cubicBezTo>
                    <a:pt x="8262" y="408"/>
                    <a:pt x="7570"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9" name="Google Shape;1869;p35"/>
            <p:cNvSpPr/>
            <p:nvPr/>
          </p:nvSpPr>
          <p:spPr>
            <a:xfrm>
              <a:off x="4107075" y="4395325"/>
              <a:ext cx="78350" cy="56000"/>
            </a:xfrm>
            <a:custGeom>
              <a:avLst/>
              <a:gdLst/>
              <a:ahLst/>
              <a:cxnLst/>
              <a:rect l="l" t="t" r="r" b="b"/>
              <a:pathLst>
                <a:path w="3134" h="2240" extrusionOk="0">
                  <a:moveTo>
                    <a:pt x="2736" y="1"/>
                  </a:moveTo>
                  <a:cubicBezTo>
                    <a:pt x="2677" y="1"/>
                    <a:pt x="2618" y="14"/>
                    <a:pt x="2564" y="42"/>
                  </a:cubicBezTo>
                  <a:lnTo>
                    <a:pt x="204" y="1629"/>
                  </a:lnTo>
                  <a:cubicBezTo>
                    <a:pt x="41" y="1710"/>
                    <a:pt x="0" y="1954"/>
                    <a:pt x="122" y="2076"/>
                  </a:cubicBezTo>
                  <a:cubicBezTo>
                    <a:pt x="176" y="2185"/>
                    <a:pt x="285" y="2239"/>
                    <a:pt x="399" y="2239"/>
                  </a:cubicBezTo>
                  <a:cubicBezTo>
                    <a:pt x="457" y="2239"/>
                    <a:pt x="516" y="2226"/>
                    <a:pt x="570" y="2199"/>
                  </a:cubicBezTo>
                  <a:lnTo>
                    <a:pt x="2930" y="611"/>
                  </a:lnTo>
                  <a:cubicBezTo>
                    <a:pt x="3093" y="530"/>
                    <a:pt x="3134" y="286"/>
                    <a:pt x="3052" y="164"/>
                  </a:cubicBezTo>
                  <a:cubicBezTo>
                    <a:pt x="2971" y="55"/>
                    <a:pt x="2853" y="1"/>
                    <a:pt x="2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0" name="Google Shape;1870;p35"/>
            <p:cNvSpPr/>
            <p:nvPr/>
          </p:nvSpPr>
          <p:spPr>
            <a:xfrm>
              <a:off x="3132375" y="4321475"/>
              <a:ext cx="590625" cy="357750"/>
            </a:xfrm>
            <a:custGeom>
              <a:avLst/>
              <a:gdLst/>
              <a:ahLst/>
              <a:cxnLst/>
              <a:rect l="l" t="t" r="r" b="b"/>
              <a:pathLst>
                <a:path w="23625" h="14310" extrusionOk="0">
                  <a:moveTo>
                    <a:pt x="14225" y="1"/>
                  </a:moveTo>
                  <a:cubicBezTo>
                    <a:pt x="14163" y="1"/>
                    <a:pt x="14101" y="8"/>
                    <a:pt x="14041" y="25"/>
                  </a:cubicBezTo>
                  <a:cubicBezTo>
                    <a:pt x="12983" y="269"/>
                    <a:pt x="12209" y="1042"/>
                    <a:pt x="12209" y="1042"/>
                  </a:cubicBezTo>
                  <a:cubicBezTo>
                    <a:pt x="12209" y="1042"/>
                    <a:pt x="11762" y="795"/>
                    <a:pt x="11144" y="795"/>
                  </a:cubicBezTo>
                  <a:cubicBezTo>
                    <a:pt x="10757" y="795"/>
                    <a:pt x="10303" y="892"/>
                    <a:pt x="9849" y="1205"/>
                  </a:cubicBezTo>
                  <a:cubicBezTo>
                    <a:pt x="8669" y="1978"/>
                    <a:pt x="7489" y="2222"/>
                    <a:pt x="6186" y="3280"/>
                  </a:cubicBezTo>
                  <a:cubicBezTo>
                    <a:pt x="4884" y="4339"/>
                    <a:pt x="1058" y="6821"/>
                    <a:pt x="529" y="7757"/>
                  </a:cubicBezTo>
                  <a:cubicBezTo>
                    <a:pt x="0" y="8652"/>
                    <a:pt x="7244" y="14309"/>
                    <a:pt x="7244" y="14309"/>
                  </a:cubicBezTo>
                  <a:cubicBezTo>
                    <a:pt x="7244" y="14309"/>
                    <a:pt x="15872" y="14187"/>
                    <a:pt x="17215" y="13373"/>
                  </a:cubicBezTo>
                  <a:cubicBezTo>
                    <a:pt x="18517" y="12600"/>
                    <a:pt x="21651" y="10362"/>
                    <a:pt x="21814" y="9466"/>
                  </a:cubicBezTo>
                  <a:cubicBezTo>
                    <a:pt x="21903" y="8786"/>
                    <a:pt x="21497" y="8320"/>
                    <a:pt x="20768" y="8320"/>
                  </a:cubicBezTo>
                  <a:cubicBezTo>
                    <a:pt x="20494" y="8320"/>
                    <a:pt x="20175" y="8386"/>
                    <a:pt x="19820" y="8530"/>
                  </a:cubicBezTo>
                  <a:cubicBezTo>
                    <a:pt x="18517" y="9059"/>
                    <a:pt x="15099" y="10362"/>
                    <a:pt x="14570" y="10362"/>
                  </a:cubicBezTo>
                  <a:cubicBezTo>
                    <a:pt x="14041" y="10362"/>
                    <a:pt x="11802" y="9589"/>
                    <a:pt x="11802" y="9589"/>
                  </a:cubicBezTo>
                  <a:cubicBezTo>
                    <a:pt x="11802" y="9589"/>
                    <a:pt x="15628" y="6170"/>
                    <a:pt x="17215" y="5275"/>
                  </a:cubicBezTo>
                  <a:cubicBezTo>
                    <a:pt x="17887" y="4868"/>
                    <a:pt x="18589" y="4715"/>
                    <a:pt x="19245" y="4715"/>
                  </a:cubicBezTo>
                  <a:cubicBezTo>
                    <a:pt x="20100" y="4715"/>
                    <a:pt x="20877" y="4975"/>
                    <a:pt x="21407" y="5275"/>
                  </a:cubicBezTo>
                  <a:cubicBezTo>
                    <a:pt x="21515" y="5334"/>
                    <a:pt x="21632" y="5361"/>
                    <a:pt x="21752" y="5361"/>
                  </a:cubicBezTo>
                  <a:cubicBezTo>
                    <a:pt x="22618" y="5361"/>
                    <a:pt x="23624" y="3945"/>
                    <a:pt x="22587" y="3158"/>
                  </a:cubicBezTo>
                  <a:cubicBezTo>
                    <a:pt x="21503" y="2298"/>
                    <a:pt x="19971" y="1679"/>
                    <a:pt x="18719" y="1679"/>
                  </a:cubicBezTo>
                  <a:cubicBezTo>
                    <a:pt x="18609" y="1679"/>
                    <a:pt x="18501" y="1683"/>
                    <a:pt x="18395" y="1693"/>
                  </a:cubicBezTo>
                  <a:cubicBezTo>
                    <a:pt x="17052" y="1856"/>
                    <a:pt x="16564" y="2100"/>
                    <a:pt x="16564" y="2100"/>
                  </a:cubicBezTo>
                  <a:cubicBezTo>
                    <a:pt x="16564" y="2100"/>
                    <a:pt x="15261" y="1"/>
                    <a:pt x="14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1" name="Google Shape;1871;p35"/>
            <p:cNvSpPr/>
            <p:nvPr/>
          </p:nvSpPr>
          <p:spPr>
            <a:xfrm>
              <a:off x="3136450" y="4312925"/>
              <a:ext cx="579950" cy="374425"/>
            </a:xfrm>
            <a:custGeom>
              <a:avLst/>
              <a:gdLst/>
              <a:ahLst/>
              <a:cxnLst/>
              <a:rect l="l" t="t" r="r" b="b"/>
              <a:pathLst>
                <a:path w="23198" h="14977" extrusionOk="0">
                  <a:moveTo>
                    <a:pt x="14041" y="652"/>
                  </a:moveTo>
                  <a:cubicBezTo>
                    <a:pt x="14203" y="652"/>
                    <a:pt x="14407" y="733"/>
                    <a:pt x="14651" y="936"/>
                  </a:cubicBezTo>
                  <a:cubicBezTo>
                    <a:pt x="15017" y="1181"/>
                    <a:pt x="15384" y="1628"/>
                    <a:pt x="15628" y="1995"/>
                  </a:cubicBezTo>
                  <a:cubicBezTo>
                    <a:pt x="15791" y="2157"/>
                    <a:pt x="15913" y="2320"/>
                    <a:pt x="15953" y="2442"/>
                  </a:cubicBezTo>
                  <a:lnTo>
                    <a:pt x="16075" y="2564"/>
                  </a:lnTo>
                  <a:lnTo>
                    <a:pt x="16075" y="2605"/>
                  </a:lnTo>
                  <a:cubicBezTo>
                    <a:pt x="16165" y="2724"/>
                    <a:pt x="16276" y="2800"/>
                    <a:pt x="16393" y="2800"/>
                  </a:cubicBezTo>
                  <a:cubicBezTo>
                    <a:pt x="16436" y="2800"/>
                    <a:pt x="16479" y="2790"/>
                    <a:pt x="16523" y="2768"/>
                  </a:cubicBezTo>
                  <a:cubicBezTo>
                    <a:pt x="16564" y="2727"/>
                    <a:pt x="17052" y="2524"/>
                    <a:pt x="18232" y="2402"/>
                  </a:cubicBezTo>
                  <a:cubicBezTo>
                    <a:pt x="18354" y="2361"/>
                    <a:pt x="18477" y="2361"/>
                    <a:pt x="18558" y="2361"/>
                  </a:cubicBezTo>
                  <a:cubicBezTo>
                    <a:pt x="19697" y="2361"/>
                    <a:pt x="21203" y="2971"/>
                    <a:pt x="22221" y="3785"/>
                  </a:cubicBezTo>
                  <a:cubicBezTo>
                    <a:pt x="22465" y="3948"/>
                    <a:pt x="22506" y="4152"/>
                    <a:pt x="22506" y="4355"/>
                  </a:cubicBezTo>
                  <a:cubicBezTo>
                    <a:pt x="22546" y="4558"/>
                    <a:pt x="22424" y="4843"/>
                    <a:pt x="22221" y="5047"/>
                  </a:cubicBezTo>
                  <a:cubicBezTo>
                    <a:pt x="22017" y="5250"/>
                    <a:pt x="21773" y="5372"/>
                    <a:pt x="21610" y="5372"/>
                  </a:cubicBezTo>
                  <a:cubicBezTo>
                    <a:pt x="21529" y="5372"/>
                    <a:pt x="21488" y="5332"/>
                    <a:pt x="21407" y="5291"/>
                  </a:cubicBezTo>
                  <a:cubicBezTo>
                    <a:pt x="20837" y="4965"/>
                    <a:pt x="20023" y="4721"/>
                    <a:pt x="19087" y="4721"/>
                  </a:cubicBezTo>
                  <a:cubicBezTo>
                    <a:pt x="18395" y="4721"/>
                    <a:pt x="17622" y="4884"/>
                    <a:pt x="16849" y="5291"/>
                  </a:cubicBezTo>
                  <a:cubicBezTo>
                    <a:pt x="16035" y="5779"/>
                    <a:pt x="14692" y="6878"/>
                    <a:pt x="13552" y="7855"/>
                  </a:cubicBezTo>
                  <a:cubicBezTo>
                    <a:pt x="12372" y="8832"/>
                    <a:pt x="11436" y="9686"/>
                    <a:pt x="11436" y="9686"/>
                  </a:cubicBezTo>
                  <a:cubicBezTo>
                    <a:pt x="11355" y="9768"/>
                    <a:pt x="11314" y="9890"/>
                    <a:pt x="11314" y="10012"/>
                  </a:cubicBezTo>
                  <a:cubicBezTo>
                    <a:pt x="11355" y="10093"/>
                    <a:pt x="11436" y="10215"/>
                    <a:pt x="11558" y="10256"/>
                  </a:cubicBezTo>
                  <a:cubicBezTo>
                    <a:pt x="11558" y="10256"/>
                    <a:pt x="12087" y="10460"/>
                    <a:pt x="12738" y="10663"/>
                  </a:cubicBezTo>
                  <a:cubicBezTo>
                    <a:pt x="13064" y="10744"/>
                    <a:pt x="13389" y="10826"/>
                    <a:pt x="13674" y="10907"/>
                  </a:cubicBezTo>
                  <a:cubicBezTo>
                    <a:pt x="13959" y="10989"/>
                    <a:pt x="14203" y="11070"/>
                    <a:pt x="14407" y="11070"/>
                  </a:cubicBezTo>
                  <a:cubicBezTo>
                    <a:pt x="14529" y="11070"/>
                    <a:pt x="14651" y="11029"/>
                    <a:pt x="14814" y="10989"/>
                  </a:cubicBezTo>
                  <a:cubicBezTo>
                    <a:pt x="15343" y="10867"/>
                    <a:pt x="16320" y="10500"/>
                    <a:pt x="17256" y="10175"/>
                  </a:cubicBezTo>
                  <a:cubicBezTo>
                    <a:pt x="18232" y="9808"/>
                    <a:pt x="19209" y="9442"/>
                    <a:pt x="19779" y="9198"/>
                  </a:cubicBezTo>
                  <a:cubicBezTo>
                    <a:pt x="20104" y="9076"/>
                    <a:pt x="20389" y="8994"/>
                    <a:pt x="20593" y="8994"/>
                  </a:cubicBezTo>
                  <a:cubicBezTo>
                    <a:pt x="20878" y="8994"/>
                    <a:pt x="21040" y="9076"/>
                    <a:pt x="21163" y="9157"/>
                  </a:cubicBezTo>
                  <a:cubicBezTo>
                    <a:pt x="21244" y="9279"/>
                    <a:pt x="21285" y="9401"/>
                    <a:pt x="21325" y="9605"/>
                  </a:cubicBezTo>
                  <a:lnTo>
                    <a:pt x="21285" y="9768"/>
                  </a:lnTo>
                  <a:cubicBezTo>
                    <a:pt x="21285" y="9768"/>
                    <a:pt x="21244" y="9890"/>
                    <a:pt x="21163" y="10012"/>
                  </a:cubicBezTo>
                  <a:cubicBezTo>
                    <a:pt x="20878" y="10460"/>
                    <a:pt x="20064" y="11192"/>
                    <a:pt x="19209" y="11843"/>
                  </a:cubicBezTo>
                  <a:cubicBezTo>
                    <a:pt x="18354" y="12494"/>
                    <a:pt x="17418" y="13105"/>
                    <a:pt x="16849" y="13430"/>
                  </a:cubicBezTo>
                  <a:cubicBezTo>
                    <a:pt x="16767" y="13512"/>
                    <a:pt x="16523" y="13593"/>
                    <a:pt x="16157" y="13675"/>
                  </a:cubicBezTo>
                  <a:cubicBezTo>
                    <a:pt x="14936" y="13919"/>
                    <a:pt x="12657" y="14082"/>
                    <a:pt x="10663" y="14204"/>
                  </a:cubicBezTo>
                  <a:cubicBezTo>
                    <a:pt x="9686" y="14244"/>
                    <a:pt x="8791" y="14285"/>
                    <a:pt x="8139" y="14285"/>
                  </a:cubicBezTo>
                  <a:cubicBezTo>
                    <a:pt x="7739" y="14310"/>
                    <a:pt x="7416" y="14320"/>
                    <a:pt x="7226" y="14323"/>
                  </a:cubicBezTo>
                  <a:lnTo>
                    <a:pt x="7226" y="14323"/>
                  </a:lnTo>
                  <a:cubicBezTo>
                    <a:pt x="7086" y="14220"/>
                    <a:pt x="6707" y="13937"/>
                    <a:pt x="6227" y="13553"/>
                  </a:cubicBezTo>
                  <a:cubicBezTo>
                    <a:pt x="5291" y="12779"/>
                    <a:pt x="3866" y="11599"/>
                    <a:pt x="2686" y="10541"/>
                  </a:cubicBezTo>
                  <a:cubicBezTo>
                    <a:pt x="2116" y="9971"/>
                    <a:pt x="1587" y="9442"/>
                    <a:pt x="1221" y="9035"/>
                  </a:cubicBezTo>
                  <a:cubicBezTo>
                    <a:pt x="1017" y="8791"/>
                    <a:pt x="895" y="8628"/>
                    <a:pt x="814" y="8465"/>
                  </a:cubicBezTo>
                  <a:cubicBezTo>
                    <a:pt x="733" y="8384"/>
                    <a:pt x="733" y="8343"/>
                    <a:pt x="692" y="8262"/>
                  </a:cubicBezTo>
                  <a:lnTo>
                    <a:pt x="692" y="8221"/>
                  </a:lnTo>
                  <a:lnTo>
                    <a:pt x="674" y="8221"/>
                  </a:lnTo>
                  <a:cubicBezTo>
                    <a:pt x="784" y="8048"/>
                    <a:pt x="1093" y="7745"/>
                    <a:pt x="1506" y="7407"/>
                  </a:cubicBezTo>
                  <a:cubicBezTo>
                    <a:pt x="2157" y="6838"/>
                    <a:pt x="3093" y="6186"/>
                    <a:pt x="3988" y="5535"/>
                  </a:cubicBezTo>
                  <a:cubicBezTo>
                    <a:pt x="4884" y="4884"/>
                    <a:pt x="5698" y="4314"/>
                    <a:pt x="6227" y="3907"/>
                  </a:cubicBezTo>
                  <a:cubicBezTo>
                    <a:pt x="7488" y="2890"/>
                    <a:pt x="8628" y="2646"/>
                    <a:pt x="9889" y="1791"/>
                  </a:cubicBezTo>
                  <a:cubicBezTo>
                    <a:pt x="10256" y="1547"/>
                    <a:pt x="10622" y="1465"/>
                    <a:pt x="10948" y="1465"/>
                  </a:cubicBezTo>
                  <a:cubicBezTo>
                    <a:pt x="11232" y="1465"/>
                    <a:pt x="11477" y="1547"/>
                    <a:pt x="11639" y="1588"/>
                  </a:cubicBezTo>
                  <a:cubicBezTo>
                    <a:pt x="11721" y="1628"/>
                    <a:pt x="11802" y="1628"/>
                    <a:pt x="11843" y="1669"/>
                  </a:cubicBezTo>
                  <a:lnTo>
                    <a:pt x="11884" y="1669"/>
                  </a:lnTo>
                  <a:lnTo>
                    <a:pt x="11884" y="1710"/>
                  </a:lnTo>
                  <a:cubicBezTo>
                    <a:pt x="11928" y="1725"/>
                    <a:pt x="11978" y="1734"/>
                    <a:pt x="12030" y="1734"/>
                  </a:cubicBezTo>
                  <a:cubicBezTo>
                    <a:pt x="12119" y="1734"/>
                    <a:pt x="12213" y="1706"/>
                    <a:pt x="12291" y="1628"/>
                  </a:cubicBezTo>
                  <a:cubicBezTo>
                    <a:pt x="12372" y="1547"/>
                    <a:pt x="13105" y="896"/>
                    <a:pt x="13959" y="692"/>
                  </a:cubicBezTo>
                  <a:lnTo>
                    <a:pt x="14041" y="652"/>
                  </a:lnTo>
                  <a:close/>
                  <a:moveTo>
                    <a:pt x="13796" y="0"/>
                  </a:moveTo>
                  <a:cubicBezTo>
                    <a:pt x="12945" y="244"/>
                    <a:pt x="12275" y="760"/>
                    <a:pt x="11974" y="1005"/>
                  </a:cubicBezTo>
                  <a:lnTo>
                    <a:pt x="11974" y="1005"/>
                  </a:lnTo>
                  <a:cubicBezTo>
                    <a:pt x="11756" y="922"/>
                    <a:pt x="11398" y="814"/>
                    <a:pt x="10948" y="814"/>
                  </a:cubicBezTo>
                  <a:cubicBezTo>
                    <a:pt x="10500" y="814"/>
                    <a:pt x="10012" y="896"/>
                    <a:pt x="9482" y="1262"/>
                  </a:cubicBezTo>
                  <a:cubicBezTo>
                    <a:pt x="8384" y="1995"/>
                    <a:pt x="7163" y="2279"/>
                    <a:pt x="5820" y="3378"/>
                  </a:cubicBezTo>
                  <a:cubicBezTo>
                    <a:pt x="5169" y="3867"/>
                    <a:pt x="3866" y="4762"/>
                    <a:pt x="2686" y="5617"/>
                  </a:cubicBezTo>
                  <a:cubicBezTo>
                    <a:pt x="2116" y="6064"/>
                    <a:pt x="1547" y="6512"/>
                    <a:pt x="1058" y="6878"/>
                  </a:cubicBezTo>
                  <a:cubicBezTo>
                    <a:pt x="610" y="7285"/>
                    <a:pt x="244" y="7611"/>
                    <a:pt x="81" y="7936"/>
                  </a:cubicBezTo>
                  <a:cubicBezTo>
                    <a:pt x="41" y="8018"/>
                    <a:pt x="0" y="8099"/>
                    <a:pt x="0" y="8221"/>
                  </a:cubicBezTo>
                  <a:cubicBezTo>
                    <a:pt x="0" y="8343"/>
                    <a:pt x="41" y="8506"/>
                    <a:pt x="122" y="8628"/>
                  </a:cubicBezTo>
                  <a:cubicBezTo>
                    <a:pt x="326" y="9076"/>
                    <a:pt x="855" y="9686"/>
                    <a:pt x="1547" y="10337"/>
                  </a:cubicBezTo>
                  <a:cubicBezTo>
                    <a:pt x="3541" y="12332"/>
                    <a:pt x="6837" y="14896"/>
                    <a:pt x="6837" y="14936"/>
                  </a:cubicBezTo>
                  <a:cubicBezTo>
                    <a:pt x="6919" y="14977"/>
                    <a:pt x="7000" y="14977"/>
                    <a:pt x="7081" y="14977"/>
                  </a:cubicBezTo>
                  <a:cubicBezTo>
                    <a:pt x="7081" y="14977"/>
                    <a:pt x="9238" y="14977"/>
                    <a:pt x="11558" y="14814"/>
                  </a:cubicBezTo>
                  <a:cubicBezTo>
                    <a:pt x="12738" y="14773"/>
                    <a:pt x="13959" y="14651"/>
                    <a:pt x="14977" y="14529"/>
                  </a:cubicBezTo>
                  <a:cubicBezTo>
                    <a:pt x="15465" y="14489"/>
                    <a:pt x="15913" y="14407"/>
                    <a:pt x="16320" y="14326"/>
                  </a:cubicBezTo>
                  <a:cubicBezTo>
                    <a:pt x="16686" y="14244"/>
                    <a:pt x="16971" y="14163"/>
                    <a:pt x="17215" y="14041"/>
                  </a:cubicBezTo>
                  <a:cubicBezTo>
                    <a:pt x="17866" y="13634"/>
                    <a:pt x="19006" y="12861"/>
                    <a:pt x="19982" y="12087"/>
                  </a:cubicBezTo>
                  <a:cubicBezTo>
                    <a:pt x="20471" y="11680"/>
                    <a:pt x="20918" y="11274"/>
                    <a:pt x="21285" y="10907"/>
                  </a:cubicBezTo>
                  <a:cubicBezTo>
                    <a:pt x="21447" y="10744"/>
                    <a:pt x="21610" y="10541"/>
                    <a:pt x="21732" y="10378"/>
                  </a:cubicBezTo>
                  <a:cubicBezTo>
                    <a:pt x="21854" y="10215"/>
                    <a:pt x="21936" y="10053"/>
                    <a:pt x="21976" y="9849"/>
                  </a:cubicBezTo>
                  <a:cubicBezTo>
                    <a:pt x="21976" y="9768"/>
                    <a:pt x="21976" y="9686"/>
                    <a:pt x="21976" y="9605"/>
                  </a:cubicBezTo>
                  <a:cubicBezTo>
                    <a:pt x="21976" y="9239"/>
                    <a:pt x="21854" y="8913"/>
                    <a:pt x="21610" y="8669"/>
                  </a:cubicBezTo>
                  <a:cubicBezTo>
                    <a:pt x="21366" y="8425"/>
                    <a:pt x="21000" y="8343"/>
                    <a:pt x="20593" y="8343"/>
                  </a:cubicBezTo>
                  <a:cubicBezTo>
                    <a:pt x="20267" y="8343"/>
                    <a:pt x="19942" y="8425"/>
                    <a:pt x="19535" y="8547"/>
                  </a:cubicBezTo>
                  <a:cubicBezTo>
                    <a:pt x="18883" y="8832"/>
                    <a:pt x="17703" y="9279"/>
                    <a:pt x="16645" y="9686"/>
                  </a:cubicBezTo>
                  <a:cubicBezTo>
                    <a:pt x="16075" y="9890"/>
                    <a:pt x="15587" y="10053"/>
                    <a:pt x="15180" y="10175"/>
                  </a:cubicBezTo>
                  <a:cubicBezTo>
                    <a:pt x="14977" y="10256"/>
                    <a:pt x="14773" y="10297"/>
                    <a:pt x="14651" y="10337"/>
                  </a:cubicBezTo>
                  <a:cubicBezTo>
                    <a:pt x="14529" y="10378"/>
                    <a:pt x="14407" y="10378"/>
                    <a:pt x="14407" y="10378"/>
                  </a:cubicBezTo>
                  <a:cubicBezTo>
                    <a:pt x="14366" y="10378"/>
                    <a:pt x="14122" y="10337"/>
                    <a:pt x="13837" y="10256"/>
                  </a:cubicBezTo>
                  <a:cubicBezTo>
                    <a:pt x="13430" y="10175"/>
                    <a:pt x="12901" y="10012"/>
                    <a:pt x="12494" y="9849"/>
                  </a:cubicBezTo>
                  <a:cubicBezTo>
                    <a:pt x="12435" y="9831"/>
                    <a:pt x="12378" y="9814"/>
                    <a:pt x="12323" y="9796"/>
                  </a:cubicBezTo>
                  <a:lnTo>
                    <a:pt x="12323" y="9796"/>
                  </a:lnTo>
                  <a:cubicBezTo>
                    <a:pt x="12376" y="9750"/>
                    <a:pt x="12434" y="9699"/>
                    <a:pt x="12494" y="9646"/>
                  </a:cubicBezTo>
                  <a:cubicBezTo>
                    <a:pt x="13064" y="9117"/>
                    <a:pt x="13959" y="8384"/>
                    <a:pt x="14854" y="7651"/>
                  </a:cubicBezTo>
                  <a:cubicBezTo>
                    <a:pt x="15750" y="6919"/>
                    <a:pt x="16645" y="6227"/>
                    <a:pt x="17215" y="5901"/>
                  </a:cubicBezTo>
                  <a:cubicBezTo>
                    <a:pt x="17825" y="5535"/>
                    <a:pt x="18477" y="5372"/>
                    <a:pt x="19087" y="5372"/>
                  </a:cubicBezTo>
                  <a:cubicBezTo>
                    <a:pt x="19860" y="5372"/>
                    <a:pt x="20593" y="5617"/>
                    <a:pt x="21081" y="5901"/>
                  </a:cubicBezTo>
                  <a:cubicBezTo>
                    <a:pt x="21244" y="5983"/>
                    <a:pt x="21447" y="6024"/>
                    <a:pt x="21610" y="6024"/>
                  </a:cubicBezTo>
                  <a:cubicBezTo>
                    <a:pt x="22058" y="6024"/>
                    <a:pt x="22424" y="5820"/>
                    <a:pt x="22709" y="5495"/>
                  </a:cubicBezTo>
                  <a:cubicBezTo>
                    <a:pt x="22994" y="5210"/>
                    <a:pt x="23197" y="4803"/>
                    <a:pt x="23197" y="4355"/>
                  </a:cubicBezTo>
                  <a:cubicBezTo>
                    <a:pt x="23197" y="3948"/>
                    <a:pt x="23035" y="3541"/>
                    <a:pt x="22628" y="3215"/>
                  </a:cubicBezTo>
                  <a:cubicBezTo>
                    <a:pt x="21488" y="2361"/>
                    <a:pt x="19942" y="1710"/>
                    <a:pt x="18558" y="1710"/>
                  </a:cubicBezTo>
                  <a:lnTo>
                    <a:pt x="18192" y="1710"/>
                  </a:lnTo>
                  <a:cubicBezTo>
                    <a:pt x="17337" y="1787"/>
                    <a:pt x="16796" y="1931"/>
                    <a:pt x="16504" y="2036"/>
                  </a:cubicBezTo>
                  <a:lnTo>
                    <a:pt x="16504" y="2036"/>
                  </a:lnTo>
                  <a:cubicBezTo>
                    <a:pt x="16359" y="1821"/>
                    <a:pt x="16137" y="1493"/>
                    <a:pt x="15872" y="1181"/>
                  </a:cubicBezTo>
                  <a:cubicBezTo>
                    <a:pt x="15628" y="896"/>
                    <a:pt x="15343" y="611"/>
                    <a:pt x="15058" y="367"/>
                  </a:cubicBezTo>
                  <a:cubicBezTo>
                    <a:pt x="14773" y="163"/>
                    <a:pt x="14448" y="0"/>
                    <a:pt x="14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2" name="Google Shape;1872;p35"/>
            <p:cNvSpPr/>
            <p:nvPr/>
          </p:nvSpPr>
          <p:spPr>
            <a:xfrm>
              <a:off x="3444725" y="4365825"/>
              <a:ext cx="110925" cy="69225"/>
            </a:xfrm>
            <a:custGeom>
              <a:avLst/>
              <a:gdLst/>
              <a:ahLst/>
              <a:cxnLst/>
              <a:rect l="l" t="t" r="r" b="b"/>
              <a:pathLst>
                <a:path w="4437" h="2769" extrusionOk="0">
                  <a:moveTo>
                    <a:pt x="4038" y="1"/>
                  </a:moveTo>
                  <a:cubicBezTo>
                    <a:pt x="3980" y="1"/>
                    <a:pt x="3921" y="14"/>
                    <a:pt x="3866" y="41"/>
                  </a:cubicBezTo>
                  <a:lnTo>
                    <a:pt x="204" y="2158"/>
                  </a:lnTo>
                  <a:cubicBezTo>
                    <a:pt x="41" y="2239"/>
                    <a:pt x="0" y="2442"/>
                    <a:pt x="82" y="2605"/>
                  </a:cubicBezTo>
                  <a:cubicBezTo>
                    <a:pt x="136" y="2714"/>
                    <a:pt x="244" y="2768"/>
                    <a:pt x="359" y="2768"/>
                  </a:cubicBezTo>
                  <a:cubicBezTo>
                    <a:pt x="416" y="2768"/>
                    <a:pt x="475" y="2754"/>
                    <a:pt x="529" y="2727"/>
                  </a:cubicBezTo>
                  <a:lnTo>
                    <a:pt x="4233" y="611"/>
                  </a:lnTo>
                  <a:cubicBezTo>
                    <a:pt x="4396" y="530"/>
                    <a:pt x="4436" y="326"/>
                    <a:pt x="4355" y="163"/>
                  </a:cubicBezTo>
                  <a:cubicBezTo>
                    <a:pt x="4273" y="55"/>
                    <a:pt x="4156" y="1"/>
                    <a:pt x="4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3" name="Google Shape;1873;p35"/>
            <p:cNvSpPr/>
            <p:nvPr/>
          </p:nvSpPr>
          <p:spPr>
            <a:xfrm>
              <a:off x="3362300" y="4339625"/>
              <a:ext cx="85500" cy="62600"/>
            </a:xfrm>
            <a:custGeom>
              <a:avLst/>
              <a:gdLst/>
              <a:ahLst/>
              <a:cxnLst/>
              <a:rect l="l" t="t" r="r" b="b"/>
              <a:pathLst>
                <a:path w="3420" h="2504" extrusionOk="0">
                  <a:moveTo>
                    <a:pt x="3013" y="1"/>
                  </a:moveTo>
                  <a:cubicBezTo>
                    <a:pt x="2944" y="1"/>
                    <a:pt x="2873" y="24"/>
                    <a:pt x="2809" y="72"/>
                  </a:cubicBezTo>
                  <a:lnTo>
                    <a:pt x="204" y="1903"/>
                  </a:lnTo>
                  <a:cubicBezTo>
                    <a:pt x="41" y="1985"/>
                    <a:pt x="1" y="2188"/>
                    <a:pt x="123" y="2351"/>
                  </a:cubicBezTo>
                  <a:cubicBezTo>
                    <a:pt x="172" y="2450"/>
                    <a:pt x="281" y="2503"/>
                    <a:pt x="387" y="2503"/>
                  </a:cubicBezTo>
                  <a:cubicBezTo>
                    <a:pt x="455" y="2503"/>
                    <a:pt x="522" y="2481"/>
                    <a:pt x="571" y="2432"/>
                  </a:cubicBezTo>
                  <a:lnTo>
                    <a:pt x="3216" y="601"/>
                  </a:lnTo>
                  <a:cubicBezTo>
                    <a:pt x="3379" y="520"/>
                    <a:pt x="3419" y="275"/>
                    <a:pt x="3297" y="153"/>
                  </a:cubicBezTo>
                  <a:cubicBezTo>
                    <a:pt x="3223" y="55"/>
                    <a:pt x="3120" y="1"/>
                    <a:pt x="3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4" name="Google Shape;1874;p35"/>
            <p:cNvSpPr/>
            <p:nvPr/>
          </p:nvSpPr>
          <p:spPr>
            <a:xfrm>
              <a:off x="2535150" y="3264975"/>
              <a:ext cx="1519025" cy="2054400"/>
            </a:xfrm>
            <a:custGeom>
              <a:avLst/>
              <a:gdLst/>
              <a:ahLst/>
              <a:cxnLst/>
              <a:rect l="l" t="t" r="r" b="b"/>
              <a:pathLst>
                <a:path w="60761" h="82176" extrusionOk="0">
                  <a:moveTo>
                    <a:pt x="12494" y="0"/>
                  </a:moveTo>
                  <a:lnTo>
                    <a:pt x="6064" y="11680"/>
                  </a:lnTo>
                  <a:cubicBezTo>
                    <a:pt x="6064" y="11680"/>
                    <a:pt x="2360" y="16686"/>
                    <a:pt x="1180" y="20593"/>
                  </a:cubicBezTo>
                  <a:cubicBezTo>
                    <a:pt x="0" y="24541"/>
                    <a:pt x="1465" y="30198"/>
                    <a:pt x="1831" y="31500"/>
                  </a:cubicBezTo>
                  <a:cubicBezTo>
                    <a:pt x="2238" y="32802"/>
                    <a:pt x="23238" y="74151"/>
                    <a:pt x="25476" y="78220"/>
                  </a:cubicBezTo>
                  <a:cubicBezTo>
                    <a:pt x="27137" y="81239"/>
                    <a:pt x="28931" y="82175"/>
                    <a:pt x="30495" y="82175"/>
                  </a:cubicBezTo>
                  <a:cubicBezTo>
                    <a:pt x="31039" y="82175"/>
                    <a:pt x="31556" y="82062"/>
                    <a:pt x="32029" y="81883"/>
                  </a:cubicBezTo>
                  <a:cubicBezTo>
                    <a:pt x="33860" y="81232"/>
                    <a:pt x="54982" y="66133"/>
                    <a:pt x="55796" y="65360"/>
                  </a:cubicBezTo>
                  <a:cubicBezTo>
                    <a:pt x="56569" y="64587"/>
                    <a:pt x="60110" y="61575"/>
                    <a:pt x="60110" y="61575"/>
                  </a:cubicBezTo>
                  <a:cubicBezTo>
                    <a:pt x="60110" y="61575"/>
                    <a:pt x="60761" y="57343"/>
                    <a:pt x="57871" y="55145"/>
                  </a:cubicBezTo>
                  <a:cubicBezTo>
                    <a:pt x="56465" y="54056"/>
                    <a:pt x="55406" y="53776"/>
                    <a:pt x="54689" y="53776"/>
                  </a:cubicBezTo>
                  <a:cubicBezTo>
                    <a:pt x="53933" y="53776"/>
                    <a:pt x="53557" y="54087"/>
                    <a:pt x="53557" y="54087"/>
                  </a:cubicBezTo>
                  <a:lnTo>
                    <a:pt x="35203" y="59052"/>
                  </a:lnTo>
                  <a:cubicBezTo>
                    <a:pt x="35203" y="59052"/>
                    <a:pt x="24825" y="23360"/>
                    <a:pt x="23645" y="16523"/>
                  </a:cubicBezTo>
                  <a:cubicBezTo>
                    <a:pt x="22465" y="9727"/>
                    <a:pt x="24296" y="10093"/>
                    <a:pt x="20633" y="6430"/>
                  </a:cubicBezTo>
                  <a:cubicBezTo>
                    <a:pt x="16930" y="2768"/>
                    <a:pt x="12494" y="0"/>
                    <a:pt x="12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5" name="Google Shape;1875;p35"/>
            <p:cNvSpPr/>
            <p:nvPr/>
          </p:nvSpPr>
          <p:spPr>
            <a:xfrm>
              <a:off x="2553450" y="3316850"/>
              <a:ext cx="1490550" cy="2002325"/>
            </a:xfrm>
            <a:custGeom>
              <a:avLst/>
              <a:gdLst/>
              <a:ahLst/>
              <a:cxnLst/>
              <a:rect l="l" t="t" r="r" b="b"/>
              <a:pathLst>
                <a:path w="59622" h="80093" extrusionOk="0">
                  <a:moveTo>
                    <a:pt x="10623" y="1"/>
                  </a:moveTo>
                  <a:lnTo>
                    <a:pt x="5332" y="9605"/>
                  </a:lnTo>
                  <a:cubicBezTo>
                    <a:pt x="5332" y="9605"/>
                    <a:pt x="1628" y="14611"/>
                    <a:pt x="448" y="18518"/>
                  </a:cubicBezTo>
                  <a:cubicBezTo>
                    <a:pt x="123" y="19658"/>
                    <a:pt x="1" y="20878"/>
                    <a:pt x="1" y="22099"/>
                  </a:cubicBezTo>
                  <a:cubicBezTo>
                    <a:pt x="1" y="25314"/>
                    <a:pt x="815" y="28489"/>
                    <a:pt x="1099" y="29425"/>
                  </a:cubicBezTo>
                  <a:cubicBezTo>
                    <a:pt x="1222" y="29750"/>
                    <a:pt x="2442" y="32233"/>
                    <a:pt x="4274" y="35936"/>
                  </a:cubicBezTo>
                  <a:cubicBezTo>
                    <a:pt x="4477" y="36303"/>
                    <a:pt x="4640" y="36710"/>
                    <a:pt x="4844" y="37076"/>
                  </a:cubicBezTo>
                  <a:cubicBezTo>
                    <a:pt x="5088" y="37524"/>
                    <a:pt x="5291" y="38012"/>
                    <a:pt x="5535" y="38460"/>
                  </a:cubicBezTo>
                  <a:cubicBezTo>
                    <a:pt x="5576" y="38582"/>
                    <a:pt x="5658" y="38663"/>
                    <a:pt x="5698" y="38785"/>
                  </a:cubicBezTo>
                  <a:cubicBezTo>
                    <a:pt x="7977" y="43384"/>
                    <a:pt x="10907" y="49082"/>
                    <a:pt x="13716" y="54698"/>
                  </a:cubicBezTo>
                  <a:lnTo>
                    <a:pt x="13878" y="54576"/>
                  </a:lnTo>
                  <a:cubicBezTo>
                    <a:pt x="13878" y="54576"/>
                    <a:pt x="14163" y="55308"/>
                    <a:pt x="14652" y="56489"/>
                  </a:cubicBezTo>
                  <a:cubicBezTo>
                    <a:pt x="19291" y="65645"/>
                    <a:pt x="23605" y="74029"/>
                    <a:pt x="24663" y="76023"/>
                  </a:cubicBezTo>
                  <a:cubicBezTo>
                    <a:pt x="26006" y="77855"/>
                    <a:pt x="27308" y="79279"/>
                    <a:pt x="28448" y="79889"/>
                  </a:cubicBezTo>
                  <a:cubicBezTo>
                    <a:pt x="28936" y="80052"/>
                    <a:pt x="29343" y="80093"/>
                    <a:pt x="29791" y="80093"/>
                  </a:cubicBezTo>
                  <a:cubicBezTo>
                    <a:pt x="29994" y="80093"/>
                    <a:pt x="30198" y="80093"/>
                    <a:pt x="30361" y="80052"/>
                  </a:cubicBezTo>
                  <a:cubicBezTo>
                    <a:pt x="30401" y="80052"/>
                    <a:pt x="30442" y="80052"/>
                    <a:pt x="30442" y="80012"/>
                  </a:cubicBezTo>
                  <a:cubicBezTo>
                    <a:pt x="35814" y="76634"/>
                    <a:pt x="54372" y="63977"/>
                    <a:pt x="55064" y="63285"/>
                  </a:cubicBezTo>
                  <a:cubicBezTo>
                    <a:pt x="55308" y="63041"/>
                    <a:pt x="55878" y="62512"/>
                    <a:pt x="56529" y="61942"/>
                  </a:cubicBezTo>
                  <a:cubicBezTo>
                    <a:pt x="56773" y="61738"/>
                    <a:pt x="57058" y="61494"/>
                    <a:pt x="57302" y="61250"/>
                  </a:cubicBezTo>
                  <a:cubicBezTo>
                    <a:pt x="57750" y="60884"/>
                    <a:pt x="58157" y="60558"/>
                    <a:pt x="58482" y="60273"/>
                  </a:cubicBezTo>
                  <a:cubicBezTo>
                    <a:pt x="58849" y="59948"/>
                    <a:pt x="59133" y="59704"/>
                    <a:pt x="59296" y="59582"/>
                  </a:cubicBezTo>
                  <a:cubicBezTo>
                    <a:pt x="59337" y="59500"/>
                    <a:pt x="59378" y="59500"/>
                    <a:pt x="59378" y="59500"/>
                  </a:cubicBezTo>
                  <a:cubicBezTo>
                    <a:pt x="59378" y="59459"/>
                    <a:pt x="59622" y="58035"/>
                    <a:pt x="59215" y="56407"/>
                  </a:cubicBezTo>
                  <a:cubicBezTo>
                    <a:pt x="51849" y="59337"/>
                    <a:pt x="36709" y="65401"/>
                    <a:pt x="35814" y="66297"/>
                  </a:cubicBezTo>
                  <a:cubicBezTo>
                    <a:pt x="35570" y="66541"/>
                    <a:pt x="35407" y="66622"/>
                    <a:pt x="35285" y="66622"/>
                  </a:cubicBezTo>
                  <a:cubicBezTo>
                    <a:pt x="34837" y="66622"/>
                    <a:pt x="35244" y="64954"/>
                    <a:pt x="35244" y="63081"/>
                  </a:cubicBezTo>
                  <a:cubicBezTo>
                    <a:pt x="35244" y="62715"/>
                    <a:pt x="35163" y="62552"/>
                    <a:pt x="35000" y="62552"/>
                  </a:cubicBezTo>
                  <a:cubicBezTo>
                    <a:pt x="34227" y="62552"/>
                    <a:pt x="31622" y="67395"/>
                    <a:pt x="31134" y="68616"/>
                  </a:cubicBezTo>
                  <a:cubicBezTo>
                    <a:pt x="31052" y="68779"/>
                    <a:pt x="30971" y="68861"/>
                    <a:pt x="30890" y="68861"/>
                  </a:cubicBezTo>
                  <a:cubicBezTo>
                    <a:pt x="30239" y="68861"/>
                    <a:pt x="29180" y="64221"/>
                    <a:pt x="28773" y="62186"/>
                  </a:cubicBezTo>
                  <a:cubicBezTo>
                    <a:pt x="28366" y="59907"/>
                    <a:pt x="21489" y="42285"/>
                    <a:pt x="19413" y="34105"/>
                  </a:cubicBezTo>
                  <a:cubicBezTo>
                    <a:pt x="17378" y="25884"/>
                    <a:pt x="13756" y="6105"/>
                    <a:pt x="11518" y="1629"/>
                  </a:cubicBezTo>
                  <a:cubicBezTo>
                    <a:pt x="11274" y="1100"/>
                    <a:pt x="10948" y="571"/>
                    <a:pt x="1062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6" name="Google Shape;1876;p35"/>
            <p:cNvSpPr/>
            <p:nvPr/>
          </p:nvSpPr>
          <p:spPr>
            <a:xfrm>
              <a:off x="2545325" y="3256325"/>
              <a:ext cx="1502750" cy="2072025"/>
            </a:xfrm>
            <a:custGeom>
              <a:avLst/>
              <a:gdLst/>
              <a:ahLst/>
              <a:cxnLst/>
              <a:rect l="l" t="t" r="r" b="b"/>
              <a:pathLst>
                <a:path w="60110" h="82881" extrusionOk="0">
                  <a:moveTo>
                    <a:pt x="12072" y="1"/>
                  </a:moveTo>
                  <a:cubicBezTo>
                    <a:pt x="11960" y="1"/>
                    <a:pt x="11855" y="63"/>
                    <a:pt x="11802" y="143"/>
                  </a:cubicBezTo>
                  <a:cubicBezTo>
                    <a:pt x="11680" y="306"/>
                    <a:pt x="11721" y="509"/>
                    <a:pt x="11884" y="631"/>
                  </a:cubicBezTo>
                  <a:cubicBezTo>
                    <a:pt x="11884" y="631"/>
                    <a:pt x="11965" y="672"/>
                    <a:pt x="12087" y="753"/>
                  </a:cubicBezTo>
                  <a:cubicBezTo>
                    <a:pt x="12982" y="1323"/>
                    <a:pt x="16767" y="3846"/>
                    <a:pt x="19982" y="7021"/>
                  </a:cubicBezTo>
                  <a:cubicBezTo>
                    <a:pt x="20878" y="7916"/>
                    <a:pt x="21447" y="8567"/>
                    <a:pt x="21773" y="9137"/>
                  </a:cubicBezTo>
                  <a:cubicBezTo>
                    <a:pt x="22017" y="9544"/>
                    <a:pt x="22180" y="9910"/>
                    <a:pt x="22261" y="10276"/>
                  </a:cubicBezTo>
                  <a:cubicBezTo>
                    <a:pt x="22506" y="11457"/>
                    <a:pt x="22221" y="13084"/>
                    <a:pt x="22912" y="16951"/>
                  </a:cubicBezTo>
                  <a:cubicBezTo>
                    <a:pt x="23197" y="18660"/>
                    <a:pt x="24052" y="22201"/>
                    <a:pt x="25192" y="26515"/>
                  </a:cubicBezTo>
                  <a:cubicBezTo>
                    <a:pt x="28610" y="39416"/>
                    <a:pt x="34470" y="59520"/>
                    <a:pt x="34470" y="59520"/>
                  </a:cubicBezTo>
                  <a:cubicBezTo>
                    <a:pt x="34502" y="59647"/>
                    <a:pt x="34608" y="59749"/>
                    <a:pt x="34750" y="59749"/>
                  </a:cubicBezTo>
                  <a:cubicBezTo>
                    <a:pt x="34790" y="59749"/>
                    <a:pt x="34833" y="59741"/>
                    <a:pt x="34877" y="59723"/>
                  </a:cubicBezTo>
                  <a:lnTo>
                    <a:pt x="53232" y="54758"/>
                  </a:lnTo>
                  <a:lnTo>
                    <a:pt x="53354" y="54677"/>
                  </a:lnTo>
                  <a:cubicBezTo>
                    <a:pt x="53395" y="54677"/>
                    <a:pt x="53720" y="54433"/>
                    <a:pt x="54290" y="54433"/>
                  </a:cubicBezTo>
                  <a:cubicBezTo>
                    <a:pt x="54941" y="54433"/>
                    <a:pt x="55918" y="54677"/>
                    <a:pt x="57261" y="55735"/>
                  </a:cubicBezTo>
                  <a:cubicBezTo>
                    <a:pt x="58197" y="56468"/>
                    <a:pt x="58726" y="57404"/>
                    <a:pt x="59051" y="58340"/>
                  </a:cubicBezTo>
                  <a:cubicBezTo>
                    <a:pt x="59377" y="59276"/>
                    <a:pt x="59418" y="60212"/>
                    <a:pt x="59418" y="60863"/>
                  </a:cubicBezTo>
                  <a:cubicBezTo>
                    <a:pt x="59418" y="61148"/>
                    <a:pt x="59418" y="61433"/>
                    <a:pt x="59418" y="61596"/>
                  </a:cubicBezTo>
                  <a:cubicBezTo>
                    <a:pt x="59418" y="61642"/>
                    <a:pt x="59404" y="61689"/>
                    <a:pt x="59393" y="61728"/>
                  </a:cubicBezTo>
                  <a:lnTo>
                    <a:pt x="59393" y="61728"/>
                  </a:lnTo>
                  <a:cubicBezTo>
                    <a:pt x="59128" y="61957"/>
                    <a:pt x="58403" y="62585"/>
                    <a:pt x="57627" y="63264"/>
                  </a:cubicBezTo>
                  <a:cubicBezTo>
                    <a:pt x="56650" y="64119"/>
                    <a:pt x="55552" y="65055"/>
                    <a:pt x="55145" y="65462"/>
                  </a:cubicBezTo>
                  <a:cubicBezTo>
                    <a:pt x="55104" y="65502"/>
                    <a:pt x="54982" y="65584"/>
                    <a:pt x="54778" y="65747"/>
                  </a:cubicBezTo>
                  <a:cubicBezTo>
                    <a:pt x="53313" y="66886"/>
                    <a:pt x="47901" y="70793"/>
                    <a:pt x="42651" y="74497"/>
                  </a:cubicBezTo>
                  <a:cubicBezTo>
                    <a:pt x="40005" y="76328"/>
                    <a:pt x="37441" y="78119"/>
                    <a:pt x="35406" y="79502"/>
                  </a:cubicBezTo>
                  <a:cubicBezTo>
                    <a:pt x="34389" y="80194"/>
                    <a:pt x="33494" y="80764"/>
                    <a:pt x="32843" y="81171"/>
                  </a:cubicBezTo>
                  <a:cubicBezTo>
                    <a:pt x="32476" y="81374"/>
                    <a:pt x="32191" y="81578"/>
                    <a:pt x="31988" y="81700"/>
                  </a:cubicBezTo>
                  <a:cubicBezTo>
                    <a:pt x="31744" y="81822"/>
                    <a:pt x="31581" y="81903"/>
                    <a:pt x="31500" y="81944"/>
                  </a:cubicBezTo>
                  <a:cubicBezTo>
                    <a:pt x="31093" y="82066"/>
                    <a:pt x="30604" y="82188"/>
                    <a:pt x="30116" y="82188"/>
                  </a:cubicBezTo>
                  <a:cubicBezTo>
                    <a:pt x="29383" y="82188"/>
                    <a:pt x="28610" y="81985"/>
                    <a:pt x="27796" y="81415"/>
                  </a:cubicBezTo>
                  <a:cubicBezTo>
                    <a:pt x="27023" y="80845"/>
                    <a:pt x="26168" y="79909"/>
                    <a:pt x="25354" y="78404"/>
                  </a:cubicBezTo>
                  <a:cubicBezTo>
                    <a:pt x="24255" y="76369"/>
                    <a:pt x="18436" y="65014"/>
                    <a:pt x="12860" y="54026"/>
                  </a:cubicBezTo>
                  <a:cubicBezTo>
                    <a:pt x="10093" y="48532"/>
                    <a:pt x="7366" y="43119"/>
                    <a:pt x="5291" y="38968"/>
                  </a:cubicBezTo>
                  <a:cubicBezTo>
                    <a:pt x="4273" y="36933"/>
                    <a:pt x="3378" y="35183"/>
                    <a:pt x="2767" y="33921"/>
                  </a:cubicBezTo>
                  <a:cubicBezTo>
                    <a:pt x="2483" y="33270"/>
                    <a:pt x="2238" y="32782"/>
                    <a:pt x="2035" y="32416"/>
                  </a:cubicBezTo>
                  <a:cubicBezTo>
                    <a:pt x="1953" y="32212"/>
                    <a:pt x="1913" y="32049"/>
                    <a:pt x="1831" y="31968"/>
                  </a:cubicBezTo>
                  <a:cubicBezTo>
                    <a:pt x="1791" y="31846"/>
                    <a:pt x="1750" y="31765"/>
                    <a:pt x="1750" y="31765"/>
                  </a:cubicBezTo>
                  <a:cubicBezTo>
                    <a:pt x="1506" y="30828"/>
                    <a:pt x="651" y="27654"/>
                    <a:pt x="651" y="24520"/>
                  </a:cubicBezTo>
                  <a:cubicBezTo>
                    <a:pt x="651" y="23299"/>
                    <a:pt x="773" y="22119"/>
                    <a:pt x="1099" y="21061"/>
                  </a:cubicBezTo>
                  <a:cubicBezTo>
                    <a:pt x="1669" y="19148"/>
                    <a:pt x="2890" y="16910"/>
                    <a:pt x="3948" y="15201"/>
                  </a:cubicBezTo>
                  <a:cubicBezTo>
                    <a:pt x="4477" y="14346"/>
                    <a:pt x="4965" y="13573"/>
                    <a:pt x="5331" y="13044"/>
                  </a:cubicBezTo>
                  <a:cubicBezTo>
                    <a:pt x="5494" y="12800"/>
                    <a:pt x="5657" y="12596"/>
                    <a:pt x="5779" y="12433"/>
                  </a:cubicBezTo>
                  <a:cubicBezTo>
                    <a:pt x="5860" y="12311"/>
                    <a:pt x="5901" y="12230"/>
                    <a:pt x="5901" y="12230"/>
                  </a:cubicBezTo>
                  <a:cubicBezTo>
                    <a:pt x="6023" y="12067"/>
                    <a:pt x="5983" y="11864"/>
                    <a:pt x="5860" y="11741"/>
                  </a:cubicBezTo>
                  <a:cubicBezTo>
                    <a:pt x="5793" y="11708"/>
                    <a:pt x="5719" y="11688"/>
                    <a:pt x="5646" y="11688"/>
                  </a:cubicBezTo>
                  <a:cubicBezTo>
                    <a:pt x="5543" y="11688"/>
                    <a:pt x="5444" y="11728"/>
                    <a:pt x="5372" y="11823"/>
                  </a:cubicBezTo>
                  <a:cubicBezTo>
                    <a:pt x="5372" y="11823"/>
                    <a:pt x="1669" y="16829"/>
                    <a:pt x="448" y="20858"/>
                  </a:cubicBezTo>
                  <a:cubicBezTo>
                    <a:pt x="122" y="21997"/>
                    <a:pt x="0" y="23259"/>
                    <a:pt x="0" y="24520"/>
                  </a:cubicBezTo>
                  <a:cubicBezTo>
                    <a:pt x="0" y="27776"/>
                    <a:pt x="814" y="30991"/>
                    <a:pt x="1099" y="31927"/>
                  </a:cubicBezTo>
                  <a:cubicBezTo>
                    <a:pt x="1140" y="32009"/>
                    <a:pt x="1180" y="32090"/>
                    <a:pt x="1221" y="32212"/>
                  </a:cubicBezTo>
                  <a:cubicBezTo>
                    <a:pt x="1628" y="33148"/>
                    <a:pt x="3174" y="36241"/>
                    <a:pt x="5291" y="40474"/>
                  </a:cubicBezTo>
                  <a:cubicBezTo>
                    <a:pt x="11599" y="53131"/>
                    <a:pt x="23157" y="75758"/>
                    <a:pt x="24785" y="78729"/>
                  </a:cubicBezTo>
                  <a:cubicBezTo>
                    <a:pt x="25598" y="80276"/>
                    <a:pt x="26494" y="81293"/>
                    <a:pt x="27430" y="81944"/>
                  </a:cubicBezTo>
                  <a:cubicBezTo>
                    <a:pt x="28325" y="82595"/>
                    <a:pt x="29261" y="82880"/>
                    <a:pt x="30116" y="82880"/>
                  </a:cubicBezTo>
                  <a:cubicBezTo>
                    <a:pt x="30686" y="82880"/>
                    <a:pt x="31255" y="82758"/>
                    <a:pt x="31744" y="82555"/>
                  </a:cubicBezTo>
                  <a:cubicBezTo>
                    <a:pt x="31907" y="82514"/>
                    <a:pt x="32110" y="82392"/>
                    <a:pt x="32354" y="82270"/>
                  </a:cubicBezTo>
                  <a:cubicBezTo>
                    <a:pt x="33331" y="81700"/>
                    <a:pt x="35203" y="80438"/>
                    <a:pt x="37523" y="78892"/>
                  </a:cubicBezTo>
                  <a:cubicBezTo>
                    <a:pt x="40982" y="76531"/>
                    <a:pt x="45337" y="73438"/>
                    <a:pt x="48918" y="70875"/>
                  </a:cubicBezTo>
                  <a:cubicBezTo>
                    <a:pt x="50709" y="69572"/>
                    <a:pt x="52296" y="68433"/>
                    <a:pt x="53517" y="67578"/>
                  </a:cubicBezTo>
                  <a:cubicBezTo>
                    <a:pt x="54086" y="67130"/>
                    <a:pt x="54575" y="66764"/>
                    <a:pt x="54941" y="66520"/>
                  </a:cubicBezTo>
                  <a:cubicBezTo>
                    <a:pt x="55104" y="66357"/>
                    <a:pt x="55267" y="66235"/>
                    <a:pt x="55389" y="66154"/>
                  </a:cubicBezTo>
                  <a:cubicBezTo>
                    <a:pt x="55470" y="66072"/>
                    <a:pt x="55552" y="65991"/>
                    <a:pt x="55633" y="65950"/>
                  </a:cubicBezTo>
                  <a:cubicBezTo>
                    <a:pt x="55999" y="65584"/>
                    <a:pt x="57098" y="64607"/>
                    <a:pt x="58075" y="63753"/>
                  </a:cubicBezTo>
                  <a:cubicBezTo>
                    <a:pt x="59051" y="62898"/>
                    <a:pt x="59947" y="62165"/>
                    <a:pt x="59947" y="62165"/>
                  </a:cubicBezTo>
                  <a:cubicBezTo>
                    <a:pt x="59988" y="62125"/>
                    <a:pt x="60028" y="62043"/>
                    <a:pt x="60028" y="61962"/>
                  </a:cubicBezTo>
                  <a:cubicBezTo>
                    <a:pt x="60069" y="61962"/>
                    <a:pt x="60110" y="61514"/>
                    <a:pt x="60110" y="60863"/>
                  </a:cubicBezTo>
                  <a:cubicBezTo>
                    <a:pt x="60110" y="60130"/>
                    <a:pt x="60028" y="59154"/>
                    <a:pt x="59703" y="58096"/>
                  </a:cubicBezTo>
                  <a:cubicBezTo>
                    <a:pt x="59336" y="57078"/>
                    <a:pt x="58726" y="56020"/>
                    <a:pt x="57708" y="55206"/>
                  </a:cubicBezTo>
                  <a:cubicBezTo>
                    <a:pt x="56243" y="54107"/>
                    <a:pt x="55104" y="53782"/>
                    <a:pt x="54290" y="53782"/>
                  </a:cubicBezTo>
                  <a:cubicBezTo>
                    <a:pt x="53490" y="53782"/>
                    <a:pt x="53047" y="54067"/>
                    <a:pt x="52960" y="54137"/>
                  </a:cubicBezTo>
                  <a:lnTo>
                    <a:pt x="52960" y="54137"/>
                  </a:lnTo>
                  <a:lnTo>
                    <a:pt x="35024" y="58978"/>
                  </a:lnTo>
                  <a:lnTo>
                    <a:pt x="35024" y="58978"/>
                  </a:lnTo>
                  <a:cubicBezTo>
                    <a:pt x="34948" y="58714"/>
                    <a:pt x="34829" y="58302"/>
                    <a:pt x="34674" y="57770"/>
                  </a:cubicBezTo>
                  <a:cubicBezTo>
                    <a:pt x="33657" y="54311"/>
                    <a:pt x="31133" y="45561"/>
                    <a:pt x="28732" y="36933"/>
                  </a:cubicBezTo>
                  <a:cubicBezTo>
                    <a:pt x="26331" y="28305"/>
                    <a:pt x="24052" y="19759"/>
                    <a:pt x="23564" y="16829"/>
                  </a:cubicBezTo>
                  <a:cubicBezTo>
                    <a:pt x="22994" y="13451"/>
                    <a:pt x="23157" y="11904"/>
                    <a:pt x="22994" y="10602"/>
                  </a:cubicBezTo>
                  <a:cubicBezTo>
                    <a:pt x="22912" y="9991"/>
                    <a:pt x="22750" y="9381"/>
                    <a:pt x="22343" y="8771"/>
                  </a:cubicBezTo>
                  <a:cubicBezTo>
                    <a:pt x="21976" y="8160"/>
                    <a:pt x="21366" y="7468"/>
                    <a:pt x="20430" y="6532"/>
                  </a:cubicBezTo>
                  <a:cubicBezTo>
                    <a:pt x="16727" y="2829"/>
                    <a:pt x="12250" y="61"/>
                    <a:pt x="12250" y="61"/>
                  </a:cubicBezTo>
                  <a:cubicBezTo>
                    <a:pt x="12193" y="19"/>
                    <a:pt x="12131" y="1"/>
                    <a:pt x="1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7" name="Google Shape;1877;p35"/>
            <p:cNvSpPr/>
            <p:nvPr/>
          </p:nvSpPr>
          <p:spPr>
            <a:xfrm>
              <a:off x="3802850" y="4638300"/>
              <a:ext cx="175025" cy="233225"/>
            </a:xfrm>
            <a:custGeom>
              <a:avLst/>
              <a:gdLst/>
              <a:ahLst/>
              <a:cxnLst/>
              <a:rect l="l" t="t" r="r" b="b"/>
              <a:pathLst>
                <a:path w="7001" h="9329" extrusionOk="0">
                  <a:moveTo>
                    <a:pt x="331" y="1"/>
                  </a:moveTo>
                  <a:cubicBezTo>
                    <a:pt x="164" y="1"/>
                    <a:pt x="36" y="116"/>
                    <a:pt x="1" y="293"/>
                  </a:cubicBezTo>
                  <a:cubicBezTo>
                    <a:pt x="1" y="456"/>
                    <a:pt x="123" y="619"/>
                    <a:pt x="326" y="660"/>
                  </a:cubicBezTo>
                  <a:cubicBezTo>
                    <a:pt x="448" y="700"/>
                    <a:pt x="1913" y="904"/>
                    <a:pt x="3297" y="2084"/>
                  </a:cubicBezTo>
                  <a:cubicBezTo>
                    <a:pt x="4721" y="3224"/>
                    <a:pt x="6146" y="5258"/>
                    <a:pt x="6309" y="9003"/>
                  </a:cubicBezTo>
                  <a:cubicBezTo>
                    <a:pt x="6309" y="9206"/>
                    <a:pt x="6471" y="9328"/>
                    <a:pt x="6675" y="9328"/>
                  </a:cubicBezTo>
                  <a:cubicBezTo>
                    <a:pt x="6838" y="9328"/>
                    <a:pt x="7001" y="9165"/>
                    <a:pt x="7001" y="8962"/>
                  </a:cubicBezTo>
                  <a:cubicBezTo>
                    <a:pt x="6838" y="4933"/>
                    <a:pt x="5210" y="2654"/>
                    <a:pt x="3582" y="1433"/>
                  </a:cubicBezTo>
                  <a:cubicBezTo>
                    <a:pt x="1995" y="212"/>
                    <a:pt x="448" y="8"/>
                    <a:pt x="408" y="8"/>
                  </a:cubicBezTo>
                  <a:cubicBezTo>
                    <a:pt x="381" y="3"/>
                    <a:pt x="356" y="1"/>
                    <a:pt x="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8" name="Google Shape;1878;p35"/>
            <p:cNvSpPr/>
            <p:nvPr/>
          </p:nvSpPr>
          <p:spPr>
            <a:xfrm>
              <a:off x="975425" y="2808800"/>
              <a:ext cx="1312500" cy="2649775"/>
            </a:xfrm>
            <a:custGeom>
              <a:avLst/>
              <a:gdLst/>
              <a:ahLst/>
              <a:cxnLst/>
              <a:rect l="l" t="t" r="r" b="b"/>
              <a:pathLst>
                <a:path w="52500" h="105991" extrusionOk="0">
                  <a:moveTo>
                    <a:pt x="1258" y="1"/>
                  </a:moveTo>
                  <a:cubicBezTo>
                    <a:pt x="1053" y="1"/>
                    <a:pt x="936" y="15"/>
                    <a:pt x="936" y="15"/>
                  </a:cubicBezTo>
                  <a:lnTo>
                    <a:pt x="0" y="2579"/>
                  </a:lnTo>
                  <a:lnTo>
                    <a:pt x="15180" y="44009"/>
                  </a:lnTo>
                  <a:lnTo>
                    <a:pt x="49488" y="105990"/>
                  </a:lnTo>
                  <a:lnTo>
                    <a:pt x="52500" y="105990"/>
                  </a:lnTo>
                  <a:cubicBezTo>
                    <a:pt x="47860" y="97281"/>
                    <a:pt x="22140" y="49218"/>
                    <a:pt x="21244" y="47061"/>
                  </a:cubicBezTo>
                  <a:cubicBezTo>
                    <a:pt x="20308" y="44660"/>
                    <a:pt x="18843" y="44660"/>
                    <a:pt x="18355" y="43683"/>
                  </a:cubicBezTo>
                  <a:cubicBezTo>
                    <a:pt x="17907" y="42747"/>
                    <a:pt x="18518" y="38555"/>
                    <a:pt x="18355" y="35869"/>
                  </a:cubicBezTo>
                  <a:cubicBezTo>
                    <a:pt x="18233" y="33142"/>
                    <a:pt x="9401" y="7869"/>
                    <a:pt x="7000" y="3718"/>
                  </a:cubicBezTo>
                  <a:cubicBezTo>
                    <a:pt x="5059" y="304"/>
                    <a:pt x="2208" y="1"/>
                    <a:pt x="1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9" name="Google Shape;1879;p35"/>
            <p:cNvSpPr/>
            <p:nvPr/>
          </p:nvSpPr>
          <p:spPr>
            <a:xfrm>
              <a:off x="966275" y="2801025"/>
              <a:ext cx="1330800" cy="2666700"/>
            </a:xfrm>
            <a:custGeom>
              <a:avLst/>
              <a:gdLst/>
              <a:ahLst/>
              <a:cxnLst/>
              <a:rect l="l" t="t" r="r" b="b"/>
              <a:pathLst>
                <a:path w="53232" h="106668" extrusionOk="0">
                  <a:moveTo>
                    <a:pt x="1669" y="651"/>
                  </a:moveTo>
                  <a:cubicBezTo>
                    <a:pt x="2116" y="651"/>
                    <a:pt x="3012" y="733"/>
                    <a:pt x="4029" y="1221"/>
                  </a:cubicBezTo>
                  <a:cubicBezTo>
                    <a:pt x="5006" y="1669"/>
                    <a:pt x="6145" y="2564"/>
                    <a:pt x="7081" y="4192"/>
                  </a:cubicBezTo>
                  <a:cubicBezTo>
                    <a:pt x="7651" y="5169"/>
                    <a:pt x="8669" y="7570"/>
                    <a:pt x="9849" y="10541"/>
                  </a:cubicBezTo>
                  <a:cubicBezTo>
                    <a:pt x="11558" y="15018"/>
                    <a:pt x="13674" y="20959"/>
                    <a:pt x="15384" y="26006"/>
                  </a:cubicBezTo>
                  <a:cubicBezTo>
                    <a:pt x="16238" y="28529"/>
                    <a:pt x="16971" y="30849"/>
                    <a:pt x="17500" y="32639"/>
                  </a:cubicBezTo>
                  <a:cubicBezTo>
                    <a:pt x="17785" y="33535"/>
                    <a:pt x="17988" y="34308"/>
                    <a:pt x="18151" y="34919"/>
                  </a:cubicBezTo>
                  <a:cubicBezTo>
                    <a:pt x="18314" y="35529"/>
                    <a:pt x="18395" y="35977"/>
                    <a:pt x="18395" y="36180"/>
                  </a:cubicBezTo>
                  <a:cubicBezTo>
                    <a:pt x="18436" y="36506"/>
                    <a:pt x="18436" y="36831"/>
                    <a:pt x="18436" y="37157"/>
                  </a:cubicBezTo>
                  <a:cubicBezTo>
                    <a:pt x="18436" y="38948"/>
                    <a:pt x="18232" y="41064"/>
                    <a:pt x="18232" y="42529"/>
                  </a:cubicBezTo>
                  <a:cubicBezTo>
                    <a:pt x="18232" y="42854"/>
                    <a:pt x="18232" y="43180"/>
                    <a:pt x="18273" y="43465"/>
                  </a:cubicBezTo>
                  <a:cubicBezTo>
                    <a:pt x="18314" y="43709"/>
                    <a:pt x="18355" y="43953"/>
                    <a:pt x="18436" y="44157"/>
                  </a:cubicBezTo>
                  <a:cubicBezTo>
                    <a:pt x="18599" y="44442"/>
                    <a:pt x="18802" y="44686"/>
                    <a:pt x="19046" y="44849"/>
                  </a:cubicBezTo>
                  <a:cubicBezTo>
                    <a:pt x="19413" y="45134"/>
                    <a:pt x="19779" y="45378"/>
                    <a:pt x="20186" y="45744"/>
                  </a:cubicBezTo>
                  <a:cubicBezTo>
                    <a:pt x="20552" y="46110"/>
                    <a:pt x="20959" y="46639"/>
                    <a:pt x="21285" y="47494"/>
                  </a:cubicBezTo>
                  <a:cubicBezTo>
                    <a:pt x="21366" y="47657"/>
                    <a:pt x="21529" y="47942"/>
                    <a:pt x="21773" y="48430"/>
                  </a:cubicBezTo>
                  <a:cubicBezTo>
                    <a:pt x="25248" y="55420"/>
                    <a:pt x="47383" y="96750"/>
                    <a:pt x="52319" y="105976"/>
                  </a:cubicBezTo>
                  <a:lnTo>
                    <a:pt x="50049" y="105976"/>
                  </a:lnTo>
                  <a:lnTo>
                    <a:pt x="15872" y="44197"/>
                  </a:lnTo>
                  <a:lnTo>
                    <a:pt x="692" y="2890"/>
                  </a:lnTo>
                  <a:lnTo>
                    <a:pt x="1547" y="659"/>
                  </a:lnTo>
                  <a:lnTo>
                    <a:pt x="1547" y="659"/>
                  </a:lnTo>
                  <a:cubicBezTo>
                    <a:pt x="1584" y="654"/>
                    <a:pt x="1625" y="651"/>
                    <a:pt x="1669" y="651"/>
                  </a:cubicBezTo>
                  <a:close/>
                  <a:moveTo>
                    <a:pt x="1262" y="0"/>
                  </a:moveTo>
                  <a:cubicBezTo>
                    <a:pt x="1140" y="41"/>
                    <a:pt x="1018" y="122"/>
                    <a:pt x="977" y="204"/>
                  </a:cubicBezTo>
                  <a:lnTo>
                    <a:pt x="41" y="2768"/>
                  </a:lnTo>
                  <a:cubicBezTo>
                    <a:pt x="0" y="2849"/>
                    <a:pt x="0" y="2931"/>
                    <a:pt x="41" y="3012"/>
                  </a:cubicBezTo>
                  <a:lnTo>
                    <a:pt x="15221" y="44442"/>
                  </a:lnTo>
                  <a:lnTo>
                    <a:pt x="15262" y="44482"/>
                  </a:lnTo>
                  <a:lnTo>
                    <a:pt x="49529" y="106464"/>
                  </a:lnTo>
                  <a:cubicBezTo>
                    <a:pt x="49610" y="106586"/>
                    <a:pt x="49732" y="106668"/>
                    <a:pt x="49854" y="106668"/>
                  </a:cubicBezTo>
                  <a:lnTo>
                    <a:pt x="52866" y="106668"/>
                  </a:lnTo>
                  <a:cubicBezTo>
                    <a:pt x="52988" y="106668"/>
                    <a:pt x="53110" y="106586"/>
                    <a:pt x="53191" y="106464"/>
                  </a:cubicBezTo>
                  <a:cubicBezTo>
                    <a:pt x="53232" y="106383"/>
                    <a:pt x="53232" y="106261"/>
                    <a:pt x="53191" y="106139"/>
                  </a:cubicBezTo>
                  <a:cubicBezTo>
                    <a:pt x="50872" y="101784"/>
                    <a:pt x="43261" y="87621"/>
                    <a:pt x="36139" y="74232"/>
                  </a:cubicBezTo>
                  <a:cubicBezTo>
                    <a:pt x="32558" y="67558"/>
                    <a:pt x="29139" y="61046"/>
                    <a:pt x="26535" y="56122"/>
                  </a:cubicBezTo>
                  <a:cubicBezTo>
                    <a:pt x="25232" y="53639"/>
                    <a:pt x="24134" y="51564"/>
                    <a:pt x="23320" y="50017"/>
                  </a:cubicBezTo>
                  <a:cubicBezTo>
                    <a:pt x="22913" y="49244"/>
                    <a:pt x="22587" y="48593"/>
                    <a:pt x="22384" y="48145"/>
                  </a:cubicBezTo>
                  <a:cubicBezTo>
                    <a:pt x="22139" y="47657"/>
                    <a:pt x="21977" y="47331"/>
                    <a:pt x="21936" y="47250"/>
                  </a:cubicBezTo>
                  <a:cubicBezTo>
                    <a:pt x="21448" y="45988"/>
                    <a:pt x="20796" y="45296"/>
                    <a:pt x="20227" y="44889"/>
                  </a:cubicBezTo>
                  <a:cubicBezTo>
                    <a:pt x="19942" y="44645"/>
                    <a:pt x="19657" y="44482"/>
                    <a:pt x="19453" y="44320"/>
                  </a:cubicBezTo>
                  <a:cubicBezTo>
                    <a:pt x="19250" y="44157"/>
                    <a:pt x="19128" y="44035"/>
                    <a:pt x="19046" y="43831"/>
                  </a:cubicBezTo>
                  <a:cubicBezTo>
                    <a:pt x="19006" y="43791"/>
                    <a:pt x="18965" y="43628"/>
                    <a:pt x="18924" y="43384"/>
                  </a:cubicBezTo>
                  <a:cubicBezTo>
                    <a:pt x="18924" y="43139"/>
                    <a:pt x="18884" y="42854"/>
                    <a:pt x="18884" y="42529"/>
                  </a:cubicBezTo>
                  <a:cubicBezTo>
                    <a:pt x="18884" y="41105"/>
                    <a:pt x="19087" y="38988"/>
                    <a:pt x="19087" y="37157"/>
                  </a:cubicBezTo>
                  <a:cubicBezTo>
                    <a:pt x="19087" y="36831"/>
                    <a:pt x="19087" y="36465"/>
                    <a:pt x="19087" y="36139"/>
                  </a:cubicBezTo>
                  <a:cubicBezTo>
                    <a:pt x="19046" y="35732"/>
                    <a:pt x="18884" y="35041"/>
                    <a:pt x="18639" y="34105"/>
                  </a:cubicBezTo>
                  <a:cubicBezTo>
                    <a:pt x="17703" y="30727"/>
                    <a:pt x="15506" y="24093"/>
                    <a:pt x="13267" y="17826"/>
                  </a:cubicBezTo>
                  <a:cubicBezTo>
                    <a:pt x="12128" y="14692"/>
                    <a:pt x="11029" y="11680"/>
                    <a:pt x="10052" y="9198"/>
                  </a:cubicBezTo>
                  <a:cubicBezTo>
                    <a:pt x="9035" y="6715"/>
                    <a:pt x="8221" y="4803"/>
                    <a:pt x="7692" y="3867"/>
                  </a:cubicBezTo>
                  <a:cubicBezTo>
                    <a:pt x="6674" y="2117"/>
                    <a:pt x="5413" y="1140"/>
                    <a:pt x="4314" y="611"/>
                  </a:cubicBezTo>
                  <a:cubicBezTo>
                    <a:pt x="3175" y="82"/>
                    <a:pt x="2198" y="0"/>
                    <a:pt x="1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0" name="Google Shape;1880;p35"/>
            <p:cNvSpPr/>
            <p:nvPr/>
          </p:nvSpPr>
          <p:spPr>
            <a:xfrm>
              <a:off x="474850" y="2774800"/>
              <a:ext cx="1737800" cy="2683775"/>
            </a:xfrm>
            <a:custGeom>
              <a:avLst/>
              <a:gdLst/>
              <a:ahLst/>
              <a:cxnLst/>
              <a:rect l="l" t="t" r="r" b="b"/>
              <a:pathLst>
                <a:path w="69512" h="107351" extrusionOk="0">
                  <a:moveTo>
                    <a:pt x="12680" y="0"/>
                  </a:moveTo>
                  <a:cubicBezTo>
                    <a:pt x="9524" y="0"/>
                    <a:pt x="6256" y="324"/>
                    <a:pt x="4314" y="927"/>
                  </a:cubicBezTo>
                  <a:cubicBezTo>
                    <a:pt x="163" y="2189"/>
                    <a:pt x="0" y="2677"/>
                    <a:pt x="163" y="5404"/>
                  </a:cubicBezTo>
                  <a:cubicBezTo>
                    <a:pt x="326" y="8090"/>
                    <a:pt x="3663" y="33404"/>
                    <a:pt x="9931" y="47933"/>
                  </a:cubicBezTo>
                  <a:cubicBezTo>
                    <a:pt x="16239" y="62502"/>
                    <a:pt x="34186" y="103362"/>
                    <a:pt x="35692" y="107350"/>
                  </a:cubicBezTo>
                  <a:lnTo>
                    <a:pt x="69511" y="107350"/>
                  </a:lnTo>
                  <a:cubicBezTo>
                    <a:pt x="65523" y="100228"/>
                    <a:pt x="41918" y="57578"/>
                    <a:pt x="36953" y="44107"/>
                  </a:cubicBezTo>
                  <a:cubicBezTo>
                    <a:pt x="31541" y="29375"/>
                    <a:pt x="23035" y="3166"/>
                    <a:pt x="20959" y="1375"/>
                  </a:cubicBezTo>
                  <a:cubicBezTo>
                    <a:pt x="19845" y="435"/>
                    <a:pt x="16338" y="0"/>
                    <a:pt x="126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1" name="Google Shape;1881;p35"/>
            <p:cNvSpPr/>
            <p:nvPr/>
          </p:nvSpPr>
          <p:spPr>
            <a:xfrm>
              <a:off x="469775" y="2766425"/>
              <a:ext cx="1751000" cy="2701300"/>
            </a:xfrm>
            <a:custGeom>
              <a:avLst/>
              <a:gdLst/>
              <a:ahLst/>
              <a:cxnLst/>
              <a:rect l="l" t="t" r="r" b="b"/>
              <a:pathLst>
                <a:path w="70040" h="108052" extrusionOk="0">
                  <a:moveTo>
                    <a:pt x="12820" y="692"/>
                  </a:moveTo>
                  <a:cubicBezTo>
                    <a:pt x="14651" y="692"/>
                    <a:pt x="16442" y="774"/>
                    <a:pt x="17907" y="1018"/>
                  </a:cubicBezTo>
                  <a:cubicBezTo>
                    <a:pt x="18639" y="1140"/>
                    <a:pt x="19290" y="1262"/>
                    <a:pt x="19819" y="1425"/>
                  </a:cubicBezTo>
                  <a:cubicBezTo>
                    <a:pt x="20349" y="1588"/>
                    <a:pt x="20715" y="1791"/>
                    <a:pt x="20959" y="1995"/>
                  </a:cubicBezTo>
                  <a:cubicBezTo>
                    <a:pt x="21040" y="2035"/>
                    <a:pt x="21162" y="2239"/>
                    <a:pt x="21325" y="2524"/>
                  </a:cubicBezTo>
                  <a:cubicBezTo>
                    <a:pt x="21976" y="3541"/>
                    <a:pt x="22953" y="5861"/>
                    <a:pt x="24133" y="8954"/>
                  </a:cubicBezTo>
                  <a:cubicBezTo>
                    <a:pt x="27674" y="18152"/>
                    <a:pt x="33005" y="34186"/>
                    <a:pt x="36831" y="44564"/>
                  </a:cubicBezTo>
                  <a:cubicBezTo>
                    <a:pt x="39354" y="51320"/>
                    <a:pt x="46476" y="65360"/>
                    <a:pt x="53517" y="78587"/>
                  </a:cubicBezTo>
                  <a:cubicBezTo>
                    <a:pt x="60228" y="91267"/>
                    <a:pt x="66826" y="103237"/>
                    <a:pt x="69117" y="107360"/>
                  </a:cubicBezTo>
                  <a:lnTo>
                    <a:pt x="36104" y="107360"/>
                  </a:lnTo>
                  <a:cubicBezTo>
                    <a:pt x="35648" y="106153"/>
                    <a:pt x="34312" y="102978"/>
                    <a:pt x="32436" y="98651"/>
                  </a:cubicBezTo>
                  <a:cubicBezTo>
                    <a:pt x="26453" y="84773"/>
                    <a:pt x="15180" y="59093"/>
                    <a:pt x="10459" y="48145"/>
                  </a:cubicBezTo>
                  <a:cubicBezTo>
                    <a:pt x="7325" y="40901"/>
                    <a:pt x="4924" y="30971"/>
                    <a:pt x="3296" y="22506"/>
                  </a:cubicBezTo>
                  <a:cubicBezTo>
                    <a:pt x="2483" y="18274"/>
                    <a:pt x="1872" y="14407"/>
                    <a:pt x="1424" y="11437"/>
                  </a:cubicBezTo>
                  <a:cubicBezTo>
                    <a:pt x="977" y="8466"/>
                    <a:pt x="773" y="6349"/>
                    <a:pt x="733" y="5698"/>
                  </a:cubicBezTo>
                  <a:cubicBezTo>
                    <a:pt x="692" y="5332"/>
                    <a:pt x="692" y="5006"/>
                    <a:pt x="692" y="4721"/>
                  </a:cubicBezTo>
                  <a:cubicBezTo>
                    <a:pt x="692" y="4274"/>
                    <a:pt x="733" y="3908"/>
                    <a:pt x="814" y="3663"/>
                  </a:cubicBezTo>
                  <a:cubicBezTo>
                    <a:pt x="936" y="3256"/>
                    <a:pt x="1221" y="2971"/>
                    <a:pt x="1791" y="2646"/>
                  </a:cubicBezTo>
                  <a:cubicBezTo>
                    <a:pt x="2401" y="2320"/>
                    <a:pt x="3296" y="1995"/>
                    <a:pt x="4639" y="1588"/>
                  </a:cubicBezTo>
                  <a:cubicBezTo>
                    <a:pt x="6471" y="1018"/>
                    <a:pt x="9727" y="692"/>
                    <a:pt x="12820" y="692"/>
                  </a:cubicBezTo>
                  <a:close/>
                  <a:moveTo>
                    <a:pt x="12820" y="1"/>
                  </a:moveTo>
                  <a:cubicBezTo>
                    <a:pt x="9645" y="1"/>
                    <a:pt x="6430" y="326"/>
                    <a:pt x="4436" y="937"/>
                  </a:cubicBezTo>
                  <a:cubicBezTo>
                    <a:pt x="2645" y="1466"/>
                    <a:pt x="1546" y="1873"/>
                    <a:pt x="895" y="2442"/>
                  </a:cubicBezTo>
                  <a:cubicBezTo>
                    <a:pt x="529" y="2727"/>
                    <a:pt x="285" y="3053"/>
                    <a:pt x="163" y="3419"/>
                  </a:cubicBezTo>
                  <a:cubicBezTo>
                    <a:pt x="41" y="3826"/>
                    <a:pt x="0" y="4233"/>
                    <a:pt x="0" y="4721"/>
                  </a:cubicBezTo>
                  <a:cubicBezTo>
                    <a:pt x="0" y="5006"/>
                    <a:pt x="0" y="5373"/>
                    <a:pt x="41" y="5739"/>
                  </a:cubicBezTo>
                  <a:cubicBezTo>
                    <a:pt x="81" y="6431"/>
                    <a:pt x="326" y="8547"/>
                    <a:pt x="733" y="11518"/>
                  </a:cubicBezTo>
                  <a:cubicBezTo>
                    <a:pt x="2035" y="20471"/>
                    <a:pt x="5087" y="37442"/>
                    <a:pt x="9849" y="48390"/>
                  </a:cubicBezTo>
                  <a:cubicBezTo>
                    <a:pt x="12982" y="55715"/>
                    <a:pt x="19046" y="69552"/>
                    <a:pt x="24500" y="82087"/>
                  </a:cubicBezTo>
                  <a:cubicBezTo>
                    <a:pt x="27226" y="88354"/>
                    <a:pt x="29831" y="94296"/>
                    <a:pt x="31825" y="98895"/>
                  </a:cubicBezTo>
                  <a:cubicBezTo>
                    <a:pt x="33779" y="103534"/>
                    <a:pt x="35203" y="106831"/>
                    <a:pt x="35569" y="107808"/>
                  </a:cubicBezTo>
                  <a:cubicBezTo>
                    <a:pt x="35610" y="107930"/>
                    <a:pt x="35732" y="108052"/>
                    <a:pt x="35895" y="108052"/>
                  </a:cubicBezTo>
                  <a:lnTo>
                    <a:pt x="69714" y="108052"/>
                  </a:lnTo>
                  <a:cubicBezTo>
                    <a:pt x="69795" y="108052"/>
                    <a:pt x="69918" y="107970"/>
                    <a:pt x="69999" y="107848"/>
                  </a:cubicBezTo>
                  <a:cubicBezTo>
                    <a:pt x="70040" y="107767"/>
                    <a:pt x="70040" y="107645"/>
                    <a:pt x="69999" y="107523"/>
                  </a:cubicBezTo>
                  <a:cubicBezTo>
                    <a:pt x="68005" y="103941"/>
                    <a:pt x="61127" y="91488"/>
                    <a:pt x="54086" y="78261"/>
                  </a:cubicBezTo>
                  <a:cubicBezTo>
                    <a:pt x="47087" y="65035"/>
                    <a:pt x="39965" y="50994"/>
                    <a:pt x="37482" y="44320"/>
                  </a:cubicBezTo>
                  <a:cubicBezTo>
                    <a:pt x="34755" y="36954"/>
                    <a:pt x="31296" y="26739"/>
                    <a:pt x="28244" y="18111"/>
                  </a:cubicBezTo>
                  <a:cubicBezTo>
                    <a:pt x="26697" y="13797"/>
                    <a:pt x="25273" y="9890"/>
                    <a:pt x="24093" y="6960"/>
                  </a:cubicBezTo>
                  <a:cubicBezTo>
                    <a:pt x="23523" y="5454"/>
                    <a:pt x="22994" y="4233"/>
                    <a:pt x="22546" y="3297"/>
                  </a:cubicBezTo>
                  <a:cubicBezTo>
                    <a:pt x="22302" y="2849"/>
                    <a:pt x="22099" y="2483"/>
                    <a:pt x="21936" y="2158"/>
                  </a:cubicBezTo>
                  <a:cubicBezTo>
                    <a:pt x="21732" y="1832"/>
                    <a:pt x="21569" y="1628"/>
                    <a:pt x="21407" y="1466"/>
                  </a:cubicBezTo>
                  <a:cubicBezTo>
                    <a:pt x="21040" y="1181"/>
                    <a:pt x="20593" y="977"/>
                    <a:pt x="20023" y="774"/>
                  </a:cubicBezTo>
                  <a:cubicBezTo>
                    <a:pt x="18314" y="245"/>
                    <a:pt x="15587" y="1"/>
                    <a:pt x="12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2" name="Google Shape;1882;p35"/>
            <p:cNvSpPr/>
            <p:nvPr/>
          </p:nvSpPr>
          <p:spPr>
            <a:xfrm>
              <a:off x="1026300" y="5458550"/>
              <a:ext cx="6114750" cy="25"/>
            </a:xfrm>
            <a:custGeom>
              <a:avLst/>
              <a:gdLst/>
              <a:ahLst/>
              <a:cxnLst/>
              <a:rect l="l" t="t" r="r" b="b"/>
              <a:pathLst>
                <a:path w="244590" h="1" extrusionOk="0">
                  <a:moveTo>
                    <a:pt x="0" y="0"/>
                  </a:moveTo>
                  <a:lnTo>
                    <a:pt x="24459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3" name="Google Shape;1883;p35"/>
            <p:cNvSpPr/>
            <p:nvPr/>
          </p:nvSpPr>
          <p:spPr>
            <a:xfrm>
              <a:off x="1017150" y="5450400"/>
              <a:ext cx="6132050" cy="17325"/>
            </a:xfrm>
            <a:custGeom>
              <a:avLst/>
              <a:gdLst/>
              <a:ahLst/>
              <a:cxnLst/>
              <a:rect l="l" t="t" r="r" b="b"/>
              <a:pathLst>
                <a:path w="245282" h="693" extrusionOk="0">
                  <a:moveTo>
                    <a:pt x="366" y="1"/>
                  </a:moveTo>
                  <a:cubicBezTo>
                    <a:pt x="163" y="1"/>
                    <a:pt x="0" y="164"/>
                    <a:pt x="0" y="326"/>
                  </a:cubicBezTo>
                  <a:cubicBezTo>
                    <a:pt x="0" y="530"/>
                    <a:pt x="163" y="693"/>
                    <a:pt x="366" y="693"/>
                  </a:cubicBezTo>
                  <a:lnTo>
                    <a:pt x="244956" y="693"/>
                  </a:lnTo>
                  <a:cubicBezTo>
                    <a:pt x="245159" y="693"/>
                    <a:pt x="245281" y="530"/>
                    <a:pt x="245281" y="326"/>
                  </a:cubicBezTo>
                  <a:cubicBezTo>
                    <a:pt x="245281" y="164"/>
                    <a:pt x="245159" y="1"/>
                    <a:pt x="244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 name="Rectangle 3"/>
          <p:cNvSpPr/>
          <p:nvPr/>
        </p:nvSpPr>
        <p:spPr>
          <a:xfrm>
            <a:off x="3025615" y="1464650"/>
            <a:ext cx="6005472" cy="1815882"/>
          </a:xfrm>
          <a:prstGeom prst="rect">
            <a:avLst/>
          </a:prstGeom>
        </p:spPr>
        <p:txBody>
          <a:bodyPr wrap="square">
            <a:spAutoFit/>
          </a:bodyPr>
          <a:lstStyle/>
          <a:p>
            <a:pPr marR="119380" algn="ctr">
              <a:tabLst>
                <a:tab pos="841375" algn="l"/>
              </a:tabLst>
            </a:pPr>
            <a:r>
              <a:rPr lang="en-US" sz="2800" b="1" dirty="0">
                <a:latin typeface="Times New Roman" panose="02020603050405020304" pitchFamily="18" charset="0"/>
              </a:rPr>
              <a:t> NÓI VÀ</a:t>
            </a:r>
            <a:r>
              <a:rPr lang="en-US" sz="2800" b="1" spc="-10" dirty="0">
                <a:latin typeface="Times New Roman" panose="02020603050405020304" pitchFamily="18" charset="0"/>
              </a:rPr>
              <a:t> </a:t>
            </a:r>
            <a:r>
              <a:rPr lang="en-US" sz="2800" b="1" dirty="0">
                <a:latin typeface="Times New Roman" panose="02020603050405020304" pitchFamily="18" charset="0"/>
              </a:rPr>
              <a:t>NGHE:</a:t>
            </a:r>
            <a:r>
              <a:rPr lang="en-US" sz="2800" b="1" spc="335" dirty="0">
                <a:latin typeface="Times New Roman" panose="02020603050405020304" pitchFamily="18" charset="0"/>
              </a:rPr>
              <a:t> </a:t>
            </a:r>
          </a:p>
          <a:p>
            <a:pPr marR="119380" algn="ctr">
              <a:tabLst>
                <a:tab pos="841375" algn="l"/>
              </a:tabLst>
            </a:pPr>
            <a:r>
              <a:rPr lang="en-US" sz="2800" b="1" dirty="0">
                <a:latin typeface="Times New Roman" panose="02020603050405020304" pitchFamily="18" charset="0"/>
              </a:rPr>
              <a:t>THẢO LUẬN VỀ</a:t>
            </a:r>
            <a:endParaRPr lang="en-US" sz="2800" b="1" dirty="0">
              <a:latin typeface="Calibri" panose="020F0502020204030204" pitchFamily="34" charset="0"/>
            </a:endParaRPr>
          </a:p>
          <a:p>
            <a:pPr marR="119380" algn="ctr">
              <a:tabLst>
                <a:tab pos="841375" algn="l"/>
              </a:tabLst>
            </a:pPr>
            <a:r>
              <a:rPr lang="en-US" sz="2800" b="1" dirty="0">
                <a:latin typeface="Times New Roman" panose="02020603050405020304" pitchFamily="18" charset="0"/>
              </a:rPr>
              <a:t>VAI TRÒ CỦA CÔNG NGHỆ ĐỐI VỚI ĐỜI SỐNG CON NGƯỜI</a:t>
            </a:r>
            <a:endParaRPr lang="en-US" sz="2800" b="1" kern="0" dirty="0">
              <a:effectLst/>
              <a:latin typeface="Calibri" panose="020F0502020204030204" pitchFamily="34" charset="0"/>
            </a:endParaRPr>
          </a:p>
        </p:txBody>
      </p:sp>
      <p:grpSp>
        <p:nvGrpSpPr>
          <p:cNvPr id="201" name="Google Shape;3215;p57"/>
          <p:cNvGrpSpPr/>
          <p:nvPr/>
        </p:nvGrpSpPr>
        <p:grpSpPr>
          <a:xfrm>
            <a:off x="6683033" y="3221907"/>
            <a:ext cx="2626079" cy="1891398"/>
            <a:chOff x="845850" y="467825"/>
            <a:chExt cx="5996575" cy="4908600"/>
          </a:xfrm>
        </p:grpSpPr>
        <p:sp>
          <p:nvSpPr>
            <p:cNvPr id="202" name="Google Shape;3216;p57"/>
            <p:cNvSpPr/>
            <p:nvPr/>
          </p:nvSpPr>
          <p:spPr>
            <a:xfrm>
              <a:off x="845850" y="467825"/>
              <a:ext cx="5996575" cy="4814800"/>
            </a:xfrm>
            <a:custGeom>
              <a:avLst/>
              <a:gdLst/>
              <a:ahLst/>
              <a:cxnLst/>
              <a:rect l="l" t="t" r="r" b="b"/>
              <a:pathLst>
                <a:path w="239863" h="192592" extrusionOk="0">
                  <a:moveTo>
                    <a:pt x="147813" y="1"/>
                  </a:moveTo>
                  <a:cubicBezTo>
                    <a:pt x="142156" y="1"/>
                    <a:pt x="136078" y="789"/>
                    <a:pt x="129736" y="2770"/>
                  </a:cubicBezTo>
                  <a:cubicBezTo>
                    <a:pt x="98620" y="12477"/>
                    <a:pt x="86341" y="39929"/>
                    <a:pt x="68918" y="59055"/>
                  </a:cubicBezTo>
                  <a:cubicBezTo>
                    <a:pt x="59821" y="69084"/>
                    <a:pt x="45999" y="73102"/>
                    <a:pt x="35038" y="80945"/>
                  </a:cubicBezTo>
                  <a:cubicBezTo>
                    <a:pt x="1" y="106018"/>
                    <a:pt x="6976" y="159667"/>
                    <a:pt x="35231" y="179114"/>
                  </a:cubicBezTo>
                  <a:cubicBezTo>
                    <a:pt x="48326" y="188144"/>
                    <a:pt x="62992" y="192591"/>
                    <a:pt x="79703" y="192591"/>
                  </a:cubicBezTo>
                  <a:cubicBezTo>
                    <a:pt x="94167" y="192591"/>
                    <a:pt x="110163" y="189259"/>
                    <a:pt x="128000" y="182683"/>
                  </a:cubicBezTo>
                  <a:cubicBezTo>
                    <a:pt x="166445" y="168507"/>
                    <a:pt x="194025" y="159828"/>
                    <a:pt x="216944" y="121962"/>
                  </a:cubicBezTo>
                  <a:cubicBezTo>
                    <a:pt x="239863" y="84063"/>
                    <a:pt x="216108" y="37807"/>
                    <a:pt x="185539" y="11995"/>
                  </a:cubicBezTo>
                  <a:cubicBezTo>
                    <a:pt x="185539" y="11995"/>
                    <a:pt x="169878" y="1"/>
                    <a:pt x="147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3217;p57"/>
            <p:cNvSpPr/>
            <p:nvPr/>
          </p:nvSpPr>
          <p:spPr>
            <a:xfrm>
              <a:off x="1128725" y="467950"/>
              <a:ext cx="5369750" cy="4814475"/>
            </a:xfrm>
            <a:custGeom>
              <a:avLst/>
              <a:gdLst/>
              <a:ahLst/>
              <a:cxnLst/>
              <a:rect l="l" t="t" r="r" b="b"/>
              <a:pathLst>
                <a:path w="214790" h="192579" extrusionOk="0">
                  <a:moveTo>
                    <a:pt x="136486" y="0"/>
                  </a:moveTo>
                  <a:cubicBezTo>
                    <a:pt x="130828" y="0"/>
                    <a:pt x="124753" y="772"/>
                    <a:pt x="118421" y="2765"/>
                  </a:cubicBezTo>
                  <a:cubicBezTo>
                    <a:pt x="98363" y="9033"/>
                    <a:pt x="86148" y="22630"/>
                    <a:pt x="75347" y="36645"/>
                  </a:cubicBezTo>
                  <a:lnTo>
                    <a:pt x="188978" y="36645"/>
                  </a:lnTo>
                  <a:lnTo>
                    <a:pt x="188978" y="143911"/>
                  </a:lnTo>
                  <a:cubicBezTo>
                    <a:pt x="194828" y="137836"/>
                    <a:pt x="200357" y="130668"/>
                    <a:pt x="205629" y="121957"/>
                  </a:cubicBezTo>
                  <a:cubicBezTo>
                    <a:pt x="212025" y="111381"/>
                    <a:pt x="214790" y="100195"/>
                    <a:pt x="214790" y="88944"/>
                  </a:cubicBezTo>
                  <a:cubicBezTo>
                    <a:pt x="214790" y="59886"/>
                    <a:pt x="196275" y="30602"/>
                    <a:pt x="174224" y="11990"/>
                  </a:cubicBezTo>
                  <a:cubicBezTo>
                    <a:pt x="174224" y="11990"/>
                    <a:pt x="158569" y="0"/>
                    <a:pt x="136486" y="0"/>
                  </a:cubicBezTo>
                  <a:close/>
                  <a:moveTo>
                    <a:pt x="26745" y="78915"/>
                  </a:moveTo>
                  <a:cubicBezTo>
                    <a:pt x="25716" y="79558"/>
                    <a:pt x="24720" y="80233"/>
                    <a:pt x="23723" y="80940"/>
                  </a:cubicBezTo>
                  <a:cubicBezTo>
                    <a:pt x="7201" y="92769"/>
                    <a:pt x="33" y="110963"/>
                    <a:pt x="33" y="128932"/>
                  </a:cubicBezTo>
                  <a:cubicBezTo>
                    <a:pt x="0" y="149022"/>
                    <a:pt x="9001" y="168855"/>
                    <a:pt x="23916" y="179109"/>
                  </a:cubicBezTo>
                  <a:cubicBezTo>
                    <a:pt x="36999" y="188142"/>
                    <a:pt x="51689" y="192578"/>
                    <a:pt x="68404" y="192578"/>
                  </a:cubicBezTo>
                  <a:cubicBezTo>
                    <a:pt x="82869" y="192578"/>
                    <a:pt x="98877" y="189267"/>
                    <a:pt x="116685" y="182678"/>
                  </a:cubicBezTo>
                  <a:cubicBezTo>
                    <a:pt x="127678" y="178627"/>
                    <a:pt x="137804" y="175027"/>
                    <a:pt x="147158" y="171041"/>
                  </a:cubicBezTo>
                  <a:lnTo>
                    <a:pt x="26745" y="171041"/>
                  </a:lnTo>
                  <a:lnTo>
                    <a:pt x="26745" y="7891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3218;p57"/>
            <p:cNvSpPr/>
            <p:nvPr/>
          </p:nvSpPr>
          <p:spPr>
            <a:xfrm>
              <a:off x="1797325" y="1384075"/>
              <a:ext cx="4055850" cy="3359925"/>
            </a:xfrm>
            <a:custGeom>
              <a:avLst/>
              <a:gdLst/>
              <a:ahLst/>
              <a:cxnLst/>
              <a:rect l="l" t="t" r="r" b="b"/>
              <a:pathLst>
                <a:path w="162234" h="134397" extrusionOk="0">
                  <a:moveTo>
                    <a:pt x="1" y="0"/>
                  </a:moveTo>
                  <a:lnTo>
                    <a:pt x="1" y="134396"/>
                  </a:lnTo>
                  <a:lnTo>
                    <a:pt x="162234" y="134396"/>
                  </a:lnTo>
                  <a:lnTo>
                    <a:pt x="1622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3219;p57"/>
            <p:cNvSpPr/>
            <p:nvPr/>
          </p:nvSpPr>
          <p:spPr>
            <a:xfrm>
              <a:off x="1797325" y="1384075"/>
              <a:ext cx="4055850" cy="3359925"/>
            </a:xfrm>
            <a:custGeom>
              <a:avLst/>
              <a:gdLst/>
              <a:ahLst/>
              <a:cxnLst/>
              <a:rect l="l" t="t" r="r" b="b"/>
              <a:pathLst>
                <a:path w="162234" h="134397" extrusionOk="0">
                  <a:moveTo>
                    <a:pt x="1" y="0"/>
                  </a:moveTo>
                  <a:lnTo>
                    <a:pt x="1" y="134396"/>
                  </a:lnTo>
                  <a:lnTo>
                    <a:pt x="162234" y="134396"/>
                  </a:lnTo>
                  <a:lnTo>
                    <a:pt x="162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3220;p57"/>
            <p:cNvSpPr/>
            <p:nvPr/>
          </p:nvSpPr>
          <p:spPr>
            <a:xfrm>
              <a:off x="1895375" y="1994800"/>
              <a:ext cx="3780200" cy="1720575"/>
            </a:xfrm>
            <a:custGeom>
              <a:avLst/>
              <a:gdLst/>
              <a:ahLst/>
              <a:cxnLst/>
              <a:rect l="l" t="t" r="r" b="b"/>
              <a:pathLst>
                <a:path w="151208" h="68823" extrusionOk="0">
                  <a:moveTo>
                    <a:pt x="0" y="1"/>
                  </a:moveTo>
                  <a:lnTo>
                    <a:pt x="0" y="68822"/>
                  </a:lnTo>
                  <a:lnTo>
                    <a:pt x="151208" y="68822"/>
                  </a:lnTo>
                  <a:lnTo>
                    <a:pt x="1512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3221;p57"/>
            <p:cNvSpPr/>
            <p:nvPr/>
          </p:nvSpPr>
          <p:spPr>
            <a:xfrm>
              <a:off x="2015100" y="3464625"/>
              <a:ext cx="3521450" cy="6450"/>
            </a:xfrm>
            <a:custGeom>
              <a:avLst/>
              <a:gdLst/>
              <a:ahLst/>
              <a:cxnLst/>
              <a:rect l="l" t="t" r="r" b="b"/>
              <a:pathLst>
                <a:path w="140858" h="258" extrusionOk="0">
                  <a:moveTo>
                    <a:pt x="1" y="0"/>
                  </a:moveTo>
                  <a:lnTo>
                    <a:pt x="1" y="257"/>
                  </a:lnTo>
                  <a:lnTo>
                    <a:pt x="140858" y="257"/>
                  </a:lnTo>
                  <a:lnTo>
                    <a:pt x="140858"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3222;p57"/>
            <p:cNvSpPr/>
            <p:nvPr/>
          </p:nvSpPr>
          <p:spPr>
            <a:xfrm>
              <a:off x="20119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3223;p57"/>
            <p:cNvSpPr/>
            <p:nvPr/>
          </p:nvSpPr>
          <p:spPr>
            <a:xfrm>
              <a:off x="2196725" y="3433275"/>
              <a:ext cx="7250" cy="34575"/>
            </a:xfrm>
            <a:custGeom>
              <a:avLst/>
              <a:gdLst/>
              <a:ahLst/>
              <a:cxnLst/>
              <a:rect l="l" t="t" r="r" b="b"/>
              <a:pathLst>
                <a:path w="290" h="1383" extrusionOk="0">
                  <a:moveTo>
                    <a:pt x="0" y="1"/>
                  </a:moveTo>
                  <a:lnTo>
                    <a:pt x="0"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3224;p57"/>
            <p:cNvSpPr/>
            <p:nvPr/>
          </p:nvSpPr>
          <p:spPr>
            <a:xfrm>
              <a:off x="2382350"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3225;p57"/>
            <p:cNvSpPr/>
            <p:nvPr/>
          </p:nvSpPr>
          <p:spPr>
            <a:xfrm>
              <a:off x="25680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3226;p57"/>
            <p:cNvSpPr/>
            <p:nvPr/>
          </p:nvSpPr>
          <p:spPr>
            <a:xfrm>
              <a:off x="27528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3227;p57"/>
            <p:cNvSpPr/>
            <p:nvPr/>
          </p:nvSpPr>
          <p:spPr>
            <a:xfrm>
              <a:off x="2938450" y="3433275"/>
              <a:ext cx="6450" cy="34575"/>
            </a:xfrm>
            <a:custGeom>
              <a:avLst/>
              <a:gdLst/>
              <a:ahLst/>
              <a:cxnLst/>
              <a:rect l="l" t="t" r="r" b="b"/>
              <a:pathLst>
                <a:path w="258"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3228;p57"/>
            <p:cNvSpPr/>
            <p:nvPr/>
          </p:nvSpPr>
          <p:spPr>
            <a:xfrm>
              <a:off x="3123300"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3229;p57"/>
            <p:cNvSpPr/>
            <p:nvPr/>
          </p:nvSpPr>
          <p:spPr>
            <a:xfrm>
              <a:off x="33089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3230;p57"/>
            <p:cNvSpPr/>
            <p:nvPr/>
          </p:nvSpPr>
          <p:spPr>
            <a:xfrm>
              <a:off x="3494550" y="3433275"/>
              <a:ext cx="6450" cy="34575"/>
            </a:xfrm>
            <a:custGeom>
              <a:avLst/>
              <a:gdLst/>
              <a:ahLst/>
              <a:cxnLst/>
              <a:rect l="l" t="t" r="r" b="b"/>
              <a:pathLst>
                <a:path w="258"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3231;p57"/>
            <p:cNvSpPr/>
            <p:nvPr/>
          </p:nvSpPr>
          <p:spPr>
            <a:xfrm>
              <a:off x="3679400"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3232;p57"/>
            <p:cNvSpPr/>
            <p:nvPr/>
          </p:nvSpPr>
          <p:spPr>
            <a:xfrm>
              <a:off x="38650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3233;p57"/>
            <p:cNvSpPr/>
            <p:nvPr/>
          </p:nvSpPr>
          <p:spPr>
            <a:xfrm>
              <a:off x="40498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3234;p57"/>
            <p:cNvSpPr/>
            <p:nvPr/>
          </p:nvSpPr>
          <p:spPr>
            <a:xfrm>
              <a:off x="42355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3235;p57"/>
            <p:cNvSpPr/>
            <p:nvPr/>
          </p:nvSpPr>
          <p:spPr>
            <a:xfrm>
              <a:off x="44211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3236;p57"/>
            <p:cNvSpPr/>
            <p:nvPr/>
          </p:nvSpPr>
          <p:spPr>
            <a:xfrm>
              <a:off x="46059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3237;p57"/>
            <p:cNvSpPr/>
            <p:nvPr/>
          </p:nvSpPr>
          <p:spPr>
            <a:xfrm>
              <a:off x="4791575"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3238;p57"/>
            <p:cNvSpPr/>
            <p:nvPr/>
          </p:nvSpPr>
          <p:spPr>
            <a:xfrm>
              <a:off x="49772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3239;p57"/>
            <p:cNvSpPr/>
            <p:nvPr/>
          </p:nvSpPr>
          <p:spPr>
            <a:xfrm>
              <a:off x="51620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3240;p57"/>
            <p:cNvSpPr/>
            <p:nvPr/>
          </p:nvSpPr>
          <p:spPr>
            <a:xfrm>
              <a:off x="5347675"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3241;p57"/>
            <p:cNvSpPr/>
            <p:nvPr/>
          </p:nvSpPr>
          <p:spPr>
            <a:xfrm>
              <a:off x="5532525"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3242;p57"/>
            <p:cNvSpPr/>
            <p:nvPr/>
          </p:nvSpPr>
          <p:spPr>
            <a:xfrm>
              <a:off x="2011900" y="2086425"/>
              <a:ext cx="6450" cy="1381425"/>
            </a:xfrm>
            <a:custGeom>
              <a:avLst/>
              <a:gdLst/>
              <a:ahLst/>
              <a:cxnLst/>
              <a:rect l="l" t="t" r="r" b="b"/>
              <a:pathLst>
                <a:path w="258" h="55257" extrusionOk="0">
                  <a:moveTo>
                    <a:pt x="0" y="0"/>
                  </a:moveTo>
                  <a:lnTo>
                    <a:pt x="0" y="55257"/>
                  </a:lnTo>
                  <a:lnTo>
                    <a:pt x="257" y="55257"/>
                  </a:lnTo>
                  <a:lnTo>
                    <a:pt x="257"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3243;p57"/>
            <p:cNvSpPr/>
            <p:nvPr/>
          </p:nvSpPr>
          <p:spPr>
            <a:xfrm>
              <a:off x="2015100" y="3464625"/>
              <a:ext cx="87625" cy="6450"/>
            </a:xfrm>
            <a:custGeom>
              <a:avLst/>
              <a:gdLst/>
              <a:ahLst/>
              <a:cxnLst/>
              <a:rect l="l" t="t" r="r" b="b"/>
              <a:pathLst>
                <a:path w="3505" h="258" extrusionOk="0">
                  <a:moveTo>
                    <a:pt x="1" y="0"/>
                  </a:moveTo>
                  <a:lnTo>
                    <a:pt x="1" y="257"/>
                  </a:lnTo>
                  <a:lnTo>
                    <a:pt x="3505" y="257"/>
                  </a:lnTo>
                  <a:lnTo>
                    <a:pt x="3505"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3244;p57"/>
            <p:cNvSpPr/>
            <p:nvPr/>
          </p:nvSpPr>
          <p:spPr>
            <a:xfrm>
              <a:off x="1917875" y="3188175"/>
              <a:ext cx="97250" cy="6450"/>
            </a:xfrm>
            <a:custGeom>
              <a:avLst/>
              <a:gdLst/>
              <a:ahLst/>
              <a:cxnLst/>
              <a:rect l="l" t="t" r="r" b="b"/>
              <a:pathLst>
                <a:path w="3890" h="258" extrusionOk="0">
                  <a:moveTo>
                    <a:pt x="0" y="0"/>
                  </a:moveTo>
                  <a:lnTo>
                    <a:pt x="0" y="258"/>
                  </a:lnTo>
                  <a:lnTo>
                    <a:pt x="3890" y="258"/>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3245;p57"/>
            <p:cNvSpPr/>
            <p:nvPr/>
          </p:nvSpPr>
          <p:spPr>
            <a:xfrm>
              <a:off x="1917875" y="2911725"/>
              <a:ext cx="97250" cy="7275"/>
            </a:xfrm>
            <a:custGeom>
              <a:avLst/>
              <a:gdLst/>
              <a:ahLst/>
              <a:cxnLst/>
              <a:rect l="l" t="t" r="r" b="b"/>
              <a:pathLst>
                <a:path w="3890" h="291" extrusionOk="0">
                  <a:moveTo>
                    <a:pt x="0" y="1"/>
                  </a:moveTo>
                  <a:lnTo>
                    <a:pt x="0" y="290"/>
                  </a:lnTo>
                  <a:lnTo>
                    <a:pt x="3890" y="290"/>
                  </a:lnTo>
                  <a:lnTo>
                    <a:pt x="38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3246;p57"/>
            <p:cNvSpPr/>
            <p:nvPr/>
          </p:nvSpPr>
          <p:spPr>
            <a:xfrm>
              <a:off x="1917875" y="2636100"/>
              <a:ext cx="97250" cy="6450"/>
            </a:xfrm>
            <a:custGeom>
              <a:avLst/>
              <a:gdLst/>
              <a:ahLst/>
              <a:cxnLst/>
              <a:rect l="l" t="t" r="r" b="b"/>
              <a:pathLst>
                <a:path w="3890" h="258" extrusionOk="0">
                  <a:moveTo>
                    <a:pt x="0" y="0"/>
                  </a:moveTo>
                  <a:lnTo>
                    <a:pt x="0" y="257"/>
                  </a:lnTo>
                  <a:lnTo>
                    <a:pt x="3890" y="257"/>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3247;p57"/>
            <p:cNvSpPr/>
            <p:nvPr/>
          </p:nvSpPr>
          <p:spPr>
            <a:xfrm>
              <a:off x="1917875" y="2359650"/>
              <a:ext cx="97250" cy="6450"/>
            </a:xfrm>
            <a:custGeom>
              <a:avLst/>
              <a:gdLst/>
              <a:ahLst/>
              <a:cxnLst/>
              <a:rect l="l" t="t" r="r" b="b"/>
              <a:pathLst>
                <a:path w="3890" h="258" extrusionOk="0">
                  <a:moveTo>
                    <a:pt x="0" y="0"/>
                  </a:moveTo>
                  <a:lnTo>
                    <a:pt x="0" y="258"/>
                  </a:lnTo>
                  <a:lnTo>
                    <a:pt x="3890" y="258"/>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3248;p57"/>
            <p:cNvSpPr/>
            <p:nvPr/>
          </p:nvSpPr>
          <p:spPr>
            <a:xfrm>
              <a:off x="1917875" y="2083200"/>
              <a:ext cx="97250" cy="6450"/>
            </a:xfrm>
            <a:custGeom>
              <a:avLst/>
              <a:gdLst/>
              <a:ahLst/>
              <a:cxnLst/>
              <a:rect l="l" t="t" r="r" b="b"/>
              <a:pathLst>
                <a:path w="3890" h="258" extrusionOk="0">
                  <a:moveTo>
                    <a:pt x="0" y="1"/>
                  </a:moveTo>
                  <a:lnTo>
                    <a:pt x="0" y="258"/>
                  </a:lnTo>
                  <a:lnTo>
                    <a:pt x="3890" y="258"/>
                  </a:lnTo>
                  <a:lnTo>
                    <a:pt x="38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3249;p57"/>
            <p:cNvSpPr/>
            <p:nvPr/>
          </p:nvSpPr>
          <p:spPr>
            <a:xfrm>
              <a:off x="2093050" y="2349650"/>
              <a:ext cx="214600" cy="855725"/>
            </a:xfrm>
            <a:custGeom>
              <a:avLst/>
              <a:gdLst/>
              <a:ahLst/>
              <a:cxnLst/>
              <a:rect l="l" t="t" r="r" b="b"/>
              <a:pathLst>
                <a:path w="8584" h="34229" extrusionOk="0">
                  <a:moveTo>
                    <a:pt x="7976" y="1"/>
                  </a:moveTo>
                  <a:cubicBezTo>
                    <a:pt x="7740" y="1"/>
                    <a:pt x="7541" y="154"/>
                    <a:pt x="7458" y="400"/>
                  </a:cubicBezTo>
                  <a:lnTo>
                    <a:pt x="65" y="33574"/>
                  </a:lnTo>
                  <a:cubicBezTo>
                    <a:pt x="1" y="33863"/>
                    <a:pt x="194" y="34152"/>
                    <a:pt x="483" y="34217"/>
                  </a:cubicBezTo>
                  <a:cubicBezTo>
                    <a:pt x="517" y="34225"/>
                    <a:pt x="551" y="34229"/>
                    <a:pt x="585" y="34229"/>
                  </a:cubicBezTo>
                  <a:cubicBezTo>
                    <a:pt x="812" y="34229"/>
                    <a:pt x="1038" y="34050"/>
                    <a:pt x="1094" y="33799"/>
                  </a:cubicBezTo>
                  <a:lnTo>
                    <a:pt x="8519" y="658"/>
                  </a:lnTo>
                  <a:cubicBezTo>
                    <a:pt x="8583" y="368"/>
                    <a:pt x="8391" y="79"/>
                    <a:pt x="8101" y="15"/>
                  </a:cubicBezTo>
                  <a:cubicBezTo>
                    <a:pt x="8059" y="5"/>
                    <a:pt x="8017" y="1"/>
                    <a:pt x="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3250;p57"/>
            <p:cNvSpPr/>
            <p:nvPr/>
          </p:nvSpPr>
          <p:spPr>
            <a:xfrm>
              <a:off x="2277900" y="2349575"/>
              <a:ext cx="215375" cy="496275"/>
            </a:xfrm>
            <a:custGeom>
              <a:avLst/>
              <a:gdLst/>
              <a:ahLst/>
              <a:cxnLst/>
              <a:rect l="l" t="t" r="r" b="b"/>
              <a:pathLst>
                <a:path w="8615" h="19851" extrusionOk="0">
                  <a:moveTo>
                    <a:pt x="629" y="0"/>
                  </a:moveTo>
                  <a:cubicBezTo>
                    <a:pt x="558" y="0"/>
                    <a:pt x="486" y="16"/>
                    <a:pt x="418" y="50"/>
                  </a:cubicBezTo>
                  <a:cubicBezTo>
                    <a:pt x="129" y="146"/>
                    <a:pt x="0" y="468"/>
                    <a:pt x="97" y="725"/>
                  </a:cubicBezTo>
                  <a:lnTo>
                    <a:pt x="7522" y="19529"/>
                  </a:lnTo>
                  <a:cubicBezTo>
                    <a:pt x="7597" y="19729"/>
                    <a:pt x="7806" y="19851"/>
                    <a:pt x="8017" y="19851"/>
                  </a:cubicBezTo>
                  <a:cubicBezTo>
                    <a:pt x="8078" y="19851"/>
                    <a:pt x="8139" y="19840"/>
                    <a:pt x="8197" y="19819"/>
                  </a:cubicBezTo>
                  <a:cubicBezTo>
                    <a:pt x="8486" y="19722"/>
                    <a:pt x="8615" y="19401"/>
                    <a:pt x="8518" y="19112"/>
                  </a:cubicBezTo>
                  <a:lnTo>
                    <a:pt x="1093" y="339"/>
                  </a:lnTo>
                  <a:cubicBezTo>
                    <a:pt x="1022" y="126"/>
                    <a:pt x="829" y="0"/>
                    <a:pt x="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3251;p57"/>
            <p:cNvSpPr/>
            <p:nvPr/>
          </p:nvSpPr>
          <p:spPr>
            <a:xfrm>
              <a:off x="2463525" y="2625750"/>
              <a:ext cx="214600" cy="220300"/>
            </a:xfrm>
            <a:custGeom>
              <a:avLst/>
              <a:gdLst/>
              <a:ahLst/>
              <a:cxnLst/>
              <a:rect l="l" t="t" r="r" b="b"/>
              <a:pathLst>
                <a:path w="8584" h="8812" extrusionOk="0">
                  <a:moveTo>
                    <a:pt x="8009" y="0"/>
                  </a:moveTo>
                  <a:cubicBezTo>
                    <a:pt x="7862" y="0"/>
                    <a:pt x="7719" y="57"/>
                    <a:pt x="7619" y="157"/>
                  </a:cubicBezTo>
                  <a:lnTo>
                    <a:pt x="193" y="7904"/>
                  </a:lnTo>
                  <a:cubicBezTo>
                    <a:pt x="0" y="8129"/>
                    <a:pt x="0" y="8450"/>
                    <a:pt x="225" y="8643"/>
                  </a:cubicBezTo>
                  <a:cubicBezTo>
                    <a:pt x="322" y="8756"/>
                    <a:pt x="459" y="8812"/>
                    <a:pt x="595" y="8812"/>
                  </a:cubicBezTo>
                  <a:cubicBezTo>
                    <a:pt x="732" y="8812"/>
                    <a:pt x="868" y="8756"/>
                    <a:pt x="965" y="8643"/>
                  </a:cubicBezTo>
                  <a:lnTo>
                    <a:pt x="8390" y="896"/>
                  </a:lnTo>
                  <a:cubicBezTo>
                    <a:pt x="8583" y="703"/>
                    <a:pt x="8583" y="350"/>
                    <a:pt x="8390" y="157"/>
                  </a:cubicBezTo>
                  <a:cubicBezTo>
                    <a:pt x="8282" y="49"/>
                    <a:pt x="8144" y="0"/>
                    <a:pt x="80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3252;p57"/>
            <p:cNvSpPr/>
            <p:nvPr/>
          </p:nvSpPr>
          <p:spPr>
            <a:xfrm>
              <a:off x="2648350" y="2625650"/>
              <a:ext cx="215400" cy="523975"/>
            </a:xfrm>
            <a:custGeom>
              <a:avLst/>
              <a:gdLst/>
              <a:ahLst/>
              <a:cxnLst/>
              <a:rect l="l" t="t" r="r" b="b"/>
              <a:pathLst>
                <a:path w="8616" h="20959" extrusionOk="0">
                  <a:moveTo>
                    <a:pt x="609" y="1"/>
                  </a:moveTo>
                  <a:cubicBezTo>
                    <a:pt x="547" y="1"/>
                    <a:pt x="483" y="11"/>
                    <a:pt x="419" y="32"/>
                  </a:cubicBezTo>
                  <a:cubicBezTo>
                    <a:pt x="161" y="129"/>
                    <a:pt x="1" y="450"/>
                    <a:pt x="97" y="740"/>
                  </a:cubicBezTo>
                  <a:lnTo>
                    <a:pt x="7522" y="20605"/>
                  </a:lnTo>
                  <a:cubicBezTo>
                    <a:pt x="7598" y="20830"/>
                    <a:pt x="7809" y="20958"/>
                    <a:pt x="8020" y="20958"/>
                  </a:cubicBezTo>
                  <a:cubicBezTo>
                    <a:pt x="8081" y="20958"/>
                    <a:pt x="8141" y="20948"/>
                    <a:pt x="8198" y="20926"/>
                  </a:cubicBezTo>
                  <a:cubicBezTo>
                    <a:pt x="8487" y="20830"/>
                    <a:pt x="8615" y="20509"/>
                    <a:pt x="8519" y="20251"/>
                  </a:cubicBezTo>
                  <a:lnTo>
                    <a:pt x="1126" y="354"/>
                  </a:lnTo>
                  <a:cubicBezTo>
                    <a:pt x="1026" y="129"/>
                    <a:pt x="828" y="1"/>
                    <a:pt x="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3253;p57"/>
            <p:cNvSpPr/>
            <p:nvPr/>
          </p:nvSpPr>
          <p:spPr>
            <a:xfrm>
              <a:off x="2834000" y="2349650"/>
              <a:ext cx="215375" cy="800275"/>
            </a:xfrm>
            <a:custGeom>
              <a:avLst/>
              <a:gdLst/>
              <a:ahLst/>
              <a:cxnLst/>
              <a:rect l="l" t="t" r="r" b="b"/>
              <a:pathLst>
                <a:path w="8615" h="32011" extrusionOk="0">
                  <a:moveTo>
                    <a:pt x="8005" y="1"/>
                  </a:moveTo>
                  <a:cubicBezTo>
                    <a:pt x="7763" y="1"/>
                    <a:pt x="7545" y="154"/>
                    <a:pt x="7490" y="400"/>
                  </a:cubicBezTo>
                  <a:lnTo>
                    <a:pt x="64" y="31356"/>
                  </a:lnTo>
                  <a:cubicBezTo>
                    <a:pt x="0" y="31645"/>
                    <a:pt x="193" y="31934"/>
                    <a:pt x="482" y="31999"/>
                  </a:cubicBezTo>
                  <a:cubicBezTo>
                    <a:pt x="520" y="32007"/>
                    <a:pt x="558" y="32011"/>
                    <a:pt x="595" y="32011"/>
                  </a:cubicBezTo>
                  <a:cubicBezTo>
                    <a:pt x="843" y="32011"/>
                    <a:pt x="1069" y="31832"/>
                    <a:pt x="1125" y="31581"/>
                  </a:cubicBezTo>
                  <a:lnTo>
                    <a:pt x="8518" y="658"/>
                  </a:lnTo>
                  <a:cubicBezTo>
                    <a:pt x="8615" y="368"/>
                    <a:pt x="8422" y="79"/>
                    <a:pt x="8133" y="15"/>
                  </a:cubicBezTo>
                  <a:cubicBezTo>
                    <a:pt x="8090" y="5"/>
                    <a:pt x="8047" y="1"/>
                    <a:pt x="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3254;p57"/>
            <p:cNvSpPr/>
            <p:nvPr/>
          </p:nvSpPr>
          <p:spPr>
            <a:xfrm>
              <a:off x="3018825" y="2072975"/>
              <a:ext cx="216200" cy="303350"/>
            </a:xfrm>
            <a:custGeom>
              <a:avLst/>
              <a:gdLst/>
              <a:ahLst/>
              <a:cxnLst/>
              <a:rect l="l" t="t" r="r" b="b"/>
              <a:pathLst>
                <a:path w="8648" h="12134" extrusionOk="0">
                  <a:moveTo>
                    <a:pt x="8042" y="1"/>
                  </a:moveTo>
                  <a:cubicBezTo>
                    <a:pt x="7867" y="1"/>
                    <a:pt x="7688" y="86"/>
                    <a:pt x="7586" y="249"/>
                  </a:cubicBezTo>
                  <a:lnTo>
                    <a:pt x="161" y="11307"/>
                  </a:lnTo>
                  <a:cubicBezTo>
                    <a:pt x="0" y="11532"/>
                    <a:pt x="65" y="11885"/>
                    <a:pt x="322" y="12046"/>
                  </a:cubicBezTo>
                  <a:cubicBezTo>
                    <a:pt x="416" y="12105"/>
                    <a:pt x="519" y="12134"/>
                    <a:pt x="619" y="12134"/>
                  </a:cubicBezTo>
                  <a:cubicBezTo>
                    <a:pt x="793" y="12134"/>
                    <a:pt x="959" y="12048"/>
                    <a:pt x="1061" y="11885"/>
                  </a:cubicBezTo>
                  <a:lnTo>
                    <a:pt x="8486" y="860"/>
                  </a:lnTo>
                  <a:cubicBezTo>
                    <a:pt x="8647" y="603"/>
                    <a:pt x="8583" y="281"/>
                    <a:pt x="8326" y="88"/>
                  </a:cubicBezTo>
                  <a:cubicBezTo>
                    <a:pt x="8243" y="29"/>
                    <a:pt x="8143" y="1"/>
                    <a:pt x="8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3255;p57"/>
            <p:cNvSpPr/>
            <p:nvPr/>
          </p:nvSpPr>
          <p:spPr>
            <a:xfrm>
              <a:off x="3205250" y="2073275"/>
              <a:ext cx="213800" cy="1270100"/>
            </a:xfrm>
            <a:custGeom>
              <a:avLst/>
              <a:gdLst/>
              <a:ahLst/>
              <a:cxnLst/>
              <a:rect l="l" t="t" r="r" b="b"/>
              <a:pathLst>
                <a:path w="8552" h="50804" extrusionOk="0">
                  <a:moveTo>
                    <a:pt x="592" y="1"/>
                  </a:moveTo>
                  <a:cubicBezTo>
                    <a:pt x="557" y="1"/>
                    <a:pt x="520" y="5"/>
                    <a:pt x="483" y="12"/>
                  </a:cubicBezTo>
                  <a:cubicBezTo>
                    <a:pt x="194" y="44"/>
                    <a:pt x="1" y="333"/>
                    <a:pt x="33" y="623"/>
                  </a:cubicBezTo>
                  <a:lnTo>
                    <a:pt x="7458" y="50350"/>
                  </a:lnTo>
                  <a:cubicBezTo>
                    <a:pt x="7488" y="50619"/>
                    <a:pt x="7739" y="50804"/>
                    <a:pt x="8006" y="50804"/>
                  </a:cubicBezTo>
                  <a:cubicBezTo>
                    <a:pt x="8027" y="50804"/>
                    <a:pt x="8048" y="50803"/>
                    <a:pt x="8069" y="50800"/>
                  </a:cubicBezTo>
                  <a:cubicBezTo>
                    <a:pt x="8358" y="50736"/>
                    <a:pt x="8551" y="50479"/>
                    <a:pt x="8519" y="50190"/>
                  </a:cubicBezTo>
                  <a:lnTo>
                    <a:pt x="1094" y="462"/>
                  </a:lnTo>
                  <a:cubicBezTo>
                    <a:pt x="1065" y="206"/>
                    <a:pt x="861"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3256;p57"/>
            <p:cNvSpPr/>
            <p:nvPr/>
          </p:nvSpPr>
          <p:spPr>
            <a:xfrm>
              <a:off x="3390100" y="3233525"/>
              <a:ext cx="215375" cy="109425"/>
            </a:xfrm>
            <a:custGeom>
              <a:avLst/>
              <a:gdLst/>
              <a:ahLst/>
              <a:cxnLst/>
              <a:rect l="l" t="t" r="r" b="b"/>
              <a:pathLst>
                <a:path w="8615" h="4377" extrusionOk="0">
                  <a:moveTo>
                    <a:pt x="8014" y="0"/>
                  </a:moveTo>
                  <a:cubicBezTo>
                    <a:pt x="7936" y="0"/>
                    <a:pt x="7857" y="16"/>
                    <a:pt x="7779" y="51"/>
                  </a:cubicBezTo>
                  <a:lnTo>
                    <a:pt x="386" y="3362"/>
                  </a:lnTo>
                  <a:cubicBezTo>
                    <a:pt x="96" y="3490"/>
                    <a:pt x="0" y="3812"/>
                    <a:pt x="96" y="4069"/>
                  </a:cubicBezTo>
                  <a:cubicBezTo>
                    <a:pt x="191" y="4257"/>
                    <a:pt x="388" y="4377"/>
                    <a:pt x="588" y="4377"/>
                  </a:cubicBezTo>
                  <a:cubicBezTo>
                    <a:pt x="661" y="4377"/>
                    <a:pt x="735" y="4361"/>
                    <a:pt x="804" y="4326"/>
                  </a:cubicBezTo>
                  <a:lnTo>
                    <a:pt x="8229" y="1015"/>
                  </a:lnTo>
                  <a:cubicBezTo>
                    <a:pt x="8486" y="887"/>
                    <a:pt x="8615" y="597"/>
                    <a:pt x="8486" y="308"/>
                  </a:cubicBezTo>
                  <a:cubicBezTo>
                    <a:pt x="8416" y="120"/>
                    <a:pt x="8224" y="0"/>
                    <a:pt x="8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3257;p57"/>
            <p:cNvSpPr/>
            <p:nvPr/>
          </p:nvSpPr>
          <p:spPr>
            <a:xfrm>
              <a:off x="3575725" y="3205775"/>
              <a:ext cx="214575" cy="54250"/>
            </a:xfrm>
            <a:custGeom>
              <a:avLst/>
              <a:gdLst/>
              <a:ahLst/>
              <a:cxnLst/>
              <a:rect l="l" t="t" r="r" b="b"/>
              <a:pathLst>
                <a:path w="8583" h="2170" extrusionOk="0">
                  <a:moveTo>
                    <a:pt x="7971" y="0"/>
                  </a:moveTo>
                  <a:cubicBezTo>
                    <a:pt x="7950" y="0"/>
                    <a:pt x="7929" y="1"/>
                    <a:pt x="7908" y="4"/>
                  </a:cubicBezTo>
                  <a:lnTo>
                    <a:pt x="515" y="1129"/>
                  </a:lnTo>
                  <a:cubicBezTo>
                    <a:pt x="225" y="1161"/>
                    <a:pt x="0" y="1418"/>
                    <a:pt x="65" y="1707"/>
                  </a:cubicBezTo>
                  <a:cubicBezTo>
                    <a:pt x="93" y="1987"/>
                    <a:pt x="291" y="2170"/>
                    <a:pt x="554" y="2170"/>
                  </a:cubicBezTo>
                  <a:cubicBezTo>
                    <a:pt x="593" y="2170"/>
                    <a:pt x="634" y="2166"/>
                    <a:pt x="675" y="2157"/>
                  </a:cubicBezTo>
                  <a:lnTo>
                    <a:pt x="8069" y="1064"/>
                  </a:lnTo>
                  <a:cubicBezTo>
                    <a:pt x="8358" y="1032"/>
                    <a:pt x="8583" y="743"/>
                    <a:pt x="8519" y="454"/>
                  </a:cubicBezTo>
                  <a:cubicBezTo>
                    <a:pt x="8489" y="185"/>
                    <a:pt x="8238" y="0"/>
                    <a:pt x="7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3258;p57"/>
            <p:cNvSpPr/>
            <p:nvPr/>
          </p:nvSpPr>
          <p:spPr>
            <a:xfrm>
              <a:off x="3760550" y="3122975"/>
              <a:ext cx="215400" cy="109875"/>
            </a:xfrm>
            <a:custGeom>
              <a:avLst/>
              <a:gdLst/>
              <a:ahLst/>
              <a:cxnLst/>
              <a:rect l="l" t="t" r="r" b="b"/>
              <a:pathLst>
                <a:path w="8616" h="4395" extrusionOk="0">
                  <a:moveTo>
                    <a:pt x="8013" y="1"/>
                  </a:moveTo>
                  <a:cubicBezTo>
                    <a:pt x="7944" y="1"/>
                    <a:pt x="7876" y="13"/>
                    <a:pt x="7812" y="37"/>
                  </a:cubicBezTo>
                  <a:lnTo>
                    <a:pt x="386" y="3348"/>
                  </a:lnTo>
                  <a:cubicBezTo>
                    <a:pt x="129" y="3476"/>
                    <a:pt x="1" y="3798"/>
                    <a:pt x="129" y="4055"/>
                  </a:cubicBezTo>
                  <a:cubicBezTo>
                    <a:pt x="200" y="4268"/>
                    <a:pt x="394" y="4394"/>
                    <a:pt x="606" y="4394"/>
                  </a:cubicBezTo>
                  <a:cubicBezTo>
                    <a:pt x="682" y="4394"/>
                    <a:pt x="760" y="4378"/>
                    <a:pt x="836" y="4344"/>
                  </a:cubicBezTo>
                  <a:lnTo>
                    <a:pt x="8230" y="1033"/>
                  </a:lnTo>
                  <a:cubicBezTo>
                    <a:pt x="8519" y="905"/>
                    <a:pt x="8615" y="583"/>
                    <a:pt x="8519" y="326"/>
                  </a:cubicBezTo>
                  <a:cubicBezTo>
                    <a:pt x="8422" y="109"/>
                    <a:pt x="8218" y="1"/>
                    <a:pt x="8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3259;p57"/>
            <p:cNvSpPr/>
            <p:nvPr/>
          </p:nvSpPr>
          <p:spPr>
            <a:xfrm>
              <a:off x="3945375" y="3012600"/>
              <a:ext cx="216200" cy="137375"/>
            </a:xfrm>
            <a:custGeom>
              <a:avLst/>
              <a:gdLst/>
              <a:ahLst/>
              <a:cxnLst/>
              <a:rect l="l" t="t" r="r" b="b"/>
              <a:pathLst>
                <a:path w="8648" h="5495" extrusionOk="0">
                  <a:moveTo>
                    <a:pt x="8032" y="0"/>
                  </a:moveTo>
                  <a:cubicBezTo>
                    <a:pt x="7935" y="0"/>
                    <a:pt x="7836" y="25"/>
                    <a:pt x="7748" y="80"/>
                  </a:cubicBezTo>
                  <a:lnTo>
                    <a:pt x="354" y="4484"/>
                  </a:lnTo>
                  <a:cubicBezTo>
                    <a:pt x="97" y="4645"/>
                    <a:pt x="1" y="4966"/>
                    <a:pt x="162" y="5223"/>
                  </a:cubicBezTo>
                  <a:cubicBezTo>
                    <a:pt x="269" y="5395"/>
                    <a:pt x="447" y="5495"/>
                    <a:pt x="631" y="5495"/>
                  </a:cubicBezTo>
                  <a:cubicBezTo>
                    <a:pt x="722" y="5495"/>
                    <a:pt x="815" y="5470"/>
                    <a:pt x="901" y="5416"/>
                  </a:cubicBezTo>
                  <a:lnTo>
                    <a:pt x="8326" y="980"/>
                  </a:lnTo>
                  <a:cubicBezTo>
                    <a:pt x="8551" y="852"/>
                    <a:pt x="8648" y="498"/>
                    <a:pt x="8487" y="241"/>
                  </a:cubicBezTo>
                  <a:cubicBezTo>
                    <a:pt x="8402" y="93"/>
                    <a:pt x="8220" y="0"/>
                    <a:pt x="8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3260;p57"/>
            <p:cNvSpPr/>
            <p:nvPr/>
          </p:nvSpPr>
          <p:spPr>
            <a:xfrm>
              <a:off x="4131025" y="3012275"/>
              <a:ext cx="215375" cy="82250"/>
            </a:xfrm>
            <a:custGeom>
              <a:avLst/>
              <a:gdLst/>
              <a:ahLst/>
              <a:cxnLst/>
              <a:rect l="l" t="t" r="r" b="b"/>
              <a:pathLst>
                <a:path w="8615" h="3290" extrusionOk="0">
                  <a:moveTo>
                    <a:pt x="602" y="1"/>
                  </a:moveTo>
                  <a:cubicBezTo>
                    <a:pt x="376" y="1"/>
                    <a:pt x="174" y="150"/>
                    <a:pt x="97" y="383"/>
                  </a:cubicBezTo>
                  <a:cubicBezTo>
                    <a:pt x="0" y="672"/>
                    <a:pt x="161" y="961"/>
                    <a:pt x="450" y="1058"/>
                  </a:cubicBezTo>
                  <a:lnTo>
                    <a:pt x="7876" y="3276"/>
                  </a:lnTo>
                  <a:cubicBezTo>
                    <a:pt x="7919" y="3285"/>
                    <a:pt x="7962" y="3290"/>
                    <a:pt x="8004" y="3290"/>
                  </a:cubicBezTo>
                  <a:cubicBezTo>
                    <a:pt x="8247" y="3290"/>
                    <a:pt x="8469" y="3141"/>
                    <a:pt x="8551" y="2922"/>
                  </a:cubicBezTo>
                  <a:cubicBezTo>
                    <a:pt x="8615" y="2633"/>
                    <a:pt x="8454" y="2311"/>
                    <a:pt x="8165" y="2247"/>
                  </a:cubicBezTo>
                  <a:lnTo>
                    <a:pt x="772" y="29"/>
                  </a:lnTo>
                  <a:cubicBezTo>
                    <a:pt x="715" y="10"/>
                    <a:pt x="658"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3261;p57"/>
            <p:cNvSpPr/>
            <p:nvPr/>
          </p:nvSpPr>
          <p:spPr>
            <a:xfrm>
              <a:off x="4316650" y="3067625"/>
              <a:ext cx="215400" cy="137450"/>
            </a:xfrm>
            <a:custGeom>
              <a:avLst/>
              <a:gdLst/>
              <a:ahLst/>
              <a:cxnLst/>
              <a:rect l="l" t="t" r="r" b="b"/>
              <a:pathLst>
                <a:path w="8616" h="5498" extrusionOk="0">
                  <a:moveTo>
                    <a:pt x="598" y="1"/>
                  </a:moveTo>
                  <a:cubicBezTo>
                    <a:pt x="415" y="1"/>
                    <a:pt x="236" y="87"/>
                    <a:pt x="129" y="258"/>
                  </a:cubicBezTo>
                  <a:cubicBezTo>
                    <a:pt x="1" y="515"/>
                    <a:pt x="65" y="837"/>
                    <a:pt x="322" y="997"/>
                  </a:cubicBezTo>
                  <a:lnTo>
                    <a:pt x="7747" y="5433"/>
                  </a:lnTo>
                  <a:cubicBezTo>
                    <a:pt x="7833" y="5476"/>
                    <a:pt x="7926" y="5498"/>
                    <a:pt x="8018" y="5498"/>
                  </a:cubicBezTo>
                  <a:cubicBezTo>
                    <a:pt x="8201" y="5498"/>
                    <a:pt x="8380" y="5412"/>
                    <a:pt x="8487" y="5240"/>
                  </a:cubicBezTo>
                  <a:cubicBezTo>
                    <a:pt x="8615" y="4983"/>
                    <a:pt x="8551" y="4662"/>
                    <a:pt x="8294" y="4501"/>
                  </a:cubicBezTo>
                  <a:lnTo>
                    <a:pt x="868" y="65"/>
                  </a:lnTo>
                  <a:cubicBezTo>
                    <a:pt x="783" y="22"/>
                    <a:pt x="690"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3262;p57"/>
            <p:cNvSpPr/>
            <p:nvPr/>
          </p:nvSpPr>
          <p:spPr>
            <a:xfrm>
              <a:off x="4502275" y="2598425"/>
              <a:ext cx="215400" cy="606550"/>
            </a:xfrm>
            <a:custGeom>
              <a:avLst/>
              <a:gdLst/>
              <a:ahLst/>
              <a:cxnLst/>
              <a:rect l="l" t="t" r="r" b="b"/>
              <a:pathLst>
                <a:path w="8616" h="24262" extrusionOk="0">
                  <a:moveTo>
                    <a:pt x="7994" y="0"/>
                  </a:moveTo>
                  <a:cubicBezTo>
                    <a:pt x="7768" y="0"/>
                    <a:pt x="7568" y="144"/>
                    <a:pt x="7491" y="350"/>
                  </a:cubicBezTo>
                  <a:lnTo>
                    <a:pt x="65" y="23558"/>
                  </a:lnTo>
                  <a:cubicBezTo>
                    <a:pt x="1" y="23848"/>
                    <a:pt x="130" y="24137"/>
                    <a:pt x="419" y="24233"/>
                  </a:cubicBezTo>
                  <a:cubicBezTo>
                    <a:pt x="476" y="24252"/>
                    <a:pt x="533" y="24261"/>
                    <a:pt x="589" y="24261"/>
                  </a:cubicBezTo>
                  <a:cubicBezTo>
                    <a:pt x="815" y="24261"/>
                    <a:pt x="1016" y="24112"/>
                    <a:pt x="1094" y="23880"/>
                  </a:cubicBezTo>
                  <a:lnTo>
                    <a:pt x="8519" y="671"/>
                  </a:lnTo>
                  <a:cubicBezTo>
                    <a:pt x="8616" y="414"/>
                    <a:pt x="8455" y="93"/>
                    <a:pt x="8166" y="29"/>
                  </a:cubicBezTo>
                  <a:cubicBezTo>
                    <a:pt x="8108" y="9"/>
                    <a:pt x="8050" y="0"/>
                    <a:pt x="7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3263;p57"/>
            <p:cNvSpPr/>
            <p:nvPr/>
          </p:nvSpPr>
          <p:spPr>
            <a:xfrm>
              <a:off x="4687125" y="2515100"/>
              <a:ext cx="215375" cy="109875"/>
            </a:xfrm>
            <a:custGeom>
              <a:avLst/>
              <a:gdLst/>
              <a:ahLst/>
              <a:cxnLst/>
              <a:rect l="l" t="t" r="r" b="b"/>
              <a:pathLst>
                <a:path w="8615" h="4395" extrusionOk="0">
                  <a:moveTo>
                    <a:pt x="8027" y="0"/>
                  </a:moveTo>
                  <a:cubicBezTo>
                    <a:pt x="7954" y="0"/>
                    <a:pt x="7880" y="16"/>
                    <a:pt x="7811" y="51"/>
                  </a:cubicBezTo>
                  <a:lnTo>
                    <a:pt x="386" y="3362"/>
                  </a:lnTo>
                  <a:cubicBezTo>
                    <a:pt x="129" y="3490"/>
                    <a:pt x="0" y="3812"/>
                    <a:pt x="129" y="4069"/>
                  </a:cubicBezTo>
                  <a:cubicBezTo>
                    <a:pt x="201" y="4286"/>
                    <a:pt x="400" y="4394"/>
                    <a:pt x="617" y="4394"/>
                  </a:cubicBezTo>
                  <a:cubicBezTo>
                    <a:pt x="689" y="4394"/>
                    <a:pt x="764" y="4382"/>
                    <a:pt x="836" y="4358"/>
                  </a:cubicBezTo>
                  <a:lnTo>
                    <a:pt x="8229" y="1015"/>
                  </a:lnTo>
                  <a:cubicBezTo>
                    <a:pt x="8518" y="919"/>
                    <a:pt x="8615" y="597"/>
                    <a:pt x="8518" y="308"/>
                  </a:cubicBezTo>
                  <a:cubicBezTo>
                    <a:pt x="8424" y="120"/>
                    <a:pt x="8227" y="0"/>
                    <a:pt x="8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3264;p57"/>
            <p:cNvSpPr/>
            <p:nvPr/>
          </p:nvSpPr>
          <p:spPr>
            <a:xfrm>
              <a:off x="4871950" y="2404650"/>
              <a:ext cx="216200" cy="137450"/>
            </a:xfrm>
            <a:custGeom>
              <a:avLst/>
              <a:gdLst/>
              <a:ahLst/>
              <a:cxnLst/>
              <a:rect l="l" t="t" r="r" b="b"/>
              <a:pathLst>
                <a:path w="8648" h="5498" extrusionOk="0">
                  <a:moveTo>
                    <a:pt x="8034" y="1"/>
                  </a:moveTo>
                  <a:cubicBezTo>
                    <a:pt x="7944" y="1"/>
                    <a:pt x="7854" y="22"/>
                    <a:pt x="7779" y="65"/>
                  </a:cubicBezTo>
                  <a:lnTo>
                    <a:pt x="354" y="4501"/>
                  </a:lnTo>
                  <a:cubicBezTo>
                    <a:pt x="97" y="4662"/>
                    <a:pt x="0" y="4983"/>
                    <a:pt x="161" y="5240"/>
                  </a:cubicBezTo>
                  <a:cubicBezTo>
                    <a:pt x="268" y="5412"/>
                    <a:pt x="447" y="5497"/>
                    <a:pt x="630" y="5497"/>
                  </a:cubicBezTo>
                  <a:cubicBezTo>
                    <a:pt x="722" y="5497"/>
                    <a:pt x="815" y="5476"/>
                    <a:pt x="900" y="5433"/>
                  </a:cubicBezTo>
                  <a:lnTo>
                    <a:pt x="8326" y="997"/>
                  </a:lnTo>
                  <a:cubicBezTo>
                    <a:pt x="8583" y="836"/>
                    <a:pt x="8647" y="515"/>
                    <a:pt x="8487" y="258"/>
                  </a:cubicBezTo>
                  <a:cubicBezTo>
                    <a:pt x="8401" y="86"/>
                    <a:pt x="8215" y="1"/>
                    <a:pt x="8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3265;p57"/>
            <p:cNvSpPr/>
            <p:nvPr/>
          </p:nvSpPr>
          <p:spPr>
            <a:xfrm>
              <a:off x="5057575" y="2404650"/>
              <a:ext cx="216200" cy="137450"/>
            </a:xfrm>
            <a:custGeom>
              <a:avLst/>
              <a:gdLst/>
              <a:ahLst/>
              <a:cxnLst/>
              <a:rect l="l" t="t" r="r" b="b"/>
              <a:pathLst>
                <a:path w="8648" h="5498" extrusionOk="0">
                  <a:moveTo>
                    <a:pt x="623" y="1"/>
                  </a:moveTo>
                  <a:cubicBezTo>
                    <a:pt x="433" y="1"/>
                    <a:pt x="247" y="86"/>
                    <a:pt x="162" y="258"/>
                  </a:cubicBezTo>
                  <a:cubicBezTo>
                    <a:pt x="1" y="515"/>
                    <a:pt x="97" y="836"/>
                    <a:pt x="354" y="997"/>
                  </a:cubicBezTo>
                  <a:lnTo>
                    <a:pt x="7748" y="5433"/>
                  </a:lnTo>
                  <a:cubicBezTo>
                    <a:pt x="7833" y="5476"/>
                    <a:pt x="7926" y="5497"/>
                    <a:pt x="8018" y="5497"/>
                  </a:cubicBezTo>
                  <a:cubicBezTo>
                    <a:pt x="8201" y="5497"/>
                    <a:pt x="8380" y="5412"/>
                    <a:pt x="8487" y="5240"/>
                  </a:cubicBezTo>
                  <a:cubicBezTo>
                    <a:pt x="8648" y="4983"/>
                    <a:pt x="8551" y="4662"/>
                    <a:pt x="8294" y="4501"/>
                  </a:cubicBezTo>
                  <a:lnTo>
                    <a:pt x="901" y="65"/>
                  </a:lnTo>
                  <a:cubicBezTo>
                    <a:pt x="815" y="22"/>
                    <a:pt x="719" y="1"/>
                    <a:pt x="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3266;p57"/>
            <p:cNvSpPr/>
            <p:nvPr/>
          </p:nvSpPr>
          <p:spPr>
            <a:xfrm>
              <a:off x="5243225" y="2515200"/>
              <a:ext cx="215375" cy="137350"/>
            </a:xfrm>
            <a:custGeom>
              <a:avLst/>
              <a:gdLst/>
              <a:ahLst/>
              <a:cxnLst/>
              <a:rect l="l" t="t" r="r" b="b"/>
              <a:pathLst>
                <a:path w="8615" h="5494" extrusionOk="0">
                  <a:moveTo>
                    <a:pt x="598" y="0"/>
                  </a:moveTo>
                  <a:cubicBezTo>
                    <a:pt x="414" y="0"/>
                    <a:pt x="236" y="100"/>
                    <a:pt x="129" y="272"/>
                  </a:cubicBezTo>
                  <a:cubicBezTo>
                    <a:pt x="0" y="529"/>
                    <a:pt x="64" y="850"/>
                    <a:pt x="322" y="1011"/>
                  </a:cubicBezTo>
                  <a:lnTo>
                    <a:pt x="7747" y="5415"/>
                  </a:lnTo>
                  <a:cubicBezTo>
                    <a:pt x="7833" y="5468"/>
                    <a:pt x="7926" y="5493"/>
                    <a:pt x="8017" y="5493"/>
                  </a:cubicBezTo>
                  <a:cubicBezTo>
                    <a:pt x="8201" y="5493"/>
                    <a:pt x="8379" y="5393"/>
                    <a:pt x="8486" y="5222"/>
                  </a:cubicBezTo>
                  <a:cubicBezTo>
                    <a:pt x="8615" y="4965"/>
                    <a:pt x="8551" y="4643"/>
                    <a:pt x="8293" y="4483"/>
                  </a:cubicBezTo>
                  <a:lnTo>
                    <a:pt x="868" y="79"/>
                  </a:lnTo>
                  <a:cubicBezTo>
                    <a:pt x="782" y="25"/>
                    <a:pt x="689" y="0"/>
                    <a:pt x="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3267;p57"/>
            <p:cNvSpPr/>
            <p:nvPr/>
          </p:nvSpPr>
          <p:spPr>
            <a:xfrm>
              <a:off x="2074575" y="3159250"/>
              <a:ext cx="65925" cy="65100"/>
            </a:xfrm>
            <a:custGeom>
              <a:avLst/>
              <a:gdLst/>
              <a:ahLst/>
              <a:cxnLst/>
              <a:rect l="l" t="t" r="r" b="b"/>
              <a:pathLst>
                <a:path w="2637" h="2604" extrusionOk="0">
                  <a:moveTo>
                    <a:pt x="1318" y="0"/>
                  </a:moveTo>
                  <a:cubicBezTo>
                    <a:pt x="611" y="0"/>
                    <a:pt x="1" y="579"/>
                    <a:pt x="1" y="1286"/>
                  </a:cubicBezTo>
                  <a:cubicBezTo>
                    <a:pt x="1" y="2025"/>
                    <a:pt x="611" y="2604"/>
                    <a:pt x="1318" y="2604"/>
                  </a:cubicBezTo>
                  <a:cubicBezTo>
                    <a:pt x="2058" y="2604"/>
                    <a:pt x="2636" y="2025"/>
                    <a:pt x="2636" y="1286"/>
                  </a:cubicBezTo>
                  <a:cubicBezTo>
                    <a:pt x="2636" y="579"/>
                    <a:pt x="2058"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3268;p57"/>
            <p:cNvSpPr/>
            <p:nvPr/>
          </p:nvSpPr>
          <p:spPr>
            <a:xfrm>
              <a:off x="2068150" y="3152000"/>
              <a:ext cx="78775" cy="78800"/>
            </a:xfrm>
            <a:custGeom>
              <a:avLst/>
              <a:gdLst/>
              <a:ahLst/>
              <a:cxnLst/>
              <a:rect l="l" t="t" r="r" b="b"/>
              <a:pathLst>
                <a:path w="3151" h="3152" extrusionOk="0">
                  <a:moveTo>
                    <a:pt x="1575" y="547"/>
                  </a:moveTo>
                  <a:cubicBezTo>
                    <a:pt x="2154" y="547"/>
                    <a:pt x="2636" y="997"/>
                    <a:pt x="2636" y="1576"/>
                  </a:cubicBezTo>
                  <a:cubicBezTo>
                    <a:pt x="2636" y="2155"/>
                    <a:pt x="2154" y="2637"/>
                    <a:pt x="1575" y="2637"/>
                  </a:cubicBezTo>
                  <a:cubicBezTo>
                    <a:pt x="997" y="2637"/>
                    <a:pt x="547" y="2155"/>
                    <a:pt x="547" y="1576"/>
                  </a:cubicBezTo>
                  <a:cubicBezTo>
                    <a:pt x="547" y="997"/>
                    <a:pt x="997" y="547"/>
                    <a:pt x="1575" y="547"/>
                  </a:cubicBezTo>
                  <a:close/>
                  <a:moveTo>
                    <a:pt x="1575" y="1"/>
                  </a:moveTo>
                  <a:cubicBezTo>
                    <a:pt x="708" y="1"/>
                    <a:pt x="0" y="708"/>
                    <a:pt x="0" y="1576"/>
                  </a:cubicBezTo>
                  <a:cubicBezTo>
                    <a:pt x="0" y="2444"/>
                    <a:pt x="708" y="3151"/>
                    <a:pt x="1575" y="3151"/>
                  </a:cubicBezTo>
                  <a:cubicBezTo>
                    <a:pt x="2443" y="3151"/>
                    <a:pt x="3151" y="2444"/>
                    <a:pt x="3151" y="1576"/>
                  </a:cubicBezTo>
                  <a:cubicBezTo>
                    <a:pt x="3151"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3269;p57"/>
            <p:cNvSpPr/>
            <p:nvPr/>
          </p:nvSpPr>
          <p:spPr>
            <a:xfrm>
              <a:off x="2260200" y="2329925"/>
              <a:ext cx="65925" cy="65900"/>
            </a:xfrm>
            <a:custGeom>
              <a:avLst/>
              <a:gdLst/>
              <a:ahLst/>
              <a:cxnLst/>
              <a:rect l="l" t="t" r="r" b="b"/>
              <a:pathLst>
                <a:path w="2637" h="2636" extrusionOk="0">
                  <a:moveTo>
                    <a:pt x="1319" y="0"/>
                  </a:moveTo>
                  <a:cubicBezTo>
                    <a:pt x="579" y="0"/>
                    <a:pt x="1" y="579"/>
                    <a:pt x="1" y="1318"/>
                  </a:cubicBezTo>
                  <a:cubicBezTo>
                    <a:pt x="1" y="2057"/>
                    <a:pt x="579" y="2636"/>
                    <a:pt x="1319" y="2636"/>
                  </a:cubicBezTo>
                  <a:cubicBezTo>
                    <a:pt x="2026" y="2636"/>
                    <a:pt x="2637" y="2057"/>
                    <a:pt x="2637" y="1318"/>
                  </a:cubicBezTo>
                  <a:cubicBezTo>
                    <a:pt x="2637"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3270;p57"/>
            <p:cNvSpPr/>
            <p:nvPr/>
          </p:nvSpPr>
          <p:spPr>
            <a:xfrm>
              <a:off x="2253775" y="2323475"/>
              <a:ext cx="78775" cy="78800"/>
            </a:xfrm>
            <a:custGeom>
              <a:avLst/>
              <a:gdLst/>
              <a:ahLst/>
              <a:cxnLst/>
              <a:rect l="l" t="t" r="r" b="b"/>
              <a:pathLst>
                <a:path w="3151" h="3152" extrusionOk="0">
                  <a:moveTo>
                    <a:pt x="1576" y="547"/>
                  </a:moveTo>
                  <a:cubicBezTo>
                    <a:pt x="2154" y="547"/>
                    <a:pt x="2604" y="997"/>
                    <a:pt x="2604" y="1576"/>
                  </a:cubicBezTo>
                  <a:cubicBezTo>
                    <a:pt x="2604" y="2155"/>
                    <a:pt x="2154" y="2605"/>
                    <a:pt x="1576" y="2605"/>
                  </a:cubicBezTo>
                  <a:cubicBezTo>
                    <a:pt x="997" y="2605"/>
                    <a:pt x="515" y="2155"/>
                    <a:pt x="515" y="1576"/>
                  </a:cubicBezTo>
                  <a:cubicBezTo>
                    <a:pt x="515"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3271;p57"/>
            <p:cNvSpPr/>
            <p:nvPr/>
          </p:nvSpPr>
          <p:spPr>
            <a:xfrm>
              <a:off x="2445850" y="2800025"/>
              <a:ext cx="65100" cy="65125"/>
            </a:xfrm>
            <a:custGeom>
              <a:avLst/>
              <a:gdLst/>
              <a:ahLst/>
              <a:cxnLst/>
              <a:rect l="l" t="t" r="r" b="b"/>
              <a:pathLst>
                <a:path w="2604" h="2605" extrusionOk="0">
                  <a:moveTo>
                    <a:pt x="1286" y="1"/>
                  </a:moveTo>
                  <a:cubicBezTo>
                    <a:pt x="579" y="1"/>
                    <a:pt x="0" y="579"/>
                    <a:pt x="0" y="1286"/>
                  </a:cubicBezTo>
                  <a:cubicBezTo>
                    <a:pt x="0" y="2026"/>
                    <a:pt x="579" y="2604"/>
                    <a:pt x="1286" y="2604"/>
                  </a:cubicBezTo>
                  <a:cubicBezTo>
                    <a:pt x="2025" y="2604"/>
                    <a:pt x="2604" y="2026"/>
                    <a:pt x="2604" y="1286"/>
                  </a:cubicBezTo>
                  <a:cubicBezTo>
                    <a:pt x="2604" y="579"/>
                    <a:pt x="2025" y="1"/>
                    <a:pt x="1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3272;p57"/>
            <p:cNvSpPr/>
            <p:nvPr/>
          </p:nvSpPr>
          <p:spPr>
            <a:xfrm>
              <a:off x="2438600" y="2792800"/>
              <a:ext cx="78800" cy="78775"/>
            </a:xfrm>
            <a:custGeom>
              <a:avLst/>
              <a:gdLst/>
              <a:ahLst/>
              <a:cxnLst/>
              <a:rect l="l" t="t" r="r" b="b"/>
              <a:pathLst>
                <a:path w="3152" h="3151" extrusionOk="0">
                  <a:moveTo>
                    <a:pt x="1576" y="547"/>
                  </a:moveTo>
                  <a:cubicBezTo>
                    <a:pt x="2155" y="547"/>
                    <a:pt x="2637" y="997"/>
                    <a:pt x="2637" y="1575"/>
                  </a:cubicBezTo>
                  <a:cubicBezTo>
                    <a:pt x="2637" y="2154"/>
                    <a:pt x="2155" y="2636"/>
                    <a:pt x="1576" y="2636"/>
                  </a:cubicBezTo>
                  <a:cubicBezTo>
                    <a:pt x="997" y="2636"/>
                    <a:pt x="547" y="2154"/>
                    <a:pt x="547" y="1575"/>
                  </a:cubicBezTo>
                  <a:cubicBezTo>
                    <a:pt x="547" y="997"/>
                    <a:pt x="997" y="547"/>
                    <a:pt x="1576" y="547"/>
                  </a:cubicBezTo>
                  <a:close/>
                  <a:moveTo>
                    <a:pt x="1576" y="0"/>
                  </a:moveTo>
                  <a:cubicBezTo>
                    <a:pt x="708" y="0"/>
                    <a:pt x="1" y="708"/>
                    <a:pt x="1" y="1575"/>
                  </a:cubicBezTo>
                  <a:cubicBezTo>
                    <a:pt x="1" y="2475"/>
                    <a:pt x="708" y="3151"/>
                    <a:pt x="1576" y="3151"/>
                  </a:cubicBezTo>
                  <a:cubicBezTo>
                    <a:pt x="2476" y="3151"/>
                    <a:pt x="3151" y="2475"/>
                    <a:pt x="3151" y="1575"/>
                  </a:cubicBezTo>
                  <a:cubicBezTo>
                    <a:pt x="3151" y="708"/>
                    <a:pt x="2476"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3273;p57"/>
            <p:cNvSpPr/>
            <p:nvPr/>
          </p:nvSpPr>
          <p:spPr>
            <a:xfrm>
              <a:off x="2630675" y="2606350"/>
              <a:ext cx="65925" cy="65925"/>
            </a:xfrm>
            <a:custGeom>
              <a:avLst/>
              <a:gdLst/>
              <a:ahLst/>
              <a:cxnLst/>
              <a:rect l="l" t="t" r="r" b="b"/>
              <a:pathLst>
                <a:path w="2637" h="2637" extrusionOk="0">
                  <a:moveTo>
                    <a:pt x="1318" y="1"/>
                  </a:moveTo>
                  <a:cubicBezTo>
                    <a:pt x="611" y="1"/>
                    <a:pt x="0" y="579"/>
                    <a:pt x="0" y="1319"/>
                  </a:cubicBezTo>
                  <a:cubicBezTo>
                    <a:pt x="0" y="2026"/>
                    <a:pt x="611" y="2637"/>
                    <a:pt x="1318" y="2637"/>
                  </a:cubicBezTo>
                  <a:cubicBezTo>
                    <a:pt x="2058" y="2637"/>
                    <a:pt x="2636" y="2026"/>
                    <a:pt x="2636" y="1319"/>
                  </a:cubicBezTo>
                  <a:cubicBezTo>
                    <a:pt x="2636" y="579"/>
                    <a:pt x="2058" y="1"/>
                    <a:pt x="1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3274;p57"/>
            <p:cNvSpPr/>
            <p:nvPr/>
          </p:nvSpPr>
          <p:spPr>
            <a:xfrm>
              <a:off x="2624250" y="2599925"/>
              <a:ext cx="78775" cy="78775"/>
            </a:xfrm>
            <a:custGeom>
              <a:avLst/>
              <a:gdLst/>
              <a:ahLst/>
              <a:cxnLst/>
              <a:rect l="l" t="t" r="r" b="b"/>
              <a:pathLst>
                <a:path w="3151" h="3151" extrusionOk="0">
                  <a:moveTo>
                    <a:pt x="1575" y="515"/>
                  </a:moveTo>
                  <a:cubicBezTo>
                    <a:pt x="2154" y="515"/>
                    <a:pt x="2604" y="997"/>
                    <a:pt x="2604" y="1576"/>
                  </a:cubicBezTo>
                  <a:cubicBezTo>
                    <a:pt x="2604" y="2154"/>
                    <a:pt x="2154" y="2604"/>
                    <a:pt x="1575" y="2604"/>
                  </a:cubicBezTo>
                  <a:cubicBezTo>
                    <a:pt x="997" y="2604"/>
                    <a:pt x="547" y="2154"/>
                    <a:pt x="547" y="1576"/>
                  </a:cubicBezTo>
                  <a:cubicBezTo>
                    <a:pt x="547" y="997"/>
                    <a:pt x="997" y="515"/>
                    <a:pt x="1575" y="515"/>
                  </a:cubicBezTo>
                  <a:close/>
                  <a:moveTo>
                    <a:pt x="1575" y="1"/>
                  </a:moveTo>
                  <a:cubicBezTo>
                    <a:pt x="708" y="1"/>
                    <a:pt x="0" y="708"/>
                    <a:pt x="0" y="1576"/>
                  </a:cubicBezTo>
                  <a:cubicBezTo>
                    <a:pt x="0" y="2444"/>
                    <a:pt x="708" y="3151"/>
                    <a:pt x="1575" y="3151"/>
                  </a:cubicBezTo>
                  <a:cubicBezTo>
                    <a:pt x="2443" y="3151"/>
                    <a:pt x="3151" y="2444"/>
                    <a:pt x="3151" y="1576"/>
                  </a:cubicBezTo>
                  <a:cubicBezTo>
                    <a:pt x="3151"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3275;p57"/>
            <p:cNvSpPr/>
            <p:nvPr/>
          </p:nvSpPr>
          <p:spPr>
            <a:xfrm>
              <a:off x="2816300" y="3103800"/>
              <a:ext cx="65125" cy="65100"/>
            </a:xfrm>
            <a:custGeom>
              <a:avLst/>
              <a:gdLst/>
              <a:ahLst/>
              <a:cxnLst/>
              <a:rect l="l" t="t" r="r" b="b"/>
              <a:pathLst>
                <a:path w="2605" h="2604" extrusionOk="0">
                  <a:moveTo>
                    <a:pt x="1319" y="0"/>
                  </a:moveTo>
                  <a:cubicBezTo>
                    <a:pt x="579" y="0"/>
                    <a:pt x="1" y="579"/>
                    <a:pt x="1" y="1318"/>
                  </a:cubicBezTo>
                  <a:cubicBezTo>
                    <a:pt x="1" y="2025"/>
                    <a:pt x="579" y="2604"/>
                    <a:pt x="1319" y="2604"/>
                  </a:cubicBezTo>
                  <a:cubicBezTo>
                    <a:pt x="2026" y="2604"/>
                    <a:pt x="2605" y="2025"/>
                    <a:pt x="2605" y="1318"/>
                  </a:cubicBezTo>
                  <a:cubicBezTo>
                    <a:pt x="2605"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3276;p57"/>
            <p:cNvSpPr/>
            <p:nvPr/>
          </p:nvSpPr>
          <p:spPr>
            <a:xfrm>
              <a:off x="2809875" y="3096550"/>
              <a:ext cx="78775" cy="79600"/>
            </a:xfrm>
            <a:custGeom>
              <a:avLst/>
              <a:gdLst/>
              <a:ahLst/>
              <a:cxnLst/>
              <a:rect l="l" t="t" r="r" b="b"/>
              <a:pathLst>
                <a:path w="3151" h="3184" extrusionOk="0">
                  <a:moveTo>
                    <a:pt x="1576" y="547"/>
                  </a:moveTo>
                  <a:cubicBezTo>
                    <a:pt x="2154" y="547"/>
                    <a:pt x="2604" y="1030"/>
                    <a:pt x="2604" y="1608"/>
                  </a:cubicBezTo>
                  <a:cubicBezTo>
                    <a:pt x="2604" y="2155"/>
                    <a:pt x="2154" y="2637"/>
                    <a:pt x="1576" y="2637"/>
                  </a:cubicBezTo>
                  <a:cubicBezTo>
                    <a:pt x="997" y="2637"/>
                    <a:pt x="515" y="2155"/>
                    <a:pt x="515" y="1608"/>
                  </a:cubicBezTo>
                  <a:cubicBezTo>
                    <a:pt x="515" y="1030"/>
                    <a:pt x="997" y="547"/>
                    <a:pt x="1576" y="547"/>
                  </a:cubicBezTo>
                  <a:close/>
                  <a:moveTo>
                    <a:pt x="1576" y="1"/>
                  </a:moveTo>
                  <a:cubicBezTo>
                    <a:pt x="708" y="1"/>
                    <a:pt x="1" y="708"/>
                    <a:pt x="1" y="1608"/>
                  </a:cubicBezTo>
                  <a:cubicBezTo>
                    <a:pt x="1" y="2476"/>
                    <a:pt x="708" y="3183"/>
                    <a:pt x="1576" y="3183"/>
                  </a:cubicBezTo>
                  <a:cubicBezTo>
                    <a:pt x="2444" y="3183"/>
                    <a:pt x="3151" y="2476"/>
                    <a:pt x="3151" y="1608"/>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3277;p57"/>
            <p:cNvSpPr/>
            <p:nvPr/>
          </p:nvSpPr>
          <p:spPr>
            <a:xfrm>
              <a:off x="3001150" y="2329925"/>
              <a:ext cx="65900" cy="65900"/>
            </a:xfrm>
            <a:custGeom>
              <a:avLst/>
              <a:gdLst/>
              <a:ahLst/>
              <a:cxnLst/>
              <a:rect l="l" t="t" r="r" b="b"/>
              <a:pathLst>
                <a:path w="2636" h="2636" extrusionOk="0">
                  <a:moveTo>
                    <a:pt x="1318" y="0"/>
                  </a:moveTo>
                  <a:cubicBezTo>
                    <a:pt x="611" y="0"/>
                    <a:pt x="0" y="579"/>
                    <a:pt x="0" y="1318"/>
                  </a:cubicBezTo>
                  <a:cubicBezTo>
                    <a:pt x="0" y="2057"/>
                    <a:pt x="611" y="2636"/>
                    <a:pt x="1318" y="2636"/>
                  </a:cubicBezTo>
                  <a:cubicBezTo>
                    <a:pt x="2057" y="2636"/>
                    <a:pt x="2636" y="2057"/>
                    <a:pt x="2636" y="1318"/>
                  </a:cubicBezTo>
                  <a:cubicBezTo>
                    <a:pt x="2636" y="579"/>
                    <a:pt x="2057"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3278;p57"/>
            <p:cNvSpPr/>
            <p:nvPr/>
          </p:nvSpPr>
          <p:spPr>
            <a:xfrm>
              <a:off x="2994700" y="2323475"/>
              <a:ext cx="78800" cy="78800"/>
            </a:xfrm>
            <a:custGeom>
              <a:avLst/>
              <a:gdLst/>
              <a:ahLst/>
              <a:cxnLst/>
              <a:rect l="l" t="t" r="r" b="b"/>
              <a:pathLst>
                <a:path w="3152" h="3152" extrusionOk="0">
                  <a:moveTo>
                    <a:pt x="1576" y="547"/>
                  </a:moveTo>
                  <a:cubicBezTo>
                    <a:pt x="2155" y="547"/>
                    <a:pt x="2637" y="997"/>
                    <a:pt x="2637" y="1576"/>
                  </a:cubicBezTo>
                  <a:cubicBezTo>
                    <a:pt x="2637" y="2155"/>
                    <a:pt x="2155" y="2605"/>
                    <a:pt x="1576" y="2605"/>
                  </a:cubicBezTo>
                  <a:cubicBezTo>
                    <a:pt x="997" y="2605"/>
                    <a:pt x="547" y="2155"/>
                    <a:pt x="547" y="1576"/>
                  </a:cubicBezTo>
                  <a:cubicBezTo>
                    <a:pt x="547"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3279;p57"/>
            <p:cNvSpPr/>
            <p:nvPr/>
          </p:nvSpPr>
          <p:spPr>
            <a:xfrm>
              <a:off x="3186775" y="2054275"/>
              <a:ext cx="65925" cy="65125"/>
            </a:xfrm>
            <a:custGeom>
              <a:avLst/>
              <a:gdLst/>
              <a:ahLst/>
              <a:cxnLst/>
              <a:rect l="l" t="t" r="r" b="b"/>
              <a:pathLst>
                <a:path w="2637" h="2605" extrusionOk="0">
                  <a:moveTo>
                    <a:pt x="1318" y="1"/>
                  </a:moveTo>
                  <a:cubicBezTo>
                    <a:pt x="579" y="1"/>
                    <a:pt x="0" y="579"/>
                    <a:pt x="0" y="1286"/>
                  </a:cubicBezTo>
                  <a:cubicBezTo>
                    <a:pt x="0" y="2026"/>
                    <a:pt x="579" y="2604"/>
                    <a:pt x="1318" y="2604"/>
                  </a:cubicBezTo>
                  <a:cubicBezTo>
                    <a:pt x="2026" y="2604"/>
                    <a:pt x="2636" y="2026"/>
                    <a:pt x="2636" y="1286"/>
                  </a:cubicBezTo>
                  <a:cubicBezTo>
                    <a:pt x="2636" y="579"/>
                    <a:pt x="2026"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3280;p57"/>
            <p:cNvSpPr/>
            <p:nvPr/>
          </p:nvSpPr>
          <p:spPr>
            <a:xfrm>
              <a:off x="3180350" y="2047050"/>
              <a:ext cx="78775" cy="78775"/>
            </a:xfrm>
            <a:custGeom>
              <a:avLst/>
              <a:gdLst/>
              <a:ahLst/>
              <a:cxnLst/>
              <a:rect l="l" t="t" r="r" b="b"/>
              <a:pathLst>
                <a:path w="3151" h="3151" extrusionOk="0">
                  <a:moveTo>
                    <a:pt x="1575" y="547"/>
                  </a:moveTo>
                  <a:cubicBezTo>
                    <a:pt x="2154" y="547"/>
                    <a:pt x="2604" y="997"/>
                    <a:pt x="2604" y="1575"/>
                  </a:cubicBezTo>
                  <a:cubicBezTo>
                    <a:pt x="2604" y="2154"/>
                    <a:pt x="2154" y="2636"/>
                    <a:pt x="1575" y="2636"/>
                  </a:cubicBezTo>
                  <a:cubicBezTo>
                    <a:pt x="997" y="2636"/>
                    <a:pt x="515" y="2154"/>
                    <a:pt x="515" y="1575"/>
                  </a:cubicBezTo>
                  <a:cubicBezTo>
                    <a:pt x="515" y="997"/>
                    <a:pt x="997" y="547"/>
                    <a:pt x="1575" y="547"/>
                  </a:cubicBezTo>
                  <a:close/>
                  <a:moveTo>
                    <a:pt x="1575" y="0"/>
                  </a:moveTo>
                  <a:cubicBezTo>
                    <a:pt x="707" y="0"/>
                    <a:pt x="0" y="707"/>
                    <a:pt x="0" y="1575"/>
                  </a:cubicBezTo>
                  <a:cubicBezTo>
                    <a:pt x="0" y="2443"/>
                    <a:pt x="707"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3281;p57"/>
            <p:cNvSpPr/>
            <p:nvPr/>
          </p:nvSpPr>
          <p:spPr>
            <a:xfrm>
              <a:off x="3372400" y="3296650"/>
              <a:ext cx="65125" cy="65925"/>
            </a:xfrm>
            <a:custGeom>
              <a:avLst/>
              <a:gdLst/>
              <a:ahLst/>
              <a:cxnLst/>
              <a:rect l="l" t="t" r="r" b="b"/>
              <a:pathLst>
                <a:path w="2605" h="2637" extrusionOk="0">
                  <a:moveTo>
                    <a:pt x="1287" y="1"/>
                  </a:moveTo>
                  <a:cubicBezTo>
                    <a:pt x="579" y="1"/>
                    <a:pt x="1" y="612"/>
                    <a:pt x="1" y="1319"/>
                  </a:cubicBezTo>
                  <a:cubicBezTo>
                    <a:pt x="1" y="2058"/>
                    <a:pt x="579" y="2637"/>
                    <a:pt x="1287" y="2637"/>
                  </a:cubicBezTo>
                  <a:cubicBezTo>
                    <a:pt x="2026" y="2637"/>
                    <a:pt x="2605" y="2058"/>
                    <a:pt x="2605" y="1319"/>
                  </a:cubicBezTo>
                  <a:cubicBezTo>
                    <a:pt x="2605" y="612"/>
                    <a:pt x="2026" y="1"/>
                    <a:pt x="1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3282;p57"/>
            <p:cNvSpPr/>
            <p:nvPr/>
          </p:nvSpPr>
          <p:spPr>
            <a:xfrm>
              <a:off x="3365175" y="3290225"/>
              <a:ext cx="79575" cy="78775"/>
            </a:xfrm>
            <a:custGeom>
              <a:avLst/>
              <a:gdLst/>
              <a:ahLst/>
              <a:cxnLst/>
              <a:rect l="l" t="t" r="r" b="b"/>
              <a:pathLst>
                <a:path w="3183" h="3151" extrusionOk="0">
                  <a:moveTo>
                    <a:pt x="1576" y="547"/>
                  </a:moveTo>
                  <a:cubicBezTo>
                    <a:pt x="2154" y="547"/>
                    <a:pt x="2636" y="997"/>
                    <a:pt x="2636" y="1576"/>
                  </a:cubicBezTo>
                  <a:cubicBezTo>
                    <a:pt x="2636" y="2155"/>
                    <a:pt x="2154" y="2637"/>
                    <a:pt x="1576" y="2637"/>
                  </a:cubicBezTo>
                  <a:cubicBezTo>
                    <a:pt x="1029" y="2637"/>
                    <a:pt x="547" y="2155"/>
                    <a:pt x="547" y="1576"/>
                  </a:cubicBezTo>
                  <a:cubicBezTo>
                    <a:pt x="547" y="997"/>
                    <a:pt x="1029" y="547"/>
                    <a:pt x="1576" y="547"/>
                  </a:cubicBezTo>
                  <a:close/>
                  <a:moveTo>
                    <a:pt x="1576" y="1"/>
                  </a:moveTo>
                  <a:cubicBezTo>
                    <a:pt x="708" y="1"/>
                    <a:pt x="1" y="708"/>
                    <a:pt x="1" y="1576"/>
                  </a:cubicBezTo>
                  <a:cubicBezTo>
                    <a:pt x="1" y="2444"/>
                    <a:pt x="708" y="3151"/>
                    <a:pt x="1576" y="3151"/>
                  </a:cubicBezTo>
                  <a:cubicBezTo>
                    <a:pt x="2476" y="3151"/>
                    <a:pt x="3183" y="2444"/>
                    <a:pt x="3183" y="1576"/>
                  </a:cubicBezTo>
                  <a:cubicBezTo>
                    <a:pt x="3183" y="708"/>
                    <a:pt x="2476"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3283;p57"/>
            <p:cNvSpPr/>
            <p:nvPr/>
          </p:nvSpPr>
          <p:spPr>
            <a:xfrm>
              <a:off x="3557250" y="3213900"/>
              <a:ext cx="65900" cy="65900"/>
            </a:xfrm>
            <a:custGeom>
              <a:avLst/>
              <a:gdLst/>
              <a:ahLst/>
              <a:cxnLst/>
              <a:rect l="l" t="t" r="r" b="b"/>
              <a:pathLst>
                <a:path w="2636" h="2636" extrusionOk="0">
                  <a:moveTo>
                    <a:pt x="1318" y="0"/>
                  </a:moveTo>
                  <a:cubicBezTo>
                    <a:pt x="611" y="0"/>
                    <a:pt x="0" y="579"/>
                    <a:pt x="0" y="1318"/>
                  </a:cubicBezTo>
                  <a:cubicBezTo>
                    <a:pt x="0" y="2057"/>
                    <a:pt x="611" y="2636"/>
                    <a:pt x="1318" y="2636"/>
                  </a:cubicBezTo>
                  <a:cubicBezTo>
                    <a:pt x="2057" y="2636"/>
                    <a:pt x="2636" y="2057"/>
                    <a:pt x="2636" y="1318"/>
                  </a:cubicBezTo>
                  <a:cubicBezTo>
                    <a:pt x="2636" y="579"/>
                    <a:pt x="2057"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3284;p57"/>
            <p:cNvSpPr/>
            <p:nvPr/>
          </p:nvSpPr>
          <p:spPr>
            <a:xfrm>
              <a:off x="3550800" y="3207450"/>
              <a:ext cx="78800" cy="78800"/>
            </a:xfrm>
            <a:custGeom>
              <a:avLst/>
              <a:gdLst/>
              <a:ahLst/>
              <a:cxnLst/>
              <a:rect l="l" t="t" r="r" b="b"/>
              <a:pathLst>
                <a:path w="3152" h="3152" extrusionOk="0">
                  <a:moveTo>
                    <a:pt x="1576" y="547"/>
                  </a:moveTo>
                  <a:cubicBezTo>
                    <a:pt x="2155" y="547"/>
                    <a:pt x="2637" y="997"/>
                    <a:pt x="2637" y="1576"/>
                  </a:cubicBezTo>
                  <a:cubicBezTo>
                    <a:pt x="2637" y="2155"/>
                    <a:pt x="2155" y="2605"/>
                    <a:pt x="1576" y="2605"/>
                  </a:cubicBezTo>
                  <a:cubicBezTo>
                    <a:pt x="997" y="2605"/>
                    <a:pt x="547" y="2155"/>
                    <a:pt x="547" y="1576"/>
                  </a:cubicBezTo>
                  <a:cubicBezTo>
                    <a:pt x="547"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3285;p57"/>
            <p:cNvSpPr/>
            <p:nvPr/>
          </p:nvSpPr>
          <p:spPr>
            <a:xfrm>
              <a:off x="3742875" y="3186575"/>
              <a:ext cx="65125" cy="65100"/>
            </a:xfrm>
            <a:custGeom>
              <a:avLst/>
              <a:gdLst/>
              <a:ahLst/>
              <a:cxnLst/>
              <a:rect l="l" t="t" r="r" b="b"/>
              <a:pathLst>
                <a:path w="2605" h="2604" extrusionOk="0">
                  <a:moveTo>
                    <a:pt x="1318" y="0"/>
                  </a:moveTo>
                  <a:cubicBezTo>
                    <a:pt x="579" y="0"/>
                    <a:pt x="0" y="579"/>
                    <a:pt x="0" y="1318"/>
                  </a:cubicBezTo>
                  <a:cubicBezTo>
                    <a:pt x="0" y="2025"/>
                    <a:pt x="579" y="2604"/>
                    <a:pt x="1318" y="2604"/>
                  </a:cubicBezTo>
                  <a:cubicBezTo>
                    <a:pt x="2026" y="2604"/>
                    <a:pt x="2604" y="2025"/>
                    <a:pt x="2604" y="1318"/>
                  </a:cubicBezTo>
                  <a:cubicBezTo>
                    <a:pt x="2604" y="579"/>
                    <a:pt x="2026"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3286;p57"/>
            <p:cNvSpPr/>
            <p:nvPr/>
          </p:nvSpPr>
          <p:spPr>
            <a:xfrm>
              <a:off x="3736450" y="3180150"/>
              <a:ext cx="78775" cy="78775"/>
            </a:xfrm>
            <a:custGeom>
              <a:avLst/>
              <a:gdLst/>
              <a:ahLst/>
              <a:cxnLst/>
              <a:rect l="l" t="t" r="r" b="b"/>
              <a:pathLst>
                <a:path w="3151" h="3151" extrusionOk="0">
                  <a:moveTo>
                    <a:pt x="1575" y="514"/>
                  </a:moveTo>
                  <a:cubicBezTo>
                    <a:pt x="2154" y="514"/>
                    <a:pt x="2604" y="997"/>
                    <a:pt x="2604" y="1575"/>
                  </a:cubicBezTo>
                  <a:cubicBezTo>
                    <a:pt x="2604" y="2154"/>
                    <a:pt x="2154" y="2604"/>
                    <a:pt x="1575" y="2604"/>
                  </a:cubicBezTo>
                  <a:cubicBezTo>
                    <a:pt x="997" y="2604"/>
                    <a:pt x="515" y="2154"/>
                    <a:pt x="515" y="1575"/>
                  </a:cubicBezTo>
                  <a:cubicBezTo>
                    <a:pt x="515" y="997"/>
                    <a:pt x="997" y="514"/>
                    <a:pt x="1575" y="514"/>
                  </a:cubicBezTo>
                  <a:close/>
                  <a:moveTo>
                    <a:pt x="1575" y="0"/>
                  </a:moveTo>
                  <a:cubicBezTo>
                    <a:pt x="707" y="0"/>
                    <a:pt x="0" y="707"/>
                    <a:pt x="0" y="1575"/>
                  </a:cubicBezTo>
                  <a:cubicBezTo>
                    <a:pt x="0" y="2443"/>
                    <a:pt x="707"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3287;p57"/>
            <p:cNvSpPr/>
            <p:nvPr/>
          </p:nvSpPr>
          <p:spPr>
            <a:xfrm>
              <a:off x="3928500" y="3103800"/>
              <a:ext cx="65125" cy="65100"/>
            </a:xfrm>
            <a:custGeom>
              <a:avLst/>
              <a:gdLst/>
              <a:ahLst/>
              <a:cxnLst/>
              <a:rect l="l" t="t" r="r" b="b"/>
              <a:pathLst>
                <a:path w="2605" h="2604" extrusionOk="0">
                  <a:moveTo>
                    <a:pt x="1287" y="0"/>
                  </a:moveTo>
                  <a:cubicBezTo>
                    <a:pt x="579" y="0"/>
                    <a:pt x="1" y="579"/>
                    <a:pt x="1" y="1318"/>
                  </a:cubicBezTo>
                  <a:cubicBezTo>
                    <a:pt x="1" y="2025"/>
                    <a:pt x="579" y="2604"/>
                    <a:pt x="1287" y="2604"/>
                  </a:cubicBezTo>
                  <a:cubicBezTo>
                    <a:pt x="2026" y="2604"/>
                    <a:pt x="2605" y="2025"/>
                    <a:pt x="2605" y="1318"/>
                  </a:cubicBezTo>
                  <a:cubicBezTo>
                    <a:pt x="2605" y="579"/>
                    <a:pt x="2026" y="0"/>
                    <a:pt x="1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3288;p57"/>
            <p:cNvSpPr/>
            <p:nvPr/>
          </p:nvSpPr>
          <p:spPr>
            <a:xfrm>
              <a:off x="3921275" y="3096550"/>
              <a:ext cx="78775" cy="79600"/>
            </a:xfrm>
            <a:custGeom>
              <a:avLst/>
              <a:gdLst/>
              <a:ahLst/>
              <a:cxnLst/>
              <a:rect l="l" t="t" r="r" b="b"/>
              <a:pathLst>
                <a:path w="3151" h="3184" extrusionOk="0">
                  <a:moveTo>
                    <a:pt x="1576" y="547"/>
                  </a:moveTo>
                  <a:cubicBezTo>
                    <a:pt x="2154" y="547"/>
                    <a:pt x="2636" y="1030"/>
                    <a:pt x="2636" y="1608"/>
                  </a:cubicBezTo>
                  <a:cubicBezTo>
                    <a:pt x="2636" y="2155"/>
                    <a:pt x="2154" y="2637"/>
                    <a:pt x="1576" y="2637"/>
                  </a:cubicBezTo>
                  <a:cubicBezTo>
                    <a:pt x="997" y="2637"/>
                    <a:pt x="547" y="2155"/>
                    <a:pt x="547" y="1608"/>
                  </a:cubicBezTo>
                  <a:cubicBezTo>
                    <a:pt x="547" y="1030"/>
                    <a:pt x="997" y="547"/>
                    <a:pt x="1576" y="547"/>
                  </a:cubicBezTo>
                  <a:close/>
                  <a:moveTo>
                    <a:pt x="1576" y="1"/>
                  </a:moveTo>
                  <a:cubicBezTo>
                    <a:pt x="708" y="1"/>
                    <a:pt x="1" y="708"/>
                    <a:pt x="1" y="1608"/>
                  </a:cubicBezTo>
                  <a:cubicBezTo>
                    <a:pt x="1" y="2476"/>
                    <a:pt x="708" y="3183"/>
                    <a:pt x="1576" y="3183"/>
                  </a:cubicBezTo>
                  <a:cubicBezTo>
                    <a:pt x="2443" y="3183"/>
                    <a:pt x="3151" y="2476"/>
                    <a:pt x="3151" y="1608"/>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3289;p57"/>
            <p:cNvSpPr/>
            <p:nvPr/>
          </p:nvSpPr>
          <p:spPr>
            <a:xfrm>
              <a:off x="4113350" y="2992900"/>
              <a:ext cx="65900" cy="65925"/>
            </a:xfrm>
            <a:custGeom>
              <a:avLst/>
              <a:gdLst/>
              <a:ahLst/>
              <a:cxnLst/>
              <a:rect l="l" t="t" r="r" b="b"/>
              <a:pathLst>
                <a:path w="2636" h="2637" extrusionOk="0">
                  <a:moveTo>
                    <a:pt x="1318" y="0"/>
                  </a:moveTo>
                  <a:cubicBezTo>
                    <a:pt x="579" y="0"/>
                    <a:pt x="0" y="579"/>
                    <a:pt x="0" y="1318"/>
                  </a:cubicBezTo>
                  <a:cubicBezTo>
                    <a:pt x="0" y="2058"/>
                    <a:pt x="579" y="2636"/>
                    <a:pt x="1318" y="2636"/>
                  </a:cubicBezTo>
                  <a:cubicBezTo>
                    <a:pt x="2025" y="2636"/>
                    <a:pt x="2636" y="2058"/>
                    <a:pt x="2636" y="1318"/>
                  </a:cubicBezTo>
                  <a:cubicBezTo>
                    <a:pt x="2636" y="579"/>
                    <a:pt x="2025"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3290;p57"/>
            <p:cNvSpPr/>
            <p:nvPr/>
          </p:nvSpPr>
          <p:spPr>
            <a:xfrm>
              <a:off x="4106900" y="2986475"/>
              <a:ext cx="78800" cy="78775"/>
            </a:xfrm>
            <a:custGeom>
              <a:avLst/>
              <a:gdLst/>
              <a:ahLst/>
              <a:cxnLst/>
              <a:rect l="l" t="t" r="r" b="b"/>
              <a:pathLst>
                <a:path w="3152" h="3151" extrusionOk="0">
                  <a:moveTo>
                    <a:pt x="1576" y="547"/>
                  </a:moveTo>
                  <a:cubicBezTo>
                    <a:pt x="2155" y="547"/>
                    <a:pt x="2605" y="997"/>
                    <a:pt x="2605" y="1575"/>
                  </a:cubicBezTo>
                  <a:cubicBezTo>
                    <a:pt x="2605" y="2154"/>
                    <a:pt x="2155" y="2604"/>
                    <a:pt x="1576" y="2604"/>
                  </a:cubicBezTo>
                  <a:cubicBezTo>
                    <a:pt x="997" y="2604"/>
                    <a:pt x="547" y="2154"/>
                    <a:pt x="547" y="1575"/>
                  </a:cubicBezTo>
                  <a:cubicBezTo>
                    <a:pt x="547" y="997"/>
                    <a:pt x="997" y="547"/>
                    <a:pt x="1576" y="547"/>
                  </a:cubicBezTo>
                  <a:close/>
                  <a:moveTo>
                    <a:pt x="1576" y="0"/>
                  </a:moveTo>
                  <a:cubicBezTo>
                    <a:pt x="708" y="0"/>
                    <a:pt x="1" y="707"/>
                    <a:pt x="1" y="1575"/>
                  </a:cubicBezTo>
                  <a:cubicBezTo>
                    <a:pt x="1" y="2443"/>
                    <a:pt x="708" y="3150"/>
                    <a:pt x="1576" y="3150"/>
                  </a:cubicBezTo>
                  <a:cubicBezTo>
                    <a:pt x="2444" y="3150"/>
                    <a:pt x="3151" y="2443"/>
                    <a:pt x="3151" y="1575"/>
                  </a:cubicBezTo>
                  <a:cubicBezTo>
                    <a:pt x="3151" y="707"/>
                    <a:pt x="2444"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3291;p57"/>
            <p:cNvSpPr/>
            <p:nvPr/>
          </p:nvSpPr>
          <p:spPr>
            <a:xfrm>
              <a:off x="4298975" y="3048350"/>
              <a:ext cx="65125" cy="65925"/>
            </a:xfrm>
            <a:custGeom>
              <a:avLst/>
              <a:gdLst/>
              <a:ahLst/>
              <a:cxnLst/>
              <a:rect l="l" t="t" r="r" b="b"/>
              <a:pathLst>
                <a:path w="2605" h="2637" extrusionOk="0">
                  <a:moveTo>
                    <a:pt x="1318" y="0"/>
                  </a:moveTo>
                  <a:cubicBezTo>
                    <a:pt x="579" y="0"/>
                    <a:pt x="0" y="579"/>
                    <a:pt x="0" y="1318"/>
                  </a:cubicBezTo>
                  <a:cubicBezTo>
                    <a:pt x="0" y="2025"/>
                    <a:pt x="579" y="2636"/>
                    <a:pt x="1318" y="2636"/>
                  </a:cubicBezTo>
                  <a:cubicBezTo>
                    <a:pt x="2026" y="2636"/>
                    <a:pt x="2604" y="2025"/>
                    <a:pt x="2604" y="1318"/>
                  </a:cubicBezTo>
                  <a:cubicBezTo>
                    <a:pt x="2604" y="579"/>
                    <a:pt x="2026"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3292;p57"/>
            <p:cNvSpPr/>
            <p:nvPr/>
          </p:nvSpPr>
          <p:spPr>
            <a:xfrm>
              <a:off x="4292550" y="3041925"/>
              <a:ext cx="78775" cy="78775"/>
            </a:xfrm>
            <a:custGeom>
              <a:avLst/>
              <a:gdLst/>
              <a:ahLst/>
              <a:cxnLst/>
              <a:rect l="l" t="t" r="r" b="b"/>
              <a:pathLst>
                <a:path w="3151" h="3151" extrusionOk="0">
                  <a:moveTo>
                    <a:pt x="1575" y="514"/>
                  </a:moveTo>
                  <a:cubicBezTo>
                    <a:pt x="2122" y="514"/>
                    <a:pt x="2604" y="997"/>
                    <a:pt x="2604" y="1575"/>
                  </a:cubicBezTo>
                  <a:cubicBezTo>
                    <a:pt x="2604" y="2154"/>
                    <a:pt x="2122" y="2604"/>
                    <a:pt x="1575" y="2604"/>
                  </a:cubicBezTo>
                  <a:cubicBezTo>
                    <a:pt x="997" y="2604"/>
                    <a:pt x="515" y="2154"/>
                    <a:pt x="515" y="1575"/>
                  </a:cubicBezTo>
                  <a:cubicBezTo>
                    <a:pt x="515" y="997"/>
                    <a:pt x="997" y="514"/>
                    <a:pt x="1575" y="514"/>
                  </a:cubicBezTo>
                  <a:close/>
                  <a:moveTo>
                    <a:pt x="1575" y="0"/>
                  </a:moveTo>
                  <a:cubicBezTo>
                    <a:pt x="675" y="0"/>
                    <a:pt x="0" y="707"/>
                    <a:pt x="0" y="1575"/>
                  </a:cubicBezTo>
                  <a:cubicBezTo>
                    <a:pt x="0" y="2443"/>
                    <a:pt x="675"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3293;p57"/>
            <p:cNvSpPr/>
            <p:nvPr/>
          </p:nvSpPr>
          <p:spPr>
            <a:xfrm>
              <a:off x="4483800" y="3159250"/>
              <a:ext cx="65925" cy="65100"/>
            </a:xfrm>
            <a:custGeom>
              <a:avLst/>
              <a:gdLst/>
              <a:ahLst/>
              <a:cxnLst/>
              <a:rect l="l" t="t" r="r" b="b"/>
              <a:pathLst>
                <a:path w="2637" h="2604" extrusionOk="0">
                  <a:moveTo>
                    <a:pt x="1319" y="0"/>
                  </a:moveTo>
                  <a:cubicBezTo>
                    <a:pt x="611" y="0"/>
                    <a:pt x="1" y="579"/>
                    <a:pt x="1" y="1286"/>
                  </a:cubicBezTo>
                  <a:cubicBezTo>
                    <a:pt x="1" y="2025"/>
                    <a:pt x="611" y="2604"/>
                    <a:pt x="1319" y="2604"/>
                  </a:cubicBezTo>
                  <a:cubicBezTo>
                    <a:pt x="2058" y="2604"/>
                    <a:pt x="2636" y="2025"/>
                    <a:pt x="2636" y="1286"/>
                  </a:cubicBezTo>
                  <a:cubicBezTo>
                    <a:pt x="2636" y="579"/>
                    <a:pt x="2058"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3294;p57"/>
            <p:cNvSpPr/>
            <p:nvPr/>
          </p:nvSpPr>
          <p:spPr>
            <a:xfrm>
              <a:off x="4477375" y="3152000"/>
              <a:ext cx="78775" cy="78800"/>
            </a:xfrm>
            <a:custGeom>
              <a:avLst/>
              <a:gdLst/>
              <a:ahLst/>
              <a:cxnLst/>
              <a:rect l="l" t="t" r="r" b="b"/>
              <a:pathLst>
                <a:path w="3151" h="3152" extrusionOk="0">
                  <a:moveTo>
                    <a:pt x="1576" y="547"/>
                  </a:moveTo>
                  <a:cubicBezTo>
                    <a:pt x="2154" y="547"/>
                    <a:pt x="2636" y="997"/>
                    <a:pt x="2636" y="1576"/>
                  </a:cubicBezTo>
                  <a:cubicBezTo>
                    <a:pt x="2636" y="2155"/>
                    <a:pt x="2154" y="2637"/>
                    <a:pt x="1576" y="2637"/>
                  </a:cubicBezTo>
                  <a:cubicBezTo>
                    <a:pt x="997" y="2637"/>
                    <a:pt x="547" y="2155"/>
                    <a:pt x="547" y="1576"/>
                  </a:cubicBezTo>
                  <a:cubicBezTo>
                    <a:pt x="547" y="997"/>
                    <a:pt x="997" y="547"/>
                    <a:pt x="1576" y="547"/>
                  </a:cubicBezTo>
                  <a:close/>
                  <a:moveTo>
                    <a:pt x="1576" y="1"/>
                  </a:moveTo>
                  <a:cubicBezTo>
                    <a:pt x="708" y="1"/>
                    <a:pt x="0" y="708"/>
                    <a:pt x="0" y="1576"/>
                  </a:cubicBezTo>
                  <a:cubicBezTo>
                    <a:pt x="0" y="2444"/>
                    <a:pt x="708" y="3151"/>
                    <a:pt x="1576" y="3151"/>
                  </a:cubicBezTo>
                  <a:cubicBezTo>
                    <a:pt x="2443" y="3151"/>
                    <a:pt x="3151" y="2444"/>
                    <a:pt x="3151" y="1576"/>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3295;p57"/>
            <p:cNvSpPr/>
            <p:nvPr/>
          </p:nvSpPr>
          <p:spPr>
            <a:xfrm>
              <a:off x="4669450" y="2579025"/>
              <a:ext cx="65900" cy="65125"/>
            </a:xfrm>
            <a:custGeom>
              <a:avLst/>
              <a:gdLst/>
              <a:ahLst/>
              <a:cxnLst/>
              <a:rect l="l" t="t" r="r" b="b"/>
              <a:pathLst>
                <a:path w="2636" h="2605" extrusionOk="0">
                  <a:moveTo>
                    <a:pt x="1318" y="1"/>
                  </a:moveTo>
                  <a:cubicBezTo>
                    <a:pt x="579" y="1"/>
                    <a:pt x="0" y="580"/>
                    <a:pt x="0" y="1287"/>
                  </a:cubicBezTo>
                  <a:cubicBezTo>
                    <a:pt x="0" y="2026"/>
                    <a:pt x="579" y="2605"/>
                    <a:pt x="1318" y="2605"/>
                  </a:cubicBezTo>
                  <a:cubicBezTo>
                    <a:pt x="2025" y="2605"/>
                    <a:pt x="2636" y="2026"/>
                    <a:pt x="2636" y="1287"/>
                  </a:cubicBezTo>
                  <a:cubicBezTo>
                    <a:pt x="2636" y="580"/>
                    <a:pt x="2025" y="1"/>
                    <a:pt x="1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3296;p57"/>
            <p:cNvSpPr/>
            <p:nvPr/>
          </p:nvSpPr>
          <p:spPr>
            <a:xfrm>
              <a:off x="4663000" y="2571800"/>
              <a:ext cx="78800" cy="78775"/>
            </a:xfrm>
            <a:custGeom>
              <a:avLst/>
              <a:gdLst/>
              <a:ahLst/>
              <a:cxnLst/>
              <a:rect l="l" t="t" r="r" b="b"/>
              <a:pathLst>
                <a:path w="3152" h="3151" extrusionOk="0">
                  <a:moveTo>
                    <a:pt x="1576" y="547"/>
                  </a:moveTo>
                  <a:cubicBezTo>
                    <a:pt x="2155" y="547"/>
                    <a:pt x="2605" y="997"/>
                    <a:pt x="2605" y="1576"/>
                  </a:cubicBezTo>
                  <a:cubicBezTo>
                    <a:pt x="2605" y="2154"/>
                    <a:pt x="2155" y="2636"/>
                    <a:pt x="1576" y="2636"/>
                  </a:cubicBezTo>
                  <a:cubicBezTo>
                    <a:pt x="997" y="2636"/>
                    <a:pt x="515" y="2154"/>
                    <a:pt x="515" y="1576"/>
                  </a:cubicBezTo>
                  <a:cubicBezTo>
                    <a:pt x="515" y="997"/>
                    <a:pt x="997" y="547"/>
                    <a:pt x="1576" y="547"/>
                  </a:cubicBezTo>
                  <a:close/>
                  <a:moveTo>
                    <a:pt x="1576" y="1"/>
                  </a:moveTo>
                  <a:cubicBezTo>
                    <a:pt x="708" y="1"/>
                    <a:pt x="1" y="708"/>
                    <a:pt x="1" y="1576"/>
                  </a:cubicBezTo>
                  <a:cubicBezTo>
                    <a:pt x="1" y="2476"/>
                    <a:pt x="708" y="3151"/>
                    <a:pt x="1576" y="3151"/>
                  </a:cubicBezTo>
                  <a:cubicBezTo>
                    <a:pt x="2444" y="3151"/>
                    <a:pt x="3151" y="2476"/>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3297;p57"/>
            <p:cNvSpPr/>
            <p:nvPr/>
          </p:nvSpPr>
          <p:spPr>
            <a:xfrm>
              <a:off x="4855075" y="2496275"/>
              <a:ext cx="65125" cy="65100"/>
            </a:xfrm>
            <a:custGeom>
              <a:avLst/>
              <a:gdLst/>
              <a:ahLst/>
              <a:cxnLst/>
              <a:rect l="l" t="t" r="r" b="b"/>
              <a:pathLst>
                <a:path w="2605" h="2604" extrusionOk="0">
                  <a:moveTo>
                    <a:pt x="1286" y="0"/>
                  </a:moveTo>
                  <a:cubicBezTo>
                    <a:pt x="579" y="0"/>
                    <a:pt x="0" y="579"/>
                    <a:pt x="0" y="1286"/>
                  </a:cubicBezTo>
                  <a:cubicBezTo>
                    <a:pt x="0" y="2025"/>
                    <a:pt x="579" y="2604"/>
                    <a:pt x="1286" y="2604"/>
                  </a:cubicBezTo>
                  <a:cubicBezTo>
                    <a:pt x="2025" y="2604"/>
                    <a:pt x="2604" y="2025"/>
                    <a:pt x="2604" y="1286"/>
                  </a:cubicBezTo>
                  <a:cubicBezTo>
                    <a:pt x="2604" y="579"/>
                    <a:pt x="2025" y="0"/>
                    <a:pt x="1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3298;p57"/>
            <p:cNvSpPr/>
            <p:nvPr/>
          </p:nvSpPr>
          <p:spPr>
            <a:xfrm>
              <a:off x="4847850" y="2489025"/>
              <a:ext cx="79575" cy="78775"/>
            </a:xfrm>
            <a:custGeom>
              <a:avLst/>
              <a:gdLst/>
              <a:ahLst/>
              <a:cxnLst/>
              <a:rect l="l" t="t" r="r" b="b"/>
              <a:pathLst>
                <a:path w="3183" h="3151" extrusionOk="0">
                  <a:moveTo>
                    <a:pt x="1575" y="547"/>
                  </a:moveTo>
                  <a:cubicBezTo>
                    <a:pt x="2154" y="547"/>
                    <a:pt x="2636" y="997"/>
                    <a:pt x="2636" y="1576"/>
                  </a:cubicBezTo>
                  <a:cubicBezTo>
                    <a:pt x="2636" y="2154"/>
                    <a:pt x="2154" y="2637"/>
                    <a:pt x="1575" y="2637"/>
                  </a:cubicBezTo>
                  <a:cubicBezTo>
                    <a:pt x="1029" y="2637"/>
                    <a:pt x="547" y="2154"/>
                    <a:pt x="547" y="1576"/>
                  </a:cubicBezTo>
                  <a:cubicBezTo>
                    <a:pt x="547" y="997"/>
                    <a:pt x="1029" y="547"/>
                    <a:pt x="1575" y="547"/>
                  </a:cubicBezTo>
                  <a:close/>
                  <a:moveTo>
                    <a:pt x="1575" y="1"/>
                  </a:moveTo>
                  <a:cubicBezTo>
                    <a:pt x="707" y="1"/>
                    <a:pt x="0" y="708"/>
                    <a:pt x="0" y="1576"/>
                  </a:cubicBezTo>
                  <a:cubicBezTo>
                    <a:pt x="0" y="2444"/>
                    <a:pt x="707" y="3151"/>
                    <a:pt x="1575" y="3151"/>
                  </a:cubicBezTo>
                  <a:cubicBezTo>
                    <a:pt x="2475" y="3151"/>
                    <a:pt x="3182" y="2444"/>
                    <a:pt x="3182" y="1576"/>
                  </a:cubicBezTo>
                  <a:cubicBezTo>
                    <a:pt x="3182" y="708"/>
                    <a:pt x="2475"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3299;p57"/>
            <p:cNvSpPr/>
            <p:nvPr/>
          </p:nvSpPr>
          <p:spPr>
            <a:xfrm>
              <a:off x="5039900" y="2385375"/>
              <a:ext cx="65925" cy="65900"/>
            </a:xfrm>
            <a:custGeom>
              <a:avLst/>
              <a:gdLst/>
              <a:ahLst/>
              <a:cxnLst/>
              <a:rect l="l" t="t" r="r" b="b"/>
              <a:pathLst>
                <a:path w="2637" h="2636" extrusionOk="0">
                  <a:moveTo>
                    <a:pt x="1319" y="0"/>
                  </a:moveTo>
                  <a:cubicBezTo>
                    <a:pt x="611" y="0"/>
                    <a:pt x="1" y="579"/>
                    <a:pt x="1" y="1318"/>
                  </a:cubicBezTo>
                  <a:cubicBezTo>
                    <a:pt x="1" y="2025"/>
                    <a:pt x="611" y="2636"/>
                    <a:pt x="1319" y="2636"/>
                  </a:cubicBezTo>
                  <a:cubicBezTo>
                    <a:pt x="2058" y="2636"/>
                    <a:pt x="2636" y="2025"/>
                    <a:pt x="2636" y="1318"/>
                  </a:cubicBezTo>
                  <a:cubicBezTo>
                    <a:pt x="2636" y="579"/>
                    <a:pt x="2058"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3300;p57"/>
            <p:cNvSpPr/>
            <p:nvPr/>
          </p:nvSpPr>
          <p:spPr>
            <a:xfrm>
              <a:off x="5033475" y="2378925"/>
              <a:ext cx="78775" cy="78800"/>
            </a:xfrm>
            <a:custGeom>
              <a:avLst/>
              <a:gdLst/>
              <a:ahLst/>
              <a:cxnLst/>
              <a:rect l="l" t="t" r="r" b="b"/>
              <a:pathLst>
                <a:path w="3151" h="3152" extrusionOk="0">
                  <a:moveTo>
                    <a:pt x="1576" y="515"/>
                  </a:moveTo>
                  <a:cubicBezTo>
                    <a:pt x="2154" y="515"/>
                    <a:pt x="2604" y="997"/>
                    <a:pt x="2636" y="1576"/>
                  </a:cubicBezTo>
                  <a:cubicBezTo>
                    <a:pt x="2604" y="2155"/>
                    <a:pt x="2154" y="2605"/>
                    <a:pt x="1576" y="2605"/>
                  </a:cubicBezTo>
                  <a:cubicBezTo>
                    <a:pt x="997" y="2605"/>
                    <a:pt x="547" y="2155"/>
                    <a:pt x="547" y="1576"/>
                  </a:cubicBezTo>
                  <a:cubicBezTo>
                    <a:pt x="547" y="997"/>
                    <a:pt x="997" y="515"/>
                    <a:pt x="1576" y="515"/>
                  </a:cubicBezTo>
                  <a:close/>
                  <a:moveTo>
                    <a:pt x="1576" y="1"/>
                  </a:moveTo>
                  <a:cubicBezTo>
                    <a:pt x="708" y="1"/>
                    <a:pt x="0" y="708"/>
                    <a:pt x="0" y="1576"/>
                  </a:cubicBezTo>
                  <a:cubicBezTo>
                    <a:pt x="0" y="2444"/>
                    <a:pt x="708" y="3151"/>
                    <a:pt x="1576" y="3151"/>
                  </a:cubicBezTo>
                  <a:cubicBezTo>
                    <a:pt x="2443" y="3151"/>
                    <a:pt x="3151" y="2444"/>
                    <a:pt x="3151" y="1576"/>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3301;p57"/>
            <p:cNvSpPr/>
            <p:nvPr/>
          </p:nvSpPr>
          <p:spPr>
            <a:xfrm>
              <a:off x="5225525" y="2496275"/>
              <a:ext cx="65125" cy="65100"/>
            </a:xfrm>
            <a:custGeom>
              <a:avLst/>
              <a:gdLst/>
              <a:ahLst/>
              <a:cxnLst/>
              <a:rect l="l" t="t" r="r" b="b"/>
              <a:pathLst>
                <a:path w="2605" h="2604" extrusionOk="0">
                  <a:moveTo>
                    <a:pt x="1319" y="0"/>
                  </a:moveTo>
                  <a:cubicBezTo>
                    <a:pt x="580" y="0"/>
                    <a:pt x="1" y="579"/>
                    <a:pt x="1" y="1286"/>
                  </a:cubicBezTo>
                  <a:cubicBezTo>
                    <a:pt x="1" y="2025"/>
                    <a:pt x="580" y="2604"/>
                    <a:pt x="1319" y="2604"/>
                  </a:cubicBezTo>
                  <a:cubicBezTo>
                    <a:pt x="2026" y="2604"/>
                    <a:pt x="2605" y="2025"/>
                    <a:pt x="2605" y="1286"/>
                  </a:cubicBezTo>
                  <a:cubicBezTo>
                    <a:pt x="2605"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3302;p57"/>
            <p:cNvSpPr/>
            <p:nvPr/>
          </p:nvSpPr>
          <p:spPr>
            <a:xfrm>
              <a:off x="5219100" y="2489025"/>
              <a:ext cx="78775" cy="78775"/>
            </a:xfrm>
            <a:custGeom>
              <a:avLst/>
              <a:gdLst/>
              <a:ahLst/>
              <a:cxnLst/>
              <a:rect l="l" t="t" r="r" b="b"/>
              <a:pathLst>
                <a:path w="3151" h="3151" extrusionOk="0">
                  <a:moveTo>
                    <a:pt x="1576" y="547"/>
                  </a:moveTo>
                  <a:cubicBezTo>
                    <a:pt x="2155" y="547"/>
                    <a:pt x="2605" y="997"/>
                    <a:pt x="2605" y="1576"/>
                  </a:cubicBezTo>
                  <a:cubicBezTo>
                    <a:pt x="2605" y="2154"/>
                    <a:pt x="2155" y="2637"/>
                    <a:pt x="1576" y="2637"/>
                  </a:cubicBezTo>
                  <a:cubicBezTo>
                    <a:pt x="997" y="2637"/>
                    <a:pt x="515" y="2154"/>
                    <a:pt x="515" y="1576"/>
                  </a:cubicBezTo>
                  <a:cubicBezTo>
                    <a:pt x="515"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3303;p57"/>
            <p:cNvSpPr/>
            <p:nvPr/>
          </p:nvSpPr>
          <p:spPr>
            <a:xfrm>
              <a:off x="5411175" y="2606350"/>
              <a:ext cx="65125" cy="65925"/>
            </a:xfrm>
            <a:custGeom>
              <a:avLst/>
              <a:gdLst/>
              <a:ahLst/>
              <a:cxnLst/>
              <a:rect l="l" t="t" r="r" b="b"/>
              <a:pathLst>
                <a:path w="2605" h="2637" extrusionOk="0">
                  <a:moveTo>
                    <a:pt x="1286" y="1"/>
                  </a:moveTo>
                  <a:cubicBezTo>
                    <a:pt x="579" y="1"/>
                    <a:pt x="0" y="579"/>
                    <a:pt x="0" y="1319"/>
                  </a:cubicBezTo>
                  <a:cubicBezTo>
                    <a:pt x="0" y="2026"/>
                    <a:pt x="579" y="2637"/>
                    <a:pt x="1286" y="2637"/>
                  </a:cubicBezTo>
                  <a:cubicBezTo>
                    <a:pt x="2025" y="2637"/>
                    <a:pt x="2604" y="2026"/>
                    <a:pt x="2604" y="1319"/>
                  </a:cubicBezTo>
                  <a:cubicBezTo>
                    <a:pt x="2604" y="579"/>
                    <a:pt x="2025" y="1"/>
                    <a:pt x="1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3304;p57"/>
            <p:cNvSpPr/>
            <p:nvPr/>
          </p:nvSpPr>
          <p:spPr>
            <a:xfrm>
              <a:off x="5403950" y="2599925"/>
              <a:ext cx="78775" cy="78775"/>
            </a:xfrm>
            <a:custGeom>
              <a:avLst/>
              <a:gdLst/>
              <a:ahLst/>
              <a:cxnLst/>
              <a:rect l="l" t="t" r="r" b="b"/>
              <a:pathLst>
                <a:path w="3151" h="3151" extrusionOk="0">
                  <a:moveTo>
                    <a:pt x="1575" y="515"/>
                  </a:moveTo>
                  <a:cubicBezTo>
                    <a:pt x="2154" y="515"/>
                    <a:pt x="2636" y="997"/>
                    <a:pt x="2636" y="1576"/>
                  </a:cubicBezTo>
                  <a:cubicBezTo>
                    <a:pt x="2636" y="2154"/>
                    <a:pt x="2154" y="2604"/>
                    <a:pt x="1575" y="2604"/>
                  </a:cubicBezTo>
                  <a:cubicBezTo>
                    <a:pt x="997" y="2604"/>
                    <a:pt x="547" y="2154"/>
                    <a:pt x="547" y="1576"/>
                  </a:cubicBezTo>
                  <a:cubicBezTo>
                    <a:pt x="547" y="997"/>
                    <a:pt x="997" y="515"/>
                    <a:pt x="1575" y="515"/>
                  </a:cubicBezTo>
                  <a:close/>
                  <a:moveTo>
                    <a:pt x="1575" y="1"/>
                  </a:moveTo>
                  <a:cubicBezTo>
                    <a:pt x="707" y="1"/>
                    <a:pt x="0" y="708"/>
                    <a:pt x="0" y="1576"/>
                  </a:cubicBezTo>
                  <a:cubicBezTo>
                    <a:pt x="0" y="2444"/>
                    <a:pt x="707" y="3151"/>
                    <a:pt x="1575" y="3151"/>
                  </a:cubicBezTo>
                  <a:cubicBezTo>
                    <a:pt x="2443" y="3151"/>
                    <a:pt x="3150" y="2444"/>
                    <a:pt x="3150" y="1576"/>
                  </a:cubicBezTo>
                  <a:cubicBezTo>
                    <a:pt x="3150"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3305;p57"/>
            <p:cNvSpPr/>
            <p:nvPr/>
          </p:nvSpPr>
          <p:spPr>
            <a:xfrm>
              <a:off x="5747875" y="1384075"/>
              <a:ext cx="105300" cy="3359925"/>
            </a:xfrm>
            <a:custGeom>
              <a:avLst/>
              <a:gdLst/>
              <a:ahLst/>
              <a:cxnLst/>
              <a:rect l="l" t="t" r="r" b="b"/>
              <a:pathLst>
                <a:path w="4212" h="134397" extrusionOk="0">
                  <a:moveTo>
                    <a:pt x="1" y="0"/>
                  </a:moveTo>
                  <a:lnTo>
                    <a:pt x="1" y="134396"/>
                  </a:lnTo>
                  <a:lnTo>
                    <a:pt x="4212" y="134396"/>
                  </a:lnTo>
                  <a:lnTo>
                    <a:pt x="4212"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3306;p57"/>
            <p:cNvSpPr/>
            <p:nvPr/>
          </p:nvSpPr>
          <p:spPr>
            <a:xfrm>
              <a:off x="5747875" y="1797925"/>
              <a:ext cx="105300" cy="856675"/>
            </a:xfrm>
            <a:custGeom>
              <a:avLst/>
              <a:gdLst/>
              <a:ahLst/>
              <a:cxnLst/>
              <a:rect l="l" t="t" r="r" b="b"/>
              <a:pathLst>
                <a:path w="4212" h="34267" extrusionOk="0">
                  <a:moveTo>
                    <a:pt x="1" y="0"/>
                  </a:moveTo>
                  <a:lnTo>
                    <a:pt x="1" y="34267"/>
                  </a:lnTo>
                  <a:lnTo>
                    <a:pt x="4212" y="34267"/>
                  </a:lnTo>
                  <a:lnTo>
                    <a:pt x="42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3307;p57"/>
            <p:cNvSpPr/>
            <p:nvPr/>
          </p:nvSpPr>
          <p:spPr>
            <a:xfrm>
              <a:off x="1797325" y="1384075"/>
              <a:ext cx="4055850" cy="205750"/>
            </a:xfrm>
            <a:custGeom>
              <a:avLst/>
              <a:gdLst/>
              <a:ahLst/>
              <a:cxnLst/>
              <a:rect l="l" t="t" r="r" b="b"/>
              <a:pathLst>
                <a:path w="162234" h="8230" extrusionOk="0">
                  <a:moveTo>
                    <a:pt x="1" y="0"/>
                  </a:moveTo>
                  <a:lnTo>
                    <a:pt x="1" y="8229"/>
                  </a:lnTo>
                  <a:lnTo>
                    <a:pt x="162234" y="8229"/>
                  </a:lnTo>
                  <a:lnTo>
                    <a:pt x="1622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3308;p57"/>
            <p:cNvSpPr/>
            <p:nvPr/>
          </p:nvSpPr>
          <p:spPr>
            <a:xfrm>
              <a:off x="1797325" y="1652475"/>
              <a:ext cx="1042325" cy="164750"/>
            </a:xfrm>
            <a:custGeom>
              <a:avLst/>
              <a:gdLst/>
              <a:ahLst/>
              <a:cxnLst/>
              <a:rect l="l" t="t" r="r" b="b"/>
              <a:pathLst>
                <a:path w="41693" h="6590" extrusionOk="0">
                  <a:moveTo>
                    <a:pt x="1" y="0"/>
                  </a:moveTo>
                  <a:lnTo>
                    <a:pt x="1" y="6590"/>
                  </a:lnTo>
                  <a:lnTo>
                    <a:pt x="40599" y="6590"/>
                  </a:lnTo>
                  <a:cubicBezTo>
                    <a:pt x="41178" y="6590"/>
                    <a:pt x="41692" y="6108"/>
                    <a:pt x="41692" y="5497"/>
                  </a:cubicBezTo>
                  <a:lnTo>
                    <a:pt x="41692" y="1061"/>
                  </a:lnTo>
                  <a:cubicBezTo>
                    <a:pt x="41692" y="482"/>
                    <a:pt x="41178" y="0"/>
                    <a:pt x="40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3309;p57"/>
            <p:cNvSpPr/>
            <p:nvPr/>
          </p:nvSpPr>
          <p:spPr>
            <a:xfrm>
              <a:off x="1927525" y="1675775"/>
              <a:ext cx="65900" cy="100475"/>
            </a:xfrm>
            <a:custGeom>
              <a:avLst/>
              <a:gdLst/>
              <a:ahLst/>
              <a:cxnLst/>
              <a:rect l="l" t="t" r="r" b="b"/>
              <a:pathLst>
                <a:path w="2636" h="4019" extrusionOk="0">
                  <a:moveTo>
                    <a:pt x="0" y="1"/>
                  </a:moveTo>
                  <a:lnTo>
                    <a:pt x="0" y="4019"/>
                  </a:lnTo>
                  <a:lnTo>
                    <a:pt x="547" y="4019"/>
                  </a:lnTo>
                  <a:lnTo>
                    <a:pt x="547" y="1190"/>
                  </a:lnTo>
                  <a:lnTo>
                    <a:pt x="997" y="4019"/>
                  </a:lnTo>
                  <a:lnTo>
                    <a:pt x="1607" y="4019"/>
                  </a:lnTo>
                  <a:lnTo>
                    <a:pt x="2025" y="1126"/>
                  </a:lnTo>
                  <a:lnTo>
                    <a:pt x="2025" y="4019"/>
                  </a:lnTo>
                  <a:lnTo>
                    <a:pt x="2636" y="4019"/>
                  </a:lnTo>
                  <a:lnTo>
                    <a:pt x="2636" y="1"/>
                  </a:lnTo>
                  <a:lnTo>
                    <a:pt x="1768" y="1"/>
                  </a:lnTo>
                  <a:lnTo>
                    <a:pt x="1318" y="2861"/>
                  </a:lnTo>
                  <a:lnTo>
                    <a:pt x="8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3310;p57"/>
            <p:cNvSpPr/>
            <p:nvPr/>
          </p:nvSpPr>
          <p:spPr>
            <a:xfrm>
              <a:off x="2000650" y="1675775"/>
              <a:ext cx="55475" cy="100475"/>
            </a:xfrm>
            <a:custGeom>
              <a:avLst/>
              <a:gdLst/>
              <a:ahLst/>
              <a:cxnLst/>
              <a:rect l="l" t="t" r="r" b="b"/>
              <a:pathLst>
                <a:path w="2219" h="4019" extrusionOk="0">
                  <a:moveTo>
                    <a:pt x="1093" y="708"/>
                  </a:moveTo>
                  <a:lnTo>
                    <a:pt x="1382" y="2733"/>
                  </a:lnTo>
                  <a:lnTo>
                    <a:pt x="772" y="2733"/>
                  </a:lnTo>
                  <a:lnTo>
                    <a:pt x="1093" y="708"/>
                  </a:lnTo>
                  <a:close/>
                  <a:moveTo>
                    <a:pt x="643" y="1"/>
                  </a:moveTo>
                  <a:lnTo>
                    <a:pt x="0" y="4019"/>
                  </a:lnTo>
                  <a:lnTo>
                    <a:pt x="579" y="4019"/>
                  </a:lnTo>
                  <a:lnTo>
                    <a:pt x="707" y="3279"/>
                  </a:lnTo>
                  <a:lnTo>
                    <a:pt x="1479" y="3279"/>
                  </a:lnTo>
                  <a:lnTo>
                    <a:pt x="1575" y="4019"/>
                  </a:lnTo>
                  <a:lnTo>
                    <a:pt x="2218" y="4019"/>
                  </a:lnTo>
                  <a:lnTo>
                    <a:pt x="15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3311;p57"/>
            <p:cNvSpPr/>
            <p:nvPr/>
          </p:nvSpPr>
          <p:spPr>
            <a:xfrm>
              <a:off x="2063325" y="1675775"/>
              <a:ext cx="49050" cy="100475"/>
            </a:xfrm>
            <a:custGeom>
              <a:avLst/>
              <a:gdLst/>
              <a:ahLst/>
              <a:cxnLst/>
              <a:rect l="l" t="t" r="r" b="b"/>
              <a:pathLst>
                <a:path w="1962" h="4019" extrusionOk="0">
                  <a:moveTo>
                    <a:pt x="933" y="579"/>
                  </a:moveTo>
                  <a:cubicBezTo>
                    <a:pt x="1158" y="579"/>
                    <a:pt x="1254" y="708"/>
                    <a:pt x="1254" y="997"/>
                  </a:cubicBezTo>
                  <a:lnTo>
                    <a:pt x="1254" y="1383"/>
                  </a:lnTo>
                  <a:cubicBezTo>
                    <a:pt x="1254" y="1704"/>
                    <a:pt x="1126" y="1801"/>
                    <a:pt x="868" y="1801"/>
                  </a:cubicBezTo>
                  <a:lnTo>
                    <a:pt x="643" y="1801"/>
                  </a:lnTo>
                  <a:lnTo>
                    <a:pt x="643" y="579"/>
                  </a:lnTo>
                  <a:close/>
                  <a:moveTo>
                    <a:pt x="1" y="1"/>
                  </a:moveTo>
                  <a:lnTo>
                    <a:pt x="1" y="4019"/>
                  </a:lnTo>
                  <a:lnTo>
                    <a:pt x="643" y="4019"/>
                  </a:lnTo>
                  <a:lnTo>
                    <a:pt x="643" y="2379"/>
                  </a:lnTo>
                  <a:lnTo>
                    <a:pt x="868" y="2379"/>
                  </a:lnTo>
                  <a:cubicBezTo>
                    <a:pt x="1126" y="2379"/>
                    <a:pt x="1254" y="2508"/>
                    <a:pt x="1254" y="2894"/>
                  </a:cubicBezTo>
                  <a:lnTo>
                    <a:pt x="1254" y="3536"/>
                  </a:lnTo>
                  <a:cubicBezTo>
                    <a:pt x="1254" y="3858"/>
                    <a:pt x="1286" y="3922"/>
                    <a:pt x="1318" y="4019"/>
                  </a:cubicBezTo>
                  <a:lnTo>
                    <a:pt x="1961" y="4019"/>
                  </a:lnTo>
                  <a:cubicBezTo>
                    <a:pt x="1897" y="3858"/>
                    <a:pt x="1897" y="3729"/>
                    <a:pt x="1897" y="3536"/>
                  </a:cubicBezTo>
                  <a:lnTo>
                    <a:pt x="1897" y="2926"/>
                  </a:lnTo>
                  <a:cubicBezTo>
                    <a:pt x="1897" y="2508"/>
                    <a:pt x="1801" y="2186"/>
                    <a:pt x="1479" y="2058"/>
                  </a:cubicBezTo>
                  <a:cubicBezTo>
                    <a:pt x="1768" y="1929"/>
                    <a:pt x="1897" y="1672"/>
                    <a:pt x="1897" y="1254"/>
                  </a:cubicBezTo>
                  <a:lnTo>
                    <a:pt x="1897" y="933"/>
                  </a:lnTo>
                  <a:cubicBezTo>
                    <a:pt x="1897" y="322"/>
                    <a:pt x="1608" y="1"/>
                    <a:pt x="9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3312;p57"/>
            <p:cNvSpPr/>
            <p:nvPr/>
          </p:nvSpPr>
          <p:spPr>
            <a:xfrm>
              <a:off x="2119575" y="1674975"/>
              <a:ext cx="47450" cy="102075"/>
            </a:xfrm>
            <a:custGeom>
              <a:avLst/>
              <a:gdLst/>
              <a:ahLst/>
              <a:cxnLst/>
              <a:rect l="l" t="t" r="r" b="b"/>
              <a:pathLst>
                <a:path w="1898" h="4083" extrusionOk="0">
                  <a:moveTo>
                    <a:pt x="965" y="0"/>
                  </a:moveTo>
                  <a:cubicBezTo>
                    <a:pt x="322" y="0"/>
                    <a:pt x="1" y="354"/>
                    <a:pt x="1" y="997"/>
                  </a:cubicBezTo>
                  <a:lnTo>
                    <a:pt x="1" y="3086"/>
                  </a:lnTo>
                  <a:cubicBezTo>
                    <a:pt x="1" y="3729"/>
                    <a:pt x="322" y="4083"/>
                    <a:pt x="965" y="4083"/>
                  </a:cubicBezTo>
                  <a:cubicBezTo>
                    <a:pt x="1576" y="4083"/>
                    <a:pt x="1897" y="3729"/>
                    <a:pt x="1897" y="3086"/>
                  </a:cubicBezTo>
                  <a:lnTo>
                    <a:pt x="1897" y="2540"/>
                  </a:lnTo>
                  <a:lnTo>
                    <a:pt x="1286" y="2540"/>
                  </a:lnTo>
                  <a:lnTo>
                    <a:pt x="1286" y="3118"/>
                  </a:lnTo>
                  <a:cubicBezTo>
                    <a:pt x="1286" y="3408"/>
                    <a:pt x="1158" y="3504"/>
                    <a:pt x="965" y="3504"/>
                  </a:cubicBezTo>
                  <a:cubicBezTo>
                    <a:pt x="772" y="3504"/>
                    <a:pt x="644" y="3408"/>
                    <a:pt x="644" y="3118"/>
                  </a:cubicBezTo>
                  <a:lnTo>
                    <a:pt x="644" y="965"/>
                  </a:lnTo>
                  <a:cubicBezTo>
                    <a:pt x="644" y="675"/>
                    <a:pt x="772" y="579"/>
                    <a:pt x="965" y="579"/>
                  </a:cubicBezTo>
                  <a:cubicBezTo>
                    <a:pt x="1158" y="579"/>
                    <a:pt x="1286" y="675"/>
                    <a:pt x="1286" y="965"/>
                  </a:cubicBezTo>
                  <a:lnTo>
                    <a:pt x="1286" y="1383"/>
                  </a:lnTo>
                  <a:lnTo>
                    <a:pt x="1897" y="1383"/>
                  </a:lnTo>
                  <a:lnTo>
                    <a:pt x="1897" y="997"/>
                  </a:lnTo>
                  <a:cubicBezTo>
                    <a:pt x="1897" y="354"/>
                    <a:pt x="1576" y="0"/>
                    <a:pt x="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3313;p57"/>
            <p:cNvSpPr/>
            <p:nvPr/>
          </p:nvSpPr>
          <p:spPr>
            <a:xfrm>
              <a:off x="2176625" y="1675775"/>
              <a:ext cx="49850" cy="100475"/>
            </a:xfrm>
            <a:custGeom>
              <a:avLst/>
              <a:gdLst/>
              <a:ahLst/>
              <a:cxnLst/>
              <a:rect l="l" t="t" r="r" b="b"/>
              <a:pathLst>
                <a:path w="1994" h="4019" extrusionOk="0">
                  <a:moveTo>
                    <a:pt x="1" y="1"/>
                  </a:moveTo>
                  <a:lnTo>
                    <a:pt x="1" y="4019"/>
                  </a:lnTo>
                  <a:lnTo>
                    <a:pt x="612" y="4019"/>
                  </a:lnTo>
                  <a:lnTo>
                    <a:pt x="612" y="2315"/>
                  </a:lnTo>
                  <a:lnTo>
                    <a:pt x="1351" y="2315"/>
                  </a:lnTo>
                  <a:lnTo>
                    <a:pt x="1351" y="4019"/>
                  </a:lnTo>
                  <a:lnTo>
                    <a:pt x="1994" y="4019"/>
                  </a:lnTo>
                  <a:lnTo>
                    <a:pt x="1994" y="1"/>
                  </a:lnTo>
                  <a:lnTo>
                    <a:pt x="1351" y="1"/>
                  </a:lnTo>
                  <a:lnTo>
                    <a:pt x="1351" y="1736"/>
                  </a:lnTo>
                  <a:lnTo>
                    <a:pt x="612" y="1736"/>
                  </a:lnTo>
                  <a:lnTo>
                    <a:pt x="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314;p57"/>
            <p:cNvSpPr/>
            <p:nvPr/>
          </p:nvSpPr>
          <p:spPr>
            <a:xfrm>
              <a:off x="2064125" y="1418625"/>
              <a:ext cx="2607750" cy="116550"/>
            </a:xfrm>
            <a:custGeom>
              <a:avLst/>
              <a:gdLst/>
              <a:ahLst/>
              <a:cxnLst/>
              <a:rect l="l" t="t" r="r" b="b"/>
              <a:pathLst>
                <a:path w="104310" h="4662" extrusionOk="0">
                  <a:moveTo>
                    <a:pt x="1" y="0"/>
                  </a:moveTo>
                  <a:lnTo>
                    <a:pt x="1" y="4661"/>
                  </a:lnTo>
                  <a:lnTo>
                    <a:pt x="104309" y="4661"/>
                  </a:lnTo>
                  <a:lnTo>
                    <a:pt x="1043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315;p57"/>
            <p:cNvSpPr/>
            <p:nvPr/>
          </p:nvSpPr>
          <p:spPr>
            <a:xfrm>
              <a:off x="2016725"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316;p57"/>
            <p:cNvSpPr/>
            <p:nvPr/>
          </p:nvSpPr>
          <p:spPr>
            <a:xfrm>
              <a:off x="2202350"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3317;p57"/>
            <p:cNvSpPr/>
            <p:nvPr/>
          </p:nvSpPr>
          <p:spPr>
            <a:xfrm>
              <a:off x="2387975" y="3505600"/>
              <a:ext cx="176825" cy="81200"/>
            </a:xfrm>
            <a:custGeom>
              <a:avLst/>
              <a:gdLst/>
              <a:ahLst/>
              <a:cxnLst/>
              <a:rect l="l" t="t" r="r" b="b"/>
              <a:pathLst>
                <a:path w="7073" h="3248" extrusionOk="0">
                  <a:moveTo>
                    <a:pt x="1" y="1"/>
                  </a:moveTo>
                  <a:lnTo>
                    <a:pt x="1" y="3247"/>
                  </a:lnTo>
                  <a:lnTo>
                    <a:pt x="7073" y="3247"/>
                  </a:lnTo>
                  <a:lnTo>
                    <a:pt x="70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318;p57"/>
            <p:cNvSpPr/>
            <p:nvPr/>
          </p:nvSpPr>
          <p:spPr>
            <a:xfrm>
              <a:off x="25736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319;p57"/>
            <p:cNvSpPr/>
            <p:nvPr/>
          </p:nvSpPr>
          <p:spPr>
            <a:xfrm>
              <a:off x="2759250"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320;p57"/>
            <p:cNvSpPr/>
            <p:nvPr/>
          </p:nvSpPr>
          <p:spPr>
            <a:xfrm>
              <a:off x="2944875" y="3505600"/>
              <a:ext cx="176025" cy="81200"/>
            </a:xfrm>
            <a:custGeom>
              <a:avLst/>
              <a:gdLst/>
              <a:ahLst/>
              <a:cxnLst/>
              <a:rect l="l" t="t" r="r" b="b"/>
              <a:pathLst>
                <a:path w="7041" h="3248" extrusionOk="0">
                  <a:moveTo>
                    <a:pt x="1" y="1"/>
                  </a:moveTo>
                  <a:lnTo>
                    <a:pt x="1" y="3247"/>
                  </a:lnTo>
                  <a:lnTo>
                    <a:pt x="7041" y="3247"/>
                  </a:lnTo>
                  <a:lnTo>
                    <a:pt x="70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321;p57"/>
            <p:cNvSpPr/>
            <p:nvPr/>
          </p:nvSpPr>
          <p:spPr>
            <a:xfrm>
              <a:off x="3130525"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322;p57"/>
            <p:cNvSpPr/>
            <p:nvPr/>
          </p:nvSpPr>
          <p:spPr>
            <a:xfrm>
              <a:off x="3316150"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323;p57"/>
            <p:cNvSpPr/>
            <p:nvPr/>
          </p:nvSpPr>
          <p:spPr>
            <a:xfrm>
              <a:off x="3501800"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324;p57"/>
            <p:cNvSpPr/>
            <p:nvPr/>
          </p:nvSpPr>
          <p:spPr>
            <a:xfrm>
              <a:off x="36866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325;p57"/>
            <p:cNvSpPr/>
            <p:nvPr/>
          </p:nvSpPr>
          <p:spPr>
            <a:xfrm>
              <a:off x="3872250" y="3505600"/>
              <a:ext cx="176825" cy="81200"/>
            </a:xfrm>
            <a:custGeom>
              <a:avLst/>
              <a:gdLst/>
              <a:ahLst/>
              <a:cxnLst/>
              <a:rect l="l" t="t" r="r" b="b"/>
              <a:pathLst>
                <a:path w="7073" h="3248" extrusionOk="0">
                  <a:moveTo>
                    <a:pt x="1" y="1"/>
                  </a:moveTo>
                  <a:lnTo>
                    <a:pt x="1"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326;p57"/>
            <p:cNvSpPr/>
            <p:nvPr/>
          </p:nvSpPr>
          <p:spPr>
            <a:xfrm>
              <a:off x="4057899" y="3424700"/>
              <a:ext cx="176800" cy="81199"/>
            </a:xfrm>
            <a:custGeom>
              <a:avLst/>
              <a:gdLst/>
              <a:ahLst/>
              <a:cxnLst/>
              <a:rect l="l" t="t" r="r" b="b"/>
              <a:pathLst>
                <a:path w="7072"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3327;p57"/>
            <p:cNvSpPr/>
            <p:nvPr/>
          </p:nvSpPr>
          <p:spPr>
            <a:xfrm>
              <a:off x="42435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3328;p57"/>
            <p:cNvSpPr/>
            <p:nvPr/>
          </p:nvSpPr>
          <p:spPr>
            <a:xfrm>
              <a:off x="4429150" y="3505600"/>
              <a:ext cx="176825" cy="81200"/>
            </a:xfrm>
            <a:custGeom>
              <a:avLst/>
              <a:gdLst/>
              <a:ahLst/>
              <a:cxnLst/>
              <a:rect l="l" t="t" r="r" b="b"/>
              <a:pathLst>
                <a:path w="7073" h="3248" extrusionOk="0">
                  <a:moveTo>
                    <a:pt x="1" y="1"/>
                  </a:moveTo>
                  <a:lnTo>
                    <a:pt x="1" y="3247"/>
                  </a:lnTo>
                  <a:lnTo>
                    <a:pt x="7073" y="3247"/>
                  </a:lnTo>
                  <a:lnTo>
                    <a:pt x="7073"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 name="Google Shape;3329;p57"/>
            <p:cNvSpPr/>
            <p:nvPr/>
          </p:nvSpPr>
          <p:spPr>
            <a:xfrm>
              <a:off x="4614800"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3330;p57"/>
            <p:cNvSpPr/>
            <p:nvPr/>
          </p:nvSpPr>
          <p:spPr>
            <a:xfrm>
              <a:off x="4800425"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3331;p57"/>
            <p:cNvSpPr/>
            <p:nvPr/>
          </p:nvSpPr>
          <p:spPr>
            <a:xfrm>
              <a:off x="4986050" y="3505600"/>
              <a:ext cx="176025" cy="81200"/>
            </a:xfrm>
            <a:custGeom>
              <a:avLst/>
              <a:gdLst/>
              <a:ahLst/>
              <a:cxnLst/>
              <a:rect l="l" t="t" r="r" b="b"/>
              <a:pathLst>
                <a:path w="7041" h="3248" extrusionOk="0">
                  <a:moveTo>
                    <a:pt x="1" y="1"/>
                  </a:moveTo>
                  <a:lnTo>
                    <a:pt x="1" y="3247"/>
                  </a:lnTo>
                  <a:lnTo>
                    <a:pt x="7041" y="3247"/>
                  </a:lnTo>
                  <a:lnTo>
                    <a:pt x="70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3332;p57"/>
            <p:cNvSpPr/>
            <p:nvPr/>
          </p:nvSpPr>
          <p:spPr>
            <a:xfrm>
              <a:off x="5171700"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3333;p57"/>
            <p:cNvSpPr/>
            <p:nvPr/>
          </p:nvSpPr>
          <p:spPr>
            <a:xfrm>
              <a:off x="5357325"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334;p57"/>
            <p:cNvSpPr/>
            <p:nvPr/>
          </p:nvSpPr>
          <p:spPr>
            <a:xfrm>
              <a:off x="1902600" y="1883100"/>
              <a:ext cx="299775" cy="81200"/>
            </a:xfrm>
            <a:custGeom>
              <a:avLst/>
              <a:gdLst/>
              <a:ahLst/>
              <a:cxnLst/>
              <a:rect l="l" t="t" r="r" b="b"/>
              <a:pathLst>
                <a:path w="11991" h="3248" extrusionOk="0">
                  <a:moveTo>
                    <a:pt x="1" y="1"/>
                  </a:moveTo>
                  <a:lnTo>
                    <a:pt x="1" y="3247"/>
                  </a:lnTo>
                  <a:lnTo>
                    <a:pt x="11990" y="3247"/>
                  </a:lnTo>
                  <a:lnTo>
                    <a:pt x="11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 name="Google Shape;3335;p57"/>
            <p:cNvSpPr/>
            <p:nvPr/>
          </p:nvSpPr>
          <p:spPr>
            <a:xfrm>
              <a:off x="221842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3336;p57"/>
            <p:cNvSpPr/>
            <p:nvPr/>
          </p:nvSpPr>
          <p:spPr>
            <a:xfrm>
              <a:off x="2534250"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 name="Google Shape;3337;p57"/>
            <p:cNvSpPr/>
            <p:nvPr/>
          </p:nvSpPr>
          <p:spPr>
            <a:xfrm>
              <a:off x="2850050"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338;p57"/>
            <p:cNvSpPr/>
            <p:nvPr/>
          </p:nvSpPr>
          <p:spPr>
            <a:xfrm>
              <a:off x="316667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3339;p57"/>
            <p:cNvSpPr/>
            <p:nvPr/>
          </p:nvSpPr>
          <p:spPr>
            <a:xfrm>
              <a:off x="3482500"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340;p57"/>
            <p:cNvSpPr/>
            <p:nvPr/>
          </p:nvSpPr>
          <p:spPr>
            <a:xfrm>
              <a:off x="379832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341;p57"/>
            <p:cNvSpPr/>
            <p:nvPr/>
          </p:nvSpPr>
          <p:spPr>
            <a:xfrm>
              <a:off x="4114950"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342;p57"/>
            <p:cNvSpPr/>
            <p:nvPr/>
          </p:nvSpPr>
          <p:spPr>
            <a:xfrm>
              <a:off x="443077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343;p57"/>
            <p:cNvSpPr/>
            <p:nvPr/>
          </p:nvSpPr>
          <p:spPr>
            <a:xfrm>
              <a:off x="474657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3344;p57"/>
            <p:cNvSpPr/>
            <p:nvPr/>
          </p:nvSpPr>
          <p:spPr>
            <a:xfrm>
              <a:off x="5063200" y="1883100"/>
              <a:ext cx="299775" cy="81200"/>
            </a:xfrm>
            <a:custGeom>
              <a:avLst/>
              <a:gdLst/>
              <a:ahLst/>
              <a:cxnLst/>
              <a:rect l="l" t="t" r="r" b="b"/>
              <a:pathLst>
                <a:path w="11991" h="3248" extrusionOk="0">
                  <a:moveTo>
                    <a:pt x="1" y="1"/>
                  </a:moveTo>
                  <a:lnTo>
                    <a:pt x="1" y="3247"/>
                  </a:lnTo>
                  <a:lnTo>
                    <a:pt x="11991" y="3247"/>
                  </a:lnTo>
                  <a:lnTo>
                    <a:pt x="11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3345;p57"/>
            <p:cNvSpPr/>
            <p:nvPr/>
          </p:nvSpPr>
          <p:spPr>
            <a:xfrm>
              <a:off x="537902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346;p57"/>
            <p:cNvSpPr/>
            <p:nvPr/>
          </p:nvSpPr>
          <p:spPr>
            <a:xfrm>
              <a:off x="3290450" y="2074375"/>
              <a:ext cx="512725" cy="198500"/>
            </a:xfrm>
            <a:custGeom>
              <a:avLst/>
              <a:gdLst/>
              <a:ahLst/>
              <a:cxnLst/>
              <a:rect l="l" t="t" r="r" b="b"/>
              <a:pathLst>
                <a:path w="20509" h="7940" extrusionOk="0">
                  <a:moveTo>
                    <a:pt x="0" y="0"/>
                  </a:moveTo>
                  <a:lnTo>
                    <a:pt x="4436" y="2218"/>
                  </a:lnTo>
                  <a:lnTo>
                    <a:pt x="4436" y="6751"/>
                  </a:lnTo>
                  <a:cubicBezTo>
                    <a:pt x="4436" y="7426"/>
                    <a:pt x="4950" y="7940"/>
                    <a:pt x="5625" y="7940"/>
                  </a:cubicBezTo>
                  <a:lnTo>
                    <a:pt x="19319" y="7940"/>
                  </a:lnTo>
                  <a:cubicBezTo>
                    <a:pt x="19962" y="7940"/>
                    <a:pt x="20508" y="7426"/>
                    <a:pt x="20508" y="6751"/>
                  </a:cubicBezTo>
                  <a:lnTo>
                    <a:pt x="20508" y="1190"/>
                  </a:lnTo>
                  <a:cubicBezTo>
                    <a:pt x="20508" y="547"/>
                    <a:pt x="19962" y="0"/>
                    <a:pt x="19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47;p57"/>
            <p:cNvSpPr/>
            <p:nvPr/>
          </p:nvSpPr>
          <p:spPr>
            <a:xfrm>
              <a:off x="3503400" y="2106500"/>
              <a:ext cx="60300" cy="131025"/>
            </a:xfrm>
            <a:custGeom>
              <a:avLst/>
              <a:gdLst/>
              <a:ahLst/>
              <a:cxnLst/>
              <a:rect l="l" t="t" r="r" b="b"/>
              <a:pathLst>
                <a:path w="2412" h="5241" extrusionOk="0">
                  <a:moveTo>
                    <a:pt x="1190" y="1"/>
                  </a:moveTo>
                  <a:cubicBezTo>
                    <a:pt x="418" y="1"/>
                    <a:pt x="0" y="483"/>
                    <a:pt x="0" y="1287"/>
                  </a:cubicBezTo>
                  <a:lnTo>
                    <a:pt x="0" y="1576"/>
                  </a:lnTo>
                  <a:lnTo>
                    <a:pt x="772" y="1576"/>
                  </a:lnTo>
                  <a:lnTo>
                    <a:pt x="772" y="1255"/>
                  </a:lnTo>
                  <a:cubicBezTo>
                    <a:pt x="772" y="869"/>
                    <a:pt x="933" y="740"/>
                    <a:pt x="1190" y="740"/>
                  </a:cubicBezTo>
                  <a:cubicBezTo>
                    <a:pt x="1447" y="740"/>
                    <a:pt x="1608" y="869"/>
                    <a:pt x="1608" y="1319"/>
                  </a:cubicBezTo>
                  <a:lnTo>
                    <a:pt x="1608" y="1608"/>
                  </a:lnTo>
                  <a:cubicBezTo>
                    <a:pt x="1608" y="2026"/>
                    <a:pt x="1415" y="2155"/>
                    <a:pt x="1125" y="2155"/>
                  </a:cubicBezTo>
                  <a:lnTo>
                    <a:pt x="804" y="2155"/>
                  </a:lnTo>
                  <a:lnTo>
                    <a:pt x="804" y="2894"/>
                  </a:lnTo>
                  <a:lnTo>
                    <a:pt x="1061" y="2894"/>
                  </a:lnTo>
                  <a:cubicBezTo>
                    <a:pt x="1447" y="2894"/>
                    <a:pt x="1608" y="3055"/>
                    <a:pt x="1608" y="3537"/>
                  </a:cubicBezTo>
                  <a:lnTo>
                    <a:pt x="1608" y="3955"/>
                  </a:lnTo>
                  <a:cubicBezTo>
                    <a:pt x="1608" y="4405"/>
                    <a:pt x="1447" y="4533"/>
                    <a:pt x="1190" y="4533"/>
                  </a:cubicBezTo>
                  <a:cubicBezTo>
                    <a:pt x="933" y="4533"/>
                    <a:pt x="772" y="4373"/>
                    <a:pt x="772" y="4019"/>
                  </a:cubicBezTo>
                  <a:lnTo>
                    <a:pt x="772" y="3537"/>
                  </a:lnTo>
                  <a:lnTo>
                    <a:pt x="0" y="3537"/>
                  </a:lnTo>
                  <a:lnTo>
                    <a:pt x="0" y="3955"/>
                  </a:lnTo>
                  <a:cubicBezTo>
                    <a:pt x="0" y="4790"/>
                    <a:pt x="418" y="5241"/>
                    <a:pt x="1190" y="5241"/>
                  </a:cubicBezTo>
                  <a:cubicBezTo>
                    <a:pt x="1993" y="5241"/>
                    <a:pt x="2411" y="4790"/>
                    <a:pt x="2411" y="3955"/>
                  </a:cubicBezTo>
                  <a:lnTo>
                    <a:pt x="2411" y="3569"/>
                  </a:lnTo>
                  <a:cubicBezTo>
                    <a:pt x="2411" y="3055"/>
                    <a:pt x="2251" y="2669"/>
                    <a:pt x="1833" y="2476"/>
                  </a:cubicBezTo>
                  <a:cubicBezTo>
                    <a:pt x="2218" y="2315"/>
                    <a:pt x="2411" y="1962"/>
                    <a:pt x="2411" y="1415"/>
                  </a:cubicBezTo>
                  <a:lnTo>
                    <a:pt x="2411" y="1287"/>
                  </a:lnTo>
                  <a:cubicBezTo>
                    <a:pt x="2411" y="483"/>
                    <a:pt x="1993" y="1"/>
                    <a:pt x="1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3348;p57"/>
            <p:cNvSpPr/>
            <p:nvPr/>
          </p:nvSpPr>
          <p:spPr>
            <a:xfrm>
              <a:off x="3575725" y="2106500"/>
              <a:ext cx="61100" cy="131025"/>
            </a:xfrm>
            <a:custGeom>
              <a:avLst/>
              <a:gdLst/>
              <a:ahLst/>
              <a:cxnLst/>
              <a:rect l="l" t="t" r="r" b="b"/>
              <a:pathLst>
                <a:path w="2444" h="5241" extrusionOk="0">
                  <a:moveTo>
                    <a:pt x="1222" y="740"/>
                  </a:moveTo>
                  <a:cubicBezTo>
                    <a:pt x="1479" y="740"/>
                    <a:pt x="1640" y="869"/>
                    <a:pt x="1640" y="1255"/>
                  </a:cubicBezTo>
                  <a:lnTo>
                    <a:pt x="1640" y="4019"/>
                  </a:lnTo>
                  <a:cubicBezTo>
                    <a:pt x="1640" y="4373"/>
                    <a:pt x="1479" y="4533"/>
                    <a:pt x="1222" y="4533"/>
                  </a:cubicBezTo>
                  <a:cubicBezTo>
                    <a:pt x="965" y="4533"/>
                    <a:pt x="804" y="4373"/>
                    <a:pt x="804" y="4019"/>
                  </a:cubicBezTo>
                  <a:lnTo>
                    <a:pt x="804" y="1255"/>
                  </a:lnTo>
                  <a:cubicBezTo>
                    <a:pt x="804" y="869"/>
                    <a:pt x="965" y="740"/>
                    <a:pt x="1222" y="740"/>
                  </a:cubicBezTo>
                  <a:close/>
                  <a:moveTo>
                    <a:pt x="1222" y="1"/>
                  </a:moveTo>
                  <a:cubicBezTo>
                    <a:pt x="418" y="1"/>
                    <a:pt x="0" y="483"/>
                    <a:pt x="0" y="1287"/>
                  </a:cubicBezTo>
                  <a:lnTo>
                    <a:pt x="0" y="3955"/>
                  </a:lnTo>
                  <a:cubicBezTo>
                    <a:pt x="0" y="4790"/>
                    <a:pt x="418" y="5241"/>
                    <a:pt x="1222" y="5241"/>
                  </a:cubicBezTo>
                  <a:cubicBezTo>
                    <a:pt x="1993" y="5241"/>
                    <a:pt x="2443" y="4790"/>
                    <a:pt x="2443" y="3955"/>
                  </a:cubicBezTo>
                  <a:lnTo>
                    <a:pt x="2443" y="1287"/>
                  </a:lnTo>
                  <a:cubicBezTo>
                    <a:pt x="2443" y="483"/>
                    <a:pt x="1993" y="1"/>
                    <a:pt x="1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3349;p57"/>
            <p:cNvSpPr/>
            <p:nvPr/>
          </p:nvSpPr>
          <p:spPr>
            <a:xfrm>
              <a:off x="3649650" y="2108125"/>
              <a:ext cx="66725" cy="128600"/>
            </a:xfrm>
            <a:custGeom>
              <a:avLst/>
              <a:gdLst/>
              <a:ahLst/>
              <a:cxnLst/>
              <a:rect l="l" t="t" r="r" b="b"/>
              <a:pathLst>
                <a:path w="2669" h="5144" extrusionOk="0">
                  <a:moveTo>
                    <a:pt x="1" y="0"/>
                  </a:moveTo>
                  <a:lnTo>
                    <a:pt x="1" y="5143"/>
                  </a:lnTo>
                  <a:lnTo>
                    <a:pt x="804" y="5143"/>
                  </a:lnTo>
                  <a:lnTo>
                    <a:pt x="804" y="3568"/>
                  </a:lnTo>
                  <a:lnTo>
                    <a:pt x="1061" y="3086"/>
                  </a:lnTo>
                  <a:lnTo>
                    <a:pt x="1833" y="5143"/>
                  </a:lnTo>
                  <a:lnTo>
                    <a:pt x="2669" y="5143"/>
                  </a:lnTo>
                  <a:lnTo>
                    <a:pt x="1544" y="2283"/>
                  </a:lnTo>
                  <a:lnTo>
                    <a:pt x="2669" y="0"/>
                  </a:lnTo>
                  <a:lnTo>
                    <a:pt x="1865" y="0"/>
                  </a:lnTo>
                  <a:lnTo>
                    <a:pt x="804" y="2250"/>
                  </a:lnTo>
                  <a:lnTo>
                    <a:pt x="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50;p57"/>
            <p:cNvSpPr/>
            <p:nvPr/>
          </p:nvSpPr>
          <p:spPr>
            <a:xfrm>
              <a:off x="2318075" y="3979725"/>
              <a:ext cx="69125" cy="148700"/>
            </a:xfrm>
            <a:custGeom>
              <a:avLst/>
              <a:gdLst/>
              <a:ahLst/>
              <a:cxnLst/>
              <a:rect l="l" t="t" r="r" b="b"/>
              <a:pathLst>
                <a:path w="2765" h="5948" extrusionOk="0">
                  <a:moveTo>
                    <a:pt x="161" y="1"/>
                  </a:moveTo>
                  <a:lnTo>
                    <a:pt x="0" y="3408"/>
                  </a:lnTo>
                  <a:lnTo>
                    <a:pt x="868" y="3408"/>
                  </a:lnTo>
                  <a:lnTo>
                    <a:pt x="868" y="3215"/>
                  </a:lnTo>
                  <a:cubicBezTo>
                    <a:pt x="868" y="2797"/>
                    <a:pt x="1061" y="2637"/>
                    <a:pt x="1350" y="2637"/>
                  </a:cubicBezTo>
                  <a:cubicBezTo>
                    <a:pt x="1640" y="2637"/>
                    <a:pt x="1833" y="2797"/>
                    <a:pt x="1833" y="3215"/>
                  </a:cubicBezTo>
                  <a:lnTo>
                    <a:pt x="1833" y="4533"/>
                  </a:lnTo>
                  <a:cubicBezTo>
                    <a:pt x="1833" y="4951"/>
                    <a:pt x="1640" y="5112"/>
                    <a:pt x="1350" y="5112"/>
                  </a:cubicBezTo>
                  <a:cubicBezTo>
                    <a:pt x="1061" y="5112"/>
                    <a:pt x="868" y="4951"/>
                    <a:pt x="868" y="4533"/>
                  </a:cubicBezTo>
                  <a:lnTo>
                    <a:pt x="868" y="3987"/>
                  </a:lnTo>
                  <a:lnTo>
                    <a:pt x="0" y="3987"/>
                  </a:lnTo>
                  <a:lnTo>
                    <a:pt x="0" y="4469"/>
                  </a:lnTo>
                  <a:cubicBezTo>
                    <a:pt x="0" y="5401"/>
                    <a:pt x="482" y="5948"/>
                    <a:pt x="1383" y="5948"/>
                  </a:cubicBezTo>
                  <a:cubicBezTo>
                    <a:pt x="2283" y="5948"/>
                    <a:pt x="2765" y="5401"/>
                    <a:pt x="2765" y="4469"/>
                  </a:cubicBezTo>
                  <a:lnTo>
                    <a:pt x="2765" y="3151"/>
                  </a:lnTo>
                  <a:cubicBezTo>
                    <a:pt x="2765" y="2283"/>
                    <a:pt x="2411" y="1801"/>
                    <a:pt x="1736" y="1801"/>
                  </a:cubicBezTo>
                  <a:cubicBezTo>
                    <a:pt x="1350" y="1801"/>
                    <a:pt x="1093" y="1962"/>
                    <a:pt x="932" y="2251"/>
                  </a:cubicBezTo>
                  <a:lnTo>
                    <a:pt x="997" y="837"/>
                  </a:lnTo>
                  <a:lnTo>
                    <a:pt x="2604" y="837"/>
                  </a:lnTo>
                  <a:lnTo>
                    <a:pt x="2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51;p57"/>
            <p:cNvSpPr/>
            <p:nvPr/>
          </p:nvSpPr>
          <p:spPr>
            <a:xfrm>
              <a:off x="2400050" y="3978125"/>
              <a:ext cx="70725" cy="150300"/>
            </a:xfrm>
            <a:custGeom>
              <a:avLst/>
              <a:gdLst/>
              <a:ahLst/>
              <a:cxnLst/>
              <a:rect l="l" t="t" r="r" b="b"/>
              <a:pathLst>
                <a:path w="2829" h="6012" extrusionOk="0">
                  <a:moveTo>
                    <a:pt x="1414" y="836"/>
                  </a:moveTo>
                  <a:cubicBezTo>
                    <a:pt x="1704" y="836"/>
                    <a:pt x="1897" y="997"/>
                    <a:pt x="1897" y="1415"/>
                  </a:cubicBezTo>
                  <a:lnTo>
                    <a:pt x="1897" y="4597"/>
                  </a:lnTo>
                  <a:cubicBezTo>
                    <a:pt x="1897" y="5015"/>
                    <a:pt x="1704" y="5176"/>
                    <a:pt x="1414" y="5176"/>
                  </a:cubicBezTo>
                  <a:cubicBezTo>
                    <a:pt x="1125" y="5176"/>
                    <a:pt x="932" y="5015"/>
                    <a:pt x="932" y="4597"/>
                  </a:cubicBezTo>
                  <a:lnTo>
                    <a:pt x="932" y="1415"/>
                  </a:lnTo>
                  <a:cubicBezTo>
                    <a:pt x="932" y="997"/>
                    <a:pt x="1125" y="836"/>
                    <a:pt x="1414" y="836"/>
                  </a:cubicBezTo>
                  <a:close/>
                  <a:moveTo>
                    <a:pt x="1414" y="1"/>
                  </a:moveTo>
                  <a:cubicBezTo>
                    <a:pt x="514" y="1"/>
                    <a:pt x="0" y="515"/>
                    <a:pt x="0" y="1479"/>
                  </a:cubicBezTo>
                  <a:lnTo>
                    <a:pt x="0" y="4533"/>
                  </a:lnTo>
                  <a:cubicBezTo>
                    <a:pt x="0" y="5465"/>
                    <a:pt x="514" y="6012"/>
                    <a:pt x="1414" y="6012"/>
                  </a:cubicBezTo>
                  <a:cubicBezTo>
                    <a:pt x="2314" y="6012"/>
                    <a:pt x="2829" y="5465"/>
                    <a:pt x="2829" y="4533"/>
                  </a:cubicBezTo>
                  <a:lnTo>
                    <a:pt x="2829" y="1479"/>
                  </a:lnTo>
                  <a:cubicBezTo>
                    <a:pt x="2829" y="515"/>
                    <a:pt x="2314" y="1"/>
                    <a:pt x="1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52;p57"/>
            <p:cNvSpPr/>
            <p:nvPr/>
          </p:nvSpPr>
          <p:spPr>
            <a:xfrm>
              <a:off x="2483625" y="3978125"/>
              <a:ext cx="70725" cy="150300"/>
            </a:xfrm>
            <a:custGeom>
              <a:avLst/>
              <a:gdLst/>
              <a:ahLst/>
              <a:cxnLst/>
              <a:rect l="l" t="t" r="r" b="b"/>
              <a:pathLst>
                <a:path w="2829" h="6012" extrusionOk="0">
                  <a:moveTo>
                    <a:pt x="1414" y="836"/>
                  </a:moveTo>
                  <a:cubicBezTo>
                    <a:pt x="1704" y="836"/>
                    <a:pt x="1897" y="997"/>
                    <a:pt x="1897" y="1415"/>
                  </a:cubicBezTo>
                  <a:lnTo>
                    <a:pt x="1897" y="4597"/>
                  </a:lnTo>
                  <a:cubicBezTo>
                    <a:pt x="1897" y="5015"/>
                    <a:pt x="1704" y="5176"/>
                    <a:pt x="1414" y="5176"/>
                  </a:cubicBezTo>
                  <a:cubicBezTo>
                    <a:pt x="1125" y="5176"/>
                    <a:pt x="932" y="5015"/>
                    <a:pt x="932" y="4597"/>
                  </a:cubicBezTo>
                  <a:lnTo>
                    <a:pt x="932" y="1415"/>
                  </a:lnTo>
                  <a:cubicBezTo>
                    <a:pt x="932" y="997"/>
                    <a:pt x="1125" y="836"/>
                    <a:pt x="1414" y="836"/>
                  </a:cubicBezTo>
                  <a:close/>
                  <a:moveTo>
                    <a:pt x="1414" y="1"/>
                  </a:moveTo>
                  <a:cubicBezTo>
                    <a:pt x="514" y="1"/>
                    <a:pt x="0" y="515"/>
                    <a:pt x="0" y="1479"/>
                  </a:cubicBezTo>
                  <a:lnTo>
                    <a:pt x="0" y="4533"/>
                  </a:lnTo>
                  <a:cubicBezTo>
                    <a:pt x="0" y="5465"/>
                    <a:pt x="514" y="6012"/>
                    <a:pt x="1414" y="6012"/>
                  </a:cubicBezTo>
                  <a:cubicBezTo>
                    <a:pt x="2314" y="6012"/>
                    <a:pt x="2829" y="5465"/>
                    <a:pt x="2829" y="4533"/>
                  </a:cubicBezTo>
                  <a:lnTo>
                    <a:pt x="2829" y="1479"/>
                  </a:lnTo>
                  <a:cubicBezTo>
                    <a:pt x="2829" y="515"/>
                    <a:pt x="2314" y="1"/>
                    <a:pt x="1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53;p57"/>
            <p:cNvSpPr/>
            <p:nvPr/>
          </p:nvSpPr>
          <p:spPr>
            <a:xfrm>
              <a:off x="2568800" y="3979725"/>
              <a:ext cx="76375" cy="147100"/>
            </a:xfrm>
            <a:custGeom>
              <a:avLst/>
              <a:gdLst/>
              <a:ahLst/>
              <a:cxnLst/>
              <a:rect l="l" t="t" r="r" b="b"/>
              <a:pathLst>
                <a:path w="3055" h="5884" extrusionOk="0">
                  <a:moveTo>
                    <a:pt x="0" y="1"/>
                  </a:moveTo>
                  <a:lnTo>
                    <a:pt x="0" y="5883"/>
                  </a:lnTo>
                  <a:lnTo>
                    <a:pt x="933" y="5883"/>
                  </a:lnTo>
                  <a:lnTo>
                    <a:pt x="933" y="4083"/>
                  </a:lnTo>
                  <a:lnTo>
                    <a:pt x="1222" y="3537"/>
                  </a:lnTo>
                  <a:lnTo>
                    <a:pt x="2122" y="5883"/>
                  </a:lnTo>
                  <a:lnTo>
                    <a:pt x="3054" y="5883"/>
                  </a:lnTo>
                  <a:lnTo>
                    <a:pt x="1768" y="2605"/>
                  </a:lnTo>
                  <a:lnTo>
                    <a:pt x="3054" y="1"/>
                  </a:lnTo>
                  <a:lnTo>
                    <a:pt x="2154" y="1"/>
                  </a:lnTo>
                  <a:lnTo>
                    <a:pt x="933" y="2572"/>
                  </a:lnTo>
                  <a:lnTo>
                    <a:pt x="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354;p57"/>
            <p:cNvSpPr/>
            <p:nvPr/>
          </p:nvSpPr>
          <p:spPr>
            <a:xfrm>
              <a:off x="2310025" y="4223225"/>
              <a:ext cx="337550" cy="12875"/>
            </a:xfrm>
            <a:custGeom>
              <a:avLst/>
              <a:gdLst/>
              <a:ahLst/>
              <a:cxnLst/>
              <a:rect l="l" t="t" r="r" b="b"/>
              <a:pathLst>
                <a:path w="13502" h="515" extrusionOk="0">
                  <a:moveTo>
                    <a:pt x="1" y="1"/>
                  </a:moveTo>
                  <a:lnTo>
                    <a:pt x="1" y="515"/>
                  </a:lnTo>
                  <a:lnTo>
                    <a:pt x="13502" y="515"/>
                  </a:lnTo>
                  <a:lnTo>
                    <a:pt x="135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355;p57"/>
            <p:cNvSpPr/>
            <p:nvPr/>
          </p:nvSpPr>
          <p:spPr>
            <a:xfrm>
              <a:off x="3584550" y="3979725"/>
              <a:ext cx="69150" cy="148700"/>
            </a:xfrm>
            <a:custGeom>
              <a:avLst/>
              <a:gdLst/>
              <a:ahLst/>
              <a:cxnLst/>
              <a:rect l="l" t="t" r="r" b="b"/>
              <a:pathLst>
                <a:path w="2766" h="5948" extrusionOk="0">
                  <a:moveTo>
                    <a:pt x="162" y="1"/>
                  </a:moveTo>
                  <a:lnTo>
                    <a:pt x="1" y="3408"/>
                  </a:lnTo>
                  <a:lnTo>
                    <a:pt x="869" y="3408"/>
                  </a:lnTo>
                  <a:lnTo>
                    <a:pt x="869" y="3215"/>
                  </a:lnTo>
                  <a:cubicBezTo>
                    <a:pt x="869" y="2797"/>
                    <a:pt x="1062" y="2637"/>
                    <a:pt x="1351" y="2637"/>
                  </a:cubicBezTo>
                  <a:cubicBezTo>
                    <a:pt x="1640" y="2637"/>
                    <a:pt x="1833" y="2797"/>
                    <a:pt x="1833" y="3215"/>
                  </a:cubicBezTo>
                  <a:lnTo>
                    <a:pt x="1833" y="4533"/>
                  </a:lnTo>
                  <a:cubicBezTo>
                    <a:pt x="1833" y="4951"/>
                    <a:pt x="1640" y="5112"/>
                    <a:pt x="1351" y="5112"/>
                  </a:cubicBezTo>
                  <a:cubicBezTo>
                    <a:pt x="1062" y="5112"/>
                    <a:pt x="869" y="4951"/>
                    <a:pt x="869" y="4533"/>
                  </a:cubicBezTo>
                  <a:lnTo>
                    <a:pt x="869" y="3987"/>
                  </a:lnTo>
                  <a:lnTo>
                    <a:pt x="1" y="3987"/>
                  </a:lnTo>
                  <a:lnTo>
                    <a:pt x="1" y="4469"/>
                  </a:lnTo>
                  <a:cubicBezTo>
                    <a:pt x="1" y="5401"/>
                    <a:pt x="451" y="5948"/>
                    <a:pt x="1383" y="5948"/>
                  </a:cubicBezTo>
                  <a:cubicBezTo>
                    <a:pt x="2283" y="5948"/>
                    <a:pt x="2765" y="5401"/>
                    <a:pt x="2765" y="4469"/>
                  </a:cubicBezTo>
                  <a:lnTo>
                    <a:pt x="2765" y="3151"/>
                  </a:lnTo>
                  <a:cubicBezTo>
                    <a:pt x="2765" y="2283"/>
                    <a:pt x="2412" y="1801"/>
                    <a:pt x="1737" y="1801"/>
                  </a:cubicBezTo>
                  <a:cubicBezTo>
                    <a:pt x="1351" y="1801"/>
                    <a:pt x="1094" y="1962"/>
                    <a:pt x="933" y="2251"/>
                  </a:cubicBezTo>
                  <a:lnTo>
                    <a:pt x="997" y="837"/>
                  </a:lnTo>
                  <a:lnTo>
                    <a:pt x="2605" y="837"/>
                  </a:lnTo>
                  <a:lnTo>
                    <a:pt x="26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356;p57"/>
            <p:cNvSpPr/>
            <p:nvPr/>
          </p:nvSpPr>
          <p:spPr>
            <a:xfrm>
              <a:off x="3666525" y="3978125"/>
              <a:ext cx="70750" cy="150300"/>
            </a:xfrm>
            <a:custGeom>
              <a:avLst/>
              <a:gdLst/>
              <a:ahLst/>
              <a:cxnLst/>
              <a:rect l="l" t="t" r="r" b="b"/>
              <a:pathLst>
                <a:path w="2830" h="6012" extrusionOk="0">
                  <a:moveTo>
                    <a:pt x="1415" y="836"/>
                  </a:moveTo>
                  <a:cubicBezTo>
                    <a:pt x="1704" y="836"/>
                    <a:pt x="1897" y="997"/>
                    <a:pt x="1897" y="1415"/>
                  </a:cubicBezTo>
                  <a:lnTo>
                    <a:pt x="1897" y="4597"/>
                  </a:lnTo>
                  <a:cubicBezTo>
                    <a:pt x="1897" y="5015"/>
                    <a:pt x="1704"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29" y="5465"/>
                    <a:pt x="2829" y="4533"/>
                  </a:cubicBezTo>
                  <a:lnTo>
                    <a:pt x="2829" y="1479"/>
                  </a:lnTo>
                  <a:cubicBezTo>
                    <a:pt x="2829"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357;p57"/>
            <p:cNvSpPr/>
            <p:nvPr/>
          </p:nvSpPr>
          <p:spPr>
            <a:xfrm>
              <a:off x="3750100" y="3978125"/>
              <a:ext cx="70750" cy="150300"/>
            </a:xfrm>
            <a:custGeom>
              <a:avLst/>
              <a:gdLst/>
              <a:ahLst/>
              <a:cxnLst/>
              <a:rect l="l" t="t" r="r" b="b"/>
              <a:pathLst>
                <a:path w="2830" h="6012" extrusionOk="0">
                  <a:moveTo>
                    <a:pt x="1415" y="836"/>
                  </a:moveTo>
                  <a:cubicBezTo>
                    <a:pt x="1704" y="836"/>
                    <a:pt x="1897" y="997"/>
                    <a:pt x="1897" y="1415"/>
                  </a:cubicBezTo>
                  <a:lnTo>
                    <a:pt x="1897" y="4597"/>
                  </a:lnTo>
                  <a:cubicBezTo>
                    <a:pt x="1897" y="5015"/>
                    <a:pt x="1704"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29" y="5465"/>
                    <a:pt x="2829" y="4533"/>
                  </a:cubicBezTo>
                  <a:lnTo>
                    <a:pt x="2829" y="1479"/>
                  </a:lnTo>
                  <a:cubicBezTo>
                    <a:pt x="2829"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358;p57"/>
            <p:cNvSpPr/>
            <p:nvPr/>
          </p:nvSpPr>
          <p:spPr>
            <a:xfrm>
              <a:off x="3835300" y="3979725"/>
              <a:ext cx="76350" cy="147100"/>
            </a:xfrm>
            <a:custGeom>
              <a:avLst/>
              <a:gdLst/>
              <a:ahLst/>
              <a:cxnLst/>
              <a:rect l="l" t="t" r="r" b="b"/>
              <a:pathLst>
                <a:path w="3054" h="5884" extrusionOk="0">
                  <a:moveTo>
                    <a:pt x="0" y="1"/>
                  </a:moveTo>
                  <a:lnTo>
                    <a:pt x="0" y="5883"/>
                  </a:lnTo>
                  <a:lnTo>
                    <a:pt x="932" y="5883"/>
                  </a:lnTo>
                  <a:lnTo>
                    <a:pt x="932" y="4083"/>
                  </a:lnTo>
                  <a:lnTo>
                    <a:pt x="1222" y="3537"/>
                  </a:lnTo>
                  <a:lnTo>
                    <a:pt x="2122" y="5883"/>
                  </a:lnTo>
                  <a:lnTo>
                    <a:pt x="3054" y="5883"/>
                  </a:lnTo>
                  <a:lnTo>
                    <a:pt x="1768" y="2605"/>
                  </a:lnTo>
                  <a:lnTo>
                    <a:pt x="3054" y="1"/>
                  </a:lnTo>
                  <a:lnTo>
                    <a:pt x="2154" y="1"/>
                  </a:lnTo>
                  <a:lnTo>
                    <a:pt x="932" y="2572"/>
                  </a:lnTo>
                  <a:lnTo>
                    <a:pt x="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359;p57"/>
            <p:cNvSpPr/>
            <p:nvPr/>
          </p:nvSpPr>
          <p:spPr>
            <a:xfrm>
              <a:off x="3576525" y="4223225"/>
              <a:ext cx="337550" cy="12875"/>
            </a:xfrm>
            <a:custGeom>
              <a:avLst/>
              <a:gdLst/>
              <a:ahLst/>
              <a:cxnLst/>
              <a:rect l="l" t="t" r="r" b="b"/>
              <a:pathLst>
                <a:path w="13502" h="515" extrusionOk="0">
                  <a:moveTo>
                    <a:pt x="1" y="1"/>
                  </a:moveTo>
                  <a:lnTo>
                    <a:pt x="1" y="515"/>
                  </a:lnTo>
                  <a:lnTo>
                    <a:pt x="13501" y="515"/>
                  </a:lnTo>
                  <a:lnTo>
                    <a:pt x="13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360;p57"/>
            <p:cNvSpPr/>
            <p:nvPr/>
          </p:nvSpPr>
          <p:spPr>
            <a:xfrm>
              <a:off x="4959550" y="3979725"/>
              <a:ext cx="69125" cy="148700"/>
            </a:xfrm>
            <a:custGeom>
              <a:avLst/>
              <a:gdLst/>
              <a:ahLst/>
              <a:cxnLst/>
              <a:rect l="l" t="t" r="r" b="b"/>
              <a:pathLst>
                <a:path w="2765" h="5948" extrusionOk="0">
                  <a:moveTo>
                    <a:pt x="161" y="1"/>
                  </a:moveTo>
                  <a:lnTo>
                    <a:pt x="0" y="3408"/>
                  </a:lnTo>
                  <a:lnTo>
                    <a:pt x="868" y="3408"/>
                  </a:lnTo>
                  <a:lnTo>
                    <a:pt x="868" y="3215"/>
                  </a:lnTo>
                  <a:cubicBezTo>
                    <a:pt x="868" y="2797"/>
                    <a:pt x="1061" y="2637"/>
                    <a:pt x="1350" y="2637"/>
                  </a:cubicBezTo>
                  <a:cubicBezTo>
                    <a:pt x="1640" y="2637"/>
                    <a:pt x="1832" y="2797"/>
                    <a:pt x="1832" y="3215"/>
                  </a:cubicBezTo>
                  <a:lnTo>
                    <a:pt x="1832" y="4533"/>
                  </a:lnTo>
                  <a:cubicBezTo>
                    <a:pt x="1832" y="4951"/>
                    <a:pt x="1640" y="5112"/>
                    <a:pt x="1350" y="5112"/>
                  </a:cubicBezTo>
                  <a:cubicBezTo>
                    <a:pt x="1061" y="5112"/>
                    <a:pt x="868" y="4951"/>
                    <a:pt x="868" y="4533"/>
                  </a:cubicBezTo>
                  <a:lnTo>
                    <a:pt x="868" y="3987"/>
                  </a:lnTo>
                  <a:lnTo>
                    <a:pt x="0" y="3987"/>
                  </a:lnTo>
                  <a:lnTo>
                    <a:pt x="0" y="4469"/>
                  </a:lnTo>
                  <a:cubicBezTo>
                    <a:pt x="0" y="5401"/>
                    <a:pt x="482" y="5948"/>
                    <a:pt x="1382" y="5948"/>
                  </a:cubicBezTo>
                  <a:cubicBezTo>
                    <a:pt x="2282" y="5948"/>
                    <a:pt x="2765" y="5401"/>
                    <a:pt x="2765" y="4469"/>
                  </a:cubicBezTo>
                  <a:lnTo>
                    <a:pt x="2765" y="3151"/>
                  </a:lnTo>
                  <a:cubicBezTo>
                    <a:pt x="2765" y="2283"/>
                    <a:pt x="2411" y="1801"/>
                    <a:pt x="1736" y="1801"/>
                  </a:cubicBezTo>
                  <a:cubicBezTo>
                    <a:pt x="1350" y="1801"/>
                    <a:pt x="1093" y="1962"/>
                    <a:pt x="932" y="2251"/>
                  </a:cubicBezTo>
                  <a:lnTo>
                    <a:pt x="997" y="837"/>
                  </a:lnTo>
                  <a:lnTo>
                    <a:pt x="2604" y="837"/>
                  </a:lnTo>
                  <a:lnTo>
                    <a:pt x="2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361;p57"/>
            <p:cNvSpPr/>
            <p:nvPr/>
          </p:nvSpPr>
          <p:spPr>
            <a:xfrm>
              <a:off x="5042325" y="3978125"/>
              <a:ext cx="69925" cy="150300"/>
            </a:xfrm>
            <a:custGeom>
              <a:avLst/>
              <a:gdLst/>
              <a:ahLst/>
              <a:cxnLst/>
              <a:rect l="l" t="t" r="r" b="b"/>
              <a:pathLst>
                <a:path w="2797" h="6012" extrusionOk="0">
                  <a:moveTo>
                    <a:pt x="1382" y="836"/>
                  </a:moveTo>
                  <a:cubicBezTo>
                    <a:pt x="1672" y="836"/>
                    <a:pt x="1864" y="997"/>
                    <a:pt x="1864" y="1415"/>
                  </a:cubicBezTo>
                  <a:lnTo>
                    <a:pt x="1864" y="4597"/>
                  </a:lnTo>
                  <a:cubicBezTo>
                    <a:pt x="1864" y="5015"/>
                    <a:pt x="1672" y="5176"/>
                    <a:pt x="1382" y="5176"/>
                  </a:cubicBezTo>
                  <a:cubicBezTo>
                    <a:pt x="1093" y="5176"/>
                    <a:pt x="900" y="5015"/>
                    <a:pt x="900" y="4597"/>
                  </a:cubicBezTo>
                  <a:lnTo>
                    <a:pt x="900" y="1415"/>
                  </a:lnTo>
                  <a:cubicBezTo>
                    <a:pt x="900" y="997"/>
                    <a:pt x="1093" y="836"/>
                    <a:pt x="1382" y="836"/>
                  </a:cubicBezTo>
                  <a:close/>
                  <a:moveTo>
                    <a:pt x="1382" y="1"/>
                  </a:moveTo>
                  <a:cubicBezTo>
                    <a:pt x="482" y="1"/>
                    <a:pt x="0" y="515"/>
                    <a:pt x="0" y="1479"/>
                  </a:cubicBezTo>
                  <a:lnTo>
                    <a:pt x="0" y="4533"/>
                  </a:lnTo>
                  <a:cubicBezTo>
                    <a:pt x="0" y="5465"/>
                    <a:pt x="482" y="6012"/>
                    <a:pt x="1382" y="6012"/>
                  </a:cubicBezTo>
                  <a:cubicBezTo>
                    <a:pt x="2314" y="6012"/>
                    <a:pt x="2797" y="5465"/>
                    <a:pt x="2797" y="4533"/>
                  </a:cubicBezTo>
                  <a:lnTo>
                    <a:pt x="2797" y="1479"/>
                  </a:lnTo>
                  <a:cubicBezTo>
                    <a:pt x="2797" y="515"/>
                    <a:pt x="2314"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3362;p57"/>
            <p:cNvSpPr/>
            <p:nvPr/>
          </p:nvSpPr>
          <p:spPr>
            <a:xfrm>
              <a:off x="5125075" y="3978125"/>
              <a:ext cx="70750" cy="150300"/>
            </a:xfrm>
            <a:custGeom>
              <a:avLst/>
              <a:gdLst/>
              <a:ahLst/>
              <a:cxnLst/>
              <a:rect l="l" t="t" r="r" b="b"/>
              <a:pathLst>
                <a:path w="2830" h="6012" extrusionOk="0">
                  <a:moveTo>
                    <a:pt x="1415" y="836"/>
                  </a:moveTo>
                  <a:cubicBezTo>
                    <a:pt x="1705" y="836"/>
                    <a:pt x="1897" y="997"/>
                    <a:pt x="1897" y="1415"/>
                  </a:cubicBezTo>
                  <a:lnTo>
                    <a:pt x="1897" y="4597"/>
                  </a:lnTo>
                  <a:cubicBezTo>
                    <a:pt x="1897" y="5015"/>
                    <a:pt x="1705"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30" y="5465"/>
                    <a:pt x="2830" y="4533"/>
                  </a:cubicBezTo>
                  <a:lnTo>
                    <a:pt x="2830" y="1479"/>
                  </a:lnTo>
                  <a:cubicBezTo>
                    <a:pt x="2830"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363;p57"/>
            <p:cNvSpPr/>
            <p:nvPr/>
          </p:nvSpPr>
          <p:spPr>
            <a:xfrm>
              <a:off x="5210275" y="3979725"/>
              <a:ext cx="77175" cy="147100"/>
            </a:xfrm>
            <a:custGeom>
              <a:avLst/>
              <a:gdLst/>
              <a:ahLst/>
              <a:cxnLst/>
              <a:rect l="l" t="t" r="r" b="b"/>
              <a:pathLst>
                <a:path w="3087" h="5884" extrusionOk="0">
                  <a:moveTo>
                    <a:pt x="0" y="1"/>
                  </a:moveTo>
                  <a:lnTo>
                    <a:pt x="0" y="5883"/>
                  </a:lnTo>
                  <a:lnTo>
                    <a:pt x="932" y="5883"/>
                  </a:lnTo>
                  <a:lnTo>
                    <a:pt x="932" y="4083"/>
                  </a:lnTo>
                  <a:lnTo>
                    <a:pt x="1222" y="3537"/>
                  </a:lnTo>
                  <a:lnTo>
                    <a:pt x="2122" y="5883"/>
                  </a:lnTo>
                  <a:lnTo>
                    <a:pt x="3086" y="5883"/>
                  </a:lnTo>
                  <a:lnTo>
                    <a:pt x="1768" y="2605"/>
                  </a:lnTo>
                  <a:lnTo>
                    <a:pt x="3086" y="1"/>
                  </a:lnTo>
                  <a:lnTo>
                    <a:pt x="2154" y="1"/>
                  </a:lnTo>
                  <a:lnTo>
                    <a:pt x="932" y="2572"/>
                  </a:lnTo>
                  <a:lnTo>
                    <a:pt x="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364;p57"/>
            <p:cNvSpPr/>
            <p:nvPr/>
          </p:nvSpPr>
          <p:spPr>
            <a:xfrm>
              <a:off x="4952300" y="4223225"/>
              <a:ext cx="336750" cy="12875"/>
            </a:xfrm>
            <a:custGeom>
              <a:avLst/>
              <a:gdLst/>
              <a:ahLst/>
              <a:cxnLst/>
              <a:rect l="l" t="t" r="r" b="b"/>
              <a:pathLst>
                <a:path w="13470" h="515" extrusionOk="0">
                  <a:moveTo>
                    <a:pt x="1" y="1"/>
                  </a:moveTo>
                  <a:lnTo>
                    <a:pt x="1" y="515"/>
                  </a:lnTo>
                  <a:lnTo>
                    <a:pt x="13469" y="515"/>
                  </a:lnTo>
                  <a:lnTo>
                    <a:pt x="134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 name="Google Shape;3365;p57"/>
            <p:cNvSpPr/>
            <p:nvPr/>
          </p:nvSpPr>
          <p:spPr>
            <a:xfrm>
              <a:off x="3124100" y="3854375"/>
              <a:ext cx="13675" cy="703175"/>
            </a:xfrm>
            <a:custGeom>
              <a:avLst/>
              <a:gdLst/>
              <a:ahLst/>
              <a:cxnLst/>
              <a:rect l="l" t="t" r="r" b="b"/>
              <a:pathLst>
                <a:path w="547" h="28127" extrusionOk="0">
                  <a:moveTo>
                    <a:pt x="0" y="0"/>
                  </a:moveTo>
                  <a:lnTo>
                    <a:pt x="0" y="28127"/>
                  </a:lnTo>
                  <a:lnTo>
                    <a:pt x="547" y="28127"/>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3366;p57"/>
            <p:cNvSpPr/>
            <p:nvPr/>
          </p:nvSpPr>
          <p:spPr>
            <a:xfrm>
              <a:off x="4502275" y="3854375"/>
              <a:ext cx="12900" cy="703175"/>
            </a:xfrm>
            <a:custGeom>
              <a:avLst/>
              <a:gdLst/>
              <a:ahLst/>
              <a:cxnLst/>
              <a:rect l="l" t="t" r="r" b="b"/>
              <a:pathLst>
                <a:path w="516" h="28127" extrusionOk="0">
                  <a:moveTo>
                    <a:pt x="1" y="0"/>
                  </a:moveTo>
                  <a:lnTo>
                    <a:pt x="1" y="28127"/>
                  </a:lnTo>
                  <a:lnTo>
                    <a:pt x="515" y="28127"/>
                  </a:lnTo>
                  <a:lnTo>
                    <a:pt x="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367;p57"/>
            <p:cNvSpPr/>
            <p:nvPr/>
          </p:nvSpPr>
          <p:spPr>
            <a:xfrm>
              <a:off x="2361475" y="3788475"/>
              <a:ext cx="41000" cy="84400"/>
            </a:xfrm>
            <a:custGeom>
              <a:avLst/>
              <a:gdLst/>
              <a:ahLst/>
              <a:cxnLst/>
              <a:rect l="l" t="t" r="r" b="b"/>
              <a:pathLst>
                <a:path w="1640" h="3376" extrusionOk="0">
                  <a:moveTo>
                    <a:pt x="0" y="0"/>
                  </a:moveTo>
                  <a:lnTo>
                    <a:pt x="0" y="483"/>
                  </a:lnTo>
                  <a:lnTo>
                    <a:pt x="547" y="483"/>
                  </a:lnTo>
                  <a:lnTo>
                    <a:pt x="547" y="3376"/>
                  </a:lnTo>
                  <a:lnTo>
                    <a:pt x="1093" y="3376"/>
                  </a:lnTo>
                  <a:lnTo>
                    <a:pt x="1093" y="483"/>
                  </a:lnTo>
                  <a:lnTo>
                    <a:pt x="1639" y="483"/>
                  </a:lnTo>
                  <a:lnTo>
                    <a:pt x="16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3368;p57"/>
            <p:cNvSpPr/>
            <p:nvPr/>
          </p:nvSpPr>
          <p:spPr>
            <a:xfrm>
              <a:off x="2407275" y="3786875"/>
              <a:ext cx="40200" cy="86800"/>
            </a:xfrm>
            <a:custGeom>
              <a:avLst/>
              <a:gdLst/>
              <a:ahLst/>
              <a:cxnLst/>
              <a:rect l="l" t="t" r="r" b="b"/>
              <a:pathLst>
                <a:path w="1608" h="3472" extrusionOk="0">
                  <a:moveTo>
                    <a:pt x="804" y="482"/>
                  </a:moveTo>
                  <a:cubicBezTo>
                    <a:pt x="965" y="482"/>
                    <a:pt x="1093" y="579"/>
                    <a:pt x="1093" y="836"/>
                  </a:cubicBezTo>
                  <a:lnTo>
                    <a:pt x="1093" y="2636"/>
                  </a:lnTo>
                  <a:cubicBezTo>
                    <a:pt x="1093" y="2893"/>
                    <a:pt x="965" y="2990"/>
                    <a:pt x="804" y="2990"/>
                  </a:cubicBezTo>
                  <a:cubicBezTo>
                    <a:pt x="643" y="2990"/>
                    <a:pt x="547" y="2893"/>
                    <a:pt x="547" y="2636"/>
                  </a:cubicBezTo>
                  <a:lnTo>
                    <a:pt x="547" y="836"/>
                  </a:lnTo>
                  <a:cubicBezTo>
                    <a:pt x="547" y="579"/>
                    <a:pt x="643" y="482"/>
                    <a:pt x="804" y="482"/>
                  </a:cubicBezTo>
                  <a:close/>
                  <a:moveTo>
                    <a:pt x="804" y="0"/>
                  </a:moveTo>
                  <a:cubicBezTo>
                    <a:pt x="290" y="0"/>
                    <a:pt x="0" y="322"/>
                    <a:pt x="0" y="868"/>
                  </a:cubicBezTo>
                  <a:lnTo>
                    <a:pt x="0" y="2604"/>
                  </a:lnTo>
                  <a:cubicBezTo>
                    <a:pt x="0" y="3150"/>
                    <a:pt x="290" y="3472"/>
                    <a:pt x="804" y="3472"/>
                  </a:cubicBezTo>
                  <a:cubicBezTo>
                    <a:pt x="1318" y="3472"/>
                    <a:pt x="1608" y="3150"/>
                    <a:pt x="1608" y="2604"/>
                  </a:cubicBezTo>
                  <a:lnTo>
                    <a:pt x="1608" y="868"/>
                  </a:lnTo>
                  <a:cubicBezTo>
                    <a:pt x="1608" y="322"/>
                    <a:pt x="1318"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369;p57"/>
            <p:cNvSpPr/>
            <p:nvPr/>
          </p:nvSpPr>
          <p:spPr>
            <a:xfrm>
              <a:off x="2456300" y="3788475"/>
              <a:ext cx="40200" cy="84400"/>
            </a:xfrm>
            <a:custGeom>
              <a:avLst/>
              <a:gdLst/>
              <a:ahLst/>
              <a:cxnLst/>
              <a:rect l="l" t="t" r="r" b="b"/>
              <a:pathLst>
                <a:path w="1608" h="3376" extrusionOk="0">
                  <a:moveTo>
                    <a:pt x="836" y="483"/>
                  </a:moveTo>
                  <a:cubicBezTo>
                    <a:pt x="997" y="483"/>
                    <a:pt x="1093" y="547"/>
                    <a:pt x="1093" y="804"/>
                  </a:cubicBezTo>
                  <a:lnTo>
                    <a:pt x="1093" y="2540"/>
                  </a:lnTo>
                  <a:cubicBezTo>
                    <a:pt x="1093" y="2797"/>
                    <a:pt x="997" y="2893"/>
                    <a:pt x="836" y="2893"/>
                  </a:cubicBezTo>
                  <a:lnTo>
                    <a:pt x="514" y="2893"/>
                  </a:lnTo>
                  <a:lnTo>
                    <a:pt x="514" y="483"/>
                  </a:lnTo>
                  <a:close/>
                  <a:moveTo>
                    <a:pt x="0" y="0"/>
                  </a:moveTo>
                  <a:lnTo>
                    <a:pt x="0" y="3376"/>
                  </a:lnTo>
                  <a:lnTo>
                    <a:pt x="836" y="3376"/>
                  </a:lnTo>
                  <a:cubicBezTo>
                    <a:pt x="1350" y="3376"/>
                    <a:pt x="1607" y="3054"/>
                    <a:pt x="1607" y="2540"/>
                  </a:cubicBezTo>
                  <a:lnTo>
                    <a:pt x="1607" y="804"/>
                  </a:lnTo>
                  <a:cubicBezTo>
                    <a:pt x="1607" y="290"/>
                    <a:pt x="1350"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3370;p57"/>
            <p:cNvSpPr/>
            <p:nvPr/>
          </p:nvSpPr>
          <p:spPr>
            <a:xfrm>
              <a:off x="2501300" y="3788475"/>
              <a:ext cx="46625" cy="84400"/>
            </a:xfrm>
            <a:custGeom>
              <a:avLst/>
              <a:gdLst/>
              <a:ahLst/>
              <a:cxnLst/>
              <a:rect l="l" t="t" r="r" b="b"/>
              <a:pathLst>
                <a:path w="1865" h="3376" extrusionOk="0">
                  <a:moveTo>
                    <a:pt x="900" y="579"/>
                  </a:moveTo>
                  <a:lnTo>
                    <a:pt x="1157" y="2283"/>
                  </a:lnTo>
                  <a:lnTo>
                    <a:pt x="675" y="2283"/>
                  </a:lnTo>
                  <a:lnTo>
                    <a:pt x="900" y="579"/>
                  </a:lnTo>
                  <a:close/>
                  <a:moveTo>
                    <a:pt x="547" y="0"/>
                  </a:moveTo>
                  <a:lnTo>
                    <a:pt x="0" y="3376"/>
                  </a:lnTo>
                  <a:lnTo>
                    <a:pt x="515" y="3376"/>
                  </a:lnTo>
                  <a:lnTo>
                    <a:pt x="579" y="2765"/>
                  </a:lnTo>
                  <a:lnTo>
                    <a:pt x="1254" y="2765"/>
                  </a:lnTo>
                  <a:lnTo>
                    <a:pt x="1350" y="3376"/>
                  </a:lnTo>
                  <a:lnTo>
                    <a:pt x="1865" y="3376"/>
                  </a:lnTo>
                  <a:lnTo>
                    <a:pt x="13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 name="Google Shape;3371;p57"/>
            <p:cNvSpPr/>
            <p:nvPr/>
          </p:nvSpPr>
          <p:spPr>
            <a:xfrm>
              <a:off x="2549500" y="3788475"/>
              <a:ext cx="47450" cy="84400"/>
            </a:xfrm>
            <a:custGeom>
              <a:avLst/>
              <a:gdLst/>
              <a:ahLst/>
              <a:cxnLst/>
              <a:rect l="l" t="t" r="r" b="b"/>
              <a:pathLst>
                <a:path w="1898" h="3376" extrusionOk="0">
                  <a:moveTo>
                    <a:pt x="1" y="0"/>
                  </a:moveTo>
                  <a:lnTo>
                    <a:pt x="676" y="2251"/>
                  </a:lnTo>
                  <a:lnTo>
                    <a:pt x="676" y="3376"/>
                  </a:lnTo>
                  <a:lnTo>
                    <a:pt x="1222" y="3376"/>
                  </a:lnTo>
                  <a:lnTo>
                    <a:pt x="1222" y="2251"/>
                  </a:lnTo>
                  <a:lnTo>
                    <a:pt x="1897" y="0"/>
                  </a:lnTo>
                  <a:lnTo>
                    <a:pt x="1383" y="0"/>
                  </a:lnTo>
                  <a:lnTo>
                    <a:pt x="965" y="1511"/>
                  </a:lnTo>
                  <a:lnTo>
                    <a:pt x="5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3372;p57"/>
            <p:cNvSpPr/>
            <p:nvPr/>
          </p:nvSpPr>
          <p:spPr>
            <a:xfrm>
              <a:off x="3644025" y="3788475"/>
              <a:ext cx="64325" cy="84400"/>
            </a:xfrm>
            <a:custGeom>
              <a:avLst/>
              <a:gdLst/>
              <a:ahLst/>
              <a:cxnLst/>
              <a:rect l="l" t="t" r="r" b="b"/>
              <a:pathLst>
                <a:path w="2573" h="3376" extrusionOk="0">
                  <a:moveTo>
                    <a:pt x="1" y="0"/>
                  </a:moveTo>
                  <a:lnTo>
                    <a:pt x="354" y="3376"/>
                  </a:lnTo>
                  <a:lnTo>
                    <a:pt x="1094" y="3376"/>
                  </a:lnTo>
                  <a:lnTo>
                    <a:pt x="1286" y="1575"/>
                  </a:lnTo>
                  <a:lnTo>
                    <a:pt x="1479" y="3376"/>
                  </a:lnTo>
                  <a:lnTo>
                    <a:pt x="2186" y="3376"/>
                  </a:lnTo>
                  <a:lnTo>
                    <a:pt x="2572" y="0"/>
                  </a:lnTo>
                  <a:lnTo>
                    <a:pt x="2090" y="0"/>
                  </a:lnTo>
                  <a:lnTo>
                    <a:pt x="1833" y="2668"/>
                  </a:lnTo>
                  <a:lnTo>
                    <a:pt x="1576" y="0"/>
                  </a:lnTo>
                  <a:lnTo>
                    <a:pt x="1061" y="0"/>
                  </a:lnTo>
                  <a:lnTo>
                    <a:pt x="804" y="2636"/>
                  </a:lnTo>
                  <a:lnTo>
                    <a:pt x="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3373;p57"/>
            <p:cNvSpPr/>
            <p:nvPr/>
          </p:nvSpPr>
          <p:spPr>
            <a:xfrm>
              <a:off x="3714750" y="3788475"/>
              <a:ext cx="36175" cy="84400"/>
            </a:xfrm>
            <a:custGeom>
              <a:avLst/>
              <a:gdLst/>
              <a:ahLst/>
              <a:cxnLst/>
              <a:rect l="l" t="t" r="r" b="b"/>
              <a:pathLst>
                <a:path w="1447" h="3376" extrusionOk="0">
                  <a:moveTo>
                    <a:pt x="0" y="0"/>
                  </a:moveTo>
                  <a:lnTo>
                    <a:pt x="0" y="3376"/>
                  </a:lnTo>
                  <a:lnTo>
                    <a:pt x="1447" y="3376"/>
                  </a:lnTo>
                  <a:lnTo>
                    <a:pt x="1447" y="2893"/>
                  </a:lnTo>
                  <a:lnTo>
                    <a:pt x="515" y="2893"/>
                  </a:lnTo>
                  <a:lnTo>
                    <a:pt x="515" y="1897"/>
                  </a:lnTo>
                  <a:lnTo>
                    <a:pt x="1254" y="1897"/>
                  </a:lnTo>
                  <a:lnTo>
                    <a:pt x="1254" y="1415"/>
                  </a:lnTo>
                  <a:lnTo>
                    <a:pt x="515" y="1415"/>
                  </a:lnTo>
                  <a:lnTo>
                    <a:pt x="515" y="483"/>
                  </a:lnTo>
                  <a:lnTo>
                    <a:pt x="1447" y="483"/>
                  </a:lnTo>
                  <a:lnTo>
                    <a:pt x="1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3374;p57"/>
            <p:cNvSpPr/>
            <p:nvPr/>
          </p:nvSpPr>
          <p:spPr>
            <a:xfrm>
              <a:off x="3758950" y="3788475"/>
              <a:ext cx="36175" cy="84400"/>
            </a:xfrm>
            <a:custGeom>
              <a:avLst/>
              <a:gdLst/>
              <a:ahLst/>
              <a:cxnLst/>
              <a:rect l="l" t="t" r="r" b="b"/>
              <a:pathLst>
                <a:path w="1447" h="3376" extrusionOk="0">
                  <a:moveTo>
                    <a:pt x="0" y="0"/>
                  </a:moveTo>
                  <a:lnTo>
                    <a:pt x="0" y="3376"/>
                  </a:lnTo>
                  <a:lnTo>
                    <a:pt x="1447" y="3376"/>
                  </a:lnTo>
                  <a:lnTo>
                    <a:pt x="1447" y="2893"/>
                  </a:lnTo>
                  <a:lnTo>
                    <a:pt x="547" y="2893"/>
                  </a:lnTo>
                  <a:lnTo>
                    <a:pt x="547" y="1897"/>
                  </a:lnTo>
                  <a:lnTo>
                    <a:pt x="1254" y="1897"/>
                  </a:lnTo>
                  <a:lnTo>
                    <a:pt x="1254" y="1415"/>
                  </a:lnTo>
                  <a:lnTo>
                    <a:pt x="547" y="1415"/>
                  </a:lnTo>
                  <a:lnTo>
                    <a:pt x="547" y="483"/>
                  </a:lnTo>
                  <a:lnTo>
                    <a:pt x="1447" y="483"/>
                  </a:lnTo>
                  <a:lnTo>
                    <a:pt x="1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3375;p57"/>
            <p:cNvSpPr/>
            <p:nvPr/>
          </p:nvSpPr>
          <p:spPr>
            <a:xfrm>
              <a:off x="3803150" y="3788475"/>
              <a:ext cx="44225" cy="84400"/>
            </a:xfrm>
            <a:custGeom>
              <a:avLst/>
              <a:gdLst/>
              <a:ahLst/>
              <a:cxnLst/>
              <a:rect l="l" t="t" r="r" b="b"/>
              <a:pathLst>
                <a:path w="1769" h="3376" extrusionOk="0">
                  <a:moveTo>
                    <a:pt x="0" y="0"/>
                  </a:moveTo>
                  <a:lnTo>
                    <a:pt x="0" y="3376"/>
                  </a:lnTo>
                  <a:lnTo>
                    <a:pt x="547" y="3376"/>
                  </a:lnTo>
                  <a:lnTo>
                    <a:pt x="547" y="2315"/>
                  </a:lnTo>
                  <a:lnTo>
                    <a:pt x="707" y="2026"/>
                  </a:lnTo>
                  <a:lnTo>
                    <a:pt x="1222" y="3376"/>
                  </a:lnTo>
                  <a:lnTo>
                    <a:pt x="1768" y="3376"/>
                  </a:lnTo>
                  <a:lnTo>
                    <a:pt x="1029" y="1479"/>
                  </a:lnTo>
                  <a:lnTo>
                    <a:pt x="1768" y="0"/>
                  </a:lnTo>
                  <a:lnTo>
                    <a:pt x="1222" y="0"/>
                  </a:lnTo>
                  <a:lnTo>
                    <a:pt x="547" y="1447"/>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376;p57"/>
            <p:cNvSpPr/>
            <p:nvPr/>
          </p:nvSpPr>
          <p:spPr>
            <a:xfrm>
              <a:off x="4995700" y="3788475"/>
              <a:ext cx="56275" cy="84400"/>
            </a:xfrm>
            <a:custGeom>
              <a:avLst/>
              <a:gdLst/>
              <a:ahLst/>
              <a:cxnLst/>
              <a:rect l="l" t="t" r="r" b="b"/>
              <a:pathLst>
                <a:path w="2251" h="3376" extrusionOk="0">
                  <a:moveTo>
                    <a:pt x="1" y="0"/>
                  </a:moveTo>
                  <a:lnTo>
                    <a:pt x="1" y="3376"/>
                  </a:lnTo>
                  <a:lnTo>
                    <a:pt x="483" y="3376"/>
                  </a:lnTo>
                  <a:lnTo>
                    <a:pt x="483" y="965"/>
                  </a:lnTo>
                  <a:lnTo>
                    <a:pt x="869" y="3376"/>
                  </a:lnTo>
                  <a:lnTo>
                    <a:pt x="1383" y="3376"/>
                  </a:lnTo>
                  <a:lnTo>
                    <a:pt x="1736" y="933"/>
                  </a:lnTo>
                  <a:lnTo>
                    <a:pt x="1736" y="3376"/>
                  </a:lnTo>
                  <a:lnTo>
                    <a:pt x="2251" y="3376"/>
                  </a:lnTo>
                  <a:lnTo>
                    <a:pt x="2251" y="0"/>
                  </a:lnTo>
                  <a:lnTo>
                    <a:pt x="1511" y="0"/>
                  </a:lnTo>
                  <a:lnTo>
                    <a:pt x="1126" y="2379"/>
                  </a:lnTo>
                  <a:lnTo>
                    <a:pt x="7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3377;p57"/>
            <p:cNvSpPr/>
            <p:nvPr/>
          </p:nvSpPr>
          <p:spPr>
            <a:xfrm>
              <a:off x="5060000" y="3786875"/>
              <a:ext cx="40200" cy="86800"/>
            </a:xfrm>
            <a:custGeom>
              <a:avLst/>
              <a:gdLst/>
              <a:ahLst/>
              <a:cxnLst/>
              <a:rect l="l" t="t" r="r" b="b"/>
              <a:pathLst>
                <a:path w="1608" h="3472" extrusionOk="0">
                  <a:moveTo>
                    <a:pt x="804" y="482"/>
                  </a:moveTo>
                  <a:cubicBezTo>
                    <a:pt x="997" y="482"/>
                    <a:pt x="1093" y="579"/>
                    <a:pt x="1093" y="836"/>
                  </a:cubicBezTo>
                  <a:lnTo>
                    <a:pt x="1093" y="2636"/>
                  </a:lnTo>
                  <a:cubicBezTo>
                    <a:pt x="1093" y="2893"/>
                    <a:pt x="997" y="2990"/>
                    <a:pt x="804" y="2990"/>
                  </a:cubicBezTo>
                  <a:cubicBezTo>
                    <a:pt x="643" y="2990"/>
                    <a:pt x="547" y="2893"/>
                    <a:pt x="547" y="2636"/>
                  </a:cubicBezTo>
                  <a:lnTo>
                    <a:pt x="547" y="836"/>
                  </a:lnTo>
                  <a:cubicBezTo>
                    <a:pt x="547" y="579"/>
                    <a:pt x="643" y="482"/>
                    <a:pt x="804" y="482"/>
                  </a:cubicBezTo>
                  <a:close/>
                  <a:moveTo>
                    <a:pt x="804" y="0"/>
                  </a:moveTo>
                  <a:cubicBezTo>
                    <a:pt x="290" y="0"/>
                    <a:pt x="0" y="322"/>
                    <a:pt x="0" y="868"/>
                  </a:cubicBezTo>
                  <a:lnTo>
                    <a:pt x="0" y="2604"/>
                  </a:lnTo>
                  <a:cubicBezTo>
                    <a:pt x="0" y="3150"/>
                    <a:pt x="290" y="3472"/>
                    <a:pt x="804" y="3472"/>
                  </a:cubicBezTo>
                  <a:cubicBezTo>
                    <a:pt x="1350" y="3472"/>
                    <a:pt x="1607" y="3150"/>
                    <a:pt x="1607" y="2604"/>
                  </a:cubicBezTo>
                  <a:lnTo>
                    <a:pt x="1607" y="868"/>
                  </a:lnTo>
                  <a:cubicBezTo>
                    <a:pt x="1607" y="322"/>
                    <a:pt x="1350"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378;p57"/>
            <p:cNvSpPr/>
            <p:nvPr/>
          </p:nvSpPr>
          <p:spPr>
            <a:xfrm>
              <a:off x="5109025" y="3788475"/>
              <a:ext cx="41800" cy="84400"/>
            </a:xfrm>
            <a:custGeom>
              <a:avLst/>
              <a:gdLst/>
              <a:ahLst/>
              <a:cxnLst/>
              <a:rect l="l" t="t" r="r" b="b"/>
              <a:pathLst>
                <a:path w="1672" h="3376" extrusionOk="0">
                  <a:moveTo>
                    <a:pt x="0" y="0"/>
                  </a:moveTo>
                  <a:lnTo>
                    <a:pt x="0" y="3376"/>
                  </a:lnTo>
                  <a:lnTo>
                    <a:pt x="482" y="3376"/>
                  </a:lnTo>
                  <a:lnTo>
                    <a:pt x="482" y="933"/>
                  </a:lnTo>
                  <a:lnTo>
                    <a:pt x="1125" y="3376"/>
                  </a:lnTo>
                  <a:lnTo>
                    <a:pt x="1672" y="3376"/>
                  </a:lnTo>
                  <a:lnTo>
                    <a:pt x="1672" y="0"/>
                  </a:lnTo>
                  <a:lnTo>
                    <a:pt x="1222" y="0"/>
                  </a:lnTo>
                  <a:lnTo>
                    <a:pt x="1222" y="1993"/>
                  </a:lnTo>
                  <a:lnTo>
                    <a:pt x="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3379;p57"/>
            <p:cNvSpPr/>
            <p:nvPr/>
          </p:nvSpPr>
          <p:spPr>
            <a:xfrm>
              <a:off x="5156425" y="3788475"/>
              <a:ext cx="41000" cy="84400"/>
            </a:xfrm>
            <a:custGeom>
              <a:avLst/>
              <a:gdLst/>
              <a:ahLst/>
              <a:cxnLst/>
              <a:rect l="l" t="t" r="r" b="b"/>
              <a:pathLst>
                <a:path w="1640" h="3376" extrusionOk="0">
                  <a:moveTo>
                    <a:pt x="1" y="0"/>
                  </a:moveTo>
                  <a:lnTo>
                    <a:pt x="1" y="483"/>
                  </a:lnTo>
                  <a:lnTo>
                    <a:pt x="579" y="483"/>
                  </a:lnTo>
                  <a:lnTo>
                    <a:pt x="579" y="3376"/>
                  </a:lnTo>
                  <a:lnTo>
                    <a:pt x="1093" y="3376"/>
                  </a:lnTo>
                  <a:lnTo>
                    <a:pt x="1093" y="483"/>
                  </a:lnTo>
                  <a:lnTo>
                    <a:pt x="1640" y="483"/>
                  </a:lnTo>
                  <a:lnTo>
                    <a:pt x="16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3380;p57"/>
            <p:cNvSpPr/>
            <p:nvPr/>
          </p:nvSpPr>
          <p:spPr>
            <a:xfrm>
              <a:off x="5203850" y="3788475"/>
              <a:ext cx="41800" cy="84400"/>
            </a:xfrm>
            <a:custGeom>
              <a:avLst/>
              <a:gdLst/>
              <a:ahLst/>
              <a:cxnLst/>
              <a:rect l="l" t="t" r="r" b="b"/>
              <a:pathLst>
                <a:path w="1672" h="3376" extrusionOk="0">
                  <a:moveTo>
                    <a:pt x="0" y="0"/>
                  </a:moveTo>
                  <a:lnTo>
                    <a:pt x="0" y="3376"/>
                  </a:lnTo>
                  <a:lnTo>
                    <a:pt x="514" y="3376"/>
                  </a:lnTo>
                  <a:lnTo>
                    <a:pt x="514" y="1929"/>
                  </a:lnTo>
                  <a:lnTo>
                    <a:pt x="1125" y="1929"/>
                  </a:lnTo>
                  <a:lnTo>
                    <a:pt x="1125" y="3376"/>
                  </a:lnTo>
                  <a:lnTo>
                    <a:pt x="1672" y="3376"/>
                  </a:lnTo>
                  <a:lnTo>
                    <a:pt x="1672" y="0"/>
                  </a:lnTo>
                  <a:lnTo>
                    <a:pt x="1125" y="0"/>
                  </a:lnTo>
                  <a:lnTo>
                    <a:pt x="1125" y="1447"/>
                  </a:lnTo>
                  <a:lnTo>
                    <a:pt x="514" y="1447"/>
                  </a:lnTo>
                  <a:lnTo>
                    <a:pt x="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 name="Google Shape;3381;p57"/>
            <p:cNvSpPr/>
            <p:nvPr/>
          </p:nvSpPr>
          <p:spPr>
            <a:xfrm>
              <a:off x="5501975" y="4781525"/>
              <a:ext cx="384950" cy="152150"/>
            </a:xfrm>
            <a:custGeom>
              <a:avLst/>
              <a:gdLst/>
              <a:ahLst/>
              <a:cxnLst/>
              <a:rect l="l" t="t" r="r" b="b"/>
              <a:pathLst>
                <a:path w="15398" h="6086" extrusionOk="0">
                  <a:moveTo>
                    <a:pt x="10219" y="1"/>
                  </a:moveTo>
                  <a:cubicBezTo>
                    <a:pt x="9435" y="1"/>
                    <a:pt x="8648" y="105"/>
                    <a:pt x="7908" y="234"/>
                  </a:cubicBezTo>
                  <a:cubicBezTo>
                    <a:pt x="5112" y="716"/>
                    <a:pt x="2669" y="1841"/>
                    <a:pt x="1" y="2773"/>
                  </a:cubicBezTo>
                  <a:cubicBezTo>
                    <a:pt x="1" y="2773"/>
                    <a:pt x="76" y="2748"/>
                    <a:pt x="266" y="2748"/>
                  </a:cubicBezTo>
                  <a:cubicBezTo>
                    <a:pt x="818" y="2748"/>
                    <a:pt x="2340" y="2962"/>
                    <a:pt x="5787" y="4638"/>
                  </a:cubicBezTo>
                  <a:cubicBezTo>
                    <a:pt x="7449" y="5454"/>
                    <a:pt x="9357" y="6085"/>
                    <a:pt x="11271" y="6085"/>
                  </a:cubicBezTo>
                  <a:cubicBezTo>
                    <a:pt x="11318" y="6085"/>
                    <a:pt x="11365" y="6085"/>
                    <a:pt x="11412" y="6084"/>
                  </a:cubicBezTo>
                  <a:cubicBezTo>
                    <a:pt x="12987" y="6020"/>
                    <a:pt x="15398" y="5602"/>
                    <a:pt x="15301" y="3577"/>
                  </a:cubicBezTo>
                  <a:cubicBezTo>
                    <a:pt x="15301" y="3577"/>
                    <a:pt x="14594" y="1231"/>
                    <a:pt x="12505" y="395"/>
                  </a:cubicBezTo>
                  <a:cubicBezTo>
                    <a:pt x="11782" y="105"/>
                    <a:pt x="11002" y="1"/>
                    <a:pt x="10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382;p57"/>
            <p:cNvSpPr/>
            <p:nvPr/>
          </p:nvSpPr>
          <p:spPr>
            <a:xfrm>
              <a:off x="5530100" y="4563375"/>
              <a:ext cx="360850" cy="175900"/>
            </a:xfrm>
            <a:custGeom>
              <a:avLst/>
              <a:gdLst/>
              <a:ahLst/>
              <a:cxnLst/>
              <a:rect l="l" t="t" r="r" b="b"/>
              <a:pathLst>
                <a:path w="14434" h="7036" extrusionOk="0">
                  <a:moveTo>
                    <a:pt x="5706" y="1"/>
                  </a:moveTo>
                  <a:cubicBezTo>
                    <a:pt x="3817" y="1"/>
                    <a:pt x="1947" y="203"/>
                    <a:pt x="1" y="313"/>
                  </a:cubicBezTo>
                  <a:cubicBezTo>
                    <a:pt x="1" y="313"/>
                    <a:pt x="2" y="313"/>
                    <a:pt x="5" y="313"/>
                  </a:cubicBezTo>
                  <a:cubicBezTo>
                    <a:pt x="90" y="313"/>
                    <a:pt x="1356" y="373"/>
                    <a:pt x="5015" y="3753"/>
                  </a:cubicBezTo>
                  <a:cubicBezTo>
                    <a:pt x="6397" y="5038"/>
                    <a:pt x="8101" y="6228"/>
                    <a:pt x="9966" y="6742"/>
                  </a:cubicBezTo>
                  <a:cubicBezTo>
                    <a:pt x="10551" y="6901"/>
                    <a:pt x="11261" y="7036"/>
                    <a:pt x="11945" y="7036"/>
                  </a:cubicBezTo>
                  <a:cubicBezTo>
                    <a:pt x="13064" y="7036"/>
                    <a:pt x="14114" y="6673"/>
                    <a:pt x="14434" y="5456"/>
                  </a:cubicBezTo>
                  <a:cubicBezTo>
                    <a:pt x="14434" y="5456"/>
                    <a:pt x="14434" y="3045"/>
                    <a:pt x="12666" y="1631"/>
                  </a:cubicBezTo>
                  <a:cubicBezTo>
                    <a:pt x="11444" y="667"/>
                    <a:pt x="9805" y="313"/>
                    <a:pt x="8294" y="152"/>
                  </a:cubicBezTo>
                  <a:cubicBezTo>
                    <a:pt x="7422" y="42"/>
                    <a:pt x="6562" y="1"/>
                    <a:pt x="5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 name="Google Shape;3383;p57"/>
            <p:cNvSpPr/>
            <p:nvPr/>
          </p:nvSpPr>
          <p:spPr>
            <a:xfrm>
              <a:off x="5963250" y="4563150"/>
              <a:ext cx="171200" cy="366975"/>
            </a:xfrm>
            <a:custGeom>
              <a:avLst/>
              <a:gdLst/>
              <a:ahLst/>
              <a:cxnLst/>
              <a:rect l="l" t="t" r="r" b="b"/>
              <a:pathLst>
                <a:path w="6848" h="14679" extrusionOk="0">
                  <a:moveTo>
                    <a:pt x="6847" y="1"/>
                  </a:moveTo>
                  <a:cubicBezTo>
                    <a:pt x="4983" y="2090"/>
                    <a:pt x="3054" y="3954"/>
                    <a:pt x="1576" y="6365"/>
                  </a:cubicBezTo>
                  <a:cubicBezTo>
                    <a:pt x="772" y="7683"/>
                    <a:pt x="1" y="9162"/>
                    <a:pt x="1" y="10737"/>
                  </a:cubicBezTo>
                  <a:cubicBezTo>
                    <a:pt x="33" y="12987"/>
                    <a:pt x="1929" y="14498"/>
                    <a:pt x="1929" y="14498"/>
                  </a:cubicBezTo>
                  <a:cubicBezTo>
                    <a:pt x="2213" y="14622"/>
                    <a:pt x="2485" y="14678"/>
                    <a:pt x="2744" y="14678"/>
                  </a:cubicBezTo>
                  <a:cubicBezTo>
                    <a:pt x="4153" y="14678"/>
                    <a:pt x="5174" y="13020"/>
                    <a:pt x="5690" y="11798"/>
                  </a:cubicBezTo>
                  <a:cubicBezTo>
                    <a:pt x="6462" y="9998"/>
                    <a:pt x="6558" y="7940"/>
                    <a:pt x="6430" y="6044"/>
                  </a:cubicBezTo>
                  <a:cubicBezTo>
                    <a:pt x="6044" y="910"/>
                    <a:pt x="6844" y="4"/>
                    <a:pt x="6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 name="Google Shape;3384;p57"/>
            <p:cNvSpPr/>
            <p:nvPr/>
          </p:nvSpPr>
          <p:spPr>
            <a:xfrm>
              <a:off x="6172200" y="4849250"/>
              <a:ext cx="349575" cy="202350"/>
            </a:xfrm>
            <a:custGeom>
              <a:avLst/>
              <a:gdLst/>
              <a:ahLst/>
              <a:cxnLst/>
              <a:rect l="l" t="t" r="r" b="b"/>
              <a:pathLst>
                <a:path w="13983" h="8094" extrusionOk="0">
                  <a:moveTo>
                    <a:pt x="13983" y="0"/>
                  </a:moveTo>
                  <a:cubicBezTo>
                    <a:pt x="13983" y="0"/>
                    <a:pt x="13983" y="0"/>
                    <a:pt x="13983" y="0"/>
                  </a:cubicBezTo>
                  <a:lnTo>
                    <a:pt x="13983" y="0"/>
                  </a:lnTo>
                  <a:cubicBezTo>
                    <a:pt x="13983" y="0"/>
                    <a:pt x="13983" y="0"/>
                    <a:pt x="13983" y="0"/>
                  </a:cubicBezTo>
                  <a:close/>
                  <a:moveTo>
                    <a:pt x="13983" y="0"/>
                  </a:moveTo>
                  <a:cubicBezTo>
                    <a:pt x="11186" y="161"/>
                    <a:pt x="8518" y="129"/>
                    <a:pt x="5754" y="772"/>
                  </a:cubicBezTo>
                  <a:cubicBezTo>
                    <a:pt x="4275" y="1157"/>
                    <a:pt x="2668" y="1672"/>
                    <a:pt x="1575" y="2765"/>
                  </a:cubicBezTo>
                  <a:cubicBezTo>
                    <a:pt x="0" y="4372"/>
                    <a:pt x="257" y="6783"/>
                    <a:pt x="257" y="6783"/>
                  </a:cubicBezTo>
                  <a:cubicBezTo>
                    <a:pt x="641" y="7768"/>
                    <a:pt x="1468" y="8094"/>
                    <a:pt x="2381" y="8094"/>
                  </a:cubicBezTo>
                  <a:cubicBezTo>
                    <a:pt x="3226" y="8094"/>
                    <a:pt x="4144" y="7815"/>
                    <a:pt x="4854" y="7522"/>
                  </a:cubicBezTo>
                  <a:cubicBezTo>
                    <a:pt x="6654" y="6783"/>
                    <a:pt x="8197" y="5433"/>
                    <a:pt x="9418" y="3986"/>
                  </a:cubicBezTo>
                  <a:cubicBezTo>
                    <a:pt x="12783" y="77"/>
                    <a:pt x="13975" y="1"/>
                    <a:pt x="13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 name="Google Shape;3385;p57"/>
            <p:cNvSpPr/>
            <p:nvPr/>
          </p:nvSpPr>
          <p:spPr>
            <a:xfrm>
              <a:off x="6055675" y="4428950"/>
              <a:ext cx="163950" cy="374500"/>
            </a:xfrm>
            <a:custGeom>
              <a:avLst/>
              <a:gdLst/>
              <a:ahLst/>
              <a:cxnLst/>
              <a:rect l="l" t="t" r="r" b="b"/>
              <a:pathLst>
                <a:path w="6558" h="14980" extrusionOk="0">
                  <a:moveTo>
                    <a:pt x="1254" y="1"/>
                  </a:moveTo>
                  <a:cubicBezTo>
                    <a:pt x="1254" y="1"/>
                    <a:pt x="1254" y="1"/>
                    <a:pt x="1254" y="1"/>
                  </a:cubicBezTo>
                  <a:lnTo>
                    <a:pt x="1254" y="1"/>
                  </a:lnTo>
                  <a:cubicBezTo>
                    <a:pt x="1254" y="1"/>
                    <a:pt x="1254" y="1"/>
                    <a:pt x="1254" y="1"/>
                  </a:cubicBezTo>
                  <a:close/>
                  <a:moveTo>
                    <a:pt x="1254" y="1"/>
                  </a:moveTo>
                  <a:lnTo>
                    <a:pt x="1254" y="1"/>
                  </a:lnTo>
                  <a:cubicBezTo>
                    <a:pt x="740" y="2797"/>
                    <a:pt x="32" y="5369"/>
                    <a:pt x="0" y="8197"/>
                  </a:cubicBezTo>
                  <a:cubicBezTo>
                    <a:pt x="0" y="9740"/>
                    <a:pt x="129" y="11412"/>
                    <a:pt x="932" y="12730"/>
                  </a:cubicBezTo>
                  <a:cubicBezTo>
                    <a:pt x="2090" y="14658"/>
                    <a:pt x="4500" y="14980"/>
                    <a:pt x="4500" y="14980"/>
                  </a:cubicBezTo>
                  <a:cubicBezTo>
                    <a:pt x="6493" y="14723"/>
                    <a:pt x="6558" y="12280"/>
                    <a:pt x="6333" y="10737"/>
                  </a:cubicBezTo>
                  <a:cubicBezTo>
                    <a:pt x="6076" y="8808"/>
                    <a:pt x="5111" y="6976"/>
                    <a:pt x="4018" y="5401"/>
                  </a:cubicBezTo>
                  <a:cubicBezTo>
                    <a:pt x="1044" y="1212"/>
                    <a:pt x="1252" y="13"/>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 name="Google Shape;3386;p57"/>
            <p:cNvSpPr/>
            <p:nvPr/>
          </p:nvSpPr>
          <p:spPr>
            <a:xfrm>
              <a:off x="6315225" y="4531000"/>
              <a:ext cx="371300" cy="201600"/>
            </a:xfrm>
            <a:custGeom>
              <a:avLst/>
              <a:gdLst/>
              <a:ahLst/>
              <a:cxnLst/>
              <a:rect l="l" t="t" r="r" b="b"/>
              <a:pathLst>
                <a:path w="14852" h="8064" extrusionOk="0">
                  <a:moveTo>
                    <a:pt x="14852" y="1"/>
                  </a:moveTo>
                  <a:cubicBezTo>
                    <a:pt x="14851" y="1"/>
                    <a:pt x="14851" y="2"/>
                    <a:pt x="14851" y="2"/>
                  </a:cubicBezTo>
                  <a:lnTo>
                    <a:pt x="14851" y="2"/>
                  </a:lnTo>
                  <a:cubicBezTo>
                    <a:pt x="14851" y="1"/>
                    <a:pt x="14852" y="1"/>
                    <a:pt x="14852" y="1"/>
                  </a:cubicBezTo>
                  <a:close/>
                  <a:moveTo>
                    <a:pt x="14851" y="2"/>
                  </a:moveTo>
                  <a:lnTo>
                    <a:pt x="14851" y="2"/>
                  </a:lnTo>
                  <a:cubicBezTo>
                    <a:pt x="14821" y="35"/>
                    <a:pt x="13983" y="905"/>
                    <a:pt x="8905" y="1126"/>
                  </a:cubicBezTo>
                  <a:cubicBezTo>
                    <a:pt x="7008" y="1190"/>
                    <a:pt x="4983" y="1544"/>
                    <a:pt x="3280" y="2540"/>
                  </a:cubicBezTo>
                  <a:cubicBezTo>
                    <a:pt x="1897" y="3312"/>
                    <a:pt x="1" y="4823"/>
                    <a:pt x="1030" y="6591"/>
                  </a:cubicBezTo>
                  <a:cubicBezTo>
                    <a:pt x="1030" y="6591"/>
                    <a:pt x="2530" y="8063"/>
                    <a:pt x="4524" y="8063"/>
                  </a:cubicBezTo>
                  <a:cubicBezTo>
                    <a:pt x="4674" y="8063"/>
                    <a:pt x="4828" y="8055"/>
                    <a:pt x="4983" y="8037"/>
                  </a:cubicBezTo>
                  <a:cubicBezTo>
                    <a:pt x="6558" y="7844"/>
                    <a:pt x="7941" y="6944"/>
                    <a:pt x="9130" y="5980"/>
                  </a:cubicBezTo>
                  <a:cubicBezTo>
                    <a:pt x="11380" y="4244"/>
                    <a:pt x="12987" y="2091"/>
                    <a:pt x="1485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3387;p57"/>
            <p:cNvSpPr/>
            <p:nvPr/>
          </p:nvSpPr>
          <p:spPr>
            <a:xfrm>
              <a:off x="6243725" y="4308400"/>
              <a:ext cx="213775" cy="345150"/>
            </a:xfrm>
            <a:custGeom>
              <a:avLst/>
              <a:gdLst/>
              <a:ahLst/>
              <a:cxnLst/>
              <a:rect l="l" t="t" r="r" b="b"/>
              <a:pathLst>
                <a:path w="8551" h="13806" extrusionOk="0">
                  <a:moveTo>
                    <a:pt x="8550" y="1"/>
                  </a:moveTo>
                  <a:cubicBezTo>
                    <a:pt x="8550" y="1"/>
                    <a:pt x="8550" y="1"/>
                    <a:pt x="8550" y="1"/>
                  </a:cubicBezTo>
                  <a:lnTo>
                    <a:pt x="8550" y="1"/>
                  </a:lnTo>
                  <a:cubicBezTo>
                    <a:pt x="8550" y="1"/>
                    <a:pt x="8550" y="1"/>
                    <a:pt x="8550" y="1"/>
                  </a:cubicBezTo>
                  <a:close/>
                  <a:moveTo>
                    <a:pt x="8550" y="1"/>
                  </a:moveTo>
                  <a:cubicBezTo>
                    <a:pt x="8550" y="12"/>
                    <a:pt x="8469" y="1238"/>
                    <a:pt x="4597" y="4598"/>
                  </a:cubicBezTo>
                  <a:cubicBezTo>
                    <a:pt x="3182" y="5851"/>
                    <a:pt x="1800" y="7426"/>
                    <a:pt x="1093" y="9226"/>
                  </a:cubicBezTo>
                  <a:cubicBezTo>
                    <a:pt x="514" y="10705"/>
                    <a:pt x="0" y="13084"/>
                    <a:pt x="1897" y="13791"/>
                  </a:cubicBezTo>
                  <a:cubicBezTo>
                    <a:pt x="1897" y="13791"/>
                    <a:pt x="2038" y="13806"/>
                    <a:pt x="2275" y="13806"/>
                  </a:cubicBezTo>
                  <a:cubicBezTo>
                    <a:pt x="3016" y="13806"/>
                    <a:pt x="4689" y="13658"/>
                    <a:pt x="5882" y="12441"/>
                  </a:cubicBezTo>
                  <a:cubicBezTo>
                    <a:pt x="6975" y="11348"/>
                    <a:pt x="7490" y="9741"/>
                    <a:pt x="7843" y="8262"/>
                  </a:cubicBezTo>
                  <a:cubicBezTo>
                    <a:pt x="8454" y="5498"/>
                    <a:pt x="8390" y="2830"/>
                    <a:pt x="8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388;p57"/>
            <p:cNvSpPr/>
            <p:nvPr/>
          </p:nvSpPr>
          <p:spPr>
            <a:xfrm>
              <a:off x="5842700" y="4681450"/>
              <a:ext cx="240325" cy="567025"/>
            </a:xfrm>
            <a:custGeom>
              <a:avLst/>
              <a:gdLst/>
              <a:ahLst/>
              <a:cxnLst/>
              <a:rect l="l" t="t" r="r" b="b"/>
              <a:pathLst>
                <a:path w="9613" h="22681" extrusionOk="0">
                  <a:moveTo>
                    <a:pt x="333" y="1"/>
                  </a:moveTo>
                  <a:cubicBezTo>
                    <a:pt x="297" y="1"/>
                    <a:pt x="260" y="9"/>
                    <a:pt x="226" y="26"/>
                  </a:cubicBezTo>
                  <a:cubicBezTo>
                    <a:pt x="65" y="58"/>
                    <a:pt x="1" y="219"/>
                    <a:pt x="65" y="380"/>
                  </a:cubicBezTo>
                  <a:lnTo>
                    <a:pt x="4887" y="12241"/>
                  </a:lnTo>
                  <a:lnTo>
                    <a:pt x="9066" y="22495"/>
                  </a:lnTo>
                  <a:cubicBezTo>
                    <a:pt x="9090" y="22614"/>
                    <a:pt x="9184" y="22680"/>
                    <a:pt x="9284" y="22680"/>
                  </a:cubicBezTo>
                  <a:cubicBezTo>
                    <a:pt x="9319" y="22680"/>
                    <a:pt x="9354" y="22672"/>
                    <a:pt x="9387" y="22656"/>
                  </a:cubicBezTo>
                  <a:cubicBezTo>
                    <a:pt x="9548" y="22592"/>
                    <a:pt x="9612" y="22431"/>
                    <a:pt x="9548" y="22302"/>
                  </a:cubicBezTo>
                  <a:lnTo>
                    <a:pt x="5369" y="12048"/>
                  </a:lnTo>
                  <a:lnTo>
                    <a:pt x="547" y="155"/>
                  </a:lnTo>
                  <a:cubicBezTo>
                    <a:pt x="524" y="61"/>
                    <a:pt x="431" y="1"/>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389;p57"/>
            <p:cNvSpPr/>
            <p:nvPr/>
          </p:nvSpPr>
          <p:spPr>
            <a:xfrm>
              <a:off x="6091825" y="4613150"/>
              <a:ext cx="231475" cy="591025"/>
            </a:xfrm>
            <a:custGeom>
              <a:avLst/>
              <a:gdLst/>
              <a:ahLst/>
              <a:cxnLst/>
              <a:rect l="l" t="t" r="r" b="b"/>
              <a:pathLst>
                <a:path w="9259" h="23641" extrusionOk="0">
                  <a:moveTo>
                    <a:pt x="8970" y="1"/>
                  </a:moveTo>
                  <a:cubicBezTo>
                    <a:pt x="8858" y="1"/>
                    <a:pt x="8759" y="60"/>
                    <a:pt x="8712" y="154"/>
                  </a:cubicBezTo>
                  <a:lnTo>
                    <a:pt x="4244" y="8962"/>
                  </a:lnTo>
                  <a:lnTo>
                    <a:pt x="4212" y="9026"/>
                  </a:lnTo>
                  <a:lnTo>
                    <a:pt x="33" y="23298"/>
                  </a:lnTo>
                  <a:cubicBezTo>
                    <a:pt x="1" y="23427"/>
                    <a:pt x="65" y="23588"/>
                    <a:pt x="226" y="23620"/>
                  </a:cubicBezTo>
                  <a:cubicBezTo>
                    <a:pt x="254" y="23634"/>
                    <a:pt x="284" y="23640"/>
                    <a:pt x="313" y="23640"/>
                  </a:cubicBezTo>
                  <a:cubicBezTo>
                    <a:pt x="419" y="23640"/>
                    <a:pt x="522" y="23560"/>
                    <a:pt x="547" y="23459"/>
                  </a:cubicBezTo>
                  <a:lnTo>
                    <a:pt x="4726" y="9187"/>
                  </a:lnTo>
                  <a:lnTo>
                    <a:pt x="9194" y="379"/>
                  </a:lnTo>
                  <a:cubicBezTo>
                    <a:pt x="9258" y="251"/>
                    <a:pt x="9226" y="90"/>
                    <a:pt x="9098" y="26"/>
                  </a:cubicBezTo>
                  <a:cubicBezTo>
                    <a:pt x="9055" y="9"/>
                    <a:pt x="9011" y="1"/>
                    <a:pt x="8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390;p57"/>
            <p:cNvSpPr/>
            <p:nvPr/>
          </p:nvSpPr>
          <p:spPr>
            <a:xfrm>
              <a:off x="6132000" y="4990325"/>
              <a:ext cx="118975" cy="73500"/>
            </a:xfrm>
            <a:custGeom>
              <a:avLst/>
              <a:gdLst/>
              <a:ahLst/>
              <a:cxnLst/>
              <a:rect l="l" t="t" r="r" b="b"/>
              <a:pathLst>
                <a:path w="4759" h="2940" extrusionOk="0">
                  <a:moveTo>
                    <a:pt x="4475" y="0"/>
                  </a:moveTo>
                  <a:cubicBezTo>
                    <a:pt x="4430" y="0"/>
                    <a:pt x="4383" y="15"/>
                    <a:pt x="4340" y="47"/>
                  </a:cubicBezTo>
                  <a:lnTo>
                    <a:pt x="162" y="2425"/>
                  </a:lnTo>
                  <a:cubicBezTo>
                    <a:pt x="33" y="2522"/>
                    <a:pt x="1" y="2683"/>
                    <a:pt x="65" y="2811"/>
                  </a:cubicBezTo>
                  <a:cubicBezTo>
                    <a:pt x="108" y="2897"/>
                    <a:pt x="194" y="2940"/>
                    <a:pt x="284" y="2940"/>
                  </a:cubicBezTo>
                  <a:cubicBezTo>
                    <a:pt x="330" y="2940"/>
                    <a:pt x="376" y="2929"/>
                    <a:pt x="419" y="2908"/>
                  </a:cubicBezTo>
                  <a:lnTo>
                    <a:pt x="4598" y="497"/>
                  </a:lnTo>
                  <a:cubicBezTo>
                    <a:pt x="4726" y="432"/>
                    <a:pt x="4758" y="272"/>
                    <a:pt x="4694" y="143"/>
                  </a:cubicBezTo>
                  <a:cubicBezTo>
                    <a:pt x="4651" y="57"/>
                    <a:pt x="4565" y="0"/>
                    <a:pt x="4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391;p57"/>
            <p:cNvSpPr/>
            <p:nvPr/>
          </p:nvSpPr>
          <p:spPr>
            <a:xfrm>
              <a:off x="6144075" y="4717625"/>
              <a:ext cx="67525" cy="129850"/>
            </a:xfrm>
            <a:custGeom>
              <a:avLst/>
              <a:gdLst/>
              <a:ahLst/>
              <a:cxnLst/>
              <a:rect l="l" t="t" r="r" b="b"/>
              <a:pathLst>
                <a:path w="2701" h="5194" extrusionOk="0">
                  <a:moveTo>
                    <a:pt x="301" y="0"/>
                  </a:moveTo>
                  <a:cubicBezTo>
                    <a:pt x="264" y="0"/>
                    <a:pt x="227" y="8"/>
                    <a:pt x="193" y="26"/>
                  </a:cubicBezTo>
                  <a:cubicBezTo>
                    <a:pt x="64" y="90"/>
                    <a:pt x="0" y="251"/>
                    <a:pt x="64" y="379"/>
                  </a:cubicBezTo>
                  <a:lnTo>
                    <a:pt x="2122" y="5008"/>
                  </a:lnTo>
                  <a:cubicBezTo>
                    <a:pt x="2169" y="5127"/>
                    <a:pt x="2270" y="5193"/>
                    <a:pt x="2371" y="5193"/>
                  </a:cubicBezTo>
                  <a:cubicBezTo>
                    <a:pt x="2407" y="5193"/>
                    <a:pt x="2442" y="5185"/>
                    <a:pt x="2475" y="5169"/>
                  </a:cubicBezTo>
                  <a:cubicBezTo>
                    <a:pt x="2636" y="5104"/>
                    <a:pt x="2700" y="4944"/>
                    <a:pt x="2636" y="4815"/>
                  </a:cubicBezTo>
                  <a:lnTo>
                    <a:pt x="547" y="154"/>
                  </a:lnTo>
                  <a:cubicBezTo>
                    <a:pt x="500" y="60"/>
                    <a:pt x="401"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392;p57"/>
            <p:cNvSpPr/>
            <p:nvPr/>
          </p:nvSpPr>
          <p:spPr>
            <a:xfrm>
              <a:off x="6261400" y="4661375"/>
              <a:ext cx="142250" cy="70375"/>
            </a:xfrm>
            <a:custGeom>
              <a:avLst/>
              <a:gdLst/>
              <a:ahLst/>
              <a:cxnLst/>
              <a:rect l="l" t="t" r="r" b="b"/>
              <a:pathLst>
                <a:path w="5690" h="2815" extrusionOk="0">
                  <a:moveTo>
                    <a:pt x="5380" y="0"/>
                  </a:moveTo>
                  <a:cubicBezTo>
                    <a:pt x="5343" y="0"/>
                    <a:pt x="5306" y="8"/>
                    <a:pt x="5272" y="25"/>
                  </a:cubicBezTo>
                  <a:lnTo>
                    <a:pt x="193" y="2276"/>
                  </a:lnTo>
                  <a:cubicBezTo>
                    <a:pt x="64" y="2340"/>
                    <a:pt x="0" y="2501"/>
                    <a:pt x="64" y="2629"/>
                  </a:cubicBezTo>
                  <a:cubicBezTo>
                    <a:pt x="88" y="2748"/>
                    <a:pt x="183" y="2815"/>
                    <a:pt x="296" y="2815"/>
                  </a:cubicBezTo>
                  <a:cubicBezTo>
                    <a:pt x="335" y="2815"/>
                    <a:pt x="377" y="2807"/>
                    <a:pt x="418" y="2790"/>
                  </a:cubicBezTo>
                  <a:lnTo>
                    <a:pt x="5497" y="508"/>
                  </a:lnTo>
                  <a:cubicBezTo>
                    <a:pt x="5625" y="443"/>
                    <a:pt x="5690" y="283"/>
                    <a:pt x="5625" y="154"/>
                  </a:cubicBezTo>
                  <a:cubicBezTo>
                    <a:pt x="5578" y="60"/>
                    <a:pt x="5480" y="0"/>
                    <a:pt x="5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393;p57"/>
            <p:cNvSpPr/>
            <p:nvPr/>
          </p:nvSpPr>
          <p:spPr>
            <a:xfrm>
              <a:off x="5983350" y="4849900"/>
              <a:ext cx="59475" cy="189975"/>
            </a:xfrm>
            <a:custGeom>
              <a:avLst/>
              <a:gdLst/>
              <a:ahLst/>
              <a:cxnLst/>
              <a:rect l="l" t="t" r="r" b="b"/>
              <a:pathLst>
                <a:path w="2379" h="7599" extrusionOk="0">
                  <a:moveTo>
                    <a:pt x="2070" y="0"/>
                  </a:moveTo>
                  <a:cubicBezTo>
                    <a:pt x="1953" y="0"/>
                    <a:pt x="1828" y="87"/>
                    <a:pt x="1800" y="199"/>
                  </a:cubicBezTo>
                  <a:lnTo>
                    <a:pt x="32" y="7271"/>
                  </a:lnTo>
                  <a:cubicBezTo>
                    <a:pt x="0" y="7400"/>
                    <a:pt x="97" y="7560"/>
                    <a:pt x="225" y="7592"/>
                  </a:cubicBezTo>
                  <a:cubicBezTo>
                    <a:pt x="246" y="7597"/>
                    <a:pt x="267" y="7599"/>
                    <a:pt x="287" y="7599"/>
                  </a:cubicBezTo>
                  <a:cubicBezTo>
                    <a:pt x="419" y="7599"/>
                    <a:pt x="523" y="7511"/>
                    <a:pt x="579" y="7400"/>
                  </a:cubicBezTo>
                  <a:lnTo>
                    <a:pt x="2315" y="328"/>
                  </a:lnTo>
                  <a:cubicBezTo>
                    <a:pt x="2379" y="199"/>
                    <a:pt x="2282" y="38"/>
                    <a:pt x="2122" y="6"/>
                  </a:cubicBezTo>
                  <a:cubicBezTo>
                    <a:pt x="2105" y="2"/>
                    <a:pt x="2087" y="0"/>
                    <a:pt x="2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394;p57"/>
            <p:cNvSpPr/>
            <p:nvPr/>
          </p:nvSpPr>
          <p:spPr>
            <a:xfrm>
              <a:off x="5822625" y="4838000"/>
              <a:ext cx="117350" cy="67525"/>
            </a:xfrm>
            <a:custGeom>
              <a:avLst/>
              <a:gdLst/>
              <a:ahLst/>
              <a:cxnLst/>
              <a:rect l="l" t="t" r="r" b="b"/>
              <a:pathLst>
                <a:path w="4694" h="2701" extrusionOk="0">
                  <a:moveTo>
                    <a:pt x="315" y="0"/>
                  </a:moveTo>
                  <a:cubicBezTo>
                    <a:pt x="222" y="0"/>
                    <a:pt x="129" y="43"/>
                    <a:pt x="65" y="129"/>
                  </a:cubicBezTo>
                  <a:cubicBezTo>
                    <a:pt x="0" y="257"/>
                    <a:pt x="65" y="418"/>
                    <a:pt x="193" y="482"/>
                  </a:cubicBezTo>
                  <a:lnTo>
                    <a:pt x="4276" y="2668"/>
                  </a:lnTo>
                  <a:cubicBezTo>
                    <a:pt x="4318" y="2690"/>
                    <a:pt x="4365" y="2700"/>
                    <a:pt x="4410" y="2700"/>
                  </a:cubicBezTo>
                  <a:cubicBezTo>
                    <a:pt x="4501" y="2700"/>
                    <a:pt x="4586" y="2657"/>
                    <a:pt x="4629" y="2572"/>
                  </a:cubicBezTo>
                  <a:cubicBezTo>
                    <a:pt x="4693" y="2443"/>
                    <a:pt x="4661" y="2282"/>
                    <a:pt x="4533" y="2186"/>
                  </a:cubicBezTo>
                  <a:lnTo>
                    <a:pt x="450" y="32"/>
                  </a:lnTo>
                  <a:cubicBezTo>
                    <a:pt x="407" y="11"/>
                    <a:pt x="361"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395;p57"/>
            <p:cNvSpPr/>
            <p:nvPr/>
          </p:nvSpPr>
          <p:spPr>
            <a:xfrm>
              <a:off x="5951200" y="5157025"/>
              <a:ext cx="268425" cy="212975"/>
            </a:xfrm>
            <a:custGeom>
              <a:avLst/>
              <a:gdLst/>
              <a:ahLst/>
              <a:cxnLst/>
              <a:rect l="l" t="t" r="r" b="b"/>
              <a:pathLst>
                <a:path w="10737" h="8519" extrusionOk="0">
                  <a:moveTo>
                    <a:pt x="0" y="0"/>
                  </a:moveTo>
                  <a:lnTo>
                    <a:pt x="1608" y="8519"/>
                  </a:lnTo>
                  <a:lnTo>
                    <a:pt x="9129" y="8519"/>
                  </a:lnTo>
                  <a:lnTo>
                    <a:pt x="10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396;p57"/>
            <p:cNvSpPr/>
            <p:nvPr/>
          </p:nvSpPr>
          <p:spPr>
            <a:xfrm>
              <a:off x="5943975" y="5150600"/>
              <a:ext cx="282875" cy="225825"/>
            </a:xfrm>
            <a:custGeom>
              <a:avLst/>
              <a:gdLst/>
              <a:ahLst/>
              <a:cxnLst/>
              <a:rect l="l" t="t" r="r" b="b"/>
              <a:pathLst>
                <a:path w="11315" h="9033" extrusionOk="0">
                  <a:moveTo>
                    <a:pt x="10704" y="547"/>
                  </a:moveTo>
                  <a:lnTo>
                    <a:pt x="9198" y="8519"/>
                  </a:lnTo>
                  <a:lnTo>
                    <a:pt x="2122" y="8519"/>
                  </a:lnTo>
                  <a:lnTo>
                    <a:pt x="611" y="547"/>
                  </a:lnTo>
                  <a:close/>
                  <a:moveTo>
                    <a:pt x="289" y="0"/>
                  </a:moveTo>
                  <a:cubicBezTo>
                    <a:pt x="193" y="0"/>
                    <a:pt x="129" y="32"/>
                    <a:pt x="64" y="97"/>
                  </a:cubicBezTo>
                  <a:cubicBezTo>
                    <a:pt x="32" y="161"/>
                    <a:pt x="0" y="257"/>
                    <a:pt x="0" y="322"/>
                  </a:cubicBezTo>
                  <a:lnTo>
                    <a:pt x="1640" y="8840"/>
                  </a:lnTo>
                  <a:cubicBezTo>
                    <a:pt x="1640" y="8937"/>
                    <a:pt x="1768" y="9033"/>
                    <a:pt x="1897" y="9033"/>
                  </a:cubicBezTo>
                  <a:lnTo>
                    <a:pt x="9418" y="9033"/>
                  </a:lnTo>
                  <a:cubicBezTo>
                    <a:pt x="9547" y="9033"/>
                    <a:pt x="9643" y="8937"/>
                    <a:pt x="9676" y="8840"/>
                  </a:cubicBezTo>
                  <a:lnTo>
                    <a:pt x="11283" y="322"/>
                  </a:lnTo>
                  <a:cubicBezTo>
                    <a:pt x="11315" y="257"/>
                    <a:pt x="11283" y="161"/>
                    <a:pt x="11219" y="97"/>
                  </a:cubicBezTo>
                  <a:cubicBezTo>
                    <a:pt x="11186" y="32"/>
                    <a:pt x="11090" y="0"/>
                    <a:pt x="11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 name="Google Shape;3397;p57"/>
            <p:cNvSpPr/>
            <p:nvPr/>
          </p:nvSpPr>
          <p:spPr>
            <a:xfrm>
              <a:off x="3847350" y="4310825"/>
              <a:ext cx="341550" cy="994100"/>
            </a:xfrm>
            <a:custGeom>
              <a:avLst/>
              <a:gdLst/>
              <a:ahLst/>
              <a:cxnLst/>
              <a:rect l="l" t="t" r="r" b="b"/>
              <a:pathLst>
                <a:path w="13662" h="39764" extrusionOk="0">
                  <a:moveTo>
                    <a:pt x="10897" y="0"/>
                  </a:moveTo>
                  <a:lnTo>
                    <a:pt x="0" y="30441"/>
                  </a:lnTo>
                  <a:lnTo>
                    <a:pt x="2315" y="39763"/>
                  </a:lnTo>
                  <a:lnTo>
                    <a:pt x="9740" y="35102"/>
                  </a:lnTo>
                  <a:lnTo>
                    <a:pt x="13662" y="3215"/>
                  </a:lnTo>
                  <a:lnTo>
                    <a:pt x="10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398;p57"/>
            <p:cNvSpPr/>
            <p:nvPr/>
          </p:nvSpPr>
          <p:spPr>
            <a:xfrm>
              <a:off x="3840100" y="4304400"/>
              <a:ext cx="356025" cy="1007475"/>
            </a:xfrm>
            <a:custGeom>
              <a:avLst/>
              <a:gdLst/>
              <a:ahLst/>
              <a:cxnLst/>
              <a:rect l="l" t="t" r="r" b="b"/>
              <a:pathLst>
                <a:path w="14241" h="40299" extrusionOk="0">
                  <a:moveTo>
                    <a:pt x="11288" y="789"/>
                  </a:moveTo>
                  <a:lnTo>
                    <a:pt x="13694" y="3568"/>
                  </a:lnTo>
                  <a:lnTo>
                    <a:pt x="9773" y="35198"/>
                  </a:lnTo>
                  <a:lnTo>
                    <a:pt x="2765" y="39602"/>
                  </a:lnTo>
                  <a:lnTo>
                    <a:pt x="547" y="30730"/>
                  </a:lnTo>
                  <a:lnTo>
                    <a:pt x="11288" y="789"/>
                  </a:lnTo>
                  <a:close/>
                  <a:moveTo>
                    <a:pt x="11155" y="0"/>
                  </a:moveTo>
                  <a:cubicBezTo>
                    <a:pt x="11059" y="32"/>
                    <a:pt x="10994" y="97"/>
                    <a:pt x="10962" y="193"/>
                  </a:cubicBezTo>
                  <a:lnTo>
                    <a:pt x="33" y="30634"/>
                  </a:lnTo>
                  <a:cubicBezTo>
                    <a:pt x="1" y="30666"/>
                    <a:pt x="1" y="30730"/>
                    <a:pt x="33" y="30762"/>
                  </a:cubicBezTo>
                  <a:lnTo>
                    <a:pt x="2347" y="40084"/>
                  </a:lnTo>
                  <a:cubicBezTo>
                    <a:pt x="2380" y="40181"/>
                    <a:pt x="2412" y="40245"/>
                    <a:pt x="2508" y="40277"/>
                  </a:cubicBezTo>
                  <a:cubicBezTo>
                    <a:pt x="2535" y="40291"/>
                    <a:pt x="2567" y="40298"/>
                    <a:pt x="2602" y="40298"/>
                  </a:cubicBezTo>
                  <a:cubicBezTo>
                    <a:pt x="2652" y="40298"/>
                    <a:pt x="2709" y="40283"/>
                    <a:pt x="2765" y="40245"/>
                  </a:cubicBezTo>
                  <a:lnTo>
                    <a:pt x="10191" y="35584"/>
                  </a:lnTo>
                  <a:cubicBezTo>
                    <a:pt x="10255" y="35552"/>
                    <a:pt x="10287" y="35488"/>
                    <a:pt x="10287" y="35391"/>
                  </a:cubicBezTo>
                  <a:lnTo>
                    <a:pt x="14241" y="3504"/>
                  </a:lnTo>
                  <a:cubicBezTo>
                    <a:pt x="14241" y="3440"/>
                    <a:pt x="14209" y="3343"/>
                    <a:pt x="14177" y="3311"/>
                  </a:cubicBezTo>
                  <a:lnTo>
                    <a:pt x="11412" y="97"/>
                  </a:lnTo>
                  <a:cubicBezTo>
                    <a:pt x="11348" y="32"/>
                    <a:pt x="11251" y="0"/>
                    <a:pt x="11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 name="Google Shape;3399;p57"/>
            <p:cNvSpPr/>
            <p:nvPr/>
          </p:nvSpPr>
          <p:spPr>
            <a:xfrm>
              <a:off x="3691825" y="5009525"/>
              <a:ext cx="308225" cy="332350"/>
            </a:xfrm>
            <a:custGeom>
              <a:avLst/>
              <a:gdLst/>
              <a:ahLst/>
              <a:cxnLst/>
              <a:rect l="l" t="t" r="r" b="b"/>
              <a:pathLst>
                <a:path w="12329" h="13294" extrusionOk="0">
                  <a:moveTo>
                    <a:pt x="5783" y="0"/>
                  </a:moveTo>
                  <a:cubicBezTo>
                    <a:pt x="3319" y="0"/>
                    <a:pt x="0" y="1543"/>
                    <a:pt x="242" y="4100"/>
                  </a:cubicBezTo>
                  <a:cubicBezTo>
                    <a:pt x="532" y="7154"/>
                    <a:pt x="3457" y="13294"/>
                    <a:pt x="5610" y="13294"/>
                  </a:cubicBezTo>
                  <a:cubicBezTo>
                    <a:pt x="7796" y="13294"/>
                    <a:pt x="9564" y="13294"/>
                    <a:pt x="10721" y="12104"/>
                  </a:cubicBezTo>
                  <a:cubicBezTo>
                    <a:pt x="11879" y="10947"/>
                    <a:pt x="12329" y="8761"/>
                    <a:pt x="11171" y="5868"/>
                  </a:cubicBezTo>
                  <a:cubicBezTo>
                    <a:pt x="9982" y="2943"/>
                    <a:pt x="7089" y="179"/>
                    <a:pt x="7089" y="179"/>
                  </a:cubicBezTo>
                  <a:cubicBezTo>
                    <a:pt x="6708" y="59"/>
                    <a:pt x="6261" y="0"/>
                    <a:pt x="57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3400;p57"/>
            <p:cNvSpPr/>
            <p:nvPr/>
          </p:nvSpPr>
          <p:spPr>
            <a:xfrm>
              <a:off x="3690650" y="5002725"/>
              <a:ext cx="303775" cy="345575"/>
            </a:xfrm>
            <a:custGeom>
              <a:avLst/>
              <a:gdLst/>
              <a:ahLst/>
              <a:cxnLst/>
              <a:rect l="l" t="t" r="r" b="b"/>
              <a:pathLst>
                <a:path w="12151" h="13823" extrusionOk="0">
                  <a:moveTo>
                    <a:pt x="5850" y="547"/>
                  </a:moveTo>
                  <a:cubicBezTo>
                    <a:pt x="6277" y="547"/>
                    <a:pt x="6674" y="576"/>
                    <a:pt x="6988" y="688"/>
                  </a:cubicBezTo>
                  <a:lnTo>
                    <a:pt x="6988" y="688"/>
                  </a:lnTo>
                  <a:cubicBezTo>
                    <a:pt x="7008" y="708"/>
                    <a:pt x="7035" y="736"/>
                    <a:pt x="7072" y="772"/>
                  </a:cubicBezTo>
                  <a:cubicBezTo>
                    <a:pt x="7618" y="1319"/>
                    <a:pt x="9965" y="3762"/>
                    <a:pt x="10961" y="6237"/>
                  </a:cubicBezTo>
                  <a:cubicBezTo>
                    <a:pt x="11411" y="7394"/>
                    <a:pt x="11636" y="8423"/>
                    <a:pt x="11636" y="9323"/>
                  </a:cubicBezTo>
                  <a:cubicBezTo>
                    <a:pt x="11636" y="10608"/>
                    <a:pt x="11218" y="11573"/>
                    <a:pt x="10576" y="12184"/>
                  </a:cubicBezTo>
                  <a:cubicBezTo>
                    <a:pt x="10061" y="12730"/>
                    <a:pt x="9386" y="12987"/>
                    <a:pt x="8550" y="13148"/>
                  </a:cubicBezTo>
                  <a:cubicBezTo>
                    <a:pt x="7747" y="13276"/>
                    <a:pt x="6750" y="13276"/>
                    <a:pt x="5657" y="13276"/>
                  </a:cubicBezTo>
                  <a:cubicBezTo>
                    <a:pt x="5465" y="13276"/>
                    <a:pt x="5240" y="13212"/>
                    <a:pt x="4950" y="13051"/>
                  </a:cubicBezTo>
                  <a:cubicBezTo>
                    <a:pt x="4500" y="12794"/>
                    <a:pt x="3986" y="12280"/>
                    <a:pt x="3504" y="11605"/>
                  </a:cubicBezTo>
                  <a:cubicBezTo>
                    <a:pt x="2797" y="10608"/>
                    <a:pt x="2089" y="9258"/>
                    <a:pt x="1543" y="7940"/>
                  </a:cubicBezTo>
                  <a:cubicBezTo>
                    <a:pt x="1029" y="6623"/>
                    <a:pt x="643" y="5305"/>
                    <a:pt x="547" y="4340"/>
                  </a:cubicBezTo>
                  <a:cubicBezTo>
                    <a:pt x="547" y="4276"/>
                    <a:pt x="547" y="4180"/>
                    <a:pt x="547" y="4115"/>
                  </a:cubicBezTo>
                  <a:cubicBezTo>
                    <a:pt x="547" y="3569"/>
                    <a:pt x="707" y="3087"/>
                    <a:pt x="1029" y="2669"/>
                  </a:cubicBezTo>
                  <a:cubicBezTo>
                    <a:pt x="1479" y="1994"/>
                    <a:pt x="2250" y="1479"/>
                    <a:pt x="3150" y="1094"/>
                  </a:cubicBezTo>
                  <a:cubicBezTo>
                    <a:pt x="4018" y="740"/>
                    <a:pt x="4982" y="547"/>
                    <a:pt x="5850" y="547"/>
                  </a:cubicBezTo>
                  <a:close/>
                  <a:moveTo>
                    <a:pt x="5850" y="1"/>
                  </a:moveTo>
                  <a:cubicBezTo>
                    <a:pt x="4597" y="1"/>
                    <a:pt x="3182" y="386"/>
                    <a:pt x="2025" y="1062"/>
                  </a:cubicBezTo>
                  <a:cubicBezTo>
                    <a:pt x="1447" y="1415"/>
                    <a:pt x="964" y="1833"/>
                    <a:pt x="579" y="2347"/>
                  </a:cubicBezTo>
                  <a:cubicBezTo>
                    <a:pt x="225" y="2862"/>
                    <a:pt x="0" y="3440"/>
                    <a:pt x="0" y="4115"/>
                  </a:cubicBezTo>
                  <a:cubicBezTo>
                    <a:pt x="0" y="4212"/>
                    <a:pt x="0" y="4308"/>
                    <a:pt x="32" y="4405"/>
                  </a:cubicBezTo>
                  <a:cubicBezTo>
                    <a:pt x="161" y="5980"/>
                    <a:pt x="997" y="8294"/>
                    <a:pt x="2025" y="10255"/>
                  </a:cubicBezTo>
                  <a:cubicBezTo>
                    <a:pt x="2572" y="11219"/>
                    <a:pt x="3150" y="12087"/>
                    <a:pt x="3761" y="12730"/>
                  </a:cubicBezTo>
                  <a:cubicBezTo>
                    <a:pt x="4050" y="13051"/>
                    <a:pt x="4372" y="13309"/>
                    <a:pt x="4693" y="13501"/>
                  </a:cubicBezTo>
                  <a:cubicBezTo>
                    <a:pt x="5015" y="13694"/>
                    <a:pt x="5336" y="13823"/>
                    <a:pt x="5657" y="13823"/>
                  </a:cubicBezTo>
                  <a:cubicBezTo>
                    <a:pt x="6750" y="13823"/>
                    <a:pt x="7747" y="13823"/>
                    <a:pt x="8647" y="13662"/>
                  </a:cubicBezTo>
                  <a:cubicBezTo>
                    <a:pt x="9547" y="13534"/>
                    <a:pt x="10318" y="13212"/>
                    <a:pt x="10961" y="12569"/>
                  </a:cubicBezTo>
                  <a:cubicBezTo>
                    <a:pt x="11701" y="11830"/>
                    <a:pt x="12151" y="10705"/>
                    <a:pt x="12151" y="9323"/>
                  </a:cubicBezTo>
                  <a:cubicBezTo>
                    <a:pt x="12151" y="8358"/>
                    <a:pt x="11958" y="7233"/>
                    <a:pt x="11443" y="6012"/>
                  </a:cubicBezTo>
                  <a:cubicBezTo>
                    <a:pt x="10254" y="3022"/>
                    <a:pt x="7329" y="258"/>
                    <a:pt x="7329" y="258"/>
                  </a:cubicBezTo>
                  <a:lnTo>
                    <a:pt x="7200" y="194"/>
                  </a:lnTo>
                  <a:cubicBezTo>
                    <a:pt x="6815" y="65"/>
                    <a:pt x="6333" y="1"/>
                    <a:pt x="5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3401;p57"/>
            <p:cNvSpPr/>
            <p:nvPr/>
          </p:nvSpPr>
          <p:spPr>
            <a:xfrm>
              <a:off x="2765675" y="5136875"/>
              <a:ext cx="160425" cy="71975"/>
            </a:xfrm>
            <a:custGeom>
              <a:avLst/>
              <a:gdLst/>
              <a:ahLst/>
              <a:cxnLst/>
              <a:rect l="l" t="t" r="r" b="b"/>
              <a:pathLst>
                <a:path w="6417" h="2879" extrusionOk="0">
                  <a:moveTo>
                    <a:pt x="5299" y="0"/>
                  </a:moveTo>
                  <a:cubicBezTo>
                    <a:pt x="5199" y="0"/>
                    <a:pt x="5083" y="11"/>
                    <a:pt x="4951" y="35"/>
                  </a:cubicBezTo>
                  <a:cubicBezTo>
                    <a:pt x="4951" y="35"/>
                    <a:pt x="1" y="2349"/>
                    <a:pt x="451" y="2799"/>
                  </a:cubicBezTo>
                  <a:cubicBezTo>
                    <a:pt x="502" y="2854"/>
                    <a:pt x="596" y="2879"/>
                    <a:pt x="725" y="2879"/>
                  </a:cubicBezTo>
                  <a:cubicBezTo>
                    <a:pt x="1646" y="2879"/>
                    <a:pt x="4302" y="1623"/>
                    <a:pt x="4951" y="1482"/>
                  </a:cubicBezTo>
                  <a:cubicBezTo>
                    <a:pt x="5629" y="1364"/>
                    <a:pt x="6416" y="0"/>
                    <a:pt x="5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 name="Google Shape;3402;p57"/>
            <p:cNvSpPr/>
            <p:nvPr/>
          </p:nvSpPr>
          <p:spPr>
            <a:xfrm>
              <a:off x="2768900" y="5129700"/>
              <a:ext cx="150300" cy="86025"/>
            </a:xfrm>
            <a:custGeom>
              <a:avLst/>
              <a:gdLst/>
              <a:ahLst/>
              <a:cxnLst/>
              <a:rect l="l" t="t" r="r" b="b"/>
              <a:pathLst>
                <a:path w="6012" h="3441" extrusionOk="0">
                  <a:moveTo>
                    <a:pt x="5176" y="547"/>
                  </a:moveTo>
                  <a:cubicBezTo>
                    <a:pt x="5336" y="547"/>
                    <a:pt x="5401" y="579"/>
                    <a:pt x="5433" y="611"/>
                  </a:cubicBezTo>
                  <a:cubicBezTo>
                    <a:pt x="5433" y="611"/>
                    <a:pt x="5465" y="643"/>
                    <a:pt x="5465" y="708"/>
                  </a:cubicBezTo>
                  <a:cubicBezTo>
                    <a:pt x="5465" y="804"/>
                    <a:pt x="5368" y="1029"/>
                    <a:pt x="5240" y="1190"/>
                  </a:cubicBezTo>
                  <a:cubicBezTo>
                    <a:pt x="5079" y="1351"/>
                    <a:pt x="4886" y="1479"/>
                    <a:pt x="4758" y="1511"/>
                  </a:cubicBezTo>
                  <a:cubicBezTo>
                    <a:pt x="4565" y="1544"/>
                    <a:pt x="4276" y="1672"/>
                    <a:pt x="3922" y="1801"/>
                  </a:cubicBezTo>
                  <a:cubicBezTo>
                    <a:pt x="3376" y="1994"/>
                    <a:pt x="2700" y="2283"/>
                    <a:pt x="2058" y="2508"/>
                  </a:cubicBezTo>
                  <a:cubicBezTo>
                    <a:pt x="1768" y="2604"/>
                    <a:pt x="1447" y="2701"/>
                    <a:pt x="1190" y="2797"/>
                  </a:cubicBezTo>
                  <a:cubicBezTo>
                    <a:pt x="1018" y="2840"/>
                    <a:pt x="861" y="2869"/>
                    <a:pt x="738" y="2883"/>
                  </a:cubicBezTo>
                  <a:lnTo>
                    <a:pt x="738" y="2883"/>
                  </a:lnTo>
                  <a:cubicBezTo>
                    <a:pt x="749" y="2876"/>
                    <a:pt x="760" y="2869"/>
                    <a:pt x="772" y="2861"/>
                  </a:cubicBezTo>
                  <a:cubicBezTo>
                    <a:pt x="1222" y="2476"/>
                    <a:pt x="2283" y="1897"/>
                    <a:pt x="3215" y="1415"/>
                  </a:cubicBezTo>
                  <a:cubicBezTo>
                    <a:pt x="3665" y="1190"/>
                    <a:pt x="4115" y="965"/>
                    <a:pt x="4436" y="804"/>
                  </a:cubicBezTo>
                  <a:cubicBezTo>
                    <a:pt x="4632" y="695"/>
                    <a:pt x="4798" y="616"/>
                    <a:pt x="4886" y="576"/>
                  </a:cubicBezTo>
                  <a:lnTo>
                    <a:pt x="4886" y="576"/>
                  </a:lnTo>
                  <a:lnTo>
                    <a:pt x="4886" y="579"/>
                  </a:lnTo>
                  <a:cubicBezTo>
                    <a:pt x="4983" y="547"/>
                    <a:pt x="5079" y="547"/>
                    <a:pt x="5176" y="547"/>
                  </a:cubicBezTo>
                  <a:close/>
                  <a:moveTo>
                    <a:pt x="5176" y="1"/>
                  </a:moveTo>
                  <a:cubicBezTo>
                    <a:pt x="5047" y="1"/>
                    <a:pt x="4918" y="33"/>
                    <a:pt x="4790" y="65"/>
                  </a:cubicBezTo>
                  <a:lnTo>
                    <a:pt x="4726" y="65"/>
                  </a:lnTo>
                  <a:cubicBezTo>
                    <a:pt x="4693" y="65"/>
                    <a:pt x="3568" y="611"/>
                    <a:pt x="2411" y="1222"/>
                  </a:cubicBezTo>
                  <a:cubicBezTo>
                    <a:pt x="1865" y="1511"/>
                    <a:pt x="1286" y="1833"/>
                    <a:pt x="836" y="2122"/>
                  </a:cubicBezTo>
                  <a:cubicBezTo>
                    <a:pt x="611" y="2283"/>
                    <a:pt x="450" y="2411"/>
                    <a:pt x="290" y="2540"/>
                  </a:cubicBezTo>
                  <a:cubicBezTo>
                    <a:pt x="225" y="2604"/>
                    <a:pt x="161" y="2669"/>
                    <a:pt x="129" y="2733"/>
                  </a:cubicBezTo>
                  <a:cubicBezTo>
                    <a:pt x="65" y="2797"/>
                    <a:pt x="32" y="2894"/>
                    <a:pt x="0" y="3022"/>
                  </a:cubicBezTo>
                  <a:cubicBezTo>
                    <a:pt x="0" y="3119"/>
                    <a:pt x="65" y="3215"/>
                    <a:pt x="129" y="3279"/>
                  </a:cubicBezTo>
                  <a:cubicBezTo>
                    <a:pt x="258" y="3408"/>
                    <a:pt x="418" y="3440"/>
                    <a:pt x="579" y="3440"/>
                  </a:cubicBezTo>
                  <a:cubicBezTo>
                    <a:pt x="868" y="3440"/>
                    <a:pt x="1222" y="3344"/>
                    <a:pt x="1608" y="3215"/>
                  </a:cubicBezTo>
                  <a:cubicBezTo>
                    <a:pt x="2218" y="3022"/>
                    <a:pt x="2925" y="2765"/>
                    <a:pt x="3536" y="2508"/>
                  </a:cubicBezTo>
                  <a:cubicBezTo>
                    <a:pt x="3858" y="2411"/>
                    <a:pt x="4147" y="2283"/>
                    <a:pt x="4372" y="2219"/>
                  </a:cubicBezTo>
                  <a:cubicBezTo>
                    <a:pt x="4597" y="2122"/>
                    <a:pt x="4790" y="2058"/>
                    <a:pt x="4886" y="2026"/>
                  </a:cubicBezTo>
                  <a:cubicBezTo>
                    <a:pt x="5176" y="1961"/>
                    <a:pt x="5433" y="1769"/>
                    <a:pt x="5626" y="1544"/>
                  </a:cubicBezTo>
                  <a:cubicBezTo>
                    <a:pt x="5851" y="1286"/>
                    <a:pt x="5979" y="997"/>
                    <a:pt x="5979" y="708"/>
                  </a:cubicBezTo>
                  <a:cubicBezTo>
                    <a:pt x="6011" y="515"/>
                    <a:pt x="5915" y="322"/>
                    <a:pt x="5786" y="193"/>
                  </a:cubicBezTo>
                  <a:cubicBezTo>
                    <a:pt x="5626" y="65"/>
                    <a:pt x="5401" y="1"/>
                    <a:pt x="5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 name="Google Shape;3403;p57"/>
            <p:cNvSpPr/>
            <p:nvPr/>
          </p:nvSpPr>
          <p:spPr>
            <a:xfrm>
              <a:off x="2849250" y="5096175"/>
              <a:ext cx="87625" cy="156775"/>
            </a:xfrm>
            <a:custGeom>
              <a:avLst/>
              <a:gdLst/>
              <a:ahLst/>
              <a:cxnLst/>
              <a:rect l="l" t="t" r="r" b="b"/>
              <a:pathLst>
                <a:path w="3505" h="6271" extrusionOk="0">
                  <a:moveTo>
                    <a:pt x="2823" y="0"/>
                  </a:moveTo>
                  <a:cubicBezTo>
                    <a:pt x="2347" y="0"/>
                    <a:pt x="1770" y="91"/>
                    <a:pt x="1608" y="506"/>
                  </a:cubicBezTo>
                  <a:cubicBezTo>
                    <a:pt x="1319" y="1213"/>
                    <a:pt x="1" y="5167"/>
                    <a:pt x="162" y="6035"/>
                  </a:cubicBezTo>
                  <a:cubicBezTo>
                    <a:pt x="186" y="6200"/>
                    <a:pt x="254" y="6271"/>
                    <a:pt x="351" y="6271"/>
                  </a:cubicBezTo>
                  <a:cubicBezTo>
                    <a:pt x="766" y="6271"/>
                    <a:pt x="1718" y="4995"/>
                    <a:pt x="2187" y="4267"/>
                  </a:cubicBezTo>
                  <a:cubicBezTo>
                    <a:pt x="2765" y="3399"/>
                    <a:pt x="3505" y="56"/>
                    <a:pt x="3505" y="56"/>
                  </a:cubicBezTo>
                  <a:cubicBezTo>
                    <a:pt x="3505" y="56"/>
                    <a:pt x="3195" y="0"/>
                    <a:pt x="28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 name="Google Shape;3404;p57"/>
            <p:cNvSpPr/>
            <p:nvPr/>
          </p:nvSpPr>
          <p:spPr>
            <a:xfrm>
              <a:off x="2846050" y="5089525"/>
              <a:ext cx="98050" cy="170375"/>
            </a:xfrm>
            <a:custGeom>
              <a:avLst/>
              <a:gdLst/>
              <a:ahLst/>
              <a:cxnLst/>
              <a:rect l="l" t="t" r="r" b="b"/>
              <a:pathLst>
                <a:path w="3922" h="6815" extrusionOk="0">
                  <a:moveTo>
                    <a:pt x="2795" y="541"/>
                  </a:moveTo>
                  <a:cubicBezTo>
                    <a:pt x="2839" y="541"/>
                    <a:pt x="2882" y="543"/>
                    <a:pt x="2925" y="547"/>
                  </a:cubicBezTo>
                  <a:lnTo>
                    <a:pt x="3302" y="547"/>
                  </a:lnTo>
                  <a:cubicBezTo>
                    <a:pt x="3285" y="622"/>
                    <a:pt x="3266" y="709"/>
                    <a:pt x="3247" y="804"/>
                  </a:cubicBezTo>
                  <a:cubicBezTo>
                    <a:pt x="3118" y="1286"/>
                    <a:pt x="2958" y="2058"/>
                    <a:pt x="2732" y="2765"/>
                  </a:cubicBezTo>
                  <a:cubicBezTo>
                    <a:pt x="2636" y="3118"/>
                    <a:pt x="2507" y="3440"/>
                    <a:pt x="2411" y="3729"/>
                  </a:cubicBezTo>
                  <a:cubicBezTo>
                    <a:pt x="2282" y="4018"/>
                    <a:pt x="2186" y="4276"/>
                    <a:pt x="2090" y="4404"/>
                  </a:cubicBezTo>
                  <a:cubicBezTo>
                    <a:pt x="1865" y="4758"/>
                    <a:pt x="1511" y="5240"/>
                    <a:pt x="1190" y="5626"/>
                  </a:cubicBezTo>
                  <a:cubicBezTo>
                    <a:pt x="997" y="5819"/>
                    <a:pt x="836" y="6011"/>
                    <a:pt x="707" y="6108"/>
                  </a:cubicBezTo>
                  <a:cubicBezTo>
                    <a:pt x="643" y="6172"/>
                    <a:pt x="579" y="6204"/>
                    <a:pt x="547" y="6236"/>
                  </a:cubicBezTo>
                  <a:cubicBezTo>
                    <a:pt x="547" y="6236"/>
                    <a:pt x="547" y="6172"/>
                    <a:pt x="547" y="6140"/>
                  </a:cubicBezTo>
                  <a:cubicBezTo>
                    <a:pt x="547" y="5883"/>
                    <a:pt x="611" y="5465"/>
                    <a:pt x="707" y="4983"/>
                  </a:cubicBezTo>
                  <a:cubicBezTo>
                    <a:pt x="1061" y="3504"/>
                    <a:pt x="1800" y="1350"/>
                    <a:pt x="1993" y="868"/>
                  </a:cubicBezTo>
                  <a:cubicBezTo>
                    <a:pt x="1993" y="804"/>
                    <a:pt x="2025" y="772"/>
                    <a:pt x="2090" y="708"/>
                  </a:cubicBezTo>
                  <a:cubicBezTo>
                    <a:pt x="2229" y="624"/>
                    <a:pt x="2513" y="541"/>
                    <a:pt x="2795" y="541"/>
                  </a:cubicBezTo>
                  <a:close/>
                  <a:moveTo>
                    <a:pt x="2925" y="0"/>
                  </a:moveTo>
                  <a:cubicBezTo>
                    <a:pt x="2700" y="0"/>
                    <a:pt x="2411" y="33"/>
                    <a:pt x="2122" y="97"/>
                  </a:cubicBezTo>
                  <a:cubicBezTo>
                    <a:pt x="1993" y="161"/>
                    <a:pt x="1865" y="225"/>
                    <a:pt x="1768" y="290"/>
                  </a:cubicBezTo>
                  <a:cubicBezTo>
                    <a:pt x="1640" y="386"/>
                    <a:pt x="1543" y="515"/>
                    <a:pt x="1479" y="675"/>
                  </a:cubicBezTo>
                  <a:cubicBezTo>
                    <a:pt x="1350" y="1029"/>
                    <a:pt x="965" y="2090"/>
                    <a:pt x="643" y="3215"/>
                  </a:cubicBezTo>
                  <a:cubicBezTo>
                    <a:pt x="482" y="3761"/>
                    <a:pt x="322" y="4340"/>
                    <a:pt x="193" y="4854"/>
                  </a:cubicBezTo>
                  <a:cubicBezTo>
                    <a:pt x="97" y="5368"/>
                    <a:pt x="0" y="5819"/>
                    <a:pt x="0" y="6140"/>
                  </a:cubicBezTo>
                  <a:cubicBezTo>
                    <a:pt x="0" y="6204"/>
                    <a:pt x="0" y="6269"/>
                    <a:pt x="32" y="6333"/>
                  </a:cubicBezTo>
                  <a:cubicBezTo>
                    <a:pt x="32" y="6461"/>
                    <a:pt x="65" y="6558"/>
                    <a:pt x="161" y="6654"/>
                  </a:cubicBezTo>
                  <a:cubicBezTo>
                    <a:pt x="225" y="6751"/>
                    <a:pt x="354" y="6815"/>
                    <a:pt x="482" y="6815"/>
                  </a:cubicBezTo>
                  <a:cubicBezTo>
                    <a:pt x="611" y="6815"/>
                    <a:pt x="707" y="6751"/>
                    <a:pt x="772" y="6719"/>
                  </a:cubicBezTo>
                  <a:cubicBezTo>
                    <a:pt x="1093" y="6526"/>
                    <a:pt x="1415" y="6204"/>
                    <a:pt x="1704" y="5819"/>
                  </a:cubicBezTo>
                  <a:cubicBezTo>
                    <a:pt x="2025" y="5433"/>
                    <a:pt x="2347" y="5015"/>
                    <a:pt x="2540" y="4693"/>
                  </a:cubicBezTo>
                  <a:cubicBezTo>
                    <a:pt x="2700" y="4436"/>
                    <a:pt x="2861" y="4051"/>
                    <a:pt x="3022" y="3601"/>
                  </a:cubicBezTo>
                  <a:cubicBezTo>
                    <a:pt x="3472" y="2283"/>
                    <a:pt x="3890" y="386"/>
                    <a:pt x="3890" y="386"/>
                  </a:cubicBezTo>
                  <a:cubicBezTo>
                    <a:pt x="3922" y="322"/>
                    <a:pt x="3890" y="225"/>
                    <a:pt x="3858" y="161"/>
                  </a:cubicBezTo>
                  <a:cubicBezTo>
                    <a:pt x="3825" y="129"/>
                    <a:pt x="3761" y="65"/>
                    <a:pt x="3665" y="65"/>
                  </a:cubicBezTo>
                  <a:cubicBezTo>
                    <a:pt x="3665" y="65"/>
                    <a:pt x="3343" y="0"/>
                    <a:pt x="2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 name="Google Shape;3405;p57"/>
            <p:cNvSpPr/>
            <p:nvPr/>
          </p:nvSpPr>
          <p:spPr>
            <a:xfrm>
              <a:off x="2864525" y="5089350"/>
              <a:ext cx="148700" cy="160125"/>
            </a:xfrm>
            <a:custGeom>
              <a:avLst/>
              <a:gdLst/>
              <a:ahLst/>
              <a:cxnLst/>
              <a:rect l="l" t="t" r="r" b="b"/>
              <a:pathLst>
                <a:path w="5948" h="6405" extrusionOk="0">
                  <a:moveTo>
                    <a:pt x="3885" y="0"/>
                  </a:moveTo>
                  <a:cubicBezTo>
                    <a:pt x="3433" y="0"/>
                    <a:pt x="3044" y="82"/>
                    <a:pt x="2894" y="329"/>
                  </a:cubicBezTo>
                  <a:cubicBezTo>
                    <a:pt x="2444" y="1068"/>
                    <a:pt x="129" y="6147"/>
                    <a:pt x="129" y="6147"/>
                  </a:cubicBezTo>
                  <a:cubicBezTo>
                    <a:pt x="129" y="6147"/>
                    <a:pt x="1" y="6404"/>
                    <a:pt x="305" y="6404"/>
                  </a:cubicBezTo>
                  <a:cubicBezTo>
                    <a:pt x="458" y="6404"/>
                    <a:pt x="718" y="6340"/>
                    <a:pt x="1158" y="6147"/>
                  </a:cubicBezTo>
                  <a:cubicBezTo>
                    <a:pt x="2444" y="5568"/>
                    <a:pt x="5947" y="329"/>
                    <a:pt x="5947" y="329"/>
                  </a:cubicBezTo>
                  <a:cubicBezTo>
                    <a:pt x="5947" y="329"/>
                    <a:pt x="4790" y="0"/>
                    <a:pt x="38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 name="Google Shape;3406;p57"/>
            <p:cNvSpPr/>
            <p:nvPr/>
          </p:nvSpPr>
          <p:spPr>
            <a:xfrm>
              <a:off x="2860500" y="5083100"/>
              <a:ext cx="159950" cy="173600"/>
            </a:xfrm>
            <a:custGeom>
              <a:avLst/>
              <a:gdLst/>
              <a:ahLst/>
              <a:cxnLst/>
              <a:rect l="l" t="t" r="r" b="b"/>
              <a:pathLst>
                <a:path w="6398" h="6944" extrusionOk="0">
                  <a:moveTo>
                    <a:pt x="4051" y="515"/>
                  </a:moveTo>
                  <a:cubicBezTo>
                    <a:pt x="4469" y="515"/>
                    <a:pt x="4983" y="611"/>
                    <a:pt x="5369" y="675"/>
                  </a:cubicBezTo>
                  <a:cubicBezTo>
                    <a:pt x="5479" y="694"/>
                    <a:pt x="5579" y="723"/>
                    <a:pt x="5669" y="750"/>
                  </a:cubicBezTo>
                  <a:lnTo>
                    <a:pt x="5669" y="750"/>
                  </a:lnTo>
                  <a:cubicBezTo>
                    <a:pt x="5579" y="888"/>
                    <a:pt x="5466" y="1060"/>
                    <a:pt x="5337" y="1254"/>
                  </a:cubicBezTo>
                  <a:cubicBezTo>
                    <a:pt x="4790" y="1993"/>
                    <a:pt x="3987" y="3150"/>
                    <a:pt x="3183" y="4147"/>
                  </a:cubicBezTo>
                  <a:cubicBezTo>
                    <a:pt x="2797" y="4629"/>
                    <a:pt x="2412" y="5111"/>
                    <a:pt x="2058" y="5465"/>
                  </a:cubicBezTo>
                  <a:cubicBezTo>
                    <a:pt x="1704" y="5818"/>
                    <a:pt x="1383" y="6076"/>
                    <a:pt x="1190" y="6172"/>
                  </a:cubicBezTo>
                  <a:cubicBezTo>
                    <a:pt x="906" y="6303"/>
                    <a:pt x="712" y="6360"/>
                    <a:pt x="585" y="6383"/>
                  </a:cubicBezTo>
                  <a:lnTo>
                    <a:pt x="585" y="6383"/>
                  </a:lnTo>
                  <a:cubicBezTo>
                    <a:pt x="653" y="6244"/>
                    <a:pt x="765" y="6012"/>
                    <a:pt x="901" y="5722"/>
                  </a:cubicBezTo>
                  <a:cubicBezTo>
                    <a:pt x="1222" y="4983"/>
                    <a:pt x="1769" y="3858"/>
                    <a:pt x="2219" y="2861"/>
                  </a:cubicBezTo>
                  <a:cubicBezTo>
                    <a:pt x="2476" y="2347"/>
                    <a:pt x="2701" y="1897"/>
                    <a:pt x="2862" y="1511"/>
                  </a:cubicBezTo>
                  <a:cubicBezTo>
                    <a:pt x="3055" y="1125"/>
                    <a:pt x="3215" y="836"/>
                    <a:pt x="3280" y="707"/>
                  </a:cubicBezTo>
                  <a:cubicBezTo>
                    <a:pt x="3312" y="675"/>
                    <a:pt x="3376" y="611"/>
                    <a:pt x="3505" y="579"/>
                  </a:cubicBezTo>
                  <a:cubicBezTo>
                    <a:pt x="3633" y="547"/>
                    <a:pt x="3826" y="515"/>
                    <a:pt x="4051" y="515"/>
                  </a:cubicBezTo>
                  <a:close/>
                  <a:moveTo>
                    <a:pt x="4051" y="0"/>
                  </a:moveTo>
                  <a:cubicBezTo>
                    <a:pt x="3794" y="0"/>
                    <a:pt x="3569" y="0"/>
                    <a:pt x="3344" y="64"/>
                  </a:cubicBezTo>
                  <a:cubicBezTo>
                    <a:pt x="3151" y="129"/>
                    <a:pt x="2958" y="225"/>
                    <a:pt x="2830" y="450"/>
                  </a:cubicBezTo>
                  <a:cubicBezTo>
                    <a:pt x="2701" y="643"/>
                    <a:pt x="2476" y="1093"/>
                    <a:pt x="2187" y="1672"/>
                  </a:cubicBezTo>
                  <a:cubicBezTo>
                    <a:pt x="1351" y="3440"/>
                    <a:pt x="33" y="6301"/>
                    <a:pt x="33" y="6301"/>
                  </a:cubicBezTo>
                  <a:cubicBezTo>
                    <a:pt x="33" y="6301"/>
                    <a:pt x="1" y="6365"/>
                    <a:pt x="1" y="6526"/>
                  </a:cubicBezTo>
                  <a:cubicBezTo>
                    <a:pt x="1" y="6590"/>
                    <a:pt x="1" y="6718"/>
                    <a:pt x="129" y="6815"/>
                  </a:cubicBezTo>
                  <a:cubicBezTo>
                    <a:pt x="226" y="6911"/>
                    <a:pt x="354" y="6943"/>
                    <a:pt x="451" y="6943"/>
                  </a:cubicBezTo>
                  <a:cubicBezTo>
                    <a:pt x="676" y="6943"/>
                    <a:pt x="965" y="6847"/>
                    <a:pt x="1415" y="6654"/>
                  </a:cubicBezTo>
                  <a:cubicBezTo>
                    <a:pt x="1833" y="6461"/>
                    <a:pt x="2283" y="6011"/>
                    <a:pt x="2797" y="5433"/>
                  </a:cubicBezTo>
                  <a:cubicBezTo>
                    <a:pt x="4372" y="3697"/>
                    <a:pt x="6333" y="740"/>
                    <a:pt x="6333" y="740"/>
                  </a:cubicBezTo>
                  <a:cubicBezTo>
                    <a:pt x="6398" y="643"/>
                    <a:pt x="6398" y="579"/>
                    <a:pt x="6365" y="482"/>
                  </a:cubicBezTo>
                  <a:cubicBezTo>
                    <a:pt x="6333" y="418"/>
                    <a:pt x="6269" y="354"/>
                    <a:pt x="6173" y="322"/>
                  </a:cubicBezTo>
                  <a:cubicBezTo>
                    <a:pt x="6173" y="322"/>
                    <a:pt x="5015" y="0"/>
                    <a:pt x="4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3407;p57"/>
            <p:cNvSpPr/>
            <p:nvPr/>
          </p:nvSpPr>
          <p:spPr>
            <a:xfrm>
              <a:off x="2874975" y="5075450"/>
              <a:ext cx="1043925" cy="240775"/>
            </a:xfrm>
            <a:custGeom>
              <a:avLst/>
              <a:gdLst/>
              <a:ahLst/>
              <a:cxnLst/>
              <a:rect l="l" t="t" r="r" b="b"/>
              <a:pathLst>
                <a:path w="41757" h="9631" extrusionOk="0">
                  <a:moveTo>
                    <a:pt x="7148" y="0"/>
                  </a:moveTo>
                  <a:cubicBezTo>
                    <a:pt x="5926" y="0"/>
                    <a:pt x="4749" y="946"/>
                    <a:pt x="4211" y="1753"/>
                  </a:cubicBezTo>
                  <a:cubicBezTo>
                    <a:pt x="3633" y="2621"/>
                    <a:pt x="0" y="7282"/>
                    <a:pt x="0" y="7282"/>
                  </a:cubicBezTo>
                  <a:lnTo>
                    <a:pt x="868" y="7571"/>
                  </a:lnTo>
                  <a:lnTo>
                    <a:pt x="5979" y="3521"/>
                  </a:lnTo>
                  <a:cubicBezTo>
                    <a:pt x="5979" y="3521"/>
                    <a:pt x="8744" y="3360"/>
                    <a:pt x="9612" y="3360"/>
                  </a:cubicBezTo>
                  <a:cubicBezTo>
                    <a:pt x="10480" y="3360"/>
                    <a:pt x="7136" y="5256"/>
                    <a:pt x="6108" y="5417"/>
                  </a:cubicBezTo>
                  <a:cubicBezTo>
                    <a:pt x="5111" y="5546"/>
                    <a:pt x="3922" y="5706"/>
                    <a:pt x="4083" y="6285"/>
                  </a:cubicBezTo>
                  <a:cubicBezTo>
                    <a:pt x="4211" y="6864"/>
                    <a:pt x="6847" y="6992"/>
                    <a:pt x="7426" y="6992"/>
                  </a:cubicBezTo>
                  <a:cubicBezTo>
                    <a:pt x="8004" y="6992"/>
                    <a:pt x="12087" y="5546"/>
                    <a:pt x="12087" y="5546"/>
                  </a:cubicBezTo>
                  <a:cubicBezTo>
                    <a:pt x="12087" y="5546"/>
                    <a:pt x="13115" y="5546"/>
                    <a:pt x="14401" y="5706"/>
                  </a:cubicBezTo>
                  <a:cubicBezTo>
                    <a:pt x="14479" y="5714"/>
                    <a:pt x="14560" y="5718"/>
                    <a:pt x="14644" y="5718"/>
                  </a:cubicBezTo>
                  <a:cubicBezTo>
                    <a:pt x="15987" y="5718"/>
                    <a:pt x="18066" y="4806"/>
                    <a:pt x="18066" y="4806"/>
                  </a:cubicBezTo>
                  <a:cubicBezTo>
                    <a:pt x="18066" y="4806"/>
                    <a:pt x="38208" y="9631"/>
                    <a:pt x="40116" y="9631"/>
                  </a:cubicBezTo>
                  <a:cubicBezTo>
                    <a:pt x="40141" y="9631"/>
                    <a:pt x="40162" y="9630"/>
                    <a:pt x="40181" y="9628"/>
                  </a:cubicBezTo>
                  <a:cubicBezTo>
                    <a:pt x="41660" y="9467"/>
                    <a:pt x="41756" y="1849"/>
                    <a:pt x="36838" y="885"/>
                  </a:cubicBezTo>
                  <a:lnTo>
                    <a:pt x="20251" y="2492"/>
                  </a:lnTo>
                  <a:cubicBezTo>
                    <a:pt x="20251" y="2492"/>
                    <a:pt x="8744" y="145"/>
                    <a:pt x="7426" y="17"/>
                  </a:cubicBezTo>
                  <a:cubicBezTo>
                    <a:pt x="7333" y="6"/>
                    <a:pt x="7240" y="0"/>
                    <a:pt x="7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 name="Google Shape;3408;p57"/>
            <p:cNvSpPr/>
            <p:nvPr/>
          </p:nvSpPr>
          <p:spPr>
            <a:xfrm>
              <a:off x="2867750" y="5068625"/>
              <a:ext cx="1040700" cy="253975"/>
            </a:xfrm>
            <a:custGeom>
              <a:avLst/>
              <a:gdLst/>
              <a:ahLst/>
              <a:cxnLst/>
              <a:rect l="l" t="t" r="r" b="b"/>
              <a:pathLst>
                <a:path w="41628" h="10159" extrusionOk="0">
                  <a:moveTo>
                    <a:pt x="9772" y="3633"/>
                  </a:moveTo>
                  <a:lnTo>
                    <a:pt x="9788" y="3638"/>
                  </a:lnTo>
                  <a:lnTo>
                    <a:pt x="9788" y="3638"/>
                  </a:lnTo>
                  <a:cubicBezTo>
                    <a:pt x="9787" y="3638"/>
                    <a:pt x="9787" y="3639"/>
                    <a:pt x="9787" y="3639"/>
                  </a:cubicBezTo>
                  <a:lnTo>
                    <a:pt x="9787" y="3639"/>
                  </a:lnTo>
                  <a:lnTo>
                    <a:pt x="9772" y="3633"/>
                  </a:lnTo>
                  <a:close/>
                  <a:moveTo>
                    <a:pt x="7683" y="547"/>
                  </a:moveTo>
                  <a:cubicBezTo>
                    <a:pt x="8004" y="579"/>
                    <a:pt x="8968" y="772"/>
                    <a:pt x="10222" y="997"/>
                  </a:cubicBezTo>
                  <a:cubicBezTo>
                    <a:pt x="12119" y="1351"/>
                    <a:pt x="14690" y="1865"/>
                    <a:pt x="16780" y="2283"/>
                  </a:cubicBezTo>
                  <a:cubicBezTo>
                    <a:pt x="17808" y="2476"/>
                    <a:pt x="18740" y="2669"/>
                    <a:pt x="19415" y="2797"/>
                  </a:cubicBezTo>
                  <a:cubicBezTo>
                    <a:pt x="20058" y="2958"/>
                    <a:pt x="20476" y="3022"/>
                    <a:pt x="20476" y="3022"/>
                  </a:cubicBezTo>
                  <a:lnTo>
                    <a:pt x="20573" y="3022"/>
                  </a:lnTo>
                  <a:lnTo>
                    <a:pt x="37116" y="1419"/>
                  </a:lnTo>
                  <a:lnTo>
                    <a:pt x="37116" y="1419"/>
                  </a:lnTo>
                  <a:cubicBezTo>
                    <a:pt x="38583" y="1713"/>
                    <a:pt x="39541" y="2642"/>
                    <a:pt x="40181" y="3794"/>
                  </a:cubicBezTo>
                  <a:cubicBezTo>
                    <a:pt x="40824" y="4951"/>
                    <a:pt x="41081" y="6333"/>
                    <a:pt x="41081" y="7458"/>
                  </a:cubicBezTo>
                  <a:cubicBezTo>
                    <a:pt x="41081" y="8133"/>
                    <a:pt x="41016" y="8680"/>
                    <a:pt x="40856" y="9065"/>
                  </a:cubicBezTo>
                  <a:cubicBezTo>
                    <a:pt x="40791" y="9258"/>
                    <a:pt x="40727" y="9419"/>
                    <a:pt x="40631" y="9515"/>
                  </a:cubicBezTo>
                  <a:cubicBezTo>
                    <a:pt x="40566" y="9612"/>
                    <a:pt x="40502" y="9612"/>
                    <a:pt x="40470" y="9644"/>
                  </a:cubicBezTo>
                  <a:lnTo>
                    <a:pt x="40406" y="9644"/>
                  </a:lnTo>
                  <a:cubicBezTo>
                    <a:pt x="40213" y="9644"/>
                    <a:pt x="39666" y="9548"/>
                    <a:pt x="38927" y="9419"/>
                  </a:cubicBezTo>
                  <a:cubicBezTo>
                    <a:pt x="36356" y="8969"/>
                    <a:pt x="31245" y="7812"/>
                    <a:pt x="26744" y="6783"/>
                  </a:cubicBezTo>
                  <a:cubicBezTo>
                    <a:pt x="24494" y="6269"/>
                    <a:pt x="22405" y="5787"/>
                    <a:pt x="20894" y="5433"/>
                  </a:cubicBezTo>
                  <a:cubicBezTo>
                    <a:pt x="19383" y="5047"/>
                    <a:pt x="18419" y="4822"/>
                    <a:pt x="18419" y="4822"/>
                  </a:cubicBezTo>
                  <a:cubicBezTo>
                    <a:pt x="18355" y="4822"/>
                    <a:pt x="18290" y="4822"/>
                    <a:pt x="18226" y="4854"/>
                  </a:cubicBezTo>
                  <a:cubicBezTo>
                    <a:pt x="18226" y="4854"/>
                    <a:pt x="18194" y="4854"/>
                    <a:pt x="18162" y="4887"/>
                  </a:cubicBezTo>
                  <a:cubicBezTo>
                    <a:pt x="17969" y="4951"/>
                    <a:pt x="17422" y="5176"/>
                    <a:pt x="16812" y="5369"/>
                  </a:cubicBezTo>
                  <a:cubicBezTo>
                    <a:pt x="16201" y="5562"/>
                    <a:pt x="15526" y="5722"/>
                    <a:pt x="14979" y="5722"/>
                  </a:cubicBezTo>
                  <a:cubicBezTo>
                    <a:pt x="14883" y="5722"/>
                    <a:pt x="14819" y="5722"/>
                    <a:pt x="14722" y="5690"/>
                  </a:cubicBezTo>
                  <a:cubicBezTo>
                    <a:pt x="13404" y="5562"/>
                    <a:pt x="12376" y="5562"/>
                    <a:pt x="12376" y="5562"/>
                  </a:cubicBezTo>
                  <a:lnTo>
                    <a:pt x="12279" y="5562"/>
                  </a:lnTo>
                  <a:cubicBezTo>
                    <a:pt x="12279" y="5562"/>
                    <a:pt x="12022" y="5658"/>
                    <a:pt x="11636" y="5787"/>
                  </a:cubicBezTo>
                  <a:cubicBezTo>
                    <a:pt x="11058" y="6012"/>
                    <a:pt x="10158" y="6301"/>
                    <a:pt x="9354" y="6558"/>
                  </a:cubicBezTo>
                  <a:cubicBezTo>
                    <a:pt x="8968" y="6687"/>
                    <a:pt x="8583" y="6815"/>
                    <a:pt x="8293" y="6880"/>
                  </a:cubicBezTo>
                  <a:cubicBezTo>
                    <a:pt x="8133" y="6912"/>
                    <a:pt x="8004" y="6944"/>
                    <a:pt x="7908" y="6976"/>
                  </a:cubicBezTo>
                  <a:cubicBezTo>
                    <a:pt x="7811" y="7008"/>
                    <a:pt x="7715" y="7008"/>
                    <a:pt x="7715" y="7008"/>
                  </a:cubicBezTo>
                  <a:cubicBezTo>
                    <a:pt x="7425" y="7008"/>
                    <a:pt x="6654" y="6976"/>
                    <a:pt x="5915" y="6880"/>
                  </a:cubicBezTo>
                  <a:cubicBezTo>
                    <a:pt x="5561" y="6815"/>
                    <a:pt x="5208" y="6751"/>
                    <a:pt x="4950" y="6655"/>
                  </a:cubicBezTo>
                  <a:cubicBezTo>
                    <a:pt x="4822" y="6622"/>
                    <a:pt x="4725" y="6558"/>
                    <a:pt x="4693" y="6526"/>
                  </a:cubicBezTo>
                  <a:lnTo>
                    <a:pt x="4629" y="6494"/>
                  </a:lnTo>
                  <a:lnTo>
                    <a:pt x="4629" y="6462"/>
                  </a:lnTo>
                  <a:cubicBezTo>
                    <a:pt x="4629" y="6430"/>
                    <a:pt x="4629" y="6430"/>
                    <a:pt x="4693" y="6365"/>
                  </a:cubicBezTo>
                  <a:cubicBezTo>
                    <a:pt x="4822" y="6269"/>
                    <a:pt x="5079" y="6172"/>
                    <a:pt x="5400" y="6108"/>
                  </a:cubicBezTo>
                  <a:cubicBezTo>
                    <a:pt x="5722" y="6044"/>
                    <a:pt x="6075" y="5979"/>
                    <a:pt x="6429" y="5947"/>
                  </a:cubicBezTo>
                  <a:cubicBezTo>
                    <a:pt x="6718" y="5883"/>
                    <a:pt x="7072" y="5787"/>
                    <a:pt x="7458" y="5594"/>
                  </a:cubicBezTo>
                  <a:cubicBezTo>
                    <a:pt x="8036" y="5369"/>
                    <a:pt x="8743" y="5015"/>
                    <a:pt x="9258" y="4662"/>
                  </a:cubicBezTo>
                  <a:cubicBezTo>
                    <a:pt x="9547" y="4501"/>
                    <a:pt x="9772" y="4340"/>
                    <a:pt x="9965" y="4212"/>
                  </a:cubicBezTo>
                  <a:cubicBezTo>
                    <a:pt x="10029" y="4147"/>
                    <a:pt x="10126" y="4083"/>
                    <a:pt x="10190" y="4019"/>
                  </a:cubicBezTo>
                  <a:lnTo>
                    <a:pt x="10254" y="3890"/>
                  </a:lnTo>
                  <a:cubicBezTo>
                    <a:pt x="10286" y="3858"/>
                    <a:pt x="10318" y="3794"/>
                    <a:pt x="10318" y="3697"/>
                  </a:cubicBezTo>
                  <a:cubicBezTo>
                    <a:pt x="10318" y="3633"/>
                    <a:pt x="10286" y="3569"/>
                    <a:pt x="10254" y="3536"/>
                  </a:cubicBezTo>
                  <a:cubicBezTo>
                    <a:pt x="10190" y="3440"/>
                    <a:pt x="10126" y="3408"/>
                    <a:pt x="10061" y="3376"/>
                  </a:cubicBezTo>
                  <a:lnTo>
                    <a:pt x="9901" y="3376"/>
                  </a:lnTo>
                  <a:cubicBezTo>
                    <a:pt x="9001" y="3376"/>
                    <a:pt x="6236" y="3504"/>
                    <a:pt x="6236" y="3504"/>
                  </a:cubicBezTo>
                  <a:cubicBezTo>
                    <a:pt x="6204" y="3504"/>
                    <a:pt x="6140" y="3536"/>
                    <a:pt x="6108" y="3569"/>
                  </a:cubicBezTo>
                  <a:lnTo>
                    <a:pt x="1093" y="7555"/>
                  </a:lnTo>
                  <a:lnTo>
                    <a:pt x="745" y="7444"/>
                  </a:lnTo>
                  <a:lnTo>
                    <a:pt x="745" y="7444"/>
                  </a:lnTo>
                  <a:cubicBezTo>
                    <a:pt x="1073" y="7011"/>
                    <a:pt x="1711" y="6173"/>
                    <a:pt x="2379" y="5304"/>
                  </a:cubicBezTo>
                  <a:cubicBezTo>
                    <a:pt x="2893" y="4662"/>
                    <a:pt x="3407" y="3987"/>
                    <a:pt x="3825" y="3440"/>
                  </a:cubicBezTo>
                  <a:cubicBezTo>
                    <a:pt x="4243" y="2861"/>
                    <a:pt x="4565" y="2411"/>
                    <a:pt x="4725" y="2186"/>
                  </a:cubicBezTo>
                  <a:cubicBezTo>
                    <a:pt x="4983" y="1801"/>
                    <a:pt x="5400" y="1383"/>
                    <a:pt x="5883" y="1061"/>
                  </a:cubicBezTo>
                  <a:cubicBezTo>
                    <a:pt x="6365" y="740"/>
                    <a:pt x="6911" y="547"/>
                    <a:pt x="7458" y="547"/>
                  </a:cubicBezTo>
                  <a:close/>
                  <a:moveTo>
                    <a:pt x="7458" y="1"/>
                  </a:moveTo>
                  <a:cubicBezTo>
                    <a:pt x="6783" y="1"/>
                    <a:pt x="6140" y="258"/>
                    <a:pt x="5593" y="611"/>
                  </a:cubicBezTo>
                  <a:cubicBezTo>
                    <a:pt x="5047" y="997"/>
                    <a:pt x="4597" y="1447"/>
                    <a:pt x="4275" y="1897"/>
                  </a:cubicBezTo>
                  <a:cubicBezTo>
                    <a:pt x="4147" y="2090"/>
                    <a:pt x="3825" y="2540"/>
                    <a:pt x="3407" y="3119"/>
                  </a:cubicBezTo>
                  <a:cubicBezTo>
                    <a:pt x="2765" y="3954"/>
                    <a:pt x="1929" y="5015"/>
                    <a:pt x="1254" y="5883"/>
                  </a:cubicBezTo>
                  <a:cubicBezTo>
                    <a:pt x="579" y="6751"/>
                    <a:pt x="64" y="7394"/>
                    <a:pt x="64" y="7394"/>
                  </a:cubicBezTo>
                  <a:cubicBezTo>
                    <a:pt x="32" y="7458"/>
                    <a:pt x="0" y="7555"/>
                    <a:pt x="32" y="7651"/>
                  </a:cubicBezTo>
                  <a:cubicBezTo>
                    <a:pt x="64" y="7715"/>
                    <a:pt x="129" y="7780"/>
                    <a:pt x="193" y="7812"/>
                  </a:cubicBezTo>
                  <a:lnTo>
                    <a:pt x="1061" y="8101"/>
                  </a:lnTo>
                  <a:cubicBezTo>
                    <a:pt x="1101" y="8114"/>
                    <a:pt x="1141" y="8122"/>
                    <a:pt x="1178" y="8122"/>
                  </a:cubicBezTo>
                  <a:cubicBezTo>
                    <a:pt x="1232" y="8122"/>
                    <a:pt x="1280" y="8107"/>
                    <a:pt x="1318" y="8069"/>
                  </a:cubicBezTo>
                  <a:lnTo>
                    <a:pt x="6353" y="4047"/>
                  </a:lnTo>
                  <a:lnTo>
                    <a:pt x="6353" y="4047"/>
                  </a:lnTo>
                  <a:cubicBezTo>
                    <a:pt x="6564" y="4038"/>
                    <a:pt x="7141" y="4012"/>
                    <a:pt x="7779" y="3987"/>
                  </a:cubicBezTo>
                  <a:cubicBezTo>
                    <a:pt x="8340" y="3963"/>
                    <a:pt x="8986" y="3923"/>
                    <a:pt x="9457" y="3903"/>
                  </a:cubicBezTo>
                  <a:lnTo>
                    <a:pt x="9457" y="3903"/>
                  </a:lnTo>
                  <a:cubicBezTo>
                    <a:pt x="9107" y="4155"/>
                    <a:pt x="8566" y="4490"/>
                    <a:pt x="8004" y="4758"/>
                  </a:cubicBezTo>
                  <a:cubicBezTo>
                    <a:pt x="7683" y="4919"/>
                    <a:pt x="7329" y="5079"/>
                    <a:pt x="7040" y="5208"/>
                  </a:cubicBezTo>
                  <a:cubicBezTo>
                    <a:pt x="6750" y="5304"/>
                    <a:pt x="6525" y="5401"/>
                    <a:pt x="6365" y="5401"/>
                  </a:cubicBezTo>
                  <a:cubicBezTo>
                    <a:pt x="5883" y="5465"/>
                    <a:pt x="5368" y="5562"/>
                    <a:pt x="4950" y="5658"/>
                  </a:cubicBezTo>
                  <a:cubicBezTo>
                    <a:pt x="4725" y="5722"/>
                    <a:pt x="4532" y="5819"/>
                    <a:pt x="4372" y="5915"/>
                  </a:cubicBezTo>
                  <a:cubicBezTo>
                    <a:pt x="4211" y="6044"/>
                    <a:pt x="4082" y="6237"/>
                    <a:pt x="4082" y="6462"/>
                  </a:cubicBezTo>
                  <a:cubicBezTo>
                    <a:pt x="4082" y="6494"/>
                    <a:pt x="4082" y="6558"/>
                    <a:pt x="4115" y="6622"/>
                  </a:cubicBezTo>
                  <a:cubicBezTo>
                    <a:pt x="4147" y="6783"/>
                    <a:pt x="4275" y="6880"/>
                    <a:pt x="4372" y="6976"/>
                  </a:cubicBezTo>
                  <a:cubicBezTo>
                    <a:pt x="4565" y="7105"/>
                    <a:pt x="4854" y="7201"/>
                    <a:pt x="5143" y="7265"/>
                  </a:cubicBezTo>
                  <a:cubicBezTo>
                    <a:pt x="6043" y="7490"/>
                    <a:pt x="7297" y="7555"/>
                    <a:pt x="7715" y="7555"/>
                  </a:cubicBezTo>
                  <a:cubicBezTo>
                    <a:pt x="7843" y="7555"/>
                    <a:pt x="7972" y="7522"/>
                    <a:pt x="8133" y="7490"/>
                  </a:cubicBezTo>
                  <a:cubicBezTo>
                    <a:pt x="8743" y="7330"/>
                    <a:pt x="9836" y="6976"/>
                    <a:pt x="10769" y="6655"/>
                  </a:cubicBezTo>
                  <a:cubicBezTo>
                    <a:pt x="11669" y="6365"/>
                    <a:pt x="12472" y="6076"/>
                    <a:pt x="12472" y="6076"/>
                  </a:cubicBezTo>
                  <a:lnTo>
                    <a:pt x="12536" y="6076"/>
                  </a:lnTo>
                  <a:cubicBezTo>
                    <a:pt x="12890" y="6108"/>
                    <a:pt x="13694" y="6140"/>
                    <a:pt x="14690" y="6237"/>
                  </a:cubicBezTo>
                  <a:lnTo>
                    <a:pt x="14979" y="6237"/>
                  </a:lnTo>
                  <a:cubicBezTo>
                    <a:pt x="15719" y="6237"/>
                    <a:pt x="16555" y="6012"/>
                    <a:pt x="17262" y="5787"/>
                  </a:cubicBezTo>
                  <a:cubicBezTo>
                    <a:pt x="17803" y="5606"/>
                    <a:pt x="18240" y="5426"/>
                    <a:pt x="18393" y="5362"/>
                  </a:cubicBezTo>
                  <a:lnTo>
                    <a:pt x="18393" y="5362"/>
                  </a:lnTo>
                  <a:cubicBezTo>
                    <a:pt x="19131" y="5541"/>
                    <a:pt x="23746" y="6658"/>
                    <a:pt x="28577" y="7747"/>
                  </a:cubicBezTo>
                  <a:cubicBezTo>
                    <a:pt x="31212" y="8358"/>
                    <a:pt x="33913" y="8969"/>
                    <a:pt x="36066" y="9419"/>
                  </a:cubicBezTo>
                  <a:cubicBezTo>
                    <a:pt x="37159" y="9644"/>
                    <a:pt x="38091" y="9837"/>
                    <a:pt x="38831" y="9965"/>
                  </a:cubicBezTo>
                  <a:cubicBezTo>
                    <a:pt x="39602" y="10094"/>
                    <a:pt x="40116" y="10158"/>
                    <a:pt x="40406" y="10158"/>
                  </a:cubicBezTo>
                  <a:lnTo>
                    <a:pt x="40502" y="10158"/>
                  </a:lnTo>
                  <a:cubicBezTo>
                    <a:pt x="40727" y="10158"/>
                    <a:pt x="40920" y="10030"/>
                    <a:pt x="41049" y="9869"/>
                  </a:cubicBezTo>
                  <a:cubicBezTo>
                    <a:pt x="41241" y="9612"/>
                    <a:pt x="41370" y="9290"/>
                    <a:pt x="41466" y="8872"/>
                  </a:cubicBezTo>
                  <a:cubicBezTo>
                    <a:pt x="41563" y="8487"/>
                    <a:pt x="41627" y="8005"/>
                    <a:pt x="41627" y="7458"/>
                  </a:cubicBezTo>
                  <a:cubicBezTo>
                    <a:pt x="41627" y="6237"/>
                    <a:pt x="41338" y="4790"/>
                    <a:pt x="40663" y="3536"/>
                  </a:cubicBezTo>
                  <a:cubicBezTo>
                    <a:pt x="39956" y="2283"/>
                    <a:pt x="38831" y="1222"/>
                    <a:pt x="37191" y="901"/>
                  </a:cubicBezTo>
                  <a:lnTo>
                    <a:pt x="37095" y="901"/>
                  </a:lnTo>
                  <a:lnTo>
                    <a:pt x="20552" y="2504"/>
                  </a:lnTo>
                  <a:lnTo>
                    <a:pt x="20552" y="2504"/>
                  </a:lnTo>
                  <a:cubicBezTo>
                    <a:pt x="20288" y="2450"/>
                    <a:pt x="17560" y="1899"/>
                    <a:pt x="14658" y="1319"/>
                  </a:cubicBezTo>
                  <a:cubicBezTo>
                    <a:pt x="13147" y="1029"/>
                    <a:pt x="11572" y="708"/>
                    <a:pt x="10318" y="483"/>
                  </a:cubicBezTo>
                  <a:cubicBezTo>
                    <a:pt x="9065" y="226"/>
                    <a:pt x="8101" y="65"/>
                    <a:pt x="7747" y="33"/>
                  </a:cubicBezTo>
                  <a:cubicBezTo>
                    <a:pt x="7650" y="1"/>
                    <a:pt x="7554" y="1"/>
                    <a:pt x="7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 name="Google Shape;3409;p57"/>
            <p:cNvSpPr/>
            <p:nvPr/>
          </p:nvSpPr>
          <p:spPr>
            <a:xfrm>
              <a:off x="4233075" y="4101575"/>
              <a:ext cx="677475" cy="1267625"/>
            </a:xfrm>
            <a:custGeom>
              <a:avLst/>
              <a:gdLst/>
              <a:ahLst/>
              <a:cxnLst/>
              <a:rect l="l" t="t" r="r" b="b"/>
              <a:pathLst>
                <a:path w="27099" h="50705" extrusionOk="0">
                  <a:moveTo>
                    <a:pt x="17643" y="0"/>
                  </a:moveTo>
                  <a:cubicBezTo>
                    <a:pt x="10633" y="0"/>
                    <a:pt x="2797" y="6795"/>
                    <a:pt x="2797" y="6795"/>
                  </a:cubicBezTo>
                  <a:lnTo>
                    <a:pt x="1" y="50705"/>
                  </a:lnTo>
                  <a:lnTo>
                    <a:pt x="21087" y="50705"/>
                  </a:lnTo>
                  <a:lnTo>
                    <a:pt x="27098" y="4320"/>
                  </a:lnTo>
                  <a:cubicBezTo>
                    <a:pt x="27098" y="4320"/>
                    <a:pt x="25298" y="366"/>
                    <a:pt x="18162" y="13"/>
                  </a:cubicBezTo>
                  <a:cubicBezTo>
                    <a:pt x="17990" y="4"/>
                    <a:pt x="17817" y="0"/>
                    <a:pt x="17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410;p57"/>
            <p:cNvSpPr/>
            <p:nvPr/>
          </p:nvSpPr>
          <p:spPr>
            <a:xfrm>
              <a:off x="4226650" y="4094650"/>
              <a:ext cx="690325" cy="1280975"/>
            </a:xfrm>
            <a:custGeom>
              <a:avLst/>
              <a:gdLst/>
              <a:ahLst/>
              <a:cxnLst/>
              <a:rect l="l" t="t" r="r" b="b"/>
              <a:pathLst>
                <a:path w="27613" h="51239" extrusionOk="0">
                  <a:moveTo>
                    <a:pt x="17905" y="547"/>
                  </a:moveTo>
                  <a:cubicBezTo>
                    <a:pt x="18066" y="547"/>
                    <a:pt x="18226" y="547"/>
                    <a:pt x="18419" y="579"/>
                  </a:cubicBezTo>
                  <a:cubicBezTo>
                    <a:pt x="21923" y="740"/>
                    <a:pt x="24109" y="1801"/>
                    <a:pt x="25395" y="2797"/>
                  </a:cubicBezTo>
                  <a:cubicBezTo>
                    <a:pt x="26037" y="3279"/>
                    <a:pt x="26487" y="3761"/>
                    <a:pt x="26745" y="4115"/>
                  </a:cubicBezTo>
                  <a:cubicBezTo>
                    <a:pt x="26873" y="4308"/>
                    <a:pt x="26970" y="4436"/>
                    <a:pt x="27034" y="4533"/>
                  </a:cubicBezTo>
                  <a:cubicBezTo>
                    <a:pt x="27060" y="4586"/>
                    <a:pt x="27065" y="4617"/>
                    <a:pt x="27084" y="4644"/>
                  </a:cubicBezTo>
                  <a:lnTo>
                    <a:pt x="27084" y="4644"/>
                  </a:lnTo>
                  <a:lnTo>
                    <a:pt x="21119" y="50692"/>
                  </a:lnTo>
                  <a:lnTo>
                    <a:pt x="547" y="50692"/>
                  </a:lnTo>
                  <a:lnTo>
                    <a:pt x="3339" y="7179"/>
                  </a:lnTo>
                  <a:lnTo>
                    <a:pt x="3339" y="7179"/>
                  </a:lnTo>
                  <a:cubicBezTo>
                    <a:pt x="3838" y="6784"/>
                    <a:pt x="5838" y="5146"/>
                    <a:pt x="8519" y="3601"/>
                  </a:cubicBezTo>
                  <a:cubicBezTo>
                    <a:pt x="11251" y="2026"/>
                    <a:pt x="14690" y="547"/>
                    <a:pt x="17905" y="547"/>
                  </a:cubicBezTo>
                  <a:close/>
                  <a:moveTo>
                    <a:pt x="17905" y="0"/>
                  </a:moveTo>
                  <a:cubicBezTo>
                    <a:pt x="14305" y="33"/>
                    <a:pt x="10576" y="1736"/>
                    <a:pt x="7715" y="3440"/>
                  </a:cubicBezTo>
                  <a:cubicBezTo>
                    <a:pt x="4854" y="5176"/>
                    <a:pt x="2893" y="6879"/>
                    <a:pt x="2893" y="6879"/>
                  </a:cubicBezTo>
                  <a:cubicBezTo>
                    <a:pt x="2829" y="6912"/>
                    <a:pt x="2797" y="7008"/>
                    <a:pt x="2797" y="7072"/>
                  </a:cubicBezTo>
                  <a:lnTo>
                    <a:pt x="0" y="50950"/>
                  </a:lnTo>
                  <a:cubicBezTo>
                    <a:pt x="0" y="51046"/>
                    <a:pt x="33" y="51110"/>
                    <a:pt x="65" y="51142"/>
                  </a:cubicBezTo>
                  <a:cubicBezTo>
                    <a:pt x="129" y="51207"/>
                    <a:pt x="193" y="51239"/>
                    <a:pt x="258" y="51239"/>
                  </a:cubicBezTo>
                  <a:lnTo>
                    <a:pt x="21344" y="51239"/>
                  </a:lnTo>
                  <a:cubicBezTo>
                    <a:pt x="21473" y="51239"/>
                    <a:pt x="21601" y="51142"/>
                    <a:pt x="21601" y="51014"/>
                  </a:cubicBezTo>
                  <a:lnTo>
                    <a:pt x="27613" y="4629"/>
                  </a:lnTo>
                  <a:cubicBezTo>
                    <a:pt x="27613" y="4565"/>
                    <a:pt x="27613" y="4501"/>
                    <a:pt x="27580" y="4469"/>
                  </a:cubicBezTo>
                  <a:cubicBezTo>
                    <a:pt x="27580" y="4436"/>
                    <a:pt x="27098" y="3408"/>
                    <a:pt x="25716" y="2347"/>
                  </a:cubicBezTo>
                  <a:cubicBezTo>
                    <a:pt x="24334" y="1286"/>
                    <a:pt x="22052" y="193"/>
                    <a:pt x="18419" y="33"/>
                  </a:cubicBezTo>
                  <a:cubicBezTo>
                    <a:pt x="18258" y="33"/>
                    <a:pt x="18066" y="0"/>
                    <a:pt x="17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 name="Google Shape;3411;p57"/>
            <p:cNvSpPr/>
            <p:nvPr/>
          </p:nvSpPr>
          <p:spPr>
            <a:xfrm>
              <a:off x="4030575" y="4125175"/>
              <a:ext cx="497450" cy="1244825"/>
            </a:xfrm>
            <a:custGeom>
              <a:avLst/>
              <a:gdLst/>
              <a:ahLst/>
              <a:cxnLst/>
              <a:rect l="l" t="t" r="r" b="b"/>
              <a:pathLst>
                <a:path w="19898" h="49793" extrusionOk="0">
                  <a:moveTo>
                    <a:pt x="18869" y="1"/>
                  </a:moveTo>
                  <a:cubicBezTo>
                    <a:pt x="18869" y="1"/>
                    <a:pt x="3568" y="6430"/>
                    <a:pt x="3568" y="7426"/>
                  </a:cubicBezTo>
                  <a:cubicBezTo>
                    <a:pt x="3568" y="8455"/>
                    <a:pt x="3729" y="8037"/>
                    <a:pt x="3729" y="10062"/>
                  </a:cubicBezTo>
                  <a:cubicBezTo>
                    <a:pt x="3729" y="11959"/>
                    <a:pt x="482" y="44907"/>
                    <a:pt x="0" y="49793"/>
                  </a:cubicBezTo>
                  <a:lnTo>
                    <a:pt x="11251" y="49793"/>
                  </a:lnTo>
                  <a:cubicBezTo>
                    <a:pt x="11958" y="45260"/>
                    <a:pt x="16490" y="16748"/>
                    <a:pt x="17422" y="13116"/>
                  </a:cubicBezTo>
                  <a:cubicBezTo>
                    <a:pt x="18451" y="9194"/>
                    <a:pt x="19898" y="5851"/>
                    <a:pt x="19898" y="5851"/>
                  </a:cubicBezTo>
                  <a:lnTo>
                    <a:pt x="188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3412;p57"/>
            <p:cNvSpPr/>
            <p:nvPr/>
          </p:nvSpPr>
          <p:spPr>
            <a:xfrm>
              <a:off x="4023325" y="4118950"/>
              <a:ext cx="511125" cy="1257475"/>
            </a:xfrm>
            <a:custGeom>
              <a:avLst/>
              <a:gdLst/>
              <a:ahLst/>
              <a:cxnLst/>
              <a:rect l="l" t="t" r="r" b="b"/>
              <a:pathLst>
                <a:path w="20445" h="50299" extrusionOk="0">
                  <a:moveTo>
                    <a:pt x="4133" y="7733"/>
                  </a:moveTo>
                  <a:lnTo>
                    <a:pt x="4148" y="7740"/>
                  </a:lnTo>
                  <a:lnTo>
                    <a:pt x="4115" y="7740"/>
                  </a:lnTo>
                  <a:cubicBezTo>
                    <a:pt x="4121" y="7740"/>
                    <a:pt x="4126" y="7737"/>
                    <a:pt x="4133" y="7733"/>
                  </a:cubicBezTo>
                  <a:close/>
                  <a:moveTo>
                    <a:pt x="18958" y="635"/>
                  </a:moveTo>
                  <a:lnTo>
                    <a:pt x="19911" y="6023"/>
                  </a:lnTo>
                  <a:lnTo>
                    <a:pt x="19911" y="6023"/>
                  </a:lnTo>
                  <a:cubicBezTo>
                    <a:pt x="19736" y="6460"/>
                    <a:pt x="18414" y="9615"/>
                    <a:pt x="17455" y="13301"/>
                  </a:cubicBezTo>
                  <a:cubicBezTo>
                    <a:pt x="17198" y="14233"/>
                    <a:pt x="16748" y="16676"/>
                    <a:pt x="16170" y="19955"/>
                  </a:cubicBezTo>
                  <a:cubicBezTo>
                    <a:pt x="14532" y="29496"/>
                    <a:pt x="11908" y="45916"/>
                    <a:pt x="11318" y="49785"/>
                  </a:cubicBezTo>
                  <a:lnTo>
                    <a:pt x="578" y="49785"/>
                  </a:lnTo>
                  <a:cubicBezTo>
                    <a:pt x="871" y="46952"/>
                    <a:pt x="1768" y="37824"/>
                    <a:pt x="2605" y="29084"/>
                  </a:cubicBezTo>
                  <a:cubicBezTo>
                    <a:pt x="3022" y="24519"/>
                    <a:pt x="3472" y="20083"/>
                    <a:pt x="3762" y="16644"/>
                  </a:cubicBezTo>
                  <a:cubicBezTo>
                    <a:pt x="3922" y="14940"/>
                    <a:pt x="4051" y="13461"/>
                    <a:pt x="4148" y="12368"/>
                  </a:cubicBezTo>
                  <a:cubicBezTo>
                    <a:pt x="4244" y="11276"/>
                    <a:pt x="4276" y="10568"/>
                    <a:pt x="4276" y="10311"/>
                  </a:cubicBezTo>
                  <a:cubicBezTo>
                    <a:pt x="4276" y="9283"/>
                    <a:pt x="4244" y="8865"/>
                    <a:pt x="4212" y="8575"/>
                  </a:cubicBezTo>
                  <a:cubicBezTo>
                    <a:pt x="4181" y="8295"/>
                    <a:pt x="4149" y="8196"/>
                    <a:pt x="4148" y="7722"/>
                  </a:cubicBezTo>
                  <a:lnTo>
                    <a:pt x="4148" y="7722"/>
                  </a:lnTo>
                  <a:cubicBezTo>
                    <a:pt x="4185" y="7689"/>
                    <a:pt x="4245" y="7618"/>
                    <a:pt x="4340" y="7547"/>
                  </a:cubicBezTo>
                  <a:cubicBezTo>
                    <a:pt x="4855" y="7129"/>
                    <a:pt x="6044" y="6486"/>
                    <a:pt x="7555" y="5747"/>
                  </a:cubicBezTo>
                  <a:cubicBezTo>
                    <a:pt x="9805" y="4654"/>
                    <a:pt x="12730" y="3336"/>
                    <a:pt x="15109" y="2307"/>
                  </a:cubicBezTo>
                  <a:cubicBezTo>
                    <a:pt x="16298" y="1793"/>
                    <a:pt x="17327" y="1343"/>
                    <a:pt x="18066" y="1021"/>
                  </a:cubicBezTo>
                  <a:cubicBezTo>
                    <a:pt x="18448" y="855"/>
                    <a:pt x="18753" y="723"/>
                    <a:pt x="18958" y="635"/>
                  </a:cubicBezTo>
                  <a:close/>
                  <a:moveTo>
                    <a:pt x="19175" y="1"/>
                  </a:moveTo>
                  <a:cubicBezTo>
                    <a:pt x="19135" y="1"/>
                    <a:pt x="19095" y="9"/>
                    <a:pt x="19063" y="25"/>
                  </a:cubicBezTo>
                  <a:cubicBezTo>
                    <a:pt x="19063" y="25"/>
                    <a:pt x="15237" y="1632"/>
                    <a:pt x="11412" y="3336"/>
                  </a:cubicBezTo>
                  <a:cubicBezTo>
                    <a:pt x="9483" y="4204"/>
                    <a:pt x="7587" y="5104"/>
                    <a:pt x="6140" y="5875"/>
                  </a:cubicBezTo>
                  <a:cubicBezTo>
                    <a:pt x="5401" y="6229"/>
                    <a:pt x="4823" y="6582"/>
                    <a:pt x="4373" y="6840"/>
                  </a:cubicBezTo>
                  <a:cubicBezTo>
                    <a:pt x="4180" y="7000"/>
                    <a:pt x="3987" y="7129"/>
                    <a:pt x="3858" y="7225"/>
                  </a:cubicBezTo>
                  <a:cubicBezTo>
                    <a:pt x="3794" y="7290"/>
                    <a:pt x="3730" y="7354"/>
                    <a:pt x="3697" y="7418"/>
                  </a:cubicBezTo>
                  <a:cubicBezTo>
                    <a:pt x="3665" y="7482"/>
                    <a:pt x="3601" y="7579"/>
                    <a:pt x="3601" y="7675"/>
                  </a:cubicBezTo>
                  <a:cubicBezTo>
                    <a:pt x="3601" y="8222"/>
                    <a:pt x="3633" y="8383"/>
                    <a:pt x="3665" y="8640"/>
                  </a:cubicBezTo>
                  <a:cubicBezTo>
                    <a:pt x="3697" y="8929"/>
                    <a:pt x="3762" y="9283"/>
                    <a:pt x="3762" y="10311"/>
                  </a:cubicBezTo>
                  <a:cubicBezTo>
                    <a:pt x="3762" y="10536"/>
                    <a:pt x="3697" y="11243"/>
                    <a:pt x="3601" y="12336"/>
                  </a:cubicBezTo>
                  <a:cubicBezTo>
                    <a:pt x="2990" y="19955"/>
                    <a:pt x="451" y="45734"/>
                    <a:pt x="33" y="50010"/>
                  </a:cubicBezTo>
                  <a:cubicBezTo>
                    <a:pt x="1" y="50074"/>
                    <a:pt x="33" y="50170"/>
                    <a:pt x="97" y="50235"/>
                  </a:cubicBezTo>
                  <a:cubicBezTo>
                    <a:pt x="129" y="50267"/>
                    <a:pt x="226" y="50299"/>
                    <a:pt x="290" y="50299"/>
                  </a:cubicBezTo>
                  <a:lnTo>
                    <a:pt x="11541" y="50299"/>
                  </a:lnTo>
                  <a:cubicBezTo>
                    <a:pt x="11669" y="50299"/>
                    <a:pt x="11798" y="50203"/>
                    <a:pt x="11798" y="50074"/>
                  </a:cubicBezTo>
                  <a:cubicBezTo>
                    <a:pt x="12151" y="47824"/>
                    <a:pt x="13469" y="39563"/>
                    <a:pt x="14819" y="31398"/>
                  </a:cubicBezTo>
                  <a:cubicBezTo>
                    <a:pt x="15462" y="27316"/>
                    <a:pt x="16137" y="23298"/>
                    <a:pt x="16716" y="20019"/>
                  </a:cubicBezTo>
                  <a:cubicBezTo>
                    <a:pt x="17262" y="16772"/>
                    <a:pt x="17745" y="14329"/>
                    <a:pt x="17970" y="13429"/>
                  </a:cubicBezTo>
                  <a:cubicBezTo>
                    <a:pt x="18484" y="11468"/>
                    <a:pt x="19095" y="9668"/>
                    <a:pt x="19577" y="8350"/>
                  </a:cubicBezTo>
                  <a:cubicBezTo>
                    <a:pt x="19834" y="7675"/>
                    <a:pt x="20027" y="7161"/>
                    <a:pt x="20188" y="6775"/>
                  </a:cubicBezTo>
                  <a:cubicBezTo>
                    <a:pt x="20348" y="6390"/>
                    <a:pt x="20413" y="6197"/>
                    <a:pt x="20413" y="6197"/>
                  </a:cubicBezTo>
                  <a:cubicBezTo>
                    <a:pt x="20445" y="6132"/>
                    <a:pt x="20445" y="6100"/>
                    <a:pt x="20445" y="6036"/>
                  </a:cubicBezTo>
                  <a:lnTo>
                    <a:pt x="19416" y="218"/>
                  </a:lnTo>
                  <a:cubicBezTo>
                    <a:pt x="19416" y="121"/>
                    <a:pt x="19352" y="57"/>
                    <a:pt x="19288" y="25"/>
                  </a:cubicBezTo>
                  <a:cubicBezTo>
                    <a:pt x="19255" y="9"/>
                    <a:pt x="19215" y="1"/>
                    <a:pt x="19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 name="Google Shape;3413;p57"/>
            <p:cNvSpPr/>
            <p:nvPr/>
          </p:nvSpPr>
          <p:spPr>
            <a:xfrm>
              <a:off x="4349600" y="4100275"/>
              <a:ext cx="131025" cy="192900"/>
            </a:xfrm>
            <a:custGeom>
              <a:avLst/>
              <a:gdLst/>
              <a:ahLst/>
              <a:cxnLst/>
              <a:rect l="l" t="t" r="r" b="b"/>
              <a:pathLst>
                <a:path w="5241" h="7716" extrusionOk="0">
                  <a:moveTo>
                    <a:pt x="2765" y="0"/>
                  </a:moveTo>
                  <a:lnTo>
                    <a:pt x="1" y="7715"/>
                  </a:lnTo>
                  <a:lnTo>
                    <a:pt x="5240" y="5240"/>
                  </a:lnTo>
                  <a:lnTo>
                    <a:pt x="27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 name="Google Shape;3414;p57"/>
            <p:cNvSpPr/>
            <p:nvPr/>
          </p:nvSpPr>
          <p:spPr>
            <a:xfrm>
              <a:off x="4342375" y="4093050"/>
              <a:ext cx="145475" cy="206625"/>
            </a:xfrm>
            <a:custGeom>
              <a:avLst/>
              <a:gdLst/>
              <a:ahLst/>
              <a:cxnLst/>
              <a:rect l="l" t="t" r="r" b="b"/>
              <a:pathLst>
                <a:path w="5819" h="8265" extrusionOk="0">
                  <a:moveTo>
                    <a:pt x="3088" y="1001"/>
                  </a:moveTo>
                  <a:lnTo>
                    <a:pt x="5175" y="5400"/>
                  </a:lnTo>
                  <a:lnTo>
                    <a:pt x="740" y="7490"/>
                  </a:lnTo>
                  <a:lnTo>
                    <a:pt x="740" y="7490"/>
                  </a:lnTo>
                  <a:lnTo>
                    <a:pt x="3088" y="1001"/>
                  </a:lnTo>
                  <a:close/>
                  <a:moveTo>
                    <a:pt x="3054" y="0"/>
                  </a:moveTo>
                  <a:cubicBezTo>
                    <a:pt x="2925" y="32"/>
                    <a:pt x="2829" y="97"/>
                    <a:pt x="2797" y="193"/>
                  </a:cubicBezTo>
                  <a:lnTo>
                    <a:pt x="32" y="7908"/>
                  </a:lnTo>
                  <a:cubicBezTo>
                    <a:pt x="0" y="8004"/>
                    <a:pt x="32" y="8133"/>
                    <a:pt x="97" y="8197"/>
                  </a:cubicBezTo>
                  <a:cubicBezTo>
                    <a:pt x="156" y="8237"/>
                    <a:pt x="216" y="8264"/>
                    <a:pt x="275" y="8264"/>
                  </a:cubicBezTo>
                  <a:cubicBezTo>
                    <a:pt x="312" y="8264"/>
                    <a:pt x="349" y="8254"/>
                    <a:pt x="386" y="8229"/>
                  </a:cubicBezTo>
                  <a:lnTo>
                    <a:pt x="5625" y="5754"/>
                  </a:lnTo>
                  <a:cubicBezTo>
                    <a:pt x="5690" y="5722"/>
                    <a:pt x="5754" y="5690"/>
                    <a:pt x="5786" y="5625"/>
                  </a:cubicBezTo>
                  <a:cubicBezTo>
                    <a:pt x="5818" y="5529"/>
                    <a:pt x="5786" y="5465"/>
                    <a:pt x="5754" y="5400"/>
                  </a:cubicBezTo>
                  <a:lnTo>
                    <a:pt x="3279" y="161"/>
                  </a:lnTo>
                  <a:cubicBezTo>
                    <a:pt x="3247" y="64"/>
                    <a:pt x="3150" y="0"/>
                    <a:pt x="3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 name="Google Shape;3415;p57"/>
            <p:cNvSpPr/>
            <p:nvPr/>
          </p:nvSpPr>
          <p:spPr>
            <a:xfrm>
              <a:off x="4418700" y="3834275"/>
              <a:ext cx="451675" cy="495050"/>
            </a:xfrm>
            <a:custGeom>
              <a:avLst/>
              <a:gdLst/>
              <a:ahLst/>
              <a:cxnLst/>
              <a:rect l="l" t="t" r="r" b="b"/>
              <a:pathLst>
                <a:path w="18067" h="19802" extrusionOk="0">
                  <a:moveTo>
                    <a:pt x="10641" y="1"/>
                  </a:moveTo>
                  <a:lnTo>
                    <a:pt x="1" y="10640"/>
                  </a:lnTo>
                  <a:lnTo>
                    <a:pt x="3505" y="19802"/>
                  </a:lnTo>
                  <a:lnTo>
                    <a:pt x="10062" y="7426"/>
                  </a:lnTo>
                  <a:lnTo>
                    <a:pt x="17198" y="7426"/>
                  </a:lnTo>
                  <a:lnTo>
                    <a:pt x="18066" y="579"/>
                  </a:lnTo>
                  <a:lnTo>
                    <a:pt x="10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3416;p57"/>
            <p:cNvSpPr/>
            <p:nvPr/>
          </p:nvSpPr>
          <p:spPr>
            <a:xfrm>
              <a:off x="4411475" y="3827525"/>
              <a:ext cx="465325" cy="508450"/>
            </a:xfrm>
            <a:custGeom>
              <a:avLst/>
              <a:gdLst/>
              <a:ahLst/>
              <a:cxnLst/>
              <a:rect l="l" t="t" r="r" b="b"/>
              <a:pathLst>
                <a:path w="18613" h="20338" extrusionOk="0">
                  <a:moveTo>
                    <a:pt x="11026" y="560"/>
                  </a:moveTo>
                  <a:lnTo>
                    <a:pt x="18032" y="1085"/>
                  </a:lnTo>
                  <a:lnTo>
                    <a:pt x="18032" y="1085"/>
                  </a:lnTo>
                  <a:lnTo>
                    <a:pt x="17230" y="7439"/>
                  </a:lnTo>
                  <a:lnTo>
                    <a:pt x="10351" y="7439"/>
                  </a:lnTo>
                  <a:cubicBezTo>
                    <a:pt x="10223" y="7439"/>
                    <a:pt x="10158" y="7471"/>
                    <a:pt x="10094" y="7567"/>
                  </a:cubicBezTo>
                  <a:lnTo>
                    <a:pt x="3826" y="19429"/>
                  </a:lnTo>
                  <a:lnTo>
                    <a:pt x="611" y="10975"/>
                  </a:lnTo>
                  <a:lnTo>
                    <a:pt x="11026" y="560"/>
                  </a:lnTo>
                  <a:close/>
                  <a:moveTo>
                    <a:pt x="10873" y="1"/>
                  </a:moveTo>
                  <a:cubicBezTo>
                    <a:pt x="10818" y="1"/>
                    <a:pt x="10760" y="31"/>
                    <a:pt x="10737" y="78"/>
                  </a:cubicBezTo>
                  <a:lnTo>
                    <a:pt x="97" y="10718"/>
                  </a:lnTo>
                  <a:cubicBezTo>
                    <a:pt x="33" y="10782"/>
                    <a:pt x="1" y="10910"/>
                    <a:pt x="33" y="11007"/>
                  </a:cubicBezTo>
                  <a:lnTo>
                    <a:pt x="3537" y="20168"/>
                  </a:lnTo>
                  <a:cubicBezTo>
                    <a:pt x="3569" y="20265"/>
                    <a:pt x="3665" y="20329"/>
                    <a:pt x="3762" y="20329"/>
                  </a:cubicBezTo>
                  <a:cubicBezTo>
                    <a:pt x="3779" y="20335"/>
                    <a:pt x="3796" y="20337"/>
                    <a:pt x="3813" y="20337"/>
                  </a:cubicBezTo>
                  <a:cubicBezTo>
                    <a:pt x="3891" y="20337"/>
                    <a:pt x="3966" y="20280"/>
                    <a:pt x="4019" y="20200"/>
                  </a:cubicBezTo>
                  <a:lnTo>
                    <a:pt x="10512" y="7953"/>
                  </a:lnTo>
                  <a:lnTo>
                    <a:pt x="17487" y="7953"/>
                  </a:lnTo>
                  <a:cubicBezTo>
                    <a:pt x="17616" y="7953"/>
                    <a:pt x="17712" y="7857"/>
                    <a:pt x="17744" y="7728"/>
                  </a:cubicBezTo>
                  <a:lnTo>
                    <a:pt x="18612" y="881"/>
                  </a:lnTo>
                  <a:cubicBezTo>
                    <a:pt x="18612" y="817"/>
                    <a:pt x="18612" y="753"/>
                    <a:pt x="18548" y="689"/>
                  </a:cubicBezTo>
                  <a:cubicBezTo>
                    <a:pt x="18516" y="624"/>
                    <a:pt x="18452" y="592"/>
                    <a:pt x="18355" y="592"/>
                  </a:cubicBezTo>
                  <a:lnTo>
                    <a:pt x="10930" y="13"/>
                  </a:lnTo>
                  <a:cubicBezTo>
                    <a:pt x="10913" y="5"/>
                    <a:pt x="10893" y="1"/>
                    <a:pt x="10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3417;p57"/>
            <p:cNvSpPr/>
            <p:nvPr/>
          </p:nvSpPr>
          <p:spPr>
            <a:xfrm>
              <a:off x="4254775" y="3175150"/>
              <a:ext cx="542450" cy="1180025"/>
            </a:xfrm>
            <a:custGeom>
              <a:avLst/>
              <a:gdLst/>
              <a:ahLst/>
              <a:cxnLst/>
              <a:rect l="l" t="t" r="r" b="b"/>
              <a:pathLst>
                <a:path w="21698" h="47201" extrusionOk="0">
                  <a:moveTo>
                    <a:pt x="11463" y="0"/>
                  </a:moveTo>
                  <a:cubicBezTo>
                    <a:pt x="8617" y="0"/>
                    <a:pt x="6106" y="1038"/>
                    <a:pt x="3922" y="2611"/>
                  </a:cubicBezTo>
                  <a:cubicBezTo>
                    <a:pt x="3922" y="2611"/>
                    <a:pt x="579" y="4668"/>
                    <a:pt x="290" y="9908"/>
                  </a:cubicBezTo>
                  <a:cubicBezTo>
                    <a:pt x="0" y="15147"/>
                    <a:pt x="1158" y="28680"/>
                    <a:pt x="1897" y="30866"/>
                  </a:cubicBezTo>
                  <a:cubicBezTo>
                    <a:pt x="2554" y="32810"/>
                    <a:pt x="5499" y="34753"/>
                    <a:pt x="8087" y="34753"/>
                  </a:cubicBezTo>
                  <a:cubicBezTo>
                    <a:pt x="8410" y="34753"/>
                    <a:pt x="8727" y="34723"/>
                    <a:pt x="9033" y="34659"/>
                  </a:cubicBezTo>
                  <a:cubicBezTo>
                    <a:pt x="9033" y="34659"/>
                    <a:pt x="10165" y="47200"/>
                    <a:pt x="11464" y="47200"/>
                  </a:cubicBezTo>
                  <a:cubicBezTo>
                    <a:pt x="11479" y="47200"/>
                    <a:pt x="11493" y="47199"/>
                    <a:pt x="11508" y="47195"/>
                  </a:cubicBezTo>
                  <a:cubicBezTo>
                    <a:pt x="12826" y="46906"/>
                    <a:pt x="19673" y="37713"/>
                    <a:pt x="19962" y="35109"/>
                  </a:cubicBezTo>
                  <a:cubicBezTo>
                    <a:pt x="20251" y="32473"/>
                    <a:pt x="20669" y="24019"/>
                    <a:pt x="20669" y="24019"/>
                  </a:cubicBezTo>
                  <a:cubicBezTo>
                    <a:pt x="20669" y="24019"/>
                    <a:pt x="21698" y="17494"/>
                    <a:pt x="21698" y="12093"/>
                  </a:cubicBezTo>
                  <a:cubicBezTo>
                    <a:pt x="21698" y="6693"/>
                    <a:pt x="20380" y="2322"/>
                    <a:pt x="15719" y="746"/>
                  </a:cubicBezTo>
                  <a:cubicBezTo>
                    <a:pt x="14225" y="231"/>
                    <a:pt x="12807" y="0"/>
                    <a:pt x="11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3418;p57"/>
            <p:cNvSpPr/>
            <p:nvPr/>
          </p:nvSpPr>
          <p:spPr>
            <a:xfrm>
              <a:off x="4333525" y="3175150"/>
              <a:ext cx="463700" cy="450850"/>
            </a:xfrm>
            <a:custGeom>
              <a:avLst/>
              <a:gdLst/>
              <a:ahLst/>
              <a:cxnLst/>
              <a:rect l="l" t="t" r="r" b="b"/>
              <a:pathLst>
                <a:path w="18548" h="18034" extrusionOk="0">
                  <a:moveTo>
                    <a:pt x="8313" y="0"/>
                  </a:moveTo>
                  <a:cubicBezTo>
                    <a:pt x="5467" y="0"/>
                    <a:pt x="2956" y="1038"/>
                    <a:pt x="772" y="2611"/>
                  </a:cubicBezTo>
                  <a:cubicBezTo>
                    <a:pt x="772" y="2611"/>
                    <a:pt x="451" y="2836"/>
                    <a:pt x="1" y="3254"/>
                  </a:cubicBezTo>
                  <a:cubicBezTo>
                    <a:pt x="226" y="3414"/>
                    <a:pt x="1929" y="4379"/>
                    <a:pt x="5497" y="4379"/>
                  </a:cubicBezTo>
                  <a:cubicBezTo>
                    <a:pt x="9322" y="4379"/>
                    <a:pt x="14305" y="3800"/>
                    <a:pt x="14305" y="3800"/>
                  </a:cubicBezTo>
                  <a:lnTo>
                    <a:pt x="14305" y="3800"/>
                  </a:lnTo>
                  <a:cubicBezTo>
                    <a:pt x="14305" y="3800"/>
                    <a:pt x="12023" y="5954"/>
                    <a:pt x="11894" y="7497"/>
                  </a:cubicBezTo>
                  <a:cubicBezTo>
                    <a:pt x="11766" y="9072"/>
                    <a:pt x="12312" y="13058"/>
                    <a:pt x="13598" y="13765"/>
                  </a:cubicBezTo>
                  <a:cubicBezTo>
                    <a:pt x="14884" y="14472"/>
                    <a:pt x="13726" y="15758"/>
                    <a:pt x="14466" y="16883"/>
                  </a:cubicBezTo>
                  <a:cubicBezTo>
                    <a:pt x="14889" y="17556"/>
                    <a:pt x="15415" y="18033"/>
                    <a:pt x="16072" y="18033"/>
                  </a:cubicBezTo>
                  <a:cubicBezTo>
                    <a:pt x="16514" y="18033"/>
                    <a:pt x="17015" y="17818"/>
                    <a:pt x="17584" y="17301"/>
                  </a:cubicBezTo>
                  <a:cubicBezTo>
                    <a:pt x="17841" y="17076"/>
                    <a:pt x="18098" y="16658"/>
                    <a:pt x="18387" y="16079"/>
                  </a:cubicBezTo>
                  <a:cubicBezTo>
                    <a:pt x="18484" y="14761"/>
                    <a:pt x="18548" y="13379"/>
                    <a:pt x="18548" y="12093"/>
                  </a:cubicBezTo>
                  <a:cubicBezTo>
                    <a:pt x="18548" y="6693"/>
                    <a:pt x="17230" y="2322"/>
                    <a:pt x="12569" y="746"/>
                  </a:cubicBezTo>
                  <a:cubicBezTo>
                    <a:pt x="11075" y="231"/>
                    <a:pt x="9657" y="0"/>
                    <a:pt x="8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3419;p57"/>
            <p:cNvSpPr/>
            <p:nvPr/>
          </p:nvSpPr>
          <p:spPr>
            <a:xfrm>
              <a:off x="4253975" y="3168075"/>
              <a:ext cx="549700" cy="1193400"/>
            </a:xfrm>
            <a:custGeom>
              <a:avLst/>
              <a:gdLst/>
              <a:ahLst/>
              <a:cxnLst/>
              <a:rect l="l" t="t" r="r" b="b"/>
              <a:pathLst>
                <a:path w="21988" h="47736" extrusionOk="0">
                  <a:moveTo>
                    <a:pt x="3829" y="2675"/>
                  </a:moveTo>
                  <a:cubicBezTo>
                    <a:pt x="3829" y="2675"/>
                    <a:pt x="3829" y="2675"/>
                    <a:pt x="3829" y="2675"/>
                  </a:cubicBezTo>
                  <a:lnTo>
                    <a:pt x="3829" y="2675"/>
                  </a:lnTo>
                  <a:lnTo>
                    <a:pt x="3829" y="2675"/>
                  </a:lnTo>
                  <a:close/>
                  <a:moveTo>
                    <a:pt x="11540" y="547"/>
                  </a:moveTo>
                  <a:cubicBezTo>
                    <a:pt x="12826" y="547"/>
                    <a:pt x="14208" y="772"/>
                    <a:pt x="15687" y="1254"/>
                  </a:cubicBezTo>
                  <a:cubicBezTo>
                    <a:pt x="17937" y="2058"/>
                    <a:pt x="19351" y="3472"/>
                    <a:pt x="20251" y="5401"/>
                  </a:cubicBezTo>
                  <a:cubicBezTo>
                    <a:pt x="21151" y="7298"/>
                    <a:pt x="21473" y="9708"/>
                    <a:pt x="21473" y="12376"/>
                  </a:cubicBezTo>
                  <a:cubicBezTo>
                    <a:pt x="21473" y="15044"/>
                    <a:pt x="21216" y="18034"/>
                    <a:pt x="20959" y="20348"/>
                  </a:cubicBezTo>
                  <a:cubicBezTo>
                    <a:pt x="20830" y="21506"/>
                    <a:pt x="20701" y="22470"/>
                    <a:pt x="20605" y="23177"/>
                  </a:cubicBezTo>
                  <a:cubicBezTo>
                    <a:pt x="20508" y="23884"/>
                    <a:pt x="20444" y="24270"/>
                    <a:pt x="20444" y="24270"/>
                  </a:cubicBezTo>
                  <a:lnTo>
                    <a:pt x="20444" y="24302"/>
                  </a:lnTo>
                  <a:cubicBezTo>
                    <a:pt x="20444" y="24302"/>
                    <a:pt x="20412" y="24816"/>
                    <a:pt x="20380" y="25652"/>
                  </a:cubicBezTo>
                  <a:cubicBezTo>
                    <a:pt x="20251" y="28159"/>
                    <a:pt x="19930" y="33399"/>
                    <a:pt x="19705" y="35360"/>
                  </a:cubicBezTo>
                  <a:cubicBezTo>
                    <a:pt x="19705" y="35649"/>
                    <a:pt x="19544" y="36067"/>
                    <a:pt x="19351" y="36549"/>
                  </a:cubicBezTo>
                  <a:cubicBezTo>
                    <a:pt x="18612" y="38253"/>
                    <a:pt x="16876" y="40889"/>
                    <a:pt x="15205" y="43107"/>
                  </a:cubicBezTo>
                  <a:cubicBezTo>
                    <a:pt x="14369" y="44232"/>
                    <a:pt x="13565" y="45260"/>
                    <a:pt x="12858" y="46000"/>
                  </a:cubicBezTo>
                  <a:cubicBezTo>
                    <a:pt x="12537" y="46353"/>
                    <a:pt x="12215" y="46675"/>
                    <a:pt x="11990" y="46868"/>
                  </a:cubicBezTo>
                  <a:cubicBezTo>
                    <a:pt x="11862" y="46996"/>
                    <a:pt x="11733" y="47060"/>
                    <a:pt x="11669" y="47125"/>
                  </a:cubicBezTo>
                  <a:cubicBezTo>
                    <a:pt x="11595" y="47174"/>
                    <a:pt x="11539" y="47205"/>
                    <a:pt x="11503" y="47216"/>
                  </a:cubicBezTo>
                  <a:lnTo>
                    <a:pt x="11503" y="47216"/>
                  </a:lnTo>
                  <a:cubicBezTo>
                    <a:pt x="11487" y="47198"/>
                    <a:pt x="11433" y="47136"/>
                    <a:pt x="11379" y="47028"/>
                  </a:cubicBezTo>
                  <a:cubicBezTo>
                    <a:pt x="11251" y="46835"/>
                    <a:pt x="11122" y="46482"/>
                    <a:pt x="10994" y="46032"/>
                  </a:cubicBezTo>
                  <a:cubicBezTo>
                    <a:pt x="10512" y="44457"/>
                    <a:pt x="10094" y="41660"/>
                    <a:pt x="9804" y="39281"/>
                  </a:cubicBezTo>
                  <a:cubicBezTo>
                    <a:pt x="9644" y="38092"/>
                    <a:pt x="9547" y="36999"/>
                    <a:pt x="9451" y="36196"/>
                  </a:cubicBezTo>
                  <a:cubicBezTo>
                    <a:pt x="9387" y="35424"/>
                    <a:pt x="9322" y="34910"/>
                    <a:pt x="9322" y="34910"/>
                  </a:cubicBezTo>
                  <a:cubicBezTo>
                    <a:pt x="9322" y="34845"/>
                    <a:pt x="9290" y="34781"/>
                    <a:pt x="9226" y="34749"/>
                  </a:cubicBezTo>
                  <a:cubicBezTo>
                    <a:pt x="9161" y="34685"/>
                    <a:pt x="9097" y="34685"/>
                    <a:pt x="9001" y="34685"/>
                  </a:cubicBezTo>
                  <a:cubicBezTo>
                    <a:pt x="8711" y="34749"/>
                    <a:pt x="8422" y="34781"/>
                    <a:pt x="8101" y="34781"/>
                  </a:cubicBezTo>
                  <a:cubicBezTo>
                    <a:pt x="6879" y="34781"/>
                    <a:pt x="5529" y="34299"/>
                    <a:pt x="4436" y="33592"/>
                  </a:cubicBezTo>
                  <a:cubicBezTo>
                    <a:pt x="3343" y="32917"/>
                    <a:pt x="2475" y="31952"/>
                    <a:pt x="2186" y="31085"/>
                  </a:cubicBezTo>
                  <a:cubicBezTo>
                    <a:pt x="2025" y="30635"/>
                    <a:pt x="1833" y="29574"/>
                    <a:pt x="1672" y="28192"/>
                  </a:cubicBezTo>
                  <a:cubicBezTo>
                    <a:pt x="1093" y="24013"/>
                    <a:pt x="547" y="16684"/>
                    <a:pt x="547" y="12151"/>
                  </a:cubicBezTo>
                  <a:cubicBezTo>
                    <a:pt x="547" y="11412"/>
                    <a:pt x="547" y="10769"/>
                    <a:pt x="579" y="10191"/>
                  </a:cubicBezTo>
                  <a:cubicBezTo>
                    <a:pt x="740" y="7651"/>
                    <a:pt x="1608" y="5883"/>
                    <a:pt x="2475" y="4758"/>
                  </a:cubicBezTo>
                  <a:cubicBezTo>
                    <a:pt x="2893" y="4180"/>
                    <a:pt x="3311" y="3762"/>
                    <a:pt x="3601" y="3505"/>
                  </a:cubicBezTo>
                  <a:cubicBezTo>
                    <a:pt x="3761" y="3376"/>
                    <a:pt x="3890" y="3280"/>
                    <a:pt x="3986" y="3215"/>
                  </a:cubicBezTo>
                  <a:lnTo>
                    <a:pt x="4083" y="3151"/>
                  </a:lnTo>
                  <a:lnTo>
                    <a:pt x="4115" y="3151"/>
                  </a:lnTo>
                  <a:lnTo>
                    <a:pt x="4115" y="3119"/>
                  </a:lnTo>
                  <a:cubicBezTo>
                    <a:pt x="6268" y="1576"/>
                    <a:pt x="8744" y="547"/>
                    <a:pt x="11540" y="547"/>
                  </a:cubicBezTo>
                  <a:close/>
                  <a:moveTo>
                    <a:pt x="11540" y="1"/>
                  </a:moveTo>
                  <a:cubicBezTo>
                    <a:pt x="8631" y="1"/>
                    <a:pt x="6039" y="1082"/>
                    <a:pt x="3829" y="2675"/>
                  </a:cubicBezTo>
                  <a:lnTo>
                    <a:pt x="3826" y="2669"/>
                  </a:lnTo>
                  <a:cubicBezTo>
                    <a:pt x="3793" y="2701"/>
                    <a:pt x="2925" y="3215"/>
                    <a:pt x="2025" y="4437"/>
                  </a:cubicBezTo>
                  <a:cubicBezTo>
                    <a:pt x="1125" y="5626"/>
                    <a:pt x="193" y="7491"/>
                    <a:pt x="65" y="10191"/>
                  </a:cubicBezTo>
                  <a:cubicBezTo>
                    <a:pt x="32" y="10737"/>
                    <a:pt x="0" y="11412"/>
                    <a:pt x="0" y="12151"/>
                  </a:cubicBezTo>
                  <a:cubicBezTo>
                    <a:pt x="0" y="15205"/>
                    <a:pt x="257" y="19480"/>
                    <a:pt x="579" y="23209"/>
                  </a:cubicBezTo>
                  <a:cubicBezTo>
                    <a:pt x="772" y="25106"/>
                    <a:pt x="933" y="26842"/>
                    <a:pt x="1125" y="28256"/>
                  </a:cubicBezTo>
                  <a:cubicBezTo>
                    <a:pt x="1318" y="29670"/>
                    <a:pt x="1511" y="30731"/>
                    <a:pt x="1672" y="31245"/>
                  </a:cubicBezTo>
                  <a:cubicBezTo>
                    <a:pt x="2025" y="32306"/>
                    <a:pt x="2958" y="33303"/>
                    <a:pt x="4147" y="34042"/>
                  </a:cubicBezTo>
                  <a:cubicBezTo>
                    <a:pt x="5336" y="34813"/>
                    <a:pt x="6751" y="35296"/>
                    <a:pt x="8101" y="35328"/>
                  </a:cubicBezTo>
                  <a:cubicBezTo>
                    <a:pt x="8354" y="35328"/>
                    <a:pt x="8591" y="35311"/>
                    <a:pt x="8836" y="35266"/>
                  </a:cubicBezTo>
                  <a:lnTo>
                    <a:pt x="8836" y="35266"/>
                  </a:lnTo>
                  <a:cubicBezTo>
                    <a:pt x="8917" y="36116"/>
                    <a:pt x="9173" y="38690"/>
                    <a:pt x="9515" y="41242"/>
                  </a:cubicBezTo>
                  <a:cubicBezTo>
                    <a:pt x="9740" y="42817"/>
                    <a:pt x="10029" y="44392"/>
                    <a:pt x="10319" y="45582"/>
                  </a:cubicBezTo>
                  <a:cubicBezTo>
                    <a:pt x="10447" y="46193"/>
                    <a:pt x="10608" y="46675"/>
                    <a:pt x="10769" y="47060"/>
                  </a:cubicBezTo>
                  <a:cubicBezTo>
                    <a:pt x="10865" y="47221"/>
                    <a:pt x="10929" y="47382"/>
                    <a:pt x="11058" y="47510"/>
                  </a:cubicBezTo>
                  <a:cubicBezTo>
                    <a:pt x="11090" y="47575"/>
                    <a:pt x="11154" y="47639"/>
                    <a:pt x="11251" y="47671"/>
                  </a:cubicBezTo>
                  <a:cubicBezTo>
                    <a:pt x="11315" y="47703"/>
                    <a:pt x="11412" y="47735"/>
                    <a:pt x="11508" y="47735"/>
                  </a:cubicBezTo>
                  <a:lnTo>
                    <a:pt x="11604" y="47735"/>
                  </a:lnTo>
                  <a:cubicBezTo>
                    <a:pt x="11733" y="47703"/>
                    <a:pt x="11862" y="47639"/>
                    <a:pt x="11990" y="47543"/>
                  </a:cubicBezTo>
                  <a:cubicBezTo>
                    <a:pt x="12505" y="47189"/>
                    <a:pt x="13212" y="46450"/>
                    <a:pt x="14047" y="45453"/>
                  </a:cubicBezTo>
                  <a:cubicBezTo>
                    <a:pt x="15301" y="43942"/>
                    <a:pt x="16780" y="41949"/>
                    <a:pt x="18001" y="40053"/>
                  </a:cubicBezTo>
                  <a:cubicBezTo>
                    <a:pt x="18612" y="39121"/>
                    <a:pt x="19126" y="38221"/>
                    <a:pt x="19544" y="37417"/>
                  </a:cubicBezTo>
                  <a:cubicBezTo>
                    <a:pt x="19930" y="36613"/>
                    <a:pt x="20187" y="35938"/>
                    <a:pt x="20251" y="35424"/>
                  </a:cubicBezTo>
                  <a:cubicBezTo>
                    <a:pt x="20530" y="32882"/>
                    <a:pt x="20959" y="24931"/>
                    <a:pt x="20989" y="24366"/>
                  </a:cubicBezTo>
                  <a:lnTo>
                    <a:pt x="20989" y="24366"/>
                  </a:lnTo>
                  <a:lnTo>
                    <a:pt x="20991" y="24366"/>
                  </a:lnTo>
                  <a:cubicBezTo>
                    <a:pt x="20991" y="24366"/>
                    <a:pt x="21987" y="17809"/>
                    <a:pt x="21987" y="12376"/>
                  </a:cubicBezTo>
                  <a:cubicBezTo>
                    <a:pt x="21987" y="9644"/>
                    <a:pt x="21666" y="7169"/>
                    <a:pt x="20734" y="5176"/>
                  </a:cubicBezTo>
                  <a:cubicBezTo>
                    <a:pt x="19801" y="3151"/>
                    <a:pt x="18258" y="1576"/>
                    <a:pt x="15848" y="772"/>
                  </a:cubicBezTo>
                  <a:cubicBezTo>
                    <a:pt x="14337" y="258"/>
                    <a:pt x="12890" y="1"/>
                    <a:pt x="1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3420;p57"/>
            <p:cNvSpPr/>
            <p:nvPr/>
          </p:nvSpPr>
          <p:spPr>
            <a:xfrm>
              <a:off x="4706400" y="3568950"/>
              <a:ext cx="116550" cy="215550"/>
            </a:xfrm>
            <a:custGeom>
              <a:avLst/>
              <a:gdLst/>
              <a:ahLst/>
              <a:cxnLst/>
              <a:rect l="l" t="t" r="r" b="b"/>
              <a:pathLst>
                <a:path w="4662" h="8622" extrusionOk="0">
                  <a:moveTo>
                    <a:pt x="3089" y="1"/>
                  </a:moveTo>
                  <a:cubicBezTo>
                    <a:pt x="1847" y="1"/>
                    <a:pt x="1" y="2899"/>
                    <a:pt x="1" y="2899"/>
                  </a:cubicBezTo>
                  <a:lnTo>
                    <a:pt x="1319" y="7849"/>
                  </a:lnTo>
                  <a:cubicBezTo>
                    <a:pt x="1550" y="8377"/>
                    <a:pt x="1849" y="8621"/>
                    <a:pt x="2171" y="8621"/>
                  </a:cubicBezTo>
                  <a:cubicBezTo>
                    <a:pt x="2654" y="8621"/>
                    <a:pt x="3190" y="8074"/>
                    <a:pt x="3633" y="7110"/>
                  </a:cubicBezTo>
                  <a:cubicBezTo>
                    <a:pt x="4372" y="5503"/>
                    <a:pt x="4662" y="1002"/>
                    <a:pt x="3504" y="135"/>
                  </a:cubicBezTo>
                  <a:cubicBezTo>
                    <a:pt x="3377" y="42"/>
                    <a:pt x="3238" y="1"/>
                    <a:pt x="30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3421;p57"/>
            <p:cNvSpPr/>
            <p:nvPr/>
          </p:nvSpPr>
          <p:spPr>
            <a:xfrm>
              <a:off x="4700775" y="3561850"/>
              <a:ext cx="118975" cy="229050"/>
            </a:xfrm>
            <a:custGeom>
              <a:avLst/>
              <a:gdLst/>
              <a:ahLst/>
              <a:cxnLst/>
              <a:rect l="l" t="t" r="r" b="b"/>
              <a:pathLst>
                <a:path w="4759" h="9162" extrusionOk="0">
                  <a:moveTo>
                    <a:pt x="3312" y="1"/>
                  </a:moveTo>
                  <a:cubicBezTo>
                    <a:pt x="2894" y="1"/>
                    <a:pt x="2508" y="226"/>
                    <a:pt x="2154" y="515"/>
                  </a:cubicBezTo>
                  <a:cubicBezTo>
                    <a:pt x="1576" y="965"/>
                    <a:pt x="1061" y="1576"/>
                    <a:pt x="676" y="2090"/>
                  </a:cubicBezTo>
                  <a:cubicBezTo>
                    <a:pt x="258" y="2604"/>
                    <a:pt x="1" y="3022"/>
                    <a:pt x="1" y="3022"/>
                  </a:cubicBezTo>
                  <a:lnTo>
                    <a:pt x="451" y="3312"/>
                  </a:lnTo>
                  <a:cubicBezTo>
                    <a:pt x="451" y="3312"/>
                    <a:pt x="483" y="3279"/>
                    <a:pt x="515" y="3215"/>
                  </a:cubicBezTo>
                  <a:cubicBezTo>
                    <a:pt x="708" y="2926"/>
                    <a:pt x="1190" y="2251"/>
                    <a:pt x="1736" y="1640"/>
                  </a:cubicBezTo>
                  <a:cubicBezTo>
                    <a:pt x="2026" y="1319"/>
                    <a:pt x="2315" y="1061"/>
                    <a:pt x="2604" y="836"/>
                  </a:cubicBezTo>
                  <a:cubicBezTo>
                    <a:pt x="2862" y="644"/>
                    <a:pt x="3119" y="547"/>
                    <a:pt x="3312" y="547"/>
                  </a:cubicBezTo>
                  <a:cubicBezTo>
                    <a:pt x="3408" y="547"/>
                    <a:pt x="3472" y="579"/>
                    <a:pt x="3569" y="611"/>
                  </a:cubicBezTo>
                  <a:cubicBezTo>
                    <a:pt x="3762" y="772"/>
                    <a:pt x="3954" y="1126"/>
                    <a:pt x="4051" y="1640"/>
                  </a:cubicBezTo>
                  <a:cubicBezTo>
                    <a:pt x="4179" y="2154"/>
                    <a:pt x="4244" y="2797"/>
                    <a:pt x="4244" y="3472"/>
                  </a:cubicBezTo>
                  <a:cubicBezTo>
                    <a:pt x="4244" y="4179"/>
                    <a:pt x="4179" y="4951"/>
                    <a:pt x="4051" y="5626"/>
                  </a:cubicBezTo>
                  <a:cubicBezTo>
                    <a:pt x="3954" y="6301"/>
                    <a:pt x="3794" y="6912"/>
                    <a:pt x="3601" y="7297"/>
                  </a:cubicBezTo>
                  <a:cubicBezTo>
                    <a:pt x="3408" y="7747"/>
                    <a:pt x="3183" y="8101"/>
                    <a:pt x="2958" y="8326"/>
                  </a:cubicBezTo>
                  <a:cubicBezTo>
                    <a:pt x="2733" y="8551"/>
                    <a:pt x="2540" y="8648"/>
                    <a:pt x="2411" y="8648"/>
                  </a:cubicBezTo>
                  <a:cubicBezTo>
                    <a:pt x="2315" y="8648"/>
                    <a:pt x="2219" y="8615"/>
                    <a:pt x="2090" y="8519"/>
                  </a:cubicBezTo>
                  <a:cubicBezTo>
                    <a:pt x="1994" y="8423"/>
                    <a:pt x="1897" y="8262"/>
                    <a:pt x="1769" y="8037"/>
                  </a:cubicBezTo>
                  <a:lnTo>
                    <a:pt x="1286" y="8230"/>
                  </a:lnTo>
                  <a:cubicBezTo>
                    <a:pt x="1415" y="8519"/>
                    <a:pt x="1576" y="8744"/>
                    <a:pt x="1769" y="8905"/>
                  </a:cubicBezTo>
                  <a:cubicBezTo>
                    <a:pt x="1929" y="9065"/>
                    <a:pt x="2154" y="9162"/>
                    <a:pt x="2411" y="9162"/>
                  </a:cubicBezTo>
                  <a:cubicBezTo>
                    <a:pt x="2733" y="9162"/>
                    <a:pt x="3054" y="8969"/>
                    <a:pt x="3344" y="8712"/>
                  </a:cubicBezTo>
                  <a:cubicBezTo>
                    <a:pt x="3633" y="8423"/>
                    <a:pt x="3890" y="8005"/>
                    <a:pt x="4115" y="7522"/>
                  </a:cubicBezTo>
                  <a:cubicBezTo>
                    <a:pt x="4308" y="7072"/>
                    <a:pt x="4469" y="6430"/>
                    <a:pt x="4597" y="5722"/>
                  </a:cubicBezTo>
                  <a:cubicBezTo>
                    <a:pt x="4694" y="5015"/>
                    <a:pt x="4758" y="4212"/>
                    <a:pt x="4758" y="3472"/>
                  </a:cubicBezTo>
                  <a:cubicBezTo>
                    <a:pt x="4758" y="2765"/>
                    <a:pt x="4726" y="2090"/>
                    <a:pt x="4565" y="1511"/>
                  </a:cubicBezTo>
                  <a:cubicBezTo>
                    <a:pt x="4437" y="965"/>
                    <a:pt x="4244" y="483"/>
                    <a:pt x="3890" y="194"/>
                  </a:cubicBezTo>
                  <a:cubicBezTo>
                    <a:pt x="3697" y="65"/>
                    <a:pt x="3504" y="1"/>
                    <a:pt x="3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3422;p57"/>
            <p:cNvSpPr/>
            <p:nvPr/>
          </p:nvSpPr>
          <p:spPr>
            <a:xfrm>
              <a:off x="4340750" y="3605550"/>
              <a:ext cx="114950" cy="202225"/>
            </a:xfrm>
            <a:custGeom>
              <a:avLst/>
              <a:gdLst/>
              <a:ahLst/>
              <a:cxnLst/>
              <a:rect l="l" t="t" r="r" b="b"/>
              <a:pathLst>
                <a:path w="4598" h="8089" extrusionOk="0">
                  <a:moveTo>
                    <a:pt x="1349" y="0"/>
                  </a:moveTo>
                  <a:cubicBezTo>
                    <a:pt x="1235" y="0"/>
                    <a:pt x="1144" y="87"/>
                    <a:pt x="1094" y="213"/>
                  </a:cubicBezTo>
                  <a:cubicBezTo>
                    <a:pt x="1094" y="213"/>
                    <a:pt x="837" y="1339"/>
                    <a:pt x="547" y="2689"/>
                  </a:cubicBezTo>
                  <a:cubicBezTo>
                    <a:pt x="290" y="4039"/>
                    <a:pt x="1" y="5614"/>
                    <a:pt x="1" y="6546"/>
                  </a:cubicBezTo>
                  <a:cubicBezTo>
                    <a:pt x="1" y="6803"/>
                    <a:pt x="1" y="7028"/>
                    <a:pt x="97" y="7221"/>
                  </a:cubicBezTo>
                  <a:cubicBezTo>
                    <a:pt x="290" y="7575"/>
                    <a:pt x="644" y="7767"/>
                    <a:pt x="1030" y="7896"/>
                  </a:cubicBezTo>
                  <a:cubicBezTo>
                    <a:pt x="1415" y="8025"/>
                    <a:pt x="1865" y="8089"/>
                    <a:pt x="2347" y="8089"/>
                  </a:cubicBezTo>
                  <a:cubicBezTo>
                    <a:pt x="3119" y="8057"/>
                    <a:pt x="3890" y="7928"/>
                    <a:pt x="4405" y="7639"/>
                  </a:cubicBezTo>
                  <a:cubicBezTo>
                    <a:pt x="4533" y="7575"/>
                    <a:pt x="4598" y="7382"/>
                    <a:pt x="4501" y="7253"/>
                  </a:cubicBezTo>
                  <a:cubicBezTo>
                    <a:pt x="4458" y="7167"/>
                    <a:pt x="4373" y="7125"/>
                    <a:pt x="4282" y="7125"/>
                  </a:cubicBezTo>
                  <a:cubicBezTo>
                    <a:pt x="4237" y="7125"/>
                    <a:pt x="4190" y="7135"/>
                    <a:pt x="4148" y="7157"/>
                  </a:cubicBezTo>
                  <a:cubicBezTo>
                    <a:pt x="3762" y="7382"/>
                    <a:pt x="3023" y="7542"/>
                    <a:pt x="2347" y="7542"/>
                  </a:cubicBezTo>
                  <a:cubicBezTo>
                    <a:pt x="1930" y="7542"/>
                    <a:pt x="1512" y="7478"/>
                    <a:pt x="1190" y="7382"/>
                  </a:cubicBezTo>
                  <a:cubicBezTo>
                    <a:pt x="869" y="7285"/>
                    <a:pt x="644" y="7125"/>
                    <a:pt x="580" y="6996"/>
                  </a:cubicBezTo>
                  <a:cubicBezTo>
                    <a:pt x="580" y="6964"/>
                    <a:pt x="547" y="6771"/>
                    <a:pt x="547" y="6546"/>
                  </a:cubicBezTo>
                  <a:cubicBezTo>
                    <a:pt x="547" y="5710"/>
                    <a:pt x="805" y="4135"/>
                    <a:pt x="1094" y="2785"/>
                  </a:cubicBezTo>
                  <a:cubicBezTo>
                    <a:pt x="1222" y="2110"/>
                    <a:pt x="1351" y="1499"/>
                    <a:pt x="1447" y="1049"/>
                  </a:cubicBezTo>
                  <a:cubicBezTo>
                    <a:pt x="1576" y="599"/>
                    <a:pt x="1640" y="342"/>
                    <a:pt x="1640" y="342"/>
                  </a:cubicBezTo>
                  <a:cubicBezTo>
                    <a:pt x="1672" y="181"/>
                    <a:pt x="1576" y="53"/>
                    <a:pt x="1447" y="21"/>
                  </a:cubicBezTo>
                  <a:cubicBezTo>
                    <a:pt x="1413" y="7"/>
                    <a:pt x="1380" y="0"/>
                    <a:pt x="1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3423;p57"/>
            <p:cNvSpPr/>
            <p:nvPr/>
          </p:nvSpPr>
          <p:spPr>
            <a:xfrm>
              <a:off x="4360050" y="3835075"/>
              <a:ext cx="135825" cy="28150"/>
            </a:xfrm>
            <a:custGeom>
              <a:avLst/>
              <a:gdLst/>
              <a:ahLst/>
              <a:cxnLst/>
              <a:rect l="l" t="t" r="r" b="b"/>
              <a:pathLst>
                <a:path w="5433" h="1126" extrusionOk="0">
                  <a:moveTo>
                    <a:pt x="5117" y="1"/>
                  </a:moveTo>
                  <a:cubicBezTo>
                    <a:pt x="5072" y="1"/>
                    <a:pt x="5026" y="12"/>
                    <a:pt x="4983" y="33"/>
                  </a:cubicBezTo>
                  <a:cubicBezTo>
                    <a:pt x="4276" y="451"/>
                    <a:pt x="3408" y="612"/>
                    <a:pt x="2604" y="612"/>
                  </a:cubicBezTo>
                  <a:cubicBezTo>
                    <a:pt x="1993" y="612"/>
                    <a:pt x="1447" y="515"/>
                    <a:pt x="1029" y="451"/>
                  </a:cubicBezTo>
                  <a:cubicBezTo>
                    <a:pt x="836" y="419"/>
                    <a:pt x="675" y="354"/>
                    <a:pt x="547" y="354"/>
                  </a:cubicBezTo>
                  <a:cubicBezTo>
                    <a:pt x="483" y="322"/>
                    <a:pt x="450" y="322"/>
                    <a:pt x="418" y="290"/>
                  </a:cubicBezTo>
                  <a:lnTo>
                    <a:pt x="386" y="290"/>
                  </a:lnTo>
                  <a:cubicBezTo>
                    <a:pt x="359" y="285"/>
                    <a:pt x="333" y="282"/>
                    <a:pt x="309" y="282"/>
                  </a:cubicBezTo>
                  <a:cubicBezTo>
                    <a:pt x="185" y="282"/>
                    <a:pt x="91" y="349"/>
                    <a:pt x="65" y="483"/>
                  </a:cubicBezTo>
                  <a:cubicBezTo>
                    <a:pt x="0" y="612"/>
                    <a:pt x="97" y="772"/>
                    <a:pt x="225" y="804"/>
                  </a:cubicBezTo>
                  <a:cubicBezTo>
                    <a:pt x="258" y="804"/>
                    <a:pt x="1318" y="1126"/>
                    <a:pt x="2604" y="1126"/>
                  </a:cubicBezTo>
                  <a:cubicBezTo>
                    <a:pt x="3472" y="1126"/>
                    <a:pt x="4436" y="997"/>
                    <a:pt x="5240" y="483"/>
                  </a:cubicBezTo>
                  <a:cubicBezTo>
                    <a:pt x="5369" y="419"/>
                    <a:pt x="5433" y="258"/>
                    <a:pt x="5336" y="129"/>
                  </a:cubicBezTo>
                  <a:cubicBezTo>
                    <a:pt x="5294" y="44"/>
                    <a:pt x="5208" y="1"/>
                    <a:pt x="5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3424;p57"/>
            <p:cNvSpPr/>
            <p:nvPr/>
          </p:nvSpPr>
          <p:spPr>
            <a:xfrm>
              <a:off x="4480600" y="3605250"/>
              <a:ext cx="28950" cy="57875"/>
            </a:xfrm>
            <a:custGeom>
              <a:avLst/>
              <a:gdLst/>
              <a:ahLst/>
              <a:cxnLst/>
              <a:rect l="l" t="t" r="r" b="b"/>
              <a:pathLst>
                <a:path w="1158" h="2315" extrusionOk="0">
                  <a:moveTo>
                    <a:pt x="579" y="0"/>
                  </a:moveTo>
                  <a:cubicBezTo>
                    <a:pt x="257" y="0"/>
                    <a:pt x="0" y="515"/>
                    <a:pt x="0" y="1158"/>
                  </a:cubicBezTo>
                  <a:cubicBezTo>
                    <a:pt x="0" y="1801"/>
                    <a:pt x="257" y="2315"/>
                    <a:pt x="579" y="2315"/>
                  </a:cubicBezTo>
                  <a:cubicBezTo>
                    <a:pt x="900" y="2315"/>
                    <a:pt x="1157" y="1801"/>
                    <a:pt x="1157" y="1158"/>
                  </a:cubicBezTo>
                  <a:cubicBezTo>
                    <a:pt x="1157" y="515"/>
                    <a:pt x="900"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3425;p57"/>
            <p:cNvSpPr/>
            <p:nvPr/>
          </p:nvSpPr>
          <p:spPr>
            <a:xfrm>
              <a:off x="4305400" y="3586775"/>
              <a:ext cx="29750" cy="57875"/>
            </a:xfrm>
            <a:custGeom>
              <a:avLst/>
              <a:gdLst/>
              <a:ahLst/>
              <a:cxnLst/>
              <a:rect l="l" t="t" r="r" b="b"/>
              <a:pathLst>
                <a:path w="1190" h="2315" extrusionOk="0">
                  <a:moveTo>
                    <a:pt x="611" y="0"/>
                  </a:moveTo>
                  <a:cubicBezTo>
                    <a:pt x="290" y="0"/>
                    <a:pt x="1" y="514"/>
                    <a:pt x="1" y="1157"/>
                  </a:cubicBezTo>
                  <a:cubicBezTo>
                    <a:pt x="1" y="1800"/>
                    <a:pt x="290" y="2315"/>
                    <a:pt x="611" y="2315"/>
                  </a:cubicBezTo>
                  <a:cubicBezTo>
                    <a:pt x="933" y="2315"/>
                    <a:pt x="1190" y="1800"/>
                    <a:pt x="1190" y="1157"/>
                  </a:cubicBezTo>
                  <a:cubicBezTo>
                    <a:pt x="1190" y="514"/>
                    <a:pt x="933"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3426;p57"/>
            <p:cNvSpPr/>
            <p:nvPr/>
          </p:nvSpPr>
          <p:spPr>
            <a:xfrm>
              <a:off x="4276475" y="3539350"/>
              <a:ext cx="94850" cy="24950"/>
            </a:xfrm>
            <a:custGeom>
              <a:avLst/>
              <a:gdLst/>
              <a:ahLst/>
              <a:cxnLst/>
              <a:rect l="l" t="t" r="r" b="b"/>
              <a:pathLst>
                <a:path w="3794" h="998" extrusionOk="0">
                  <a:moveTo>
                    <a:pt x="1833" y="1"/>
                  </a:moveTo>
                  <a:cubicBezTo>
                    <a:pt x="804" y="1"/>
                    <a:pt x="161" y="483"/>
                    <a:pt x="129" y="515"/>
                  </a:cubicBezTo>
                  <a:cubicBezTo>
                    <a:pt x="33" y="611"/>
                    <a:pt x="0" y="772"/>
                    <a:pt x="97" y="901"/>
                  </a:cubicBezTo>
                  <a:cubicBezTo>
                    <a:pt x="153" y="957"/>
                    <a:pt x="231" y="991"/>
                    <a:pt x="305" y="991"/>
                  </a:cubicBezTo>
                  <a:cubicBezTo>
                    <a:pt x="358" y="991"/>
                    <a:pt x="410" y="973"/>
                    <a:pt x="450" y="933"/>
                  </a:cubicBezTo>
                  <a:cubicBezTo>
                    <a:pt x="483" y="933"/>
                    <a:pt x="997" y="547"/>
                    <a:pt x="1833" y="547"/>
                  </a:cubicBezTo>
                  <a:cubicBezTo>
                    <a:pt x="2250" y="547"/>
                    <a:pt x="2797" y="644"/>
                    <a:pt x="3376" y="965"/>
                  </a:cubicBezTo>
                  <a:cubicBezTo>
                    <a:pt x="3418" y="986"/>
                    <a:pt x="3465" y="997"/>
                    <a:pt x="3510" y="997"/>
                  </a:cubicBezTo>
                  <a:cubicBezTo>
                    <a:pt x="3601" y="997"/>
                    <a:pt x="3686" y="954"/>
                    <a:pt x="3729" y="869"/>
                  </a:cubicBezTo>
                  <a:cubicBezTo>
                    <a:pt x="3793" y="740"/>
                    <a:pt x="3761" y="547"/>
                    <a:pt x="3633" y="483"/>
                  </a:cubicBezTo>
                  <a:cubicBezTo>
                    <a:pt x="2958" y="129"/>
                    <a:pt x="2347" y="1"/>
                    <a:pt x="1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3427;p57"/>
            <p:cNvSpPr/>
            <p:nvPr/>
          </p:nvSpPr>
          <p:spPr>
            <a:xfrm>
              <a:off x="4443625" y="3548200"/>
              <a:ext cx="135025" cy="38000"/>
            </a:xfrm>
            <a:custGeom>
              <a:avLst/>
              <a:gdLst/>
              <a:ahLst/>
              <a:cxnLst/>
              <a:rect l="l" t="t" r="r" b="b"/>
              <a:pathLst>
                <a:path w="5401" h="1520" extrusionOk="0">
                  <a:moveTo>
                    <a:pt x="2636" y="0"/>
                  </a:moveTo>
                  <a:cubicBezTo>
                    <a:pt x="1318" y="0"/>
                    <a:pt x="225" y="579"/>
                    <a:pt x="193" y="579"/>
                  </a:cubicBezTo>
                  <a:cubicBezTo>
                    <a:pt x="65" y="643"/>
                    <a:pt x="0" y="804"/>
                    <a:pt x="65" y="932"/>
                  </a:cubicBezTo>
                  <a:cubicBezTo>
                    <a:pt x="112" y="1027"/>
                    <a:pt x="211" y="1086"/>
                    <a:pt x="310" y="1086"/>
                  </a:cubicBezTo>
                  <a:cubicBezTo>
                    <a:pt x="347" y="1086"/>
                    <a:pt x="384" y="1078"/>
                    <a:pt x="418" y="1061"/>
                  </a:cubicBezTo>
                  <a:lnTo>
                    <a:pt x="450" y="1061"/>
                  </a:lnTo>
                  <a:cubicBezTo>
                    <a:pt x="547" y="997"/>
                    <a:pt x="1543" y="547"/>
                    <a:pt x="2636" y="547"/>
                  </a:cubicBezTo>
                  <a:cubicBezTo>
                    <a:pt x="3408" y="547"/>
                    <a:pt x="4243" y="740"/>
                    <a:pt x="4919" y="1447"/>
                  </a:cubicBezTo>
                  <a:cubicBezTo>
                    <a:pt x="4983" y="1495"/>
                    <a:pt x="5055" y="1519"/>
                    <a:pt x="5123" y="1519"/>
                  </a:cubicBezTo>
                  <a:cubicBezTo>
                    <a:pt x="5192" y="1519"/>
                    <a:pt x="5256" y="1495"/>
                    <a:pt x="5304" y="1447"/>
                  </a:cubicBezTo>
                  <a:cubicBezTo>
                    <a:pt x="5401" y="1318"/>
                    <a:pt x="5401" y="1157"/>
                    <a:pt x="5304" y="1061"/>
                  </a:cubicBezTo>
                  <a:cubicBezTo>
                    <a:pt x="4501" y="257"/>
                    <a:pt x="3504" y="0"/>
                    <a:pt x="2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3428;p57"/>
            <p:cNvSpPr/>
            <p:nvPr/>
          </p:nvSpPr>
          <p:spPr>
            <a:xfrm>
              <a:off x="4481400" y="4034375"/>
              <a:ext cx="855050" cy="1335625"/>
            </a:xfrm>
            <a:custGeom>
              <a:avLst/>
              <a:gdLst/>
              <a:ahLst/>
              <a:cxnLst/>
              <a:rect l="l" t="t" r="r" b="b"/>
              <a:pathLst>
                <a:path w="34202" h="53425" extrusionOk="0">
                  <a:moveTo>
                    <a:pt x="14530" y="1"/>
                  </a:moveTo>
                  <a:lnTo>
                    <a:pt x="6236" y="5690"/>
                  </a:lnTo>
                  <a:cubicBezTo>
                    <a:pt x="6236" y="5690"/>
                    <a:pt x="6076" y="13855"/>
                    <a:pt x="4468" y="19384"/>
                  </a:cubicBezTo>
                  <a:cubicBezTo>
                    <a:pt x="2990" y="24559"/>
                    <a:pt x="322" y="50275"/>
                    <a:pt x="0" y="53425"/>
                  </a:cubicBezTo>
                  <a:lnTo>
                    <a:pt x="26809" y="53425"/>
                  </a:lnTo>
                  <a:cubicBezTo>
                    <a:pt x="27452" y="49760"/>
                    <a:pt x="33334" y="15366"/>
                    <a:pt x="33463" y="14273"/>
                  </a:cubicBezTo>
                  <a:cubicBezTo>
                    <a:pt x="33591" y="13116"/>
                    <a:pt x="34202" y="11219"/>
                    <a:pt x="33173" y="10930"/>
                  </a:cubicBezTo>
                  <a:cubicBezTo>
                    <a:pt x="32145" y="10640"/>
                    <a:pt x="14530" y="1"/>
                    <a:pt x="14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3429;p57"/>
            <p:cNvSpPr/>
            <p:nvPr/>
          </p:nvSpPr>
          <p:spPr>
            <a:xfrm>
              <a:off x="4474150" y="4027550"/>
              <a:ext cx="858300" cy="1348875"/>
            </a:xfrm>
            <a:custGeom>
              <a:avLst/>
              <a:gdLst/>
              <a:ahLst/>
              <a:cxnLst/>
              <a:rect l="l" t="t" r="r" b="b"/>
              <a:pathLst>
                <a:path w="34332" h="53955" extrusionOk="0">
                  <a:moveTo>
                    <a:pt x="14844" y="592"/>
                  </a:moveTo>
                  <a:lnTo>
                    <a:pt x="14844" y="592"/>
                  </a:lnTo>
                  <a:cubicBezTo>
                    <a:pt x="15659" y="1084"/>
                    <a:pt x="19592" y="3463"/>
                    <a:pt x="23627" y="5867"/>
                  </a:cubicBezTo>
                  <a:cubicBezTo>
                    <a:pt x="25877" y="7217"/>
                    <a:pt x="28192" y="8567"/>
                    <a:pt x="29992" y="9596"/>
                  </a:cubicBezTo>
                  <a:cubicBezTo>
                    <a:pt x="30892" y="10110"/>
                    <a:pt x="31663" y="10560"/>
                    <a:pt x="32242" y="10881"/>
                  </a:cubicBezTo>
                  <a:cubicBezTo>
                    <a:pt x="32531" y="11042"/>
                    <a:pt x="32788" y="11171"/>
                    <a:pt x="32949" y="11267"/>
                  </a:cubicBezTo>
                  <a:cubicBezTo>
                    <a:pt x="33142" y="11363"/>
                    <a:pt x="33270" y="11428"/>
                    <a:pt x="33399" y="11460"/>
                  </a:cubicBezTo>
                  <a:cubicBezTo>
                    <a:pt x="33528" y="11492"/>
                    <a:pt x="33624" y="11588"/>
                    <a:pt x="33688" y="11717"/>
                  </a:cubicBezTo>
                  <a:cubicBezTo>
                    <a:pt x="33753" y="11846"/>
                    <a:pt x="33785" y="12071"/>
                    <a:pt x="33785" y="12328"/>
                  </a:cubicBezTo>
                  <a:cubicBezTo>
                    <a:pt x="33785" y="12971"/>
                    <a:pt x="33560" y="13839"/>
                    <a:pt x="33495" y="14514"/>
                  </a:cubicBezTo>
                  <a:cubicBezTo>
                    <a:pt x="33463" y="14642"/>
                    <a:pt x="33367" y="15317"/>
                    <a:pt x="33174" y="16346"/>
                  </a:cubicBezTo>
                  <a:cubicBezTo>
                    <a:pt x="31977" y="23589"/>
                    <a:pt x="27572" y="49372"/>
                    <a:pt x="26880" y="53441"/>
                  </a:cubicBezTo>
                  <a:lnTo>
                    <a:pt x="577" y="53441"/>
                  </a:lnTo>
                  <a:cubicBezTo>
                    <a:pt x="785" y="51406"/>
                    <a:pt x="1494" y="44536"/>
                    <a:pt x="2347" y="37465"/>
                  </a:cubicBezTo>
                  <a:cubicBezTo>
                    <a:pt x="2797" y="33736"/>
                    <a:pt x="3280" y="29943"/>
                    <a:pt x="3762" y="26761"/>
                  </a:cubicBezTo>
                  <a:cubicBezTo>
                    <a:pt x="4212" y="23578"/>
                    <a:pt x="4662" y="20975"/>
                    <a:pt x="5015" y="19721"/>
                  </a:cubicBezTo>
                  <a:cubicBezTo>
                    <a:pt x="6529" y="14557"/>
                    <a:pt x="6755" y="7200"/>
                    <a:pt x="6781" y="6102"/>
                  </a:cubicBezTo>
                  <a:lnTo>
                    <a:pt x="6781" y="6102"/>
                  </a:lnTo>
                  <a:lnTo>
                    <a:pt x="14844" y="592"/>
                  </a:lnTo>
                  <a:close/>
                  <a:moveTo>
                    <a:pt x="14803" y="0"/>
                  </a:moveTo>
                  <a:cubicBezTo>
                    <a:pt x="14755" y="0"/>
                    <a:pt x="14707" y="16"/>
                    <a:pt x="14659" y="49"/>
                  </a:cubicBezTo>
                  <a:lnTo>
                    <a:pt x="6366" y="5738"/>
                  </a:lnTo>
                  <a:cubicBezTo>
                    <a:pt x="6301" y="5770"/>
                    <a:pt x="6237" y="5867"/>
                    <a:pt x="6237" y="5963"/>
                  </a:cubicBezTo>
                  <a:cubicBezTo>
                    <a:pt x="6237" y="5963"/>
                    <a:pt x="6237" y="6445"/>
                    <a:pt x="6205" y="7313"/>
                  </a:cubicBezTo>
                  <a:cubicBezTo>
                    <a:pt x="6076" y="9853"/>
                    <a:pt x="5690" y="15478"/>
                    <a:pt x="4501" y="19560"/>
                  </a:cubicBezTo>
                  <a:cubicBezTo>
                    <a:pt x="4115" y="20910"/>
                    <a:pt x="3698" y="23482"/>
                    <a:pt x="3215" y="26664"/>
                  </a:cubicBezTo>
                  <a:cubicBezTo>
                    <a:pt x="1833" y="36243"/>
                    <a:pt x="258" y="51287"/>
                    <a:pt x="33" y="53666"/>
                  </a:cubicBezTo>
                  <a:cubicBezTo>
                    <a:pt x="1" y="53730"/>
                    <a:pt x="33" y="53826"/>
                    <a:pt x="97" y="53891"/>
                  </a:cubicBezTo>
                  <a:cubicBezTo>
                    <a:pt x="129" y="53923"/>
                    <a:pt x="226" y="53955"/>
                    <a:pt x="290" y="53955"/>
                  </a:cubicBezTo>
                  <a:lnTo>
                    <a:pt x="27099" y="53955"/>
                  </a:lnTo>
                  <a:cubicBezTo>
                    <a:pt x="27227" y="53955"/>
                    <a:pt x="27356" y="53859"/>
                    <a:pt x="27356" y="53730"/>
                  </a:cubicBezTo>
                  <a:cubicBezTo>
                    <a:pt x="27677" y="51930"/>
                    <a:pt x="29317" y="42415"/>
                    <a:pt x="30892" y="33222"/>
                  </a:cubicBezTo>
                  <a:cubicBezTo>
                    <a:pt x="31663" y="28625"/>
                    <a:pt x="32435" y="24093"/>
                    <a:pt x="33013" y="20653"/>
                  </a:cubicBezTo>
                  <a:cubicBezTo>
                    <a:pt x="33303" y="18950"/>
                    <a:pt x="33528" y="17503"/>
                    <a:pt x="33720" y="16442"/>
                  </a:cubicBezTo>
                  <a:cubicBezTo>
                    <a:pt x="33881" y="15382"/>
                    <a:pt x="34010" y="14739"/>
                    <a:pt x="34010" y="14578"/>
                  </a:cubicBezTo>
                  <a:cubicBezTo>
                    <a:pt x="34106" y="13967"/>
                    <a:pt x="34299" y="13067"/>
                    <a:pt x="34331" y="12328"/>
                  </a:cubicBezTo>
                  <a:cubicBezTo>
                    <a:pt x="34331" y="12039"/>
                    <a:pt x="34267" y="11749"/>
                    <a:pt x="34170" y="11492"/>
                  </a:cubicBezTo>
                  <a:cubicBezTo>
                    <a:pt x="34042" y="11235"/>
                    <a:pt x="33849" y="11010"/>
                    <a:pt x="33528" y="10946"/>
                  </a:cubicBezTo>
                  <a:cubicBezTo>
                    <a:pt x="33528" y="10946"/>
                    <a:pt x="33367" y="10881"/>
                    <a:pt x="33206" y="10785"/>
                  </a:cubicBezTo>
                  <a:cubicBezTo>
                    <a:pt x="31824" y="10110"/>
                    <a:pt x="27259" y="7410"/>
                    <a:pt x="23048" y="4902"/>
                  </a:cubicBezTo>
                  <a:cubicBezTo>
                    <a:pt x="20927" y="3649"/>
                    <a:pt x="18902" y="2427"/>
                    <a:pt x="17423" y="1527"/>
                  </a:cubicBezTo>
                  <a:cubicBezTo>
                    <a:pt x="16684" y="1077"/>
                    <a:pt x="16073" y="724"/>
                    <a:pt x="15623" y="466"/>
                  </a:cubicBezTo>
                  <a:cubicBezTo>
                    <a:pt x="15205" y="209"/>
                    <a:pt x="14948" y="49"/>
                    <a:pt x="14948" y="49"/>
                  </a:cubicBezTo>
                  <a:cubicBezTo>
                    <a:pt x="14900" y="16"/>
                    <a:pt x="14852" y="0"/>
                    <a:pt x="14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3430;p57"/>
            <p:cNvSpPr/>
            <p:nvPr/>
          </p:nvSpPr>
          <p:spPr>
            <a:xfrm>
              <a:off x="4637300" y="3848750"/>
              <a:ext cx="257975" cy="516750"/>
            </a:xfrm>
            <a:custGeom>
              <a:avLst/>
              <a:gdLst/>
              <a:ahLst/>
              <a:cxnLst/>
              <a:rect l="l" t="t" r="r" b="b"/>
              <a:pathLst>
                <a:path w="10319" h="20670" extrusionOk="0">
                  <a:moveTo>
                    <a:pt x="9322" y="0"/>
                  </a:moveTo>
                  <a:lnTo>
                    <a:pt x="0" y="13115"/>
                  </a:lnTo>
                  <a:lnTo>
                    <a:pt x="2475" y="20669"/>
                  </a:lnTo>
                  <a:lnTo>
                    <a:pt x="10319" y="7586"/>
                  </a:lnTo>
                  <a:lnTo>
                    <a:pt x="9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3431;p57"/>
            <p:cNvSpPr/>
            <p:nvPr/>
          </p:nvSpPr>
          <p:spPr>
            <a:xfrm>
              <a:off x="4630050" y="3842025"/>
              <a:ext cx="272450" cy="530700"/>
            </a:xfrm>
            <a:custGeom>
              <a:avLst/>
              <a:gdLst/>
              <a:ahLst/>
              <a:cxnLst/>
              <a:rect l="l" t="t" r="r" b="b"/>
              <a:pathLst>
                <a:path w="10898" h="21228" extrusionOk="0">
                  <a:moveTo>
                    <a:pt x="9419" y="976"/>
                  </a:moveTo>
                  <a:lnTo>
                    <a:pt x="10351" y="7791"/>
                  </a:lnTo>
                  <a:lnTo>
                    <a:pt x="2830" y="20295"/>
                  </a:lnTo>
                  <a:lnTo>
                    <a:pt x="595" y="13433"/>
                  </a:lnTo>
                  <a:lnTo>
                    <a:pt x="9419" y="976"/>
                  </a:lnTo>
                  <a:close/>
                  <a:moveTo>
                    <a:pt x="9586" y="0"/>
                  </a:moveTo>
                  <a:cubicBezTo>
                    <a:pt x="9502" y="0"/>
                    <a:pt x="9435" y="36"/>
                    <a:pt x="9387" y="109"/>
                  </a:cubicBezTo>
                  <a:lnTo>
                    <a:pt x="65" y="13223"/>
                  </a:lnTo>
                  <a:cubicBezTo>
                    <a:pt x="1" y="13288"/>
                    <a:pt x="1" y="13384"/>
                    <a:pt x="33" y="13448"/>
                  </a:cubicBezTo>
                  <a:lnTo>
                    <a:pt x="2508" y="21035"/>
                  </a:lnTo>
                  <a:cubicBezTo>
                    <a:pt x="2540" y="21131"/>
                    <a:pt x="2637" y="21195"/>
                    <a:pt x="2733" y="21227"/>
                  </a:cubicBezTo>
                  <a:cubicBezTo>
                    <a:pt x="2830" y="21227"/>
                    <a:pt x="2926" y="21195"/>
                    <a:pt x="2990" y="21099"/>
                  </a:cubicBezTo>
                  <a:lnTo>
                    <a:pt x="10866" y="7984"/>
                  </a:lnTo>
                  <a:cubicBezTo>
                    <a:pt x="10898" y="7920"/>
                    <a:pt x="10898" y="7855"/>
                    <a:pt x="10898" y="7823"/>
                  </a:cubicBezTo>
                  <a:lnTo>
                    <a:pt x="9869" y="237"/>
                  </a:lnTo>
                  <a:cubicBezTo>
                    <a:pt x="9869" y="141"/>
                    <a:pt x="9773" y="44"/>
                    <a:pt x="9676" y="12"/>
                  </a:cubicBezTo>
                  <a:cubicBezTo>
                    <a:pt x="9644" y="4"/>
                    <a:pt x="9614" y="0"/>
                    <a:pt x="9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3432;p57"/>
            <p:cNvSpPr/>
            <p:nvPr/>
          </p:nvSpPr>
          <p:spPr>
            <a:xfrm>
              <a:off x="4855875" y="4281900"/>
              <a:ext cx="512725" cy="946675"/>
            </a:xfrm>
            <a:custGeom>
              <a:avLst/>
              <a:gdLst/>
              <a:ahLst/>
              <a:cxnLst/>
              <a:rect l="l" t="t" r="r" b="b"/>
              <a:pathLst>
                <a:path w="20509" h="37867" extrusionOk="0">
                  <a:moveTo>
                    <a:pt x="15558" y="0"/>
                  </a:moveTo>
                  <a:lnTo>
                    <a:pt x="5658" y="7715"/>
                  </a:lnTo>
                  <a:lnTo>
                    <a:pt x="1" y="27837"/>
                  </a:lnTo>
                  <a:lnTo>
                    <a:pt x="8294" y="37866"/>
                  </a:lnTo>
                  <a:cubicBezTo>
                    <a:pt x="8294" y="37866"/>
                    <a:pt x="15269" y="25041"/>
                    <a:pt x="17744" y="16330"/>
                  </a:cubicBezTo>
                  <a:cubicBezTo>
                    <a:pt x="20219" y="7586"/>
                    <a:pt x="20509" y="2765"/>
                    <a:pt x="18934" y="1768"/>
                  </a:cubicBezTo>
                  <a:cubicBezTo>
                    <a:pt x="17326" y="739"/>
                    <a:pt x="15558" y="0"/>
                    <a:pt x="15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 name="Google Shape;3433;p57"/>
            <p:cNvSpPr/>
            <p:nvPr/>
          </p:nvSpPr>
          <p:spPr>
            <a:xfrm>
              <a:off x="4848650" y="4276275"/>
              <a:ext cx="511925" cy="959025"/>
            </a:xfrm>
            <a:custGeom>
              <a:avLst/>
              <a:gdLst/>
              <a:ahLst/>
              <a:cxnLst/>
              <a:rect l="l" t="t" r="r" b="b"/>
              <a:pathLst>
                <a:path w="20477" h="38361" extrusionOk="0">
                  <a:moveTo>
                    <a:pt x="15976" y="0"/>
                  </a:moveTo>
                  <a:lnTo>
                    <a:pt x="15751" y="482"/>
                  </a:lnTo>
                  <a:cubicBezTo>
                    <a:pt x="15751" y="482"/>
                    <a:pt x="15847" y="514"/>
                    <a:pt x="16040" y="611"/>
                  </a:cubicBezTo>
                  <a:cubicBezTo>
                    <a:pt x="16619" y="868"/>
                    <a:pt x="17873" y="1447"/>
                    <a:pt x="19062" y="2218"/>
                  </a:cubicBezTo>
                  <a:cubicBezTo>
                    <a:pt x="19319" y="2379"/>
                    <a:pt x="19544" y="2668"/>
                    <a:pt x="19705" y="3182"/>
                  </a:cubicBezTo>
                  <a:cubicBezTo>
                    <a:pt x="19866" y="3665"/>
                    <a:pt x="19930" y="4307"/>
                    <a:pt x="19930" y="5143"/>
                  </a:cubicBezTo>
                  <a:cubicBezTo>
                    <a:pt x="19930" y="7554"/>
                    <a:pt x="19255" y="11315"/>
                    <a:pt x="17776" y="16458"/>
                  </a:cubicBezTo>
                  <a:cubicBezTo>
                    <a:pt x="16555" y="20798"/>
                    <a:pt x="14208" y="26198"/>
                    <a:pt x="12151" y="30473"/>
                  </a:cubicBezTo>
                  <a:cubicBezTo>
                    <a:pt x="11122" y="32627"/>
                    <a:pt x="10158" y="34491"/>
                    <a:pt x="9483" y="35841"/>
                  </a:cubicBezTo>
                  <a:cubicBezTo>
                    <a:pt x="9129" y="36516"/>
                    <a:pt x="8840" y="37031"/>
                    <a:pt x="8647" y="37416"/>
                  </a:cubicBezTo>
                  <a:cubicBezTo>
                    <a:pt x="8603" y="37497"/>
                    <a:pt x="8564" y="37569"/>
                    <a:pt x="8530" y="37633"/>
                  </a:cubicBezTo>
                  <a:lnTo>
                    <a:pt x="8530" y="37633"/>
                  </a:lnTo>
                  <a:lnTo>
                    <a:pt x="579" y="27998"/>
                  </a:lnTo>
                  <a:lnTo>
                    <a:pt x="6204" y="8036"/>
                  </a:lnTo>
                  <a:lnTo>
                    <a:pt x="5690" y="7876"/>
                  </a:lnTo>
                  <a:lnTo>
                    <a:pt x="32" y="27966"/>
                  </a:lnTo>
                  <a:cubicBezTo>
                    <a:pt x="0" y="28062"/>
                    <a:pt x="0" y="28159"/>
                    <a:pt x="65" y="28223"/>
                  </a:cubicBezTo>
                  <a:lnTo>
                    <a:pt x="8358" y="38252"/>
                  </a:lnTo>
                  <a:cubicBezTo>
                    <a:pt x="8406" y="38324"/>
                    <a:pt x="8472" y="38361"/>
                    <a:pt x="8543" y="38361"/>
                  </a:cubicBezTo>
                  <a:cubicBezTo>
                    <a:pt x="8567" y="38361"/>
                    <a:pt x="8591" y="38357"/>
                    <a:pt x="8615" y="38349"/>
                  </a:cubicBezTo>
                  <a:cubicBezTo>
                    <a:pt x="8679" y="38349"/>
                    <a:pt x="8776" y="38316"/>
                    <a:pt x="8808" y="38220"/>
                  </a:cubicBezTo>
                  <a:cubicBezTo>
                    <a:pt x="8808" y="38220"/>
                    <a:pt x="15815" y="25394"/>
                    <a:pt x="18290" y="16619"/>
                  </a:cubicBezTo>
                  <a:cubicBezTo>
                    <a:pt x="19769" y="11444"/>
                    <a:pt x="20476" y="7651"/>
                    <a:pt x="20476" y="5143"/>
                  </a:cubicBezTo>
                  <a:cubicBezTo>
                    <a:pt x="20476" y="4275"/>
                    <a:pt x="20380" y="3568"/>
                    <a:pt x="20219" y="2990"/>
                  </a:cubicBezTo>
                  <a:cubicBezTo>
                    <a:pt x="20026" y="2443"/>
                    <a:pt x="19737" y="1993"/>
                    <a:pt x="19351" y="1768"/>
                  </a:cubicBezTo>
                  <a:cubicBezTo>
                    <a:pt x="17712" y="707"/>
                    <a:pt x="15976" y="0"/>
                    <a:pt x="15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 name="Google Shape;3434;p57"/>
            <p:cNvSpPr/>
            <p:nvPr/>
          </p:nvSpPr>
          <p:spPr>
            <a:xfrm>
              <a:off x="4716850" y="4919150"/>
              <a:ext cx="404250" cy="407825"/>
            </a:xfrm>
            <a:custGeom>
              <a:avLst/>
              <a:gdLst/>
              <a:ahLst/>
              <a:cxnLst/>
              <a:rect l="l" t="t" r="r" b="b"/>
              <a:pathLst>
                <a:path w="16170" h="16313" extrusionOk="0">
                  <a:moveTo>
                    <a:pt x="5562" y="161"/>
                  </a:moveTo>
                  <a:cubicBezTo>
                    <a:pt x="5562" y="161"/>
                    <a:pt x="290" y="2765"/>
                    <a:pt x="161" y="4372"/>
                  </a:cubicBezTo>
                  <a:cubicBezTo>
                    <a:pt x="1" y="5980"/>
                    <a:pt x="4661" y="10930"/>
                    <a:pt x="5851" y="13116"/>
                  </a:cubicBezTo>
                  <a:cubicBezTo>
                    <a:pt x="6773" y="14857"/>
                    <a:pt x="7980" y="16313"/>
                    <a:pt x="9685" y="16313"/>
                  </a:cubicBezTo>
                  <a:cubicBezTo>
                    <a:pt x="10120" y="16313"/>
                    <a:pt x="10587" y="16218"/>
                    <a:pt x="11090" y="16009"/>
                  </a:cubicBezTo>
                  <a:cubicBezTo>
                    <a:pt x="13566" y="15012"/>
                    <a:pt x="16169" y="12248"/>
                    <a:pt x="16169" y="9773"/>
                  </a:cubicBezTo>
                  <a:cubicBezTo>
                    <a:pt x="16169" y="7298"/>
                    <a:pt x="12537" y="3504"/>
                    <a:pt x="9933" y="1737"/>
                  </a:cubicBezTo>
                  <a:cubicBezTo>
                    <a:pt x="7297" y="1"/>
                    <a:pt x="6429" y="290"/>
                    <a:pt x="5562" y="1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 name="Google Shape;3435;p57"/>
            <p:cNvSpPr/>
            <p:nvPr/>
          </p:nvSpPr>
          <p:spPr>
            <a:xfrm>
              <a:off x="4714450" y="4915950"/>
              <a:ext cx="413875" cy="417900"/>
            </a:xfrm>
            <a:custGeom>
              <a:avLst/>
              <a:gdLst/>
              <a:ahLst/>
              <a:cxnLst/>
              <a:rect l="l" t="t" r="r" b="b"/>
              <a:pathLst>
                <a:path w="16555" h="16716" extrusionOk="0">
                  <a:moveTo>
                    <a:pt x="5673" y="556"/>
                  </a:moveTo>
                  <a:cubicBezTo>
                    <a:pt x="6123" y="608"/>
                    <a:pt x="6527" y="588"/>
                    <a:pt x="7104" y="739"/>
                  </a:cubicBezTo>
                  <a:cubicBezTo>
                    <a:pt x="7715" y="900"/>
                    <a:pt x="8583" y="1254"/>
                    <a:pt x="9868" y="2090"/>
                  </a:cubicBezTo>
                  <a:cubicBezTo>
                    <a:pt x="11154" y="2957"/>
                    <a:pt x="12697" y="4340"/>
                    <a:pt x="13919" y="5786"/>
                  </a:cubicBezTo>
                  <a:cubicBezTo>
                    <a:pt x="14529" y="6493"/>
                    <a:pt x="15044" y="7265"/>
                    <a:pt x="15429" y="7972"/>
                  </a:cubicBezTo>
                  <a:cubicBezTo>
                    <a:pt x="15783" y="8679"/>
                    <a:pt x="16008" y="9322"/>
                    <a:pt x="16008" y="9901"/>
                  </a:cubicBezTo>
                  <a:cubicBezTo>
                    <a:pt x="16008" y="11026"/>
                    <a:pt x="15397" y="12311"/>
                    <a:pt x="14465" y="13404"/>
                  </a:cubicBezTo>
                  <a:cubicBezTo>
                    <a:pt x="13501" y="14497"/>
                    <a:pt x="12279" y="15430"/>
                    <a:pt x="11090" y="15912"/>
                  </a:cubicBezTo>
                  <a:cubicBezTo>
                    <a:pt x="10608" y="16105"/>
                    <a:pt x="10190" y="16169"/>
                    <a:pt x="9772" y="16169"/>
                  </a:cubicBezTo>
                  <a:cubicBezTo>
                    <a:pt x="9001" y="16169"/>
                    <a:pt x="8358" y="15847"/>
                    <a:pt x="7747" y="15301"/>
                  </a:cubicBezTo>
                  <a:cubicBezTo>
                    <a:pt x="7136" y="14754"/>
                    <a:pt x="6622" y="13983"/>
                    <a:pt x="6172" y="13115"/>
                  </a:cubicBezTo>
                  <a:cubicBezTo>
                    <a:pt x="5561" y="11990"/>
                    <a:pt x="4147" y="10254"/>
                    <a:pt x="2861" y="8583"/>
                  </a:cubicBezTo>
                  <a:cubicBezTo>
                    <a:pt x="2250" y="7715"/>
                    <a:pt x="1639" y="6911"/>
                    <a:pt x="1222" y="6204"/>
                  </a:cubicBezTo>
                  <a:cubicBezTo>
                    <a:pt x="997" y="5850"/>
                    <a:pt x="804" y="5529"/>
                    <a:pt x="707" y="5240"/>
                  </a:cubicBezTo>
                  <a:cubicBezTo>
                    <a:pt x="579" y="4950"/>
                    <a:pt x="514" y="4725"/>
                    <a:pt x="514" y="4565"/>
                  </a:cubicBezTo>
                  <a:lnTo>
                    <a:pt x="514" y="4533"/>
                  </a:lnTo>
                  <a:cubicBezTo>
                    <a:pt x="547" y="4404"/>
                    <a:pt x="611" y="4211"/>
                    <a:pt x="739" y="4018"/>
                  </a:cubicBezTo>
                  <a:cubicBezTo>
                    <a:pt x="997" y="3665"/>
                    <a:pt x="1447" y="3247"/>
                    <a:pt x="1961" y="2861"/>
                  </a:cubicBezTo>
                  <a:cubicBezTo>
                    <a:pt x="2732" y="2250"/>
                    <a:pt x="3697" y="1672"/>
                    <a:pt x="4436" y="1222"/>
                  </a:cubicBezTo>
                  <a:cubicBezTo>
                    <a:pt x="4822" y="997"/>
                    <a:pt x="5143" y="836"/>
                    <a:pt x="5400" y="707"/>
                  </a:cubicBezTo>
                  <a:cubicBezTo>
                    <a:pt x="5520" y="639"/>
                    <a:pt x="5613" y="588"/>
                    <a:pt x="5673" y="556"/>
                  </a:cubicBezTo>
                  <a:close/>
                  <a:moveTo>
                    <a:pt x="5690" y="0"/>
                  </a:moveTo>
                  <a:cubicBezTo>
                    <a:pt x="5625" y="0"/>
                    <a:pt x="5561" y="0"/>
                    <a:pt x="5529" y="32"/>
                  </a:cubicBezTo>
                  <a:cubicBezTo>
                    <a:pt x="5529" y="32"/>
                    <a:pt x="4211" y="707"/>
                    <a:pt x="2861" y="1575"/>
                  </a:cubicBezTo>
                  <a:cubicBezTo>
                    <a:pt x="2186" y="1993"/>
                    <a:pt x="1511" y="2475"/>
                    <a:pt x="964" y="2957"/>
                  </a:cubicBezTo>
                  <a:cubicBezTo>
                    <a:pt x="707" y="3215"/>
                    <a:pt x="482" y="3472"/>
                    <a:pt x="322" y="3697"/>
                  </a:cubicBezTo>
                  <a:cubicBezTo>
                    <a:pt x="129" y="3954"/>
                    <a:pt x="0" y="4211"/>
                    <a:pt x="0" y="4468"/>
                  </a:cubicBezTo>
                  <a:lnTo>
                    <a:pt x="0" y="4565"/>
                  </a:lnTo>
                  <a:cubicBezTo>
                    <a:pt x="0" y="4854"/>
                    <a:pt x="64" y="5143"/>
                    <a:pt x="193" y="5433"/>
                  </a:cubicBezTo>
                  <a:cubicBezTo>
                    <a:pt x="675" y="6558"/>
                    <a:pt x="1800" y="8036"/>
                    <a:pt x="2925" y="9515"/>
                  </a:cubicBezTo>
                  <a:cubicBezTo>
                    <a:pt x="4082" y="10994"/>
                    <a:pt x="5208" y="12472"/>
                    <a:pt x="5690" y="13372"/>
                  </a:cubicBezTo>
                  <a:cubicBezTo>
                    <a:pt x="6172" y="14240"/>
                    <a:pt x="6718" y="15076"/>
                    <a:pt x="7393" y="15687"/>
                  </a:cubicBezTo>
                  <a:cubicBezTo>
                    <a:pt x="8036" y="16297"/>
                    <a:pt x="8840" y="16715"/>
                    <a:pt x="9772" y="16715"/>
                  </a:cubicBezTo>
                  <a:cubicBezTo>
                    <a:pt x="10254" y="16715"/>
                    <a:pt x="10769" y="16619"/>
                    <a:pt x="11283" y="16394"/>
                  </a:cubicBezTo>
                  <a:cubicBezTo>
                    <a:pt x="12569" y="15880"/>
                    <a:pt x="13854" y="14915"/>
                    <a:pt x="14851" y="13726"/>
                  </a:cubicBezTo>
                  <a:cubicBezTo>
                    <a:pt x="15847" y="12569"/>
                    <a:pt x="16555" y="11219"/>
                    <a:pt x="16555" y="9901"/>
                  </a:cubicBezTo>
                  <a:cubicBezTo>
                    <a:pt x="16555" y="9193"/>
                    <a:pt x="16297" y="8454"/>
                    <a:pt x="15912" y="7715"/>
                  </a:cubicBezTo>
                  <a:cubicBezTo>
                    <a:pt x="14722" y="5465"/>
                    <a:pt x="12151" y="2990"/>
                    <a:pt x="10158" y="1640"/>
                  </a:cubicBezTo>
                  <a:cubicBezTo>
                    <a:pt x="8840" y="772"/>
                    <a:pt x="7940" y="386"/>
                    <a:pt x="7233" y="225"/>
                  </a:cubicBezTo>
                  <a:cubicBezTo>
                    <a:pt x="6558" y="32"/>
                    <a:pt x="6075" y="97"/>
                    <a:pt x="5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 name="Google Shape;3436;p57"/>
            <p:cNvSpPr/>
            <p:nvPr/>
          </p:nvSpPr>
          <p:spPr>
            <a:xfrm>
              <a:off x="3529925" y="5101700"/>
              <a:ext cx="469550" cy="99550"/>
            </a:xfrm>
            <a:custGeom>
              <a:avLst/>
              <a:gdLst/>
              <a:ahLst/>
              <a:cxnLst/>
              <a:rect l="l" t="t" r="r" b="b"/>
              <a:pathLst>
                <a:path w="18782" h="3982" extrusionOk="0">
                  <a:moveTo>
                    <a:pt x="10734" y="0"/>
                  </a:moveTo>
                  <a:cubicBezTo>
                    <a:pt x="8013" y="0"/>
                    <a:pt x="5561" y="413"/>
                    <a:pt x="5561" y="413"/>
                  </a:cubicBezTo>
                  <a:cubicBezTo>
                    <a:pt x="5561" y="413"/>
                    <a:pt x="2636" y="2021"/>
                    <a:pt x="1318" y="2181"/>
                  </a:cubicBezTo>
                  <a:cubicBezTo>
                    <a:pt x="0" y="2310"/>
                    <a:pt x="161" y="3467"/>
                    <a:pt x="1318" y="3917"/>
                  </a:cubicBezTo>
                  <a:cubicBezTo>
                    <a:pt x="1432" y="3962"/>
                    <a:pt x="1575" y="3982"/>
                    <a:pt x="1740" y="3982"/>
                  </a:cubicBezTo>
                  <a:cubicBezTo>
                    <a:pt x="3249" y="3982"/>
                    <a:pt x="6646" y="2310"/>
                    <a:pt x="7458" y="2310"/>
                  </a:cubicBezTo>
                  <a:cubicBezTo>
                    <a:pt x="8326" y="2310"/>
                    <a:pt x="15172" y="2889"/>
                    <a:pt x="16619" y="3049"/>
                  </a:cubicBezTo>
                  <a:cubicBezTo>
                    <a:pt x="16679" y="3055"/>
                    <a:pt x="16739" y="3057"/>
                    <a:pt x="16797" y="3057"/>
                  </a:cubicBezTo>
                  <a:cubicBezTo>
                    <a:pt x="18130" y="3057"/>
                    <a:pt x="18781" y="1683"/>
                    <a:pt x="15301" y="574"/>
                  </a:cubicBezTo>
                  <a:cubicBezTo>
                    <a:pt x="13970" y="138"/>
                    <a:pt x="12307" y="0"/>
                    <a:pt x="10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 name="Google Shape;3437;p57"/>
            <p:cNvSpPr/>
            <p:nvPr/>
          </p:nvSpPr>
          <p:spPr>
            <a:xfrm>
              <a:off x="3533125" y="5095150"/>
              <a:ext cx="450050" cy="112525"/>
            </a:xfrm>
            <a:custGeom>
              <a:avLst/>
              <a:gdLst/>
              <a:ahLst/>
              <a:cxnLst/>
              <a:rect l="l" t="t" r="r" b="b"/>
              <a:pathLst>
                <a:path w="18002" h="4501" extrusionOk="0">
                  <a:moveTo>
                    <a:pt x="10641" y="547"/>
                  </a:moveTo>
                  <a:cubicBezTo>
                    <a:pt x="12183" y="547"/>
                    <a:pt x="13823" y="675"/>
                    <a:pt x="15109" y="1093"/>
                  </a:cubicBezTo>
                  <a:cubicBezTo>
                    <a:pt x="16041" y="1383"/>
                    <a:pt x="16652" y="1704"/>
                    <a:pt x="17005" y="1993"/>
                  </a:cubicBezTo>
                  <a:cubicBezTo>
                    <a:pt x="17198" y="2122"/>
                    <a:pt x="17327" y="2250"/>
                    <a:pt x="17391" y="2347"/>
                  </a:cubicBezTo>
                  <a:cubicBezTo>
                    <a:pt x="17455" y="2475"/>
                    <a:pt x="17487" y="2572"/>
                    <a:pt x="17487" y="2604"/>
                  </a:cubicBezTo>
                  <a:cubicBezTo>
                    <a:pt x="17487" y="2733"/>
                    <a:pt x="17423" y="2797"/>
                    <a:pt x="17294" y="2893"/>
                  </a:cubicBezTo>
                  <a:cubicBezTo>
                    <a:pt x="17166" y="2990"/>
                    <a:pt x="16941" y="3054"/>
                    <a:pt x="16684" y="3054"/>
                  </a:cubicBezTo>
                  <a:cubicBezTo>
                    <a:pt x="16619" y="3054"/>
                    <a:pt x="16587" y="3054"/>
                    <a:pt x="16523" y="3022"/>
                  </a:cubicBezTo>
                  <a:cubicBezTo>
                    <a:pt x="15784" y="2958"/>
                    <a:pt x="13694" y="2797"/>
                    <a:pt x="11701" y="2604"/>
                  </a:cubicBezTo>
                  <a:cubicBezTo>
                    <a:pt x="10705" y="2540"/>
                    <a:pt x="9708" y="2443"/>
                    <a:pt x="8937" y="2411"/>
                  </a:cubicBezTo>
                  <a:cubicBezTo>
                    <a:pt x="8133" y="2347"/>
                    <a:pt x="7555" y="2315"/>
                    <a:pt x="7330" y="2315"/>
                  </a:cubicBezTo>
                  <a:cubicBezTo>
                    <a:pt x="7169" y="2315"/>
                    <a:pt x="7008" y="2347"/>
                    <a:pt x="6848" y="2379"/>
                  </a:cubicBezTo>
                  <a:cubicBezTo>
                    <a:pt x="6205" y="2572"/>
                    <a:pt x="5208" y="2958"/>
                    <a:pt x="4212" y="3311"/>
                  </a:cubicBezTo>
                  <a:cubicBezTo>
                    <a:pt x="3261" y="3648"/>
                    <a:pt x="2282" y="3956"/>
                    <a:pt x="1691" y="3956"/>
                  </a:cubicBezTo>
                  <a:cubicBezTo>
                    <a:pt x="1663" y="3956"/>
                    <a:pt x="1635" y="3956"/>
                    <a:pt x="1608" y="3954"/>
                  </a:cubicBezTo>
                  <a:cubicBezTo>
                    <a:pt x="1570" y="3964"/>
                    <a:pt x="1533" y="3967"/>
                    <a:pt x="1497" y="3967"/>
                  </a:cubicBezTo>
                  <a:cubicBezTo>
                    <a:pt x="1410" y="3967"/>
                    <a:pt x="1332" y="3945"/>
                    <a:pt x="1287" y="3922"/>
                  </a:cubicBezTo>
                  <a:cubicBezTo>
                    <a:pt x="1029" y="3826"/>
                    <a:pt x="836" y="3697"/>
                    <a:pt x="708" y="3536"/>
                  </a:cubicBezTo>
                  <a:cubicBezTo>
                    <a:pt x="579" y="3408"/>
                    <a:pt x="547" y="3279"/>
                    <a:pt x="547" y="3151"/>
                  </a:cubicBezTo>
                  <a:cubicBezTo>
                    <a:pt x="547" y="3054"/>
                    <a:pt x="579" y="2990"/>
                    <a:pt x="676" y="2893"/>
                  </a:cubicBezTo>
                  <a:cubicBezTo>
                    <a:pt x="772" y="2797"/>
                    <a:pt x="933" y="2733"/>
                    <a:pt x="1222" y="2701"/>
                  </a:cubicBezTo>
                  <a:cubicBezTo>
                    <a:pt x="1608" y="2668"/>
                    <a:pt x="2026" y="2508"/>
                    <a:pt x="2508" y="2347"/>
                  </a:cubicBezTo>
                  <a:cubicBezTo>
                    <a:pt x="3763" y="1880"/>
                    <a:pt x="5230" y="1095"/>
                    <a:pt x="5513" y="930"/>
                  </a:cubicBezTo>
                  <a:lnTo>
                    <a:pt x="5513" y="930"/>
                  </a:lnTo>
                  <a:cubicBezTo>
                    <a:pt x="5579" y="926"/>
                    <a:pt x="5709" y="912"/>
                    <a:pt x="5883" y="868"/>
                  </a:cubicBezTo>
                  <a:cubicBezTo>
                    <a:pt x="6719" y="772"/>
                    <a:pt x="8615" y="547"/>
                    <a:pt x="10641" y="547"/>
                  </a:cubicBezTo>
                  <a:close/>
                  <a:moveTo>
                    <a:pt x="10641" y="0"/>
                  </a:moveTo>
                  <a:cubicBezTo>
                    <a:pt x="7876" y="0"/>
                    <a:pt x="5369" y="418"/>
                    <a:pt x="5369" y="418"/>
                  </a:cubicBezTo>
                  <a:lnTo>
                    <a:pt x="5305" y="450"/>
                  </a:lnTo>
                  <a:cubicBezTo>
                    <a:pt x="5305" y="450"/>
                    <a:pt x="5112" y="547"/>
                    <a:pt x="4822" y="708"/>
                  </a:cubicBezTo>
                  <a:cubicBezTo>
                    <a:pt x="4372" y="933"/>
                    <a:pt x="3697" y="1254"/>
                    <a:pt x="2990" y="1575"/>
                  </a:cubicBezTo>
                  <a:cubicBezTo>
                    <a:pt x="2315" y="1865"/>
                    <a:pt x="1608" y="2122"/>
                    <a:pt x="1158" y="2154"/>
                  </a:cubicBezTo>
                  <a:cubicBezTo>
                    <a:pt x="804" y="2218"/>
                    <a:pt x="515" y="2315"/>
                    <a:pt x="322" y="2475"/>
                  </a:cubicBezTo>
                  <a:cubicBezTo>
                    <a:pt x="97" y="2668"/>
                    <a:pt x="1" y="2926"/>
                    <a:pt x="1" y="3151"/>
                  </a:cubicBezTo>
                  <a:cubicBezTo>
                    <a:pt x="1" y="3440"/>
                    <a:pt x="129" y="3697"/>
                    <a:pt x="322" y="3890"/>
                  </a:cubicBezTo>
                  <a:cubicBezTo>
                    <a:pt x="483" y="4115"/>
                    <a:pt x="772" y="4308"/>
                    <a:pt x="1094" y="4436"/>
                  </a:cubicBezTo>
                  <a:cubicBezTo>
                    <a:pt x="1254" y="4501"/>
                    <a:pt x="1415" y="4501"/>
                    <a:pt x="1608" y="4501"/>
                  </a:cubicBezTo>
                  <a:cubicBezTo>
                    <a:pt x="2026" y="4501"/>
                    <a:pt x="2540" y="4404"/>
                    <a:pt x="3087" y="4243"/>
                  </a:cubicBezTo>
                  <a:cubicBezTo>
                    <a:pt x="3922" y="3986"/>
                    <a:pt x="4855" y="3633"/>
                    <a:pt x="5658" y="3343"/>
                  </a:cubicBezTo>
                  <a:cubicBezTo>
                    <a:pt x="6044" y="3215"/>
                    <a:pt x="6397" y="3086"/>
                    <a:pt x="6719" y="2990"/>
                  </a:cubicBezTo>
                  <a:cubicBezTo>
                    <a:pt x="7008" y="2893"/>
                    <a:pt x="7233" y="2829"/>
                    <a:pt x="7330" y="2829"/>
                  </a:cubicBezTo>
                  <a:cubicBezTo>
                    <a:pt x="7523" y="2829"/>
                    <a:pt x="8101" y="2893"/>
                    <a:pt x="8905" y="2926"/>
                  </a:cubicBezTo>
                  <a:cubicBezTo>
                    <a:pt x="11251" y="3118"/>
                    <a:pt x="15366" y="3472"/>
                    <a:pt x="16459" y="3568"/>
                  </a:cubicBezTo>
                  <a:lnTo>
                    <a:pt x="16684" y="3568"/>
                  </a:lnTo>
                  <a:cubicBezTo>
                    <a:pt x="17037" y="3568"/>
                    <a:pt x="17327" y="3504"/>
                    <a:pt x="17584" y="3343"/>
                  </a:cubicBezTo>
                  <a:cubicBezTo>
                    <a:pt x="17841" y="3183"/>
                    <a:pt x="18002" y="2926"/>
                    <a:pt x="18002" y="2604"/>
                  </a:cubicBezTo>
                  <a:cubicBezTo>
                    <a:pt x="18002" y="2443"/>
                    <a:pt x="17937" y="2250"/>
                    <a:pt x="17841" y="2058"/>
                  </a:cubicBezTo>
                  <a:cubicBezTo>
                    <a:pt x="17487" y="1543"/>
                    <a:pt x="16716" y="1029"/>
                    <a:pt x="15269" y="579"/>
                  </a:cubicBezTo>
                  <a:cubicBezTo>
                    <a:pt x="13887" y="129"/>
                    <a:pt x="12216" y="0"/>
                    <a:pt x="10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 name="Google Shape;3438;p57"/>
            <p:cNvSpPr/>
            <p:nvPr/>
          </p:nvSpPr>
          <p:spPr>
            <a:xfrm>
              <a:off x="3583025" y="5056825"/>
              <a:ext cx="166300" cy="176575"/>
            </a:xfrm>
            <a:custGeom>
              <a:avLst/>
              <a:gdLst/>
              <a:ahLst/>
              <a:cxnLst/>
              <a:rect l="l" t="t" r="r" b="b"/>
              <a:pathLst>
                <a:path w="6652" h="7063" extrusionOk="0">
                  <a:moveTo>
                    <a:pt x="5113" y="0"/>
                  </a:moveTo>
                  <a:cubicBezTo>
                    <a:pt x="4439" y="0"/>
                    <a:pt x="3763" y="140"/>
                    <a:pt x="3598" y="665"/>
                  </a:cubicBezTo>
                  <a:cubicBezTo>
                    <a:pt x="3276" y="1791"/>
                    <a:pt x="94" y="6259"/>
                    <a:pt x="30" y="6676"/>
                  </a:cubicBezTo>
                  <a:cubicBezTo>
                    <a:pt x="0" y="6883"/>
                    <a:pt x="221" y="7063"/>
                    <a:pt x="591" y="7063"/>
                  </a:cubicBezTo>
                  <a:cubicBezTo>
                    <a:pt x="1026" y="7063"/>
                    <a:pt x="1666" y="6813"/>
                    <a:pt x="2344" y="6066"/>
                  </a:cubicBezTo>
                  <a:cubicBezTo>
                    <a:pt x="3630" y="4651"/>
                    <a:pt x="6652" y="183"/>
                    <a:pt x="6652" y="183"/>
                  </a:cubicBezTo>
                  <a:cubicBezTo>
                    <a:pt x="6652" y="183"/>
                    <a:pt x="5884" y="0"/>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 name="Google Shape;3439;p57"/>
            <p:cNvSpPr/>
            <p:nvPr/>
          </p:nvSpPr>
          <p:spPr>
            <a:xfrm>
              <a:off x="3576525" y="5050150"/>
              <a:ext cx="180025" cy="189675"/>
            </a:xfrm>
            <a:custGeom>
              <a:avLst/>
              <a:gdLst/>
              <a:ahLst/>
              <a:cxnLst/>
              <a:rect l="l" t="t" r="r" b="b"/>
              <a:pathLst>
                <a:path w="7201" h="7587" extrusionOk="0">
                  <a:moveTo>
                    <a:pt x="5401" y="515"/>
                  </a:moveTo>
                  <a:cubicBezTo>
                    <a:pt x="5754" y="515"/>
                    <a:pt x="6140" y="579"/>
                    <a:pt x="6397" y="611"/>
                  </a:cubicBezTo>
                  <a:cubicBezTo>
                    <a:pt x="6418" y="616"/>
                    <a:pt x="6439" y="621"/>
                    <a:pt x="6460" y="625"/>
                  </a:cubicBezTo>
                  <a:lnTo>
                    <a:pt x="6460" y="625"/>
                  </a:lnTo>
                  <a:cubicBezTo>
                    <a:pt x="6388" y="730"/>
                    <a:pt x="6302" y="856"/>
                    <a:pt x="6204" y="997"/>
                  </a:cubicBezTo>
                  <a:cubicBezTo>
                    <a:pt x="5754" y="1672"/>
                    <a:pt x="5047" y="2700"/>
                    <a:pt x="4308" y="3697"/>
                  </a:cubicBezTo>
                  <a:cubicBezTo>
                    <a:pt x="3601" y="4693"/>
                    <a:pt x="2894" y="5658"/>
                    <a:pt x="2411" y="6140"/>
                  </a:cubicBezTo>
                  <a:cubicBezTo>
                    <a:pt x="1768" y="6879"/>
                    <a:pt x="1190" y="7072"/>
                    <a:pt x="836" y="7072"/>
                  </a:cubicBezTo>
                  <a:cubicBezTo>
                    <a:pt x="708" y="7072"/>
                    <a:pt x="611" y="7040"/>
                    <a:pt x="579" y="7008"/>
                  </a:cubicBezTo>
                  <a:lnTo>
                    <a:pt x="556" y="6985"/>
                  </a:lnTo>
                  <a:lnTo>
                    <a:pt x="556" y="6985"/>
                  </a:lnTo>
                  <a:cubicBezTo>
                    <a:pt x="578" y="6935"/>
                    <a:pt x="633" y="6811"/>
                    <a:pt x="708" y="6686"/>
                  </a:cubicBezTo>
                  <a:cubicBezTo>
                    <a:pt x="1061" y="6108"/>
                    <a:pt x="1833" y="4918"/>
                    <a:pt x="2540" y="3793"/>
                  </a:cubicBezTo>
                  <a:cubicBezTo>
                    <a:pt x="2926" y="3215"/>
                    <a:pt x="3279" y="2668"/>
                    <a:pt x="3536" y="2186"/>
                  </a:cubicBezTo>
                  <a:cubicBezTo>
                    <a:pt x="3826" y="1704"/>
                    <a:pt x="4019" y="1286"/>
                    <a:pt x="4115" y="997"/>
                  </a:cubicBezTo>
                  <a:cubicBezTo>
                    <a:pt x="4147" y="932"/>
                    <a:pt x="4179" y="868"/>
                    <a:pt x="4276" y="804"/>
                  </a:cubicBezTo>
                  <a:cubicBezTo>
                    <a:pt x="4372" y="707"/>
                    <a:pt x="4533" y="643"/>
                    <a:pt x="4726" y="579"/>
                  </a:cubicBezTo>
                  <a:cubicBezTo>
                    <a:pt x="4919" y="547"/>
                    <a:pt x="5176" y="515"/>
                    <a:pt x="5401" y="515"/>
                  </a:cubicBezTo>
                  <a:close/>
                  <a:moveTo>
                    <a:pt x="5401" y="0"/>
                  </a:moveTo>
                  <a:cubicBezTo>
                    <a:pt x="5047" y="0"/>
                    <a:pt x="4661" y="32"/>
                    <a:pt x="4340" y="161"/>
                  </a:cubicBezTo>
                  <a:cubicBezTo>
                    <a:pt x="4179" y="193"/>
                    <a:pt x="4019" y="290"/>
                    <a:pt x="3890" y="418"/>
                  </a:cubicBezTo>
                  <a:cubicBezTo>
                    <a:pt x="3761" y="515"/>
                    <a:pt x="3665" y="675"/>
                    <a:pt x="3601" y="868"/>
                  </a:cubicBezTo>
                  <a:cubicBezTo>
                    <a:pt x="3536" y="1093"/>
                    <a:pt x="3279" y="1575"/>
                    <a:pt x="2958" y="2154"/>
                  </a:cubicBezTo>
                  <a:cubicBezTo>
                    <a:pt x="2444" y="3022"/>
                    <a:pt x="1736" y="4115"/>
                    <a:pt x="1126" y="5015"/>
                  </a:cubicBezTo>
                  <a:cubicBezTo>
                    <a:pt x="836" y="5465"/>
                    <a:pt x="579" y="5883"/>
                    <a:pt x="386" y="6204"/>
                  </a:cubicBezTo>
                  <a:cubicBezTo>
                    <a:pt x="290" y="6365"/>
                    <a:pt x="226" y="6493"/>
                    <a:pt x="161" y="6590"/>
                  </a:cubicBezTo>
                  <a:cubicBezTo>
                    <a:pt x="129" y="6654"/>
                    <a:pt x="97" y="6718"/>
                    <a:pt x="65" y="6751"/>
                  </a:cubicBezTo>
                  <a:cubicBezTo>
                    <a:pt x="65" y="6815"/>
                    <a:pt x="33" y="6847"/>
                    <a:pt x="33" y="6911"/>
                  </a:cubicBezTo>
                  <a:lnTo>
                    <a:pt x="33" y="7008"/>
                  </a:lnTo>
                  <a:cubicBezTo>
                    <a:pt x="1" y="7201"/>
                    <a:pt x="129" y="7361"/>
                    <a:pt x="290" y="7458"/>
                  </a:cubicBezTo>
                  <a:cubicBezTo>
                    <a:pt x="451" y="7554"/>
                    <a:pt x="643" y="7586"/>
                    <a:pt x="836" y="7586"/>
                  </a:cubicBezTo>
                  <a:cubicBezTo>
                    <a:pt x="1383" y="7586"/>
                    <a:pt x="2090" y="7297"/>
                    <a:pt x="2829" y="6526"/>
                  </a:cubicBezTo>
                  <a:cubicBezTo>
                    <a:pt x="3472" y="5786"/>
                    <a:pt x="4533" y="4308"/>
                    <a:pt x="5465" y="3022"/>
                  </a:cubicBezTo>
                  <a:cubicBezTo>
                    <a:pt x="6397" y="1704"/>
                    <a:pt x="7137" y="579"/>
                    <a:pt x="7137" y="579"/>
                  </a:cubicBezTo>
                  <a:cubicBezTo>
                    <a:pt x="7201" y="515"/>
                    <a:pt x="7201" y="418"/>
                    <a:pt x="7169" y="322"/>
                  </a:cubicBezTo>
                  <a:cubicBezTo>
                    <a:pt x="7137" y="257"/>
                    <a:pt x="7072" y="193"/>
                    <a:pt x="6976" y="161"/>
                  </a:cubicBezTo>
                  <a:cubicBezTo>
                    <a:pt x="6976" y="161"/>
                    <a:pt x="6204" y="0"/>
                    <a:pt x="5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 name="Google Shape;3440;p57"/>
            <p:cNvSpPr/>
            <p:nvPr/>
          </p:nvSpPr>
          <p:spPr>
            <a:xfrm>
              <a:off x="3610275" y="5040500"/>
              <a:ext cx="192900" cy="215600"/>
            </a:xfrm>
            <a:custGeom>
              <a:avLst/>
              <a:gdLst/>
              <a:ahLst/>
              <a:cxnLst/>
              <a:rect l="l" t="t" r="r" b="b"/>
              <a:pathLst>
                <a:path w="7716" h="8624" extrusionOk="0">
                  <a:moveTo>
                    <a:pt x="5677" y="1"/>
                  </a:moveTo>
                  <a:cubicBezTo>
                    <a:pt x="5244" y="1"/>
                    <a:pt x="4854" y="65"/>
                    <a:pt x="4662" y="258"/>
                  </a:cubicBezTo>
                  <a:cubicBezTo>
                    <a:pt x="4083" y="836"/>
                    <a:pt x="1" y="7683"/>
                    <a:pt x="1" y="8262"/>
                  </a:cubicBezTo>
                  <a:cubicBezTo>
                    <a:pt x="1" y="8551"/>
                    <a:pt x="402" y="8623"/>
                    <a:pt x="804" y="8623"/>
                  </a:cubicBezTo>
                  <a:cubicBezTo>
                    <a:pt x="1206" y="8623"/>
                    <a:pt x="1608" y="8551"/>
                    <a:pt x="1608" y="8551"/>
                  </a:cubicBezTo>
                  <a:lnTo>
                    <a:pt x="6269" y="2154"/>
                  </a:lnTo>
                  <a:lnTo>
                    <a:pt x="7715" y="836"/>
                  </a:lnTo>
                  <a:lnTo>
                    <a:pt x="7587" y="258"/>
                  </a:lnTo>
                  <a:cubicBezTo>
                    <a:pt x="7587" y="258"/>
                    <a:pt x="6544" y="1"/>
                    <a:pt x="5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 name="Google Shape;3441;p57"/>
            <p:cNvSpPr/>
            <p:nvPr/>
          </p:nvSpPr>
          <p:spPr>
            <a:xfrm>
              <a:off x="3603850" y="5033275"/>
              <a:ext cx="206550" cy="229050"/>
            </a:xfrm>
            <a:custGeom>
              <a:avLst/>
              <a:gdLst/>
              <a:ahLst/>
              <a:cxnLst/>
              <a:rect l="l" t="t" r="r" b="b"/>
              <a:pathLst>
                <a:path w="8262" h="9162" extrusionOk="0">
                  <a:moveTo>
                    <a:pt x="5947" y="547"/>
                  </a:moveTo>
                  <a:cubicBezTo>
                    <a:pt x="6333" y="547"/>
                    <a:pt x="6815" y="611"/>
                    <a:pt x="7169" y="675"/>
                  </a:cubicBezTo>
                  <a:cubicBezTo>
                    <a:pt x="7329" y="707"/>
                    <a:pt x="7490" y="740"/>
                    <a:pt x="7587" y="772"/>
                  </a:cubicBezTo>
                  <a:cubicBezTo>
                    <a:pt x="7600" y="772"/>
                    <a:pt x="7612" y="772"/>
                    <a:pt x="7624" y="773"/>
                  </a:cubicBezTo>
                  <a:lnTo>
                    <a:pt x="7624" y="773"/>
                  </a:lnTo>
                  <a:lnTo>
                    <a:pt x="7683" y="1029"/>
                  </a:lnTo>
                  <a:lnTo>
                    <a:pt x="6333" y="2218"/>
                  </a:lnTo>
                  <a:lnTo>
                    <a:pt x="6301" y="2283"/>
                  </a:lnTo>
                  <a:lnTo>
                    <a:pt x="1700" y="8597"/>
                  </a:lnTo>
                  <a:lnTo>
                    <a:pt x="1700" y="8597"/>
                  </a:lnTo>
                  <a:cubicBezTo>
                    <a:pt x="1552" y="8624"/>
                    <a:pt x="1307" y="8647"/>
                    <a:pt x="1061" y="8647"/>
                  </a:cubicBezTo>
                  <a:cubicBezTo>
                    <a:pt x="868" y="8647"/>
                    <a:pt x="708" y="8615"/>
                    <a:pt x="611" y="8583"/>
                  </a:cubicBezTo>
                  <a:cubicBezTo>
                    <a:pt x="547" y="8583"/>
                    <a:pt x="515" y="8551"/>
                    <a:pt x="515" y="8551"/>
                  </a:cubicBezTo>
                  <a:cubicBezTo>
                    <a:pt x="515" y="8551"/>
                    <a:pt x="547" y="8486"/>
                    <a:pt x="579" y="8390"/>
                  </a:cubicBezTo>
                  <a:cubicBezTo>
                    <a:pt x="708" y="8101"/>
                    <a:pt x="1029" y="7458"/>
                    <a:pt x="1447" y="6718"/>
                  </a:cubicBezTo>
                  <a:cubicBezTo>
                    <a:pt x="2058" y="5593"/>
                    <a:pt x="2893" y="4179"/>
                    <a:pt x="3601" y="3022"/>
                  </a:cubicBezTo>
                  <a:cubicBezTo>
                    <a:pt x="3954" y="2411"/>
                    <a:pt x="4308" y="1897"/>
                    <a:pt x="4565" y="1479"/>
                  </a:cubicBezTo>
                  <a:cubicBezTo>
                    <a:pt x="4694" y="1286"/>
                    <a:pt x="4822" y="1093"/>
                    <a:pt x="4919" y="965"/>
                  </a:cubicBezTo>
                  <a:cubicBezTo>
                    <a:pt x="5015" y="836"/>
                    <a:pt x="5079" y="740"/>
                    <a:pt x="5111" y="740"/>
                  </a:cubicBezTo>
                  <a:cubicBezTo>
                    <a:pt x="5144" y="675"/>
                    <a:pt x="5240" y="643"/>
                    <a:pt x="5401" y="579"/>
                  </a:cubicBezTo>
                  <a:cubicBezTo>
                    <a:pt x="5561" y="547"/>
                    <a:pt x="5722" y="547"/>
                    <a:pt x="5947" y="547"/>
                  </a:cubicBezTo>
                  <a:close/>
                  <a:moveTo>
                    <a:pt x="5947" y="0"/>
                  </a:moveTo>
                  <a:cubicBezTo>
                    <a:pt x="5722" y="0"/>
                    <a:pt x="5497" y="32"/>
                    <a:pt x="5272" y="65"/>
                  </a:cubicBezTo>
                  <a:cubicBezTo>
                    <a:pt x="5079" y="129"/>
                    <a:pt x="4886" y="193"/>
                    <a:pt x="4726" y="354"/>
                  </a:cubicBezTo>
                  <a:cubicBezTo>
                    <a:pt x="4629" y="450"/>
                    <a:pt x="4501" y="611"/>
                    <a:pt x="4340" y="868"/>
                  </a:cubicBezTo>
                  <a:cubicBezTo>
                    <a:pt x="3729" y="1736"/>
                    <a:pt x="2668" y="3504"/>
                    <a:pt x="1736" y="5111"/>
                  </a:cubicBezTo>
                  <a:cubicBezTo>
                    <a:pt x="1286" y="5915"/>
                    <a:pt x="836" y="6654"/>
                    <a:pt x="515" y="7265"/>
                  </a:cubicBezTo>
                  <a:cubicBezTo>
                    <a:pt x="386" y="7586"/>
                    <a:pt x="258" y="7844"/>
                    <a:pt x="161" y="8036"/>
                  </a:cubicBezTo>
                  <a:cubicBezTo>
                    <a:pt x="97" y="8133"/>
                    <a:pt x="65" y="8229"/>
                    <a:pt x="33" y="8294"/>
                  </a:cubicBezTo>
                  <a:cubicBezTo>
                    <a:pt x="33" y="8390"/>
                    <a:pt x="0" y="8454"/>
                    <a:pt x="0" y="8551"/>
                  </a:cubicBezTo>
                  <a:cubicBezTo>
                    <a:pt x="0" y="8679"/>
                    <a:pt x="33" y="8808"/>
                    <a:pt x="129" y="8904"/>
                  </a:cubicBezTo>
                  <a:cubicBezTo>
                    <a:pt x="258" y="9033"/>
                    <a:pt x="418" y="9097"/>
                    <a:pt x="579" y="9129"/>
                  </a:cubicBezTo>
                  <a:cubicBezTo>
                    <a:pt x="740" y="9161"/>
                    <a:pt x="900" y="9161"/>
                    <a:pt x="1061" y="9161"/>
                  </a:cubicBezTo>
                  <a:cubicBezTo>
                    <a:pt x="1479" y="9161"/>
                    <a:pt x="1897" y="9097"/>
                    <a:pt x="1897" y="9097"/>
                  </a:cubicBezTo>
                  <a:cubicBezTo>
                    <a:pt x="1993" y="9097"/>
                    <a:pt x="2026" y="9065"/>
                    <a:pt x="2090" y="9001"/>
                  </a:cubicBezTo>
                  <a:lnTo>
                    <a:pt x="6719" y="2604"/>
                  </a:lnTo>
                  <a:lnTo>
                    <a:pt x="8165" y="1318"/>
                  </a:lnTo>
                  <a:cubicBezTo>
                    <a:pt x="8229" y="1254"/>
                    <a:pt x="8262" y="1157"/>
                    <a:pt x="8229" y="1061"/>
                  </a:cubicBezTo>
                  <a:lnTo>
                    <a:pt x="8101" y="482"/>
                  </a:lnTo>
                  <a:cubicBezTo>
                    <a:pt x="8069" y="386"/>
                    <a:pt x="8004" y="290"/>
                    <a:pt x="7908" y="290"/>
                  </a:cubicBezTo>
                  <a:cubicBezTo>
                    <a:pt x="7876" y="290"/>
                    <a:pt x="6847" y="0"/>
                    <a:pt x="5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 name="Google Shape;3442;p57"/>
            <p:cNvSpPr/>
            <p:nvPr/>
          </p:nvSpPr>
          <p:spPr>
            <a:xfrm>
              <a:off x="3636000" y="5039525"/>
              <a:ext cx="1332400" cy="269500"/>
            </a:xfrm>
            <a:custGeom>
              <a:avLst/>
              <a:gdLst/>
              <a:ahLst/>
              <a:cxnLst/>
              <a:rect l="l" t="t" r="r" b="b"/>
              <a:pathLst>
                <a:path w="53296" h="10780" extrusionOk="0">
                  <a:moveTo>
                    <a:pt x="46653" y="1"/>
                  </a:moveTo>
                  <a:cubicBezTo>
                    <a:pt x="43579" y="1"/>
                    <a:pt x="31909" y="2616"/>
                    <a:pt x="27098" y="2772"/>
                  </a:cubicBezTo>
                  <a:cubicBezTo>
                    <a:pt x="25320" y="2818"/>
                    <a:pt x="23625" y="2847"/>
                    <a:pt x="22132" y="2847"/>
                  </a:cubicBezTo>
                  <a:cubicBezTo>
                    <a:pt x="19441" y="2847"/>
                    <a:pt x="17409" y="2751"/>
                    <a:pt x="16747" y="2483"/>
                  </a:cubicBezTo>
                  <a:cubicBezTo>
                    <a:pt x="15719" y="2033"/>
                    <a:pt x="7136" y="297"/>
                    <a:pt x="6558" y="297"/>
                  </a:cubicBezTo>
                  <a:cubicBezTo>
                    <a:pt x="5979" y="297"/>
                    <a:pt x="0" y="8590"/>
                    <a:pt x="0" y="8590"/>
                  </a:cubicBezTo>
                  <a:cubicBezTo>
                    <a:pt x="0" y="8590"/>
                    <a:pt x="186" y="9047"/>
                    <a:pt x="662" y="9047"/>
                  </a:cubicBezTo>
                  <a:cubicBezTo>
                    <a:pt x="900" y="9047"/>
                    <a:pt x="1211" y="8933"/>
                    <a:pt x="1607" y="8590"/>
                  </a:cubicBezTo>
                  <a:cubicBezTo>
                    <a:pt x="2765" y="7561"/>
                    <a:pt x="6558" y="4058"/>
                    <a:pt x="6558" y="4058"/>
                  </a:cubicBezTo>
                  <a:lnTo>
                    <a:pt x="10769" y="4058"/>
                  </a:lnTo>
                  <a:cubicBezTo>
                    <a:pt x="10769" y="4058"/>
                    <a:pt x="6847" y="6404"/>
                    <a:pt x="6268" y="6854"/>
                  </a:cubicBezTo>
                  <a:cubicBezTo>
                    <a:pt x="5690" y="7272"/>
                    <a:pt x="3343" y="9747"/>
                    <a:pt x="3922" y="9908"/>
                  </a:cubicBezTo>
                  <a:cubicBezTo>
                    <a:pt x="3936" y="9911"/>
                    <a:pt x="3951" y="9913"/>
                    <a:pt x="3968" y="9913"/>
                  </a:cubicBezTo>
                  <a:cubicBezTo>
                    <a:pt x="4646" y="9913"/>
                    <a:pt x="7554" y="7433"/>
                    <a:pt x="7554" y="7433"/>
                  </a:cubicBezTo>
                  <a:lnTo>
                    <a:pt x="11926" y="6243"/>
                  </a:lnTo>
                  <a:cubicBezTo>
                    <a:pt x="11926" y="6243"/>
                    <a:pt x="15140" y="8301"/>
                    <a:pt x="18065" y="8429"/>
                  </a:cubicBezTo>
                  <a:cubicBezTo>
                    <a:pt x="18311" y="8443"/>
                    <a:pt x="18551" y="8449"/>
                    <a:pt x="18785" y="8449"/>
                  </a:cubicBezTo>
                  <a:cubicBezTo>
                    <a:pt x="21313" y="8449"/>
                    <a:pt x="23144" y="7722"/>
                    <a:pt x="23144" y="7722"/>
                  </a:cubicBezTo>
                  <a:cubicBezTo>
                    <a:pt x="23144" y="7722"/>
                    <a:pt x="39389" y="10780"/>
                    <a:pt x="48933" y="10780"/>
                  </a:cubicBezTo>
                  <a:cubicBezTo>
                    <a:pt x="49126" y="10780"/>
                    <a:pt x="49316" y="10778"/>
                    <a:pt x="49503" y="10776"/>
                  </a:cubicBezTo>
                  <a:cubicBezTo>
                    <a:pt x="49503" y="10776"/>
                    <a:pt x="52717" y="10487"/>
                    <a:pt x="53006" y="6983"/>
                  </a:cubicBezTo>
                  <a:cubicBezTo>
                    <a:pt x="53296" y="3479"/>
                    <a:pt x="49503" y="136"/>
                    <a:pt x="46899" y="7"/>
                  </a:cubicBezTo>
                  <a:cubicBezTo>
                    <a:pt x="46825" y="3"/>
                    <a:pt x="46743" y="1"/>
                    <a:pt x="466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 name="Google Shape;3443;p57"/>
            <p:cNvSpPr/>
            <p:nvPr/>
          </p:nvSpPr>
          <p:spPr>
            <a:xfrm>
              <a:off x="3628750" y="5032475"/>
              <a:ext cx="1339650" cy="282875"/>
            </a:xfrm>
            <a:custGeom>
              <a:avLst/>
              <a:gdLst/>
              <a:ahLst/>
              <a:cxnLst/>
              <a:rect l="l" t="t" r="r" b="b"/>
              <a:pathLst>
                <a:path w="53586" h="11315" extrusionOk="0">
                  <a:moveTo>
                    <a:pt x="47157" y="547"/>
                  </a:moveTo>
                  <a:cubicBezTo>
                    <a:pt x="48314" y="611"/>
                    <a:pt x="49825" y="1382"/>
                    <a:pt x="51014" y="2572"/>
                  </a:cubicBezTo>
                  <a:cubicBezTo>
                    <a:pt x="52171" y="3729"/>
                    <a:pt x="53039" y="5304"/>
                    <a:pt x="53039" y="6879"/>
                  </a:cubicBezTo>
                  <a:cubicBezTo>
                    <a:pt x="53039" y="7008"/>
                    <a:pt x="53039" y="7136"/>
                    <a:pt x="53039" y="7233"/>
                  </a:cubicBezTo>
                  <a:cubicBezTo>
                    <a:pt x="52879" y="8904"/>
                    <a:pt x="52075" y="9772"/>
                    <a:pt x="51304" y="10254"/>
                  </a:cubicBezTo>
                  <a:cubicBezTo>
                    <a:pt x="50918" y="10479"/>
                    <a:pt x="50532" y="10608"/>
                    <a:pt x="50243" y="10704"/>
                  </a:cubicBezTo>
                  <a:cubicBezTo>
                    <a:pt x="50082" y="10736"/>
                    <a:pt x="49986" y="10769"/>
                    <a:pt x="49889" y="10769"/>
                  </a:cubicBezTo>
                  <a:lnTo>
                    <a:pt x="49793" y="10769"/>
                  </a:lnTo>
                  <a:lnTo>
                    <a:pt x="49761" y="10801"/>
                  </a:lnTo>
                  <a:lnTo>
                    <a:pt x="49150" y="10801"/>
                  </a:lnTo>
                  <a:cubicBezTo>
                    <a:pt x="44392" y="10801"/>
                    <a:pt x="37964" y="10029"/>
                    <a:pt x="32756" y="9258"/>
                  </a:cubicBezTo>
                  <a:cubicBezTo>
                    <a:pt x="30152" y="8872"/>
                    <a:pt x="27806" y="8486"/>
                    <a:pt x="26167" y="8197"/>
                  </a:cubicBezTo>
                  <a:cubicBezTo>
                    <a:pt x="25331" y="8068"/>
                    <a:pt x="24656" y="7940"/>
                    <a:pt x="24206" y="7876"/>
                  </a:cubicBezTo>
                  <a:cubicBezTo>
                    <a:pt x="23756" y="7779"/>
                    <a:pt x="23499" y="7747"/>
                    <a:pt x="23499" y="7747"/>
                  </a:cubicBezTo>
                  <a:cubicBezTo>
                    <a:pt x="23466" y="7731"/>
                    <a:pt x="23442" y="7723"/>
                    <a:pt x="23418" y="7723"/>
                  </a:cubicBezTo>
                  <a:cubicBezTo>
                    <a:pt x="23394" y="7723"/>
                    <a:pt x="23370" y="7731"/>
                    <a:pt x="23338" y="7747"/>
                  </a:cubicBezTo>
                  <a:cubicBezTo>
                    <a:pt x="23145" y="7811"/>
                    <a:pt x="21377" y="8486"/>
                    <a:pt x="18998" y="8486"/>
                  </a:cubicBezTo>
                  <a:cubicBezTo>
                    <a:pt x="18805" y="8486"/>
                    <a:pt x="18580" y="8454"/>
                    <a:pt x="18355" y="8454"/>
                  </a:cubicBezTo>
                  <a:cubicBezTo>
                    <a:pt x="16941" y="8390"/>
                    <a:pt x="15462" y="7843"/>
                    <a:pt x="14305" y="7329"/>
                  </a:cubicBezTo>
                  <a:cubicBezTo>
                    <a:pt x="13727" y="7072"/>
                    <a:pt x="13244" y="6815"/>
                    <a:pt x="12891" y="6622"/>
                  </a:cubicBezTo>
                  <a:cubicBezTo>
                    <a:pt x="12730" y="6525"/>
                    <a:pt x="12602" y="6461"/>
                    <a:pt x="12505" y="6397"/>
                  </a:cubicBezTo>
                  <a:cubicBezTo>
                    <a:pt x="12409" y="6333"/>
                    <a:pt x="12377" y="6300"/>
                    <a:pt x="12377" y="6300"/>
                  </a:cubicBezTo>
                  <a:cubicBezTo>
                    <a:pt x="12312" y="6268"/>
                    <a:pt x="12216" y="6268"/>
                    <a:pt x="12152" y="6268"/>
                  </a:cubicBezTo>
                  <a:lnTo>
                    <a:pt x="7780" y="7458"/>
                  </a:lnTo>
                  <a:lnTo>
                    <a:pt x="7683" y="7490"/>
                  </a:lnTo>
                  <a:cubicBezTo>
                    <a:pt x="7683" y="7490"/>
                    <a:pt x="7491" y="7650"/>
                    <a:pt x="7233" y="7876"/>
                  </a:cubicBezTo>
                  <a:cubicBezTo>
                    <a:pt x="6816" y="8229"/>
                    <a:pt x="6141" y="8743"/>
                    <a:pt x="5562" y="9193"/>
                  </a:cubicBezTo>
                  <a:cubicBezTo>
                    <a:pt x="5240" y="9386"/>
                    <a:pt x="4951" y="9579"/>
                    <a:pt x="4726" y="9708"/>
                  </a:cubicBezTo>
                  <a:cubicBezTo>
                    <a:pt x="4624" y="9784"/>
                    <a:pt x="4543" y="9820"/>
                    <a:pt x="4465" y="9848"/>
                  </a:cubicBezTo>
                  <a:lnTo>
                    <a:pt x="4465" y="9848"/>
                  </a:lnTo>
                  <a:cubicBezTo>
                    <a:pt x="4466" y="9844"/>
                    <a:pt x="4468" y="9840"/>
                    <a:pt x="4469" y="9836"/>
                  </a:cubicBezTo>
                  <a:cubicBezTo>
                    <a:pt x="4662" y="9515"/>
                    <a:pt x="5144" y="8936"/>
                    <a:pt x="5594" y="8422"/>
                  </a:cubicBezTo>
                  <a:cubicBezTo>
                    <a:pt x="5819" y="8197"/>
                    <a:pt x="6044" y="7940"/>
                    <a:pt x="6237" y="7747"/>
                  </a:cubicBezTo>
                  <a:cubicBezTo>
                    <a:pt x="6462" y="7554"/>
                    <a:pt x="6623" y="7393"/>
                    <a:pt x="6719" y="7329"/>
                  </a:cubicBezTo>
                  <a:cubicBezTo>
                    <a:pt x="6848" y="7233"/>
                    <a:pt x="7201" y="7008"/>
                    <a:pt x="7651" y="6718"/>
                  </a:cubicBezTo>
                  <a:cubicBezTo>
                    <a:pt x="8326" y="6300"/>
                    <a:pt x="9194" y="5786"/>
                    <a:pt x="9934" y="5336"/>
                  </a:cubicBezTo>
                  <a:cubicBezTo>
                    <a:pt x="10641" y="4918"/>
                    <a:pt x="11187" y="4597"/>
                    <a:pt x="11187" y="4597"/>
                  </a:cubicBezTo>
                  <a:cubicBezTo>
                    <a:pt x="11316" y="4532"/>
                    <a:pt x="11348" y="4404"/>
                    <a:pt x="11316" y="4275"/>
                  </a:cubicBezTo>
                  <a:cubicBezTo>
                    <a:pt x="11284" y="4179"/>
                    <a:pt x="11187" y="4082"/>
                    <a:pt x="11059" y="4082"/>
                  </a:cubicBezTo>
                  <a:lnTo>
                    <a:pt x="6848" y="4082"/>
                  </a:lnTo>
                  <a:cubicBezTo>
                    <a:pt x="6783" y="4082"/>
                    <a:pt x="6719" y="4115"/>
                    <a:pt x="6655" y="4147"/>
                  </a:cubicBezTo>
                  <a:cubicBezTo>
                    <a:pt x="6655" y="4147"/>
                    <a:pt x="6430" y="4372"/>
                    <a:pt x="6044" y="4725"/>
                  </a:cubicBezTo>
                  <a:cubicBezTo>
                    <a:pt x="4919" y="5754"/>
                    <a:pt x="2572" y="7908"/>
                    <a:pt x="1705" y="8679"/>
                  </a:cubicBezTo>
                  <a:cubicBezTo>
                    <a:pt x="1351" y="8968"/>
                    <a:pt x="1094" y="9065"/>
                    <a:pt x="965" y="9065"/>
                  </a:cubicBezTo>
                  <a:cubicBezTo>
                    <a:pt x="805" y="9065"/>
                    <a:pt x="708" y="9001"/>
                    <a:pt x="644" y="8904"/>
                  </a:cubicBezTo>
                  <a:lnTo>
                    <a:pt x="621" y="8881"/>
                  </a:lnTo>
                  <a:lnTo>
                    <a:pt x="621" y="8881"/>
                  </a:lnTo>
                  <a:cubicBezTo>
                    <a:pt x="766" y="8672"/>
                    <a:pt x="1055" y="8260"/>
                    <a:pt x="1447" y="7715"/>
                  </a:cubicBezTo>
                  <a:cubicBezTo>
                    <a:pt x="2283" y="6558"/>
                    <a:pt x="3601" y="4822"/>
                    <a:pt x="4726" y="3343"/>
                  </a:cubicBezTo>
                  <a:cubicBezTo>
                    <a:pt x="5273" y="2636"/>
                    <a:pt x="5819" y="1961"/>
                    <a:pt x="6205" y="1511"/>
                  </a:cubicBezTo>
                  <a:cubicBezTo>
                    <a:pt x="6430" y="1286"/>
                    <a:pt x="6591" y="1093"/>
                    <a:pt x="6719" y="964"/>
                  </a:cubicBezTo>
                  <a:cubicBezTo>
                    <a:pt x="6782" y="902"/>
                    <a:pt x="6845" y="869"/>
                    <a:pt x="6878" y="838"/>
                  </a:cubicBezTo>
                  <a:lnTo>
                    <a:pt x="6878" y="838"/>
                  </a:lnTo>
                  <a:cubicBezTo>
                    <a:pt x="6906" y="841"/>
                    <a:pt x="6951" y="849"/>
                    <a:pt x="7008" y="868"/>
                  </a:cubicBezTo>
                  <a:cubicBezTo>
                    <a:pt x="7683" y="932"/>
                    <a:pt x="9966" y="1382"/>
                    <a:pt x="12152" y="1864"/>
                  </a:cubicBezTo>
                  <a:cubicBezTo>
                    <a:pt x="13244" y="2089"/>
                    <a:pt x="14337" y="2315"/>
                    <a:pt x="15205" y="2540"/>
                  </a:cubicBezTo>
                  <a:cubicBezTo>
                    <a:pt x="15655" y="2636"/>
                    <a:pt x="16009" y="2732"/>
                    <a:pt x="16330" y="2797"/>
                  </a:cubicBezTo>
                  <a:cubicBezTo>
                    <a:pt x="16620" y="2893"/>
                    <a:pt x="16845" y="2957"/>
                    <a:pt x="16941" y="2990"/>
                  </a:cubicBezTo>
                  <a:cubicBezTo>
                    <a:pt x="17134" y="3086"/>
                    <a:pt x="17391" y="3150"/>
                    <a:pt x="17713" y="3182"/>
                  </a:cubicBezTo>
                  <a:cubicBezTo>
                    <a:pt x="18709" y="3343"/>
                    <a:pt x="20316" y="3407"/>
                    <a:pt x="22309" y="3407"/>
                  </a:cubicBezTo>
                  <a:cubicBezTo>
                    <a:pt x="23820" y="3407"/>
                    <a:pt x="25556" y="3375"/>
                    <a:pt x="27388" y="3311"/>
                  </a:cubicBezTo>
                  <a:cubicBezTo>
                    <a:pt x="29831" y="3247"/>
                    <a:pt x="33978" y="2540"/>
                    <a:pt x="37899" y="1864"/>
                  </a:cubicBezTo>
                  <a:cubicBezTo>
                    <a:pt x="39860" y="1543"/>
                    <a:pt x="41757" y="1189"/>
                    <a:pt x="43332" y="964"/>
                  </a:cubicBezTo>
                  <a:cubicBezTo>
                    <a:pt x="44939" y="707"/>
                    <a:pt x="46225" y="547"/>
                    <a:pt x="46964" y="547"/>
                  </a:cubicBezTo>
                  <a:close/>
                  <a:moveTo>
                    <a:pt x="46964" y="0"/>
                  </a:moveTo>
                  <a:cubicBezTo>
                    <a:pt x="46160" y="0"/>
                    <a:pt x="44875" y="161"/>
                    <a:pt x="43267" y="418"/>
                  </a:cubicBezTo>
                  <a:cubicBezTo>
                    <a:pt x="40857" y="804"/>
                    <a:pt x="37771" y="1350"/>
                    <a:pt x="34846" y="1832"/>
                  </a:cubicBezTo>
                  <a:cubicBezTo>
                    <a:pt x="31920" y="2315"/>
                    <a:pt x="29156" y="2732"/>
                    <a:pt x="27356" y="2765"/>
                  </a:cubicBezTo>
                  <a:cubicBezTo>
                    <a:pt x="25556" y="2829"/>
                    <a:pt x="23820" y="2861"/>
                    <a:pt x="22309" y="2861"/>
                  </a:cubicBezTo>
                  <a:cubicBezTo>
                    <a:pt x="20991" y="2861"/>
                    <a:pt x="19834" y="2829"/>
                    <a:pt x="18934" y="2765"/>
                  </a:cubicBezTo>
                  <a:cubicBezTo>
                    <a:pt x="18484" y="2732"/>
                    <a:pt x="18098" y="2700"/>
                    <a:pt x="17809" y="2668"/>
                  </a:cubicBezTo>
                  <a:cubicBezTo>
                    <a:pt x="17488" y="2604"/>
                    <a:pt x="17263" y="2572"/>
                    <a:pt x="17134" y="2507"/>
                  </a:cubicBezTo>
                  <a:cubicBezTo>
                    <a:pt x="16973" y="2443"/>
                    <a:pt x="16748" y="2379"/>
                    <a:pt x="16395" y="2282"/>
                  </a:cubicBezTo>
                  <a:cubicBezTo>
                    <a:pt x="15205" y="1961"/>
                    <a:pt x="12955" y="1479"/>
                    <a:pt x="10962" y="1061"/>
                  </a:cubicBezTo>
                  <a:cubicBezTo>
                    <a:pt x="9934" y="836"/>
                    <a:pt x="9001" y="643"/>
                    <a:pt x="8262" y="514"/>
                  </a:cubicBezTo>
                  <a:cubicBezTo>
                    <a:pt x="7876" y="450"/>
                    <a:pt x="7587" y="386"/>
                    <a:pt x="7330" y="354"/>
                  </a:cubicBezTo>
                  <a:cubicBezTo>
                    <a:pt x="7105" y="322"/>
                    <a:pt x="6944" y="289"/>
                    <a:pt x="6848" y="289"/>
                  </a:cubicBezTo>
                  <a:cubicBezTo>
                    <a:pt x="6751" y="289"/>
                    <a:pt x="6687" y="322"/>
                    <a:pt x="6623" y="354"/>
                  </a:cubicBezTo>
                  <a:cubicBezTo>
                    <a:pt x="6558" y="418"/>
                    <a:pt x="6462" y="482"/>
                    <a:pt x="6366" y="579"/>
                  </a:cubicBezTo>
                  <a:cubicBezTo>
                    <a:pt x="6012" y="900"/>
                    <a:pt x="5465" y="1575"/>
                    <a:pt x="4790" y="2379"/>
                  </a:cubicBezTo>
                  <a:cubicBezTo>
                    <a:pt x="2830" y="4854"/>
                    <a:pt x="65" y="8711"/>
                    <a:pt x="65" y="8711"/>
                  </a:cubicBezTo>
                  <a:cubicBezTo>
                    <a:pt x="1" y="8776"/>
                    <a:pt x="1" y="8872"/>
                    <a:pt x="33" y="8968"/>
                  </a:cubicBezTo>
                  <a:cubicBezTo>
                    <a:pt x="33" y="9001"/>
                    <a:pt x="97" y="9129"/>
                    <a:pt x="258" y="9290"/>
                  </a:cubicBezTo>
                  <a:cubicBezTo>
                    <a:pt x="387" y="9418"/>
                    <a:pt x="612" y="9579"/>
                    <a:pt x="965" y="9579"/>
                  </a:cubicBezTo>
                  <a:cubicBezTo>
                    <a:pt x="1287" y="9579"/>
                    <a:pt x="1640" y="9451"/>
                    <a:pt x="2058" y="9065"/>
                  </a:cubicBezTo>
                  <a:cubicBezTo>
                    <a:pt x="3152" y="8119"/>
                    <a:pt x="6420" y="5107"/>
                    <a:pt x="6939" y="4629"/>
                  </a:cubicBezTo>
                  <a:lnTo>
                    <a:pt x="10054" y="4629"/>
                  </a:lnTo>
                  <a:cubicBezTo>
                    <a:pt x="9710" y="4832"/>
                    <a:pt x="9297" y="5079"/>
                    <a:pt x="8873" y="5336"/>
                  </a:cubicBezTo>
                  <a:cubicBezTo>
                    <a:pt x="8358" y="5658"/>
                    <a:pt x="7812" y="6011"/>
                    <a:pt x="7362" y="6268"/>
                  </a:cubicBezTo>
                  <a:cubicBezTo>
                    <a:pt x="6912" y="6558"/>
                    <a:pt x="6558" y="6783"/>
                    <a:pt x="6398" y="6911"/>
                  </a:cubicBezTo>
                  <a:cubicBezTo>
                    <a:pt x="6237" y="7008"/>
                    <a:pt x="6012" y="7233"/>
                    <a:pt x="5755" y="7490"/>
                  </a:cubicBezTo>
                  <a:cubicBezTo>
                    <a:pt x="5369" y="7876"/>
                    <a:pt x="4919" y="8358"/>
                    <a:pt x="4533" y="8840"/>
                  </a:cubicBezTo>
                  <a:cubicBezTo>
                    <a:pt x="4373" y="9065"/>
                    <a:pt x="4212" y="9290"/>
                    <a:pt x="4083" y="9483"/>
                  </a:cubicBezTo>
                  <a:cubicBezTo>
                    <a:pt x="4019" y="9579"/>
                    <a:pt x="3955" y="9676"/>
                    <a:pt x="3923" y="9772"/>
                  </a:cubicBezTo>
                  <a:cubicBezTo>
                    <a:pt x="3890" y="9868"/>
                    <a:pt x="3858" y="9933"/>
                    <a:pt x="3858" y="10061"/>
                  </a:cubicBezTo>
                  <a:cubicBezTo>
                    <a:pt x="3858" y="10126"/>
                    <a:pt x="3858" y="10222"/>
                    <a:pt x="3923" y="10286"/>
                  </a:cubicBezTo>
                  <a:cubicBezTo>
                    <a:pt x="3987" y="10383"/>
                    <a:pt x="4083" y="10415"/>
                    <a:pt x="4148" y="10447"/>
                  </a:cubicBezTo>
                  <a:lnTo>
                    <a:pt x="4276" y="10447"/>
                  </a:lnTo>
                  <a:cubicBezTo>
                    <a:pt x="4437" y="10447"/>
                    <a:pt x="4565" y="10383"/>
                    <a:pt x="4726" y="10318"/>
                  </a:cubicBezTo>
                  <a:cubicBezTo>
                    <a:pt x="5305" y="10061"/>
                    <a:pt x="6108" y="9451"/>
                    <a:pt x="6783" y="8936"/>
                  </a:cubicBezTo>
                  <a:cubicBezTo>
                    <a:pt x="7321" y="8501"/>
                    <a:pt x="7797" y="8107"/>
                    <a:pt x="7969" y="7964"/>
                  </a:cubicBezTo>
                  <a:lnTo>
                    <a:pt x="7969" y="7964"/>
                  </a:lnTo>
                  <a:lnTo>
                    <a:pt x="12166" y="6814"/>
                  </a:lnTo>
                  <a:lnTo>
                    <a:pt x="12166" y="6814"/>
                  </a:lnTo>
                  <a:cubicBezTo>
                    <a:pt x="12395" y="6971"/>
                    <a:pt x="13109" y="7391"/>
                    <a:pt x="14080" y="7811"/>
                  </a:cubicBezTo>
                  <a:cubicBezTo>
                    <a:pt x="15270" y="8358"/>
                    <a:pt x="16812" y="8904"/>
                    <a:pt x="18323" y="9001"/>
                  </a:cubicBezTo>
                  <a:lnTo>
                    <a:pt x="18998" y="9001"/>
                  </a:lnTo>
                  <a:cubicBezTo>
                    <a:pt x="21312" y="9001"/>
                    <a:pt x="23057" y="8431"/>
                    <a:pt x="23448" y="8270"/>
                  </a:cubicBezTo>
                  <a:lnTo>
                    <a:pt x="23448" y="8270"/>
                  </a:lnTo>
                  <a:cubicBezTo>
                    <a:pt x="24396" y="8448"/>
                    <a:pt x="39837" y="11315"/>
                    <a:pt x="49150" y="11315"/>
                  </a:cubicBezTo>
                  <a:lnTo>
                    <a:pt x="49825" y="11315"/>
                  </a:lnTo>
                  <a:cubicBezTo>
                    <a:pt x="49857" y="11315"/>
                    <a:pt x="50693" y="11251"/>
                    <a:pt x="51593" y="10704"/>
                  </a:cubicBezTo>
                  <a:cubicBezTo>
                    <a:pt x="52461" y="10158"/>
                    <a:pt x="53425" y="9129"/>
                    <a:pt x="53554" y="7297"/>
                  </a:cubicBezTo>
                  <a:cubicBezTo>
                    <a:pt x="53586" y="7168"/>
                    <a:pt x="53586" y="7008"/>
                    <a:pt x="53586" y="6879"/>
                  </a:cubicBezTo>
                  <a:cubicBezTo>
                    <a:pt x="53586" y="5111"/>
                    <a:pt x="52621" y="3440"/>
                    <a:pt x="51368" y="2186"/>
                  </a:cubicBezTo>
                  <a:cubicBezTo>
                    <a:pt x="50114" y="932"/>
                    <a:pt x="48571" y="97"/>
                    <a:pt x="47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 name="Google Shape;3444;p57"/>
            <p:cNvSpPr/>
            <p:nvPr/>
          </p:nvSpPr>
          <p:spPr>
            <a:xfrm>
              <a:off x="1274175" y="5363550"/>
              <a:ext cx="5102975" cy="12875"/>
            </a:xfrm>
            <a:custGeom>
              <a:avLst/>
              <a:gdLst/>
              <a:ahLst/>
              <a:cxnLst/>
              <a:rect l="l" t="t" r="r" b="b"/>
              <a:pathLst>
                <a:path w="204119" h="515" extrusionOk="0">
                  <a:moveTo>
                    <a:pt x="1" y="1"/>
                  </a:moveTo>
                  <a:lnTo>
                    <a:pt x="1" y="515"/>
                  </a:lnTo>
                  <a:lnTo>
                    <a:pt x="204118" y="515"/>
                  </a:lnTo>
                  <a:lnTo>
                    <a:pt x="204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 name="Google Shape;3445;p57"/>
            <p:cNvSpPr/>
            <p:nvPr/>
          </p:nvSpPr>
          <p:spPr>
            <a:xfrm>
              <a:off x="2392800" y="5312125"/>
              <a:ext cx="1579925" cy="57875"/>
            </a:xfrm>
            <a:custGeom>
              <a:avLst/>
              <a:gdLst/>
              <a:ahLst/>
              <a:cxnLst/>
              <a:rect l="l" t="t" r="r" b="b"/>
              <a:pathLst>
                <a:path w="63197" h="2315" extrusionOk="0">
                  <a:moveTo>
                    <a:pt x="1" y="0"/>
                  </a:moveTo>
                  <a:lnTo>
                    <a:pt x="1" y="2315"/>
                  </a:lnTo>
                  <a:lnTo>
                    <a:pt x="63197" y="2315"/>
                  </a:lnTo>
                  <a:lnTo>
                    <a:pt x="631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3446;p57"/>
            <p:cNvSpPr/>
            <p:nvPr/>
          </p:nvSpPr>
          <p:spPr>
            <a:xfrm>
              <a:off x="2385575" y="5304900"/>
              <a:ext cx="1594400" cy="71525"/>
            </a:xfrm>
            <a:custGeom>
              <a:avLst/>
              <a:gdLst/>
              <a:ahLst/>
              <a:cxnLst/>
              <a:rect l="l" t="t" r="r" b="b"/>
              <a:pathLst>
                <a:path w="63776" h="2861" extrusionOk="0">
                  <a:moveTo>
                    <a:pt x="63229" y="547"/>
                  </a:moveTo>
                  <a:lnTo>
                    <a:pt x="63229" y="2347"/>
                  </a:lnTo>
                  <a:lnTo>
                    <a:pt x="547" y="2347"/>
                  </a:lnTo>
                  <a:lnTo>
                    <a:pt x="547" y="547"/>
                  </a:lnTo>
                  <a:close/>
                  <a:moveTo>
                    <a:pt x="290" y="0"/>
                  </a:moveTo>
                  <a:cubicBezTo>
                    <a:pt x="193" y="0"/>
                    <a:pt x="129" y="32"/>
                    <a:pt x="97" y="97"/>
                  </a:cubicBezTo>
                  <a:cubicBezTo>
                    <a:pt x="33" y="129"/>
                    <a:pt x="0" y="225"/>
                    <a:pt x="0" y="289"/>
                  </a:cubicBezTo>
                  <a:lnTo>
                    <a:pt x="0" y="2604"/>
                  </a:lnTo>
                  <a:cubicBezTo>
                    <a:pt x="0" y="2668"/>
                    <a:pt x="33" y="2732"/>
                    <a:pt x="97" y="2797"/>
                  </a:cubicBezTo>
                  <a:cubicBezTo>
                    <a:pt x="129" y="2829"/>
                    <a:pt x="193" y="2861"/>
                    <a:pt x="290" y="2861"/>
                  </a:cubicBezTo>
                  <a:lnTo>
                    <a:pt x="63486" y="2861"/>
                  </a:lnTo>
                  <a:cubicBezTo>
                    <a:pt x="63550" y="2861"/>
                    <a:pt x="63614" y="2829"/>
                    <a:pt x="63679" y="2797"/>
                  </a:cubicBezTo>
                  <a:cubicBezTo>
                    <a:pt x="63743" y="2732"/>
                    <a:pt x="63775" y="2668"/>
                    <a:pt x="63775" y="2604"/>
                  </a:cubicBezTo>
                  <a:lnTo>
                    <a:pt x="63775" y="289"/>
                  </a:lnTo>
                  <a:cubicBezTo>
                    <a:pt x="63775" y="225"/>
                    <a:pt x="63743" y="129"/>
                    <a:pt x="63679" y="97"/>
                  </a:cubicBezTo>
                  <a:cubicBezTo>
                    <a:pt x="63614" y="32"/>
                    <a:pt x="63550" y="0"/>
                    <a:pt x="63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3447;p57"/>
            <p:cNvSpPr/>
            <p:nvPr/>
          </p:nvSpPr>
          <p:spPr>
            <a:xfrm>
              <a:off x="3230175" y="5312125"/>
              <a:ext cx="742550" cy="57875"/>
            </a:xfrm>
            <a:custGeom>
              <a:avLst/>
              <a:gdLst/>
              <a:ahLst/>
              <a:cxnLst/>
              <a:rect l="l" t="t" r="r" b="b"/>
              <a:pathLst>
                <a:path w="29702" h="2315" extrusionOk="0">
                  <a:moveTo>
                    <a:pt x="0" y="0"/>
                  </a:moveTo>
                  <a:lnTo>
                    <a:pt x="0" y="2315"/>
                  </a:lnTo>
                  <a:lnTo>
                    <a:pt x="29702" y="2315"/>
                  </a:lnTo>
                  <a:lnTo>
                    <a:pt x="297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 name="Google Shape;3448;p57"/>
            <p:cNvSpPr/>
            <p:nvPr/>
          </p:nvSpPr>
          <p:spPr>
            <a:xfrm>
              <a:off x="3223750" y="5304900"/>
              <a:ext cx="756225" cy="71525"/>
            </a:xfrm>
            <a:custGeom>
              <a:avLst/>
              <a:gdLst/>
              <a:ahLst/>
              <a:cxnLst/>
              <a:rect l="l" t="t" r="r" b="b"/>
              <a:pathLst>
                <a:path w="30249" h="2861" extrusionOk="0">
                  <a:moveTo>
                    <a:pt x="29702" y="547"/>
                  </a:moveTo>
                  <a:lnTo>
                    <a:pt x="29702" y="2347"/>
                  </a:lnTo>
                  <a:lnTo>
                    <a:pt x="547" y="2347"/>
                  </a:lnTo>
                  <a:lnTo>
                    <a:pt x="547" y="547"/>
                  </a:lnTo>
                  <a:close/>
                  <a:moveTo>
                    <a:pt x="257" y="0"/>
                  </a:moveTo>
                  <a:cubicBezTo>
                    <a:pt x="193" y="0"/>
                    <a:pt x="129" y="32"/>
                    <a:pt x="64" y="97"/>
                  </a:cubicBezTo>
                  <a:cubicBezTo>
                    <a:pt x="32" y="129"/>
                    <a:pt x="0" y="225"/>
                    <a:pt x="0" y="289"/>
                  </a:cubicBezTo>
                  <a:lnTo>
                    <a:pt x="0" y="2604"/>
                  </a:lnTo>
                  <a:cubicBezTo>
                    <a:pt x="0" y="2668"/>
                    <a:pt x="32" y="2732"/>
                    <a:pt x="64" y="2797"/>
                  </a:cubicBezTo>
                  <a:cubicBezTo>
                    <a:pt x="129" y="2829"/>
                    <a:pt x="193" y="2861"/>
                    <a:pt x="257" y="2861"/>
                  </a:cubicBezTo>
                  <a:lnTo>
                    <a:pt x="29959" y="2861"/>
                  </a:lnTo>
                  <a:cubicBezTo>
                    <a:pt x="30023" y="2861"/>
                    <a:pt x="30087" y="2829"/>
                    <a:pt x="30152" y="2797"/>
                  </a:cubicBezTo>
                  <a:cubicBezTo>
                    <a:pt x="30216" y="2732"/>
                    <a:pt x="30248" y="2668"/>
                    <a:pt x="30248" y="2604"/>
                  </a:cubicBezTo>
                  <a:lnTo>
                    <a:pt x="30248" y="289"/>
                  </a:lnTo>
                  <a:cubicBezTo>
                    <a:pt x="30248" y="225"/>
                    <a:pt x="30216" y="129"/>
                    <a:pt x="30152" y="97"/>
                  </a:cubicBezTo>
                  <a:cubicBezTo>
                    <a:pt x="30087" y="32"/>
                    <a:pt x="30023" y="0"/>
                    <a:pt x="29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 name="Google Shape;3449;p57"/>
            <p:cNvSpPr/>
            <p:nvPr/>
          </p:nvSpPr>
          <p:spPr>
            <a:xfrm>
              <a:off x="2064125" y="4578425"/>
              <a:ext cx="1203025" cy="733725"/>
            </a:xfrm>
            <a:custGeom>
              <a:avLst/>
              <a:gdLst/>
              <a:ahLst/>
              <a:cxnLst/>
              <a:rect l="l" t="t" r="r" b="b"/>
              <a:pathLst>
                <a:path w="48121" h="29349" extrusionOk="0">
                  <a:moveTo>
                    <a:pt x="1" y="0"/>
                  </a:moveTo>
                  <a:lnTo>
                    <a:pt x="14594" y="29348"/>
                  </a:lnTo>
                  <a:lnTo>
                    <a:pt x="48121" y="29348"/>
                  </a:lnTo>
                  <a:lnTo>
                    <a:pt x="364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 name="Google Shape;3450;p57"/>
            <p:cNvSpPr/>
            <p:nvPr/>
          </p:nvSpPr>
          <p:spPr>
            <a:xfrm>
              <a:off x="2056900" y="4572000"/>
              <a:ext cx="1217500" cy="746575"/>
            </a:xfrm>
            <a:custGeom>
              <a:avLst/>
              <a:gdLst/>
              <a:ahLst/>
              <a:cxnLst/>
              <a:rect l="l" t="t" r="r" b="b"/>
              <a:pathLst>
                <a:path w="48700" h="29863" extrusionOk="0">
                  <a:moveTo>
                    <a:pt x="36549" y="547"/>
                  </a:moveTo>
                  <a:lnTo>
                    <a:pt x="47999" y="29316"/>
                  </a:lnTo>
                  <a:lnTo>
                    <a:pt x="15076" y="29316"/>
                  </a:lnTo>
                  <a:lnTo>
                    <a:pt x="740" y="547"/>
                  </a:lnTo>
                  <a:close/>
                  <a:moveTo>
                    <a:pt x="290" y="0"/>
                  </a:moveTo>
                  <a:cubicBezTo>
                    <a:pt x="193" y="0"/>
                    <a:pt x="129" y="32"/>
                    <a:pt x="65" y="129"/>
                  </a:cubicBezTo>
                  <a:cubicBezTo>
                    <a:pt x="32" y="193"/>
                    <a:pt x="0" y="290"/>
                    <a:pt x="65" y="386"/>
                  </a:cubicBezTo>
                  <a:lnTo>
                    <a:pt x="14658" y="29702"/>
                  </a:lnTo>
                  <a:cubicBezTo>
                    <a:pt x="14690" y="29798"/>
                    <a:pt x="14787" y="29863"/>
                    <a:pt x="14883" y="29863"/>
                  </a:cubicBezTo>
                  <a:lnTo>
                    <a:pt x="48410" y="29863"/>
                  </a:lnTo>
                  <a:cubicBezTo>
                    <a:pt x="48506" y="29863"/>
                    <a:pt x="48571" y="29830"/>
                    <a:pt x="48635" y="29734"/>
                  </a:cubicBezTo>
                  <a:cubicBezTo>
                    <a:pt x="48667" y="29670"/>
                    <a:pt x="48699" y="29573"/>
                    <a:pt x="48667" y="29509"/>
                  </a:cubicBezTo>
                  <a:lnTo>
                    <a:pt x="36966" y="161"/>
                  </a:lnTo>
                  <a:cubicBezTo>
                    <a:pt x="36934" y="65"/>
                    <a:pt x="36838" y="0"/>
                    <a:pt x="36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3451;p57"/>
            <p:cNvSpPr/>
            <p:nvPr/>
          </p:nvSpPr>
          <p:spPr>
            <a:xfrm>
              <a:off x="2027175" y="4578425"/>
              <a:ext cx="1203025" cy="733725"/>
            </a:xfrm>
            <a:custGeom>
              <a:avLst/>
              <a:gdLst/>
              <a:ahLst/>
              <a:cxnLst/>
              <a:rect l="l" t="t" r="r" b="b"/>
              <a:pathLst>
                <a:path w="48121" h="29349" extrusionOk="0">
                  <a:moveTo>
                    <a:pt x="0" y="0"/>
                  </a:moveTo>
                  <a:lnTo>
                    <a:pt x="14626" y="29348"/>
                  </a:lnTo>
                  <a:lnTo>
                    <a:pt x="48120" y="29348"/>
                  </a:lnTo>
                  <a:lnTo>
                    <a:pt x="36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 name="Google Shape;3452;p57"/>
            <p:cNvSpPr/>
            <p:nvPr/>
          </p:nvSpPr>
          <p:spPr>
            <a:xfrm>
              <a:off x="2020725" y="4572000"/>
              <a:ext cx="1216700" cy="746575"/>
            </a:xfrm>
            <a:custGeom>
              <a:avLst/>
              <a:gdLst/>
              <a:ahLst/>
              <a:cxnLst/>
              <a:rect l="l" t="t" r="r" b="b"/>
              <a:pathLst>
                <a:path w="48668" h="29863" extrusionOk="0">
                  <a:moveTo>
                    <a:pt x="36517" y="547"/>
                  </a:moveTo>
                  <a:lnTo>
                    <a:pt x="47968" y="29316"/>
                  </a:lnTo>
                  <a:lnTo>
                    <a:pt x="15044" y="29316"/>
                  </a:lnTo>
                  <a:lnTo>
                    <a:pt x="708" y="547"/>
                  </a:lnTo>
                  <a:close/>
                  <a:moveTo>
                    <a:pt x="258" y="0"/>
                  </a:moveTo>
                  <a:cubicBezTo>
                    <a:pt x="162" y="0"/>
                    <a:pt x="97" y="32"/>
                    <a:pt x="33" y="129"/>
                  </a:cubicBezTo>
                  <a:cubicBezTo>
                    <a:pt x="1" y="193"/>
                    <a:pt x="1" y="290"/>
                    <a:pt x="33" y="386"/>
                  </a:cubicBezTo>
                  <a:lnTo>
                    <a:pt x="14627" y="29702"/>
                  </a:lnTo>
                  <a:cubicBezTo>
                    <a:pt x="14659" y="29798"/>
                    <a:pt x="14755" y="29863"/>
                    <a:pt x="14884" y="29863"/>
                  </a:cubicBezTo>
                  <a:lnTo>
                    <a:pt x="48378" y="29863"/>
                  </a:lnTo>
                  <a:cubicBezTo>
                    <a:pt x="48475" y="29863"/>
                    <a:pt x="48571" y="29830"/>
                    <a:pt x="48603" y="29734"/>
                  </a:cubicBezTo>
                  <a:cubicBezTo>
                    <a:pt x="48668" y="29670"/>
                    <a:pt x="48668" y="29573"/>
                    <a:pt x="48635" y="29509"/>
                  </a:cubicBezTo>
                  <a:lnTo>
                    <a:pt x="36935" y="161"/>
                  </a:lnTo>
                  <a:cubicBezTo>
                    <a:pt x="36903" y="65"/>
                    <a:pt x="36806" y="0"/>
                    <a:pt x="36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12"/>
        <p:cNvGrpSpPr/>
        <p:nvPr/>
      </p:nvGrpSpPr>
      <p:grpSpPr>
        <a:xfrm>
          <a:off x="0" y="0"/>
          <a:ext cx="0" cy="0"/>
          <a:chOff x="0" y="0"/>
          <a:chExt cx="0" cy="0"/>
        </a:xfrm>
      </p:grpSpPr>
      <p:pic>
        <p:nvPicPr>
          <p:cNvPr id="3513" name="Google Shape;3513;p62"/>
          <p:cNvPicPr preferRelativeResize="0"/>
          <p:nvPr/>
        </p:nvPicPr>
        <p:blipFill rotWithShape="1">
          <a:blip r:embed="rId3">
            <a:alphaModFix/>
          </a:blip>
          <a:srcRect l="1484" r="1494"/>
          <a:stretch/>
        </p:blipFill>
        <p:spPr>
          <a:xfrm>
            <a:off x="2753540" y="1656962"/>
            <a:ext cx="4028259" cy="2749938"/>
          </a:xfrm>
          <a:prstGeom prst="rect">
            <a:avLst/>
          </a:prstGeom>
          <a:noFill/>
          <a:ln>
            <a:noFill/>
          </a:ln>
        </p:spPr>
      </p:pic>
      <p:sp>
        <p:nvSpPr>
          <p:cNvPr id="3515" name="Google Shape;3515;p62"/>
          <p:cNvSpPr txBox="1">
            <a:spLocks noGrp="1"/>
          </p:cNvSpPr>
          <p:nvPr>
            <p:ph type="title"/>
          </p:nvPr>
        </p:nvSpPr>
        <p:spPr>
          <a:xfrm>
            <a:off x="2100600" y="347472"/>
            <a:ext cx="4947000" cy="58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latin typeface="Times New Roman" panose="02020603050405020304" pitchFamily="18" charset="0"/>
                <a:cs typeface="Times New Roman" panose="02020603050405020304" pitchFamily="18" charset="0"/>
              </a:rPr>
              <a:t>TẠM BIỆT CÁC CON</a:t>
            </a:r>
            <a:endParaRPr sz="3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9"/>
        <p:cNvGrpSpPr/>
        <p:nvPr/>
      </p:nvGrpSpPr>
      <p:grpSpPr>
        <a:xfrm>
          <a:off x="0" y="0"/>
          <a:ext cx="0" cy="0"/>
          <a:chOff x="0" y="0"/>
          <a:chExt cx="0" cy="0"/>
        </a:xfrm>
      </p:grpSpPr>
      <p:sp>
        <p:nvSpPr>
          <p:cNvPr id="1890" name="Google Shape;1890;p36"/>
          <p:cNvSpPr txBox="1">
            <a:spLocks noGrp="1"/>
          </p:cNvSpPr>
          <p:nvPr>
            <p:ph type="title"/>
          </p:nvPr>
        </p:nvSpPr>
        <p:spPr>
          <a:xfrm>
            <a:off x="2532888" y="338328"/>
            <a:ext cx="408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Phần I: Khởi động</a:t>
            </a:r>
            <a:endParaRPr sz="3200" b="1" dirty="0">
              <a:latin typeface="Times New Roman" panose="02020603050405020304" pitchFamily="18" charset="0"/>
              <a:cs typeface="Times New Roman" panose="02020603050405020304" pitchFamily="18" charset="0"/>
            </a:endParaRPr>
          </a:p>
        </p:txBody>
      </p:sp>
      <p:pic>
        <p:nvPicPr>
          <p:cNvPr id="1026" name="Picture 2" descr="TikTok - Make Your 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312" y="914328"/>
            <a:ext cx="1517361" cy="15173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ouTube"/>
          <p:cNvPicPr>
            <a:picLocks noChangeAspect="1" noChangeArrowheads="1"/>
          </p:cNvPicPr>
          <p:nvPr/>
        </p:nvPicPr>
        <p:blipFill rotWithShape="1">
          <a:blip r:embed="rId4">
            <a:extLst>
              <a:ext uri="{28A0092B-C50C-407E-A947-70E740481C1C}">
                <a14:useLocalDpi xmlns:a14="http://schemas.microsoft.com/office/drawing/2010/main" val="0"/>
              </a:ext>
            </a:extLst>
          </a:blip>
          <a:srcRect t="31420" b="32941"/>
          <a:stretch/>
        </p:blipFill>
        <p:spPr bwMode="auto">
          <a:xfrm>
            <a:off x="1902525" y="1317408"/>
            <a:ext cx="1995612"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cebook - log in or sign 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7749" y="933429"/>
            <a:ext cx="1534052" cy="15340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Zalo PC - Tải Zalo PC để làm việc nhóm hiệu quả và gửi file nha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75" y="2467481"/>
            <a:ext cx="1746950" cy="17469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stagram - Wikipe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953" y="2467481"/>
            <a:ext cx="1444861" cy="144486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ho Made That Twitter Bird? - The New York Tim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6842" y="2525774"/>
            <a:ext cx="2243618" cy="1630363"/>
          </a:xfrm>
          <a:prstGeom prst="rect">
            <a:avLst/>
          </a:prstGeom>
          <a:noFill/>
          <a:extLst>
            <a:ext uri="{909E8E84-426E-40DD-AFC4-6F175D3DCCD1}">
              <a14:hiddenFill xmlns:a14="http://schemas.microsoft.com/office/drawing/2010/main">
                <a:solidFill>
                  <a:srgbClr val="FFFFFF"/>
                </a:solidFill>
              </a14:hiddenFill>
            </a:ext>
          </a:extLst>
        </p:spPr>
      </p:pic>
      <p:sp>
        <p:nvSpPr>
          <p:cNvPr id="12" name="Cloud Callout 11"/>
          <p:cNvSpPr/>
          <p:nvPr/>
        </p:nvSpPr>
        <p:spPr>
          <a:xfrm>
            <a:off x="5787736" y="1317408"/>
            <a:ext cx="3356264" cy="178723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solidFill>
                <a:latin typeface="Times New Roman" panose="02020603050405020304" pitchFamily="18" charset="0"/>
                <a:cs typeface="Times New Roman" panose="02020603050405020304" pitchFamily="18" charset="0"/>
              </a:rPr>
              <a:t>Kể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hội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em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hoặc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dụng</a:t>
            </a:r>
            <a:r>
              <a:rPr lang="en-US" sz="2000"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circle(in)">
                                      <p:cBhvr>
                                        <p:cTn id="10" dur="2000"/>
                                        <p:tgtEl>
                                          <p:spTgt spid="1028"/>
                                        </p:tgtEl>
                                      </p:cBhvr>
                                    </p:animEffect>
                                  </p:childTnLst>
                                </p:cTn>
                              </p:par>
                              <p:par>
                                <p:cTn id="11" presetID="6" presetClass="entr" presetSubtype="16"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circle(in)">
                                      <p:cBhvr>
                                        <p:cTn id="13" dur="2000"/>
                                        <p:tgtEl>
                                          <p:spTgt spid="1030"/>
                                        </p:tgtEl>
                                      </p:cBhvr>
                                    </p:animEffect>
                                  </p:childTnLst>
                                </p:cTn>
                              </p:par>
                              <p:par>
                                <p:cTn id="14" presetID="6" presetClass="entr" presetSubtype="16"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circle(in)">
                                      <p:cBhvr>
                                        <p:cTn id="16" dur="2000"/>
                                        <p:tgtEl>
                                          <p:spTgt spid="1032"/>
                                        </p:tgtEl>
                                      </p:cBhvr>
                                    </p:animEffect>
                                  </p:childTnLst>
                                </p:cTn>
                              </p:par>
                              <p:par>
                                <p:cTn id="17" presetID="6" presetClass="entr" presetSubtype="16"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animEffect transition="in" filter="circle(in)">
                                      <p:cBhvr>
                                        <p:cTn id="19" dur="2000"/>
                                        <p:tgtEl>
                                          <p:spTgt spid="1034"/>
                                        </p:tgtEl>
                                      </p:cBhvr>
                                    </p:animEffect>
                                  </p:childTnLst>
                                </p:cTn>
                              </p:par>
                              <p:par>
                                <p:cTn id="20" presetID="6" presetClass="entr" presetSubtype="16" fill="hold" nodeType="withEffect">
                                  <p:stCondLst>
                                    <p:cond delay="0"/>
                                  </p:stCondLst>
                                  <p:childTnLst>
                                    <p:set>
                                      <p:cBhvr>
                                        <p:cTn id="21" dur="1" fill="hold">
                                          <p:stCondLst>
                                            <p:cond delay="0"/>
                                          </p:stCondLst>
                                        </p:cTn>
                                        <p:tgtEl>
                                          <p:spTgt spid="1036"/>
                                        </p:tgtEl>
                                        <p:attrNameLst>
                                          <p:attrName>style.visibility</p:attrName>
                                        </p:attrNameLst>
                                      </p:cBhvr>
                                      <p:to>
                                        <p:strVal val="visible"/>
                                      </p:to>
                                    </p:set>
                                    <p:animEffect transition="in" filter="circle(in)">
                                      <p:cBhvr>
                                        <p:cTn id="22" dur="20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141063" y="1293525"/>
            <a:ext cx="4279900" cy="2184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Con </a:t>
            </a:r>
            <a:r>
              <a:rPr lang="en-US" sz="2400" dirty="0" err="1">
                <a:solidFill>
                  <a:schemeClr val="tx1"/>
                </a:solidFill>
                <a:latin typeface="Times New Roman" panose="02020603050405020304" pitchFamily="18" charset="0"/>
                <a:cs typeface="Times New Roman" panose="02020603050405020304" pitchFamily="18" charset="0"/>
              </a:rPr>
              <a:t>ủng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hộ</a:t>
            </a:r>
            <a:r>
              <a:rPr lang="en-US" sz="2400" dirty="0">
                <a:solidFill>
                  <a:schemeClr val="tx1"/>
                </a:solidFill>
                <a:latin typeface="Times New Roman" panose="02020603050405020304" pitchFamily="18" charset="0"/>
                <a:cs typeface="Times New Roman" panose="02020603050405020304" pitchFamily="18" charset="0"/>
              </a:rPr>
              <a:t> hay </a:t>
            </a:r>
            <a:r>
              <a:rPr lang="en-US" sz="2400" dirty="0" err="1">
                <a:solidFill>
                  <a:schemeClr val="tx1"/>
                </a:solidFill>
                <a:latin typeface="Times New Roman" panose="02020603050405020304" pitchFamily="18" charset="0"/>
                <a:cs typeface="Times New Roman" panose="02020603050405020304" pitchFamily="18" charset="0"/>
              </a:rPr>
              <a:t>phản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tiktok</a:t>
            </a:r>
            <a:r>
              <a:rPr lang="en-US" sz="2400" dirty="0">
                <a:solidFill>
                  <a:schemeClr val="tx1"/>
                </a:solidFill>
                <a:latin typeface="Times New Roman" panose="02020603050405020304" pitchFamily="18" charset="0"/>
                <a:cs typeface="Times New Roman" panose="02020603050405020304" pitchFamily="18" charset="0"/>
              </a:rPr>
              <a:t>?</a:t>
            </a:r>
          </a:p>
        </p:txBody>
      </p:sp>
      <p:grpSp>
        <p:nvGrpSpPr>
          <p:cNvPr id="5" name="Google Shape;4241;p64"/>
          <p:cNvGrpSpPr/>
          <p:nvPr/>
        </p:nvGrpSpPr>
        <p:grpSpPr>
          <a:xfrm>
            <a:off x="1354338" y="1447801"/>
            <a:ext cx="2646161" cy="2536372"/>
            <a:chOff x="1338075" y="463925"/>
            <a:chExt cx="5022575" cy="4585450"/>
          </a:xfrm>
        </p:grpSpPr>
        <p:sp>
          <p:nvSpPr>
            <p:cNvPr id="6" name="Google Shape;4242;p64"/>
            <p:cNvSpPr/>
            <p:nvPr/>
          </p:nvSpPr>
          <p:spPr>
            <a:xfrm>
              <a:off x="1338075" y="522825"/>
              <a:ext cx="5022575" cy="4526325"/>
            </a:xfrm>
            <a:custGeom>
              <a:avLst/>
              <a:gdLst/>
              <a:ahLst/>
              <a:cxnLst/>
              <a:rect l="l" t="t" r="r" b="b"/>
              <a:pathLst>
                <a:path w="200903" h="181053" extrusionOk="0">
                  <a:moveTo>
                    <a:pt x="125732" y="1"/>
                  </a:moveTo>
                  <a:cubicBezTo>
                    <a:pt x="113978" y="1"/>
                    <a:pt x="102353" y="4024"/>
                    <a:pt x="92608" y="11467"/>
                  </a:cubicBezTo>
                  <a:cubicBezTo>
                    <a:pt x="70622" y="28310"/>
                    <a:pt x="54646" y="51229"/>
                    <a:pt x="30570" y="65823"/>
                  </a:cubicBezTo>
                  <a:cubicBezTo>
                    <a:pt x="10512" y="77974"/>
                    <a:pt x="0" y="97646"/>
                    <a:pt x="6751" y="125419"/>
                  </a:cubicBezTo>
                  <a:cubicBezTo>
                    <a:pt x="13127" y="151683"/>
                    <a:pt x="33585" y="167565"/>
                    <a:pt x="56639" y="167565"/>
                  </a:cubicBezTo>
                  <a:cubicBezTo>
                    <a:pt x="57991" y="167565"/>
                    <a:pt x="59353" y="167510"/>
                    <a:pt x="60721" y="167400"/>
                  </a:cubicBezTo>
                  <a:cubicBezTo>
                    <a:pt x="65021" y="167056"/>
                    <a:pt x="69362" y="166862"/>
                    <a:pt x="73701" y="166862"/>
                  </a:cubicBezTo>
                  <a:cubicBezTo>
                    <a:pt x="90057" y="166862"/>
                    <a:pt x="106390" y="169618"/>
                    <a:pt x="120413" y="177493"/>
                  </a:cubicBezTo>
                  <a:cubicBezTo>
                    <a:pt x="124643" y="179866"/>
                    <a:pt x="129744" y="181052"/>
                    <a:pt x="135391" y="181052"/>
                  </a:cubicBezTo>
                  <a:cubicBezTo>
                    <a:pt x="150859" y="181052"/>
                    <a:pt x="170424" y="172151"/>
                    <a:pt x="187402" y="154349"/>
                  </a:cubicBezTo>
                  <a:cubicBezTo>
                    <a:pt x="200903" y="140173"/>
                    <a:pt x="199585" y="122172"/>
                    <a:pt x="195181" y="105329"/>
                  </a:cubicBezTo>
                  <a:cubicBezTo>
                    <a:pt x="192481" y="94946"/>
                    <a:pt x="190713" y="84306"/>
                    <a:pt x="188624" y="73763"/>
                  </a:cubicBezTo>
                  <a:cubicBezTo>
                    <a:pt x="187113" y="66337"/>
                    <a:pt x="185473" y="58944"/>
                    <a:pt x="183223" y="51712"/>
                  </a:cubicBezTo>
                  <a:cubicBezTo>
                    <a:pt x="176634" y="30753"/>
                    <a:pt x="163551" y="9506"/>
                    <a:pt x="141114" y="2370"/>
                  </a:cubicBezTo>
                  <a:cubicBezTo>
                    <a:pt x="136060" y="773"/>
                    <a:pt x="130884" y="1"/>
                    <a:pt x="125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43;p64"/>
            <p:cNvSpPr/>
            <p:nvPr/>
          </p:nvSpPr>
          <p:spPr>
            <a:xfrm>
              <a:off x="1455400" y="522600"/>
              <a:ext cx="4838550" cy="4526775"/>
            </a:xfrm>
            <a:custGeom>
              <a:avLst/>
              <a:gdLst/>
              <a:ahLst/>
              <a:cxnLst/>
              <a:rect l="l" t="t" r="r" b="b"/>
              <a:pathLst>
                <a:path w="193542" h="181071" extrusionOk="0">
                  <a:moveTo>
                    <a:pt x="50853" y="46128"/>
                  </a:moveTo>
                  <a:cubicBezTo>
                    <a:pt x="50339" y="46610"/>
                    <a:pt x="49824" y="47092"/>
                    <a:pt x="49310" y="47574"/>
                  </a:cubicBezTo>
                  <a:cubicBezTo>
                    <a:pt x="49503" y="47670"/>
                    <a:pt x="49696" y="47767"/>
                    <a:pt x="49889" y="47863"/>
                  </a:cubicBezTo>
                  <a:cubicBezTo>
                    <a:pt x="50821" y="48345"/>
                    <a:pt x="51721" y="48763"/>
                    <a:pt x="52524" y="49149"/>
                  </a:cubicBezTo>
                  <a:cubicBezTo>
                    <a:pt x="51849" y="48185"/>
                    <a:pt x="51303" y="47156"/>
                    <a:pt x="50853" y="46128"/>
                  </a:cubicBezTo>
                  <a:close/>
                  <a:moveTo>
                    <a:pt x="89169" y="37802"/>
                  </a:moveTo>
                  <a:cubicBezTo>
                    <a:pt x="89169" y="38156"/>
                    <a:pt x="89137" y="45549"/>
                    <a:pt x="84572" y="50306"/>
                  </a:cubicBezTo>
                  <a:cubicBezTo>
                    <a:pt x="79879" y="55160"/>
                    <a:pt x="72229" y="55385"/>
                    <a:pt x="72229" y="55385"/>
                  </a:cubicBezTo>
                  <a:cubicBezTo>
                    <a:pt x="72229" y="55032"/>
                    <a:pt x="72293" y="47638"/>
                    <a:pt x="76858" y="42881"/>
                  </a:cubicBezTo>
                  <a:cubicBezTo>
                    <a:pt x="81551" y="38027"/>
                    <a:pt x="89169" y="37802"/>
                    <a:pt x="89169" y="37802"/>
                  </a:cubicBezTo>
                  <a:close/>
                  <a:moveTo>
                    <a:pt x="120992" y="0"/>
                  </a:moveTo>
                  <a:cubicBezTo>
                    <a:pt x="109259" y="0"/>
                    <a:pt x="97655" y="4050"/>
                    <a:pt x="87915" y="11476"/>
                  </a:cubicBezTo>
                  <a:cubicBezTo>
                    <a:pt x="83672" y="14722"/>
                    <a:pt x="79686" y="18194"/>
                    <a:pt x="75797" y="21762"/>
                  </a:cubicBezTo>
                  <a:cubicBezTo>
                    <a:pt x="77147" y="24848"/>
                    <a:pt x="78143" y="28416"/>
                    <a:pt x="78143" y="32209"/>
                  </a:cubicBezTo>
                  <a:cubicBezTo>
                    <a:pt x="78143" y="32241"/>
                    <a:pt x="78143" y="32273"/>
                    <a:pt x="78143" y="32305"/>
                  </a:cubicBezTo>
                  <a:cubicBezTo>
                    <a:pt x="78143" y="43910"/>
                    <a:pt x="69014" y="53296"/>
                    <a:pt x="69014" y="53296"/>
                  </a:cubicBezTo>
                  <a:cubicBezTo>
                    <a:pt x="69014" y="53296"/>
                    <a:pt x="62168" y="46353"/>
                    <a:pt x="60207" y="36966"/>
                  </a:cubicBezTo>
                  <a:cubicBezTo>
                    <a:pt x="59210" y="37963"/>
                    <a:pt x="58214" y="38959"/>
                    <a:pt x="57217" y="39956"/>
                  </a:cubicBezTo>
                  <a:cubicBezTo>
                    <a:pt x="58696" y="40727"/>
                    <a:pt x="60143" y="41756"/>
                    <a:pt x="61364" y="43138"/>
                  </a:cubicBezTo>
                  <a:cubicBezTo>
                    <a:pt x="65286" y="47510"/>
                    <a:pt x="65543" y="53842"/>
                    <a:pt x="65543" y="55417"/>
                  </a:cubicBezTo>
                  <a:cubicBezTo>
                    <a:pt x="65543" y="55674"/>
                    <a:pt x="65543" y="55803"/>
                    <a:pt x="65543" y="55803"/>
                  </a:cubicBezTo>
                  <a:cubicBezTo>
                    <a:pt x="65543" y="55803"/>
                    <a:pt x="59146" y="55353"/>
                    <a:pt x="54646" y="51464"/>
                  </a:cubicBezTo>
                  <a:cubicBezTo>
                    <a:pt x="53232" y="50788"/>
                    <a:pt x="51431" y="49921"/>
                    <a:pt x="49374" y="48796"/>
                  </a:cubicBezTo>
                  <a:cubicBezTo>
                    <a:pt x="49085" y="48667"/>
                    <a:pt x="48796" y="48506"/>
                    <a:pt x="48506" y="48345"/>
                  </a:cubicBezTo>
                  <a:cubicBezTo>
                    <a:pt x="41531" y="54774"/>
                    <a:pt x="34202" y="60785"/>
                    <a:pt x="25877" y="65832"/>
                  </a:cubicBezTo>
                  <a:cubicBezTo>
                    <a:pt x="9933" y="75508"/>
                    <a:pt x="0" y="89908"/>
                    <a:pt x="0" y="109356"/>
                  </a:cubicBezTo>
                  <a:cubicBezTo>
                    <a:pt x="0" y="114370"/>
                    <a:pt x="676" y="119738"/>
                    <a:pt x="2058" y="125428"/>
                  </a:cubicBezTo>
                  <a:cubicBezTo>
                    <a:pt x="8422" y="151690"/>
                    <a:pt x="28898" y="167569"/>
                    <a:pt x="51946" y="167569"/>
                  </a:cubicBezTo>
                  <a:cubicBezTo>
                    <a:pt x="53296" y="167569"/>
                    <a:pt x="54646" y="167537"/>
                    <a:pt x="56028" y="167409"/>
                  </a:cubicBezTo>
                  <a:cubicBezTo>
                    <a:pt x="60335" y="167055"/>
                    <a:pt x="64707" y="166862"/>
                    <a:pt x="69079" y="166862"/>
                  </a:cubicBezTo>
                  <a:cubicBezTo>
                    <a:pt x="85408" y="166862"/>
                    <a:pt x="101705" y="169627"/>
                    <a:pt x="115720" y="177502"/>
                  </a:cubicBezTo>
                  <a:cubicBezTo>
                    <a:pt x="119931" y="179881"/>
                    <a:pt x="125042" y="181070"/>
                    <a:pt x="130700" y="181070"/>
                  </a:cubicBezTo>
                  <a:cubicBezTo>
                    <a:pt x="146193" y="181070"/>
                    <a:pt x="165737" y="172166"/>
                    <a:pt x="182709" y="154358"/>
                  </a:cubicBezTo>
                  <a:cubicBezTo>
                    <a:pt x="190745" y="145904"/>
                    <a:pt x="193542" y="136068"/>
                    <a:pt x="193542" y="125942"/>
                  </a:cubicBezTo>
                  <a:cubicBezTo>
                    <a:pt x="193542" y="119096"/>
                    <a:pt x="192256" y="112120"/>
                    <a:pt x="190488" y="105338"/>
                  </a:cubicBezTo>
                  <a:cubicBezTo>
                    <a:pt x="187788" y="94955"/>
                    <a:pt x="186020" y="84315"/>
                    <a:pt x="183931" y="73772"/>
                  </a:cubicBezTo>
                  <a:cubicBezTo>
                    <a:pt x="182420" y="66346"/>
                    <a:pt x="180780" y="58953"/>
                    <a:pt x="178530" y="51721"/>
                  </a:cubicBezTo>
                  <a:cubicBezTo>
                    <a:pt x="171941" y="30762"/>
                    <a:pt x="158858" y="9515"/>
                    <a:pt x="136421" y="2379"/>
                  </a:cubicBezTo>
                  <a:cubicBezTo>
                    <a:pt x="131342" y="772"/>
                    <a:pt x="126167" y="0"/>
                    <a:pt x="1209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244;p64"/>
            <p:cNvSpPr/>
            <p:nvPr/>
          </p:nvSpPr>
          <p:spPr>
            <a:xfrm>
              <a:off x="2412500" y="519875"/>
              <a:ext cx="132625" cy="207650"/>
            </a:xfrm>
            <a:custGeom>
              <a:avLst/>
              <a:gdLst/>
              <a:ahLst/>
              <a:cxnLst/>
              <a:rect l="l" t="t" r="r" b="b"/>
              <a:pathLst>
                <a:path w="5305" h="8306" extrusionOk="0">
                  <a:moveTo>
                    <a:pt x="2754" y="1"/>
                  </a:moveTo>
                  <a:cubicBezTo>
                    <a:pt x="2398" y="1"/>
                    <a:pt x="2038" y="96"/>
                    <a:pt x="1704" y="302"/>
                  </a:cubicBezTo>
                  <a:cubicBezTo>
                    <a:pt x="161" y="1266"/>
                    <a:pt x="0" y="4545"/>
                    <a:pt x="386" y="6120"/>
                  </a:cubicBezTo>
                  <a:cubicBezTo>
                    <a:pt x="418" y="6249"/>
                    <a:pt x="1190" y="8306"/>
                    <a:pt x="1222" y="8306"/>
                  </a:cubicBezTo>
                  <a:cubicBezTo>
                    <a:pt x="1222" y="8306"/>
                    <a:pt x="3729" y="6313"/>
                    <a:pt x="4372" y="5059"/>
                  </a:cubicBezTo>
                  <a:cubicBezTo>
                    <a:pt x="4919" y="3966"/>
                    <a:pt x="5304" y="2424"/>
                    <a:pt x="4758" y="1299"/>
                  </a:cubicBezTo>
                  <a:cubicBezTo>
                    <a:pt x="4356" y="494"/>
                    <a:pt x="3566" y="1"/>
                    <a:pt x="2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245;p64"/>
            <p:cNvSpPr/>
            <p:nvPr/>
          </p:nvSpPr>
          <p:spPr>
            <a:xfrm>
              <a:off x="1792100" y="970475"/>
              <a:ext cx="143875" cy="203075"/>
            </a:xfrm>
            <a:custGeom>
              <a:avLst/>
              <a:gdLst/>
              <a:ahLst/>
              <a:cxnLst/>
              <a:rect l="l" t="t" r="r" b="b"/>
              <a:pathLst>
                <a:path w="5755" h="8123" extrusionOk="0">
                  <a:moveTo>
                    <a:pt x="2663" y="0"/>
                  </a:moveTo>
                  <a:cubicBezTo>
                    <a:pt x="1887" y="0"/>
                    <a:pt x="1133" y="393"/>
                    <a:pt x="772" y="1179"/>
                  </a:cubicBezTo>
                  <a:cubicBezTo>
                    <a:pt x="1" y="2851"/>
                    <a:pt x="1672" y="5679"/>
                    <a:pt x="2862" y="6772"/>
                  </a:cubicBezTo>
                  <a:cubicBezTo>
                    <a:pt x="2957" y="6867"/>
                    <a:pt x="4714" y="8123"/>
                    <a:pt x="4758" y="8123"/>
                  </a:cubicBezTo>
                  <a:cubicBezTo>
                    <a:pt x="4758" y="8123"/>
                    <a:pt x="4758" y="8123"/>
                    <a:pt x="4758" y="8122"/>
                  </a:cubicBezTo>
                  <a:cubicBezTo>
                    <a:pt x="4758" y="8122"/>
                    <a:pt x="5755" y="5101"/>
                    <a:pt x="5594" y="3686"/>
                  </a:cubicBezTo>
                  <a:cubicBezTo>
                    <a:pt x="5466" y="2465"/>
                    <a:pt x="4951" y="986"/>
                    <a:pt x="3826" y="311"/>
                  </a:cubicBezTo>
                  <a:cubicBezTo>
                    <a:pt x="3466" y="104"/>
                    <a:pt x="3062" y="0"/>
                    <a:pt x="2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246;p64"/>
            <p:cNvSpPr/>
            <p:nvPr/>
          </p:nvSpPr>
          <p:spPr>
            <a:xfrm>
              <a:off x="2946900" y="802250"/>
              <a:ext cx="463700" cy="1052750"/>
            </a:xfrm>
            <a:custGeom>
              <a:avLst/>
              <a:gdLst/>
              <a:ahLst/>
              <a:cxnLst/>
              <a:rect l="l" t="t" r="r" b="b"/>
              <a:pathLst>
                <a:path w="18548" h="42110" extrusionOk="0">
                  <a:moveTo>
                    <a:pt x="9194" y="0"/>
                  </a:moveTo>
                  <a:cubicBezTo>
                    <a:pt x="9194" y="0"/>
                    <a:pt x="0" y="9483"/>
                    <a:pt x="65" y="21087"/>
                  </a:cubicBezTo>
                  <a:cubicBezTo>
                    <a:pt x="97" y="32724"/>
                    <a:pt x="9354" y="42110"/>
                    <a:pt x="9354" y="42110"/>
                  </a:cubicBezTo>
                  <a:cubicBezTo>
                    <a:pt x="9354" y="42110"/>
                    <a:pt x="18548" y="32659"/>
                    <a:pt x="18483" y="21023"/>
                  </a:cubicBezTo>
                  <a:cubicBezTo>
                    <a:pt x="18451" y="9387"/>
                    <a:pt x="9194" y="0"/>
                    <a:pt x="9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247;p64"/>
            <p:cNvSpPr/>
            <p:nvPr/>
          </p:nvSpPr>
          <p:spPr>
            <a:xfrm>
              <a:off x="1520500" y="464425"/>
              <a:ext cx="1581525" cy="1453275"/>
            </a:xfrm>
            <a:custGeom>
              <a:avLst/>
              <a:gdLst/>
              <a:ahLst/>
              <a:cxnLst/>
              <a:rect l="l" t="t" r="r" b="b"/>
              <a:pathLst>
                <a:path w="63261" h="58131" extrusionOk="0">
                  <a:moveTo>
                    <a:pt x="47124" y="44758"/>
                  </a:moveTo>
                  <a:cubicBezTo>
                    <a:pt x="47542" y="46879"/>
                    <a:pt x="48377" y="49322"/>
                    <a:pt x="49920" y="51476"/>
                  </a:cubicBezTo>
                  <a:cubicBezTo>
                    <a:pt x="49117" y="51090"/>
                    <a:pt x="48217" y="50672"/>
                    <a:pt x="47285" y="50190"/>
                  </a:cubicBezTo>
                  <a:cubicBezTo>
                    <a:pt x="46577" y="49837"/>
                    <a:pt x="45838" y="49451"/>
                    <a:pt x="45067" y="49033"/>
                  </a:cubicBezTo>
                  <a:cubicBezTo>
                    <a:pt x="45195" y="48712"/>
                    <a:pt x="46288" y="46301"/>
                    <a:pt x="46385" y="44919"/>
                  </a:cubicBezTo>
                  <a:cubicBezTo>
                    <a:pt x="46610" y="44886"/>
                    <a:pt x="46867" y="44822"/>
                    <a:pt x="47124" y="44758"/>
                  </a:cubicBezTo>
                  <a:close/>
                  <a:moveTo>
                    <a:pt x="26629" y="1"/>
                  </a:moveTo>
                  <a:cubicBezTo>
                    <a:pt x="26482" y="1"/>
                    <a:pt x="26338" y="15"/>
                    <a:pt x="26198" y="45"/>
                  </a:cubicBezTo>
                  <a:cubicBezTo>
                    <a:pt x="24912" y="302"/>
                    <a:pt x="24301" y="1652"/>
                    <a:pt x="24687" y="2841"/>
                  </a:cubicBezTo>
                  <a:cubicBezTo>
                    <a:pt x="25105" y="4063"/>
                    <a:pt x="26455" y="4899"/>
                    <a:pt x="27580" y="5284"/>
                  </a:cubicBezTo>
                  <a:cubicBezTo>
                    <a:pt x="28155" y="5487"/>
                    <a:pt x="29054" y="5546"/>
                    <a:pt x="29898" y="5546"/>
                  </a:cubicBezTo>
                  <a:cubicBezTo>
                    <a:pt x="30798" y="5546"/>
                    <a:pt x="31636" y="5478"/>
                    <a:pt x="31952" y="5445"/>
                  </a:cubicBezTo>
                  <a:cubicBezTo>
                    <a:pt x="32370" y="5831"/>
                    <a:pt x="32755" y="6217"/>
                    <a:pt x="33205" y="6667"/>
                  </a:cubicBezTo>
                  <a:cubicBezTo>
                    <a:pt x="33977" y="7470"/>
                    <a:pt x="34845" y="8402"/>
                    <a:pt x="35745" y="9463"/>
                  </a:cubicBezTo>
                  <a:cubicBezTo>
                    <a:pt x="35970" y="9720"/>
                    <a:pt x="36195" y="10042"/>
                    <a:pt x="36452" y="10331"/>
                  </a:cubicBezTo>
                  <a:cubicBezTo>
                    <a:pt x="35938" y="9913"/>
                    <a:pt x="35230" y="9367"/>
                    <a:pt x="35166" y="9303"/>
                  </a:cubicBezTo>
                  <a:cubicBezTo>
                    <a:pt x="34261" y="8734"/>
                    <a:pt x="32599" y="8166"/>
                    <a:pt x="31170" y="8166"/>
                  </a:cubicBezTo>
                  <a:cubicBezTo>
                    <a:pt x="30417" y="8166"/>
                    <a:pt x="29729" y="8324"/>
                    <a:pt x="29252" y="8724"/>
                  </a:cubicBezTo>
                  <a:cubicBezTo>
                    <a:pt x="28223" y="9560"/>
                    <a:pt x="28319" y="11038"/>
                    <a:pt x="29187" y="11906"/>
                  </a:cubicBezTo>
                  <a:cubicBezTo>
                    <a:pt x="29882" y="12577"/>
                    <a:pt x="30934" y="12819"/>
                    <a:pt x="31917" y="12819"/>
                  </a:cubicBezTo>
                  <a:cubicBezTo>
                    <a:pt x="32253" y="12819"/>
                    <a:pt x="32581" y="12791"/>
                    <a:pt x="32884" y="12742"/>
                  </a:cubicBezTo>
                  <a:cubicBezTo>
                    <a:pt x="34137" y="12581"/>
                    <a:pt x="36388" y="11167"/>
                    <a:pt x="36870" y="10845"/>
                  </a:cubicBezTo>
                  <a:cubicBezTo>
                    <a:pt x="37384" y="11520"/>
                    <a:pt x="37898" y="12228"/>
                    <a:pt x="38381" y="12999"/>
                  </a:cubicBezTo>
                  <a:cubicBezTo>
                    <a:pt x="39248" y="14285"/>
                    <a:pt x="40084" y="15731"/>
                    <a:pt x="40759" y="17306"/>
                  </a:cubicBezTo>
                  <a:cubicBezTo>
                    <a:pt x="40791" y="17371"/>
                    <a:pt x="40824" y="17467"/>
                    <a:pt x="40856" y="17564"/>
                  </a:cubicBezTo>
                  <a:cubicBezTo>
                    <a:pt x="40663" y="17306"/>
                    <a:pt x="39377" y="16021"/>
                    <a:pt x="39281" y="15956"/>
                  </a:cubicBezTo>
                  <a:cubicBezTo>
                    <a:pt x="38355" y="15197"/>
                    <a:pt x="36449" y="14333"/>
                    <a:pt x="34907" y="14333"/>
                  </a:cubicBezTo>
                  <a:cubicBezTo>
                    <a:pt x="34360" y="14333"/>
                    <a:pt x="33858" y="14442"/>
                    <a:pt x="33462" y="14703"/>
                  </a:cubicBezTo>
                  <a:cubicBezTo>
                    <a:pt x="32370" y="15442"/>
                    <a:pt x="32273" y="16921"/>
                    <a:pt x="33077" y="17885"/>
                  </a:cubicBezTo>
                  <a:cubicBezTo>
                    <a:pt x="33810" y="18795"/>
                    <a:pt x="35160" y="19115"/>
                    <a:pt x="36319" y="19115"/>
                  </a:cubicBezTo>
                  <a:cubicBezTo>
                    <a:pt x="36430" y="19115"/>
                    <a:pt x="36538" y="19112"/>
                    <a:pt x="36645" y="19107"/>
                  </a:cubicBezTo>
                  <a:cubicBezTo>
                    <a:pt x="38027" y="19074"/>
                    <a:pt x="40791" y="17692"/>
                    <a:pt x="40888" y="17628"/>
                  </a:cubicBezTo>
                  <a:cubicBezTo>
                    <a:pt x="41499" y="19107"/>
                    <a:pt x="42013" y="20682"/>
                    <a:pt x="42431" y="22289"/>
                  </a:cubicBezTo>
                  <a:cubicBezTo>
                    <a:pt x="42752" y="23478"/>
                    <a:pt x="43041" y="24668"/>
                    <a:pt x="43299" y="25857"/>
                  </a:cubicBezTo>
                  <a:cubicBezTo>
                    <a:pt x="43009" y="25535"/>
                    <a:pt x="41820" y="24346"/>
                    <a:pt x="41724" y="24282"/>
                  </a:cubicBezTo>
                  <a:cubicBezTo>
                    <a:pt x="40775" y="23523"/>
                    <a:pt x="38880" y="22658"/>
                    <a:pt x="37345" y="22658"/>
                  </a:cubicBezTo>
                  <a:cubicBezTo>
                    <a:pt x="36800" y="22658"/>
                    <a:pt x="36301" y="22767"/>
                    <a:pt x="35905" y="23028"/>
                  </a:cubicBezTo>
                  <a:cubicBezTo>
                    <a:pt x="34813" y="23768"/>
                    <a:pt x="34716" y="25246"/>
                    <a:pt x="35520" y="26211"/>
                  </a:cubicBezTo>
                  <a:cubicBezTo>
                    <a:pt x="36284" y="27159"/>
                    <a:pt x="37718" y="27467"/>
                    <a:pt x="38908" y="27467"/>
                  </a:cubicBezTo>
                  <a:cubicBezTo>
                    <a:pt x="38968" y="27467"/>
                    <a:pt x="39028" y="27466"/>
                    <a:pt x="39088" y="27464"/>
                  </a:cubicBezTo>
                  <a:cubicBezTo>
                    <a:pt x="40438" y="27400"/>
                    <a:pt x="43074" y="26082"/>
                    <a:pt x="43299" y="25986"/>
                  </a:cubicBezTo>
                  <a:cubicBezTo>
                    <a:pt x="43427" y="26532"/>
                    <a:pt x="43556" y="27078"/>
                    <a:pt x="43652" y="27625"/>
                  </a:cubicBezTo>
                  <a:cubicBezTo>
                    <a:pt x="44038" y="29425"/>
                    <a:pt x="44392" y="31225"/>
                    <a:pt x="44809" y="32993"/>
                  </a:cubicBezTo>
                  <a:cubicBezTo>
                    <a:pt x="44938" y="33604"/>
                    <a:pt x="45099" y="34182"/>
                    <a:pt x="45292" y="34793"/>
                  </a:cubicBezTo>
                  <a:cubicBezTo>
                    <a:pt x="44842" y="34343"/>
                    <a:pt x="44006" y="33507"/>
                    <a:pt x="43942" y="33443"/>
                  </a:cubicBezTo>
                  <a:cubicBezTo>
                    <a:pt x="42993" y="32684"/>
                    <a:pt x="41098" y="31820"/>
                    <a:pt x="39550" y="31820"/>
                  </a:cubicBezTo>
                  <a:cubicBezTo>
                    <a:pt x="39001" y="31820"/>
                    <a:pt x="38495" y="31928"/>
                    <a:pt x="38091" y="32189"/>
                  </a:cubicBezTo>
                  <a:cubicBezTo>
                    <a:pt x="36998" y="32929"/>
                    <a:pt x="36934" y="34407"/>
                    <a:pt x="37706" y="35372"/>
                  </a:cubicBezTo>
                  <a:cubicBezTo>
                    <a:pt x="38439" y="36281"/>
                    <a:pt x="39816" y="36602"/>
                    <a:pt x="40979" y="36602"/>
                  </a:cubicBezTo>
                  <a:cubicBezTo>
                    <a:pt x="41090" y="36602"/>
                    <a:pt x="41199" y="36599"/>
                    <a:pt x="41306" y="36593"/>
                  </a:cubicBezTo>
                  <a:cubicBezTo>
                    <a:pt x="42495" y="36561"/>
                    <a:pt x="44745" y="35500"/>
                    <a:pt x="45388" y="35179"/>
                  </a:cubicBezTo>
                  <a:cubicBezTo>
                    <a:pt x="45645" y="36175"/>
                    <a:pt x="45967" y="37172"/>
                    <a:pt x="46288" y="38136"/>
                  </a:cubicBezTo>
                  <a:cubicBezTo>
                    <a:pt x="46449" y="38522"/>
                    <a:pt x="46577" y="38972"/>
                    <a:pt x="46738" y="39358"/>
                  </a:cubicBezTo>
                  <a:cubicBezTo>
                    <a:pt x="46835" y="39550"/>
                    <a:pt x="46899" y="39743"/>
                    <a:pt x="46995" y="39936"/>
                  </a:cubicBezTo>
                  <a:cubicBezTo>
                    <a:pt x="46770" y="39936"/>
                    <a:pt x="46642" y="39904"/>
                    <a:pt x="46642" y="39904"/>
                  </a:cubicBezTo>
                  <a:lnTo>
                    <a:pt x="46642" y="39904"/>
                  </a:lnTo>
                  <a:cubicBezTo>
                    <a:pt x="46642" y="39904"/>
                    <a:pt x="46610" y="40483"/>
                    <a:pt x="46674" y="41415"/>
                  </a:cubicBezTo>
                  <a:cubicBezTo>
                    <a:pt x="45663" y="40676"/>
                    <a:pt x="44294" y="40031"/>
                    <a:pt x="43145" y="40031"/>
                  </a:cubicBezTo>
                  <a:cubicBezTo>
                    <a:pt x="42795" y="40031"/>
                    <a:pt x="42466" y="40090"/>
                    <a:pt x="42174" y="40226"/>
                  </a:cubicBezTo>
                  <a:cubicBezTo>
                    <a:pt x="40984" y="40772"/>
                    <a:pt x="40663" y="42218"/>
                    <a:pt x="41306" y="43311"/>
                  </a:cubicBezTo>
                  <a:cubicBezTo>
                    <a:pt x="41370" y="43440"/>
                    <a:pt x="41466" y="43569"/>
                    <a:pt x="41595" y="43697"/>
                  </a:cubicBezTo>
                  <a:cubicBezTo>
                    <a:pt x="41788" y="45111"/>
                    <a:pt x="42591" y="46719"/>
                    <a:pt x="43299" y="47522"/>
                  </a:cubicBezTo>
                  <a:cubicBezTo>
                    <a:pt x="43363" y="47619"/>
                    <a:pt x="44295" y="48455"/>
                    <a:pt x="44745" y="48872"/>
                  </a:cubicBezTo>
                  <a:cubicBezTo>
                    <a:pt x="44295" y="48615"/>
                    <a:pt x="43845" y="48358"/>
                    <a:pt x="43363" y="48101"/>
                  </a:cubicBezTo>
                  <a:cubicBezTo>
                    <a:pt x="42688" y="47715"/>
                    <a:pt x="41981" y="47297"/>
                    <a:pt x="41306" y="46912"/>
                  </a:cubicBezTo>
                  <a:cubicBezTo>
                    <a:pt x="40952" y="46687"/>
                    <a:pt x="40599" y="46462"/>
                    <a:pt x="40245" y="46237"/>
                  </a:cubicBezTo>
                  <a:cubicBezTo>
                    <a:pt x="39859" y="46012"/>
                    <a:pt x="39538" y="45754"/>
                    <a:pt x="39216" y="45497"/>
                  </a:cubicBezTo>
                  <a:cubicBezTo>
                    <a:pt x="38702" y="45144"/>
                    <a:pt x="38188" y="44726"/>
                    <a:pt x="37706" y="44340"/>
                  </a:cubicBezTo>
                  <a:cubicBezTo>
                    <a:pt x="38123" y="43665"/>
                    <a:pt x="39345" y="41672"/>
                    <a:pt x="39506" y="40515"/>
                  </a:cubicBezTo>
                  <a:cubicBezTo>
                    <a:pt x="39698" y="39325"/>
                    <a:pt x="39602" y="37750"/>
                    <a:pt x="38702" y="36818"/>
                  </a:cubicBezTo>
                  <a:cubicBezTo>
                    <a:pt x="38264" y="36364"/>
                    <a:pt x="37671" y="36123"/>
                    <a:pt x="37080" y="36123"/>
                  </a:cubicBezTo>
                  <a:cubicBezTo>
                    <a:pt x="36498" y="36123"/>
                    <a:pt x="35918" y="36356"/>
                    <a:pt x="35488" y="36850"/>
                  </a:cubicBezTo>
                  <a:cubicBezTo>
                    <a:pt x="34330" y="38233"/>
                    <a:pt x="35198" y="41415"/>
                    <a:pt x="36066" y="42765"/>
                  </a:cubicBezTo>
                  <a:cubicBezTo>
                    <a:pt x="36098" y="42829"/>
                    <a:pt x="36291" y="43086"/>
                    <a:pt x="36548" y="43408"/>
                  </a:cubicBezTo>
                  <a:cubicBezTo>
                    <a:pt x="36098" y="43022"/>
                    <a:pt x="35616" y="42604"/>
                    <a:pt x="35134" y="42186"/>
                  </a:cubicBezTo>
                  <a:cubicBezTo>
                    <a:pt x="33784" y="40965"/>
                    <a:pt x="32466" y="39711"/>
                    <a:pt x="31148" y="38425"/>
                  </a:cubicBezTo>
                  <a:cubicBezTo>
                    <a:pt x="30859" y="38168"/>
                    <a:pt x="30602" y="37911"/>
                    <a:pt x="30312" y="37654"/>
                  </a:cubicBezTo>
                  <a:cubicBezTo>
                    <a:pt x="30666" y="37075"/>
                    <a:pt x="32016" y="34954"/>
                    <a:pt x="32209" y="33732"/>
                  </a:cubicBezTo>
                  <a:cubicBezTo>
                    <a:pt x="32370" y="32543"/>
                    <a:pt x="32273" y="30968"/>
                    <a:pt x="31373" y="30036"/>
                  </a:cubicBezTo>
                  <a:cubicBezTo>
                    <a:pt x="30932" y="29578"/>
                    <a:pt x="30333" y="29328"/>
                    <a:pt x="29741" y="29328"/>
                  </a:cubicBezTo>
                  <a:cubicBezTo>
                    <a:pt x="29168" y="29328"/>
                    <a:pt x="28602" y="29562"/>
                    <a:pt x="28191" y="30068"/>
                  </a:cubicBezTo>
                  <a:cubicBezTo>
                    <a:pt x="27001" y="31450"/>
                    <a:pt x="27869" y="34600"/>
                    <a:pt x="28737" y="35982"/>
                  </a:cubicBezTo>
                  <a:cubicBezTo>
                    <a:pt x="28769" y="36047"/>
                    <a:pt x="29027" y="36368"/>
                    <a:pt x="29316" y="36722"/>
                  </a:cubicBezTo>
                  <a:cubicBezTo>
                    <a:pt x="28577" y="36047"/>
                    <a:pt x="27837" y="35372"/>
                    <a:pt x="27098" y="34729"/>
                  </a:cubicBezTo>
                  <a:cubicBezTo>
                    <a:pt x="25780" y="33604"/>
                    <a:pt x="24430" y="32575"/>
                    <a:pt x="23016" y="31675"/>
                  </a:cubicBezTo>
                  <a:cubicBezTo>
                    <a:pt x="23144" y="31482"/>
                    <a:pt x="24783" y="29007"/>
                    <a:pt x="24976" y="27657"/>
                  </a:cubicBezTo>
                  <a:cubicBezTo>
                    <a:pt x="25169" y="26468"/>
                    <a:pt x="25073" y="24893"/>
                    <a:pt x="24173" y="23960"/>
                  </a:cubicBezTo>
                  <a:cubicBezTo>
                    <a:pt x="23735" y="23507"/>
                    <a:pt x="23134" y="23265"/>
                    <a:pt x="22538" y="23265"/>
                  </a:cubicBezTo>
                  <a:cubicBezTo>
                    <a:pt x="21953" y="23265"/>
                    <a:pt x="21373" y="23499"/>
                    <a:pt x="20958" y="23993"/>
                  </a:cubicBezTo>
                  <a:cubicBezTo>
                    <a:pt x="19801" y="25375"/>
                    <a:pt x="20669" y="28557"/>
                    <a:pt x="21537" y="29907"/>
                  </a:cubicBezTo>
                  <a:cubicBezTo>
                    <a:pt x="21601" y="30004"/>
                    <a:pt x="22533" y="31161"/>
                    <a:pt x="22855" y="31579"/>
                  </a:cubicBezTo>
                  <a:lnTo>
                    <a:pt x="22823" y="31547"/>
                  </a:lnTo>
                  <a:cubicBezTo>
                    <a:pt x="21344" y="30614"/>
                    <a:pt x="19833" y="29907"/>
                    <a:pt x="18355" y="29329"/>
                  </a:cubicBezTo>
                  <a:cubicBezTo>
                    <a:pt x="16876" y="28718"/>
                    <a:pt x="15462" y="28300"/>
                    <a:pt x="14112" y="27914"/>
                  </a:cubicBezTo>
                  <a:cubicBezTo>
                    <a:pt x="12794" y="27561"/>
                    <a:pt x="11572" y="27303"/>
                    <a:pt x="10447" y="27078"/>
                  </a:cubicBezTo>
                  <a:cubicBezTo>
                    <a:pt x="9868" y="26950"/>
                    <a:pt x="9322" y="26886"/>
                    <a:pt x="8808" y="26789"/>
                  </a:cubicBezTo>
                  <a:lnTo>
                    <a:pt x="8840" y="26757"/>
                  </a:lnTo>
                  <a:cubicBezTo>
                    <a:pt x="8872" y="26757"/>
                    <a:pt x="7008" y="25535"/>
                    <a:pt x="6879" y="25471"/>
                  </a:cubicBezTo>
                  <a:cubicBezTo>
                    <a:pt x="6067" y="25074"/>
                    <a:pt x="4688" y="24728"/>
                    <a:pt x="3412" y="24728"/>
                  </a:cubicBezTo>
                  <a:cubicBezTo>
                    <a:pt x="2416" y="24728"/>
                    <a:pt x="1482" y="24939"/>
                    <a:pt x="932" y="25503"/>
                  </a:cubicBezTo>
                  <a:cubicBezTo>
                    <a:pt x="0" y="26468"/>
                    <a:pt x="257" y="27914"/>
                    <a:pt x="1222" y="28718"/>
                  </a:cubicBezTo>
                  <a:cubicBezTo>
                    <a:pt x="1831" y="29175"/>
                    <a:pt x="2632" y="29350"/>
                    <a:pt x="3424" y="29350"/>
                  </a:cubicBezTo>
                  <a:cubicBezTo>
                    <a:pt x="3969" y="29350"/>
                    <a:pt x="4511" y="29267"/>
                    <a:pt x="4983" y="29136"/>
                  </a:cubicBezTo>
                  <a:cubicBezTo>
                    <a:pt x="6204" y="28846"/>
                    <a:pt x="8229" y="27239"/>
                    <a:pt x="8711" y="26853"/>
                  </a:cubicBezTo>
                  <a:cubicBezTo>
                    <a:pt x="9258" y="26950"/>
                    <a:pt x="9804" y="27046"/>
                    <a:pt x="10447" y="27207"/>
                  </a:cubicBezTo>
                  <a:cubicBezTo>
                    <a:pt x="11540" y="27432"/>
                    <a:pt x="12761" y="27721"/>
                    <a:pt x="14079" y="28107"/>
                  </a:cubicBezTo>
                  <a:cubicBezTo>
                    <a:pt x="14433" y="28236"/>
                    <a:pt x="14787" y="28364"/>
                    <a:pt x="15172" y="28461"/>
                  </a:cubicBezTo>
                  <a:cubicBezTo>
                    <a:pt x="14497" y="28396"/>
                    <a:pt x="13597" y="28300"/>
                    <a:pt x="13501" y="28300"/>
                  </a:cubicBezTo>
                  <a:cubicBezTo>
                    <a:pt x="11894" y="28332"/>
                    <a:pt x="8776" y="29361"/>
                    <a:pt x="8261" y="31096"/>
                  </a:cubicBezTo>
                  <a:cubicBezTo>
                    <a:pt x="7876" y="32350"/>
                    <a:pt x="8743" y="33539"/>
                    <a:pt x="9997" y="33797"/>
                  </a:cubicBezTo>
                  <a:cubicBezTo>
                    <a:pt x="10147" y="33824"/>
                    <a:pt x="10299" y="33836"/>
                    <a:pt x="10452" y="33836"/>
                  </a:cubicBezTo>
                  <a:cubicBezTo>
                    <a:pt x="11575" y="33836"/>
                    <a:pt x="12741" y="33154"/>
                    <a:pt x="13533" y="32447"/>
                  </a:cubicBezTo>
                  <a:cubicBezTo>
                    <a:pt x="14465" y="31579"/>
                    <a:pt x="15558" y="29200"/>
                    <a:pt x="15783" y="28654"/>
                  </a:cubicBezTo>
                  <a:cubicBezTo>
                    <a:pt x="16587" y="28943"/>
                    <a:pt x="17422" y="29232"/>
                    <a:pt x="18258" y="29586"/>
                  </a:cubicBezTo>
                  <a:cubicBezTo>
                    <a:pt x="19673" y="30229"/>
                    <a:pt x="21183" y="30936"/>
                    <a:pt x="22598" y="31900"/>
                  </a:cubicBezTo>
                  <a:cubicBezTo>
                    <a:pt x="22694" y="31932"/>
                    <a:pt x="22758" y="31997"/>
                    <a:pt x="22823" y="32061"/>
                  </a:cubicBezTo>
                  <a:cubicBezTo>
                    <a:pt x="22501" y="31964"/>
                    <a:pt x="20733" y="31579"/>
                    <a:pt x="20605" y="31579"/>
                  </a:cubicBezTo>
                  <a:cubicBezTo>
                    <a:pt x="20452" y="31563"/>
                    <a:pt x="20284" y="31556"/>
                    <a:pt x="20105" y="31556"/>
                  </a:cubicBezTo>
                  <a:cubicBezTo>
                    <a:pt x="18408" y="31556"/>
                    <a:pt x="15716" y="32252"/>
                    <a:pt x="15076" y="33764"/>
                  </a:cubicBezTo>
                  <a:cubicBezTo>
                    <a:pt x="14562" y="34954"/>
                    <a:pt x="15301" y="36240"/>
                    <a:pt x="16490" y="36625"/>
                  </a:cubicBezTo>
                  <a:cubicBezTo>
                    <a:pt x="16759" y="36708"/>
                    <a:pt x="17036" y="36745"/>
                    <a:pt x="17316" y="36745"/>
                  </a:cubicBezTo>
                  <a:cubicBezTo>
                    <a:pt x="18342" y="36745"/>
                    <a:pt x="19397" y="36249"/>
                    <a:pt x="20155" y="35693"/>
                  </a:cubicBezTo>
                  <a:cubicBezTo>
                    <a:pt x="21312" y="34857"/>
                    <a:pt x="22823" y="32189"/>
                    <a:pt x="22887" y="32093"/>
                  </a:cubicBezTo>
                  <a:cubicBezTo>
                    <a:pt x="24205" y="32993"/>
                    <a:pt x="25491" y="34022"/>
                    <a:pt x="26744" y="35115"/>
                  </a:cubicBezTo>
                  <a:cubicBezTo>
                    <a:pt x="27676" y="35918"/>
                    <a:pt x="28544" y="36786"/>
                    <a:pt x="29444" y="37654"/>
                  </a:cubicBezTo>
                  <a:cubicBezTo>
                    <a:pt x="29027" y="37525"/>
                    <a:pt x="27355" y="37204"/>
                    <a:pt x="27259" y="37172"/>
                  </a:cubicBezTo>
                  <a:cubicBezTo>
                    <a:pt x="27124" y="37161"/>
                    <a:pt x="26978" y="37156"/>
                    <a:pt x="26825" y="37156"/>
                  </a:cubicBezTo>
                  <a:cubicBezTo>
                    <a:pt x="25108" y="37156"/>
                    <a:pt x="22347" y="37824"/>
                    <a:pt x="21698" y="39358"/>
                  </a:cubicBezTo>
                  <a:cubicBezTo>
                    <a:pt x="21183" y="40579"/>
                    <a:pt x="21923" y="41865"/>
                    <a:pt x="23144" y="42218"/>
                  </a:cubicBezTo>
                  <a:cubicBezTo>
                    <a:pt x="23406" y="42301"/>
                    <a:pt x="23678" y="42338"/>
                    <a:pt x="23954" y="42338"/>
                  </a:cubicBezTo>
                  <a:cubicBezTo>
                    <a:pt x="24965" y="42338"/>
                    <a:pt x="26026" y="41842"/>
                    <a:pt x="26809" y="41286"/>
                  </a:cubicBezTo>
                  <a:cubicBezTo>
                    <a:pt x="27901" y="40483"/>
                    <a:pt x="29380" y="37943"/>
                    <a:pt x="29509" y="37718"/>
                  </a:cubicBezTo>
                  <a:cubicBezTo>
                    <a:pt x="29894" y="38104"/>
                    <a:pt x="30312" y="38490"/>
                    <a:pt x="30698" y="38908"/>
                  </a:cubicBezTo>
                  <a:cubicBezTo>
                    <a:pt x="32016" y="40193"/>
                    <a:pt x="33302" y="41479"/>
                    <a:pt x="34620" y="42733"/>
                  </a:cubicBezTo>
                  <a:cubicBezTo>
                    <a:pt x="35070" y="43183"/>
                    <a:pt x="35552" y="43569"/>
                    <a:pt x="36002" y="43986"/>
                  </a:cubicBezTo>
                  <a:cubicBezTo>
                    <a:pt x="35391" y="43858"/>
                    <a:pt x="34234" y="43601"/>
                    <a:pt x="34137" y="43601"/>
                  </a:cubicBezTo>
                  <a:cubicBezTo>
                    <a:pt x="33984" y="43585"/>
                    <a:pt x="33817" y="43578"/>
                    <a:pt x="33638" y="43578"/>
                  </a:cubicBezTo>
                  <a:cubicBezTo>
                    <a:pt x="31940" y="43578"/>
                    <a:pt x="29248" y="44274"/>
                    <a:pt x="28609" y="45787"/>
                  </a:cubicBezTo>
                  <a:cubicBezTo>
                    <a:pt x="28094" y="46976"/>
                    <a:pt x="28834" y="48262"/>
                    <a:pt x="30023" y="48647"/>
                  </a:cubicBezTo>
                  <a:cubicBezTo>
                    <a:pt x="30278" y="48728"/>
                    <a:pt x="30542" y="48764"/>
                    <a:pt x="30811" y="48764"/>
                  </a:cubicBezTo>
                  <a:cubicBezTo>
                    <a:pt x="31828" y="48764"/>
                    <a:pt x="32899" y="48249"/>
                    <a:pt x="33687" y="47715"/>
                  </a:cubicBezTo>
                  <a:cubicBezTo>
                    <a:pt x="34684" y="47008"/>
                    <a:pt x="35970" y="44886"/>
                    <a:pt x="36323" y="44276"/>
                  </a:cubicBezTo>
                  <a:cubicBezTo>
                    <a:pt x="37095" y="44951"/>
                    <a:pt x="37898" y="45594"/>
                    <a:pt x="38702" y="46204"/>
                  </a:cubicBezTo>
                  <a:cubicBezTo>
                    <a:pt x="39056" y="46462"/>
                    <a:pt x="39377" y="46751"/>
                    <a:pt x="39731" y="46976"/>
                  </a:cubicBezTo>
                  <a:cubicBezTo>
                    <a:pt x="40084" y="47201"/>
                    <a:pt x="40438" y="47458"/>
                    <a:pt x="40791" y="47683"/>
                  </a:cubicBezTo>
                  <a:cubicBezTo>
                    <a:pt x="41531" y="48133"/>
                    <a:pt x="42206" y="48551"/>
                    <a:pt x="42881" y="48937"/>
                  </a:cubicBezTo>
                  <a:cubicBezTo>
                    <a:pt x="43234" y="49162"/>
                    <a:pt x="43556" y="49355"/>
                    <a:pt x="43909" y="49547"/>
                  </a:cubicBezTo>
                  <a:cubicBezTo>
                    <a:pt x="43299" y="49290"/>
                    <a:pt x="42302" y="48937"/>
                    <a:pt x="42206" y="48905"/>
                  </a:cubicBezTo>
                  <a:cubicBezTo>
                    <a:pt x="41750" y="48793"/>
                    <a:pt x="41153" y="48727"/>
                    <a:pt x="40511" y="48727"/>
                  </a:cubicBezTo>
                  <a:cubicBezTo>
                    <a:pt x="38931" y="48727"/>
                    <a:pt x="37082" y="49126"/>
                    <a:pt x="36420" y="50222"/>
                  </a:cubicBezTo>
                  <a:cubicBezTo>
                    <a:pt x="35713" y="51348"/>
                    <a:pt x="36259" y="52730"/>
                    <a:pt x="37384" y="53276"/>
                  </a:cubicBezTo>
                  <a:cubicBezTo>
                    <a:pt x="37779" y="53463"/>
                    <a:pt x="38219" y="53541"/>
                    <a:pt x="38669" y="53541"/>
                  </a:cubicBezTo>
                  <a:cubicBezTo>
                    <a:pt x="39538" y="53541"/>
                    <a:pt x="40446" y="53250"/>
                    <a:pt x="41145" y="52890"/>
                  </a:cubicBezTo>
                  <a:cubicBezTo>
                    <a:pt x="42334" y="52280"/>
                    <a:pt x="44134" y="50062"/>
                    <a:pt x="44359" y="49805"/>
                  </a:cubicBezTo>
                  <a:cubicBezTo>
                    <a:pt x="45195" y="50287"/>
                    <a:pt x="45999" y="50737"/>
                    <a:pt x="46770" y="51123"/>
                  </a:cubicBezTo>
                  <a:cubicBezTo>
                    <a:pt x="48827" y="52248"/>
                    <a:pt x="50628" y="53115"/>
                    <a:pt x="52042" y="53791"/>
                  </a:cubicBezTo>
                  <a:cubicBezTo>
                    <a:pt x="56542" y="57680"/>
                    <a:pt x="62939" y="58130"/>
                    <a:pt x="62939" y="58130"/>
                  </a:cubicBezTo>
                  <a:cubicBezTo>
                    <a:pt x="62939" y="58130"/>
                    <a:pt x="63260" y="50480"/>
                    <a:pt x="58760" y="45465"/>
                  </a:cubicBezTo>
                  <a:cubicBezTo>
                    <a:pt x="57153" y="43633"/>
                    <a:pt x="55096" y="42411"/>
                    <a:pt x="53167" y="41576"/>
                  </a:cubicBezTo>
                  <a:cubicBezTo>
                    <a:pt x="53296" y="41447"/>
                    <a:pt x="53392" y="41286"/>
                    <a:pt x="53488" y="41158"/>
                  </a:cubicBezTo>
                  <a:cubicBezTo>
                    <a:pt x="54163" y="40161"/>
                    <a:pt x="54742" y="38683"/>
                    <a:pt x="54292" y="37461"/>
                  </a:cubicBezTo>
                  <a:cubicBezTo>
                    <a:pt x="53975" y="36558"/>
                    <a:pt x="53138" y="35951"/>
                    <a:pt x="52247" y="35951"/>
                  </a:cubicBezTo>
                  <a:cubicBezTo>
                    <a:pt x="51965" y="35951"/>
                    <a:pt x="51677" y="36012"/>
                    <a:pt x="51399" y="36143"/>
                  </a:cubicBezTo>
                  <a:cubicBezTo>
                    <a:pt x="50145" y="36722"/>
                    <a:pt x="49535" y="38747"/>
                    <a:pt x="49406" y="40354"/>
                  </a:cubicBezTo>
                  <a:cubicBezTo>
                    <a:pt x="48892" y="40258"/>
                    <a:pt x="48442" y="40161"/>
                    <a:pt x="48056" y="40097"/>
                  </a:cubicBezTo>
                  <a:cubicBezTo>
                    <a:pt x="47895" y="39743"/>
                    <a:pt x="47735" y="39358"/>
                    <a:pt x="47574" y="38972"/>
                  </a:cubicBezTo>
                  <a:cubicBezTo>
                    <a:pt x="47381" y="38586"/>
                    <a:pt x="47252" y="38200"/>
                    <a:pt x="47092" y="37815"/>
                  </a:cubicBezTo>
                  <a:cubicBezTo>
                    <a:pt x="46899" y="37236"/>
                    <a:pt x="46674" y="36625"/>
                    <a:pt x="46481" y="36015"/>
                  </a:cubicBezTo>
                  <a:cubicBezTo>
                    <a:pt x="47220" y="35693"/>
                    <a:pt x="49342" y="34697"/>
                    <a:pt x="50113" y="33829"/>
                  </a:cubicBezTo>
                  <a:cubicBezTo>
                    <a:pt x="50917" y="32929"/>
                    <a:pt x="51720" y="31579"/>
                    <a:pt x="51463" y="30293"/>
                  </a:cubicBezTo>
                  <a:cubicBezTo>
                    <a:pt x="51274" y="29266"/>
                    <a:pt x="50404" y="28467"/>
                    <a:pt x="49387" y="28467"/>
                  </a:cubicBezTo>
                  <a:cubicBezTo>
                    <a:pt x="49194" y="28467"/>
                    <a:pt x="48995" y="28496"/>
                    <a:pt x="48795" y="28557"/>
                  </a:cubicBezTo>
                  <a:cubicBezTo>
                    <a:pt x="47060" y="29071"/>
                    <a:pt x="46031" y="32189"/>
                    <a:pt x="45999" y="33797"/>
                  </a:cubicBezTo>
                  <a:cubicBezTo>
                    <a:pt x="45999" y="33861"/>
                    <a:pt x="46031" y="34214"/>
                    <a:pt x="46063" y="34600"/>
                  </a:cubicBezTo>
                  <a:cubicBezTo>
                    <a:pt x="45870" y="34022"/>
                    <a:pt x="45709" y="33411"/>
                    <a:pt x="45549" y="32800"/>
                  </a:cubicBezTo>
                  <a:cubicBezTo>
                    <a:pt x="45099" y="31064"/>
                    <a:pt x="44681" y="29264"/>
                    <a:pt x="44295" y="27464"/>
                  </a:cubicBezTo>
                  <a:cubicBezTo>
                    <a:pt x="44199" y="27111"/>
                    <a:pt x="44102" y="26725"/>
                    <a:pt x="44006" y="26371"/>
                  </a:cubicBezTo>
                  <a:cubicBezTo>
                    <a:pt x="44617" y="26082"/>
                    <a:pt x="46931" y="25053"/>
                    <a:pt x="47767" y="24121"/>
                  </a:cubicBezTo>
                  <a:cubicBezTo>
                    <a:pt x="48570" y="23221"/>
                    <a:pt x="49342" y="21871"/>
                    <a:pt x="49117" y="20585"/>
                  </a:cubicBezTo>
                  <a:cubicBezTo>
                    <a:pt x="48926" y="19551"/>
                    <a:pt x="48044" y="18770"/>
                    <a:pt x="47017" y="18770"/>
                  </a:cubicBezTo>
                  <a:cubicBezTo>
                    <a:pt x="46831" y="18770"/>
                    <a:pt x="46641" y="18795"/>
                    <a:pt x="46449" y="18849"/>
                  </a:cubicBezTo>
                  <a:cubicBezTo>
                    <a:pt x="44681" y="19364"/>
                    <a:pt x="43652" y="22482"/>
                    <a:pt x="43620" y="24121"/>
                  </a:cubicBezTo>
                  <a:cubicBezTo>
                    <a:pt x="43620" y="24153"/>
                    <a:pt x="43652" y="24571"/>
                    <a:pt x="43717" y="25021"/>
                  </a:cubicBezTo>
                  <a:cubicBezTo>
                    <a:pt x="43459" y="24057"/>
                    <a:pt x="43234" y="23093"/>
                    <a:pt x="42945" y="22160"/>
                  </a:cubicBezTo>
                  <a:cubicBezTo>
                    <a:pt x="42463" y="20489"/>
                    <a:pt x="41916" y="18882"/>
                    <a:pt x="41241" y="17371"/>
                  </a:cubicBezTo>
                  <a:cubicBezTo>
                    <a:pt x="41434" y="17274"/>
                    <a:pt x="44167" y="16117"/>
                    <a:pt x="45099" y="15089"/>
                  </a:cubicBezTo>
                  <a:cubicBezTo>
                    <a:pt x="45902" y="14188"/>
                    <a:pt x="46674" y="12806"/>
                    <a:pt x="46449" y="11553"/>
                  </a:cubicBezTo>
                  <a:cubicBezTo>
                    <a:pt x="46260" y="10526"/>
                    <a:pt x="45367" y="9726"/>
                    <a:pt x="44342" y="9726"/>
                  </a:cubicBezTo>
                  <a:cubicBezTo>
                    <a:pt x="44148" y="9726"/>
                    <a:pt x="43949" y="9755"/>
                    <a:pt x="43749" y="9817"/>
                  </a:cubicBezTo>
                  <a:cubicBezTo>
                    <a:pt x="42013" y="10331"/>
                    <a:pt x="40984" y="13449"/>
                    <a:pt x="40952" y="15056"/>
                  </a:cubicBezTo>
                  <a:cubicBezTo>
                    <a:pt x="40952" y="15181"/>
                    <a:pt x="41074" y="16585"/>
                    <a:pt x="41140" y="17134"/>
                  </a:cubicBezTo>
                  <a:lnTo>
                    <a:pt x="41140" y="17134"/>
                  </a:lnTo>
                  <a:cubicBezTo>
                    <a:pt x="40401" y="15532"/>
                    <a:pt x="39536" y="14121"/>
                    <a:pt x="38638" y="12806"/>
                  </a:cubicBezTo>
                  <a:cubicBezTo>
                    <a:pt x="37738" y="11520"/>
                    <a:pt x="36773" y="10363"/>
                    <a:pt x="35873" y="9303"/>
                  </a:cubicBezTo>
                  <a:cubicBezTo>
                    <a:pt x="34973" y="8274"/>
                    <a:pt x="34073" y="7374"/>
                    <a:pt x="33302" y="6602"/>
                  </a:cubicBezTo>
                  <a:cubicBezTo>
                    <a:pt x="32852" y="6152"/>
                    <a:pt x="32466" y="5799"/>
                    <a:pt x="32080" y="5445"/>
                  </a:cubicBezTo>
                  <a:lnTo>
                    <a:pt x="32112" y="5445"/>
                  </a:lnTo>
                  <a:cubicBezTo>
                    <a:pt x="32145" y="5445"/>
                    <a:pt x="31277" y="3420"/>
                    <a:pt x="31180" y="3291"/>
                  </a:cubicBezTo>
                  <a:cubicBezTo>
                    <a:pt x="30439" y="1988"/>
                    <a:pt x="28360" y="1"/>
                    <a:pt x="26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248;p64"/>
            <p:cNvSpPr/>
            <p:nvPr/>
          </p:nvSpPr>
          <p:spPr>
            <a:xfrm>
              <a:off x="3260300" y="1467650"/>
              <a:ext cx="425950" cy="439600"/>
            </a:xfrm>
            <a:custGeom>
              <a:avLst/>
              <a:gdLst/>
              <a:ahLst/>
              <a:cxnLst/>
              <a:rect l="l" t="t" r="r" b="b"/>
              <a:pathLst>
                <a:path w="17038" h="17584" extrusionOk="0">
                  <a:moveTo>
                    <a:pt x="16973" y="0"/>
                  </a:moveTo>
                  <a:cubicBezTo>
                    <a:pt x="16973" y="0"/>
                    <a:pt x="9355" y="225"/>
                    <a:pt x="4662" y="5079"/>
                  </a:cubicBezTo>
                  <a:cubicBezTo>
                    <a:pt x="1" y="9933"/>
                    <a:pt x="33" y="17583"/>
                    <a:pt x="33" y="17583"/>
                  </a:cubicBezTo>
                  <a:cubicBezTo>
                    <a:pt x="33" y="17583"/>
                    <a:pt x="7683" y="17358"/>
                    <a:pt x="12376" y="12504"/>
                  </a:cubicBezTo>
                  <a:cubicBezTo>
                    <a:pt x="17037" y="7651"/>
                    <a:pt x="16973" y="0"/>
                    <a:pt x="16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249;p64"/>
            <p:cNvSpPr/>
            <p:nvPr/>
          </p:nvSpPr>
          <p:spPr>
            <a:xfrm>
              <a:off x="2417325" y="520175"/>
              <a:ext cx="120550" cy="207350"/>
            </a:xfrm>
            <a:custGeom>
              <a:avLst/>
              <a:gdLst/>
              <a:ahLst/>
              <a:cxnLst/>
              <a:rect l="l" t="t" r="r" b="b"/>
              <a:pathLst>
                <a:path w="4822" h="8294" extrusionOk="0">
                  <a:moveTo>
                    <a:pt x="2572" y="1"/>
                  </a:moveTo>
                  <a:cubicBezTo>
                    <a:pt x="2218" y="1"/>
                    <a:pt x="1833" y="97"/>
                    <a:pt x="1511" y="290"/>
                  </a:cubicBezTo>
                  <a:cubicBezTo>
                    <a:pt x="418" y="965"/>
                    <a:pt x="0" y="2829"/>
                    <a:pt x="0" y="4405"/>
                  </a:cubicBezTo>
                  <a:cubicBezTo>
                    <a:pt x="0" y="5047"/>
                    <a:pt x="65" y="5658"/>
                    <a:pt x="193" y="6108"/>
                  </a:cubicBezTo>
                  <a:cubicBezTo>
                    <a:pt x="225" y="6237"/>
                    <a:pt x="997" y="8294"/>
                    <a:pt x="1029" y="8294"/>
                  </a:cubicBezTo>
                  <a:cubicBezTo>
                    <a:pt x="1029" y="8294"/>
                    <a:pt x="3536" y="6301"/>
                    <a:pt x="4179" y="5047"/>
                  </a:cubicBezTo>
                  <a:cubicBezTo>
                    <a:pt x="4533" y="4340"/>
                    <a:pt x="4822" y="3408"/>
                    <a:pt x="4822" y="2572"/>
                  </a:cubicBezTo>
                  <a:cubicBezTo>
                    <a:pt x="4822" y="2122"/>
                    <a:pt x="4758" y="1672"/>
                    <a:pt x="4565" y="1287"/>
                  </a:cubicBezTo>
                  <a:cubicBezTo>
                    <a:pt x="4179" y="483"/>
                    <a:pt x="3375" y="1"/>
                    <a:pt x="2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250;p64"/>
            <p:cNvSpPr/>
            <p:nvPr/>
          </p:nvSpPr>
          <p:spPr>
            <a:xfrm>
              <a:off x="1806575" y="970200"/>
              <a:ext cx="126200" cy="203350"/>
            </a:xfrm>
            <a:custGeom>
              <a:avLst/>
              <a:gdLst/>
              <a:ahLst/>
              <a:cxnLst/>
              <a:rect l="l" t="t" r="r" b="b"/>
              <a:pathLst>
                <a:path w="5048" h="8134" extrusionOk="0">
                  <a:moveTo>
                    <a:pt x="2090" y="1"/>
                  </a:moveTo>
                  <a:cubicBezTo>
                    <a:pt x="1286" y="1"/>
                    <a:pt x="547" y="419"/>
                    <a:pt x="193" y="1190"/>
                  </a:cubicBezTo>
                  <a:cubicBezTo>
                    <a:pt x="33" y="1479"/>
                    <a:pt x="1" y="1801"/>
                    <a:pt x="1" y="2154"/>
                  </a:cubicBezTo>
                  <a:cubicBezTo>
                    <a:pt x="1" y="3794"/>
                    <a:pt x="1286" y="5851"/>
                    <a:pt x="2283" y="6783"/>
                  </a:cubicBezTo>
                  <a:cubicBezTo>
                    <a:pt x="2379" y="6880"/>
                    <a:pt x="4147" y="8133"/>
                    <a:pt x="4179" y="8133"/>
                  </a:cubicBezTo>
                  <a:cubicBezTo>
                    <a:pt x="4179" y="8133"/>
                    <a:pt x="5047" y="5529"/>
                    <a:pt x="5047" y="4019"/>
                  </a:cubicBezTo>
                  <a:cubicBezTo>
                    <a:pt x="5047" y="3922"/>
                    <a:pt x="5047" y="3794"/>
                    <a:pt x="5015" y="3697"/>
                  </a:cubicBezTo>
                  <a:cubicBezTo>
                    <a:pt x="4887" y="2476"/>
                    <a:pt x="4372" y="997"/>
                    <a:pt x="3247" y="322"/>
                  </a:cubicBezTo>
                  <a:cubicBezTo>
                    <a:pt x="2894" y="129"/>
                    <a:pt x="2476" y="1"/>
                    <a:pt x="2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251;p64"/>
            <p:cNvSpPr/>
            <p:nvPr/>
          </p:nvSpPr>
          <p:spPr>
            <a:xfrm>
              <a:off x="2948500" y="802250"/>
              <a:ext cx="460500" cy="1052750"/>
            </a:xfrm>
            <a:custGeom>
              <a:avLst/>
              <a:gdLst/>
              <a:ahLst/>
              <a:cxnLst/>
              <a:rect l="l" t="t" r="r" b="b"/>
              <a:pathLst>
                <a:path w="18420" h="42110" extrusionOk="0">
                  <a:moveTo>
                    <a:pt x="9130" y="0"/>
                  </a:moveTo>
                  <a:cubicBezTo>
                    <a:pt x="9130" y="0"/>
                    <a:pt x="1" y="9419"/>
                    <a:pt x="1" y="20991"/>
                  </a:cubicBezTo>
                  <a:cubicBezTo>
                    <a:pt x="1" y="21023"/>
                    <a:pt x="1" y="21055"/>
                    <a:pt x="1" y="21087"/>
                  </a:cubicBezTo>
                  <a:cubicBezTo>
                    <a:pt x="33" y="32724"/>
                    <a:pt x="9290" y="42110"/>
                    <a:pt x="9290" y="42110"/>
                  </a:cubicBezTo>
                  <a:cubicBezTo>
                    <a:pt x="9290" y="42110"/>
                    <a:pt x="18419" y="32724"/>
                    <a:pt x="18419" y="21119"/>
                  </a:cubicBezTo>
                  <a:cubicBezTo>
                    <a:pt x="18419" y="21087"/>
                    <a:pt x="18419" y="21055"/>
                    <a:pt x="18419" y="21023"/>
                  </a:cubicBezTo>
                  <a:cubicBezTo>
                    <a:pt x="18387" y="9387"/>
                    <a:pt x="9130"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252;p64"/>
            <p:cNvSpPr/>
            <p:nvPr/>
          </p:nvSpPr>
          <p:spPr>
            <a:xfrm>
              <a:off x="1529325" y="463925"/>
              <a:ext cx="1564650" cy="1453775"/>
            </a:xfrm>
            <a:custGeom>
              <a:avLst/>
              <a:gdLst/>
              <a:ahLst/>
              <a:cxnLst/>
              <a:rect l="l" t="t" r="r" b="b"/>
              <a:pathLst>
                <a:path w="62586" h="58151" extrusionOk="0">
                  <a:moveTo>
                    <a:pt x="46771" y="44778"/>
                  </a:moveTo>
                  <a:cubicBezTo>
                    <a:pt x="47189" y="46899"/>
                    <a:pt x="48024" y="49342"/>
                    <a:pt x="49567" y="51496"/>
                  </a:cubicBezTo>
                  <a:cubicBezTo>
                    <a:pt x="48764" y="51110"/>
                    <a:pt x="47864" y="50692"/>
                    <a:pt x="46932" y="50210"/>
                  </a:cubicBezTo>
                  <a:cubicBezTo>
                    <a:pt x="46224" y="49857"/>
                    <a:pt x="45485" y="49471"/>
                    <a:pt x="44714" y="49053"/>
                  </a:cubicBezTo>
                  <a:cubicBezTo>
                    <a:pt x="44842" y="48732"/>
                    <a:pt x="45935" y="46321"/>
                    <a:pt x="46032" y="44939"/>
                  </a:cubicBezTo>
                  <a:cubicBezTo>
                    <a:pt x="46257" y="44906"/>
                    <a:pt x="46514" y="44842"/>
                    <a:pt x="46771" y="44778"/>
                  </a:cubicBezTo>
                  <a:close/>
                  <a:moveTo>
                    <a:pt x="26263" y="1"/>
                  </a:moveTo>
                  <a:cubicBezTo>
                    <a:pt x="26134" y="1"/>
                    <a:pt x="26006" y="33"/>
                    <a:pt x="25845" y="65"/>
                  </a:cubicBezTo>
                  <a:cubicBezTo>
                    <a:pt x="24816" y="290"/>
                    <a:pt x="24238" y="1190"/>
                    <a:pt x="24238" y="2154"/>
                  </a:cubicBezTo>
                  <a:cubicBezTo>
                    <a:pt x="24238" y="2379"/>
                    <a:pt x="24270" y="2636"/>
                    <a:pt x="24334" y="2861"/>
                  </a:cubicBezTo>
                  <a:cubicBezTo>
                    <a:pt x="24752" y="4083"/>
                    <a:pt x="26102" y="4919"/>
                    <a:pt x="27227" y="5304"/>
                  </a:cubicBezTo>
                  <a:cubicBezTo>
                    <a:pt x="27806" y="5497"/>
                    <a:pt x="28674" y="5562"/>
                    <a:pt x="29509" y="5562"/>
                  </a:cubicBezTo>
                  <a:cubicBezTo>
                    <a:pt x="30409" y="5562"/>
                    <a:pt x="31277" y="5497"/>
                    <a:pt x="31599" y="5465"/>
                  </a:cubicBezTo>
                  <a:cubicBezTo>
                    <a:pt x="32017" y="5851"/>
                    <a:pt x="32402" y="6237"/>
                    <a:pt x="32852" y="6687"/>
                  </a:cubicBezTo>
                  <a:cubicBezTo>
                    <a:pt x="33624" y="7490"/>
                    <a:pt x="34492" y="8422"/>
                    <a:pt x="35392" y="9483"/>
                  </a:cubicBezTo>
                  <a:cubicBezTo>
                    <a:pt x="35617" y="9740"/>
                    <a:pt x="35842" y="10062"/>
                    <a:pt x="36099" y="10351"/>
                  </a:cubicBezTo>
                  <a:cubicBezTo>
                    <a:pt x="35585" y="9933"/>
                    <a:pt x="34877" y="9387"/>
                    <a:pt x="34813" y="9323"/>
                  </a:cubicBezTo>
                  <a:cubicBezTo>
                    <a:pt x="33913" y="8744"/>
                    <a:pt x="32242" y="8197"/>
                    <a:pt x="30795" y="8197"/>
                  </a:cubicBezTo>
                  <a:cubicBezTo>
                    <a:pt x="30056" y="8197"/>
                    <a:pt x="29381" y="8326"/>
                    <a:pt x="28899" y="8744"/>
                  </a:cubicBezTo>
                  <a:cubicBezTo>
                    <a:pt x="28384" y="9162"/>
                    <a:pt x="28159" y="9708"/>
                    <a:pt x="28159" y="10287"/>
                  </a:cubicBezTo>
                  <a:cubicBezTo>
                    <a:pt x="28159" y="10898"/>
                    <a:pt x="28384" y="11508"/>
                    <a:pt x="28834" y="11926"/>
                  </a:cubicBezTo>
                  <a:cubicBezTo>
                    <a:pt x="29541" y="12601"/>
                    <a:pt x="30570" y="12826"/>
                    <a:pt x="31567" y="12826"/>
                  </a:cubicBezTo>
                  <a:cubicBezTo>
                    <a:pt x="31920" y="12826"/>
                    <a:pt x="32242" y="12826"/>
                    <a:pt x="32531" y="12762"/>
                  </a:cubicBezTo>
                  <a:cubicBezTo>
                    <a:pt x="33784" y="12601"/>
                    <a:pt x="36035" y="11187"/>
                    <a:pt x="36517" y="10865"/>
                  </a:cubicBezTo>
                  <a:cubicBezTo>
                    <a:pt x="37031" y="11540"/>
                    <a:pt x="37545" y="12248"/>
                    <a:pt x="38028" y="13019"/>
                  </a:cubicBezTo>
                  <a:cubicBezTo>
                    <a:pt x="38895" y="14305"/>
                    <a:pt x="39731" y="15751"/>
                    <a:pt x="40406" y="17326"/>
                  </a:cubicBezTo>
                  <a:cubicBezTo>
                    <a:pt x="40438" y="17391"/>
                    <a:pt x="40471" y="17487"/>
                    <a:pt x="40503" y="17584"/>
                  </a:cubicBezTo>
                  <a:cubicBezTo>
                    <a:pt x="40310" y="17326"/>
                    <a:pt x="39024" y="16041"/>
                    <a:pt x="38928" y="15976"/>
                  </a:cubicBezTo>
                  <a:cubicBezTo>
                    <a:pt x="37995" y="15205"/>
                    <a:pt x="36099" y="14369"/>
                    <a:pt x="34556" y="14369"/>
                  </a:cubicBezTo>
                  <a:cubicBezTo>
                    <a:pt x="34010" y="14369"/>
                    <a:pt x="33495" y="14466"/>
                    <a:pt x="33109" y="14723"/>
                  </a:cubicBezTo>
                  <a:cubicBezTo>
                    <a:pt x="32499" y="15141"/>
                    <a:pt x="32177" y="15784"/>
                    <a:pt x="32177" y="16459"/>
                  </a:cubicBezTo>
                  <a:cubicBezTo>
                    <a:pt x="32177" y="16973"/>
                    <a:pt x="32370" y="17487"/>
                    <a:pt x="32724" y="17905"/>
                  </a:cubicBezTo>
                  <a:cubicBezTo>
                    <a:pt x="33463" y="18837"/>
                    <a:pt x="34877" y="19159"/>
                    <a:pt x="36035" y="19159"/>
                  </a:cubicBezTo>
                  <a:cubicBezTo>
                    <a:pt x="36131" y="19159"/>
                    <a:pt x="36227" y="19159"/>
                    <a:pt x="36292" y="19127"/>
                  </a:cubicBezTo>
                  <a:cubicBezTo>
                    <a:pt x="37674" y="19094"/>
                    <a:pt x="40438" y="17712"/>
                    <a:pt x="40535" y="17648"/>
                  </a:cubicBezTo>
                  <a:cubicBezTo>
                    <a:pt x="41146" y="19127"/>
                    <a:pt x="41660" y="20702"/>
                    <a:pt x="42078" y="22309"/>
                  </a:cubicBezTo>
                  <a:cubicBezTo>
                    <a:pt x="42399" y="23498"/>
                    <a:pt x="42688" y="24688"/>
                    <a:pt x="42946" y="25877"/>
                  </a:cubicBezTo>
                  <a:cubicBezTo>
                    <a:pt x="42656" y="25555"/>
                    <a:pt x="41467" y="24366"/>
                    <a:pt x="41371" y="24302"/>
                  </a:cubicBezTo>
                  <a:cubicBezTo>
                    <a:pt x="40438" y="23563"/>
                    <a:pt x="38542" y="22695"/>
                    <a:pt x="36999" y="22695"/>
                  </a:cubicBezTo>
                  <a:cubicBezTo>
                    <a:pt x="36452" y="22695"/>
                    <a:pt x="35938" y="22791"/>
                    <a:pt x="35552" y="23048"/>
                  </a:cubicBezTo>
                  <a:cubicBezTo>
                    <a:pt x="34942" y="23466"/>
                    <a:pt x="34620" y="24109"/>
                    <a:pt x="34620" y="24784"/>
                  </a:cubicBezTo>
                  <a:cubicBezTo>
                    <a:pt x="34620" y="25298"/>
                    <a:pt x="34813" y="25813"/>
                    <a:pt x="35167" y="26231"/>
                  </a:cubicBezTo>
                  <a:cubicBezTo>
                    <a:pt x="35906" y="27163"/>
                    <a:pt x="37320" y="27484"/>
                    <a:pt x="38478" y="27484"/>
                  </a:cubicBezTo>
                  <a:lnTo>
                    <a:pt x="38735" y="27484"/>
                  </a:lnTo>
                  <a:cubicBezTo>
                    <a:pt x="40085" y="27420"/>
                    <a:pt x="42721" y="26102"/>
                    <a:pt x="42946" y="26006"/>
                  </a:cubicBezTo>
                  <a:cubicBezTo>
                    <a:pt x="43074" y="26552"/>
                    <a:pt x="43203" y="27098"/>
                    <a:pt x="43299" y="27645"/>
                  </a:cubicBezTo>
                  <a:cubicBezTo>
                    <a:pt x="43685" y="29445"/>
                    <a:pt x="44039" y="31245"/>
                    <a:pt x="44456" y="33013"/>
                  </a:cubicBezTo>
                  <a:cubicBezTo>
                    <a:pt x="44585" y="33624"/>
                    <a:pt x="44746" y="34202"/>
                    <a:pt x="44939" y="34813"/>
                  </a:cubicBezTo>
                  <a:cubicBezTo>
                    <a:pt x="44489" y="34363"/>
                    <a:pt x="43653" y="33527"/>
                    <a:pt x="43589" y="33463"/>
                  </a:cubicBezTo>
                  <a:cubicBezTo>
                    <a:pt x="42656" y="32692"/>
                    <a:pt x="40728" y="31856"/>
                    <a:pt x="39217" y="31856"/>
                  </a:cubicBezTo>
                  <a:cubicBezTo>
                    <a:pt x="38638" y="31856"/>
                    <a:pt x="38156" y="31952"/>
                    <a:pt x="37738" y="32209"/>
                  </a:cubicBezTo>
                  <a:cubicBezTo>
                    <a:pt x="37128" y="32627"/>
                    <a:pt x="36838" y="33270"/>
                    <a:pt x="36838" y="33945"/>
                  </a:cubicBezTo>
                  <a:cubicBezTo>
                    <a:pt x="36838" y="34460"/>
                    <a:pt x="36999" y="34974"/>
                    <a:pt x="37353" y="35392"/>
                  </a:cubicBezTo>
                  <a:cubicBezTo>
                    <a:pt x="38124" y="36324"/>
                    <a:pt x="39538" y="36645"/>
                    <a:pt x="40696" y="36645"/>
                  </a:cubicBezTo>
                  <a:cubicBezTo>
                    <a:pt x="40792" y="36645"/>
                    <a:pt x="40856" y="36613"/>
                    <a:pt x="40953" y="36613"/>
                  </a:cubicBezTo>
                  <a:cubicBezTo>
                    <a:pt x="42142" y="36581"/>
                    <a:pt x="44392" y="35520"/>
                    <a:pt x="45035" y="35199"/>
                  </a:cubicBezTo>
                  <a:cubicBezTo>
                    <a:pt x="45292" y="36195"/>
                    <a:pt x="45614" y="37192"/>
                    <a:pt x="45935" y="38156"/>
                  </a:cubicBezTo>
                  <a:cubicBezTo>
                    <a:pt x="46096" y="38542"/>
                    <a:pt x="46224" y="38992"/>
                    <a:pt x="46385" y="39378"/>
                  </a:cubicBezTo>
                  <a:cubicBezTo>
                    <a:pt x="46482" y="39570"/>
                    <a:pt x="46546" y="39763"/>
                    <a:pt x="46642" y="39956"/>
                  </a:cubicBezTo>
                  <a:cubicBezTo>
                    <a:pt x="46417" y="39956"/>
                    <a:pt x="46289" y="39924"/>
                    <a:pt x="46289" y="39924"/>
                  </a:cubicBezTo>
                  <a:cubicBezTo>
                    <a:pt x="46289" y="39924"/>
                    <a:pt x="46289" y="40053"/>
                    <a:pt x="46289" y="40278"/>
                  </a:cubicBezTo>
                  <a:cubicBezTo>
                    <a:pt x="46289" y="40535"/>
                    <a:pt x="46289" y="40953"/>
                    <a:pt x="46321" y="41435"/>
                  </a:cubicBezTo>
                  <a:cubicBezTo>
                    <a:pt x="45292" y="40696"/>
                    <a:pt x="43910" y="40053"/>
                    <a:pt x="42785" y="40053"/>
                  </a:cubicBezTo>
                  <a:cubicBezTo>
                    <a:pt x="42431" y="40053"/>
                    <a:pt x="42110" y="40117"/>
                    <a:pt x="41821" y="40246"/>
                  </a:cubicBezTo>
                  <a:cubicBezTo>
                    <a:pt x="41017" y="40599"/>
                    <a:pt x="40631" y="41338"/>
                    <a:pt x="40631" y="42142"/>
                  </a:cubicBezTo>
                  <a:cubicBezTo>
                    <a:pt x="40631" y="42528"/>
                    <a:pt x="40728" y="42946"/>
                    <a:pt x="40953" y="43331"/>
                  </a:cubicBezTo>
                  <a:cubicBezTo>
                    <a:pt x="41017" y="43460"/>
                    <a:pt x="41113" y="43589"/>
                    <a:pt x="41242" y="43717"/>
                  </a:cubicBezTo>
                  <a:cubicBezTo>
                    <a:pt x="41435" y="45131"/>
                    <a:pt x="42238" y="46739"/>
                    <a:pt x="42946" y="47542"/>
                  </a:cubicBezTo>
                  <a:cubicBezTo>
                    <a:pt x="43010" y="47639"/>
                    <a:pt x="43942" y="48475"/>
                    <a:pt x="44392" y="48892"/>
                  </a:cubicBezTo>
                  <a:cubicBezTo>
                    <a:pt x="43942" y="48635"/>
                    <a:pt x="43492" y="48378"/>
                    <a:pt x="43010" y="48121"/>
                  </a:cubicBezTo>
                  <a:cubicBezTo>
                    <a:pt x="42335" y="47735"/>
                    <a:pt x="41628" y="47317"/>
                    <a:pt x="40953" y="46932"/>
                  </a:cubicBezTo>
                  <a:cubicBezTo>
                    <a:pt x="40599" y="46707"/>
                    <a:pt x="40246" y="46482"/>
                    <a:pt x="39892" y="46257"/>
                  </a:cubicBezTo>
                  <a:cubicBezTo>
                    <a:pt x="39506" y="46032"/>
                    <a:pt x="39185" y="45774"/>
                    <a:pt x="38863" y="45517"/>
                  </a:cubicBezTo>
                  <a:cubicBezTo>
                    <a:pt x="38349" y="45164"/>
                    <a:pt x="37835" y="44746"/>
                    <a:pt x="37353" y="44360"/>
                  </a:cubicBezTo>
                  <a:cubicBezTo>
                    <a:pt x="37770" y="43685"/>
                    <a:pt x="38992" y="41692"/>
                    <a:pt x="39153" y="40535"/>
                  </a:cubicBezTo>
                  <a:cubicBezTo>
                    <a:pt x="39217" y="40213"/>
                    <a:pt x="39249" y="39892"/>
                    <a:pt x="39249" y="39538"/>
                  </a:cubicBezTo>
                  <a:cubicBezTo>
                    <a:pt x="39249" y="38574"/>
                    <a:pt x="39024" y="37513"/>
                    <a:pt x="38349" y="36838"/>
                  </a:cubicBezTo>
                  <a:cubicBezTo>
                    <a:pt x="37899" y="36388"/>
                    <a:pt x="37288" y="36131"/>
                    <a:pt x="36710" y="36131"/>
                  </a:cubicBezTo>
                  <a:cubicBezTo>
                    <a:pt x="36131" y="36131"/>
                    <a:pt x="35552" y="36388"/>
                    <a:pt x="35135" y="36870"/>
                  </a:cubicBezTo>
                  <a:cubicBezTo>
                    <a:pt x="34749" y="37353"/>
                    <a:pt x="34588" y="38060"/>
                    <a:pt x="34588" y="38799"/>
                  </a:cubicBezTo>
                  <a:cubicBezTo>
                    <a:pt x="34588" y="40246"/>
                    <a:pt x="35135" y="41885"/>
                    <a:pt x="35713" y="42785"/>
                  </a:cubicBezTo>
                  <a:cubicBezTo>
                    <a:pt x="35745" y="42849"/>
                    <a:pt x="35938" y="43106"/>
                    <a:pt x="36195" y="43428"/>
                  </a:cubicBezTo>
                  <a:cubicBezTo>
                    <a:pt x="35745" y="43042"/>
                    <a:pt x="35263" y="42624"/>
                    <a:pt x="34781" y="42206"/>
                  </a:cubicBezTo>
                  <a:cubicBezTo>
                    <a:pt x="33431" y="40985"/>
                    <a:pt x="32113" y="39731"/>
                    <a:pt x="30795" y="38445"/>
                  </a:cubicBezTo>
                  <a:cubicBezTo>
                    <a:pt x="30506" y="38188"/>
                    <a:pt x="30249" y="37931"/>
                    <a:pt x="29959" y="37674"/>
                  </a:cubicBezTo>
                  <a:cubicBezTo>
                    <a:pt x="30313" y="37095"/>
                    <a:pt x="31663" y="34974"/>
                    <a:pt x="31856" y="33752"/>
                  </a:cubicBezTo>
                  <a:cubicBezTo>
                    <a:pt x="31888" y="33431"/>
                    <a:pt x="31920" y="33109"/>
                    <a:pt x="31920" y="32756"/>
                  </a:cubicBezTo>
                  <a:cubicBezTo>
                    <a:pt x="31920" y="31759"/>
                    <a:pt x="31695" y="30731"/>
                    <a:pt x="31020" y="30056"/>
                  </a:cubicBezTo>
                  <a:cubicBezTo>
                    <a:pt x="30570" y="29606"/>
                    <a:pt x="29991" y="29349"/>
                    <a:pt x="29381" y="29349"/>
                  </a:cubicBezTo>
                  <a:cubicBezTo>
                    <a:pt x="28802" y="29349"/>
                    <a:pt x="28256" y="29574"/>
                    <a:pt x="27838" y="30088"/>
                  </a:cubicBezTo>
                  <a:cubicBezTo>
                    <a:pt x="27420" y="30570"/>
                    <a:pt x="27259" y="31245"/>
                    <a:pt x="27259" y="32017"/>
                  </a:cubicBezTo>
                  <a:cubicBezTo>
                    <a:pt x="27259" y="33463"/>
                    <a:pt x="27838" y="35102"/>
                    <a:pt x="28384" y="36002"/>
                  </a:cubicBezTo>
                  <a:cubicBezTo>
                    <a:pt x="28416" y="36067"/>
                    <a:pt x="28674" y="36388"/>
                    <a:pt x="28963" y="36742"/>
                  </a:cubicBezTo>
                  <a:cubicBezTo>
                    <a:pt x="28224" y="36067"/>
                    <a:pt x="27484" y="35392"/>
                    <a:pt x="26745" y="34749"/>
                  </a:cubicBezTo>
                  <a:cubicBezTo>
                    <a:pt x="25427" y="33624"/>
                    <a:pt x="24077" y="32595"/>
                    <a:pt x="22663" y="31695"/>
                  </a:cubicBezTo>
                  <a:cubicBezTo>
                    <a:pt x="22791" y="31502"/>
                    <a:pt x="24430" y="29027"/>
                    <a:pt x="24623" y="27677"/>
                  </a:cubicBezTo>
                  <a:cubicBezTo>
                    <a:pt x="24688" y="27356"/>
                    <a:pt x="24720" y="27034"/>
                    <a:pt x="24720" y="26681"/>
                  </a:cubicBezTo>
                  <a:cubicBezTo>
                    <a:pt x="24720" y="25716"/>
                    <a:pt x="24463" y="24655"/>
                    <a:pt x="23820" y="23980"/>
                  </a:cubicBezTo>
                  <a:cubicBezTo>
                    <a:pt x="23370" y="23530"/>
                    <a:pt x="22759" y="23273"/>
                    <a:pt x="22180" y="23273"/>
                  </a:cubicBezTo>
                  <a:cubicBezTo>
                    <a:pt x="21602" y="23273"/>
                    <a:pt x="21023" y="23498"/>
                    <a:pt x="20605" y="24013"/>
                  </a:cubicBezTo>
                  <a:cubicBezTo>
                    <a:pt x="20220" y="24495"/>
                    <a:pt x="20059" y="25202"/>
                    <a:pt x="20059" y="25941"/>
                  </a:cubicBezTo>
                  <a:cubicBezTo>
                    <a:pt x="20059" y="27388"/>
                    <a:pt x="20605" y="29027"/>
                    <a:pt x="21184" y="29927"/>
                  </a:cubicBezTo>
                  <a:cubicBezTo>
                    <a:pt x="21248" y="30024"/>
                    <a:pt x="22180" y="31181"/>
                    <a:pt x="22502" y="31599"/>
                  </a:cubicBezTo>
                  <a:lnTo>
                    <a:pt x="22470" y="31567"/>
                  </a:lnTo>
                  <a:cubicBezTo>
                    <a:pt x="20991" y="30634"/>
                    <a:pt x="19480" y="29927"/>
                    <a:pt x="18002" y="29349"/>
                  </a:cubicBezTo>
                  <a:cubicBezTo>
                    <a:pt x="16523" y="28738"/>
                    <a:pt x="15109" y="28320"/>
                    <a:pt x="13759" y="27934"/>
                  </a:cubicBezTo>
                  <a:cubicBezTo>
                    <a:pt x="12441" y="27581"/>
                    <a:pt x="11219" y="27323"/>
                    <a:pt x="10094" y="27098"/>
                  </a:cubicBezTo>
                  <a:cubicBezTo>
                    <a:pt x="9515" y="26970"/>
                    <a:pt x="8969" y="26906"/>
                    <a:pt x="8455" y="26809"/>
                  </a:cubicBezTo>
                  <a:lnTo>
                    <a:pt x="8487" y="26777"/>
                  </a:lnTo>
                  <a:cubicBezTo>
                    <a:pt x="8487" y="26745"/>
                    <a:pt x="6655" y="25555"/>
                    <a:pt x="6526" y="25491"/>
                  </a:cubicBezTo>
                  <a:cubicBezTo>
                    <a:pt x="5722" y="25105"/>
                    <a:pt x="4340" y="24752"/>
                    <a:pt x="3087" y="24752"/>
                  </a:cubicBezTo>
                  <a:cubicBezTo>
                    <a:pt x="2090" y="24752"/>
                    <a:pt x="1126" y="24977"/>
                    <a:pt x="579" y="25523"/>
                  </a:cubicBezTo>
                  <a:cubicBezTo>
                    <a:pt x="194" y="25941"/>
                    <a:pt x="1" y="26456"/>
                    <a:pt x="1" y="26938"/>
                  </a:cubicBezTo>
                  <a:cubicBezTo>
                    <a:pt x="1" y="27613"/>
                    <a:pt x="322" y="28288"/>
                    <a:pt x="869" y="28738"/>
                  </a:cubicBezTo>
                  <a:cubicBezTo>
                    <a:pt x="1479" y="29188"/>
                    <a:pt x="2251" y="29381"/>
                    <a:pt x="3054" y="29381"/>
                  </a:cubicBezTo>
                  <a:cubicBezTo>
                    <a:pt x="3601" y="29381"/>
                    <a:pt x="4147" y="29284"/>
                    <a:pt x="4630" y="29156"/>
                  </a:cubicBezTo>
                  <a:cubicBezTo>
                    <a:pt x="5851" y="28866"/>
                    <a:pt x="7876" y="27259"/>
                    <a:pt x="8358" y="26873"/>
                  </a:cubicBezTo>
                  <a:cubicBezTo>
                    <a:pt x="8905" y="26970"/>
                    <a:pt x="9451" y="27066"/>
                    <a:pt x="10094" y="27227"/>
                  </a:cubicBezTo>
                  <a:cubicBezTo>
                    <a:pt x="11187" y="27452"/>
                    <a:pt x="12408" y="27741"/>
                    <a:pt x="13726" y="28127"/>
                  </a:cubicBezTo>
                  <a:cubicBezTo>
                    <a:pt x="14080" y="28256"/>
                    <a:pt x="14434" y="28384"/>
                    <a:pt x="14819" y="28481"/>
                  </a:cubicBezTo>
                  <a:cubicBezTo>
                    <a:pt x="14144" y="28416"/>
                    <a:pt x="13276" y="28320"/>
                    <a:pt x="13180" y="28320"/>
                  </a:cubicBezTo>
                  <a:lnTo>
                    <a:pt x="13148" y="28320"/>
                  </a:lnTo>
                  <a:cubicBezTo>
                    <a:pt x="11541" y="28352"/>
                    <a:pt x="8423" y="29381"/>
                    <a:pt x="7908" y="31116"/>
                  </a:cubicBezTo>
                  <a:cubicBezTo>
                    <a:pt x="7844" y="31309"/>
                    <a:pt x="7812" y="31502"/>
                    <a:pt x="7812" y="31695"/>
                  </a:cubicBezTo>
                  <a:cubicBezTo>
                    <a:pt x="7812" y="32724"/>
                    <a:pt x="8583" y="33592"/>
                    <a:pt x="9644" y="33817"/>
                  </a:cubicBezTo>
                  <a:cubicBezTo>
                    <a:pt x="9805" y="33817"/>
                    <a:pt x="9966" y="33849"/>
                    <a:pt x="10126" y="33849"/>
                  </a:cubicBezTo>
                  <a:cubicBezTo>
                    <a:pt x="11219" y="33849"/>
                    <a:pt x="12376" y="33174"/>
                    <a:pt x="13180" y="32467"/>
                  </a:cubicBezTo>
                  <a:cubicBezTo>
                    <a:pt x="14112" y="31599"/>
                    <a:pt x="15205" y="29220"/>
                    <a:pt x="15430" y="28674"/>
                  </a:cubicBezTo>
                  <a:cubicBezTo>
                    <a:pt x="16234" y="28963"/>
                    <a:pt x="17069" y="29252"/>
                    <a:pt x="17905" y="29606"/>
                  </a:cubicBezTo>
                  <a:cubicBezTo>
                    <a:pt x="19320" y="30249"/>
                    <a:pt x="20830" y="30956"/>
                    <a:pt x="22245" y="31920"/>
                  </a:cubicBezTo>
                  <a:cubicBezTo>
                    <a:pt x="22341" y="31952"/>
                    <a:pt x="22405" y="32017"/>
                    <a:pt x="22470" y="32081"/>
                  </a:cubicBezTo>
                  <a:cubicBezTo>
                    <a:pt x="22148" y="31984"/>
                    <a:pt x="20380" y="31599"/>
                    <a:pt x="20252" y="31599"/>
                  </a:cubicBezTo>
                  <a:cubicBezTo>
                    <a:pt x="20123" y="31599"/>
                    <a:pt x="19962" y="31567"/>
                    <a:pt x="19770" y="31567"/>
                  </a:cubicBezTo>
                  <a:cubicBezTo>
                    <a:pt x="18098" y="31567"/>
                    <a:pt x="15366" y="32274"/>
                    <a:pt x="14723" y="33784"/>
                  </a:cubicBezTo>
                  <a:cubicBezTo>
                    <a:pt x="14594" y="34042"/>
                    <a:pt x="14562" y="34331"/>
                    <a:pt x="14562" y="34588"/>
                  </a:cubicBezTo>
                  <a:cubicBezTo>
                    <a:pt x="14562" y="35520"/>
                    <a:pt x="15205" y="36356"/>
                    <a:pt x="16137" y="36645"/>
                  </a:cubicBezTo>
                  <a:cubicBezTo>
                    <a:pt x="16394" y="36742"/>
                    <a:pt x="16684" y="36774"/>
                    <a:pt x="16941" y="36774"/>
                  </a:cubicBezTo>
                  <a:cubicBezTo>
                    <a:pt x="17969" y="36774"/>
                    <a:pt x="19030" y="36260"/>
                    <a:pt x="19802" y="35713"/>
                  </a:cubicBezTo>
                  <a:cubicBezTo>
                    <a:pt x="20959" y="34877"/>
                    <a:pt x="22470" y="32209"/>
                    <a:pt x="22534" y="32113"/>
                  </a:cubicBezTo>
                  <a:cubicBezTo>
                    <a:pt x="23852" y="33013"/>
                    <a:pt x="25138" y="34042"/>
                    <a:pt x="26391" y="35135"/>
                  </a:cubicBezTo>
                  <a:cubicBezTo>
                    <a:pt x="27323" y="35938"/>
                    <a:pt x="28191" y="36806"/>
                    <a:pt x="29091" y="37674"/>
                  </a:cubicBezTo>
                  <a:cubicBezTo>
                    <a:pt x="28674" y="37545"/>
                    <a:pt x="27002" y="37224"/>
                    <a:pt x="26906" y="37192"/>
                  </a:cubicBezTo>
                  <a:lnTo>
                    <a:pt x="26423" y="37192"/>
                  </a:lnTo>
                  <a:cubicBezTo>
                    <a:pt x="24720" y="37192"/>
                    <a:pt x="21988" y="37867"/>
                    <a:pt x="21345" y="39378"/>
                  </a:cubicBezTo>
                  <a:cubicBezTo>
                    <a:pt x="21248" y="39635"/>
                    <a:pt x="21184" y="39924"/>
                    <a:pt x="21184" y="40181"/>
                  </a:cubicBezTo>
                  <a:cubicBezTo>
                    <a:pt x="21184" y="41113"/>
                    <a:pt x="21859" y="41949"/>
                    <a:pt x="22791" y="42238"/>
                  </a:cubicBezTo>
                  <a:cubicBezTo>
                    <a:pt x="23048" y="42335"/>
                    <a:pt x="23305" y="42367"/>
                    <a:pt x="23563" y="42367"/>
                  </a:cubicBezTo>
                  <a:cubicBezTo>
                    <a:pt x="24591" y="42367"/>
                    <a:pt x="25652" y="41853"/>
                    <a:pt x="26456" y="41306"/>
                  </a:cubicBezTo>
                  <a:cubicBezTo>
                    <a:pt x="27548" y="40503"/>
                    <a:pt x="29027" y="37963"/>
                    <a:pt x="29156" y="37738"/>
                  </a:cubicBezTo>
                  <a:cubicBezTo>
                    <a:pt x="29541" y="38124"/>
                    <a:pt x="29959" y="38510"/>
                    <a:pt x="30345" y="38928"/>
                  </a:cubicBezTo>
                  <a:cubicBezTo>
                    <a:pt x="31663" y="40213"/>
                    <a:pt x="32949" y="41499"/>
                    <a:pt x="34267" y="42753"/>
                  </a:cubicBezTo>
                  <a:cubicBezTo>
                    <a:pt x="34717" y="43203"/>
                    <a:pt x="35199" y="43589"/>
                    <a:pt x="35649" y="44006"/>
                  </a:cubicBezTo>
                  <a:cubicBezTo>
                    <a:pt x="35038" y="43878"/>
                    <a:pt x="33881" y="43621"/>
                    <a:pt x="33784" y="43621"/>
                  </a:cubicBezTo>
                  <a:cubicBezTo>
                    <a:pt x="33624" y="43621"/>
                    <a:pt x="33463" y="43589"/>
                    <a:pt x="33302" y="43589"/>
                  </a:cubicBezTo>
                  <a:cubicBezTo>
                    <a:pt x="31599" y="43589"/>
                    <a:pt x="28899" y="44296"/>
                    <a:pt x="28256" y="45807"/>
                  </a:cubicBezTo>
                  <a:cubicBezTo>
                    <a:pt x="28127" y="46064"/>
                    <a:pt x="28063" y="46353"/>
                    <a:pt x="28063" y="46610"/>
                  </a:cubicBezTo>
                  <a:cubicBezTo>
                    <a:pt x="28095" y="47542"/>
                    <a:pt x="28738" y="48378"/>
                    <a:pt x="29670" y="48667"/>
                  </a:cubicBezTo>
                  <a:cubicBezTo>
                    <a:pt x="29927" y="48732"/>
                    <a:pt x="30184" y="48796"/>
                    <a:pt x="30474" y="48796"/>
                  </a:cubicBezTo>
                  <a:cubicBezTo>
                    <a:pt x="31502" y="48796"/>
                    <a:pt x="32563" y="48282"/>
                    <a:pt x="33334" y="47735"/>
                  </a:cubicBezTo>
                  <a:cubicBezTo>
                    <a:pt x="34331" y="47028"/>
                    <a:pt x="35617" y="44906"/>
                    <a:pt x="35970" y="44296"/>
                  </a:cubicBezTo>
                  <a:cubicBezTo>
                    <a:pt x="36742" y="44971"/>
                    <a:pt x="37545" y="45614"/>
                    <a:pt x="38349" y="46224"/>
                  </a:cubicBezTo>
                  <a:cubicBezTo>
                    <a:pt x="38703" y="46482"/>
                    <a:pt x="39024" y="46771"/>
                    <a:pt x="39378" y="46996"/>
                  </a:cubicBezTo>
                  <a:cubicBezTo>
                    <a:pt x="39731" y="47221"/>
                    <a:pt x="40085" y="47478"/>
                    <a:pt x="40438" y="47703"/>
                  </a:cubicBezTo>
                  <a:cubicBezTo>
                    <a:pt x="41178" y="48153"/>
                    <a:pt x="41853" y="48571"/>
                    <a:pt x="42528" y="48957"/>
                  </a:cubicBezTo>
                  <a:cubicBezTo>
                    <a:pt x="42881" y="49182"/>
                    <a:pt x="43203" y="49375"/>
                    <a:pt x="43556" y="49567"/>
                  </a:cubicBezTo>
                  <a:cubicBezTo>
                    <a:pt x="42946" y="49310"/>
                    <a:pt x="41949" y="48957"/>
                    <a:pt x="41853" y="48925"/>
                  </a:cubicBezTo>
                  <a:cubicBezTo>
                    <a:pt x="41403" y="48828"/>
                    <a:pt x="40792" y="48764"/>
                    <a:pt x="40149" y="48764"/>
                  </a:cubicBezTo>
                  <a:cubicBezTo>
                    <a:pt x="38574" y="48764"/>
                    <a:pt x="36742" y="49150"/>
                    <a:pt x="36067" y="50242"/>
                  </a:cubicBezTo>
                  <a:cubicBezTo>
                    <a:pt x="35842" y="50596"/>
                    <a:pt x="35745" y="50950"/>
                    <a:pt x="35745" y="51303"/>
                  </a:cubicBezTo>
                  <a:cubicBezTo>
                    <a:pt x="35745" y="52139"/>
                    <a:pt x="36260" y="52910"/>
                    <a:pt x="37031" y="53296"/>
                  </a:cubicBezTo>
                  <a:cubicBezTo>
                    <a:pt x="37417" y="53489"/>
                    <a:pt x="37867" y="53553"/>
                    <a:pt x="38317" y="53553"/>
                  </a:cubicBezTo>
                  <a:cubicBezTo>
                    <a:pt x="39185" y="53553"/>
                    <a:pt x="40085" y="53264"/>
                    <a:pt x="40792" y="52910"/>
                  </a:cubicBezTo>
                  <a:cubicBezTo>
                    <a:pt x="41981" y="52300"/>
                    <a:pt x="43781" y="50082"/>
                    <a:pt x="44006" y="49825"/>
                  </a:cubicBezTo>
                  <a:cubicBezTo>
                    <a:pt x="44842" y="50307"/>
                    <a:pt x="45646" y="50757"/>
                    <a:pt x="46417" y="51143"/>
                  </a:cubicBezTo>
                  <a:cubicBezTo>
                    <a:pt x="48474" y="52268"/>
                    <a:pt x="50275" y="53135"/>
                    <a:pt x="51689" y="53811"/>
                  </a:cubicBezTo>
                  <a:cubicBezTo>
                    <a:pt x="56189" y="57700"/>
                    <a:pt x="62586" y="58150"/>
                    <a:pt x="62586" y="58150"/>
                  </a:cubicBezTo>
                  <a:cubicBezTo>
                    <a:pt x="62586" y="58150"/>
                    <a:pt x="62586" y="58021"/>
                    <a:pt x="62586" y="57764"/>
                  </a:cubicBezTo>
                  <a:cubicBezTo>
                    <a:pt x="62586" y="56189"/>
                    <a:pt x="62329" y="49857"/>
                    <a:pt x="58407" y="45485"/>
                  </a:cubicBezTo>
                  <a:cubicBezTo>
                    <a:pt x="56800" y="43653"/>
                    <a:pt x="54743" y="42431"/>
                    <a:pt x="52814" y="41596"/>
                  </a:cubicBezTo>
                  <a:cubicBezTo>
                    <a:pt x="52943" y="41467"/>
                    <a:pt x="53039" y="41306"/>
                    <a:pt x="53135" y="41178"/>
                  </a:cubicBezTo>
                  <a:cubicBezTo>
                    <a:pt x="53650" y="40406"/>
                    <a:pt x="54100" y="39378"/>
                    <a:pt x="54100" y="38413"/>
                  </a:cubicBezTo>
                  <a:cubicBezTo>
                    <a:pt x="54100" y="38092"/>
                    <a:pt x="54035" y="37770"/>
                    <a:pt x="53939" y="37481"/>
                  </a:cubicBezTo>
                  <a:cubicBezTo>
                    <a:pt x="53618" y="36581"/>
                    <a:pt x="52782" y="35970"/>
                    <a:pt x="51882" y="35970"/>
                  </a:cubicBezTo>
                  <a:cubicBezTo>
                    <a:pt x="51625" y="35970"/>
                    <a:pt x="51303" y="36035"/>
                    <a:pt x="51046" y="36163"/>
                  </a:cubicBezTo>
                  <a:cubicBezTo>
                    <a:pt x="49792" y="36742"/>
                    <a:pt x="49182" y="38767"/>
                    <a:pt x="49053" y="40374"/>
                  </a:cubicBezTo>
                  <a:cubicBezTo>
                    <a:pt x="48539" y="40278"/>
                    <a:pt x="48089" y="40181"/>
                    <a:pt x="47703" y="40117"/>
                  </a:cubicBezTo>
                  <a:cubicBezTo>
                    <a:pt x="47542" y="39763"/>
                    <a:pt x="47382" y="39378"/>
                    <a:pt x="47221" y="38992"/>
                  </a:cubicBezTo>
                  <a:cubicBezTo>
                    <a:pt x="47028" y="38606"/>
                    <a:pt x="46899" y="38220"/>
                    <a:pt x="46739" y="37835"/>
                  </a:cubicBezTo>
                  <a:cubicBezTo>
                    <a:pt x="46546" y="37256"/>
                    <a:pt x="46321" y="36645"/>
                    <a:pt x="46128" y="36035"/>
                  </a:cubicBezTo>
                  <a:cubicBezTo>
                    <a:pt x="46867" y="35713"/>
                    <a:pt x="48989" y="34717"/>
                    <a:pt x="49760" y="33849"/>
                  </a:cubicBezTo>
                  <a:cubicBezTo>
                    <a:pt x="50467" y="33077"/>
                    <a:pt x="51175" y="31920"/>
                    <a:pt x="51175" y="30795"/>
                  </a:cubicBezTo>
                  <a:cubicBezTo>
                    <a:pt x="51175" y="30634"/>
                    <a:pt x="51142" y="30474"/>
                    <a:pt x="51110" y="30313"/>
                  </a:cubicBezTo>
                  <a:cubicBezTo>
                    <a:pt x="50917" y="29284"/>
                    <a:pt x="50050" y="28481"/>
                    <a:pt x="49021" y="28481"/>
                  </a:cubicBezTo>
                  <a:cubicBezTo>
                    <a:pt x="48828" y="28481"/>
                    <a:pt x="48635" y="28513"/>
                    <a:pt x="48442" y="28577"/>
                  </a:cubicBezTo>
                  <a:cubicBezTo>
                    <a:pt x="46707" y="29091"/>
                    <a:pt x="45678" y="32209"/>
                    <a:pt x="45646" y="33817"/>
                  </a:cubicBezTo>
                  <a:cubicBezTo>
                    <a:pt x="45646" y="33881"/>
                    <a:pt x="45678" y="34234"/>
                    <a:pt x="45710" y="34620"/>
                  </a:cubicBezTo>
                  <a:cubicBezTo>
                    <a:pt x="45517" y="34042"/>
                    <a:pt x="45356" y="33431"/>
                    <a:pt x="45196" y="32820"/>
                  </a:cubicBezTo>
                  <a:cubicBezTo>
                    <a:pt x="44746" y="31084"/>
                    <a:pt x="44328" y="29284"/>
                    <a:pt x="43942" y="27484"/>
                  </a:cubicBezTo>
                  <a:cubicBezTo>
                    <a:pt x="43846" y="27131"/>
                    <a:pt x="43749" y="26745"/>
                    <a:pt x="43653" y="26391"/>
                  </a:cubicBezTo>
                  <a:cubicBezTo>
                    <a:pt x="44264" y="26102"/>
                    <a:pt x="46578" y="25073"/>
                    <a:pt x="47414" y="24141"/>
                  </a:cubicBezTo>
                  <a:cubicBezTo>
                    <a:pt x="48121" y="23370"/>
                    <a:pt x="48796" y="22212"/>
                    <a:pt x="48796" y="21087"/>
                  </a:cubicBezTo>
                  <a:cubicBezTo>
                    <a:pt x="48796" y="20927"/>
                    <a:pt x="48796" y="20766"/>
                    <a:pt x="48764" y="20605"/>
                  </a:cubicBezTo>
                  <a:cubicBezTo>
                    <a:pt x="48571" y="19577"/>
                    <a:pt x="47671" y="18773"/>
                    <a:pt x="46674" y="18773"/>
                  </a:cubicBezTo>
                  <a:cubicBezTo>
                    <a:pt x="46482" y="18773"/>
                    <a:pt x="46289" y="18805"/>
                    <a:pt x="46096" y="18869"/>
                  </a:cubicBezTo>
                  <a:cubicBezTo>
                    <a:pt x="44328" y="19384"/>
                    <a:pt x="43299" y="22502"/>
                    <a:pt x="43267" y="24141"/>
                  </a:cubicBezTo>
                  <a:cubicBezTo>
                    <a:pt x="43267" y="24205"/>
                    <a:pt x="43299" y="24591"/>
                    <a:pt x="43364" y="25041"/>
                  </a:cubicBezTo>
                  <a:cubicBezTo>
                    <a:pt x="43106" y="24077"/>
                    <a:pt x="42881" y="23113"/>
                    <a:pt x="42592" y="22180"/>
                  </a:cubicBezTo>
                  <a:cubicBezTo>
                    <a:pt x="42110" y="20509"/>
                    <a:pt x="41563" y="18902"/>
                    <a:pt x="40888" y="17391"/>
                  </a:cubicBezTo>
                  <a:cubicBezTo>
                    <a:pt x="41081" y="17294"/>
                    <a:pt x="43814" y="16137"/>
                    <a:pt x="44746" y="15109"/>
                  </a:cubicBezTo>
                  <a:cubicBezTo>
                    <a:pt x="45453" y="14305"/>
                    <a:pt x="46128" y="13180"/>
                    <a:pt x="46128" y="12055"/>
                  </a:cubicBezTo>
                  <a:cubicBezTo>
                    <a:pt x="46128" y="11894"/>
                    <a:pt x="46128" y="11733"/>
                    <a:pt x="46096" y="11573"/>
                  </a:cubicBezTo>
                  <a:cubicBezTo>
                    <a:pt x="45903" y="10544"/>
                    <a:pt x="45003" y="9740"/>
                    <a:pt x="44006" y="9740"/>
                  </a:cubicBezTo>
                  <a:cubicBezTo>
                    <a:pt x="43814" y="9740"/>
                    <a:pt x="43621" y="9773"/>
                    <a:pt x="43396" y="9837"/>
                  </a:cubicBezTo>
                  <a:cubicBezTo>
                    <a:pt x="41660" y="10351"/>
                    <a:pt x="40631" y="13469"/>
                    <a:pt x="40599" y="15076"/>
                  </a:cubicBezTo>
                  <a:cubicBezTo>
                    <a:pt x="40599" y="15233"/>
                    <a:pt x="40721" y="16606"/>
                    <a:pt x="40787" y="17154"/>
                  </a:cubicBezTo>
                  <a:lnTo>
                    <a:pt x="40787" y="17154"/>
                  </a:lnTo>
                  <a:cubicBezTo>
                    <a:pt x="40048" y="15552"/>
                    <a:pt x="39183" y="14141"/>
                    <a:pt x="38285" y="12826"/>
                  </a:cubicBezTo>
                  <a:cubicBezTo>
                    <a:pt x="37385" y="11540"/>
                    <a:pt x="36420" y="10383"/>
                    <a:pt x="35520" y="9323"/>
                  </a:cubicBezTo>
                  <a:cubicBezTo>
                    <a:pt x="34620" y="8294"/>
                    <a:pt x="33720" y="7394"/>
                    <a:pt x="32949" y="6622"/>
                  </a:cubicBezTo>
                  <a:cubicBezTo>
                    <a:pt x="32499" y="6172"/>
                    <a:pt x="32113" y="5819"/>
                    <a:pt x="31727" y="5465"/>
                  </a:cubicBezTo>
                  <a:lnTo>
                    <a:pt x="31759" y="5465"/>
                  </a:lnTo>
                  <a:cubicBezTo>
                    <a:pt x="31759" y="5369"/>
                    <a:pt x="30924" y="3408"/>
                    <a:pt x="30827" y="3311"/>
                  </a:cubicBezTo>
                  <a:cubicBezTo>
                    <a:pt x="30088" y="2026"/>
                    <a:pt x="27999" y="1"/>
                    <a:pt x="26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53;p64"/>
            <p:cNvSpPr/>
            <p:nvPr/>
          </p:nvSpPr>
          <p:spPr>
            <a:xfrm>
              <a:off x="3261100" y="1467650"/>
              <a:ext cx="423525" cy="439600"/>
            </a:xfrm>
            <a:custGeom>
              <a:avLst/>
              <a:gdLst/>
              <a:ahLst/>
              <a:cxnLst/>
              <a:rect l="l" t="t" r="r" b="b"/>
              <a:pathLst>
                <a:path w="16941" h="17584" extrusionOk="0">
                  <a:moveTo>
                    <a:pt x="16941" y="0"/>
                  </a:moveTo>
                  <a:cubicBezTo>
                    <a:pt x="16941" y="0"/>
                    <a:pt x="9323" y="225"/>
                    <a:pt x="4630" y="5079"/>
                  </a:cubicBezTo>
                  <a:cubicBezTo>
                    <a:pt x="65" y="9836"/>
                    <a:pt x="1" y="17230"/>
                    <a:pt x="1" y="17583"/>
                  </a:cubicBezTo>
                  <a:cubicBezTo>
                    <a:pt x="1" y="17583"/>
                    <a:pt x="7651" y="17358"/>
                    <a:pt x="12344" y="12504"/>
                  </a:cubicBezTo>
                  <a:cubicBezTo>
                    <a:pt x="16909" y="7747"/>
                    <a:pt x="16941" y="354"/>
                    <a:pt x="169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254;p64"/>
            <p:cNvSpPr/>
            <p:nvPr/>
          </p:nvSpPr>
          <p:spPr>
            <a:xfrm>
              <a:off x="2983875" y="802250"/>
              <a:ext cx="389775" cy="1053550"/>
            </a:xfrm>
            <a:custGeom>
              <a:avLst/>
              <a:gdLst/>
              <a:ahLst/>
              <a:cxnLst/>
              <a:rect l="l" t="t" r="r" b="b"/>
              <a:pathLst>
                <a:path w="15591" h="42142" extrusionOk="0">
                  <a:moveTo>
                    <a:pt x="7458" y="0"/>
                  </a:moveTo>
                  <a:lnTo>
                    <a:pt x="7522" y="14433"/>
                  </a:lnTo>
                  <a:lnTo>
                    <a:pt x="7522" y="14433"/>
                  </a:lnTo>
                  <a:lnTo>
                    <a:pt x="2764" y="10319"/>
                  </a:lnTo>
                  <a:lnTo>
                    <a:pt x="2443" y="10672"/>
                  </a:lnTo>
                  <a:lnTo>
                    <a:pt x="7522" y="15076"/>
                  </a:lnTo>
                  <a:lnTo>
                    <a:pt x="7586" y="25427"/>
                  </a:lnTo>
                  <a:lnTo>
                    <a:pt x="322" y="18998"/>
                  </a:lnTo>
                  <a:lnTo>
                    <a:pt x="0" y="19351"/>
                  </a:lnTo>
                  <a:lnTo>
                    <a:pt x="7586" y="26070"/>
                  </a:lnTo>
                  <a:lnTo>
                    <a:pt x="7618" y="35456"/>
                  </a:lnTo>
                  <a:lnTo>
                    <a:pt x="2186" y="31181"/>
                  </a:lnTo>
                  <a:lnTo>
                    <a:pt x="1864" y="31566"/>
                  </a:lnTo>
                  <a:lnTo>
                    <a:pt x="7618" y="36067"/>
                  </a:lnTo>
                  <a:lnTo>
                    <a:pt x="7650" y="42142"/>
                  </a:lnTo>
                  <a:lnTo>
                    <a:pt x="8133" y="42110"/>
                  </a:lnTo>
                  <a:lnTo>
                    <a:pt x="8068" y="31534"/>
                  </a:lnTo>
                  <a:lnTo>
                    <a:pt x="15590" y="24784"/>
                  </a:lnTo>
                  <a:lnTo>
                    <a:pt x="15269" y="24430"/>
                  </a:lnTo>
                  <a:lnTo>
                    <a:pt x="8068" y="30891"/>
                  </a:lnTo>
                  <a:lnTo>
                    <a:pt x="8036" y="22052"/>
                  </a:lnTo>
                  <a:lnTo>
                    <a:pt x="8068" y="22084"/>
                  </a:lnTo>
                  <a:lnTo>
                    <a:pt x="14433" y="12794"/>
                  </a:lnTo>
                  <a:lnTo>
                    <a:pt x="14047" y="12505"/>
                  </a:lnTo>
                  <a:lnTo>
                    <a:pt x="8036" y="21280"/>
                  </a:lnTo>
                  <a:lnTo>
                    <a:pt x="7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255;p64"/>
            <p:cNvSpPr/>
            <p:nvPr/>
          </p:nvSpPr>
          <p:spPr>
            <a:xfrm>
              <a:off x="2682500" y="1458000"/>
              <a:ext cx="415500" cy="463700"/>
            </a:xfrm>
            <a:custGeom>
              <a:avLst/>
              <a:gdLst/>
              <a:ahLst/>
              <a:cxnLst/>
              <a:rect l="l" t="t" r="r" b="b"/>
              <a:pathLst>
                <a:path w="16620" h="18548" extrusionOk="0">
                  <a:moveTo>
                    <a:pt x="355" y="0"/>
                  </a:moveTo>
                  <a:lnTo>
                    <a:pt x="1" y="322"/>
                  </a:lnTo>
                  <a:lnTo>
                    <a:pt x="5433" y="6397"/>
                  </a:lnTo>
                  <a:lnTo>
                    <a:pt x="1994" y="6461"/>
                  </a:lnTo>
                  <a:lnTo>
                    <a:pt x="1994" y="6944"/>
                  </a:lnTo>
                  <a:lnTo>
                    <a:pt x="5851" y="6879"/>
                  </a:lnTo>
                  <a:lnTo>
                    <a:pt x="9676" y="11154"/>
                  </a:lnTo>
                  <a:lnTo>
                    <a:pt x="4276" y="11154"/>
                  </a:lnTo>
                  <a:lnTo>
                    <a:pt x="4276" y="11637"/>
                  </a:lnTo>
                  <a:lnTo>
                    <a:pt x="10094" y="11637"/>
                  </a:lnTo>
                  <a:lnTo>
                    <a:pt x="13566" y="15494"/>
                  </a:lnTo>
                  <a:lnTo>
                    <a:pt x="9773" y="15719"/>
                  </a:lnTo>
                  <a:lnTo>
                    <a:pt x="9805" y="16201"/>
                  </a:lnTo>
                  <a:lnTo>
                    <a:pt x="13952" y="15976"/>
                  </a:lnTo>
                  <a:lnTo>
                    <a:pt x="16266" y="18548"/>
                  </a:lnTo>
                  <a:lnTo>
                    <a:pt x="16620" y="18226"/>
                  </a:lnTo>
                  <a:lnTo>
                    <a:pt x="12569" y="13662"/>
                  </a:lnTo>
                  <a:lnTo>
                    <a:pt x="13212" y="7908"/>
                  </a:lnTo>
                  <a:lnTo>
                    <a:pt x="12730" y="7844"/>
                  </a:lnTo>
                  <a:lnTo>
                    <a:pt x="12152" y="13212"/>
                  </a:lnTo>
                  <a:lnTo>
                    <a:pt x="8905" y="9579"/>
                  </a:lnTo>
                  <a:lnTo>
                    <a:pt x="8937" y="9579"/>
                  </a:lnTo>
                  <a:lnTo>
                    <a:pt x="8101" y="3118"/>
                  </a:lnTo>
                  <a:lnTo>
                    <a:pt x="7619" y="3183"/>
                  </a:lnTo>
                  <a:lnTo>
                    <a:pt x="8358" y="8969"/>
                  </a:lnTo>
                  <a:lnTo>
                    <a:pt x="3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56;p64"/>
            <p:cNvSpPr/>
            <p:nvPr/>
          </p:nvSpPr>
          <p:spPr>
            <a:xfrm>
              <a:off x="3257100" y="1463625"/>
              <a:ext cx="432350" cy="447625"/>
            </a:xfrm>
            <a:custGeom>
              <a:avLst/>
              <a:gdLst/>
              <a:ahLst/>
              <a:cxnLst/>
              <a:rect l="l" t="t" r="r" b="b"/>
              <a:pathLst>
                <a:path w="17294" h="17905" extrusionOk="0">
                  <a:moveTo>
                    <a:pt x="16940" y="0"/>
                  </a:moveTo>
                  <a:lnTo>
                    <a:pt x="11283" y="5851"/>
                  </a:lnTo>
                  <a:lnTo>
                    <a:pt x="10994" y="2443"/>
                  </a:lnTo>
                  <a:lnTo>
                    <a:pt x="10511" y="2475"/>
                  </a:lnTo>
                  <a:lnTo>
                    <a:pt x="10833" y="6333"/>
                  </a:lnTo>
                  <a:lnTo>
                    <a:pt x="6879" y="10447"/>
                  </a:lnTo>
                  <a:lnTo>
                    <a:pt x="6461" y="5079"/>
                  </a:lnTo>
                  <a:lnTo>
                    <a:pt x="5979" y="5111"/>
                  </a:lnTo>
                  <a:lnTo>
                    <a:pt x="6429" y="10897"/>
                  </a:lnTo>
                  <a:lnTo>
                    <a:pt x="2829" y="14658"/>
                  </a:lnTo>
                  <a:lnTo>
                    <a:pt x="2315" y="10865"/>
                  </a:lnTo>
                  <a:lnTo>
                    <a:pt x="1832" y="10962"/>
                  </a:lnTo>
                  <a:lnTo>
                    <a:pt x="2411" y="15076"/>
                  </a:lnTo>
                  <a:lnTo>
                    <a:pt x="0" y="17583"/>
                  </a:lnTo>
                  <a:lnTo>
                    <a:pt x="354" y="17905"/>
                  </a:lnTo>
                  <a:lnTo>
                    <a:pt x="4565" y="13533"/>
                  </a:lnTo>
                  <a:lnTo>
                    <a:pt x="10383" y="13758"/>
                  </a:lnTo>
                  <a:lnTo>
                    <a:pt x="10383" y="13276"/>
                  </a:lnTo>
                  <a:lnTo>
                    <a:pt x="5015" y="13051"/>
                  </a:lnTo>
                  <a:lnTo>
                    <a:pt x="8390" y="9579"/>
                  </a:lnTo>
                  <a:lnTo>
                    <a:pt x="14754" y="8294"/>
                  </a:lnTo>
                  <a:lnTo>
                    <a:pt x="14658" y="7811"/>
                  </a:lnTo>
                  <a:lnTo>
                    <a:pt x="8968" y="8969"/>
                  </a:lnTo>
                  <a:lnTo>
                    <a:pt x="8968" y="8969"/>
                  </a:lnTo>
                  <a:lnTo>
                    <a:pt x="17294" y="322"/>
                  </a:lnTo>
                  <a:lnTo>
                    <a:pt x="16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257;p64"/>
            <p:cNvSpPr/>
            <p:nvPr/>
          </p:nvSpPr>
          <p:spPr>
            <a:xfrm>
              <a:off x="3434700" y="1007975"/>
              <a:ext cx="226625" cy="229850"/>
            </a:xfrm>
            <a:custGeom>
              <a:avLst/>
              <a:gdLst/>
              <a:ahLst/>
              <a:cxnLst/>
              <a:rect l="l" t="t" r="r" b="b"/>
              <a:pathLst>
                <a:path w="9065" h="9194" extrusionOk="0">
                  <a:moveTo>
                    <a:pt x="4532" y="0"/>
                  </a:moveTo>
                  <a:cubicBezTo>
                    <a:pt x="2025" y="0"/>
                    <a:pt x="0" y="2058"/>
                    <a:pt x="0" y="4597"/>
                  </a:cubicBezTo>
                  <a:cubicBezTo>
                    <a:pt x="0" y="7137"/>
                    <a:pt x="2025" y="9194"/>
                    <a:pt x="4532" y="9194"/>
                  </a:cubicBezTo>
                  <a:cubicBezTo>
                    <a:pt x="7040" y="9194"/>
                    <a:pt x="9065" y="7137"/>
                    <a:pt x="9065" y="4597"/>
                  </a:cubicBezTo>
                  <a:cubicBezTo>
                    <a:pt x="9065" y="2058"/>
                    <a:pt x="7040" y="0"/>
                    <a:pt x="4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58;p64"/>
            <p:cNvSpPr/>
            <p:nvPr/>
          </p:nvSpPr>
          <p:spPr>
            <a:xfrm>
              <a:off x="3428250" y="1001550"/>
              <a:ext cx="240325" cy="242700"/>
            </a:xfrm>
            <a:custGeom>
              <a:avLst/>
              <a:gdLst/>
              <a:ahLst/>
              <a:cxnLst/>
              <a:rect l="l" t="t" r="r" b="b"/>
              <a:pathLst>
                <a:path w="9613" h="9708" extrusionOk="0">
                  <a:moveTo>
                    <a:pt x="4790" y="547"/>
                  </a:moveTo>
                  <a:cubicBezTo>
                    <a:pt x="5980" y="547"/>
                    <a:pt x="7041" y="1029"/>
                    <a:pt x="7812" y="1800"/>
                  </a:cubicBezTo>
                  <a:cubicBezTo>
                    <a:pt x="8583" y="2572"/>
                    <a:pt x="9066" y="3665"/>
                    <a:pt x="9066" y="4854"/>
                  </a:cubicBezTo>
                  <a:cubicBezTo>
                    <a:pt x="9066" y="6043"/>
                    <a:pt x="8583" y="7136"/>
                    <a:pt x="7812" y="7908"/>
                  </a:cubicBezTo>
                  <a:cubicBezTo>
                    <a:pt x="7041" y="8679"/>
                    <a:pt x="5980" y="9161"/>
                    <a:pt x="4790" y="9161"/>
                  </a:cubicBezTo>
                  <a:cubicBezTo>
                    <a:pt x="3633" y="9161"/>
                    <a:pt x="2540" y="8679"/>
                    <a:pt x="1769" y="7908"/>
                  </a:cubicBezTo>
                  <a:cubicBezTo>
                    <a:pt x="997" y="7136"/>
                    <a:pt x="515" y="6043"/>
                    <a:pt x="515" y="4854"/>
                  </a:cubicBezTo>
                  <a:cubicBezTo>
                    <a:pt x="515" y="3665"/>
                    <a:pt x="997" y="2572"/>
                    <a:pt x="1769" y="1800"/>
                  </a:cubicBezTo>
                  <a:cubicBezTo>
                    <a:pt x="2540" y="1029"/>
                    <a:pt x="3633" y="547"/>
                    <a:pt x="4790" y="547"/>
                  </a:cubicBezTo>
                  <a:close/>
                  <a:moveTo>
                    <a:pt x="4790" y="0"/>
                  </a:moveTo>
                  <a:cubicBezTo>
                    <a:pt x="3473" y="0"/>
                    <a:pt x="2251" y="547"/>
                    <a:pt x="1383" y="1415"/>
                  </a:cubicBezTo>
                  <a:cubicBezTo>
                    <a:pt x="515" y="2315"/>
                    <a:pt x="1" y="3504"/>
                    <a:pt x="1" y="4854"/>
                  </a:cubicBezTo>
                  <a:cubicBezTo>
                    <a:pt x="1" y="6204"/>
                    <a:pt x="515" y="7394"/>
                    <a:pt x="1383" y="8294"/>
                  </a:cubicBezTo>
                  <a:cubicBezTo>
                    <a:pt x="2251" y="9161"/>
                    <a:pt x="3473" y="9708"/>
                    <a:pt x="4790" y="9708"/>
                  </a:cubicBezTo>
                  <a:cubicBezTo>
                    <a:pt x="6108" y="9708"/>
                    <a:pt x="7330" y="9161"/>
                    <a:pt x="8198" y="8294"/>
                  </a:cubicBezTo>
                  <a:cubicBezTo>
                    <a:pt x="9066" y="7394"/>
                    <a:pt x="9612" y="6204"/>
                    <a:pt x="9612" y="4854"/>
                  </a:cubicBezTo>
                  <a:cubicBezTo>
                    <a:pt x="9612" y="3504"/>
                    <a:pt x="9066" y="2315"/>
                    <a:pt x="8198" y="1415"/>
                  </a:cubicBezTo>
                  <a:cubicBezTo>
                    <a:pt x="7330" y="547"/>
                    <a:pt x="6108" y="0"/>
                    <a:pt x="4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59;p64"/>
            <p:cNvSpPr/>
            <p:nvPr/>
          </p:nvSpPr>
          <p:spPr>
            <a:xfrm>
              <a:off x="3804350" y="1436300"/>
              <a:ext cx="204950" cy="566025"/>
            </a:xfrm>
            <a:custGeom>
              <a:avLst/>
              <a:gdLst/>
              <a:ahLst/>
              <a:cxnLst/>
              <a:rect l="l" t="t" r="r" b="b"/>
              <a:pathLst>
                <a:path w="8198" h="22641" extrusionOk="0">
                  <a:moveTo>
                    <a:pt x="2361" y="0"/>
                  </a:moveTo>
                  <a:cubicBezTo>
                    <a:pt x="2352" y="0"/>
                    <a:pt x="2347" y="0"/>
                    <a:pt x="2347" y="0"/>
                  </a:cubicBezTo>
                  <a:lnTo>
                    <a:pt x="0" y="8101"/>
                  </a:lnTo>
                  <a:cubicBezTo>
                    <a:pt x="0" y="8101"/>
                    <a:pt x="1801" y="19351"/>
                    <a:pt x="1993" y="20284"/>
                  </a:cubicBezTo>
                  <a:cubicBezTo>
                    <a:pt x="2131" y="21083"/>
                    <a:pt x="2979" y="22640"/>
                    <a:pt x="4496" y="22640"/>
                  </a:cubicBezTo>
                  <a:cubicBezTo>
                    <a:pt x="4747" y="22640"/>
                    <a:pt x="5017" y="22598"/>
                    <a:pt x="5304" y="22502"/>
                  </a:cubicBezTo>
                  <a:cubicBezTo>
                    <a:pt x="7362" y="21859"/>
                    <a:pt x="8197" y="20187"/>
                    <a:pt x="8004" y="18805"/>
                  </a:cubicBezTo>
                  <a:cubicBezTo>
                    <a:pt x="7812" y="17423"/>
                    <a:pt x="5594" y="7522"/>
                    <a:pt x="5047" y="3729"/>
                  </a:cubicBezTo>
                  <a:cubicBezTo>
                    <a:pt x="4496" y="88"/>
                    <a:pt x="2547" y="0"/>
                    <a:pt x="2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60;p64"/>
            <p:cNvSpPr/>
            <p:nvPr/>
          </p:nvSpPr>
          <p:spPr>
            <a:xfrm>
              <a:off x="3797925" y="1429875"/>
              <a:ext cx="213775" cy="579425"/>
            </a:xfrm>
            <a:custGeom>
              <a:avLst/>
              <a:gdLst/>
              <a:ahLst/>
              <a:cxnLst/>
              <a:rect l="l" t="t" r="r" b="b"/>
              <a:pathLst>
                <a:path w="8551" h="23177" extrusionOk="0">
                  <a:moveTo>
                    <a:pt x="2800" y="563"/>
                  </a:moveTo>
                  <a:cubicBezTo>
                    <a:pt x="3001" y="595"/>
                    <a:pt x="3326" y="689"/>
                    <a:pt x="3665" y="965"/>
                  </a:cubicBezTo>
                  <a:cubicBezTo>
                    <a:pt x="4179" y="1383"/>
                    <a:pt x="4758" y="2250"/>
                    <a:pt x="5015" y="4018"/>
                  </a:cubicBezTo>
                  <a:cubicBezTo>
                    <a:pt x="5304" y="5915"/>
                    <a:pt x="6011" y="9354"/>
                    <a:pt x="6654" y="12472"/>
                  </a:cubicBezTo>
                  <a:cubicBezTo>
                    <a:pt x="6976" y="14047"/>
                    <a:pt x="7297" y="15526"/>
                    <a:pt x="7522" y="16715"/>
                  </a:cubicBezTo>
                  <a:cubicBezTo>
                    <a:pt x="7779" y="17905"/>
                    <a:pt x="7940" y="18773"/>
                    <a:pt x="8004" y="19094"/>
                  </a:cubicBezTo>
                  <a:cubicBezTo>
                    <a:pt x="8004" y="19223"/>
                    <a:pt x="8004" y="19319"/>
                    <a:pt x="8004" y="19448"/>
                  </a:cubicBezTo>
                  <a:cubicBezTo>
                    <a:pt x="8004" y="20637"/>
                    <a:pt x="7233" y="21955"/>
                    <a:pt x="5497" y="22501"/>
                  </a:cubicBezTo>
                  <a:cubicBezTo>
                    <a:pt x="5240" y="22598"/>
                    <a:pt x="4983" y="22630"/>
                    <a:pt x="4790" y="22630"/>
                  </a:cubicBezTo>
                  <a:cubicBezTo>
                    <a:pt x="4115" y="22630"/>
                    <a:pt x="3568" y="22309"/>
                    <a:pt x="3183" y="21859"/>
                  </a:cubicBezTo>
                  <a:cubicBezTo>
                    <a:pt x="2797" y="21409"/>
                    <a:pt x="2572" y="20830"/>
                    <a:pt x="2508" y="20508"/>
                  </a:cubicBezTo>
                  <a:cubicBezTo>
                    <a:pt x="2411" y="20058"/>
                    <a:pt x="1897" y="17005"/>
                    <a:pt x="1447" y="14047"/>
                  </a:cubicBezTo>
                  <a:cubicBezTo>
                    <a:pt x="1190" y="12601"/>
                    <a:pt x="965" y="11154"/>
                    <a:pt x="804" y="10062"/>
                  </a:cubicBezTo>
                  <a:cubicBezTo>
                    <a:pt x="675" y="9210"/>
                    <a:pt x="567" y="8586"/>
                    <a:pt x="529" y="8373"/>
                  </a:cubicBezTo>
                  <a:lnTo>
                    <a:pt x="529" y="8373"/>
                  </a:lnTo>
                  <a:lnTo>
                    <a:pt x="2800" y="563"/>
                  </a:lnTo>
                  <a:close/>
                  <a:moveTo>
                    <a:pt x="2604" y="0"/>
                  </a:moveTo>
                  <a:cubicBezTo>
                    <a:pt x="2475" y="0"/>
                    <a:pt x="2379" y="97"/>
                    <a:pt x="2347" y="193"/>
                  </a:cubicBezTo>
                  <a:lnTo>
                    <a:pt x="0" y="8261"/>
                  </a:lnTo>
                  <a:lnTo>
                    <a:pt x="0" y="8390"/>
                  </a:lnTo>
                  <a:cubicBezTo>
                    <a:pt x="0" y="8390"/>
                    <a:pt x="450" y="11219"/>
                    <a:pt x="900" y="14144"/>
                  </a:cubicBezTo>
                  <a:cubicBezTo>
                    <a:pt x="1383" y="17069"/>
                    <a:pt x="1865" y="20123"/>
                    <a:pt x="1961" y="20605"/>
                  </a:cubicBezTo>
                  <a:cubicBezTo>
                    <a:pt x="2058" y="21055"/>
                    <a:pt x="2315" y="21666"/>
                    <a:pt x="2797" y="22212"/>
                  </a:cubicBezTo>
                  <a:cubicBezTo>
                    <a:pt x="3247" y="22726"/>
                    <a:pt x="3922" y="23176"/>
                    <a:pt x="4790" y="23176"/>
                  </a:cubicBezTo>
                  <a:cubicBezTo>
                    <a:pt x="5047" y="23176"/>
                    <a:pt x="5336" y="23112"/>
                    <a:pt x="5658" y="23016"/>
                  </a:cubicBezTo>
                  <a:cubicBezTo>
                    <a:pt x="7619" y="22405"/>
                    <a:pt x="8551" y="20862"/>
                    <a:pt x="8551" y="19448"/>
                  </a:cubicBezTo>
                  <a:cubicBezTo>
                    <a:pt x="8551" y="19319"/>
                    <a:pt x="8551" y="19158"/>
                    <a:pt x="8519" y="19030"/>
                  </a:cubicBezTo>
                  <a:cubicBezTo>
                    <a:pt x="8454" y="18676"/>
                    <a:pt x="8294" y="17776"/>
                    <a:pt x="8069" y="16619"/>
                  </a:cubicBezTo>
                  <a:cubicBezTo>
                    <a:pt x="7329" y="13051"/>
                    <a:pt x="5979" y="6751"/>
                    <a:pt x="5561" y="3922"/>
                  </a:cubicBezTo>
                  <a:cubicBezTo>
                    <a:pt x="5272" y="2090"/>
                    <a:pt x="4629" y="1093"/>
                    <a:pt x="3986" y="547"/>
                  </a:cubicBezTo>
                  <a:cubicBezTo>
                    <a:pt x="3343" y="32"/>
                    <a:pt x="2733" y="0"/>
                    <a:pt x="26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61;p64"/>
            <p:cNvSpPr/>
            <p:nvPr/>
          </p:nvSpPr>
          <p:spPr>
            <a:xfrm>
              <a:off x="3106825" y="1594975"/>
              <a:ext cx="767475" cy="595950"/>
            </a:xfrm>
            <a:custGeom>
              <a:avLst/>
              <a:gdLst/>
              <a:ahLst/>
              <a:cxnLst/>
              <a:rect l="l" t="t" r="r" b="b"/>
              <a:pathLst>
                <a:path w="30699" h="23838" extrusionOk="0">
                  <a:moveTo>
                    <a:pt x="21971" y="1"/>
                  </a:moveTo>
                  <a:cubicBezTo>
                    <a:pt x="19140" y="1"/>
                    <a:pt x="15086" y="686"/>
                    <a:pt x="9386" y="2911"/>
                  </a:cubicBezTo>
                  <a:cubicBezTo>
                    <a:pt x="9386" y="2911"/>
                    <a:pt x="0" y="6865"/>
                    <a:pt x="0" y="8311"/>
                  </a:cubicBezTo>
                  <a:cubicBezTo>
                    <a:pt x="0" y="9758"/>
                    <a:pt x="5786" y="23837"/>
                    <a:pt x="5786" y="23837"/>
                  </a:cubicBezTo>
                  <a:lnTo>
                    <a:pt x="30698" y="17344"/>
                  </a:lnTo>
                  <a:lnTo>
                    <a:pt x="27901" y="1754"/>
                  </a:lnTo>
                  <a:cubicBezTo>
                    <a:pt x="27901" y="1754"/>
                    <a:pt x="26502" y="1"/>
                    <a:pt x="21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262;p64"/>
            <p:cNvSpPr/>
            <p:nvPr/>
          </p:nvSpPr>
          <p:spPr>
            <a:xfrm>
              <a:off x="3100400" y="1588175"/>
              <a:ext cx="781125" cy="609375"/>
            </a:xfrm>
            <a:custGeom>
              <a:avLst/>
              <a:gdLst/>
              <a:ahLst/>
              <a:cxnLst/>
              <a:rect l="l" t="t" r="r" b="b"/>
              <a:pathLst>
                <a:path w="31245" h="24375" extrusionOk="0">
                  <a:moveTo>
                    <a:pt x="22244" y="515"/>
                  </a:moveTo>
                  <a:cubicBezTo>
                    <a:pt x="24462" y="515"/>
                    <a:pt x="25908" y="965"/>
                    <a:pt x="26776" y="1383"/>
                  </a:cubicBezTo>
                  <a:cubicBezTo>
                    <a:pt x="27226" y="1576"/>
                    <a:pt x="27516" y="1801"/>
                    <a:pt x="27708" y="1929"/>
                  </a:cubicBezTo>
                  <a:cubicBezTo>
                    <a:pt x="27805" y="2026"/>
                    <a:pt x="27869" y="2090"/>
                    <a:pt x="27901" y="2122"/>
                  </a:cubicBezTo>
                  <a:lnTo>
                    <a:pt x="27915" y="2136"/>
                  </a:lnTo>
                  <a:lnTo>
                    <a:pt x="30634" y="17423"/>
                  </a:lnTo>
                  <a:lnTo>
                    <a:pt x="6207" y="23793"/>
                  </a:lnTo>
                  <a:lnTo>
                    <a:pt x="6207" y="23793"/>
                  </a:lnTo>
                  <a:cubicBezTo>
                    <a:pt x="6165" y="23693"/>
                    <a:pt x="6109" y="23561"/>
                    <a:pt x="6043" y="23402"/>
                  </a:cubicBezTo>
                  <a:cubicBezTo>
                    <a:pt x="5497" y="22052"/>
                    <a:pt x="4114" y="18645"/>
                    <a:pt x="2861" y="15398"/>
                  </a:cubicBezTo>
                  <a:cubicBezTo>
                    <a:pt x="2250" y="13791"/>
                    <a:pt x="1639" y="12216"/>
                    <a:pt x="1222" y="10994"/>
                  </a:cubicBezTo>
                  <a:cubicBezTo>
                    <a:pt x="996" y="10351"/>
                    <a:pt x="836" y="9805"/>
                    <a:pt x="707" y="9387"/>
                  </a:cubicBezTo>
                  <a:cubicBezTo>
                    <a:pt x="643" y="9194"/>
                    <a:pt x="611" y="9001"/>
                    <a:pt x="579" y="8873"/>
                  </a:cubicBezTo>
                  <a:cubicBezTo>
                    <a:pt x="546" y="8744"/>
                    <a:pt x="546" y="8615"/>
                    <a:pt x="546" y="8583"/>
                  </a:cubicBezTo>
                  <a:cubicBezTo>
                    <a:pt x="514" y="8583"/>
                    <a:pt x="546" y="8519"/>
                    <a:pt x="611" y="8423"/>
                  </a:cubicBezTo>
                  <a:cubicBezTo>
                    <a:pt x="707" y="8262"/>
                    <a:pt x="900" y="8037"/>
                    <a:pt x="1222" y="7812"/>
                  </a:cubicBezTo>
                  <a:cubicBezTo>
                    <a:pt x="2314" y="6976"/>
                    <a:pt x="4468" y="5851"/>
                    <a:pt x="6332" y="4983"/>
                  </a:cubicBezTo>
                  <a:cubicBezTo>
                    <a:pt x="7265" y="4533"/>
                    <a:pt x="8100" y="4147"/>
                    <a:pt x="8743" y="3858"/>
                  </a:cubicBezTo>
                  <a:cubicBezTo>
                    <a:pt x="9354" y="3569"/>
                    <a:pt x="9740" y="3408"/>
                    <a:pt x="9740" y="3408"/>
                  </a:cubicBezTo>
                  <a:cubicBezTo>
                    <a:pt x="15429" y="1190"/>
                    <a:pt x="19447" y="515"/>
                    <a:pt x="22244" y="515"/>
                  </a:cubicBezTo>
                  <a:close/>
                  <a:moveTo>
                    <a:pt x="22244" y="1"/>
                  </a:moveTo>
                  <a:cubicBezTo>
                    <a:pt x="19351" y="1"/>
                    <a:pt x="15269" y="676"/>
                    <a:pt x="9547" y="2926"/>
                  </a:cubicBezTo>
                  <a:cubicBezTo>
                    <a:pt x="9547" y="2926"/>
                    <a:pt x="7200" y="3922"/>
                    <a:pt x="4822" y="5112"/>
                  </a:cubicBezTo>
                  <a:cubicBezTo>
                    <a:pt x="3664" y="5690"/>
                    <a:pt x="2475" y="6333"/>
                    <a:pt x="1575" y="6912"/>
                  </a:cubicBezTo>
                  <a:cubicBezTo>
                    <a:pt x="1125" y="7201"/>
                    <a:pt x="771" y="7490"/>
                    <a:pt x="482" y="7748"/>
                  </a:cubicBezTo>
                  <a:cubicBezTo>
                    <a:pt x="354" y="7876"/>
                    <a:pt x="225" y="8005"/>
                    <a:pt x="129" y="8133"/>
                  </a:cubicBezTo>
                  <a:cubicBezTo>
                    <a:pt x="64" y="8262"/>
                    <a:pt x="0" y="8423"/>
                    <a:pt x="0" y="8583"/>
                  </a:cubicBezTo>
                  <a:cubicBezTo>
                    <a:pt x="0" y="8712"/>
                    <a:pt x="32" y="8873"/>
                    <a:pt x="64" y="9066"/>
                  </a:cubicBezTo>
                  <a:cubicBezTo>
                    <a:pt x="225" y="9773"/>
                    <a:pt x="675" y="11058"/>
                    <a:pt x="1222" y="12601"/>
                  </a:cubicBezTo>
                  <a:cubicBezTo>
                    <a:pt x="2925" y="17262"/>
                    <a:pt x="5786" y="24206"/>
                    <a:pt x="5786" y="24206"/>
                  </a:cubicBezTo>
                  <a:cubicBezTo>
                    <a:pt x="5839" y="24312"/>
                    <a:pt x="5937" y="24374"/>
                    <a:pt x="6042" y="24374"/>
                  </a:cubicBezTo>
                  <a:cubicBezTo>
                    <a:pt x="6063" y="24374"/>
                    <a:pt x="6085" y="24372"/>
                    <a:pt x="6107" y="24366"/>
                  </a:cubicBezTo>
                  <a:lnTo>
                    <a:pt x="31019" y="17873"/>
                  </a:lnTo>
                  <a:cubicBezTo>
                    <a:pt x="31148" y="17841"/>
                    <a:pt x="31244" y="17712"/>
                    <a:pt x="31212" y="17552"/>
                  </a:cubicBezTo>
                  <a:lnTo>
                    <a:pt x="28416" y="1962"/>
                  </a:lnTo>
                  <a:lnTo>
                    <a:pt x="28351" y="1833"/>
                  </a:lnTo>
                  <a:cubicBezTo>
                    <a:pt x="28319" y="1769"/>
                    <a:pt x="26808" y="1"/>
                    <a:pt x="2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263;p64"/>
            <p:cNvSpPr/>
            <p:nvPr/>
          </p:nvSpPr>
          <p:spPr>
            <a:xfrm>
              <a:off x="3300475" y="1435225"/>
              <a:ext cx="606750" cy="742775"/>
            </a:xfrm>
            <a:custGeom>
              <a:avLst/>
              <a:gdLst/>
              <a:ahLst/>
              <a:cxnLst/>
              <a:rect l="l" t="t" r="r" b="b"/>
              <a:pathLst>
                <a:path w="24270" h="29711" extrusionOk="0">
                  <a:moveTo>
                    <a:pt x="17600" y="1"/>
                  </a:moveTo>
                  <a:cubicBezTo>
                    <a:pt x="15099" y="1"/>
                    <a:pt x="12134" y="159"/>
                    <a:pt x="10191" y="783"/>
                  </a:cubicBezTo>
                  <a:cubicBezTo>
                    <a:pt x="10191" y="783"/>
                    <a:pt x="7523" y="2422"/>
                    <a:pt x="5401" y="3644"/>
                  </a:cubicBezTo>
                  <a:cubicBezTo>
                    <a:pt x="3248" y="4833"/>
                    <a:pt x="1" y="6504"/>
                    <a:pt x="1" y="9848"/>
                  </a:cubicBezTo>
                  <a:cubicBezTo>
                    <a:pt x="1" y="13191"/>
                    <a:pt x="2412" y="26434"/>
                    <a:pt x="2412" y="27816"/>
                  </a:cubicBezTo>
                  <a:cubicBezTo>
                    <a:pt x="2412" y="28999"/>
                    <a:pt x="2482" y="29711"/>
                    <a:pt x="2503" y="29711"/>
                  </a:cubicBezTo>
                  <a:cubicBezTo>
                    <a:pt x="2506" y="29711"/>
                    <a:pt x="2508" y="29690"/>
                    <a:pt x="2508" y="29649"/>
                  </a:cubicBezTo>
                  <a:cubicBezTo>
                    <a:pt x="2508" y="29391"/>
                    <a:pt x="18805" y="24023"/>
                    <a:pt x="18805" y="24023"/>
                  </a:cubicBezTo>
                  <a:cubicBezTo>
                    <a:pt x="18805" y="24023"/>
                    <a:pt x="19834" y="19748"/>
                    <a:pt x="20670" y="17723"/>
                  </a:cubicBezTo>
                  <a:cubicBezTo>
                    <a:pt x="21506" y="15666"/>
                    <a:pt x="20670" y="13930"/>
                    <a:pt x="21602" y="10587"/>
                  </a:cubicBezTo>
                  <a:cubicBezTo>
                    <a:pt x="22534" y="7244"/>
                    <a:pt x="24270" y="5026"/>
                    <a:pt x="23531" y="2519"/>
                  </a:cubicBezTo>
                  <a:cubicBezTo>
                    <a:pt x="22791" y="43"/>
                    <a:pt x="22598" y="108"/>
                    <a:pt x="19930" y="43"/>
                  </a:cubicBezTo>
                  <a:cubicBezTo>
                    <a:pt x="19246" y="19"/>
                    <a:pt x="18450" y="1"/>
                    <a:pt x="17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264;p64"/>
            <p:cNvSpPr/>
            <p:nvPr/>
          </p:nvSpPr>
          <p:spPr>
            <a:xfrm>
              <a:off x="3294050" y="1428275"/>
              <a:ext cx="605950" cy="757025"/>
            </a:xfrm>
            <a:custGeom>
              <a:avLst/>
              <a:gdLst/>
              <a:ahLst/>
              <a:cxnLst/>
              <a:rect l="l" t="t" r="r" b="b"/>
              <a:pathLst>
                <a:path w="24238" h="30281" extrusionOk="0">
                  <a:moveTo>
                    <a:pt x="17905" y="546"/>
                  </a:moveTo>
                  <a:cubicBezTo>
                    <a:pt x="18741" y="546"/>
                    <a:pt x="19512" y="546"/>
                    <a:pt x="20187" y="579"/>
                  </a:cubicBezTo>
                  <a:cubicBezTo>
                    <a:pt x="20863" y="611"/>
                    <a:pt x="21377" y="611"/>
                    <a:pt x="21763" y="643"/>
                  </a:cubicBezTo>
                  <a:cubicBezTo>
                    <a:pt x="22052" y="675"/>
                    <a:pt x="22245" y="739"/>
                    <a:pt x="22438" y="804"/>
                  </a:cubicBezTo>
                  <a:cubicBezTo>
                    <a:pt x="22663" y="900"/>
                    <a:pt x="22823" y="1061"/>
                    <a:pt x="22984" y="1382"/>
                  </a:cubicBezTo>
                  <a:cubicBezTo>
                    <a:pt x="23177" y="1704"/>
                    <a:pt x="23338" y="2186"/>
                    <a:pt x="23531" y="2893"/>
                  </a:cubicBezTo>
                  <a:cubicBezTo>
                    <a:pt x="23659" y="3279"/>
                    <a:pt x="23691" y="3664"/>
                    <a:pt x="23691" y="4050"/>
                  </a:cubicBezTo>
                  <a:cubicBezTo>
                    <a:pt x="23691" y="4982"/>
                    <a:pt x="23370" y="5979"/>
                    <a:pt x="22952" y="7072"/>
                  </a:cubicBezTo>
                  <a:cubicBezTo>
                    <a:pt x="22534" y="8165"/>
                    <a:pt x="21988" y="9386"/>
                    <a:pt x="21602" y="10801"/>
                  </a:cubicBezTo>
                  <a:cubicBezTo>
                    <a:pt x="21120" y="12504"/>
                    <a:pt x="21088" y="13790"/>
                    <a:pt x="21088" y="14915"/>
                  </a:cubicBezTo>
                  <a:cubicBezTo>
                    <a:pt x="21088" y="16040"/>
                    <a:pt x="21055" y="16940"/>
                    <a:pt x="20670" y="17904"/>
                  </a:cubicBezTo>
                  <a:cubicBezTo>
                    <a:pt x="20252" y="18933"/>
                    <a:pt x="19802" y="20508"/>
                    <a:pt x="19416" y="21826"/>
                  </a:cubicBezTo>
                  <a:cubicBezTo>
                    <a:pt x="19139" y="22885"/>
                    <a:pt x="18921" y="23766"/>
                    <a:pt x="18840" y="24097"/>
                  </a:cubicBezTo>
                  <a:lnTo>
                    <a:pt x="18840" y="24097"/>
                  </a:lnTo>
                  <a:cubicBezTo>
                    <a:pt x="18051" y="24357"/>
                    <a:pt x="14442" y="25551"/>
                    <a:pt x="10833" y="26744"/>
                  </a:cubicBezTo>
                  <a:cubicBezTo>
                    <a:pt x="8808" y="27451"/>
                    <a:pt x="6751" y="28159"/>
                    <a:pt x="5240" y="28673"/>
                  </a:cubicBezTo>
                  <a:cubicBezTo>
                    <a:pt x="4469" y="28962"/>
                    <a:pt x="3826" y="29187"/>
                    <a:pt x="3376" y="29380"/>
                  </a:cubicBezTo>
                  <a:cubicBezTo>
                    <a:pt x="3229" y="29422"/>
                    <a:pt x="3096" y="29478"/>
                    <a:pt x="2986" y="29520"/>
                  </a:cubicBezTo>
                  <a:lnTo>
                    <a:pt x="2986" y="29520"/>
                  </a:lnTo>
                  <a:cubicBezTo>
                    <a:pt x="2977" y="29197"/>
                    <a:pt x="2958" y="28712"/>
                    <a:pt x="2958" y="28094"/>
                  </a:cubicBezTo>
                  <a:cubicBezTo>
                    <a:pt x="2958" y="27869"/>
                    <a:pt x="2894" y="27516"/>
                    <a:pt x="2830" y="27034"/>
                  </a:cubicBezTo>
                  <a:cubicBezTo>
                    <a:pt x="2605" y="25266"/>
                    <a:pt x="2026" y="21762"/>
                    <a:pt x="1512" y="18322"/>
                  </a:cubicBezTo>
                  <a:cubicBezTo>
                    <a:pt x="997" y="14915"/>
                    <a:pt x="547" y="11540"/>
                    <a:pt x="547" y="10126"/>
                  </a:cubicBezTo>
                  <a:cubicBezTo>
                    <a:pt x="547" y="8550"/>
                    <a:pt x="1287" y="7361"/>
                    <a:pt x="2347" y="6429"/>
                  </a:cubicBezTo>
                  <a:cubicBezTo>
                    <a:pt x="3376" y="5465"/>
                    <a:pt x="4694" y="4757"/>
                    <a:pt x="5787" y="4147"/>
                  </a:cubicBezTo>
                  <a:cubicBezTo>
                    <a:pt x="7908" y="2957"/>
                    <a:pt x="10608" y="1286"/>
                    <a:pt x="10608" y="1286"/>
                  </a:cubicBezTo>
                  <a:lnTo>
                    <a:pt x="10597" y="1270"/>
                  </a:lnTo>
                  <a:lnTo>
                    <a:pt x="10597" y="1270"/>
                  </a:lnTo>
                  <a:cubicBezTo>
                    <a:pt x="12495" y="704"/>
                    <a:pt x="15421" y="546"/>
                    <a:pt x="17905" y="546"/>
                  </a:cubicBezTo>
                  <a:close/>
                  <a:moveTo>
                    <a:pt x="17905" y="0"/>
                  </a:moveTo>
                  <a:cubicBezTo>
                    <a:pt x="15366" y="0"/>
                    <a:pt x="12376" y="161"/>
                    <a:pt x="10383" y="804"/>
                  </a:cubicBezTo>
                  <a:lnTo>
                    <a:pt x="10319" y="804"/>
                  </a:lnTo>
                  <a:cubicBezTo>
                    <a:pt x="10319" y="804"/>
                    <a:pt x="10158" y="932"/>
                    <a:pt x="9869" y="1093"/>
                  </a:cubicBezTo>
                  <a:cubicBezTo>
                    <a:pt x="9001" y="1607"/>
                    <a:pt x="7105" y="2797"/>
                    <a:pt x="5498" y="3697"/>
                  </a:cubicBezTo>
                  <a:cubicBezTo>
                    <a:pt x="4437" y="4275"/>
                    <a:pt x="3087" y="5015"/>
                    <a:pt x="1994" y="6011"/>
                  </a:cubicBezTo>
                  <a:cubicBezTo>
                    <a:pt x="869" y="7040"/>
                    <a:pt x="1" y="8358"/>
                    <a:pt x="1" y="10126"/>
                  </a:cubicBezTo>
                  <a:cubicBezTo>
                    <a:pt x="1" y="10993"/>
                    <a:pt x="162" y="12440"/>
                    <a:pt x="387" y="14176"/>
                  </a:cubicBezTo>
                  <a:cubicBezTo>
                    <a:pt x="708" y="16779"/>
                    <a:pt x="1222" y="19994"/>
                    <a:pt x="1640" y="22726"/>
                  </a:cubicBezTo>
                  <a:cubicBezTo>
                    <a:pt x="1865" y="24076"/>
                    <a:pt x="2058" y="25298"/>
                    <a:pt x="2187" y="26230"/>
                  </a:cubicBezTo>
                  <a:cubicBezTo>
                    <a:pt x="2347" y="27194"/>
                    <a:pt x="2412" y="27869"/>
                    <a:pt x="2412" y="28094"/>
                  </a:cubicBezTo>
                  <a:cubicBezTo>
                    <a:pt x="2412" y="28705"/>
                    <a:pt x="2444" y="29187"/>
                    <a:pt x="2444" y="29509"/>
                  </a:cubicBezTo>
                  <a:cubicBezTo>
                    <a:pt x="2476" y="29669"/>
                    <a:pt x="2476" y="29798"/>
                    <a:pt x="2476" y="29894"/>
                  </a:cubicBezTo>
                  <a:lnTo>
                    <a:pt x="2508" y="30023"/>
                  </a:lnTo>
                  <a:lnTo>
                    <a:pt x="2508" y="30055"/>
                  </a:lnTo>
                  <a:lnTo>
                    <a:pt x="2540" y="30119"/>
                  </a:lnTo>
                  <a:lnTo>
                    <a:pt x="2572" y="30184"/>
                  </a:lnTo>
                  <a:cubicBezTo>
                    <a:pt x="2605" y="30216"/>
                    <a:pt x="2669" y="30248"/>
                    <a:pt x="2765" y="30280"/>
                  </a:cubicBezTo>
                  <a:cubicBezTo>
                    <a:pt x="2862" y="30280"/>
                    <a:pt x="2926" y="30216"/>
                    <a:pt x="2958" y="30184"/>
                  </a:cubicBezTo>
                  <a:cubicBezTo>
                    <a:pt x="2987" y="30155"/>
                    <a:pt x="3016" y="30126"/>
                    <a:pt x="3021" y="30097"/>
                  </a:cubicBezTo>
                  <a:lnTo>
                    <a:pt x="3021" y="30097"/>
                  </a:lnTo>
                  <a:cubicBezTo>
                    <a:pt x="3066" y="30081"/>
                    <a:pt x="3132" y="30056"/>
                    <a:pt x="3215" y="30023"/>
                  </a:cubicBezTo>
                  <a:cubicBezTo>
                    <a:pt x="3762" y="29766"/>
                    <a:pt x="5047" y="29316"/>
                    <a:pt x="6655" y="28769"/>
                  </a:cubicBezTo>
                  <a:cubicBezTo>
                    <a:pt x="9066" y="27901"/>
                    <a:pt x="12184" y="26873"/>
                    <a:pt x="14723" y="26037"/>
                  </a:cubicBezTo>
                  <a:cubicBezTo>
                    <a:pt x="15977" y="25587"/>
                    <a:pt x="17069" y="25233"/>
                    <a:pt x="17873" y="24976"/>
                  </a:cubicBezTo>
                  <a:cubicBezTo>
                    <a:pt x="18677" y="24719"/>
                    <a:pt x="19159" y="24558"/>
                    <a:pt x="19159" y="24558"/>
                  </a:cubicBezTo>
                  <a:cubicBezTo>
                    <a:pt x="19255" y="24526"/>
                    <a:pt x="19320" y="24430"/>
                    <a:pt x="19320" y="24366"/>
                  </a:cubicBezTo>
                  <a:cubicBezTo>
                    <a:pt x="19320" y="24366"/>
                    <a:pt x="19384" y="24076"/>
                    <a:pt x="19512" y="23658"/>
                  </a:cubicBezTo>
                  <a:cubicBezTo>
                    <a:pt x="19834" y="22373"/>
                    <a:pt x="20573" y="19576"/>
                    <a:pt x="21184" y="18097"/>
                  </a:cubicBezTo>
                  <a:cubicBezTo>
                    <a:pt x="21602" y="17004"/>
                    <a:pt x="21602" y="16008"/>
                    <a:pt x="21634" y="14915"/>
                  </a:cubicBezTo>
                  <a:cubicBezTo>
                    <a:pt x="21634" y="13822"/>
                    <a:pt x="21666" y="12569"/>
                    <a:pt x="22116" y="10929"/>
                  </a:cubicBezTo>
                  <a:cubicBezTo>
                    <a:pt x="22502" y="9579"/>
                    <a:pt x="23016" y="8390"/>
                    <a:pt x="23466" y="7265"/>
                  </a:cubicBezTo>
                  <a:cubicBezTo>
                    <a:pt x="23884" y="6172"/>
                    <a:pt x="24238" y="5111"/>
                    <a:pt x="24238" y="4050"/>
                  </a:cubicBezTo>
                  <a:cubicBezTo>
                    <a:pt x="24238" y="3600"/>
                    <a:pt x="24173" y="3182"/>
                    <a:pt x="24045" y="2732"/>
                  </a:cubicBezTo>
                  <a:cubicBezTo>
                    <a:pt x="23852" y="2089"/>
                    <a:pt x="23723" y="1639"/>
                    <a:pt x="23531" y="1254"/>
                  </a:cubicBezTo>
                  <a:cubicBezTo>
                    <a:pt x="23402" y="996"/>
                    <a:pt x="23273" y="771"/>
                    <a:pt x="23080" y="579"/>
                  </a:cubicBezTo>
                  <a:cubicBezTo>
                    <a:pt x="22791" y="321"/>
                    <a:pt x="22405" y="193"/>
                    <a:pt x="21955" y="129"/>
                  </a:cubicBezTo>
                  <a:cubicBezTo>
                    <a:pt x="21505" y="64"/>
                    <a:pt x="20959" y="64"/>
                    <a:pt x="20187" y="32"/>
                  </a:cubicBezTo>
                  <a:cubicBezTo>
                    <a:pt x="19512" y="0"/>
                    <a:pt x="18741" y="0"/>
                    <a:pt x="17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265;p64"/>
            <p:cNvSpPr/>
            <p:nvPr/>
          </p:nvSpPr>
          <p:spPr>
            <a:xfrm>
              <a:off x="3471650" y="1404675"/>
              <a:ext cx="296550" cy="281575"/>
            </a:xfrm>
            <a:custGeom>
              <a:avLst/>
              <a:gdLst/>
              <a:ahLst/>
              <a:cxnLst/>
              <a:rect l="l" t="t" r="r" b="b"/>
              <a:pathLst>
                <a:path w="11862" h="11263" extrusionOk="0">
                  <a:moveTo>
                    <a:pt x="3896" y="0"/>
                  </a:moveTo>
                  <a:cubicBezTo>
                    <a:pt x="3088" y="0"/>
                    <a:pt x="2433" y="172"/>
                    <a:pt x="2122" y="526"/>
                  </a:cubicBezTo>
                  <a:cubicBezTo>
                    <a:pt x="2122" y="526"/>
                    <a:pt x="933" y="1169"/>
                    <a:pt x="483" y="4158"/>
                  </a:cubicBezTo>
                  <a:cubicBezTo>
                    <a:pt x="1" y="7116"/>
                    <a:pt x="1" y="11262"/>
                    <a:pt x="1" y="11262"/>
                  </a:cubicBezTo>
                  <a:cubicBezTo>
                    <a:pt x="1" y="11262"/>
                    <a:pt x="5015" y="8498"/>
                    <a:pt x="5755" y="8402"/>
                  </a:cubicBezTo>
                  <a:cubicBezTo>
                    <a:pt x="5770" y="8399"/>
                    <a:pt x="5788" y="8398"/>
                    <a:pt x="5808" y="8398"/>
                  </a:cubicBezTo>
                  <a:cubicBezTo>
                    <a:pt x="6720" y="8398"/>
                    <a:pt x="11862" y="10523"/>
                    <a:pt x="11862" y="10523"/>
                  </a:cubicBezTo>
                  <a:cubicBezTo>
                    <a:pt x="11862" y="10523"/>
                    <a:pt x="11123" y="6280"/>
                    <a:pt x="9998" y="3323"/>
                  </a:cubicBezTo>
                  <a:cubicBezTo>
                    <a:pt x="9206" y="1181"/>
                    <a:pt x="6021" y="0"/>
                    <a:pt x="38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266;p64"/>
            <p:cNvSpPr/>
            <p:nvPr/>
          </p:nvSpPr>
          <p:spPr>
            <a:xfrm>
              <a:off x="3465225" y="1397725"/>
              <a:ext cx="310225" cy="295550"/>
            </a:xfrm>
            <a:custGeom>
              <a:avLst/>
              <a:gdLst/>
              <a:ahLst/>
              <a:cxnLst/>
              <a:rect l="l" t="t" r="r" b="b"/>
              <a:pathLst>
                <a:path w="12409" h="11822" extrusionOk="0">
                  <a:moveTo>
                    <a:pt x="4179" y="547"/>
                  </a:moveTo>
                  <a:cubicBezTo>
                    <a:pt x="5176" y="547"/>
                    <a:pt x="6494" y="836"/>
                    <a:pt x="7587" y="1383"/>
                  </a:cubicBezTo>
                  <a:cubicBezTo>
                    <a:pt x="8712" y="1929"/>
                    <a:pt x="9644" y="2701"/>
                    <a:pt x="9997" y="3697"/>
                  </a:cubicBezTo>
                  <a:cubicBezTo>
                    <a:pt x="10576" y="5144"/>
                    <a:pt x="11026" y="6944"/>
                    <a:pt x="11348" y="8358"/>
                  </a:cubicBezTo>
                  <a:cubicBezTo>
                    <a:pt x="11508" y="9097"/>
                    <a:pt x="11637" y="9708"/>
                    <a:pt x="11733" y="10158"/>
                  </a:cubicBezTo>
                  <a:cubicBezTo>
                    <a:pt x="11745" y="10242"/>
                    <a:pt x="11757" y="10319"/>
                    <a:pt x="11769" y="10389"/>
                  </a:cubicBezTo>
                  <a:lnTo>
                    <a:pt x="11769" y="10389"/>
                  </a:lnTo>
                  <a:cubicBezTo>
                    <a:pt x="11272" y="10182"/>
                    <a:pt x="10420" y="9833"/>
                    <a:pt x="9515" y="9483"/>
                  </a:cubicBezTo>
                  <a:cubicBezTo>
                    <a:pt x="8808" y="9226"/>
                    <a:pt x="8069" y="8969"/>
                    <a:pt x="7458" y="8776"/>
                  </a:cubicBezTo>
                  <a:cubicBezTo>
                    <a:pt x="7169" y="8647"/>
                    <a:pt x="6879" y="8583"/>
                    <a:pt x="6654" y="8519"/>
                  </a:cubicBezTo>
                  <a:cubicBezTo>
                    <a:pt x="6397" y="8455"/>
                    <a:pt x="6204" y="8422"/>
                    <a:pt x="6044" y="8422"/>
                  </a:cubicBezTo>
                  <a:lnTo>
                    <a:pt x="5979" y="8422"/>
                  </a:lnTo>
                  <a:cubicBezTo>
                    <a:pt x="5819" y="8455"/>
                    <a:pt x="5658" y="8487"/>
                    <a:pt x="5433" y="8583"/>
                  </a:cubicBezTo>
                  <a:cubicBezTo>
                    <a:pt x="4694" y="8905"/>
                    <a:pt x="3376" y="9580"/>
                    <a:pt x="2219" y="10190"/>
                  </a:cubicBezTo>
                  <a:cubicBezTo>
                    <a:pt x="1538" y="10560"/>
                    <a:pt x="916" y="10894"/>
                    <a:pt x="531" y="11100"/>
                  </a:cubicBezTo>
                  <a:lnTo>
                    <a:pt x="531" y="11100"/>
                  </a:lnTo>
                  <a:cubicBezTo>
                    <a:pt x="535" y="11029"/>
                    <a:pt x="540" y="10951"/>
                    <a:pt x="547" y="10865"/>
                  </a:cubicBezTo>
                  <a:cubicBezTo>
                    <a:pt x="547" y="9547"/>
                    <a:pt x="643" y="6654"/>
                    <a:pt x="997" y="4469"/>
                  </a:cubicBezTo>
                  <a:cubicBezTo>
                    <a:pt x="1222" y="3022"/>
                    <a:pt x="1608" y="2154"/>
                    <a:pt x="1961" y="1672"/>
                  </a:cubicBezTo>
                  <a:cubicBezTo>
                    <a:pt x="2122" y="1415"/>
                    <a:pt x="2283" y="1254"/>
                    <a:pt x="2379" y="1158"/>
                  </a:cubicBezTo>
                  <a:cubicBezTo>
                    <a:pt x="2411" y="1126"/>
                    <a:pt x="2476" y="1093"/>
                    <a:pt x="2508" y="1061"/>
                  </a:cubicBezTo>
                  <a:lnTo>
                    <a:pt x="2604" y="997"/>
                  </a:lnTo>
                  <a:cubicBezTo>
                    <a:pt x="2701" y="868"/>
                    <a:pt x="2894" y="740"/>
                    <a:pt x="3183" y="676"/>
                  </a:cubicBezTo>
                  <a:cubicBezTo>
                    <a:pt x="3440" y="579"/>
                    <a:pt x="3794" y="547"/>
                    <a:pt x="4179" y="547"/>
                  </a:cubicBezTo>
                  <a:close/>
                  <a:moveTo>
                    <a:pt x="4179" y="1"/>
                  </a:moveTo>
                  <a:cubicBezTo>
                    <a:pt x="3761" y="1"/>
                    <a:pt x="3344" y="65"/>
                    <a:pt x="3022" y="161"/>
                  </a:cubicBezTo>
                  <a:cubicBezTo>
                    <a:pt x="2700" y="249"/>
                    <a:pt x="2431" y="390"/>
                    <a:pt x="2240" y="585"/>
                  </a:cubicBezTo>
                  <a:lnTo>
                    <a:pt x="2240" y="585"/>
                  </a:lnTo>
                  <a:cubicBezTo>
                    <a:pt x="2102" y="664"/>
                    <a:pt x="916" y="1453"/>
                    <a:pt x="451" y="4372"/>
                  </a:cubicBezTo>
                  <a:cubicBezTo>
                    <a:pt x="1" y="7394"/>
                    <a:pt x="1" y="11540"/>
                    <a:pt x="1" y="11540"/>
                  </a:cubicBezTo>
                  <a:cubicBezTo>
                    <a:pt x="1" y="11637"/>
                    <a:pt x="33" y="11733"/>
                    <a:pt x="129" y="11798"/>
                  </a:cubicBezTo>
                  <a:cubicBezTo>
                    <a:pt x="161" y="11814"/>
                    <a:pt x="210" y="11822"/>
                    <a:pt x="258" y="11822"/>
                  </a:cubicBezTo>
                  <a:cubicBezTo>
                    <a:pt x="306" y="11822"/>
                    <a:pt x="354" y="11814"/>
                    <a:pt x="386" y="11798"/>
                  </a:cubicBezTo>
                  <a:cubicBezTo>
                    <a:pt x="386" y="11798"/>
                    <a:pt x="708" y="11605"/>
                    <a:pt x="1190" y="11348"/>
                  </a:cubicBezTo>
                  <a:cubicBezTo>
                    <a:pt x="1897" y="10962"/>
                    <a:pt x="2990" y="10383"/>
                    <a:pt x="3986" y="9869"/>
                  </a:cubicBezTo>
                  <a:cubicBezTo>
                    <a:pt x="4469" y="9612"/>
                    <a:pt x="4951" y="9387"/>
                    <a:pt x="5304" y="9226"/>
                  </a:cubicBezTo>
                  <a:cubicBezTo>
                    <a:pt x="5497" y="9130"/>
                    <a:pt x="5658" y="9065"/>
                    <a:pt x="5787" y="9033"/>
                  </a:cubicBezTo>
                  <a:cubicBezTo>
                    <a:pt x="5915" y="8969"/>
                    <a:pt x="6012" y="8937"/>
                    <a:pt x="6044" y="8937"/>
                  </a:cubicBezTo>
                  <a:cubicBezTo>
                    <a:pt x="6108" y="8937"/>
                    <a:pt x="6301" y="8969"/>
                    <a:pt x="6494" y="9033"/>
                  </a:cubicBezTo>
                  <a:cubicBezTo>
                    <a:pt x="7265" y="9226"/>
                    <a:pt x="8680" y="9740"/>
                    <a:pt x="9837" y="10190"/>
                  </a:cubicBezTo>
                  <a:cubicBezTo>
                    <a:pt x="10447" y="10415"/>
                    <a:pt x="10994" y="10640"/>
                    <a:pt x="11380" y="10801"/>
                  </a:cubicBezTo>
                  <a:cubicBezTo>
                    <a:pt x="11765" y="10962"/>
                    <a:pt x="12023" y="11058"/>
                    <a:pt x="12023" y="11058"/>
                  </a:cubicBezTo>
                  <a:cubicBezTo>
                    <a:pt x="12063" y="11072"/>
                    <a:pt x="12102" y="11079"/>
                    <a:pt x="12140" y="11079"/>
                  </a:cubicBezTo>
                  <a:cubicBezTo>
                    <a:pt x="12193" y="11079"/>
                    <a:pt x="12242" y="11064"/>
                    <a:pt x="12280" y="11026"/>
                  </a:cubicBezTo>
                  <a:cubicBezTo>
                    <a:pt x="12344" y="10962"/>
                    <a:pt x="12408" y="10865"/>
                    <a:pt x="12376" y="10769"/>
                  </a:cubicBezTo>
                  <a:cubicBezTo>
                    <a:pt x="12376" y="10769"/>
                    <a:pt x="11637" y="6494"/>
                    <a:pt x="10512" y="3504"/>
                  </a:cubicBezTo>
                  <a:cubicBezTo>
                    <a:pt x="10062" y="2347"/>
                    <a:pt x="9033" y="1479"/>
                    <a:pt x="7844" y="901"/>
                  </a:cubicBezTo>
                  <a:cubicBezTo>
                    <a:pt x="6622" y="322"/>
                    <a:pt x="5272" y="1"/>
                    <a:pt x="4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267;p64"/>
            <p:cNvSpPr/>
            <p:nvPr/>
          </p:nvSpPr>
          <p:spPr>
            <a:xfrm>
              <a:off x="3502200" y="1399325"/>
              <a:ext cx="156725" cy="307825"/>
            </a:xfrm>
            <a:custGeom>
              <a:avLst/>
              <a:gdLst/>
              <a:ahLst/>
              <a:cxnLst/>
              <a:rect l="l" t="t" r="r" b="b"/>
              <a:pathLst>
                <a:path w="6269" h="12313" extrusionOk="0">
                  <a:moveTo>
                    <a:pt x="0" y="1"/>
                  </a:moveTo>
                  <a:cubicBezTo>
                    <a:pt x="0" y="1"/>
                    <a:pt x="32" y="129"/>
                    <a:pt x="64" y="322"/>
                  </a:cubicBezTo>
                  <a:cubicBezTo>
                    <a:pt x="450" y="1576"/>
                    <a:pt x="1768" y="6205"/>
                    <a:pt x="2572" y="8519"/>
                  </a:cubicBezTo>
                  <a:cubicBezTo>
                    <a:pt x="3504" y="11219"/>
                    <a:pt x="4886" y="12312"/>
                    <a:pt x="4886" y="12312"/>
                  </a:cubicBezTo>
                  <a:lnTo>
                    <a:pt x="6268" y="6783"/>
                  </a:lnTo>
                  <a:cubicBezTo>
                    <a:pt x="6268" y="6783"/>
                    <a:pt x="836" y="1479"/>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268;p64"/>
            <p:cNvSpPr/>
            <p:nvPr/>
          </p:nvSpPr>
          <p:spPr>
            <a:xfrm>
              <a:off x="3494150" y="1392900"/>
              <a:ext cx="172000" cy="321200"/>
            </a:xfrm>
            <a:custGeom>
              <a:avLst/>
              <a:gdLst/>
              <a:ahLst/>
              <a:cxnLst/>
              <a:rect l="l" t="t" r="r" b="b"/>
              <a:pathLst>
                <a:path w="6880" h="12848" extrusionOk="0">
                  <a:moveTo>
                    <a:pt x="957" y="1566"/>
                  </a:moveTo>
                  <a:cubicBezTo>
                    <a:pt x="1108" y="1743"/>
                    <a:pt x="1272" y="1929"/>
                    <a:pt x="1447" y="2122"/>
                  </a:cubicBezTo>
                  <a:cubicBezTo>
                    <a:pt x="3115" y="3988"/>
                    <a:pt x="5702" y="6499"/>
                    <a:pt x="6302" y="7100"/>
                  </a:cubicBezTo>
                  <a:lnTo>
                    <a:pt x="6302" y="7100"/>
                  </a:lnTo>
                  <a:lnTo>
                    <a:pt x="5062" y="12062"/>
                  </a:lnTo>
                  <a:lnTo>
                    <a:pt x="5062" y="12062"/>
                  </a:lnTo>
                  <a:cubicBezTo>
                    <a:pt x="4616" y="11571"/>
                    <a:pt x="3788" y="10505"/>
                    <a:pt x="3151" y="8712"/>
                  </a:cubicBezTo>
                  <a:cubicBezTo>
                    <a:pt x="2501" y="6840"/>
                    <a:pt x="1515" y="3456"/>
                    <a:pt x="957" y="1566"/>
                  </a:cubicBezTo>
                  <a:close/>
                  <a:moveTo>
                    <a:pt x="328" y="1"/>
                  </a:moveTo>
                  <a:cubicBezTo>
                    <a:pt x="283" y="1"/>
                    <a:pt x="236" y="11"/>
                    <a:pt x="194" y="33"/>
                  </a:cubicBezTo>
                  <a:cubicBezTo>
                    <a:pt x="65" y="65"/>
                    <a:pt x="1" y="194"/>
                    <a:pt x="65" y="354"/>
                  </a:cubicBezTo>
                  <a:cubicBezTo>
                    <a:pt x="65" y="354"/>
                    <a:pt x="68" y="364"/>
                    <a:pt x="73" y="382"/>
                  </a:cubicBezTo>
                  <a:lnTo>
                    <a:pt x="73" y="382"/>
                  </a:lnTo>
                  <a:lnTo>
                    <a:pt x="65" y="386"/>
                  </a:lnTo>
                  <a:cubicBezTo>
                    <a:pt x="71" y="395"/>
                    <a:pt x="76" y="404"/>
                    <a:pt x="82" y="413"/>
                  </a:cubicBezTo>
                  <a:lnTo>
                    <a:pt x="82" y="413"/>
                  </a:lnTo>
                  <a:cubicBezTo>
                    <a:pt x="94" y="461"/>
                    <a:pt x="112" y="538"/>
                    <a:pt x="129" y="644"/>
                  </a:cubicBezTo>
                  <a:cubicBezTo>
                    <a:pt x="515" y="1897"/>
                    <a:pt x="1833" y="6558"/>
                    <a:pt x="2637" y="8873"/>
                  </a:cubicBezTo>
                  <a:cubicBezTo>
                    <a:pt x="3601" y="11605"/>
                    <a:pt x="5015" y="12762"/>
                    <a:pt x="5047" y="12794"/>
                  </a:cubicBezTo>
                  <a:cubicBezTo>
                    <a:pt x="5085" y="12832"/>
                    <a:pt x="5134" y="12847"/>
                    <a:pt x="5187" y="12847"/>
                  </a:cubicBezTo>
                  <a:cubicBezTo>
                    <a:pt x="5225" y="12847"/>
                    <a:pt x="5265" y="12840"/>
                    <a:pt x="5305" y="12826"/>
                  </a:cubicBezTo>
                  <a:cubicBezTo>
                    <a:pt x="5401" y="12794"/>
                    <a:pt x="5465" y="12730"/>
                    <a:pt x="5465" y="12633"/>
                  </a:cubicBezTo>
                  <a:lnTo>
                    <a:pt x="6880" y="7105"/>
                  </a:lnTo>
                  <a:cubicBezTo>
                    <a:pt x="6880" y="7008"/>
                    <a:pt x="6848" y="6912"/>
                    <a:pt x="6783" y="6847"/>
                  </a:cubicBezTo>
                  <a:cubicBezTo>
                    <a:pt x="6783" y="6847"/>
                    <a:pt x="6462" y="6494"/>
                    <a:pt x="5915" y="5980"/>
                  </a:cubicBezTo>
                  <a:cubicBezTo>
                    <a:pt x="5144" y="5208"/>
                    <a:pt x="3955" y="4019"/>
                    <a:pt x="2862" y="2862"/>
                  </a:cubicBezTo>
                  <a:cubicBezTo>
                    <a:pt x="2315" y="2315"/>
                    <a:pt x="1801" y="1736"/>
                    <a:pt x="1415" y="1254"/>
                  </a:cubicBezTo>
                  <a:cubicBezTo>
                    <a:pt x="997" y="772"/>
                    <a:pt x="676" y="386"/>
                    <a:pt x="547" y="129"/>
                  </a:cubicBezTo>
                  <a:cubicBezTo>
                    <a:pt x="504" y="44"/>
                    <a:pt x="419"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69;p64"/>
            <p:cNvSpPr/>
            <p:nvPr/>
          </p:nvSpPr>
          <p:spPr>
            <a:xfrm>
              <a:off x="3432275" y="1102075"/>
              <a:ext cx="359250" cy="500225"/>
            </a:xfrm>
            <a:custGeom>
              <a:avLst/>
              <a:gdLst/>
              <a:ahLst/>
              <a:cxnLst/>
              <a:rect l="l" t="t" r="r" b="b"/>
              <a:pathLst>
                <a:path w="14370" h="20009" extrusionOk="0">
                  <a:moveTo>
                    <a:pt x="7203" y="0"/>
                  </a:moveTo>
                  <a:cubicBezTo>
                    <a:pt x="5995" y="0"/>
                    <a:pt x="2837" y="474"/>
                    <a:pt x="1576" y="5237"/>
                  </a:cubicBezTo>
                  <a:cubicBezTo>
                    <a:pt x="1" y="11151"/>
                    <a:pt x="5112" y="16262"/>
                    <a:pt x="6590" y="18191"/>
                  </a:cubicBezTo>
                  <a:cubicBezTo>
                    <a:pt x="7446" y="19326"/>
                    <a:pt x="8517" y="20008"/>
                    <a:pt x="9504" y="20008"/>
                  </a:cubicBezTo>
                  <a:cubicBezTo>
                    <a:pt x="10223" y="20008"/>
                    <a:pt x="10897" y="19647"/>
                    <a:pt x="11412" y="18834"/>
                  </a:cubicBezTo>
                  <a:cubicBezTo>
                    <a:pt x="13244" y="15877"/>
                    <a:pt x="13791" y="14398"/>
                    <a:pt x="14080" y="10509"/>
                  </a:cubicBezTo>
                  <a:cubicBezTo>
                    <a:pt x="14369" y="6619"/>
                    <a:pt x="13887" y="4015"/>
                    <a:pt x="12151" y="1990"/>
                  </a:cubicBezTo>
                  <a:cubicBezTo>
                    <a:pt x="10489" y="86"/>
                    <a:pt x="8002" y="29"/>
                    <a:pt x="7711" y="29"/>
                  </a:cubicBezTo>
                  <a:cubicBezTo>
                    <a:pt x="7693" y="29"/>
                    <a:pt x="7683" y="29"/>
                    <a:pt x="7683" y="29"/>
                  </a:cubicBezTo>
                  <a:cubicBezTo>
                    <a:pt x="7683" y="29"/>
                    <a:pt x="7503" y="0"/>
                    <a:pt x="7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70;p64"/>
            <p:cNvSpPr/>
            <p:nvPr/>
          </p:nvSpPr>
          <p:spPr>
            <a:xfrm>
              <a:off x="3457200" y="1095575"/>
              <a:ext cx="335925" cy="513525"/>
            </a:xfrm>
            <a:custGeom>
              <a:avLst/>
              <a:gdLst/>
              <a:ahLst/>
              <a:cxnLst/>
              <a:rect l="l" t="t" r="r" b="b"/>
              <a:pathLst>
                <a:path w="13437" h="20541" extrusionOk="0">
                  <a:moveTo>
                    <a:pt x="6558" y="547"/>
                  </a:moveTo>
                  <a:lnTo>
                    <a:pt x="6622" y="579"/>
                  </a:lnTo>
                  <a:lnTo>
                    <a:pt x="6750" y="579"/>
                  </a:lnTo>
                  <a:cubicBezTo>
                    <a:pt x="6911" y="579"/>
                    <a:pt x="7586" y="579"/>
                    <a:pt x="8422" y="836"/>
                  </a:cubicBezTo>
                  <a:cubicBezTo>
                    <a:pt x="9226" y="1061"/>
                    <a:pt x="10158" y="1543"/>
                    <a:pt x="10929" y="2411"/>
                  </a:cubicBezTo>
                  <a:cubicBezTo>
                    <a:pt x="12344" y="4050"/>
                    <a:pt x="12890" y="6011"/>
                    <a:pt x="12890" y="8840"/>
                  </a:cubicBezTo>
                  <a:cubicBezTo>
                    <a:pt x="12890" y="9419"/>
                    <a:pt x="12858" y="10061"/>
                    <a:pt x="12826" y="10736"/>
                  </a:cubicBezTo>
                  <a:cubicBezTo>
                    <a:pt x="12665" y="12697"/>
                    <a:pt x="12472" y="14015"/>
                    <a:pt x="12086" y="15205"/>
                  </a:cubicBezTo>
                  <a:cubicBezTo>
                    <a:pt x="11669" y="16394"/>
                    <a:pt x="11090" y="17487"/>
                    <a:pt x="10158" y="18965"/>
                  </a:cubicBezTo>
                  <a:cubicBezTo>
                    <a:pt x="9708" y="19705"/>
                    <a:pt x="9129" y="19994"/>
                    <a:pt x="8518" y="19994"/>
                  </a:cubicBezTo>
                  <a:cubicBezTo>
                    <a:pt x="7650" y="19994"/>
                    <a:pt x="6622" y="19383"/>
                    <a:pt x="5786" y="18290"/>
                  </a:cubicBezTo>
                  <a:cubicBezTo>
                    <a:pt x="5143" y="17423"/>
                    <a:pt x="3825" y="16008"/>
                    <a:pt x="2668" y="14176"/>
                  </a:cubicBezTo>
                  <a:cubicBezTo>
                    <a:pt x="1543" y="12376"/>
                    <a:pt x="547" y="10158"/>
                    <a:pt x="547" y="7779"/>
                  </a:cubicBezTo>
                  <a:cubicBezTo>
                    <a:pt x="547" y="7040"/>
                    <a:pt x="643" y="6301"/>
                    <a:pt x="836" y="5561"/>
                  </a:cubicBezTo>
                  <a:cubicBezTo>
                    <a:pt x="1447" y="3247"/>
                    <a:pt x="2507" y="1993"/>
                    <a:pt x="3568" y="1318"/>
                  </a:cubicBezTo>
                  <a:cubicBezTo>
                    <a:pt x="4597" y="643"/>
                    <a:pt x="5625" y="547"/>
                    <a:pt x="6204" y="547"/>
                  </a:cubicBezTo>
                  <a:close/>
                  <a:moveTo>
                    <a:pt x="6204" y="0"/>
                  </a:moveTo>
                  <a:cubicBezTo>
                    <a:pt x="5561" y="0"/>
                    <a:pt x="4436" y="129"/>
                    <a:pt x="3279" y="868"/>
                  </a:cubicBezTo>
                  <a:cubicBezTo>
                    <a:pt x="2122" y="1640"/>
                    <a:pt x="964" y="2990"/>
                    <a:pt x="322" y="5433"/>
                  </a:cubicBezTo>
                  <a:cubicBezTo>
                    <a:pt x="97" y="6236"/>
                    <a:pt x="0" y="7008"/>
                    <a:pt x="0" y="7779"/>
                  </a:cubicBezTo>
                  <a:cubicBezTo>
                    <a:pt x="0" y="10319"/>
                    <a:pt x="1061" y="12601"/>
                    <a:pt x="2218" y="14465"/>
                  </a:cubicBezTo>
                  <a:cubicBezTo>
                    <a:pt x="3407" y="16330"/>
                    <a:pt x="4757" y="17776"/>
                    <a:pt x="5368" y="18612"/>
                  </a:cubicBezTo>
                  <a:cubicBezTo>
                    <a:pt x="6268" y="19801"/>
                    <a:pt x="7393" y="20541"/>
                    <a:pt x="8518" y="20541"/>
                  </a:cubicBezTo>
                  <a:cubicBezTo>
                    <a:pt x="9322" y="20541"/>
                    <a:pt x="10093" y="20123"/>
                    <a:pt x="10640" y="19255"/>
                  </a:cubicBezTo>
                  <a:cubicBezTo>
                    <a:pt x="11572" y="17744"/>
                    <a:pt x="12183" y="16619"/>
                    <a:pt x="12601" y="15365"/>
                  </a:cubicBezTo>
                  <a:cubicBezTo>
                    <a:pt x="12986" y="14112"/>
                    <a:pt x="13211" y="12729"/>
                    <a:pt x="13340" y="10801"/>
                  </a:cubicBezTo>
                  <a:cubicBezTo>
                    <a:pt x="13404" y="10094"/>
                    <a:pt x="13436" y="9451"/>
                    <a:pt x="13436" y="8840"/>
                  </a:cubicBezTo>
                  <a:cubicBezTo>
                    <a:pt x="13436" y="5947"/>
                    <a:pt x="12858" y="3825"/>
                    <a:pt x="11347" y="2090"/>
                  </a:cubicBezTo>
                  <a:cubicBezTo>
                    <a:pt x="10479" y="1093"/>
                    <a:pt x="9451" y="579"/>
                    <a:pt x="8551" y="322"/>
                  </a:cubicBezTo>
                  <a:cubicBezTo>
                    <a:pt x="7683" y="64"/>
                    <a:pt x="6975" y="32"/>
                    <a:pt x="6750" y="32"/>
                  </a:cubicBezTo>
                  <a:cubicBezTo>
                    <a:pt x="6718" y="32"/>
                    <a:pt x="6525" y="0"/>
                    <a:pt x="6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271;p64"/>
            <p:cNvSpPr/>
            <p:nvPr/>
          </p:nvSpPr>
          <p:spPr>
            <a:xfrm>
              <a:off x="3459600" y="1102075"/>
              <a:ext cx="323875" cy="276500"/>
            </a:xfrm>
            <a:custGeom>
              <a:avLst/>
              <a:gdLst/>
              <a:ahLst/>
              <a:cxnLst/>
              <a:rect l="l" t="t" r="r" b="b"/>
              <a:pathLst>
                <a:path w="12955" h="11060" extrusionOk="0">
                  <a:moveTo>
                    <a:pt x="6110" y="0"/>
                  </a:moveTo>
                  <a:cubicBezTo>
                    <a:pt x="4902" y="0"/>
                    <a:pt x="1744" y="474"/>
                    <a:pt x="483" y="5237"/>
                  </a:cubicBezTo>
                  <a:cubicBezTo>
                    <a:pt x="1" y="7037"/>
                    <a:pt x="161" y="8741"/>
                    <a:pt x="611" y="10348"/>
                  </a:cubicBezTo>
                  <a:cubicBezTo>
                    <a:pt x="772" y="9898"/>
                    <a:pt x="1029" y="9576"/>
                    <a:pt x="1415" y="9576"/>
                  </a:cubicBezTo>
                  <a:cubicBezTo>
                    <a:pt x="2507" y="9576"/>
                    <a:pt x="2599" y="11059"/>
                    <a:pt x="2956" y="11059"/>
                  </a:cubicBezTo>
                  <a:cubicBezTo>
                    <a:pt x="2967" y="11059"/>
                    <a:pt x="2979" y="11058"/>
                    <a:pt x="2990" y="11055"/>
                  </a:cubicBezTo>
                  <a:cubicBezTo>
                    <a:pt x="3344" y="10959"/>
                    <a:pt x="4854" y="9673"/>
                    <a:pt x="4565" y="8483"/>
                  </a:cubicBezTo>
                  <a:cubicBezTo>
                    <a:pt x="4276" y="7262"/>
                    <a:pt x="4661" y="6716"/>
                    <a:pt x="6590" y="6716"/>
                  </a:cubicBezTo>
                  <a:cubicBezTo>
                    <a:pt x="8348" y="6716"/>
                    <a:pt x="8892" y="7387"/>
                    <a:pt x="9449" y="7387"/>
                  </a:cubicBezTo>
                  <a:cubicBezTo>
                    <a:pt x="9513" y="7387"/>
                    <a:pt x="9577" y="7378"/>
                    <a:pt x="9644" y="7358"/>
                  </a:cubicBezTo>
                  <a:cubicBezTo>
                    <a:pt x="10319" y="7166"/>
                    <a:pt x="10769" y="5880"/>
                    <a:pt x="11412" y="5880"/>
                  </a:cubicBezTo>
                  <a:cubicBezTo>
                    <a:pt x="11830" y="5880"/>
                    <a:pt x="12376" y="6041"/>
                    <a:pt x="12955" y="6587"/>
                  </a:cubicBezTo>
                  <a:cubicBezTo>
                    <a:pt x="12730" y="4723"/>
                    <a:pt x="12119" y="3244"/>
                    <a:pt x="11058" y="1990"/>
                  </a:cubicBezTo>
                  <a:cubicBezTo>
                    <a:pt x="9396" y="86"/>
                    <a:pt x="6909" y="29"/>
                    <a:pt x="6618" y="29"/>
                  </a:cubicBezTo>
                  <a:cubicBezTo>
                    <a:pt x="6600" y="29"/>
                    <a:pt x="6590" y="29"/>
                    <a:pt x="6590" y="29"/>
                  </a:cubicBezTo>
                  <a:cubicBezTo>
                    <a:pt x="6590" y="29"/>
                    <a:pt x="6410" y="0"/>
                    <a:pt x="6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272;p64"/>
            <p:cNvSpPr/>
            <p:nvPr/>
          </p:nvSpPr>
          <p:spPr>
            <a:xfrm>
              <a:off x="3457200" y="1095575"/>
              <a:ext cx="333525" cy="290125"/>
            </a:xfrm>
            <a:custGeom>
              <a:avLst/>
              <a:gdLst/>
              <a:ahLst/>
              <a:cxnLst/>
              <a:rect l="l" t="t" r="r" b="b"/>
              <a:pathLst>
                <a:path w="13341" h="11605" extrusionOk="0">
                  <a:moveTo>
                    <a:pt x="6558" y="547"/>
                  </a:moveTo>
                  <a:lnTo>
                    <a:pt x="6622" y="579"/>
                  </a:lnTo>
                  <a:lnTo>
                    <a:pt x="6750" y="579"/>
                  </a:lnTo>
                  <a:cubicBezTo>
                    <a:pt x="6911" y="579"/>
                    <a:pt x="7586" y="579"/>
                    <a:pt x="8422" y="836"/>
                  </a:cubicBezTo>
                  <a:cubicBezTo>
                    <a:pt x="9226" y="1061"/>
                    <a:pt x="10158" y="1543"/>
                    <a:pt x="10929" y="2411"/>
                  </a:cubicBezTo>
                  <a:cubicBezTo>
                    <a:pt x="11859" y="3482"/>
                    <a:pt x="12419" y="4701"/>
                    <a:pt x="12694" y="6220"/>
                  </a:cubicBezTo>
                  <a:lnTo>
                    <a:pt x="12694" y="6220"/>
                  </a:lnTo>
                  <a:cubicBezTo>
                    <a:pt x="12264" y="5962"/>
                    <a:pt x="11846" y="5883"/>
                    <a:pt x="11508" y="5883"/>
                  </a:cubicBezTo>
                  <a:cubicBezTo>
                    <a:pt x="11251" y="5883"/>
                    <a:pt x="11058" y="6011"/>
                    <a:pt x="10865" y="6140"/>
                  </a:cubicBezTo>
                  <a:cubicBezTo>
                    <a:pt x="10640" y="6365"/>
                    <a:pt x="10415" y="6654"/>
                    <a:pt x="10222" y="6911"/>
                  </a:cubicBezTo>
                  <a:cubicBezTo>
                    <a:pt x="10029" y="7136"/>
                    <a:pt x="9804" y="7329"/>
                    <a:pt x="9676" y="7361"/>
                  </a:cubicBezTo>
                  <a:lnTo>
                    <a:pt x="9547" y="7393"/>
                  </a:lnTo>
                  <a:cubicBezTo>
                    <a:pt x="9483" y="7393"/>
                    <a:pt x="9354" y="7361"/>
                    <a:pt x="9226" y="7297"/>
                  </a:cubicBezTo>
                  <a:cubicBezTo>
                    <a:pt x="8792" y="7111"/>
                    <a:pt x="8120" y="6717"/>
                    <a:pt x="6836" y="6717"/>
                  </a:cubicBezTo>
                  <a:cubicBezTo>
                    <a:pt x="6787" y="6717"/>
                    <a:pt x="6737" y="6717"/>
                    <a:pt x="6686" y="6718"/>
                  </a:cubicBezTo>
                  <a:cubicBezTo>
                    <a:pt x="5883" y="6718"/>
                    <a:pt x="5304" y="6783"/>
                    <a:pt x="4918" y="7008"/>
                  </a:cubicBezTo>
                  <a:cubicBezTo>
                    <a:pt x="4693" y="7136"/>
                    <a:pt x="4532" y="7297"/>
                    <a:pt x="4436" y="7490"/>
                  </a:cubicBezTo>
                  <a:cubicBezTo>
                    <a:pt x="4340" y="7683"/>
                    <a:pt x="4307" y="7908"/>
                    <a:pt x="4307" y="8133"/>
                  </a:cubicBezTo>
                  <a:cubicBezTo>
                    <a:pt x="4307" y="8326"/>
                    <a:pt x="4340" y="8551"/>
                    <a:pt x="4404" y="8808"/>
                  </a:cubicBezTo>
                  <a:lnTo>
                    <a:pt x="4405" y="8808"/>
                  </a:lnTo>
                  <a:lnTo>
                    <a:pt x="4405" y="8808"/>
                  </a:lnTo>
                  <a:cubicBezTo>
                    <a:pt x="4411" y="8893"/>
                    <a:pt x="4436" y="8976"/>
                    <a:pt x="4436" y="9033"/>
                  </a:cubicBezTo>
                  <a:cubicBezTo>
                    <a:pt x="4436" y="9483"/>
                    <a:pt x="4147" y="9997"/>
                    <a:pt x="3825" y="10383"/>
                  </a:cubicBezTo>
                  <a:cubicBezTo>
                    <a:pt x="3632" y="10576"/>
                    <a:pt x="3472" y="10769"/>
                    <a:pt x="3311" y="10865"/>
                  </a:cubicBezTo>
                  <a:cubicBezTo>
                    <a:pt x="3247" y="10929"/>
                    <a:pt x="3150" y="10994"/>
                    <a:pt x="3118" y="11026"/>
                  </a:cubicBezTo>
                  <a:lnTo>
                    <a:pt x="3098" y="11036"/>
                  </a:lnTo>
                  <a:lnTo>
                    <a:pt x="3098" y="11036"/>
                  </a:lnTo>
                  <a:cubicBezTo>
                    <a:pt x="3071" y="10986"/>
                    <a:pt x="3021" y="10908"/>
                    <a:pt x="2957" y="10801"/>
                  </a:cubicBezTo>
                  <a:cubicBezTo>
                    <a:pt x="2861" y="10608"/>
                    <a:pt x="2732" y="10286"/>
                    <a:pt x="2507" y="10029"/>
                  </a:cubicBezTo>
                  <a:cubicBezTo>
                    <a:pt x="2282" y="9804"/>
                    <a:pt x="1961" y="9579"/>
                    <a:pt x="1511" y="9579"/>
                  </a:cubicBezTo>
                  <a:cubicBezTo>
                    <a:pt x="1222" y="9579"/>
                    <a:pt x="997" y="9708"/>
                    <a:pt x="836" y="9869"/>
                  </a:cubicBezTo>
                  <a:cubicBezTo>
                    <a:pt x="825" y="9881"/>
                    <a:pt x="815" y="9894"/>
                    <a:pt x="804" y="9907"/>
                  </a:cubicBezTo>
                  <a:lnTo>
                    <a:pt x="804" y="9907"/>
                  </a:lnTo>
                  <a:cubicBezTo>
                    <a:pt x="642" y="9218"/>
                    <a:pt x="547" y="8498"/>
                    <a:pt x="547" y="7779"/>
                  </a:cubicBezTo>
                  <a:cubicBezTo>
                    <a:pt x="547" y="7040"/>
                    <a:pt x="643" y="6301"/>
                    <a:pt x="836" y="5561"/>
                  </a:cubicBezTo>
                  <a:cubicBezTo>
                    <a:pt x="1447" y="3247"/>
                    <a:pt x="2507" y="1993"/>
                    <a:pt x="3568" y="1318"/>
                  </a:cubicBezTo>
                  <a:cubicBezTo>
                    <a:pt x="4597" y="643"/>
                    <a:pt x="5625" y="547"/>
                    <a:pt x="6204" y="547"/>
                  </a:cubicBezTo>
                  <a:close/>
                  <a:moveTo>
                    <a:pt x="6204" y="0"/>
                  </a:moveTo>
                  <a:cubicBezTo>
                    <a:pt x="5561" y="0"/>
                    <a:pt x="4436" y="129"/>
                    <a:pt x="3279" y="868"/>
                  </a:cubicBezTo>
                  <a:cubicBezTo>
                    <a:pt x="2122" y="1640"/>
                    <a:pt x="964" y="2990"/>
                    <a:pt x="322" y="5433"/>
                  </a:cubicBezTo>
                  <a:cubicBezTo>
                    <a:pt x="97" y="6236"/>
                    <a:pt x="0" y="7008"/>
                    <a:pt x="32" y="7779"/>
                  </a:cubicBezTo>
                  <a:cubicBezTo>
                    <a:pt x="0" y="8776"/>
                    <a:pt x="193" y="9740"/>
                    <a:pt x="450" y="10672"/>
                  </a:cubicBezTo>
                  <a:cubicBezTo>
                    <a:pt x="482" y="10769"/>
                    <a:pt x="579" y="10865"/>
                    <a:pt x="707" y="10865"/>
                  </a:cubicBezTo>
                  <a:cubicBezTo>
                    <a:pt x="804" y="10865"/>
                    <a:pt x="900" y="10801"/>
                    <a:pt x="964" y="10704"/>
                  </a:cubicBezTo>
                  <a:cubicBezTo>
                    <a:pt x="1029" y="10511"/>
                    <a:pt x="1125" y="10351"/>
                    <a:pt x="1222" y="10254"/>
                  </a:cubicBezTo>
                  <a:cubicBezTo>
                    <a:pt x="1318" y="10158"/>
                    <a:pt x="1382" y="10126"/>
                    <a:pt x="1511" y="10126"/>
                  </a:cubicBezTo>
                  <a:cubicBezTo>
                    <a:pt x="1704" y="10126"/>
                    <a:pt x="1864" y="10190"/>
                    <a:pt x="1993" y="10286"/>
                  </a:cubicBezTo>
                  <a:cubicBezTo>
                    <a:pt x="2186" y="10447"/>
                    <a:pt x="2347" y="10704"/>
                    <a:pt x="2443" y="10961"/>
                  </a:cubicBezTo>
                  <a:cubicBezTo>
                    <a:pt x="2507" y="11122"/>
                    <a:pt x="2572" y="11219"/>
                    <a:pt x="2636" y="11347"/>
                  </a:cubicBezTo>
                  <a:cubicBezTo>
                    <a:pt x="2700" y="11379"/>
                    <a:pt x="2732" y="11444"/>
                    <a:pt x="2797" y="11508"/>
                  </a:cubicBezTo>
                  <a:cubicBezTo>
                    <a:pt x="2861" y="11540"/>
                    <a:pt x="2957" y="11604"/>
                    <a:pt x="3054" y="11604"/>
                  </a:cubicBezTo>
                  <a:lnTo>
                    <a:pt x="3150" y="11572"/>
                  </a:lnTo>
                  <a:cubicBezTo>
                    <a:pt x="3247" y="11572"/>
                    <a:pt x="3311" y="11540"/>
                    <a:pt x="3375" y="11476"/>
                  </a:cubicBezTo>
                  <a:cubicBezTo>
                    <a:pt x="3665" y="11315"/>
                    <a:pt x="4018" y="10994"/>
                    <a:pt x="4372" y="10576"/>
                  </a:cubicBezTo>
                  <a:cubicBezTo>
                    <a:pt x="4693" y="10126"/>
                    <a:pt x="4950" y="9611"/>
                    <a:pt x="4950" y="9033"/>
                  </a:cubicBezTo>
                  <a:cubicBezTo>
                    <a:pt x="4950" y="8904"/>
                    <a:pt x="4950" y="8808"/>
                    <a:pt x="4918" y="8679"/>
                  </a:cubicBezTo>
                  <a:cubicBezTo>
                    <a:pt x="4854" y="8454"/>
                    <a:pt x="4854" y="8261"/>
                    <a:pt x="4854" y="8133"/>
                  </a:cubicBezTo>
                  <a:cubicBezTo>
                    <a:pt x="4854" y="7940"/>
                    <a:pt x="4886" y="7843"/>
                    <a:pt x="4918" y="7747"/>
                  </a:cubicBezTo>
                  <a:cubicBezTo>
                    <a:pt x="4983" y="7586"/>
                    <a:pt x="5111" y="7490"/>
                    <a:pt x="5400" y="7393"/>
                  </a:cubicBezTo>
                  <a:cubicBezTo>
                    <a:pt x="5690" y="7297"/>
                    <a:pt x="6108" y="7233"/>
                    <a:pt x="6686" y="7233"/>
                  </a:cubicBezTo>
                  <a:cubicBezTo>
                    <a:pt x="7522" y="7233"/>
                    <a:pt x="8068" y="7393"/>
                    <a:pt x="8486" y="7554"/>
                  </a:cubicBezTo>
                  <a:cubicBezTo>
                    <a:pt x="8679" y="7651"/>
                    <a:pt x="8840" y="7715"/>
                    <a:pt x="9033" y="7779"/>
                  </a:cubicBezTo>
                  <a:cubicBezTo>
                    <a:pt x="9193" y="7843"/>
                    <a:pt x="9354" y="7908"/>
                    <a:pt x="9547" y="7908"/>
                  </a:cubicBezTo>
                  <a:cubicBezTo>
                    <a:pt x="9643" y="7908"/>
                    <a:pt x="9740" y="7908"/>
                    <a:pt x="9836" y="7876"/>
                  </a:cubicBezTo>
                  <a:cubicBezTo>
                    <a:pt x="10061" y="7811"/>
                    <a:pt x="10254" y="7651"/>
                    <a:pt x="10415" y="7490"/>
                  </a:cubicBezTo>
                  <a:cubicBezTo>
                    <a:pt x="10640" y="7265"/>
                    <a:pt x="10833" y="6943"/>
                    <a:pt x="11026" y="6751"/>
                  </a:cubicBezTo>
                  <a:cubicBezTo>
                    <a:pt x="11122" y="6622"/>
                    <a:pt x="11219" y="6526"/>
                    <a:pt x="11315" y="6493"/>
                  </a:cubicBezTo>
                  <a:cubicBezTo>
                    <a:pt x="11411" y="6429"/>
                    <a:pt x="11444" y="6397"/>
                    <a:pt x="11508" y="6397"/>
                  </a:cubicBezTo>
                  <a:cubicBezTo>
                    <a:pt x="11861" y="6397"/>
                    <a:pt x="12344" y="6526"/>
                    <a:pt x="12858" y="7040"/>
                  </a:cubicBezTo>
                  <a:cubicBezTo>
                    <a:pt x="12917" y="7080"/>
                    <a:pt x="12977" y="7107"/>
                    <a:pt x="13044" y="7107"/>
                  </a:cubicBezTo>
                  <a:cubicBezTo>
                    <a:pt x="13086" y="7107"/>
                    <a:pt x="13130" y="7097"/>
                    <a:pt x="13179" y="7072"/>
                  </a:cubicBezTo>
                  <a:cubicBezTo>
                    <a:pt x="13276" y="7040"/>
                    <a:pt x="13340" y="6911"/>
                    <a:pt x="13308" y="6815"/>
                  </a:cubicBezTo>
                  <a:cubicBezTo>
                    <a:pt x="13083" y="4918"/>
                    <a:pt x="12472" y="3375"/>
                    <a:pt x="11347" y="2090"/>
                  </a:cubicBezTo>
                  <a:cubicBezTo>
                    <a:pt x="10479" y="1093"/>
                    <a:pt x="9451" y="579"/>
                    <a:pt x="8551" y="322"/>
                  </a:cubicBezTo>
                  <a:cubicBezTo>
                    <a:pt x="7683" y="64"/>
                    <a:pt x="6975" y="32"/>
                    <a:pt x="6750" y="32"/>
                  </a:cubicBezTo>
                  <a:cubicBezTo>
                    <a:pt x="6718" y="32"/>
                    <a:pt x="6525" y="0"/>
                    <a:pt x="6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273;p64"/>
            <p:cNvSpPr/>
            <p:nvPr/>
          </p:nvSpPr>
          <p:spPr>
            <a:xfrm>
              <a:off x="3464200" y="1340575"/>
              <a:ext cx="70150" cy="105400"/>
            </a:xfrm>
            <a:custGeom>
              <a:avLst/>
              <a:gdLst/>
              <a:ahLst/>
              <a:cxnLst/>
              <a:rect l="l" t="t" r="r" b="b"/>
              <a:pathLst>
                <a:path w="2806" h="4216" extrusionOk="0">
                  <a:moveTo>
                    <a:pt x="941" y="1"/>
                  </a:moveTo>
                  <a:cubicBezTo>
                    <a:pt x="298" y="1"/>
                    <a:pt x="0" y="616"/>
                    <a:pt x="395" y="1997"/>
                  </a:cubicBezTo>
                  <a:cubicBezTo>
                    <a:pt x="845" y="3572"/>
                    <a:pt x="1520" y="4215"/>
                    <a:pt x="1874" y="4215"/>
                  </a:cubicBezTo>
                  <a:cubicBezTo>
                    <a:pt x="2260" y="4215"/>
                    <a:pt x="2420" y="3669"/>
                    <a:pt x="2420" y="3669"/>
                  </a:cubicBezTo>
                  <a:lnTo>
                    <a:pt x="2806" y="2094"/>
                  </a:lnTo>
                  <a:cubicBezTo>
                    <a:pt x="2806" y="2094"/>
                    <a:pt x="2067" y="229"/>
                    <a:pt x="1231" y="36"/>
                  </a:cubicBezTo>
                  <a:cubicBezTo>
                    <a:pt x="1128" y="13"/>
                    <a:pt x="1031" y="1"/>
                    <a:pt x="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274;p64"/>
            <p:cNvSpPr/>
            <p:nvPr/>
          </p:nvSpPr>
          <p:spPr>
            <a:xfrm>
              <a:off x="3462825" y="1334250"/>
              <a:ext cx="78775" cy="118150"/>
            </a:xfrm>
            <a:custGeom>
              <a:avLst/>
              <a:gdLst/>
              <a:ahLst/>
              <a:cxnLst/>
              <a:rect l="l" t="t" r="r" b="b"/>
              <a:pathLst>
                <a:path w="3151" h="4726" extrusionOk="0">
                  <a:moveTo>
                    <a:pt x="997" y="0"/>
                  </a:moveTo>
                  <a:cubicBezTo>
                    <a:pt x="707" y="0"/>
                    <a:pt x="450" y="97"/>
                    <a:pt x="257" y="322"/>
                  </a:cubicBezTo>
                  <a:cubicBezTo>
                    <a:pt x="64" y="514"/>
                    <a:pt x="0" y="836"/>
                    <a:pt x="0" y="1189"/>
                  </a:cubicBezTo>
                  <a:cubicBezTo>
                    <a:pt x="0" y="1511"/>
                    <a:pt x="64" y="1864"/>
                    <a:pt x="193" y="2315"/>
                  </a:cubicBezTo>
                  <a:cubicBezTo>
                    <a:pt x="418" y="3118"/>
                    <a:pt x="707" y="3697"/>
                    <a:pt x="997" y="4115"/>
                  </a:cubicBezTo>
                  <a:cubicBezTo>
                    <a:pt x="1157" y="4307"/>
                    <a:pt x="1318" y="4436"/>
                    <a:pt x="1447" y="4565"/>
                  </a:cubicBezTo>
                  <a:cubicBezTo>
                    <a:pt x="1607" y="4661"/>
                    <a:pt x="1768" y="4725"/>
                    <a:pt x="1929" y="4725"/>
                  </a:cubicBezTo>
                  <a:cubicBezTo>
                    <a:pt x="2090" y="4725"/>
                    <a:pt x="2218" y="4661"/>
                    <a:pt x="2347" y="4597"/>
                  </a:cubicBezTo>
                  <a:cubicBezTo>
                    <a:pt x="2475" y="4468"/>
                    <a:pt x="2572" y="4340"/>
                    <a:pt x="2636" y="4211"/>
                  </a:cubicBezTo>
                  <a:cubicBezTo>
                    <a:pt x="2700" y="4082"/>
                    <a:pt x="2732" y="3986"/>
                    <a:pt x="2732" y="3986"/>
                  </a:cubicBezTo>
                  <a:cubicBezTo>
                    <a:pt x="2797" y="3857"/>
                    <a:pt x="2700" y="3697"/>
                    <a:pt x="2572" y="3665"/>
                  </a:cubicBezTo>
                  <a:cubicBezTo>
                    <a:pt x="2543" y="3650"/>
                    <a:pt x="2514" y="3644"/>
                    <a:pt x="2484" y="3644"/>
                  </a:cubicBezTo>
                  <a:cubicBezTo>
                    <a:pt x="2379" y="3644"/>
                    <a:pt x="2275" y="3725"/>
                    <a:pt x="2250" y="3825"/>
                  </a:cubicBezTo>
                  <a:lnTo>
                    <a:pt x="2218" y="3825"/>
                  </a:lnTo>
                  <a:cubicBezTo>
                    <a:pt x="2218" y="3825"/>
                    <a:pt x="2186" y="3954"/>
                    <a:pt x="2122" y="4050"/>
                  </a:cubicBezTo>
                  <a:lnTo>
                    <a:pt x="1993" y="4179"/>
                  </a:lnTo>
                  <a:lnTo>
                    <a:pt x="1929" y="4211"/>
                  </a:lnTo>
                  <a:cubicBezTo>
                    <a:pt x="1929" y="4211"/>
                    <a:pt x="1865" y="4179"/>
                    <a:pt x="1768" y="4115"/>
                  </a:cubicBezTo>
                  <a:cubicBezTo>
                    <a:pt x="1479" y="3922"/>
                    <a:pt x="1029" y="3311"/>
                    <a:pt x="707" y="2154"/>
                  </a:cubicBezTo>
                  <a:cubicBezTo>
                    <a:pt x="579" y="1768"/>
                    <a:pt x="547" y="1414"/>
                    <a:pt x="547" y="1189"/>
                  </a:cubicBezTo>
                  <a:cubicBezTo>
                    <a:pt x="547" y="900"/>
                    <a:pt x="611" y="739"/>
                    <a:pt x="675" y="643"/>
                  </a:cubicBezTo>
                  <a:cubicBezTo>
                    <a:pt x="739" y="579"/>
                    <a:pt x="836" y="547"/>
                    <a:pt x="997" y="514"/>
                  </a:cubicBezTo>
                  <a:cubicBezTo>
                    <a:pt x="1061" y="514"/>
                    <a:pt x="1125" y="547"/>
                    <a:pt x="1222" y="547"/>
                  </a:cubicBezTo>
                  <a:cubicBezTo>
                    <a:pt x="1350" y="579"/>
                    <a:pt x="1511" y="707"/>
                    <a:pt x="1672" y="868"/>
                  </a:cubicBezTo>
                  <a:cubicBezTo>
                    <a:pt x="1929" y="1157"/>
                    <a:pt x="2186" y="1543"/>
                    <a:pt x="2347" y="1864"/>
                  </a:cubicBezTo>
                  <a:cubicBezTo>
                    <a:pt x="2411" y="2025"/>
                    <a:pt x="2507" y="2154"/>
                    <a:pt x="2540" y="2282"/>
                  </a:cubicBezTo>
                  <a:cubicBezTo>
                    <a:pt x="2572" y="2315"/>
                    <a:pt x="2572" y="2379"/>
                    <a:pt x="2604" y="2379"/>
                  </a:cubicBezTo>
                  <a:lnTo>
                    <a:pt x="2604" y="2443"/>
                  </a:lnTo>
                  <a:cubicBezTo>
                    <a:pt x="2651" y="2537"/>
                    <a:pt x="2750" y="2597"/>
                    <a:pt x="2850" y="2597"/>
                  </a:cubicBezTo>
                  <a:cubicBezTo>
                    <a:pt x="2886" y="2597"/>
                    <a:pt x="2923" y="2589"/>
                    <a:pt x="2957" y="2572"/>
                  </a:cubicBezTo>
                  <a:cubicBezTo>
                    <a:pt x="3086" y="2540"/>
                    <a:pt x="3150" y="2379"/>
                    <a:pt x="3118" y="2218"/>
                  </a:cubicBezTo>
                  <a:cubicBezTo>
                    <a:pt x="3118" y="2218"/>
                    <a:pt x="2925" y="1768"/>
                    <a:pt x="2604" y="1254"/>
                  </a:cubicBezTo>
                  <a:cubicBezTo>
                    <a:pt x="2475" y="997"/>
                    <a:pt x="2282" y="739"/>
                    <a:pt x="2090" y="514"/>
                  </a:cubicBezTo>
                  <a:cubicBezTo>
                    <a:pt x="1865" y="289"/>
                    <a:pt x="1639" y="97"/>
                    <a:pt x="1350" y="32"/>
                  </a:cubicBezTo>
                  <a:cubicBezTo>
                    <a:pt x="1222" y="0"/>
                    <a:pt x="1093" y="0"/>
                    <a:pt x="9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275;p64"/>
            <p:cNvSpPr/>
            <p:nvPr/>
          </p:nvSpPr>
          <p:spPr>
            <a:xfrm>
              <a:off x="3358350" y="1860450"/>
              <a:ext cx="196900" cy="140000"/>
            </a:xfrm>
            <a:custGeom>
              <a:avLst/>
              <a:gdLst/>
              <a:ahLst/>
              <a:cxnLst/>
              <a:rect l="l" t="t" r="r" b="b"/>
              <a:pathLst>
                <a:path w="7876" h="5600" extrusionOk="0">
                  <a:moveTo>
                    <a:pt x="286" y="1"/>
                  </a:moveTo>
                  <a:cubicBezTo>
                    <a:pt x="266" y="1"/>
                    <a:pt x="246" y="3"/>
                    <a:pt x="225" y="7"/>
                  </a:cubicBezTo>
                  <a:cubicBezTo>
                    <a:pt x="97" y="39"/>
                    <a:pt x="0" y="167"/>
                    <a:pt x="0" y="296"/>
                  </a:cubicBezTo>
                  <a:cubicBezTo>
                    <a:pt x="0" y="328"/>
                    <a:pt x="129" y="1100"/>
                    <a:pt x="515" y="2032"/>
                  </a:cubicBezTo>
                  <a:cubicBezTo>
                    <a:pt x="900" y="2932"/>
                    <a:pt x="1543" y="4057"/>
                    <a:pt x="2636" y="4764"/>
                  </a:cubicBezTo>
                  <a:cubicBezTo>
                    <a:pt x="3729" y="5439"/>
                    <a:pt x="4983" y="5600"/>
                    <a:pt x="5947" y="5600"/>
                  </a:cubicBezTo>
                  <a:cubicBezTo>
                    <a:pt x="6911" y="5600"/>
                    <a:pt x="7651" y="5439"/>
                    <a:pt x="7651" y="5439"/>
                  </a:cubicBezTo>
                  <a:cubicBezTo>
                    <a:pt x="7811" y="5407"/>
                    <a:pt x="7876" y="5246"/>
                    <a:pt x="7844" y="5118"/>
                  </a:cubicBezTo>
                  <a:cubicBezTo>
                    <a:pt x="7816" y="5006"/>
                    <a:pt x="7715" y="4919"/>
                    <a:pt x="7584" y="4919"/>
                  </a:cubicBezTo>
                  <a:cubicBezTo>
                    <a:pt x="7564" y="4919"/>
                    <a:pt x="7543" y="4921"/>
                    <a:pt x="7522" y="4925"/>
                  </a:cubicBezTo>
                  <a:lnTo>
                    <a:pt x="7490" y="4925"/>
                  </a:lnTo>
                  <a:cubicBezTo>
                    <a:pt x="7361" y="4957"/>
                    <a:pt x="6751" y="5086"/>
                    <a:pt x="5947" y="5086"/>
                  </a:cubicBezTo>
                  <a:cubicBezTo>
                    <a:pt x="5015" y="5086"/>
                    <a:pt x="3890" y="4925"/>
                    <a:pt x="2926" y="4314"/>
                  </a:cubicBezTo>
                  <a:cubicBezTo>
                    <a:pt x="1961" y="3703"/>
                    <a:pt x="1383" y="2675"/>
                    <a:pt x="997" y="1807"/>
                  </a:cubicBezTo>
                  <a:cubicBezTo>
                    <a:pt x="836" y="1389"/>
                    <a:pt x="708" y="971"/>
                    <a:pt x="643" y="682"/>
                  </a:cubicBezTo>
                  <a:cubicBezTo>
                    <a:pt x="611" y="553"/>
                    <a:pt x="579" y="425"/>
                    <a:pt x="579" y="360"/>
                  </a:cubicBezTo>
                  <a:lnTo>
                    <a:pt x="547" y="264"/>
                  </a:lnTo>
                  <a:lnTo>
                    <a:pt x="547" y="232"/>
                  </a:lnTo>
                  <a:cubicBezTo>
                    <a:pt x="519" y="92"/>
                    <a:pt x="418"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276;p64"/>
            <p:cNvSpPr/>
            <p:nvPr/>
          </p:nvSpPr>
          <p:spPr>
            <a:xfrm>
              <a:off x="3617100" y="1700525"/>
              <a:ext cx="40225" cy="189850"/>
            </a:xfrm>
            <a:custGeom>
              <a:avLst/>
              <a:gdLst/>
              <a:ahLst/>
              <a:cxnLst/>
              <a:rect l="l" t="t" r="r" b="b"/>
              <a:pathLst>
                <a:path w="1609" h="7594" extrusionOk="0">
                  <a:moveTo>
                    <a:pt x="287" y="1"/>
                  </a:moveTo>
                  <a:cubicBezTo>
                    <a:pt x="268" y="1"/>
                    <a:pt x="247" y="3"/>
                    <a:pt x="226" y="7"/>
                  </a:cubicBezTo>
                  <a:cubicBezTo>
                    <a:pt x="97" y="71"/>
                    <a:pt x="1" y="200"/>
                    <a:pt x="33" y="361"/>
                  </a:cubicBezTo>
                  <a:cubicBezTo>
                    <a:pt x="33" y="361"/>
                    <a:pt x="97" y="586"/>
                    <a:pt x="194" y="1003"/>
                  </a:cubicBezTo>
                  <a:cubicBezTo>
                    <a:pt x="515" y="2225"/>
                    <a:pt x="1094" y="4925"/>
                    <a:pt x="1094" y="6629"/>
                  </a:cubicBezTo>
                  <a:cubicBezTo>
                    <a:pt x="1094" y="6854"/>
                    <a:pt x="1062" y="7079"/>
                    <a:pt x="1062" y="7272"/>
                  </a:cubicBezTo>
                  <a:cubicBezTo>
                    <a:pt x="1029" y="7432"/>
                    <a:pt x="1126" y="7561"/>
                    <a:pt x="1287" y="7593"/>
                  </a:cubicBezTo>
                  <a:cubicBezTo>
                    <a:pt x="1447" y="7593"/>
                    <a:pt x="1576" y="7497"/>
                    <a:pt x="1576" y="7336"/>
                  </a:cubicBezTo>
                  <a:cubicBezTo>
                    <a:pt x="1608" y="7143"/>
                    <a:pt x="1608" y="6886"/>
                    <a:pt x="1608" y="6629"/>
                  </a:cubicBezTo>
                  <a:cubicBezTo>
                    <a:pt x="1608" y="5407"/>
                    <a:pt x="1351" y="3832"/>
                    <a:pt x="1094" y="2514"/>
                  </a:cubicBezTo>
                  <a:cubicBezTo>
                    <a:pt x="837" y="1228"/>
                    <a:pt x="547" y="200"/>
                    <a:pt x="547" y="200"/>
                  </a:cubicBezTo>
                  <a:cubicBezTo>
                    <a:pt x="519" y="88"/>
                    <a:pt x="419"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277;p64"/>
            <p:cNvSpPr/>
            <p:nvPr/>
          </p:nvSpPr>
          <p:spPr>
            <a:xfrm>
              <a:off x="2852875" y="1675025"/>
              <a:ext cx="234675" cy="478400"/>
            </a:xfrm>
            <a:custGeom>
              <a:avLst/>
              <a:gdLst/>
              <a:ahLst/>
              <a:cxnLst/>
              <a:rect l="l" t="t" r="r" b="b"/>
              <a:pathLst>
                <a:path w="9387" h="19136" extrusionOk="0">
                  <a:moveTo>
                    <a:pt x="2842" y="0"/>
                  </a:moveTo>
                  <a:cubicBezTo>
                    <a:pt x="1898" y="0"/>
                    <a:pt x="884" y="1395"/>
                    <a:pt x="483" y="3888"/>
                  </a:cubicBezTo>
                  <a:cubicBezTo>
                    <a:pt x="1" y="6717"/>
                    <a:pt x="933" y="11956"/>
                    <a:pt x="1318" y="12535"/>
                  </a:cubicBezTo>
                  <a:cubicBezTo>
                    <a:pt x="1686" y="13056"/>
                    <a:pt x="4073" y="19136"/>
                    <a:pt x="6413" y="19136"/>
                  </a:cubicBezTo>
                  <a:cubicBezTo>
                    <a:pt x="6526" y="19136"/>
                    <a:pt x="6639" y="19122"/>
                    <a:pt x="6751" y="19092"/>
                  </a:cubicBezTo>
                  <a:cubicBezTo>
                    <a:pt x="9194" y="18417"/>
                    <a:pt x="9387" y="15813"/>
                    <a:pt x="8808" y="13724"/>
                  </a:cubicBezTo>
                  <a:cubicBezTo>
                    <a:pt x="8262" y="11667"/>
                    <a:pt x="6012" y="6331"/>
                    <a:pt x="5176" y="3438"/>
                  </a:cubicBezTo>
                  <a:cubicBezTo>
                    <a:pt x="4308" y="513"/>
                    <a:pt x="3183" y="63"/>
                    <a:pt x="3183" y="63"/>
                  </a:cubicBezTo>
                  <a:cubicBezTo>
                    <a:pt x="3071" y="21"/>
                    <a:pt x="2957" y="0"/>
                    <a:pt x="2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78;p64"/>
            <p:cNvSpPr/>
            <p:nvPr/>
          </p:nvSpPr>
          <p:spPr>
            <a:xfrm>
              <a:off x="2854475" y="1667750"/>
              <a:ext cx="232275" cy="491825"/>
            </a:xfrm>
            <a:custGeom>
              <a:avLst/>
              <a:gdLst/>
              <a:ahLst/>
              <a:cxnLst/>
              <a:rect l="l" t="t" r="r" b="b"/>
              <a:pathLst>
                <a:path w="9291" h="19673" extrusionOk="0">
                  <a:moveTo>
                    <a:pt x="2797" y="547"/>
                  </a:moveTo>
                  <a:cubicBezTo>
                    <a:pt x="2862" y="547"/>
                    <a:pt x="2958" y="579"/>
                    <a:pt x="3022" y="579"/>
                  </a:cubicBezTo>
                  <a:lnTo>
                    <a:pt x="3055" y="611"/>
                  </a:lnTo>
                  <a:cubicBezTo>
                    <a:pt x="3247" y="739"/>
                    <a:pt x="4147" y="1382"/>
                    <a:pt x="4855" y="3793"/>
                  </a:cubicBezTo>
                  <a:cubicBezTo>
                    <a:pt x="5273" y="5272"/>
                    <a:pt x="6044" y="7329"/>
                    <a:pt x="6783" y="9290"/>
                  </a:cubicBezTo>
                  <a:cubicBezTo>
                    <a:pt x="7523" y="11251"/>
                    <a:pt x="8230" y="13083"/>
                    <a:pt x="8487" y="14112"/>
                  </a:cubicBezTo>
                  <a:cubicBezTo>
                    <a:pt x="8648" y="14690"/>
                    <a:pt x="8744" y="15301"/>
                    <a:pt x="8744" y="15912"/>
                  </a:cubicBezTo>
                  <a:cubicBezTo>
                    <a:pt x="8744" y="16651"/>
                    <a:pt x="8616" y="17358"/>
                    <a:pt x="8262" y="17905"/>
                  </a:cubicBezTo>
                  <a:cubicBezTo>
                    <a:pt x="7940" y="18451"/>
                    <a:pt x="7426" y="18901"/>
                    <a:pt x="6623" y="19126"/>
                  </a:cubicBezTo>
                  <a:cubicBezTo>
                    <a:pt x="6526" y="19126"/>
                    <a:pt x="6430" y="19158"/>
                    <a:pt x="6333" y="19158"/>
                  </a:cubicBezTo>
                  <a:cubicBezTo>
                    <a:pt x="6108" y="19158"/>
                    <a:pt x="5851" y="19062"/>
                    <a:pt x="5594" y="18933"/>
                  </a:cubicBezTo>
                  <a:cubicBezTo>
                    <a:pt x="5144" y="18676"/>
                    <a:pt x="4662" y="18162"/>
                    <a:pt x="4212" y="17583"/>
                  </a:cubicBezTo>
                  <a:cubicBezTo>
                    <a:pt x="3537" y="16683"/>
                    <a:pt x="2894" y="15558"/>
                    <a:pt x="2444" y="14594"/>
                  </a:cubicBezTo>
                  <a:cubicBezTo>
                    <a:pt x="2187" y="14112"/>
                    <a:pt x="1994" y="13694"/>
                    <a:pt x="1833" y="13340"/>
                  </a:cubicBezTo>
                  <a:cubicBezTo>
                    <a:pt x="1737" y="13179"/>
                    <a:pt x="1672" y="13051"/>
                    <a:pt x="1608" y="12922"/>
                  </a:cubicBezTo>
                  <a:cubicBezTo>
                    <a:pt x="1576" y="12826"/>
                    <a:pt x="1512" y="12729"/>
                    <a:pt x="1479" y="12665"/>
                  </a:cubicBezTo>
                  <a:cubicBezTo>
                    <a:pt x="1479" y="12665"/>
                    <a:pt x="1415" y="12569"/>
                    <a:pt x="1383" y="12408"/>
                  </a:cubicBezTo>
                  <a:cubicBezTo>
                    <a:pt x="1222" y="11958"/>
                    <a:pt x="997" y="10929"/>
                    <a:pt x="837" y="9772"/>
                  </a:cubicBezTo>
                  <a:cubicBezTo>
                    <a:pt x="676" y="8615"/>
                    <a:pt x="547" y="7233"/>
                    <a:pt x="547" y="6043"/>
                  </a:cubicBezTo>
                  <a:cubicBezTo>
                    <a:pt x="547" y="5368"/>
                    <a:pt x="579" y="4757"/>
                    <a:pt x="676" y="4243"/>
                  </a:cubicBezTo>
                  <a:cubicBezTo>
                    <a:pt x="869" y="2990"/>
                    <a:pt x="1222" y="2057"/>
                    <a:pt x="1640" y="1447"/>
                  </a:cubicBezTo>
                  <a:cubicBezTo>
                    <a:pt x="1833" y="1125"/>
                    <a:pt x="2026" y="900"/>
                    <a:pt x="2251" y="739"/>
                  </a:cubicBezTo>
                  <a:cubicBezTo>
                    <a:pt x="2444" y="611"/>
                    <a:pt x="2637" y="547"/>
                    <a:pt x="2797" y="547"/>
                  </a:cubicBezTo>
                  <a:close/>
                  <a:moveTo>
                    <a:pt x="2797" y="0"/>
                  </a:moveTo>
                  <a:cubicBezTo>
                    <a:pt x="2476" y="0"/>
                    <a:pt x="2187" y="129"/>
                    <a:pt x="1929" y="322"/>
                  </a:cubicBezTo>
                  <a:cubicBezTo>
                    <a:pt x="1512" y="611"/>
                    <a:pt x="1158" y="1093"/>
                    <a:pt x="869" y="1736"/>
                  </a:cubicBezTo>
                  <a:cubicBezTo>
                    <a:pt x="547" y="2379"/>
                    <a:pt x="290" y="3182"/>
                    <a:pt x="129" y="4147"/>
                  </a:cubicBezTo>
                  <a:cubicBezTo>
                    <a:pt x="65" y="4693"/>
                    <a:pt x="1" y="5336"/>
                    <a:pt x="1" y="6043"/>
                  </a:cubicBezTo>
                  <a:cubicBezTo>
                    <a:pt x="1" y="7458"/>
                    <a:pt x="194" y="9065"/>
                    <a:pt x="387" y="10351"/>
                  </a:cubicBezTo>
                  <a:cubicBezTo>
                    <a:pt x="483" y="10993"/>
                    <a:pt x="612" y="11572"/>
                    <a:pt x="708" y="12022"/>
                  </a:cubicBezTo>
                  <a:cubicBezTo>
                    <a:pt x="772" y="12247"/>
                    <a:pt x="804" y="12440"/>
                    <a:pt x="869" y="12601"/>
                  </a:cubicBezTo>
                  <a:cubicBezTo>
                    <a:pt x="933" y="12729"/>
                    <a:pt x="965" y="12858"/>
                    <a:pt x="1029" y="12954"/>
                  </a:cubicBezTo>
                  <a:cubicBezTo>
                    <a:pt x="1062" y="12986"/>
                    <a:pt x="1126" y="13147"/>
                    <a:pt x="1222" y="13372"/>
                  </a:cubicBezTo>
                  <a:cubicBezTo>
                    <a:pt x="1608" y="14112"/>
                    <a:pt x="2315" y="15687"/>
                    <a:pt x="3183" y="17037"/>
                  </a:cubicBezTo>
                  <a:cubicBezTo>
                    <a:pt x="3633" y="17744"/>
                    <a:pt x="4115" y="18387"/>
                    <a:pt x="4630" y="18869"/>
                  </a:cubicBezTo>
                  <a:cubicBezTo>
                    <a:pt x="5176" y="19351"/>
                    <a:pt x="5723" y="19673"/>
                    <a:pt x="6333" y="19673"/>
                  </a:cubicBezTo>
                  <a:cubicBezTo>
                    <a:pt x="6494" y="19673"/>
                    <a:pt x="6623" y="19673"/>
                    <a:pt x="6751" y="19640"/>
                  </a:cubicBezTo>
                  <a:cubicBezTo>
                    <a:pt x="7683" y="19383"/>
                    <a:pt x="8326" y="18837"/>
                    <a:pt x="8744" y="18194"/>
                  </a:cubicBezTo>
                  <a:cubicBezTo>
                    <a:pt x="9130" y="17519"/>
                    <a:pt x="9291" y="16715"/>
                    <a:pt x="9291" y="15912"/>
                  </a:cubicBezTo>
                  <a:cubicBezTo>
                    <a:pt x="9291" y="15237"/>
                    <a:pt x="9194" y="14594"/>
                    <a:pt x="9001" y="13951"/>
                  </a:cubicBezTo>
                  <a:cubicBezTo>
                    <a:pt x="8712" y="12890"/>
                    <a:pt x="8005" y="11058"/>
                    <a:pt x="7298" y="9097"/>
                  </a:cubicBezTo>
                  <a:cubicBezTo>
                    <a:pt x="6558" y="7136"/>
                    <a:pt x="5787" y="5079"/>
                    <a:pt x="5369" y="3632"/>
                  </a:cubicBezTo>
                  <a:cubicBezTo>
                    <a:pt x="4501" y="675"/>
                    <a:pt x="3312" y="129"/>
                    <a:pt x="3215" y="97"/>
                  </a:cubicBezTo>
                  <a:cubicBezTo>
                    <a:pt x="3087" y="32"/>
                    <a:pt x="2926" y="0"/>
                    <a:pt x="2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279;p64"/>
            <p:cNvSpPr/>
            <p:nvPr/>
          </p:nvSpPr>
          <p:spPr>
            <a:xfrm>
              <a:off x="2232500" y="1920075"/>
              <a:ext cx="607550" cy="897025"/>
            </a:xfrm>
            <a:custGeom>
              <a:avLst/>
              <a:gdLst/>
              <a:ahLst/>
              <a:cxnLst/>
              <a:rect l="l" t="t" r="r" b="b"/>
              <a:pathLst>
                <a:path w="24302" h="35881" extrusionOk="0">
                  <a:moveTo>
                    <a:pt x="14658" y="0"/>
                  </a:moveTo>
                  <a:cubicBezTo>
                    <a:pt x="14658" y="0"/>
                    <a:pt x="0" y="14273"/>
                    <a:pt x="0" y="16426"/>
                  </a:cubicBezTo>
                  <a:cubicBezTo>
                    <a:pt x="0" y="18523"/>
                    <a:pt x="8416" y="35881"/>
                    <a:pt x="10939" y="35881"/>
                  </a:cubicBezTo>
                  <a:cubicBezTo>
                    <a:pt x="10969" y="35881"/>
                    <a:pt x="10998" y="35879"/>
                    <a:pt x="11026" y="35874"/>
                  </a:cubicBezTo>
                  <a:cubicBezTo>
                    <a:pt x="13436" y="35488"/>
                    <a:pt x="24301" y="23916"/>
                    <a:pt x="24301" y="23916"/>
                  </a:cubicBezTo>
                  <a:lnTo>
                    <a:pt x="146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280;p64"/>
            <p:cNvSpPr/>
            <p:nvPr/>
          </p:nvSpPr>
          <p:spPr>
            <a:xfrm>
              <a:off x="2226050" y="1912850"/>
              <a:ext cx="621225" cy="911300"/>
            </a:xfrm>
            <a:custGeom>
              <a:avLst/>
              <a:gdLst/>
              <a:ahLst/>
              <a:cxnLst/>
              <a:rect l="l" t="t" r="r" b="b"/>
              <a:pathLst>
                <a:path w="24849" h="36452" extrusionOk="0">
                  <a:moveTo>
                    <a:pt x="14809" y="759"/>
                  </a:moveTo>
                  <a:lnTo>
                    <a:pt x="24242" y="24153"/>
                  </a:lnTo>
                  <a:lnTo>
                    <a:pt x="24242" y="24153"/>
                  </a:lnTo>
                  <a:cubicBezTo>
                    <a:pt x="24162" y="24241"/>
                    <a:pt x="24042" y="24368"/>
                    <a:pt x="23884" y="24526"/>
                  </a:cubicBezTo>
                  <a:cubicBezTo>
                    <a:pt x="22823" y="25619"/>
                    <a:pt x="20155" y="28416"/>
                    <a:pt x="17520" y="30955"/>
                  </a:cubicBezTo>
                  <a:cubicBezTo>
                    <a:pt x="16170" y="32209"/>
                    <a:pt x="14852" y="33430"/>
                    <a:pt x="13727" y="34330"/>
                  </a:cubicBezTo>
                  <a:cubicBezTo>
                    <a:pt x="13148" y="34780"/>
                    <a:pt x="12634" y="35166"/>
                    <a:pt x="12216" y="35456"/>
                  </a:cubicBezTo>
                  <a:cubicBezTo>
                    <a:pt x="11798" y="35713"/>
                    <a:pt x="11444" y="35873"/>
                    <a:pt x="11251" y="35906"/>
                  </a:cubicBezTo>
                  <a:lnTo>
                    <a:pt x="11219" y="35906"/>
                  </a:lnTo>
                  <a:cubicBezTo>
                    <a:pt x="11123" y="35906"/>
                    <a:pt x="10994" y="35873"/>
                    <a:pt x="10834" y="35745"/>
                  </a:cubicBezTo>
                  <a:cubicBezTo>
                    <a:pt x="10480" y="35552"/>
                    <a:pt x="10062" y="35102"/>
                    <a:pt x="9580" y="34523"/>
                  </a:cubicBezTo>
                  <a:cubicBezTo>
                    <a:pt x="7876" y="32434"/>
                    <a:pt x="5626" y="28352"/>
                    <a:pt x="3762" y="24623"/>
                  </a:cubicBezTo>
                  <a:cubicBezTo>
                    <a:pt x="2862" y="22758"/>
                    <a:pt x="2026" y="20958"/>
                    <a:pt x="1447" y="19544"/>
                  </a:cubicBezTo>
                  <a:cubicBezTo>
                    <a:pt x="1158" y="18837"/>
                    <a:pt x="933" y="18226"/>
                    <a:pt x="772" y="17712"/>
                  </a:cubicBezTo>
                  <a:cubicBezTo>
                    <a:pt x="612" y="17230"/>
                    <a:pt x="547" y="16844"/>
                    <a:pt x="547" y="16715"/>
                  </a:cubicBezTo>
                  <a:cubicBezTo>
                    <a:pt x="547" y="16651"/>
                    <a:pt x="580" y="16490"/>
                    <a:pt x="676" y="16297"/>
                  </a:cubicBezTo>
                  <a:cubicBezTo>
                    <a:pt x="1062" y="15494"/>
                    <a:pt x="2155" y="14079"/>
                    <a:pt x="3569" y="12440"/>
                  </a:cubicBezTo>
                  <a:cubicBezTo>
                    <a:pt x="5723" y="9997"/>
                    <a:pt x="8616" y="6975"/>
                    <a:pt x="10930" y="4597"/>
                  </a:cubicBezTo>
                  <a:cubicBezTo>
                    <a:pt x="12119" y="3407"/>
                    <a:pt x="13148" y="2379"/>
                    <a:pt x="13887" y="1640"/>
                  </a:cubicBezTo>
                  <a:cubicBezTo>
                    <a:pt x="14287" y="1257"/>
                    <a:pt x="14600" y="960"/>
                    <a:pt x="14809" y="759"/>
                  </a:cubicBezTo>
                  <a:close/>
                  <a:moveTo>
                    <a:pt x="14980" y="0"/>
                  </a:moveTo>
                  <a:cubicBezTo>
                    <a:pt x="14884" y="0"/>
                    <a:pt x="14787" y="32"/>
                    <a:pt x="14723" y="97"/>
                  </a:cubicBezTo>
                  <a:cubicBezTo>
                    <a:pt x="14723" y="97"/>
                    <a:pt x="11059" y="3665"/>
                    <a:pt x="7394" y="7490"/>
                  </a:cubicBezTo>
                  <a:cubicBezTo>
                    <a:pt x="5562" y="9418"/>
                    <a:pt x="3730" y="11411"/>
                    <a:pt x="2347" y="13051"/>
                  </a:cubicBezTo>
                  <a:cubicBezTo>
                    <a:pt x="1672" y="13887"/>
                    <a:pt x="1094" y="14626"/>
                    <a:pt x="676" y="15237"/>
                  </a:cubicBezTo>
                  <a:cubicBezTo>
                    <a:pt x="483" y="15526"/>
                    <a:pt x="322" y="15815"/>
                    <a:pt x="194" y="16040"/>
                  </a:cubicBezTo>
                  <a:cubicBezTo>
                    <a:pt x="65" y="16297"/>
                    <a:pt x="1" y="16490"/>
                    <a:pt x="1" y="16715"/>
                  </a:cubicBezTo>
                  <a:cubicBezTo>
                    <a:pt x="1" y="16876"/>
                    <a:pt x="33" y="17069"/>
                    <a:pt x="97" y="17326"/>
                  </a:cubicBezTo>
                  <a:cubicBezTo>
                    <a:pt x="355" y="18290"/>
                    <a:pt x="997" y="19930"/>
                    <a:pt x="1865" y="21891"/>
                  </a:cubicBezTo>
                  <a:cubicBezTo>
                    <a:pt x="3183" y="24816"/>
                    <a:pt x="5015" y="28416"/>
                    <a:pt x="6751" y="31309"/>
                  </a:cubicBezTo>
                  <a:cubicBezTo>
                    <a:pt x="7619" y="32723"/>
                    <a:pt x="8455" y="34009"/>
                    <a:pt x="9194" y="34909"/>
                  </a:cubicBezTo>
                  <a:cubicBezTo>
                    <a:pt x="9580" y="35359"/>
                    <a:pt x="9934" y="35745"/>
                    <a:pt x="10255" y="36002"/>
                  </a:cubicBezTo>
                  <a:cubicBezTo>
                    <a:pt x="10576" y="36259"/>
                    <a:pt x="10866" y="36452"/>
                    <a:pt x="11219" y="36452"/>
                  </a:cubicBezTo>
                  <a:lnTo>
                    <a:pt x="11348" y="36420"/>
                  </a:lnTo>
                  <a:cubicBezTo>
                    <a:pt x="11734" y="36356"/>
                    <a:pt x="12152" y="36131"/>
                    <a:pt x="12698" y="35777"/>
                  </a:cubicBezTo>
                  <a:cubicBezTo>
                    <a:pt x="14594" y="34491"/>
                    <a:pt x="17584" y="31662"/>
                    <a:pt x="20123" y="29123"/>
                  </a:cubicBezTo>
                  <a:cubicBezTo>
                    <a:pt x="22663" y="26616"/>
                    <a:pt x="24752" y="24398"/>
                    <a:pt x="24752" y="24398"/>
                  </a:cubicBezTo>
                  <a:cubicBezTo>
                    <a:pt x="24816" y="24301"/>
                    <a:pt x="24849" y="24205"/>
                    <a:pt x="24816" y="24109"/>
                  </a:cubicBezTo>
                  <a:lnTo>
                    <a:pt x="15173" y="161"/>
                  </a:lnTo>
                  <a:cubicBezTo>
                    <a:pt x="15141" y="97"/>
                    <a:pt x="15045" y="32"/>
                    <a:pt x="14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281;p64"/>
            <p:cNvSpPr/>
            <p:nvPr/>
          </p:nvSpPr>
          <p:spPr>
            <a:xfrm>
              <a:off x="2330525" y="1675750"/>
              <a:ext cx="585850" cy="1056000"/>
            </a:xfrm>
            <a:custGeom>
              <a:avLst/>
              <a:gdLst/>
              <a:ahLst/>
              <a:cxnLst/>
              <a:rect l="l" t="t" r="r" b="b"/>
              <a:pathLst>
                <a:path w="23434" h="42240" extrusionOk="0">
                  <a:moveTo>
                    <a:pt x="18339" y="1"/>
                  </a:moveTo>
                  <a:cubicBezTo>
                    <a:pt x="15917" y="1"/>
                    <a:pt x="11880" y="1698"/>
                    <a:pt x="11155" y="2284"/>
                  </a:cubicBezTo>
                  <a:cubicBezTo>
                    <a:pt x="11155" y="2284"/>
                    <a:pt x="6558" y="6302"/>
                    <a:pt x="3279" y="10159"/>
                  </a:cubicBezTo>
                  <a:cubicBezTo>
                    <a:pt x="1" y="13984"/>
                    <a:pt x="258" y="20445"/>
                    <a:pt x="1319" y="24881"/>
                  </a:cubicBezTo>
                  <a:cubicBezTo>
                    <a:pt x="2347" y="29285"/>
                    <a:pt x="4212" y="41757"/>
                    <a:pt x="6558" y="42207"/>
                  </a:cubicBezTo>
                  <a:cubicBezTo>
                    <a:pt x="6665" y="42229"/>
                    <a:pt x="6770" y="42240"/>
                    <a:pt x="6875" y="42240"/>
                  </a:cubicBezTo>
                  <a:cubicBezTo>
                    <a:pt x="9079" y="42240"/>
                    <a:pt x="10956" y="37545"/>
                    <a:pt x="14884" y="34139"/>
                  </a:cubicBezTo>
                  <a:cubicBezTo>
                    <a:pt x="19030" y="30571"/>
                    <a:pt x="22309" y="27581"/>
                    <a:pt x="22598" y="25235"/>
                  </a:cubicBezTo>
                  <a:cubicBezTo>
                    <a:pt x="22855" y="22888"/>
                    <a:pt x="22502" y="15399"/>
                    <a:pt x="22695" y="14820"/>
                  </a:cubicBezTo>
                  <a:cubicBezTo>
                    <a:pt x="22855" y="14274"/>
                    <a:pt x="23434" y="9195"/>
                    <a:pt x="23434" y="6495"/>
                  </a:cubicBezTo>
                  <a:cubicBezTo>
                    <a:pt x="23434" y="3762"/>
                    <a:pt x="21377" y="773"/>
                    <a:pt x="19319" y="130"/>
                  </a:cubicBezTo>
                  <a:cubicBezTo>
                    <a:pt x="19042" y="40"/>
                    <a:pt x="18709" y="1"/>
                    <a:pt x="18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282;p64"/>
            <p:cNvSpPr/>
            <p:nvPr/>
          </p:nvSpPr>
          <p:spPr>
            <a:xfrm>
              <a:off x="2338575" y="1668550"/>
              <a:ext cx="584250" cy="1069625"/>
            </a:xfrm>
            <a:custGeom>
              <a:avLst/>
              <a:gdLst/>
              <a:ahLst/>
              <a:cxnLst/>
              <a:rect l="l" t="t" r="r" b="b"/>
              <a:pathLst>
                <a:path w="23370" h="42785" extrusionOk="0">
                  <a:moveTo>
                    <a:pt x="18033" y="547"/>
                  </a:moveTo>
                  <a:cubicBezTo>
                    <a:pt x="18387" y="547"/>
                    <a:pt x="18676" y="579"/>
                    <a:pt x="18901" y="643"/>
                  </a:cubicBezTo>
                  <a:cubicBezTo>
                    <a:pt x="19833" y="965"/>
                    <a:pt x="20862" y="1832"/>
                    <a:pt x="21601" y="2958"/>
                  </a:cubicBezTo>
                  <a:cubicBezTo>
                    <a:pt x="22340" y="4083"/>
                    <a:pt x="22855" y="5497"/>
                    <a:pt x="22855" y="6783"/>
                  </a:cubicBezTo>
                  <a:cubicBezTo>
                    <a:pt x="22855" y="8133"/>
                    <a:pt x="22694" y="10061"/>
                    <a:pt x="22533" y="11733"/>
                  </a:cubicBezTo>
                  <a:cubicBezTo>
                    <a:pt x="22469" y="12569"/>
                    <a:pt x="22373" y="13340"/>
                    <a:pt x="22276" y="13919"/>
                  </a:cubicBezTo>
                  <a:cubicBezTo>
                    <a:pt x="22244" y="14208"/>
                    <a:pt x="22212" y="14465"/>
                    <a:pt x="22180" y="14658"/>
                  </a:cubicBezTo>
                  <a:cubicBezTo>
                    <a:pt x="22148" y="14851"/>
                    <a:pt x="22115" y="15012"/>
                    <a:pt x="22115" y="15044"/>
                  </a:cubicBezTo>
                  <a:cubicBezTo>
                    <a:pt x="22083" y="15108"/>
                    <a:pt x="22083" y="15172"/>
                    <a:pt x="22051" y="15237"/>
                  </a:cubicBezTo>
                  <a:cubicBezTo>
                    <a:pt x="22051" y="15494"/>
                    <a:pt x="22019" y="15847"/>
                    <a:pt x="22019" y="16362"/>
                  </a:cubicBezTo>
                  <a:cubicBezTo>
                    <a:pt x="22019" y="17840"/>
                    <a:pt x="22115" y="20316"/>
                    <a:pt x="22115" y="22405"/>
                  </a:cubicBezTo>
                  <a:cubicBezTo>
                    <a:pt x="22115" y="23691"/>
                    <a:pt x="22083" y="24816"/>
                    <a:pt x="21987" y="25491"/>
                  </a:cubicBezTo>
                  <a:cubicBezTo>
                    <a:pt x="21890" y="26552"/>
                    <a:pt x="21023" y="27869"/>
                    <a:pt x="19673" y="29348"/>
                  </a:cubicBezTo>
                  <a:cubicBezTo>
                    <a:pt x="18322" y="30827"/>
                    <a:pt x="16458" y="32466"/>
                    <a:pt x="14401" y="34234"/>
                  </a:cubicBezTo>
                  <a:cubicBezTo>
                    <a:pt x="12408" y="35970"/>
                    <a:pt x="10929" y="37995"/>
                    <a:pt x="9708" y="39602"/>
                  </a:cubicBezTo>
                  <a:cubicBezTo>
                    <a:pt x="9065" y="40406"/>
                    <a:pt x="8518" y="41081"/>
                    <a:pt x="8004" y="41531"/>
                  </a:cubicBezTo>
                  <a:cubicBezTo>
                    <a:pt x="7458" y="42013"/>
                    <a:pt x="6975" y="42270"/>
                    <a:pt x="6525" y="42270"/>
                  </a:cubicBezTo>
                  <a:cubicBezTo>
                    <a:pt x="6461" y="42270"/>
                    <a:pt x="6365" y="42238"/>
                    <a:pt x="6300" y="42238"/>
                  </a:cubicBezTo>
                  <a:cubicBezTo>
                    <a:pt x="6108" y="42206"/>
                    <a:pt x="5850" y="42013"/>
                    <a:pt x="5593" y="41659"/>
                  </a:cubicBezTo>
                  <a:cubicBezTo>
                    <a:pt x="5143" y="41017"/>
                    <a:pt x="4693" y="39859"/>
                    <a:pt x="4243" y="38509"/>
                  </a:cubicBezTo>
                  <a:cubicBezTo>
                    <a:pt x="2957" y="34363"/>
                    <a:pt x="1929" y="27998"/>
                    <a:pt x="1254" y="25105"/>
                  </a:cubicBezTo>
                  <a:cubicBezTo>
                    <a:pt x="836" y="23369"/>
                    <a:pt x="547" y="21312"/>
                    <a:pt x="547" y="19255"/>
                  </a:cubicBezTo>
                  <a:cubicBezTo>
                    <a:pt x="547" y="16072"/>
                    <a:pt x="1222" y="12858"/>
                    <a:pt x="3150" y="10608"/>
                  </a:cubicBezTo>
                  <a:cubicBezTo>
                    <a:pt x="4790" y="8711"/>
                    <a:pt x="6750" y="6718"/>
                    <a:pt x="8293" y="5240"/>
                  </a:cubicBezTo>
                  <a:cubicBezTo>
                    <a:pt x="9097" y="4500"/>
                    <a:pt x="9772" y="3890"/>
                    <a:pt x="10222" y="3440"/>
                  </a:cubicBezTo>
                  <a:cubicBezTo>
                    <a:pt x="10704" y="3022"/>
                    <a:pt x="10994" y="2765"/>
                    <a:pt x="10994" y="2765"/>
                  </a:cubicBezTo>
                  <a:cubicBezTo>
                    <a:pt x="11122" y="2668"/>
                    <a:pt x="11540" y="2443"/>
                    <a:pt x="12022" y="2218"/>
                  </a:cubicBezTo>
                  <a:cubicBezTo>
                    <a:pt x="12794" y="1865"/>
                    <a:pt x="13887" y="1447"/>
                    <a:pt x="14979" y="1093"/>
                  </a:cubicBezTo>
                  <a:cubicBezTo>
                    <a:pt x="16072" y="772"/>
                    <a:pt x="17197" y="547"/>
                    <a:pt x="18033" y="547"/>
                  </a:cubicBezTo>
                  <a:close/>
                  <a:moveTo>
                    <a:pt x="18033" y="0"/>
                  </a:moveTo>
                  <a:cubicBezTo>
                    <a:pt x="16780" y="0"/>
                    <a:pt x="15140" y="450"/>
                    <a:pt x="13726" y="965"/>
                  </a:cubicBezTo>
                  <a:cubicBezTo>
                    <a:pt x="13019" y="1190"/>
                    <a:pt x="12344" y="1479"/>
                    <a:pt x="11797" y="1704"/>
                  </a:cubicBezTo>
                  <a:cubicBezTo>
                    <a:pt x="11283" y="1961"/>
                    <a:pt x="10897" y="2186"/>
                    <a:pt x="10672" y="2347"/>
                  </a:cubicBezTo>
                  <a:lnTo>
                    <a:pt x="10640" y="2347"/>
                  </a:lnTo>
                  <a:cubicBezTo>
                    <a:pt x="10640" y="2347"/>
                    <a:pt x="6043" y="6397"/>
                    <a:pt x="2732" y="10254"/>
                  </a:cubicBezTo>
                  <a:cubicBezTo>
                    <a:pt x="707" y="12665"/>
                    <a:pt x="32" y="16008"/>
                    <a:pt x="0" y="19255"/>
                  </a:cubicBezTo>
                  <a:cubicBezTo>
                    <a:pt x="0" y="21376"/>
                    <a:pt x="322" y="23466"/>
                    <a:pt x="707" y="25202"/>
                  </a:cubicBezTo>
                  <a:cubicBezTo>
                    <a:pt x="1222" y="27387"/>
                    <a:pt x="1961" y="31630"/>
                    <a:pt x="2861" y="35359"/>
                  </a:cubicBezTo>
                  <a:cubicBezTo>
                    <a:pt x="3311" y="37224"/>
                    <a:pt x="3793" y="38991"/>
                    <a:pt x="4307" y="40309"/>
                  </a:cubicBezTo>
                  <a:cubicBezTo>
                    <a:pt x="4597" y="40984"/>
                    <a:pt x="4854" y="41531"/>
                    <a:pt x="5143" y="41949"/>
                  </a:cubicBezTo>
                  <a:cubicBezTo>
                    <a:pt x="5465" y="42367"/>
                    <a:pt x="5786" y="42688"/>
                    <a:pt x="6172" y="42752"/>
                  </a:cubicBezTo>
                  <a:cubicBezTo>
                    <a:pt x="6300" y="42785"/>
                    <a:pt x="6429" y="42785"/>
                    <a:pt x="6525" y="42785"/>
                  </a:cubicBezTo>
                  <a:cubicBezTo>
                    <a:pt x="7200" y="42785"/>
                    <a:pt x="7779" y="42463"/>
                    <a:pt x="8358" y="41949"/>
                  </a:cubicBezTo>
                  <a:cubicBezTo>
                    <a:pt x="9193" y="41177"/>
                    <a:pt x="10061" y="39988"/>
                    <a:pt x="11090" y="38670"/>
                  </a:cubicBezTo>
                  <a:cubicBezTo>
                    <a:pt x="12119" y="37352"/>
                    <a:pt x="13308" y="35906"/>
                    <a:pt x="14754" y="34652"/>
                  </a:cubicBezTo>
                  <a:cubicBezTo>
                    <a:pt x="16812" y="32852"/>
                    <a:pt x="18676" y="31213"/>
                    <a:pt x="20058" y="29702"/>
                  </a:cubicBezTo>
                  <a:cubicBezTo>
                    <a:pt x="21440" y="28191"/>
                    <a:pt x="22373" y="26841"/>
                    <a:pt x="22533" y="25555"/>
                  </a:cubicBezTo>
                  <a:cubicBezTo>
                    <a:pt x="22630" y="24848"/>
                    <a:pt x="22630" y="23691"/>
                    <a:pt x="22630" y="22405"/>
                  </a:cubicBezTo>
                  <a:cubicBezTo>
                    <a:pt x="22630" y="20316"/>
                    <a:pt x="22565" y="17808"/>
                    <a:pt x="22565" y="16362"/>
                  </a:cubicBezTo>
                  <a:cubicBezTo>
                    <a:pt x="22565" y="16040"/>
                    <a:pt x="22565" y="15751"/>
                    <a:pt x="22565" y="15558"/>
                  </a:cubicBezTo>
                  <a:cubicBezTo>
                    <a:pt x="22598" y="15462"/>
                    <a:pt x="22598" y="15365"/>
                    <a:pt x="22598" y="15301"/>
                  </a:cubicBezTo>
                  <a:lnTo>
                    <a:pt x="22598" y="15237"/>
                  </a:lnTo>
                  <a:lnTo>
                    <a:pt x="22598" y="15205"/>
                  </a:lnTo>
                  <a:cubicBezTo>
                    <a:pt x="22662" y="15108"/>
                    <a:pt x="22662" y="14947"/>
                    <a:pt x="22694" y="14755"/>
                  </a:cubicBezTo>
                  <a:cubicBezTo>
                    <a:pt x="22951" y="13340"/>
                    <a:pt x="23369" y="9194"/>
                    <a:pt x="23369" y="6783"/>
                  </a:cubicBezTo>
                  <a:cubicBezTo>
                    <a:pt x="23369" y="5336"/>
                    <a:pt x="22855" y="3890"/>
                    <a:pt x="22051" y="2668"/>
                  </a:cubicBezTo>
                  <a:cubicBezTo>
                    <a:pt x="21248" y="1447"/>
                    <a:pt x="20187" y="515"/>
                    <a:pt x="19062" y="161"/>
                  </a:cubicBezTo>
                  <a:cubicBezTo>
                    <a:pt x="18772" y="65"/>
                    <a:pt x="18419" y="0"/>
                    <a:pt x="18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283;p64"/>
            <p:cNvSpPr/>
            <p:nvPr/>
          </p:nvSpPr>
          <p:spPr>
            <a:xfrm>
              <a:off x="2408475" y="3896950"/>
              <a:ext cx="675875" cy="654975"/>
            </a:xfrm>
            <a:custGeom>
              <a:avLst/>
              <a:gdLst/>
              <a:ahLst/>
              <a:cxnLst/>
              <a:rect l="l" t="t" r="r" b="b"/>
              <a:pathLst>
                <a:path w="27035" h="26199" extrusionOk="0">
                  <a:moveTo>
                    <a:pt x="22331" y="1"/>
                  </a:moveTo>
                  <a:cubicBezTo>
                    <a:pt x="19738" y="1"/>
                    <a:pt x="17488" y="1145"/>
                    <a:pt x="17005" y="1608"/>
                  </a:cubicBezTo>
                  <a:cubicBezTo>
                    <a:pt x="16266" y="2380"/>
                    <a:pt x="7555" y="16555"/>
                    <a:pt x="5272" y="18805"/>
                  </a:cubicBezTo>
                  <a:cubicBezTo>
                    <a:pt x="3022" y="21088"/>
                    <a:pt x="1" y="23916"/>
                    <a:pt x="194" y="25041"/>
                  </a:cubicBezTo>
                  <a:cubicBezTo>
                    <a:pt x="386" y="26199"/>
                    <a:pt x="3408" y="26199"/>
                    <a:pt x="8133" y="26199"/>
                  </a:cubicBezTo>
                  <a:cubicBezTo>
                    <a:pt x="12858" y="26199"/>
                    <a:pt x="14916" y="25620"/>
                    <a:pt x="16619" y="24881"/>
                  </a:cubicBezTo>
                  <a:cubicBezTo>
                    <a:pt x="18323" y="24109"/>
                    <a:pt x="18709" y="23370"/>
                    <a:pt x="17198" y="23177"/>
                  </a:cubicBezTo>
                  <a:cubicBezTo>
                    <a:pt x="15687" y="22984"/>
                    <a:pt x="8487" y="20702"/>
                    <a:pt x="8487" y="20702"/>
                  </a:cubicBezTo>
                  <a:cubicBezTo>
                    <a:pt x="8487" y="20702"/>
                    <a:pt x="15301" y="15784"/>
                    <a:pt x="19641" y="11830"/>
                  </a:cubicBezTo>
                  <a:cubicBezTo>
                    <a:pt x="24013" y="7844"/>
                    <a:pt x="27034" y="1608"/>
                    <a:pt x="27034" y="1608"/>
                  </a:cubicBezTo>
                  <a:cubicBezTo>
                    <a:pt x="25545" y="407"/>
                    <a:pt x="23877" y="1"/>
                    <a:pt x="223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284;p64"/>
            <p:cNvSpPr/>
            <p:nvPr/>
          </p:nvSpPr>
          <p:spPr>
            <a:xfrm>
              <a:off x="2406075" y="3890525"/>
              <a:ext cx="685500" cy="667825"/>
            </a:xfrm>
            <a:custGeom>
              <a:avLst/>
              <a:gdLst/>
              <a:ahLst/>
              <a:cxnLst/>
              <a:rect l="l" t="t" r="r" b="b"/>
              <a:pathLst>
                <a:path w="27420" h="26713" extrusionOk="0">
                  <a:moveTo>
                    <a:pt x="22270" y="546"/>
                  </a:moveTo>
                  <a:cubicBezTo>
                    <a:pt x="22315" y="546"/>
                    <a:pt x="22360" y="546"/>
                    <a:pt x="22405" y="547"/>
                  </a:cubicBezTo>
                  <a:cubicBezTo>
                    <a:pt x="23860" y="547"/>
                    <a:pt x="25404" y="905"/>
                    <a:pt x="26780" y="1965"/>
                  </a:cubicBezTo>
                  <a:lnTo>
                    <a:pt x="26780" y="1965"/>
                  </a:lnTo>
                  <a:cubicBezTo>
                    <a:pt x="26769" y="1984"/>
                    <a:pt x="26757" y="2004"/>
                    <a:pt x="26744" y="2026"/>
                  </a:cubicBezTo>
                  <a:cubicBezTo>
                    <a:pt x="26102" y="3280"/>
                    <a:pt x="23337" y="8455"/>
                    <a:pt x="19576" y="11894"/>
                  </a:cubicBezTo>
                  <a:cubicBezTo>
                    <a:pt x="17390" y="13855"/>
                    <a:pt x="14626" y="16073"/>
                    <a:pt x="12376" y="17809"/>
                  </a:cubicBezTo>
                  <a:cubicBezTo>
                    <a:pt x="11251" y="18677"/>
                    <a:pt x="10286" y="19384"/>
                    <a:pt x="9579" y="19930"/>
                  </a:cubicBezTo>
                  <a:cubicBezTo>
                    <a:pt x="8872" y="20445"/>
                    <a:pt x="8454" y="20734"/>
                    <a:pt x="8454" y="20734"/>
                  </a:cubicBezTo>
                  <a:cubicBezTo>
                    <a:pt x="8358" y="20798"/>
                    <a:pt x="8326" y="20895"/>
                    <a:pt x="8326" y="21023"/>
                  </a:cubicBezTo>
                  <a:cubicBezTo>
                    <a:pt x="8358" y="21120"/>
                    <a:pt x="8422" y="21184"/>
                    <a:pt x="8519" y="21216"/>
                  </a:cubicBezTo>
                  <a:cubicBezTo>
                    <a:pt x="8519" y="21216"/>
                    <a:pt x="10319" y="21795"/>
                    <a:pt x="12312" y="22373"/>
                  </a:cubicBezTo>
                  <a:cubicBezTo>
                    <a:pt x="13308" y="22663"/>
                    <a:pt x="14337" y="22984"/>
                    <a:pt x="15237" y="23209"/>
                  </a:cubicBezTo>
                  <a:cubicBezTo>
                    <a:pt x="16105" y="23466"/>
                    <a:pt x="16844" y="23627"/>
                    <a:pt x="17262" y="23691"/>
                  </a:cubicBezTo>
                  <a:cubicBezTo>
                    <a:pt x="17551" y="23723"/>
                    <a:pt x="17776" y="23788"/>
                    <a:pt x="17873" y="23852"/>
                  </a:cubicBezTo>
                  <a:cubicBezTo>
                    <a:pt x="17937" y="23884"/>
                    <a:pt x="17969" y="23916"/>
                    <a:pt x="17969" y="23916"/>
                  </a:cubicBezTo>
                  <a:cubicBezTo>
                    <a:pt x="17969" y="23948"/>
                    <a:pt x="17969" y="23981"/>
                    <a:pt x="17905" y="24045"/>
                  </a:cubicBezTo>
                  <a:cubicBezTo>
                    <a:pt x="17776" y="24238"/>
                    <a:pt x="17326" y="24559"/>
                    <a:pt x="16619" y="24881"/>
                  </a:cubicBezTo>
                  <a:cubicBezTo>
                    <a:pt x="14947" y="25620"/>
                    <a:pt x="12922" y="26166"/>
                    <a:pt x="8229" y="26166"/>
                  </a:cubicBezTo>
                  <a:cubicBezTo>
                    <a:pt x="5851" y="26166"/>
                    <a:pt x="3922" y="26166"/>
                    <a:pt x="2572" y="26038"/>
                  </a:cubicBezTo>
                  <a:cubicBezTo>
                    <a:pt x="1897" y="25974"/>
                    <a:pt x="1382" y="25877"/>
                    <a:pt x="1029" y="25716"/>
                  </a:cubicBezTo>
                  <a:cubicBezTo>
                    <a:pt x="868" y="25652"/>
                    <a:pt x="740" y="25588"/>
                    <a:pt x="675" y="25491"/>
                  </a:cubicBezTo>
                  <a:cubicBezTo>
                    <a:pt x="579" y="25427"/>
                    <a:pt x="547" y="25363"/>
                    <a:pt x="547" y="25266"/>
                  </a:cubicBezTo>
                  <a:lnTo>
                    <a:pt x="547" y="25202"/>
                  </a:lnTo>
                  <a:cubicBezTo>
                    <a:pt x="547" y="25009"/>
                    <a:pt x="675" y="24623"/>
                    <a:pt x="997" y="24206"/>
                  </a:cubicBezTo>
                  <a:cubicBezTo>
                    <a:pt x="1865" y="22856"/>
                    <a:pt x="3922" y="20927"/>
                    <a:pt x="5561" y="19255"/>
                  </a:cubicBezTo>
                  <a:cubicBezTo>
                    <a:pt x="6172" y="18677"/>
                    <a:pt x="7136" y="17359"/>
                    <a:pt x="8294" y="15687"/>
                  </a:cubicBezTo>
                  <a:cubicBezTo>
                    <a:pt x="9997" y="13180"/>
                    <a:pt x="12119" y="9933"/>
                    <a:pt x="13887" y="7201"/>
                  </a:cubicBezTo>
                  <a:cubicBezTo>
                    <a:pt x="14755" y="5851"/>
                    <a:pt x="15558" y="4597"/>
                    <a:pt x="16169" y="3697"/>
                  </a:cubicBezTo>
                  <a:cubicBezTo>
                    <a:pt x="16458" y="3247"/>
                    <a:pt x="16715" y="2862"/>
                    <a:pt x="16908" y="2572"/>
                  </a:cubicBezTo>
                  <a:cubicBezTo>
                    <a:pt x="17005" y="2444"/>
                    <a:pt x="17101" y="2315"/>
                    <a:pt x="17165" y="2219"/>
                  </a:cubicBezTo>
                  <a:cubicBezTo>
                    <a:pt x="17230" y="2154"/>
                    <a:pt x="17262" y="2090"/>
                    <a:pt x="17294" y="2058"/>
                  </a:cubicBezTo>
                  <a:cubicBezTo>
                    <a:pt x="17358" y="1994"/>
                    <a:pt x="17583" y="1833"/>
                    <a:pt x="17905" y="1672"/>
                  </a:cubicBezTo>
                  <a:cubicBezTo>
                    <a:pt x="18783" y="1170"/>
                    <a:pt x="20457" y="546"/>
                    <a:pt x="22270" y="546"/>
                  </a:cubicBezTo>
                  <a:close/>
                  <a:moveTo>
                    <a:pt x="22405" y="1"/>
                  </a:moveTo>
                  <a:cubicBezTo>
                    <a:pt x="21087" y="1"/>
                    <a:pt x="19833" y="290"/>
                    <a:pt x="18869" y="644"/>
                  </a:cubicBezTo>
                  <a:cubicBezTo>
                    <a:pt x="18387" y="804"/>
                    <a:pt x="17969" y="997"/>
                    <a:pt x="17648" y="1190"/>
                  </a:cubicBezTo>
                  <a:cubicBezTo>
                    <a:pt x="17294" y="1383"/>
                    <a:pt x="17069" y="1544"/>
                    <a:pt x="16908" y="1672"/>
                  </a:cubicBezTo>
                  <a:cubicBezTo>
                    <a:pt x="16844" y="1769"/>
                    <a:pt x="16780" y="1865"/>
                    <a:pt x="16651" y="2026"/>
                  </a:cubicBezTo>
                  <a:cubicBezTo>
                    <a:pt x="16233" y="2572"/>
                    <a:pt x="15462" y="3762"/>
                    <a:pt x="14465" y="5272"/>
                  </a:cubicBezTo>
                  <a:cubicBezTo>
                    <a:pt x="12987" y="7587"/>
                    <a:pt x="11058" y="10576"/>
                    <a:pt x="9322" y="13212"/>
                  </a:cubicBezTo>
                  <a:cubicBezTo>
                    <a:pt x="8422" y="14530"/>
                    <a:pt x="7586" y="15752"/>
                    <a:pt x="6879" y="16748"/>
                  </a:cubicBezTo>
                  <a:cubicBezTo>
                    <a:pt x="6172" y="17745"/>
                    <a:pt x="5561" y="18516"/>
                    <a:pt x="5208" y="18870"/>
                  </a:cubicBezTo>
                  <a:cubicBezTo>
                    <a:pt x="4083" y="19995"/>
                    <a:pt x="2829" y="21216"/>
                    <a:pt x="1800" y="22341"/>
                  </a:cubicBezTo>
                  <a:cubicBezTo>
                    <a:pt x="1286" y="22888"/>
                    <a:pt x="868" y="23434"/>
                    <a:pt x="547" y="23916"/>
                  </a:cubicBezTo>
                  <a:cubicBezTo>
                    <a:pt x="225" y="24398"/>
                    <a:pt x="0" y="24784"/>
                    <a:pt x="0" y="25202"/>
                  </a:cubicBezTo>
                  <a:cubicBezTo>
                    <a:pt x="0" y="25266"/>
                    <a:pt x="0" y="25298"/>
                    <a:pt x="0" y="25363"/>
                  </a:cubicBezTo>
                  <a:cubicBezTo>
                    <a:pt x="32" y="25556"/>
                    <a:pt x="161" y="25749"/>
                    <a:pt x="290" y="25877"/>
                  </a:cubicBezTo>
                  <a:cubicBezTo>
                    <a:pt x="547" y="26134"/>
                    <a:pt x="900" y="26263"/>
                    <a:pt x="1382" y="26391"/>
                  </a:cubicBezTo>
                  <a:cubicBezTo>
                    <a:pt x="2765" y="26713"/>
                    <a:pt x="5111" y="26713"/>
                    <a:pt x="8229" y="26713"/>
                  </a:cubicBezTo>
                  <a:cubicBezTo>
                    <a:pt x="12954" y="26713"/>
                    <a:pt x="15108" y="26134"/>
                    <a:pt x="16844" y="25363"/>
                  </a:cubicBezTo>
                  <a:cubicBezTo>
                    <a:pt x="17326" y="25138"/>
                    <a:pt x="17712" y="24913"/>
                    <a:pt x="18001" y="24688"/>
                  </a:cubicBezTo>
                  <a:cubicBezTo>
                    <a:pt x="18162" y="24591"/>
                    <a:pt x="18258" y="24463"/>
                    <a:pt x="18355" y="24334"/>
                  </a:cubicBezTo>
                  <a:cubicBezTo>
                    <a:pt x="18451" y="24238"/>
                    <a:pt x="18515" y="24077"/>
                    <a:pt x="18515" y="23916"/>
                  </a:cubicBezTo>
                  <a:cubicBezTo>
                    <a:pt x="18515" y="23820"/>
                    <a:pt x="18451" y="23691"/>
                    <a:pt x="18387" y="23595"/>
                  </a:cubicBezTo>
                  <a:cubicBezTo>
                    <a:pt x="18290" y="23466"/>
                    <a:pt x="18162" y="23370"/>
                    <a:pt x="17969" y="23306"/>
                  </a:cubicBezTo>
                  <a:cubicBezTo>
                    <a:pt x="17808" y="23241"/>
                    <a:pt x="17583" y="23177"/>
                    <a:pt x="17326" y="23145"/>
                  </a:cubicBezTo>
                  <a:cubicBezTo>
                    <a:pt x="16973" y="23113"/>
                    <a:pt x="16233" y="22952"/>
                    <a:pt x="15365" y="22695"/>
                  </a:cubicBezTo>
                  <a:cubicBezTo>
                    <a:pt x="14047" y="22341"/>
                    <a:pt x="12376" y="21859"/>
                    <a:pt x="11026" y="21441"/>
                  </a:cubicBezTo>
                  <a:cubicBezTo>
                    <a:pt x="10351" y="21248"/>
                    <a:pt x="9772" y="21055"/>
                    <a:pt x="9354" y="20927"/>
                  </a:cubicBezTo>
                  <a:cubicBezTo>
                    <a:pt x="9290" y="20907"/>
                    <a:pt x="9230" y="20888"/>
                    <a:pt x="9174" y="20870"/>
                  </a:cubicBezTo>
                  <a:lnTo>
                    <a:pt x="9174" y="20870"/>
                  </a:lnTo>
                  <a:cubicBezTo>
                    <a:pt x="10737" y="19726"/>
                    <a:pt x="16215" y="15667"/>
                    <a:pt x="19930" y="12280"/>
                  </a:cubicBezTo>
                  <a:cubicBezTo>
                    <a:pt x="24334" y="8262"/>
                    <a:pt x="27355" y="1994"/>
                    <a:pt x="27355" y="1994"/>
                  </a:cubicBezTo>
                  <a:cubicBezTo>
                    <a:pt x="27419" y="1865"/>
                    <a:pt x="27387" y="1737"/>
                    <a:pt x="27291" y="1672"/>
                  </a:cubicBezTo>
                  <a:cubicBezTo>
                    <a:pt x="25748" y="419"/>
                    <a:pt x="24012" y="1"/>
                    <a:pt x="22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285;p64"/>
            <p:cNvSpPr/>
            <p:nvPr/>
          </p:nvSpPr>
          <p:spPr>
            <a:xfrm>
              <a:off x="2410900" y="4419300"/>
              <a:ext cx="465300" cy="132625"/>
            </a:xfrm>
            <a:custGeom>
              <a:avLst/>
              <a:gdLst/>
              <a:ahLst/>
              <a:cxnLst/>
              <a:rect l="l" t="t" r="r" b="b"/>
              <a:pathLst>
                <a:path w="18612" h="5305" extrusionOk="0">
                  <a:moveTo>
                    <a:pt x="9001" y="1"/>
                  </a:moveTo>
                  <a:lnTo>
                    <a:pt x="7651" y="3022"/>
                  </a:lnTo>
                  <a:cubicBezTo>
                    <a:pt x="7651" y="3022"/>
                    <a:pt x="7258" y="3107"/>
                    <a:pt x="6637" y="3107"/>
                  </a:cubicBezTo>
                  <a:cubicBezTo>
                    <a:pt x="5499" y="3107"/>
                    <a:pt x="3593" y="2824"/>
                    <a:pt x="1929" y="1222"/>
                  </a:cubicBezTo>
                  <a:cubicBezTo>
                    <a:pt x="804" y="2476"/>
                    <a:pt x="0" y="3569"/>
                    <a:pt x="97" y="4147"/>
                  </a:cubicBezTo>
                  <a:cubicBezTo>
                    <a:pt x="289" y="5305"/>
                    <a:pt x="3311" y="5305"/>
                    <a:pt x="8036" y="5305"/>
                  </a:cubicBezTo>
                  <a:cubicBezTo>
                    <a:pt x="12761" y="5305"/>
                    <a:pt x="14819" y="4726"/>
                    <a:pt x="16522" y="3987"/>
                  </a:cubicBezTo>
                  <a:cubicBezTo>
                    <a:pt x="18226" y="3215"/>
                    <a:pt x="18612" y="2476"/>
                    <a:pt x="17101" y="2283"/>
                  </a:cubicBezTo>
                  <a:cubicBezTo>
                    <a:pt x="15847" y="2122"/>
                    <a:pt x="10769" y="547"/>
                    <a:pt x="9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286;p64"/>
            <p:cNvSpPr/>
            <p:nvPr/>
          </p:nvSpPr>
          <p:spPr>
            <a:xfrm>
              <a:off x="2406075" y="4412675"/>
              <a:ext cx="462900" cy="145675"/>
            </a:xfrm>
            <a:custGeom>
              <a:avLst/>
              <a:gdLst/>
              <a:ahLst/>
              <a:cxnLst/>
              <a:rect l="l" t="t" r="r" b="b"/>
              <a:pathLst>
                <a:path w="18516" h="5827" extrusionOk="0">
                  <a:moveTo>
                    <a:pt x="9359" y="599"/>
                  </a:moveTo>
                  <a:cubicBezTo>
                    <a:pt x="10277" y="897"/>
                    <a:pt x="11838" y="1366"/>
                    <a:pt x="13372" y="1809"/>
                  </a:cubicBezTo>
                  <a:cubicBezTo>
                    <a:pt x="14176" y="2034"/>
                    <a:pt x="15012" y="2291"/>
                    <a:pt x="15687" y="2452"/>
                  </a:cubicBezTo>
                  <a:cubicBezTo>
                    <a:pt x="16362" y="2645"/>
                    <a:pt x="16908" y="2773"/>
                    <a:pt x="17262" y="2805"/>
                  </a:cubicBezTo>
                  <a:cubicBezTo>
                    <a:pt x="17551" y="2837"/>
                    <a:pt x="17776" y="2902"/>
                    <a:pt x="17873" y="2966"/>
                  </a:cubicBezTo>
                  <a:cubicBezTo>
                    <a:pt x="17937" y="2998"/>
                    <a:pt x="17969" y="3030"/>
                    <a:pt x="17969" y="3030"/>
                  </a:cubicBezTo>
                  <a:cubicBezTo>
                    <a:pt x="17969" y="3062"/>
                    <a:pt x="17969" y="3095"/>
                    <a:pt x="17905" y="3159"/>
                  </a:cubicBezTo>
                  <a:cubicBezTo>
                    <a:pt x="17776" y="3352"/>
                    <a:pt x="17326" y="3673"/>
                    <a:pt x="16619" y="3995"/>
                  </a:cubicBezTo>
                  <a:cubicBezTo>
                    <a:pt x="14947" y="4734"/>
                    <a:pt x="12922" y="5280"/>
                    <a:pt x="8229" y="5280"/>
                  </a:cubicBezTo>
                  <a:cubicBezTo>
                    <a:pt x="5851" y="5280"/>
                    <a:pt x="3922" y="5280"/>
                    <a:pt x="2572" y="5152"/>
                  </a:cubicBezTo>
                  <a:cubicBezTo>
                    <a:pt x="1897" y="5088"/>
                    <a:pt x="1382" y="4991"/>
                    <a:pt x="1029" y="4830"/>
                  </a:cubicBezTo>
                  <a:cubicBezTo>
                    <a:pt x="868" y="4766"/>
                    <a:pt x="740" y="4702"/>
                    <a:pt x="675" y="4605"/>
                  </a:cubicBezTo>
                  <a:cubicBezTo>
                    <a:pt x="579" y="4541"/>
                    <a:pt x="547" y="4477"/>
                    <a:pt x="547" y="4380"/>
                  </a:cubicBezTo>
                  <a:lnTo>
                    <a:pt x="547" y="4316"/>
                  </a:lnTo>
                  <a:cubicBezTo>
                    <a:pt x="547" y="4123"/>
                    <a:pt x="707" y="3737"/>
                    <a:pt x="1029" y="3255"/>
                  </a:cubicBezTo>
                  <a:cubicBezTo>
                    <a:pt x="1314" y="2857"/>
                    <a:pt x="1699" y="2382"/>
                    <a:pt x="2141" y="1877"/>
                  </a:cubicBezTo>
                  <a:lnTo>
                    <a:pt x="2141" y="1877"/>
                  </a:lnTo>
                  <a:cubicBezTo>
                    <a:pt x="3823" y="3375"/>
                    <a:pt x="5674" y="3641"/>
                    <a:pt x="6815" y="3641"/>
                  </a:cubicBezTo>
                  <a:cubicBezTo>
                    <a:pt x="7458" y="3641"/>
                    <a:pt x="7876" y="3545"/>
                    <a:pt x="7908" y="3545"/>
                  </a:cubicBezTo>
                  <a:cubicBezTo>
                    <a:pt x="7972" y="3545"/>
                    <a:pt x="8036" y="3480"/>
                    <a:pt x="8101" y="3416"/>
                  </a:cubicBezTo>
                  <a:lnTo>
                    <a:pt x="9359" y="599"/>
                  </a:lnTo>
                  <a:close/>
                  <a:moveTo>
                    <a:pt x="9222" y="0"/>
                  </a:moveTo>
                  <a:cubicBezTo>
                    <a:pt x="9110" y="0"/>
                    <a:pt x="8995" y="63"/>
                    <a:pt x="8969" y="169"/>
                  </a:cubicBezTo>
                  <a:lnTo>
                    <a:pt x="7644" y="3064"/>
                  </a:lnTo>
                  <a:lnTo>
                    <a:pt x="7644" y="3064"/>
                  </a:lnTo>
                  <a:cubicBezTo>
                    <a:pt x="7477" y="3095"/>
                    <a:pt x="7178" y="3127"/>
                    <a:pt x="6815" y="3127"/>
                  </a:cubicBezTo>
                  <a:cubicBezTo>
                    <a:pt x="5722" y="3095"/>
                    <a:pt x="3890" y="2837"/>
                    <a:pt x="2315" y="1294"/>
                  </a:cubicBezTo>
                  <a:cubicBezTo>
                    <a:pt x="2250" y="1262"/>
                    <a:pt x="2186" y="1230"/>
                    <a:pt x="2122" y="1230"/>
                  </a:cubicBezTo>
                  <a:cubicBezTo>
                    <a:pt x="2058" y="1230"/>
                    <a:pt x="1961" y="1262"/>
                    <a:pt x="1929" y="1327"/>
                  </a:cubicBezTo>
                  <a:cubicBezTo>
                    <a:pt x="1382" y="1905"/>
                    <a:pt x="932" y="2452"/>
                    <a:pt x="579" y="2966"/>
                  </a:cubicBezTo>
                  <a:cubicBezTo>
                    <a:pt x="225" y="3448"/>
                    <a:pt x="0" y="3898"/>
                    <a:pt x="0" y="4316"/>
                  </a:cubicBezTo>
                  <a:cubicBezTo>
                    <a:pt x="0" y="4378"/>
                    <a:pt x="0" y="4410"/>
                    <a:pt x="29" y="4470"/>
                  </a:cubicBezTo>
                  <a:lnTo>
                    <a:pt x="29" y="4470"/>
                  </a:lnTo>
                  <a:lnTo>
                    <a:pt x="0" y="4477"/>
                  </a:lnTo>
                  <a:cubicBezTo>
                    <a:pt x="32" y="4670"/>
                    <a:pt x="161" y="4863"/>
                    <a:pt x="290" y="4991"/>
                  </a:cubicBezTo>
                  <a:cubicBezTo>
                    <a:pt x="547" y="5248"/>
                    <a:pt x="900" y="5377"/>
                    <a:pt x="1382" y="5505"/>
                  </a:cubicBezTo>
                  <a:cubicBezTo>
                    <a:pt x="2765" y="5827"/>
                    <a:pt x="5111" y="5827"/>
                    <a:pt x="8229" y="5827"/>
                  </a:cubicBezTo>
                  <a:cubicBezTo>
                    <a:pt x="12954" y="5827"/>
                    <a:pt x="15108" y="5248"/>
                    <a:pt x="16844" y="4477"/>
                  </a:cubicBezTo>
                  <a:cubicBezTo>
                    <a:pt x="17326" y="4252"/>
                    <a:pt x="17744" y="4027"/>
                    <a:pt x="18001" y="3802"/>
                  </a:cubicBezTo>
                  <a:cubicBezTo>
                    <a:pt x="18162" y="3705"/>
                    <a:pt x="18258" y="3577"/>
                    <a:pt x="18355" y="3448"/>
                  </a:cubicBezTo>
                  <a:cubicBezTo>
                    <a:pt x="18451" y="3352"/>
                    <a:pt x="18515" y="3191"/>
                    <a:pt x="18515" y="3030"/>
                  </a:cubicBezTo>
                  <a:cubicBezTo>
                    <a:pt x="18515" y="2934"/>
                    <a:pt x="18451" y="2805"/>
                    <a:pt x="18387" y="2709"/>
                  </a:cubicBezTo>
                  <a:cubicBezTo>
                    <a:pt x="18290" y="2580"/>
                    <a:pt x="18162" y="2484"/>
                    <a:pt x="17969" y="2420"/>
                  </a:cubicBezTo>
                  <a:cubicBezTo>
                    <a:pt x="17808" y="2355"/>
                    <a:pt x="17583" y="2291"/>
                    <a:pt x="17326" y="2259"/>
                  </a:cubicBezTo>
                  <a:cubicBezTo>
                    <a:pt x="17037" y="2227"/>
                    <a:pt x="16490" y="2098"/>
                    <a:pt x="15815" y="1937"/>
                  </a:cubicBezTo>
                  <a:cubicBezTo>
                    <a:pt x="13790" y="1391"/>
                    <a:pt x="10608" y="427"/>
                    <a:pt x="9290" y="9"/>
                  </a:cubicBezTo>
                  <a:cubicBezTo>
                    <a:pt x="9268" y="3"/>
                    <a:pt x="9245" y="0"/>
                    <a:pt x="9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287;p64"/>
            <p:cNvSpPr/>
            <p:nvPr/>
          </p:nvSpPr>
          <p:spPr>
            <a:xfrm>
              <a:off x="4440000" y="3896950"/>
              <a:ext cx="675875" cy="654975"/>
            </a:xfrm>
            <a:custGeom>
              <a:avLst/>
              <a:gdLst/>
              <a:ahLst/>
              <a:cxnLst/>
              <a:rect l="l" t="t" r="r" b="b"/>
              <a:pathLst>
                <a:path w="27035" h="26199" extrusionOk="0">
                  <a:moveTo>
                    <a:pt x="4688" y="1"/>
                  </a:moveTo>
                  <a:cubicBezTo>
                    <a:pt x="3143" y="1"/>
                    <a:pt x="1478" y="407"/>
                    <a:pt x="1" y="1608"/>
                  </a:cubicBezTo>
                  <a:cubicBezTo>
                    <a:pt x="1" y="1608"/>
                    <a:pt x="3022" y="7844"/>
                    <a:pt x="7362" y="11830"/>
                  </a:cubicBezTo>
                  <a:cubicBezTo>
                    <a:pt x="11701" y="15784"/>
                    <a:pt x="18516" y="20702"/>
                    <a:pt x="18516" y="20702"/>
                  </a:cubicBezTo>
                  <a:cubicBezTo>
                    <a:pt x="18516" y="20702"/>
                    <a:pt x="11316" y="22984"/>
                    <a:pt x="9805" y="23177"/>
                  </a:cubicBezTo>
                  <a:cubicBezTo>
                    <a:pt x="8294" y="23370"/>
                    <a:pt x="8680" y="24109"/>
                    <a:pt x="10383" y="24881"/>
                  </a:cubicBezTo>
                  <a:cubicBezTo>
                    <a:pt x="12087" y="25620"/>
                    <a:pt x="14176" y="26199"/>
                    <a:pt x="18902" y="26199"/>
                  </a:cubicBezTo>
                  <a:cubicBezTo>
                    <a:pt x="23627" y="26199"/>
                    <a:pt x="26648" y="26199"/>
                    <a:pt x="26841" y="25041"/>
                  </a:cubicBezTo>
                  <a:cubicBezTo>
                    <a:pt x="27034" y="23916"/>
                    <a:pt x="23980" y="21088"/>
                    <a:pt x="21730" y="18805"/>
                  </a:cubicBezTo>
                  <a:cubicBezTo>
                    <a:pt x="19448" y="16555"/>
                    <a:pt x="10769" y="2380"/>
                    <a:pt x="9998" y="1608"/>
                  </a:cubicBezTo>
                  <a:cubicBezTo>
                    <a:pt x="9534" y="1145"/>
                    <a:pt x="7280" y="1"/>
                    <a:pt x="46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288;p64"/>
            <p:cNvSpPr/>
            <p:nvPr/>
          </p:nvSpPr>
          <p:spPr>
            <a:xfrm>
              <a:off x="4431975" y="3890525"/>
              <a:ext cx="685500" cy="667825"/>
            </a:xfrm>
            <a:custGeom>
              <a:avLst/>
              <a:gdLst/>
              <a:ahLst/>
              <a:cxnLst/>
              <a:rect l="l" t="t" r="r" b="b"/>
              <a:pathLst>
                <a:path w="27420" h="26713" extrusionOk="0">
                  <a:moveTo>
                    <a:pt x="5015" y="547"/>
                  </a:moveTo>
                  <a:cubicBezTo>
                    <a:pt x="6268" y="547"/>
                    <a:pt x="7458" y="804"/>
                    <a:pt x="8390" y="1158"/>
                  </a:cubicBezTo>
                  <a:cubicBezTo>
                    <a:pt x="8840" y="1319"/>
                    <a:pt x="9226" y="1479"/>
                    <a:pt x="9547" y="1672"/>
                  </a:cubicBezTo>
                  <a:cubicBezTo>
                    <a:pt x="9836" y="1833"/>
                    <a:pt x="10061" y="1994"/>
                    <a:pt x="10126" y="2058"/>
                  </a:cubicBezTo>
                  <a:cubicBezTo>
                    <a:pt x="10158" y="2090"/>
                    <a:pt x="10254" y="2187"/>
                    <a:pt x="10351" y="2315"/>
                  </a:cubicBezTo>
                  <a:cubicBezTo>
                    <a:pt x="10736" y="2862"/>
                    <a:pt x="11508" y="4051"/>
                    <a:pt x="12504" y="5594"/>
                  </a:cubicBezTo>
                  <a:cubicBezTo>
                    <a:pt x="13983" y="7876"/>
                    <a:pt x="15912" y="10866"/>
                    <a:pt x="17680" y="13501"/>
                  </a:cubicBezTo>
                  <a:cubicBezTo>
                    <a:pt x="18548" y="14852"/>
                    <a:pt x="19383" y="16073"/>
                    <a:pt x="20123" y="17069"/>
                  </a:cubicBezTo>
                  <a:cubicBezTo>
                    <a:pt x="20830" y="18066"/>
                    <a:pt x="21441" y="18837"/>
                    <a:pt x="21858" y="19255"/>
                  </a:cubicBezTo>
                  <a:cubicBezTo>
                    <a:pt x="22951" y="20380"/>
                    <a:pt x="24237" y="21602"/>
                    <a:pt x="25234" y="22695"/>
                  </a:cubicBezTo>
                  <a:cubicBezTo>
                    <a:pt x="25716" y="23241"/>
                    <a:pt x="26166" y="23756"/>
                    <a:pt x="26455" y="24206"/>
                  </a:cubicBezTo>
                  <a:cubicBezTo>
                    <a:pt x="26744" y="24656"/>
                    <a:pt x="26905" y="25009"/>
                    <a:pt x="26905" y="25202"/>
                  </a:cubicBezTo>
                  <a:lnTo>
                    <a:pt x="26873" y="25266"/>
                  </a:lnTo>
                  <a:cubicBezTo>
                    <a:pt x="26873" y="25363"/>
                    <a:pt x="26841" y="25427"/>
                    <a:pt x="26777" y="25491"/>
                  </a:cubicBezTo>
                  <a:cubicBezTo>
                    <a:pt x="26616" y="25620"/>
                    <a:pt x="26359" y="25781"/>
                    <a:pt x="25941" y="25877"/>
                  </a:cubicBezTo>
                  <a:cubicBezTo>
                    <a:pt x="24687" y="26166"/>
                    <a:pt x="22308" y="26166"/>
                    <a:pt x="19223" y="26166"/>
                  </a:cubicBezTo>
                  <a:cubicBezTo>
                    <a:pt x="14497" y="26166"/>
                    <a:pt x="12472" y="25620"/>
                    <a:pt x="10801" y="24881"/>
                  </a:cubicBezTo>
                  <a:cubicBezTo>
                    <a:pt x="10351" y="24656"/>
                    <a:pt x="9965" y="24463"/>
                    <a:pt x="9740" y="24270"/>
                  </a:cubicBezTo>
                  <a:cubicBezTo>
                    <a:pt x="9644" y="24173"/>
                    <a:pt x="9547" y="24109"/>
                    <a:pt x="9515" y="24045"/>
                  </a:cubicBezTo>
                  <a:cubicBezTo>
                    <a:pt x="9451" y="23981"/>
                    <a:pt x="9451" y="23948"/>
                    <a:pt x="9451" y="23916"/>
                  </a:cubicBezTo>
                  <a:cubicBezTo>
                    <a:pt x="9483" y="23884"/>
                    <a:pt x="9547" y="23852"/>
                    <a:pt x="9644" y="23820"/>
                  </a:cubicBezTo>
                  <a:cubicBezTo>
                    <a:pt x="9772" y="23756"/>
                    <a:pt x="9933" y="23723"/>
                    <a:pt x="10158" y="23691"/>
                  </a:cubicBezTo>
                  <a:cubicBezTo>
                    <a:pt x="10576" y="23627"/>
                    <a:pt x="11315" y="23466"/>
                    <a:pt x="12215" y="23209"/>
                  </a:cubicBezTo>
                  <a:cubicBezTo>
                    <a:pt x="14883" y="22502"/>
                    <a:pt x="18901" y="21216"/>
                    <a:pt x="18901" y="21216"/>
                  </a:cubicBezTo>
                  <a:cubicBezTo>
                    <a:pt x="18998" y="21184"/>
                    <a:pt x="19094" y="21120"/>
                    <a:pt x="19094" y="21023"/>
                  </a:cubicBezTo>
                  <a:cubicBezTo>
                    <a:pt x="19126" y="20895"/>
                    <a:pt x="19062" y="20798"/>
                    <a:pt x="18998" y="20734"/>
                  </a:cubicBezTo>
                  <a:cubicBezTo>
                    <a:pt x="18998" y="20734"/>
                    <a:pt x="18580" y="20445"/>
                    <a:pt x="17873" y="19930"/>
                  </a:cubicBezTo>
                  <a:cubicBezTo>
                    <a:pt x="15751" y="18355"/>
                    <a:pt x="11122" y="14852"/>
                    <a:pt x="7876" y="11894"/>
                  </a:cubicBezTo>
                  <a:cubicBezTo>
                    <a:pt x="5722" y="9933"/>
                    <a:pt x="3890" y="7394"/>
                    <a:pt x="2604" y="5337"/>
                  </a:cubicBezTo>
                  <a:cubicBezTo>
                    <a:pt x="1961" y="4340"/>
                    <a:pt x="1447" y="3440"/>
                    <a:pt x="1093" y="2797"/>
                  </a:cubicBezTo>
                  <a:cubicBezTo>
                    <a:pt x="900" y="2476"/>
                    <a:pt x="772" y="2219"/>
                    <a:pt x="675" y="2026"/>
                  </a:cubicBezTo>
                  <a:cubicBezTo>
                    <a:pt x="666" y="2002"/>
                    <a:pt x="656" y="1980"/>
                    <a:pt x="647" y="1959"/>
                  </a:cubicBezTo>
                  <a:lnTo>
                    <a:pt x="647" y="1959"/>
                  </a:lnTo>
                  <a:cubicBezTo>
                    <a:pt x="2021" y="904"/>
                    <a:pt x="3562" y="547"/>
                    <a:pt x="5015" y="547"/>
                  </a:cubicBezTo>
                  <a:close/>
                  <a:moveTo>
                    <a:pt x="5015" y="1"/>
                  </a:moveTo>
                  <a:cubicBezTo>
                    <a:pt x="3408" y="1"/>
                    <a:pt x="1672" y="419"/>
                    <a:pt x="129" y="1672"/>
                  </a:cubicBezTo>
                  <a:cubicBezTo>
                    <a:pt x="32" y="1737"/>
                    <a:pt x="0" y="1865"/>
                    <a:pt x="65" y="1994"/>
                  </a:cubicBezTo>
                  <a:cubicBezTo>
                    <a:pt x="65" y="1994"/>
                    <a:pt x="3086" y="8262"/>
                    <a:pt x="7490" y="12280"/>
                  </a:cubicBezTo>
                  <a:cubicBezTo>
                    <a:pt x="11201" y="15664"/>
                    <a:pt x="16672" y="19719"/>
                    <a:pt x="18241" y="20867"/>
                  </a:cubicBezTo>
                  <a:lnTo>
                    <a:pt x="18241" y="20867"/>
                  </a:lnTo>
                  <a:cubicBezTo>
                    <a:pt x="18068" y="20922"/>
                    <a:pt x="17856" y="20987"/>
                    <a:pt x="17615" y="21055"/>
                  </a:cubicBezTo>
                  <a:cubicBezTo>
                    <a:pt x="16555" y="21377"/>
                    <a:pt x="14947" y="21891"/>
                    <a:pt x="13469" y="22309"/>
                  </a:cubicBezTo>
                  <a:cubicBezTo>
                    <a:pt x="12729" y="22502"/>
                    <a:pt x="12022" y="22727"/>
                    <a:pt x="11444" y="22856"/>
                  </a:cubicBezTo>
                  <a:cubicBezTo>
                    <a:pt x="10833" y="23016"/>
                    <a:pt x="10351" y="23113"/>
                    <a:pt x="10094" y="23145"/>
                  </a:cubicBezTo>
                  <a:cubicBezTo>
                    <a:pt x="9772" y="23209"/>
                    <a:pt x="9515" y="23273"/>
                    <a:pt x="9290" y="23370"/>
                  </a:cubicBezTo>
                  <a:cubicBezTo>
                    <a:pt x="9194" y="23434"/>
                    <a:pt x="9097" y="23498"/>
                    <a:pt x="9033" y="23595"/>
                  </a:cubicBezTo>
                  <a:cubicBezTo>
                    <a:pt x="8969" y="23691"/>
                    <a:pt x="8936" y="23820"/>
                    <a:pt x="8936" y="23916"/>
                  </a:cubicBezTo>
                  <a:cubicBezTo>
                    <a:pt x="8936" y="24077"/>
                    <a:pt x="9001" y="24238"/>
                    <a:pt x="9065" y="24334"/>
                  </a:cubicBezTo>
                  <a:cubicBezTo>
                    <a:pt x="9322" y="24720"/>
                    <a:pt x="9836" y="25041"/>
                    <a:pt x="10608" y="25363"/>
                  </a:cubicBezTo>
                  <a:cubicBezTo>
                    <a:pt x="12344" y="26134"/>
                    <a:pt x="14465" y="26713"/>
                    <a:pt x="19223" y="26713"/>
                  </a:cubicBezTo>
                  <a:cubicBezTo>
                    <a:pt x="21569" y="26713"/>
                    <a:pt x="23530" y="26713"/>
                    <a:pt x="24912" y="26584"/>
                  </a:cubicBezTo>
                  <a:cubicBezTo>
                    <a:pt x="25619" y="26488"/>
                    <a:pt x="26166" y="26391"/>
                    <a:pt x="26584" y="26231"/>
                  </a:cubicBezTo>
                  <a:cubicBezTo>
                    <a:pt x="26809" y="26134"/>
                    <a:pt x="27002" y="26006"/>
                    <a:pt x="27130" y="25877"/>
                  </a:cubicBezTo>
                  <a:cubicBezTo>
                    <a:pt x="27291" y="25749"/>
                    <a:pt x="27387" y="25556"/>
                    <a:pt x="27419" y="25363"/>
                  </a:cubicBezTo>
                  <a:cubicBezTo>
                    <a:pt x="27419" y="25298"/>
                    <a:pt x="27419" y="25266"/>
                    <a:pt x="27419" y="25202"/>
                  </a:cubicBezTo>
                  <a:cubicBezTo>
                    <a:pt x="27419" y="24784"/>
                    <a:pt x="27194" y="24398"/>
                    <a:pt x="26905" y="23916"/>
                  </a:cubicBezTo>
                  <a:cubicBezTo>
                    <a:pt x="25941" y="22470"/>
                    <a:pt x="23884" y="20541"/>
                    <a:pt x="22244" y="18870"/>
                  </a:cubicBezTo>
                  <a:cubicBezTo>
                    <a:pt x="21698" y="18355"/>
                    <a:pt x="20733" y="17037"/>
                    <a:pt x="19576" y="15398"/>
                  </a:cubicBezTo>
                  <a:cubicBezTo>
                    <a:pt x="17873" y="12891"/>
                    <a:pt x="15751" y="9612"/>
                    <a:pt x="13983" y="6912"/>
                  </a:cubicBezTo>
                  <a:cubicBezTo>
                    <a:pt x="13115" y="5530"/>
                    <a:pt x="12312" y="4308"/>
                    <a:pt x="11733" y="3408"/>
                  </a:cubicBezTo>
                  <a:cubicBezTo>
                    <a:pt x="11412" y="2926"/>
                    <a:pt x="11154" y="2572"/>
                    <a:pt x="10961" y="2283"/>
                  </a:cubicBezTo>
                  <a:cubicBezTo>
                    <a:pt x="10865" y="2122"/>
                    <a:pt x="10769" y="1994"/>
                    <a:pt x="10704" y="1897"/>
                  </a:cubicBezTo>
                  <a:cubicBezTo>
                    <a:pt x="10640" y="1801"/>
                    <a:pt x="10576" y="1737"/>
                    <a:pt x="10511" y="1672"/>
                  </a:cubicBezTo>
                  <a:cubicBezTo>
                    <a:pt x="10351" y="1544"/>
                    <a:pt x="10126" y="1383"/>
                    <a:pt x="9804" y="1190"/>
                  </a:cubicBezTo>
                  <a:cubicBezTo>
                    <a:pt x="8808" y="644"/>
                    <a:pt x="7008" y="1"/>
                    <a:pt x="5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289;p64"/>
            <p:cNvSpPr/>
            <p:nvPr/>
          </p:nvSpPr>
          <p:spPr>
            <a:xfrm>
              <a:off x="4647325" y="4419300"/>
              <a:ext cx="466125" cy="132625"/>
            </a:xfrm>
            <a:custGeom>
              <a:avLst/>
              <a:gdLst/>
              <a:ahLst/>
              <a:cxnLst/>
              <a:rect l="l" t="t" r="r" b="b"/>
              <a:pathLst>
                <a:path w="18645" h="5305" extrusionOk="0">
                  <a:moveTo>
                    <a:pt x="9612" y="1"/>
                  </a:moveTo>
                  <a:cubicBezTo>
                    <a:pt x="7844" y="547"/>
                    <a:pt x="2765" y="2122"/>
                    <a:pt x="1512" y="2283"/>
                  </a:cubicBezTo>
                  <a:cubicBezTo>
                    <a:pt x="1" y="2476"/>
                    <a:pt x="387" y="3215"/>
                    <a:pt x="2090" y="3987"/>
                  </a:cubicBezTo>
                  <a:cubicBezTo>
                    <a:pt x="3794" y="4726"/>
                    <a:pt x="5883" y="5305"/>
                    <a:pt x="10609" y="5305"/>
                  </a:cubicBezTo>
                  <a:cubicBezTo>
                    <a:pt x="15334" y="5305"/>
                    <a:pt x="18355" y="5305"/>
                    <a:pt x="18548" y="4147"/>
                  </a:cubicBezTo>
                  <a:cubicBezTo>
                    <a:pt x="18645" y="3569"/>
                    <a:pt x="17809" y="2476"/>
                    <a:pt x="16684" y="1222"/>
                  </a:cubicBezTo>
                  <a:cubicBezTo>
                    <a:pt x="15020" y="2824"/>
                    <a:pt x="13114" y="3107"/>
                    <a:pt x="11975" y="3107"/>
                  </a:cubicBezTo>
                  <a:cubicBezTo>
                    <a:pt x="11355" y="3107"/>
                    <a:pt x="10962" y="3022"/>
                    <a:pt x="10962" y="3022"/>
                  </a:cubicBezTo>
                  <a:lnTo>
                    <a:pt x="96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290;p64"/>
            <p:cNvSpPr/>
            <p:nvPr/>
          </p:nvSpPr>
          <p:spPr>
            <a:xfrm>
              <a:off x="4655375" y="4412675"/>
              <a:ext cx="462100" cy="145675"/>
            </a:xfrm>
            <a:custGeom>
              <a:avLst/>
              <a:gdLst/>
              <a:ahLst/>
              <a:cxnLst/>
              <a:rect l="l" t="t" r="r" b="b"/>
              <a:pathLst>
                <a:path w="18484" h="5827" extrusionOk="0">
                  <a:moveTo>
                    <a:pt x="9155" y="595"/>
                  </a:moveTo>
                  <a:lnTo>
                    <a:pt x="10415" y="3416"/>
                  </a:lnTo>
                  <a:cubicBezTo>
                    <a:pt x="10447" y="3480"/>
                    <a:pt x="10512" y="3545"/>
                    <a:pt x="10608" y="3545"/>
                  </a:cubicBezTo>
                  <a:cubicBezTo>
                    <a:pt x="10608" y="3545"/>
                    <a:pt x="11026" y="3641"/>
                    <a:pt x="11669" y="3641"/>
                  </a:cubicBezTo>
                  <a:cubicBezTo>
                    <a:pt x="12811" y="3641"/>
                    <a:pt x="14665" y="3374"/>
                    <a:pt x="16348" y="1872"/>
                  </a:cubicBezTo>
                  <a:lnTo>
                    <a:pt x="16348" y="1872"/>
                  </a:lnTo>
                  <a:cubicBezTo>
                    <a:pt x="16814" y="2379"/>
                    <a:pt x="17201" y="2855"/>
                    <a:pt x="17487" y="3255"/>
                  </a:cubicBezTo>
                  <a:cubicBezTo>
                    <a:pt x="17808" y="3737"/>
                    <a:pt x="17969" y="4123"/>
                    <a:pt x="17969" y="4316"/>
                  </a:cubicBezTo>
                  <a:lnTo>
                    <a:pt x="17937" y="4380"/>
                  </a:lnTo>
                  <a:cubicBezTo>
                    <a:pt x="17937" y="4477"/>
                    <a:pt x="17905" y="4541"/>
                    <a:pt x="17841" y="4605"/>
                  </a:cubicBezTo>
                  <a:cubicBezTo>
                    <a:pt x="17680" y="4734"/>
                    <a:pt x="17423" y="4895"/>
                    <a:pt x="17005" y="4991"/>
                  </a:cubicBezTo>
                  <a:cubicBezTo>
                    <a:pt x="15751" y="5280"/>
                    <a:pt x="13372" y="5280"/>
                    <a:pt x="10287" y="5280"/>
                  </a:cubicBezTo>
                  <a:cubicBezTo>
                    <a:pt x="5561" y="5280"/>
                    <a:pt x="3536" y="4734"/>
                    <a:pt x="1865" y="3995"/>
                  </a:cubicBezTo>
                  <a:cubicBezTo>
                    <a:pt x="1415" y="3770"/>
                    <a:pt x="1029" y="3577"/>
                    <a:pt x="804" y="3384"/>
                  </a:cubicBezTo>
                  <a:cubicBezTo>
                    <a:pt x="708" y="3287"/>
                    <a:pt x="611" y="3223"/>
                    <a:pt x="579" y="3159"/>
                  </a:cubicBezTo>
                  <a:cubicBezTo>
                    <a:pt x="515" y="3095"/>
                    <a:pt x="515" y="3062"/>
                    <a:pt x="515" y="3030"/>
                  </a:cubicBezTo>
                  <a:cubicBezTo>
                    <a:pt x="547" y="2998"/>
                    <a:pt x="611" y="2966"/>
                    <a:pt x="708" y="2934"/>
                  </a:cubicBezTo>
                  <a:cubicBezTo>
                    <a:pt x="836" y="2870"/>
                    <a:pt x="997" y="2837"/>
                    <a:pt x="1222" y="2805"/>
                  </a:cubicBezTo>
                  <a:cubicBezTo>
                    <a:pt x="1575" y="2773"/>
                    <a:pt x="2122" y="2645"/>
                    <a:pt x="2797" y="2452"/>
                  </a:cubicBezTo>
                  <a:cubicBezTo>
                    <a:pt x="4744" y="1934"/>
                    <a:pt x="7699" y="1043"/>
                    <a:pt x="9155" y="595"/>
                  </a:cubicBezTo>
                  <a:close/>
                  <a:moveTo>
                    <a:pt x="9292" y="0"/>
                  </a:moveTo>
                  <a:cubicBezTo>
                    <a:pt x="9270" y="0"/>
                    <a:pt x="9248" y="3"/>
                    <a:pt x="9226" y="9"/>
                  </a:cubicBezTo>
                  <a:cubicBezTo>
                    <a:pt x="8326" y="298"/>
                    <a:pt x="6622" y="812"/>
                    <a:pt x="4983" y="1294"/>
                  </a:cubicBezTo>
                  <a:cubicBezTo>
                    <a:pt x="4147" y="1519"/>
                    <a:pt x="3343" y="1744"/>
                    <a:pt x="2668" y="1937"/>
                  </a:cubicBezTo>
                  <a:cubicBezTo>
                    <a:pt x="1993" y="2098"/>
                    <a:pt x="1447" y="2227"/>
                    <a:pt x="1158" y="2259"/>
                  </a:cubicBezTo>
                  <a:cubicBezTo>
                    <a:pt x="836" y="2323"/>
                    <a:pt x="547" y="2387"/>
                    <a:pt x="354" y="2484"/>
                  </a:cubicBezTo>
                  <a:cubicBezTo>
                    <a:pt x="258" y="2548"/>
                    <a:pt x="161" y="2612"/>
                    <a:pt x="97" y="2709"/>
                  </a:cubicBezTo>
                  <a:cubicBezTo>
                    <a:pt x="33" y="2805"/>
                    <a:pt x="0" y="2934"/>
                    <a:pt x="0" y="3030"/>
                  </a:cubicBezTo>
                  <a:cubicBezTo>
                    <a:pt x="0" y="3191"/>
                    <a:pt x="65" y="3352"/>
                    <a:pt x="129" y="3448"/>
                  </a:cubicBezTo>
                  <a:cubicBezTo>
                    <a:pt x="386" y="3834"/>
                    <a:pt x="900" y="4155"/>
                    <a:pt x="1672" y="4477"/>
                  </a:cubicBezTo>
                  <a:cubicBezTo>
                    <a:pt x="3408" y="5248"/>
                    <a:pt x="5529" y="5827"/>
                    <a:pt x="10287" y="5827"/>
                  </a:cubicBezTo>
                  <a:cubicBezTo>
                    <a:pt x="12633" y="5827"/>
                    <a:pt x="14594" y="5827"/>
                    <a:pt x="15976" y="5698"/>
                  </a:cubicBezTo>
                  <a:cubicBezTo>
                    <a:pt x="16683" y="5602"/>
                    <a:pt x="17230" y="5505"/>
                    <a:pt x="17648" y="5345"/>
                  </a:cubicBezTo>
                  <a:cubicBezTo>
                    <a:pt x="17873" y="5248"/>
                    <a:pt x="18066" y="5120"/>
                    <a:pt x="18194" y="4991"/>
                  </a:cubicBezTo>
                  <a:cubicBezTo>
                    <a:pt x="18355" y="4863"/>
                    <a:pt x="18451" y="4670"/>
                    <a:pt x="18483" y="4477"/>
                  </a:cubicBezTo>
                  <a:cubicBezTo>
                    <a:pt x="18483" y="4412"/>
                    <a:pt x="18483" y="4380"/>
                    <a:pt x="18483" y="4316"/>
                  </a:cubicBezTo>
                  <a:cubicBezTo>
                    <a:pt x="18483" y="3898"/>
                    <a:pt x="18258" y="3448"/>
                    <a:pt x="17905" y="2966"/>
                  </a:cubicBezTo>
                  <a:cubicBezTo>
                    <a:pt x="17583" y="2452"/>
                    <a:pt x="17101" y="1905"/>
                    <a:pt x="16555" y="1327"/>
                  </a:cubicBezTo>
                  <a:cubicBezTo>
                    <a:pt x="16523" y="1262"/>
                    <a:pt x="16458" y="1230"/>
                    <a:pt x="16394" y="1230"/>
                  </a:cubicBezTo>
                  <a:cubicBezTo>
                    <a:pt x="16298" y="1230"/>
                    <a:pt x="16233" y="1262"/>
                    <a:pt x="16169" y="1294"/>
                  </a:cubicBezTo>
                  <a:cubicBezTo>
                    <a:pt x="14594" y="2837"/>
                    <a:pt x="12762" y="3095"/>
                    <a:pt x="11669" y="3127"/>
                  </a:cubicBezTo>
                  <a:cubicBezTo>
                    <a:pt x="11380" y="3127"/>
                    <a:pt x="11122" y="3095"/>
                    <a:pt x="10962" y="3062"/>
                  </a:cubicBezTo>
                  <a:cubicBezTo>
                    <a:pt x="10912" y="3062"/>
                    <a:pt x="10871" y="3062"/>
                    <a:pt x="10838" y="3058"/>
                  </a:cubicBezTo>
                  <a:lnTo>
                    <a:pt x="10838" y="3058"/>
                  </a:lnTo>
                  <a:lnTo>
                    <a:pt x="9547" y="169"/>
                  </a:lnTo>
                  <a:cubicBezTo>
                    <a:pt x="9494" y="63"/>
                    <a:pt x="9397" y="0"/>
                    <a:pt x="9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291;p64"/>
            <p:cNvSpPr/>
            <p:nvPr/>
          </p:nvSpPr>
          <p:spPr>
            <a:xfrm>
              <a:off x="1932200" y="3946775"/>
              <a:ext cx="1003475" cy="650250"/>
            </a:xfrm>
            <a:custGeom>
              <a:avLst/>
              <a:gdLst/>
              <a:ahLst/>
              <a:cxnLst/>
              <a:rect l="l" t="t" r="r" b="b"/>
              <a:pathLst>
                <a:path w="40139" h="26010" extrusionOk="0">
                  <a:moveTo>
                    <a:pt x="3365" y="1"/>
                  </a:moveTo>
                  <a:cubicBezTo>
                    <a:pt x="3365" y="1"/>
                    <a:pt x="2240" y="1"/>
                    <a:pt x="2401" y="2283"/>
                  </a:cubicBezTo>
                  <a:cubicBezTo>
                    <a:pt x="2401" y="2283"/>
                    <a:pt x="5069" y="7201"/>
                    <a:pt x="4876" y="8873"/>
                  </a:cubicBezTo>
                  <a:cubicBezTo>
                    <a:pt x="4715" y="10287"/>
                    <a:pt x="1404" y="20863"/>
                    <a:pt x="215" y="24720"/>
                  </a:cubicBezTo>
                  <a:cubicBezTo>
                    <a:pt x="1" y="25333"/>
                    <a:pt x="487" y="25946"/>
                    <a:pt x="1118" y="25946"/>
                  </a:cubicBezTo>
                  <a:cubicBezTo>
                    <a:pt x="1149" y="25946"/>
                    <a:pt x="1180" y="25944"/>
                    <a:pt x="1212" y="25941"/>
                  </a:cubicBezTo>
                  <a:cubicBezTo>
                    <a:pt x="1597" y="25909"/>
                    <a:pt x="1919" y="25652"/>
                    <a:pt x="2047" y="25299"/>
                  </a:cubicBezTo>
                  <a:lnTo>
                    <a:pt x="7319" y="9066"/>
                  </a:lnTo>
                  <a:cubicBezTo>
                    <a:pt x="7319" y="9066"/>
                    <a:pt x="8283" y="7941"/>
                    <a:pt x="11305" y="7362"/>
                  </a:cubicBezTo>
                  <a:cubicBezTo>
                    <a:pt x="13619" y="6944"/>
                    <a:pt x="25127" y="6398"/>
                    <a:pt x="30399" y="6173"/>
                  </a:cubicBezTo>
                  <a:cubicBezTo>
                    <a:pt x="30461" y="6170"/>
                    <a:pt x="30524" y="6168"/>
                    <a:pt x="30586" y="6168"/>
                  </a:cubicBezTo>
                  <a:cubicBezTo>
                    <a:pt x="32532" y="6168"/>
                    <a:pt x="34197" y="7617"/>
                    <a:pt x="34352" y="9580"/>
                  </a:cubicBezTo>
                  <a:lnTo>
                    <a:pt x="34352" y="9644"/>
                  </a:lnTo>
                  <a:cubicBezTo>
                    <a:pt x="34513" y="11830"/>
                    <a:pt x="38113" y="23113"/>
                    <a:pt x="38917" y="25588"/>
                  </a:cubicBezTo>
                  <a:cubicBezTo>
                    <a:pt x="39005" y="25853"/>
                    <a:pt x="39255" y="26010"/>
                    <a:pt x="39519" y="26010"/>
                  </a:cubicBezTo>
                  <a:cubicBezTo>
                    <a:pt x="39543" y="26010"/>
                    <a:pt x="39568" y="26008"/>
                    <a:pt x="39592" y="26006"/>
                  </a:cubicBezTo>
                  <a:cubicBezTo>
                    <a:pt x="39946" y="25941"/>
                    <a:pt x="40138" y="25620"/>
                    <a:pt x="40074" y="25299"/>
                  </a:cubicBezTo>
                  <a:cubicBezTo>
                    <a:pt x="39431" y="22373"/>
                    <a:pt x="36667" y="9741"/>
                    <a:pt x="35670" y="3408"/>
                  </a:cubicBezTo>
                  <a:cubicBezTo>
                    <a:pt x="35670" y="3408"/>
                    <a:pt x="27881" y="3771"/>
                    <a:pt x="20919" y="3771"/>
                  </a:cubicBezTo>
                  <a:cubicBezTo>
                    <a:pt x="16718" y="3771"/>
                    <a:pt x="12818" y="3639"/>
                    <a:pt x="11112" y="3215"/>
                  </a:cubicBezTo>
                  <a:cubicBezTo>
                    <a:pt x="6580" y="2090"/>
                    <a:pt x="3365" y="1"/>
                    <a:pt x="3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292;p64"/>
            <p:cNvSpPr/>
            <p:nvPr/>
          </p:nvSpPr>
          <p:spPr>
            <a:xfrm>
              <a:off x="1929525" y="3940350"/>
              <a:ext cx="1011775" cy="663000"/>
            </a:xfrm>
            <a:custGeom>
              <a:avLst/>
              <a:gdLst/>
              <a:ahLst/>
              <a:cxnLst/>
              <a:rect l="l" t="t" r="r" b="b"/>
              <a:pathLst>
                <a:path w="40471" h="26520" extrusionOk="0">
                  <a:moveTo>
                    <a:pt x="3416" y="543"/>
                  </a:moveTo>
                  <a:cubicBezTo>
                    <a:pt x="4004" y="894"/>
                    <a:pt x="7020" y="2689"/>
                    <a:pt x="11155" y="3729"/>
                  </a:cubicBezTo>
                  <a:cubicBezTo>
                    <a:pt x="12023" y="3954"/>
                    <a:pt x="13437" y="4083"/>
                    <a:pt x="15141" y="4180"/>
                  </a:cubicBezTo>
                  <a:cubicBezTo>
                    <a:pt x="16876" y="4276"/>
                    <a:pt x="18869" y="4308"/>
                    <a:pt x="20991" y="4308"/>
                  </a:cubicBezTo>
                  <a:cubicBezTo>
                    <a:pt x="27230" y="4308"/>
                    <a:pt x="34164" y="3999"/>
                    <a:pt x="35558" y="3934"/>
                  </a:cubicBezTo>
                  <a:lnTo>
                    <a:pt x="35558" y="3934"/>
                  </a:lnTo>
                  <a:cubicBezTo>
                    <a:pt x="36584" y="10340"/>
                    <a:pt x="39289" y="22699"/>
                    <a:pt x="39924" y="25588"/>
                  </a:cubicBezTo>
                  <a:lnTo>
                    <a:pt x="39924" y="25684"/>
                  </a:lnTo>
                  <a:cubicBezTo>
                    <a:pt x="39924" y="25813"/>
                    <a:pt x="39828" y="25973"/>
                    <a:pt x="39667" y="26006"/>
                  </a:cubicBezTo>
                  <a:lnTo>
                    <a:pt x="39603" y="26006"/>
                  </a:lnTo>
                  <a:cubicBezTo>
                    <a:pt x="39442" y="26006"/>
                    <a:pt x="39345" y="25909"/>
                    <a:pt x="39281" y="25781"/>
                  </a:cubicBezTo>
                  <a:cubicBezTo>
                    <a:pt x="38895" y="24527"/>
                    <a:pt x="37770" y="21088"/>
                    <a:pt x="36774" y="17680"/>
                  </a:cubicBezTo>
                  <a:cubicBezTo>
                    <a:pt x="36260" y="15977"/>
                    <a:pt x="35777" y="14305"/>
                    <a:pt x="35392" y="12891"/>
                  </a:cubicBezTo>
                  <a:cubicBezTo>
                    <a:pt x="35006" y="11508"/>
                    <a:pt x="34781" y="10383"/>
                    <a:pt x="34717" y="9869"/>
                  </a:cubicBezTo>
                  <a:lnTo>
                    <a:pt x="34717" y="9805"/>
                  </a:lnTo>
                  <a:cubicBezTo>
                    <a:pt x="34556" y="7715"/>
                    <a:pt x="32756" y="6140"/>
                    <a:pt x="30666" y="6140"/>
                  </a:cubicBezTo>
                  <a:lnTo>
                    <a:pt x="30506" y="6140"/>
                  </a:lnTo>
                  <a:cubicBezTo>
                    <a:pt x="27870" y="6269"/>
                    <a:pt x="23659" y="6462"/>
                    <a:pt x="19834" y="6687"/>
                  </a:cubicBezTo>
                  <a:cubicBezTo>
                    <a:pt x="17905" y="6783"/>
                    <a:pt x="16105" y="6912"/>
                    <a:pt x="14594" y="7040"/>
                  </a:cubicBezTo>
                  <a:cubicBezTo>
                    <a:pt x="13116" y="7137"/>
                    <a:pt x="11958" y="7265"/>
                    <a:pt x="11348" y="7362"/>
                  </a:cubicBezTo>
                  <a:cubicBezTo>
                    <a:pt x="8262" y="7940"/>
                    <a:pt x="7265" y="9130"/>
                    <a:pt x="7233" y="9162"/>
                  </a:cubicBezTo>
                  <a:lnTo>
                    <a:pt x="7169" y="9258"/>
                  </a:lnTo>
                  <a:lnTo>
                    <a:pt x="1897" y="25459"/>
                  </a:lnTo>
                  <a:cubicBezTo>
                    <a:pt x="1801" y="25716"/>
                    <a:pt x="1576" y="25909"/>
                    <a:pt x="1286" y="25941"/>
                  </a:cubicBezTo>
                  <a:lnTo>
                    <a:pt x="1222" y="25941"/>
                  </a:lnTo>
                  <a:cubicBezTo>
                    <a:pt x="1029" y="25941"/>
                    <a:pt x="869" y="25877"/>
                    <a:pt x="740" y="25748"/>
                  </a:cubicBezTo>
                  <a:cubicBezTo>
                    <a:pt x="611" y="25620"/>
                    <a:pt x="515" y="25427"/>
                    <a:pt x="515" y="25266"/>
                  </a:cubicBezTo>
                  <a:cubicBezTo>
                    <a:pt x="547" y="25202"/>
                    <a:pt x="547" y="25106"/>
                    <a:pt x="579" y="25041"/>
                  </a:cubicBezTo>
                  <a:cubicBezTo>
                    <a:pt x="1158" y="23113"/>
                    <a:pt x="2283" y="19512"/>
                    <a:pt x="3279" y="16202"/>
                  </a:cubicBezTo>
                  <a:cubicBezTo>
                    <a:pt x="3794" y="14562"/>
                    <a:pt x="4244" y="12987"/>
                    <a:pt x="4597" y="11733"/>
                  </a:cubicBezTo>
                  <a:cubicBezTo>
                    <a:pt x="4790" y="11123"/>
                    <a:pt x="4919" y="10576"/>
                    <a:pt x="5047" y="10126"/>
                  </a:cubicBezTo>
                  <a:cubicBezTo>
                    <a:pt x="5144" y="9708"/>
                    <a:pt x="5208" y="9387"/>
                    <a:pt x="5240" y="9162"/>
                  </a:cubicBezTo>
                  <a:cubicBezTo>
                    <a:pt x="5240" y="9098"/>
                    <a:pt x="5240" y="9033"/>
                    <a:pt x="5240" y="8969"/>
                  </a:cubicBezTo>
                  <a:cubicBezTo>
                    <a:pt x="5240" y="8423"/>
                    <a:pt x="5079" y="7780"/>
                    <a:pt x="4854" y="7073"/>
                  </a:cubicBezTo>
                  <a:cubicBezTo>
                    <a:pt x="4200" y="5140"/>
                    <a:pt x="2969" y="2794"/>
                    <a:pt x="2788" y="2454"/>
                  </a:cubicBezTo>
                  <a:lnTo>
                    <a:pt x="2788" y="2454"/>
                  </a:lnTo>
                  <a:cubicBezTo>
                    <a:pt x="2765" y="2311"/>
                    <a:pt x="2765" y="2172"/>
                    <a:pt x="2765" y="2058"/>
                  </a:cubicBezTo>
                  <a:cubicBezTo>
                    <a:pt x="2765" y="1190"/>
                    <a:pt x="2990" y="836"/>
                    <a:pt x="3151" y="676"/>
                  </a:cubicBezTo>
                  <a:cubicBezTo>
                    <a:pt x="3247" y="611"/>
                    <a:pt x="3344" y="547"/>
                    <a:pt x="3408" y="547"/>
                  </a:cubicBezTo>
                  <a:lnTo>
                    <a:pt x="3416" y="543"/>
                  </a:lnTo>
                  <a:close/>
                  <a:moveTo>
                    <a:pt x="3472" y="1"/>
                  </a:moveTo>
                  <a:cubicBezTo>
                    <a:pt x="3440" y="1"/>
                    <a:pt x="3119" y="1"/>
                    <a:pt x="2797" y="290"/>
                  </a:cubicBezTo>
                  <a:cubicBezTo>
                    <a:pt x="2476" y="579"/>
                    <a:pt x="2219" y="1094"/>
                    <a:pt x="2219" y="2058"/>
                  </a:cubicBezTo>
                  <a:cubicBezTo>
                    <a:pt x="2219" y="2187"/>
                    <a:pt x="2251" y="2379"/>
                    <a:pt x="2251" y="2540"/>
                  </a:cubicBezTo>
                  <a:lnTo>
                    <a:pt x="2283" y="2669"/>
                  </a:lnTo>
                  <a:cubicBezTo>
                    <a:pt x="2283" y="2669"/>
                    <a:pt x="2315" y="2733"/>
                    <a:pt x="2379" y="2862"/>
                  </a:cubicBezTo>
                  <a:cubicBezTo>
                    <a:pt x="2636" y="3312"/>
                    <a:pt x="3215" y="4437"/>
                    <a:pt x="3729" y="5690"/>
                  </a:cubicBezTo>
                  <a:cubicBezTo>
                    <a:pt x="3987" y="6301"/>
                    <a:pt x="4244" y="6944"/>
                    <a:pt x="4437" y="7523"/>
                  </a:cubicBezTo>
                  <a:cubicBezTo>
                    <a:pt x="4597" y="8069"/>
                    <a:pt x="4726" y="8615"/>
                    <a:pt x="4726" y="8969"/>
                  </a:cubicBezTo>
                  <a:cubicBezTo>
                    <a:pt x="4726" y="9001"/>
                    <a:pt x="4726" y="9065"/>
                    <a:pt x="4726" y="9130"/>
                  </a:cubicBezTo>
                  <a:cubicBezTo>
                    <a:pt x="4694" y="9258"/>
                    <a:pt x="4629" y="9580"/>
                    <a:pt x="4533" y="9998"/>
                  </a:cubicBezTo>
                  <a:cubicBezTo>
                    <a:pt x="3762" y="12987"/>
                    <a:pt x="1094" y="21538"/>
                    <a:pt x="65" y="24881"/>
                  </a:cubicBezTo>
                  <a:cubicBezTo>
                    <a:pt x="1" y="25009"/>
                    <a:pt x="1" y="25138"/>
                    <a:pt x="1" y="25266"/>
                  </a:cubicBezTo>
                  <a:cubicBezTo>
                    <a:pt x="1" y="25909"/>
                    <a:pt x="547" y="26488"/>
                    <a:pt x="1222" y="26488"/>
                  </a:cubicBezTo>
                  <a:lnTo>
                    <a:pt x="1351" y="26488"/>
                  </a:lnTo>
                  <a:cubicBezTo>
                    <a:pt x="1833" y="26424"/>
                    <a:pt x="2251" y="26102"/>
                    <a:pt x="2411" y="25620"/>
                  </a:cubicBezTo>
                  <a:lnTo>
                    <a:pt x="7654" y="9510"/>
                  </a:lnTo>
                  <a:lnTo>
                    <a:pt x="7654" y="9510"/>
                  </a:lnTo>
                  <a:cubicBezTo>
                    <a:pt x="7710" y="9419"/>
                    <a:pt x="8671" y="8407"/>
                    <a:pt x="11444" y="7908"/>
                  </a:cubicBezTo>
                  <a:cubicBezTo>
                    <a:pt x="12023" y="7780"/>
                    <a:pt x="13148" y="7683"/>
                    <a:pt x="14658" y="7555"/>
                  </a:cubicBezTo>
                  <a:cubicBezTo>
                    <a:pt x="19094" y="7201"/>
                    <a:pt x="26584" y="6848"/>
                    <a:pt x="30538" y="6687"/>
                  </a:cubicBezTo>
                  <a:lnTo>
                    <a:pt x="30666" y="6687"/>
                  </a:lnTo>
                  <a:cubicBezTo>
                    <a:pt x="32499" y="6687"/>
                    <a:pt x="34042" y="8037"/>
                    <a:pt x="34202" y="9837"/>
                  </a:cubicBezTo>
                  <a:lnTo>
                    <a:pt x="34202" y="9933"/>
                  </a:lnTo>
                  <a:cubicBezTo>
                    <a:pt x="34234" y="10512"/>
                    <a:pt x="34492" y="11605"/>
                    <a:pt x="34877" y="13019"/>
                  </a:cubicBezTo>
                  <a:cubicBezTo>
                    <a:pt x="36002" y="17262"/>
                    <a:pt x="38188" y="24077"/>
                    <a:pt x="38767" y="25941"/>
                  </a:cubicBezTo>
                  <a:cubicBezTo>
                    <a:pt x="38895" y="26295"/>
                    <a:pt x="39217" y="26520"/>
                    <a:pt x="39603" y="26520"/>
                  </a:cubicBezTo>
                  <a:lnTo>
                    <a:pt x="39731" y="26520"/>
                  </a:lnTo>
                  <a:cubicBezTo>
                    <a:pt x="40181" y="26456"/>
                    <a:pt x="40470" y="26102"/>
                    <a:pt x="40470" y="25684"/>
                  </a:cubicBezTo>
                  <a:cubicBezTo>
                    <a:pt x="40470" y="25620"/>
                    <a:pt x="40470" y="25556"/>
                    <a:pt x="40438" y="25491"/>
                  </a:cubicBezTo>
                  <a:cubicBezTo>
                    <a:pt x="39795" y="22566"/>
                    <a:pt x="37031" y="9933"/>
                    <a:pt x="36067" y="3633"/>
                  </a:cubicBezTo>
                  <a:cubicBezTo>
                    <a:pt x="36039" y="3493"/>
                    <a:pt x="35938" y="3402"/>
                    <a:pt x="35827" y="3402"/>
                  </a:cubicBezTo>
                  <a:cubicBezTo>
                    <a:pt x="35811" y="3402"/>
                    <a:pt x="35794" y="3404"/>
                    <a:pt x="35777" y="3408"/>
                  </a:cubicBezTo>
                  <a:cubicBezTo>
                    <a:pt x="35777" y="3408"/>
                    <a:pt x="35295" y="3408"/>
                    <a:pt x="34427" y="3440"/>
                  </a:cubicBezTo>
                  <a:cubicBezTo>
                    <a:pt x="31920" y="3569"/>
                    <a:pt x="26198" y="3762"/>
                    <a:pt x="20991" y="3762"/>
                  </a:cubicBezTo>
                  <a:cubicBezTo>
                    <a:pt x="18902" y="3762"/>
                    <a:pt x="16876" y="3729"/>
                    <a:pt x="15173" y="3633"/>
                  </a:cubicBezTo>
                  <a:cubicBezTo>
                    <a:pt x="13469" y="3569"/>
                    <a:pt x="12087" y="3408"/>
                    <a:pt x="11283" y="3215"/>
                  </a:cubicBezTo>
                  <a:cubicBezTo>
                    <a:pt x="9033" y="2637"/>
                    <a:pt x="7105" y="1865"/>
                    <a:pt x="5754" y="1190"/>
                  </a:cubicBezTo>
                  <a:cubicBezTo>
                    <a:pt x="5079" y="869"/>
                    <a:pt x="4533" y="579"/>
                    <a:pt x="4179" y="354"/>
                  </a:cubicBezTo>
                  <a:cubicBezTo>
                    <a:pt x="3987" y="258"/>
                    <a:pt x="3858" y="194"/>
                    <a:pt x="3762" y="129"/>
                  </a:cubicBezTo>
                  <a:cubicBezTo>
                    <a:pt x="3665" y="65"/>
                    <a:pt x="3601" y="33"/>
                    <a:pt x="3601" y="33"/>
                  </a:cubicBezTo>
                  <a:cubicBezTo>
                    <a:pt x="3569" y="1"/>
                    <a:pt x="3504" y="1"/>
                    <a:pt x="3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293;p64"/>
            <p:cNvSpPr/>
            <p:nvPr/>
          </p:nvSpPr>
          <p:spPr>
            <a:xfrm>
              <a:off x="1780050" y="3140675"/>
              <a:ext cx="339950" cy="886500"/>
            </a:xfrm>
            <a:custGeom>
              <a:avLst/>
              <a:gdLst/>
              <a:ahLst/>
              <a:cxnLst/>
              <a:rect l="l" t="t" r="r" b="b"/>
              <a:pathLst>
                <a:path w="13598" h="35460" extrusionOk="0">
                  <a:moveTo>
                    <a:pt x="7831" y="0"/>
                  </a:moveTo>
                  <a:cubicBezTo>
                    <a:pt x="7212" y="0"/>
                    <a:pt x="6783" y="1258"/>
                    <a:pt x="6783" y="1258"/>
                  </a:cubicBezTo>
                  <a:cubicBezTo>
                    <a:pt x="6783" y="1258"/>
                    <a:pt x="1" y="22602"/>
                    <a:pt x="1126" y="26395"/>
                  </a:cubicBezTo>
                  <a:cubicBezTo>
                    <a:pt x="2251" y="30155"/>
                    <a:pt x="7748" y="35459"/>
                    <a:pt x="9837" y="35459"/>
                  </a:cubicBezTo>
                  <a:cubicBezTo>
                    <a:pt x="11894" y="35459"/>
                    <a:pt x="13598" y="14662"/>
                    <a:pt x="13598" y="12765"/>
                  </a:cubicBezTo>
                  <a:cubicBezTo>
                    <a:pt x="13598" y="10901"/>
                    <a:pt x="9998" y="4086"/>
                    <a:pt x="8873" y="1258"/>
                  </a:cubicBezTo>
                  <a:cubicBezTo>
                    <a:pt x="8498" y="315"/>
                    <a:pt x="8140" y="0"/>
                    <a:pt x="7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294;p64"/>
            <p:cNvSpPr/>
            <p:nvPr/>
          </p:nvSpPr>
          <p:spPr>
            <a:xfrm>
              <a:off x="1798550" y="3133525"/>
              <a:ext cx="327900" cy="900075"/>
            </a:xfrm>
            <a:custGeom>
              <a:avLst/>
              <a:gdLst/>
              <a:ahLst/>
              <a:cxnLst/>
              <a:rect l="l" t="t" r="r" b="b"/>
              <a:pathLst>
                <a:path w="13116" h="36003" extrusionOk="0">
                  <a:moveTo>
                    <a:pt x="7104" y="547"/>
                  </a:moveTo>
                  <a:cubicBezTo>
                    <a:pt x="7136" y="547"/>
                    <a:pt x="7233" y="579"/>
                    <a:pt x="7393" y="740"/>
                  </a:cubicBezTo>
                  <a:cubicBezTo>
                    <a:pt x="7522" y="901"/>
                    <a:pt x="7715" y="1190"/>
                    <a:pt x="7875" y="1640"/>
                  </a:cubicBezTo>
                  <a:cubicBezTo>
                    <a:pt x="8454" y="3054"/>
                    <a:pt x="9643" y="5465"/>
                    <a:pt x="10672" y="7780"/>
                  </a:cubicBezTo>
                  <a:cubicBezTo>
                    <a:pt x="11186" y="8905"/>
                    <a:pt x="11669" y="10030"/>
                    <a:pt x="12022" y="10962"/>
                  </a:cubicBezTo>
                  <a:cubicBezTo>
                    <a:pt x="12376" y="11894"/>
                    <a:pt x="12601" y="12666"/>
                    <a:pt x="12601" y="13051"/>
                  </a:cubicBezTo>
                  <a:cubicBezTo>
                    <a:pt x="12601" y="13501"/>
                    <a:pt x="12504" y="15173"/>
                    <a:pt x="12311" y="17391"/>
                  </a:cubicBezTo>
                  <a:cubicBezTo>
                    <a:pt x="12022" y="20702"/>
                    <a:pt x="11540" y="25298"/>
                    <a:pt x="10929" y="29027"/>
                  </a:cubicBezTo>
                  <a:cubicBezTo>
                    <a:pt x="10640" y="30892"/>
                    <a:pt x="10286" y="32563"/>
                    <a:pt x="9933" y="33752"/>
                  </a:cubicBezTo>
                  <a:cubicBezTo>
                    <a:pt x="9772" y="34331"/>
                    <a:pt x="9579" y="34813"/>
                    <a:pt x="9418" y="35102"/>
                  </a:cubicBezTo>
                  <a:cubicBezTo>
                    <a:pt x="9322" y="35263"/>
                    <a:pt x="9258" y="35360"/>
                    <a:pt x="9193" y="35424"/>
                  </a:cubicBezTo>
                  <a:cubicBezTo>
                    <a:pt x="9129" y="35488"/>
                    <a:pt x="9097" y="35488"/>
                    <a:pt x="9097" y="35488"/>
                  </a:cubicBezTo>
                  <a:cubicBezTo>
                    <a:pt x="8872" y="35488"/>
                    <a:pt x="8583" y="35424"/>
                    <a:pt x="8261" y="35263"/>
                  </a:cubicBezTo>
                  <a:cubicBezTo>
                    <a:pt x="7104" y="34781"/>
                    <a:pt x="5400" y="33399"/>
                    <a:pt x="3922" y="31759"/>
                  </a:cubicBezTo>
                  <a:cubicBezTo>
                    <a:pt x="2411" y="30120"/>
                    <a:pt x="1125" y="28191"/>
                    <a:pt x="643" y="26584"/>
                  </a:cubicBezTo>
                  <a:cubicBezTo>
                    <a:pt x="579" y="26359"/>
                    <a:pt x="514" y="25973"/>
                    <a:pt x="514" y="25523"/>
                  </a:cubicBezTo>
                  <a:cubicBezTo>
                    <a:pt x="514" y="24109"/>
                    <a:pt x="900" y="21891"/>
                    <a:pt x="1414" y="19384"/>
                  </a:cubicBezTo>
                  <a:cubicBezTo>
                    <a:pt x="2250" y="15623"/>
                    <a:pt x="3472" y="11187"/>
                    <a:pt x="4468" y="7683"/>
                  </a:cubicBezTo>
                  <a:cubicBezTo>
                    <a:pt x="4983" y="5915"/>
                    <a:pt x="5433" y="4404"/>
                    <a:pt x="5786" y="3344"/>
                  </a:cubicBezTo>
                  <a:cubicBezTo>
                    <a:pt x="6108" y="2251"/>
                    <a:pt x="6300" y="1608"/>
                    <a:pt x="6300" y="1608"/>
                  </a:cubicBezTo>
                  <a:lnTo>
                    <a:pt x="6333" y="1576"/>
                  </a:lnTo>
                  <a:cubicBezTo>
                    <a:pt x="6365" y="1447"/>
                    <a:pt x="6493" y="1190"/>
                    <a:pt x="6654" y="933"/>
                  </a:cubicBezTo>
                  <a:cubicBezTo>
                    <a:pt x="6718" y="804"/>
                    <a:pt x="6815" y="708"/>
                    <a:pt x="6879" y="644"/>
                  </a:cubicBezTo>
                  <a:cubicBezTo>
                    <a:pt x="6975" y="579"/>
                    <a:pt x="7040" y="547"/>
                    <a:pt x="7104" y="547"/>
                  </a:cubicBezTo>
                  <a:close/>
                  <a:moveTo>
                    <a:pt x="7104" y="1"/>
                  </a:moveTo>
                  <a:cubicBezTo>
                    <a:pt x="6847" y="1"/>
                    <a:pt x="6654" y="129"/>
                    <a:pt x="6493" y="290"/>
                  </a:cubicBezTo>
                  <a:cubicBezTo>
                    <a:pt x="6268" y="483"/>
                    <a:pt x="6108" y="772"/>
                    <a:pt x="5979" y="1029"/>
                  </a:cubicBezTo>
                  <a:cubicBezTo>
                    <a:pt x="5883" y="1254"/>
                    <a:pt x="5818" y="1447"/>
                    <a:pt x="5818" y="1447"/>
                  </a:cubicBezTo>
                  <a:cubicBezTo>
                    <a:pt x="5786" y="1447"/>
                    <a:pt x="4340" y="6012"/>
                    <a:pt x="2893" y="11283"/>
                  </a:cubicBezTo>
                  <a:cubicBezTo>
                    <a:pt x="2186" y="13919"/>
                    <a:pt x="1447" y="16748"/>
                    <a:pt x="900" y="19255"/>
                  </a:cubicBezTo>
                  <a:cubicBezTo>
                    <a:pt x="354" y="21795"/>
                    <a:pt x="0" y="24013"/>
                    <a:pt x="0" y="25523"/>
                  </a:cubicBezTo>
                  <a:cubicBezTo>
                    <a:pt x="0" y="26006"/>
                    <a:pt x="32" y="26423"/>
                    <a:pt x="129" y="26745"/>
                  </a:cubicBezTo>
                  <a:cubicBezTo>
                    <a:pt x="739" y="28706"/>
                    <a:pt x="2411" y="30988"/>
                    <a:pt x="4179" y="32820"/>
                  </a:cubicBezTo>
                  <a:cubicBezTo>
                    <a:pt x="5079" y="33720"/>
                    <a:pt x="6011" y="34524"/>
                    <a:pt x="6847" y="35070"/>
                  </a:cubicBezTo>
                  <a:cubicBezTo>
                    <a:pt x="7265" y="35360"/>
                    <a:pt x="7683" y="35585"/>
                    <a:pt x="8036" y="35745"/>
                  </a:cubicBezTo>
                  <a:cubicBezTo>
                    <a:pt x="8422" y="35906"/>
                    <a:pt x="8776" y="36002"/>
                    <a:pt x="9097" y="36002"/>
                  </a:cubicBezTo>
                  <a:cubicBezTo>
                    <a:pt x="9193" y="36002"/>
                    <a:pt x="9322" y="35970"/>
                    <a:pt x="9418" y="35906"/>
                  </a:cubicBezTo>
                  <a:cubicBezTo>
                    <a:pt x="9611" y="35810"/>
                    <a:pt x="9740" y="35617"/>
                    <a:pt x="9868" y="35392"/>
                  </a:cubicBezTo>
                  <a:cubicBezTo>
                    <a:pt x="10126" y="34942"/>
                    <a:pt x="10351" y="34331"/>
                    <a:pt x="10576" y="33527"/>
                  </a:cubicBezTo>
                  <a:cubicBezTo>
                    <a:pt x="11315" y="30763"/>
                    <a:pt x="11958" y="26038"/>
                    <a:pt x="12408" y="21795"/>
                  </a:cubicBezTo>
                  <a:cubicBezTo>
                    <a:pt x="12633" y="19705"/>
                    <a:pt x="12826" y="17712"/>
                    <a:pt x="12954" y="16137"/>
                  </a:cubicBezTo>
                  <a:cubicBezTo>
                    <a:pt x="13051" y="14562"/>
                    <a:pt x="13115" y="13469"/>
                    <a:pt x="13115" y="13051"/>
                  </a:cubicBezTo>
                  <a:cubicBezTo>
                    <a:pt x="13115" y="12505"/>
                    <a:pt x="12890" y="11733"/>
                    <a:pt x="12536" y="10769"/>
                  </a:cubicBezTo>
                  <a:cubicBezTo>
                    <a:pt x="11990" y="9323"/>
                    <a:pt x="11186" y="7522"/>
                    <a:pt x="10383" y="5819"/>
                  </a:cubicBezTo>
                  <a:cubicBezTo>
                    <a:pt x="9579" y="4115"/>
                    <a:pt x="8808" y="2476"/>
                    <a:pt x="8390" y="1447"/>
                  </a:cubicBezTo>
                  <a:cubicBezTo>
                    <a:pt x="8197" y="933"/>
                    <a:pt x="8004" y="611"/>
                    <a:pt x="7779" y="386"/>
                  </a:cubicBezTo>
                  <a:cubicBezTo>
                    <a:pt x="7586" y="129"/>
                    <a:pt x="7329" y="1"/>
                    <a:pt x="7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295;p64"/>
            <p:cNvSpPr/>
            <p:nvPr/>
          </p:nvSpPr>
          <p:spPr>
            <a:xfrm>
              <a:off x="2044450" y="3431675"/>
              <a:ext cx="838175" cy="676200"/>
            </a:xfrm>
            <a:custGeom>
              <a:avLst/>
              <a:gdLst/>
              <a:ahLst/>
              <a:cxnLst/>
              <a:rect l="l" t="t" r="r" b="b"/>
              <a:pathLst>
                <a:path w="33527" h="27048" extrusionOk="0">
                  <a:moveTo>
                    <a:pt x="27612" y="0"/>
                  </a:moveTo>
                  <a:cubicBezTo>
                    <a:pt x="23626" y="0"/>
                    <a:pt x="6622" y="193"/>
                    <a:pt x="3408" y="2090"/>
                  </a:cubicBezTo>
                  <a:cubicBezTo>
                    <a:pt x="193" y="3986"/>
                    <a:pt x="0" y="18162"/>
                    <a:pt x="0" y="21376"/>
                  </a:cubicBezTo>
                  <a:cubicBezTo>
                    <a:pt x="0" y="24591"/>
                    <a:pt x="3215" y="26841"/>
                    <a:pt x="7554" y="27034"/>
                  </a:cubicBezTo>
                  <a:cubicBezTo>
                    <a:pt x="7766" y="27043"/>
                    <a:pt x="8010" y="27048"/>
                    <a:pt x="8285" y="27048"/>
                  </a:cubicBezTo>
                  <a:cubicBezTo>
                    <a:pt x="13678" y="27048"/>
                    <a:pt x="30523" y="25330"/>
                    <a:pt x="32145" y="25330"/>
                  </a:cubicBezTo>
                  <a:cubicBezTo>
                    <a:pt x="33013" y="25330"/>
                    <a:pt x="33366" y="23691"/>
                    <a:pt x="33430" y="21537"/>
                  </a:cubicBezTo>
                  <a:cubicBezTo>
                    <a:pt x="33527" y="18162"/>
                    <a:pt x="32948" y="13597"/>
                    <a:pt x="32916" y="12633"/>
                  </a:cubicBezTo>
                  <a:cubicBezTo>
                    <a:pt x="32691" y="9451"/>
                    <a:pt x="32498" y="0"/>
                    <a:pt x="27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296;p64"/>
            <p:cNvSpPr/>
            <p:nvPr/>
          </p:nvSpPr>
          <p:spPr>
            <a:xfrm>
              <a:off x="2038025" y="3425250"/>
              <a:ext cx="849425" cy="689525"/>
            </a:xfrm>
            <a:custGeom>
              <a:avLst/>
              <a:gdLst/>
              <a:ahLst/>
              <a:cxnLst/>
              <a:rect l="l" t="t" r="r" b="b"/>
              <a:pathLst>
                <a:path w="33977" h="27581" extrusionOk="0">
                  <a:moveTo>
                    <a:pt x="27869" y="514"/>
                  </a:moveTo>
                  <a:cubicBezTo>
                    <a:pt x="28994" y="547"/>
                    <a:pt x="29830" y="1061"/>
                    <a:pt x="30505" y="1961"/>
                  </a:cubicBezTo>
                  <a:cubicBezTo>
                    <a:pt x="31534" y="3279"/>
                    <a:pt x="32080" y="5433"/>
                    <a:pt x="32402" y="7522"/>
                  </a:cubicBezTo>
                  <a:cubicBezTo>
                    <a:pt x="32723" y="9643"/>
                    <a:pt x="32820" y="11701"/>
                    <a:pt x="32884" y="12922"/>
                  </a:cubicBezTo>
                  <a:cubicBezTo>
                    <a:pt x="32916" y="13372"/>
                    <a:pt x="33045" y="14562"/>
                    <a:pt x="33173" y="16040"/>
                  </a:cubicBezTo>
                  <a:cubicBezTo>
                    <a:pt x="33302" y="17519"/>
                    <a:pt x="33430" y="19319"/>
                    <a:pt x="33430" y="20926"/>
                  </a:cubicBezTo>
                  <a:cubicBezTo>
                    <a:pt x="33430" y="21215"/>
                    <a:pt x="33430" y="21505"/>
                    <a:pt x="33430" y="21794"/>
                  </a:cubicBezTo>
                  <a:cubicBezTo>
                    <a:pt x="33398" y="22855"/>
                    <a:pt x="33270" y="23787"/>
                    <a:pt x="33077" y="24430"/>
                  </a:cubicBezTo>
                  <a:cubicBezTo>
                    <a:pt x="32980" y="24751"/>
                    <a:pt x="32884" y="24976"/>
                    <a:pt x="32755" y="25137"/>
                  </a:cubicBezTo>
                  <a:cubicBezTo>
                    <a:pt x="32627" y="25266"/>
                    <a:pt x="32530" y="25330"/>
                    <a:pt x="32402" y="25330"/>
                  </a:cubicBezTo>
                  <a:cubicBezTo>
                    <a:pt x="31952" y="25330"/>
                    <a:pt x="30602" y="25426"/>
                    <a:pt x="28705" y="25587"/>
                  </a:cubicBezTo>
                  <a:cubicBezTo>
                    <a:pt x="23016" y="26069"/>
                    <a:pt x="12536" y="27034"/>
                    <a:pt x="8518" y="27034"/>
                  </a:cubicBezTo>
                  <a:lnTo>
                    <a:pt x="7843" y="27034"/>
                  </a:lnTo>
                  <a:cubicBezTo>
                    <a:pt x="5690" y="26937"/>
                    <a:pt x="3857" y="26326"/>
                    <a:pt x="2572" y="25362"/>
                  </a:cubicBezTo>
                  <a:cubicBezTo>
                    <a:pt x="1286" y="24430"/>
                    <a:pt x="514" y="23144"/>
                    <a:pt x="514" y="21633"/>
                  </a:cubicBezTo>
                  <a:cubicBezTo>
                    <a:pt x="514" y="20026"/>
                    <a:pt x="579" y="15687"/>
                    <a:pt x="1029" y="11508"/>
                  </a:cubicBezTo>
                  <a:cubicBezTo>
                    <a:pt x="1254" y="9418"/>
                    <a:pt x="1575" y="7393"/>
                    <a:pt x="2025" y="5786"/>
                  </a:cubicBezTo>
                  <a:cubicBezTo>
                    <a:pt x="2250" y="4950"/>
                    <a:pt x="2540" y="4243"/>
                    <a:pt x="2829" y="3697"/>
                  </a:cubicBezTo>
                  <a:cubicBezTo>
                    <a:pt x="3118" y="3150"/>
                    <a:pt x="3472" y="2765"/>
                    <a:pt x="3793" y="2572"/>
                  </a:cubicBezTo>
                  <a:cubicBezTo>
                    <a:pt x="4147" y="2347"/>
                    <a:pt x="4758" y="2154"/>
                    <a:pt x="5529" y="1961"/>
                  </a:cubicBezTo>
                  <a:cubicBezTo>
                    <a:pt x="8229" y="1318"/>
                    <a:pt x="12954" y="964"/>
                    <a:pt x="17422" y="772"/>
                  </a:cubicBezTo>
                  <a:cubicBezTo>
                    <a:pt x="21890" y="579"/>
                    <a:pt x="26134" y="514"/>
                    <a:pt x="27869" y="514"/>
                  </a:cubicBezTo>
                  <a:close/>
                  <a:moveTo>
                    <a:pt x="27869" y="0"/>
                  </a:moveTo>
                  <a:cubicBezTo>
                    <a:pt x="25876" y="0"/>
                    <a:pt x="20605" y="32"/>
                    <a:pt x="15462" y="322"/>
                  </a:cubicBezTo>
                  <a:cubicBezTo>
                    <a:pt x="12890" y="482"/>
                    <a:pt x="10318" y="675"/>
                    <a:pt x="8197" y="964"/>
                  </a:cubicBezTo>
                  <a:cubicBezTo>
                    <a:pt x="7136" y="1093"/>
                    <a:pt x="6204" y="1254"/>
                    <a:pt x="5400" y="1447"/>
                  </a:cubicBezTo>
                  <a:cubicBezTo>
                    <a:pt x="4597" y="1639"/>
                    <a:pt x="3986" y="1864"/>
                    <a:pt x="3536" y="2122"/>
                  </a:cubicBezTo>
                  <a:cubicBezTo>
                    <a:pt x="3054" y="2379"/>
                    <a:pt x="2700" y="2861"/>
                    <a:pt x="2347" y="3440"/>
                  </a:cubicBezTo>
                  <a:cubicBezTo>
                    <a:pt x="1800" y="4500"/>
                    <a:pt x="1350" y="5979"/>
                    <a:pt x="1029" y="7650"/>
                  </a:cubicBezTo>
                  <a:cubicBezTo>
                    <a:pt x="64" y="12665"/>
                    <a:pt x="0" y="19512"/>
                    <a:pt x="0" y="21633"/>
                  </a:cubicBezTo>
                  <a:cubicBezTo>
                    <a:pt x="0" y="23305"/>
                    <a:pt x="836" y="24784"/>
                    <a:pt x="2250" y="25812"/>
                  </a:cubicBezTo>
                  <a:cubicBezTo>
                    <a:pt x="3665" y="26841"/>
                    <a:pt x="5593" y="27452"/>
                    <a:pt x="7811" y="27548"/>
                  </a:cubicBezTo>
                  <a:cubicBezTo>
                    <a:pt x="8004" y="27580"/>
                    <a:pt x="8261" y="27580"/>
                    <a:pt x="8518" y="27580"/>
                  </a:cubicBezTo>
                  <a:cubicBezTo>
                    <a:pt x="11219" y="27580"/>
                    <a:pt x="16780" y="27130"/>
                    <a:pt x="21890" y="26712"/>
                  </a:cubicBezTo>
                  <a:cubicBezTo>
                    <a:pt x="24430" y="26487"/>
                    <a:pt x="26873" y="26294"/>
                    <a:pt x="28769" y="26134"/>
                  </a:cubicBezTo>
                  <a:cubicBezTo>
                    <a:pt x="30634" y="25973"/>
                    <a:pt x="32016" y="25844"/>
                    <a:pt x="32402" y="25844"/>
                  </a:cubicBezTo>
                  <a:cubicBezTo>
                    <a:pt x="32691" y="25844"/>
                    <a:pt x="32980" y="25716"/>
                    <a:pt x="33173" y="25459"/>
                  </a:cubicBezTo>
                  <a:cubicBezTo>
                    <a:pt x="33462" y="25105"/>
                    <a:pt x="33623" y="24623"/>
                    <a:pt x="33752" y="23980"/>
                  </a:cubicBezTo>
                  <a:cubicBezTo>
                    <a:pt x="33848" y="23369"/>
                    <a:pt x="33912" y="22630"/>
                    <a:pt x="33945" y="21826"/>
                  </a:cubicBezTo>
                  <a:cubicBezTo>
                    <a:pt x="33945" y="21537"/>
                    <a:pt x="33977" y="21215"/>
                    <a:pt x="33977" y="20926"/>
                  </a:cubicBezTo>
                  <a:cubicBezTo>
                    <a:pt x="33977" y="19287"/>
                    <a:pt x="33848" y="17487"/>
                    <a:pt x="33720" y="15976"/>
                  </a:cubicBezTo>
                  <a:cubicBezTo>
                    <a:pt x="33591" y="14497"/>
                    <a:pt x="33462" y="13308"/>
                    <a:pt x="33430" y="12890"/>
                  </a:cubicBezTo>
                  <a:cubicBezTo>
                    <a:pt x="33334" y="11283"/>
                    <a:pt x="33205" y="8101"/>
                    <a:pt x="32530" y="5304"/>
                  </a:cubicBezTo>
                  <a:cubicBezTo>
                    <a:pt x="32177" y="3922"/>
                    <a:pt x="31662" y="2604"/>
                    <a:pt x="30923" y="1639"/>
                  </a:cubicBezTo>
                  <a:cubicBezTo>
                    <a:pt x="30184" y="643"/>
                    <a:pt x="29155" y="0"/>
                    <a:pt x="27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297;p64"/>
            <p:cNvSpPr/>
            <p:nvPr/>
          </p:nvSpPr>
          <p:spPr>
            <a:xfrm>
              <a:off x="2705825" y="3762375"/>
              <a:ext cx="401825" cy="213375"/>
            </a:xfrm>
            <a:custGeom>
              <a:avLst/>
              <a:gdLst/>
              <a:ahLst/>
              <a:cxnLst/>
              <a:rect l="l" t="t" r="r" b="b"/>
              <a:pathLst>
                <a:path w="16073" h="8535" extrusionOk="0">
                  <a:moveTo>
                    <a:pt x="7152" y="0"/>
                  </a:moveTo>
                  <a:cubicBezTo>
                    <a:pt x="3680" y="0"/>
                    <a:pt x="0" y="209"/>
                    <a:pt x="0" y="209"/>
                  </a:cubicBezTo>
                  <a:lnTo>
                    <a:pt x="2090" y="8502"/>
                  </a:lnTo>
                  <a:cubicBezTo>
                    <a:pt x="2090" y="8502"/>
                    <a:pt x="3100" y="8534"/>
                    <a:pt x="4560" y="8534"/>
                  </a:cubicBezTo>
                  <a:cubicBezTo>
                    <a:pt x="8149" y="8534"/>
                    <a:pt x="14455" y="8339"/>
                    <a:pt x="15140" y="6991"/>
                  </a:cubicBezTo>
                  <a:cubicBezTo>
                    <a:pt x="16072" y="5127"/>
                    <a:pt x="15140" y="1141"/>
                    <a:pt x="12665" y="402"/>
                  </a:cubicBezTo>
                  <a:cubicBezTo>
                    <a:pt x="11688" y="93"/>
                    <a:pt x="9466" y="0"/>
                    <a:pt x="7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298;p64"/>
            <p:cNvSpPr/>
            <p:nvPr/>
          </p:nvSpPr>
          <p:spPr>
            <a:xfrm>
              <a:off x="2699375" y="3755525"/>
              <a:ext cx="400225" cy="227450"/>
            </a:xfrm>
            <a:custGeom>
              <a:avLst/>
              <a:gdLst/>
              <a:ahLst/>
              <a:cxnLst/>
              <a:rect l="l" t="t" r="r" b="b"/>
              <a:pathLst>
                <a:path w="16009" h="9098" extrusionOk="0">
                  <a:moveTo>
                    <a:pt x="7394" y="547"/>
                  </a:moveTo>
                  <a:cubicBezTo>
                    <a:pt x="8551" y="547"/>
                    <a:pt x="9709" y="547"/>
                    <a:pt x="10641" y="611"/>
                  </a:cubicBezTo>
                  <a:cubicBezTo>
                    <a:pt x="11605" y="676"/>
                    <a:pt x="12409" y="772"/>
                    <a:pt x="12859" y="901"/>
                  </a:cubicBezTo>
                  <a:cubicBezTo>
                    <a:pt x="13662" y="1158"/>
                    <a:pt x="14337" y="1833"/>
                    <a:pt x="14787" y="2701"/>
                  </a:cubicBezTo>
                  <a:cubicBezTo>
                    <a:pt x="15237" y="3536"/>
                    <a:pt x="15495" y="4565"/>
                    <a:pt x="15495" y="5497"/>
                  </a:cubicBezTo>
                  <a:cubicBezTo>
                    <a:pt x="15495" y="6140"/>
                    <a:pt x="15366" y="6719"/>
                    <a:pt x="15141" y="7169"/>
                  </a:cubicBezTo>
                  <a:cubicBezTo>
                    <a:pt x="15109" y="7233"/>
                    <a:pt x="14980" y="7362"/>
                    <a:pt x="14755" y="7490"/>
                  </a:cubicBezTo>
                  <a:cubicBezTo>
                    <a:pt x="14370" y="7715"/>
                    <a:pt x="13727" y="7876"/>
                    <a:pt x="12955" y="8037"/>
                  </a:cubicBezTo>
                  <a:cubicBezTo>
                    <a:pt x="10641" y="8454"/>
                    <a:pt x="7105" y="8551"/>
                    <a:pt x="4758" y="8551"/>
                  </a:cubicBezTo>
                  <a:lnTo>
                    <a:pt x="3023" y="8551"/>
                  </a:lnTo>
                  <a:cubicBezTo>
                    <a:pt x="2830" y="8536"/>
                    <a:pt x="2672" y="8528"/>
                    <a:pt x="2557" y="8524"/>
                  </a:cubicBezTo>
                  <a:lnTo>
                    <a:pt x="2557" y="8524"/>
                  </a:lnTo>
                  <a:lnTo>
                    <a:pt x="594" y="729"/>
                  </a:lnTo>
                  <a:lnTo>
                    <a:pt x="594" y="729"/>
                  </a:lnTo>
                  <a:cubicBezTo>
                    <a:pt x="680" y="724"/>
                    <a:pt x="783" y="718"/>
                    <a:pt x="901" y="708"/>
                  </a:cubicBezTo>
                  <a:cubicBezTo>
                    <a:pt x="2090" y="643"/>
                    <a:pt x="4823" y="547"/>
                    <a:pt x="7394" y="547"/>
                  </a:cubicBezTo>
                  <a:close/>
                  <a:moveTo>
                    <a:pt x="7394" y="0"/>
                  </a:moveTo>
                  <a:cubicBezTo>
                    <a:pt x="3923" y="0"/>
                    <a:pt x="258" y="193"/>
                    <a:pt x="258" y="193"/>
                  </a:cubicBezTo>
                  <a:cubicBezTo>
                    <a:pt x="162" y="193"/>
                    <a:pt x="97" y="258"/>
                    <a:pt x="65" y="322"/>
                  </a:cubicBezTo>
                  <a:cubicBezTo>
                    <a:pt x="1" y="386"/>
                    <a:pt x="1" y="451"/>
                    <a:pt x="1" y="547"/>
                  </a:cubicBezTo>
                  <a:lnTo>
                    <a:pt x="2090" y="8840"/>
                  </a:lnTo>
                  <a:cubicBezTo>
                    <a:pt x="2123" y="8969"/>
                    <a:pt x="2219" y="9065"/>
                    <a:pt x="2348" y="9065"/>
                  </a:cubicBezTo>
                  <a:cubicBezTo>
                    <a:pt x="2348" y="9065"/>
                    <a:pt x="3344" y="9097"/>
                    <a:pt x="4758" y="9097"/>
                  </a:cubicBezTo>
                  <a:cubicBezTo>
                    <a:pt x="6558" y="9097"/>
                    <a:pt x="9066" y="9033"/>
                    <a:pt x="11187" y="8808"/>
                  </a:cubicBezTo>
                  <a:cubicBezTo>
                    <a:pt x="12280" y="8712"/>
                    <a:pt x="13244" y="8551"/>
                    <a:pt x="14016" y="8358"/>
                  </a:cubicBezTo>
                  <a:cubicBezTo>
                    <a:pt x="14402" y="8229"/>
                    <a:pt x="14755" y="8101"/>
                    <a:pt x="15012" y="7972"/>
                  </a:cubicBezTo>
                  <a:cubicBezTo>
                    <a:pt x="15270" y="7812"/>
                    <a:pt x="15495" y="7651"/>
                    <a:pt x="15623" y="7394"/>
                  </a:cubicBezTo>
                  <a:cubicBezTo>
                    <a:pt x="15880" y="6847"/>
                    <a:pt x="16009" y="6204"/>
                    <a:pt x="16009" y="5497"/>
                  </a:cubicBezTo>
                  <a:cubicBezTo>
                    <a:pt x="16009" y="4469"/>
                    <a:pt x="15752" y="3376"/>
                    <a:pt x="15270" y="2443"/>
                  </a:cubicBezTo>
                  <a:cubicBezTo>
                    <a:pt x="14755" y="1511"/>
                    <a:pt x="14016" y="708"/>
                    <a:pt x="13019" y="418"/>
                  </a:cubicBezTo>
                  <a:cubicBezTo>
                    <a:pt x="12473" y="225"/>
                    <a:pt x="11669" y="129"/>
                    <a:pt x="10673" y="97"/>
                  </a:cubicBezTo>
                  <a:cubicBezTo>
                    <a:pt x="9709" y="33"/>
                    <a:pt x="8584" y="0"/>
                    <a:pt x="7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299;p64"/>
            <p:cNvSpPr/>
            <p:nvPr/>
          </p:nvSpPr>
          <p:spPr>
            <a:xfrm>
              <a:off x="1997025" y="3365950"/>
              <a:ext cx="784350" cy="686200"/>
            </a:xfrm>
            <a:custGeom>
              <a:avLst/>
              <a:gdLst/>
              <a:ahLst/>
              <a:cxnLst/>
              <a:rect l="l" t="t" r="r" b="b"/>
              <a:pathLst>
                <a:path w="31374" h="27448" extrusionOk="0">
                  <a:moveTo>
                    <a:pt x="18186" y="0"/>
                  </a:moveTo>
                  <a:cubicBezTo>
                    <a:pt x="15605" y="0"/>
                    <a:pt x="13032" y="140"/>
                    <a:pt x="10962" y="540"/>
                  </a:cubicBezTo>
                  <a:cubicBezTo>
                    <a:pt x="4180" y="1890"/>
                    <a:pt x="1319" y="5844"/>
                    <a:pt x="1158" y="6615"/>
                  </a:cubicBezTo>
                  <a:cubicBezTo>
                    <a:pt x="1158" y="6615"/>
                    <a:pt x="1" y="10183"/>
                    <a:pt x="194" y="14362"/>
                  </a:cubicBezTo>
                  <a:cubicBezTo>
                    <a:pt x="387" y="18509"/>
                    <a:pt x="1512" y="22655"/>
                    <a:pt x="7201" y="26063"/>
                  </a:cubicBezTo>
                  <a:cubicBezTo>
                    <a:pt x="8905" y="27089"/>
                    <a:pt x="11774" y="27447"/>
                    <a:pt x="14953" y="27447"/>
                  </a:cubicBezTo>
                  <a:cubicBezTo>
                    <a:pt x="22331" y="27447"/>
                    <a:pt x="31374" y="25516"/>
                    <a:pt x="31374" y="25516"/>
                  </a:cubicBezTo>
                  <a:lnTo>
                    <a:pt x="30056" y="733"/>
                  </a:lnTo>
                  <a:cubicBezTo>
                    <a:pt x="30056" y="733"/>
                    <a:pt x="24102" y="0"/>
                    <a:pt x="18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300;p64"/>
            <p:cNvSpPr/>
            <p:nvPr/>
          </p:nvSpPr>
          <p:spPr>
            <a:xfrm>
              <a:off x="1994625" y="3359350"/>
              <a:ext cx="793975" cy="699150"/>
            </a:xfrm>
            <a:custGeom>
              <a:avLst/>
              <a:gdLst/>
              <a:ahLst/>
              <a:cxnLst/>
              <a:rect l="l" t="t" r="r" b="b"/>
              <a:pathLst>
                <a:path w="31759" h="27966" extrusionOk="0">
                  <a:moveTo>
                    <a:pt x="18291" y="547"/>
                  </a:moveTo>
                  <a:cubicBezTo>
                    <a:pt x="21248" y="547"/>
                    <a:pt x="24205" y="740"/>
                    <a:pt x="26423" y="900"/>
                  </a:cubicBezTo>
                  <a:cubicBezTo>
                    <a:pt x="27548" y="997"/>
                    <a:pt x="28448" y="1093"/>
                    <a:pt x="29123" y="1157"/>
                  </a:cubicBezTo>
                  <a:cubicBezTo>
                    <a:pt x="29474" y="1193"/>
                    <a:pt x="29738" y="1228"/>
                    <a:pt x="29907" y="1252"/>
                  </a:cubicBezTo>
                  <a:lnTo>
                    <a:pt x="29907" y="1252"/>
                  </a:lnTo>
                  <a:lnTo>
                    <a:pt x="31200" y="25544"/>
                  </a:lnTo>
                  <a:lnTo>
                    <a:pt x="31200" y="25544"/>
                  </a:lnTo>
                  <a:cubicBezTo>
                    <a:pt x="31147" y="25556"/>
                    <a:pt x="31087" y="25571"/>
                    <a:pt x="31020" y="25587"/>
                  </a:cubicBezTo>
                  <a:cubicBezTo>
                    <a:pt x="29187" y="25973"/>
                    <a:pt x="21441" y="27452"/>
                    <a:pt x="15012" y="27452"/>
                  </a:cubicBezTo>
                  <a:cubicBezTo>
                    <a:pt x="11862" y="27452"/>
                    <a:pt x="9033" y="27066"/>
                    <a:pt x="7426" y="26102"/>
                  </a:cubicBezTo>
                  <a:cubicBezTo>
                    <a:pt x="4629" y="24430"/>
                    <a:pt x="2958" y="22566"/>
                    <a:pt x="1961" y="20637"/>
                  </a:cubicBezTo>
                  <a:cubicBezTo>
                    <a:pt x="997" y="18708"/>
                    <a:pt x="643" y="16651"/>
                    <a:pt x="547" y="14594"/>
                  </a:cubicBezTo>
                  <a:cubicBezTo>
                    <a:pt x="547" y="14272"/>
                    <a:pt x="547" y="13983"/>
                    <a:pt x="547" y="13662"/>
                  </a:cubicBezTo>
                  <a:cubicBezTo>
                    <a:pt x="547" y="11829"/>
                    <a:pt x="772" y="10126"/>
                    <a:pt x="1029" y="8904"/>
                  </a:cubicBezTo>
                  <a:cubicBezTo>
                    <a:pt x="1125" y="8294"/>
                    <a:pt x="1254" y="7811"/>
                    <a:pt x="1350" y="7458"/>
                  </a:cubicBezTo>
                  <a:cubicBezTo>
                    <a:pt x="1383" y="7297"/>
                    <a:pt x="1415" y="7168"/>
                    <a:pt x="1447" y="7072"/>
                  </a:cubicBezTo>
                  <a:cubicBezTo>
                    <a:pt x="1479" y="6976"/>
                    <a:pt x="1479" y="6943"/>
                    <a:pt x="1479" y="6943"/>
                  </a:cubicBezTo>
                  <a:lnTo>
                    <a:pt x="1511" y="6943"/>
                  </a:lnTo>
                  <a:cubicBezTo>
                    <a:pt x="1511" y="6879"/>
                    <a:pt x="1575" y="6751"/>
                    <a:pt x="1672" y="6590"/>
                  </a:cubicBezTo>
                  <a:cubicBezTo>
                    <a:pt x="2025" y="5979"/>
                    <a:pt x="2925" y="4886"/>
                    <a:pt x="4468" y="3793"/>
                  </a:cubicBezTo>
                  <a:cubicBezTo>
                    <a:pt x="6011" y="2733"/>
                    <a:pt x="8165" y="1640"/>
                    <a:pt x="11122" y="1093"/>
                  </a:cubicBezTo>
                  <a:cubicBezTo>
                    <a:pt x="13147" y="675"/>
                    <a:pt x="15719" y="547"/>
                    <a:pt x="18291" y="547"/>
                  </a:cubicBezTo>
                  <a:close/>
                  <a:moveTo>
                    <a:pt x="18291" y="0"/>
                  </a:moveTo>
                  <a:cubicBezTo>
                    <a:pt x="15719" y="0"/>
                    <a:pt x="13115" y="161"/>
                    <a:pt x="11026" y="547"/>
                  </a:cubicBezTo>
                  <a:cubicBezTo>
                    <a:pt x="7586" y="1222"/>
                    <a:pt x="5111" y="2572"/>
                    <a:pt x="3504" y="3858"/>
                  </a:cubicBezTo>
                  <a:cubicBezTo>
                    <a:pt x="2700" y="4468"/>
                    <a:pt x="2090" y="5111"/>
                    <a:pt x="1704" y="5626"/>
                  </a:cubicBezTo>
                  <a:cubicBezTo>
                    <a:pt x="1479" y="5883"/>
                    <a:pt x="1318" y="6108"/>
                    <a:pt x="1222" y="6301"/>
                  </a:cubicBezTo>
                  <a:cubicBezTo>
                    <a:pt x="1093" y="6493"/>
                    <a:pt x="1029" y="6654"/>
                    <a:pt x="965" y="6815"/>
                  </a:cubicBezTo>
                  <a:lnTo>
                    <a:pt x="982" y="6819"/>
                  </a:lnTo>
                  <a:lnTo>
                    <a:pt x="982" y="6819"/>
                  </a:lnTo>
                  <a:cubicBezTo>
                    <a:pt x="855" y="7174"/>
                    <a:pt x="0" y="10090"/>
                    <a:pt x="0" y="13662"/>
                  </a:cubicBezTo>
                  <a:cubicBezTo>
                    <a:pt x="0" y="13983"/>
                    <a:pt x="0" y="14305"/>
                    <a:pt x="32" y="14626"/>
                  </a:cubicBezTo>
                  <a:cubicBezTo>
                    <a:pt x="129" y="16715"/>
                    <a:pt x="450" y="18837"/>
                    <a:pt x="1511" y="20894"/>
                  </a:cubicBezTo>
                  <a:cubicBezTo>
                    <a:pt x="2540" y="22919"/>
                    <a:pt x="4276" y="24848"/>
                    <a:pt x="7136" y="26552"/>
                  </a:cubicBezTo>
                  <a:cubicBezTo>
                    <a:pt x="8936" y="27645"/>
                    <a:pt x="11829" y="27966"/>
                    <a:pt x="15012" y="27966"/>
                  </a:cubicBezTo>
                  <a:cubicBezTo>
                    <a:pt x="22437" y="27966"/>
                    <a:pt x="31534" y="26037"/>
                    <a:pt x="31534" y="26037"/>
                  </a:cubicBezTo>
                  <a:cubicBezTo>
                    <a:pt x="31663" y="26005"/>
                    <a:pt x="31759" y="25877"/>
                    <a:pt x="31759" y="25748"/>
                  </a:cubicBezTo>
                  <a:lnTo>
                    <a:pt x="30441" y="997"/>
                  </a:lnTo>
                  <a:cubicBezTo>
                    <a:pt x="30409" y="868"/>
                    <a:pt x="30313" y="772"/>
                    <a:pt x="30184" y="740"/>
                  </a:cubicBezTo>
                  <a:cubicBezTo>
                    <a:pt x="30184" y="740"/>
                    <a:pt x="24237" y="0"/>
                    <a:pt x="18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301;p64"/>
            <p:cNvSpPr/>
            <p:nvPr/>
          </p:nvSpPr>
          <p:spPr>
            <a:xfrm>
              <a:off x="4052675" y="1352675"/>
              <a:ext cx="217625" cy="519725"/>
            </a:xfrm>
            <a:custGeom>
              <a:avLst/>
              <a:gdLst/>
              <a:ahLst/>
              <a:cxnLst/>
              <a:rect l="l" t="t" r="r" b="b"/>
              <a:pathLst>
                <a:path w="8705" h="20789" extrusionOk="0">
                  <a:moveTo>
                    <a:pt x="7541" y="0"/>
                  </a:moveTo>
                  <a:cubicBezTo>
                    <a:pt x="7524" y="0"/>
                    <a:pt x="7507" y="1"/>
                    <a:pt x="7490" y="2"/>
                  </a:cubicBezTo>
                  <a:cubicBezTo>
                    <a:pt x="7490" y="2"/>
                    <a:pt x="5368" y="2124"/>
                    <a:pt x="4340" y="4985"/>
                  </a:cubicBezTo>
                  <a:cubicBezTo>
                    <a:pt x="3343" y="7814"/>
                    <a:pt x="0" y="16332"/>
                    <a:pt x="97" y="17939"/>
                  </a:cubicBezTo>
                  <a:cubicBezTo>
                    <a:pt x="174" y="19229"/>
                    <a:pt x="1100" y="20788"/>
                    <a:pt x="2194" y="20788"/>
                  </a:cubicBezTo>
                  <a:cubicBezTo>
                    <a:pt x="2463" y="20788"/>
                    <a:pt x="2743" y="20694"/>
                    <a:pt x="3022" y="20478"/>
                  </a:cubicBezTo>
                  <a:cubicBezTo>
                    <a:pt x="4436" y="19353"/>
                    <a:pt x="7875" y="13375"/>
                    <a:pt x="8100" y="13085"/>
                  </a:cubicBezTo>
                  <a:cubicBezTo>
                    <a:pt x="8293" y="12764"/>
                    <a:pt x="8486" y="8521"/>
                    <a:pt x="8486" y="5885"/>
                  </a:cubicBezTo>
                  <a:cubicBezTo>
                    <a:pt x="8486" y="3286"/>
                    <a:pt x="8705" y="0"/>
                    <a:pt x="75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302;p64"/>
            <p:cNvSpPr/>
            <p:nvPr/>
          </p:nvSpPr>
          <p:spPr>
            <a:xfrm>
              <a:off x="4047850" y="1346300"/>
              <a:ext cx="224225" cy="532825"/>
            </a:xfrm>
            <a:custGeom>
              <a:avLst/>
              <a:gdLst/>
              <a:ahLst/>
              <a:cxnLst/>
              <a:rect l="l" t="t" r="r" b="b"/>
              <a:pathLst>
                <a:path w="8969" h="21313" extrusionOk="0">
                  <a:moveTo>
                    <a:pt x="7777" y="548"/>
                  </a:moveTo>
                  <a:cubicBezTo>
                    <a:pt x="7808" y="551"/>
                    <a:pt x="7836" y="559"/>
                    <a:pt x="7876" y="579"/>
                  </a:cubicBezTo>
                  <a:cubicBezTo>
                    <a:pt x="7940" y="611"/>
                    <a:pt x="8036" y="740"/>
                    <a:pt x="8133" y="932"/>
                  </a:cubicBezTo>
                  <a:cubicBezTo>
                    <a:pt x="8261" y="1254"/>
                    <a:pt x="8326" y="1704"/>
                    <a:pt x="8390" y="2250"/>
                  </a:cubicBezTo>
                  <a:cubicBezTo>
                    <a:pt x="8422" y="2797"/>
                    <a:pt x="8422" y="3440"/>
                    <a:pt x="8422" y="4083"/>
                  </a:cubicBezTo>
                  <a:cubicBezTo>
                    <a:pt x="8422" y="4790"/>
                    <a:pt x="8422" y="5465"/>
                    <a:pt x="8422" y="6140"/>
                  </a:cubicBezTo>
                  <a:cubicBezTo>
                    <a:pt x="8422" y="7458"/>
                    <a:pt x="8358" y="9161"/>
                    <a:pt x="8293" y="10608"/>
                  </a:cubicBezTo>
                  <a:cubicBezTo>
                    <a:pt x="8261" y="11315"/>
                    <a:pt x="8197" y="11958"/>
                    <a:pt x="8165" y="12440"/>
                  </a:cubicBezTo>
                  <a:cubicBezTo>
                    <a:pt x="8133" y="12665"/>
                    <a:pt x="8101" y="12858"/>
                    <a:pt x="8101" y="12987"/>
                  </a:cubicBezTo>
                  <a:cubicBezTo>
                    <a:pt x="8068" y="13083"/>
                    <a:pt x="8068" y="13115"/>
                    <a:pt x="8068" y="13147"/>
                  </a:cubicBezTo>
                  <a:lnTo>
                    <a:pt x="8036" y="13212"/>
                  </a:lnTo>
                  <a:lnTo>
                    <a:pt x="8049" y="13215"/>
                  </a:lnTo>
                  <a:lnTo>
                    <a:pt x="8049" y="13215"/>
                  </a:lnTo>
                  <a:cubicBezTo>
                    <a:pt x="8006" y="13286"/>
                    <a:pt x="7925" y="13403"/>
                    <a:pt x="7843" y="13565"/>
                  </a:cubicBezTo>
                  <a:cubicBezTo>
                    <a:pt x="7426" y="14240"/>
                    <a:pt x="6526" y="15751"/>
                    <a:pt x="5561" y="17198"/>
                  </a:cubicBezTo>
                  <a:cubicBezTo>
                    <a:pt x="5111" y="17937"/>
                    <a:pt x="4597" y="18644"/>
                    <a:pt x="4179" y="19255"/>
                  </a:cubicBezTo>
                  <a:cubicBezTo>
                    <a:pt x="3729" y="19833"/>
                    <a:pt x="3311" y="20316"/>
                    <a:pt x="3054" y="20508"/>
                  </a:cubicBezTo>
                  <a:cubicBezTo>
                    <a:pt x="2797" y="20701"/>
                    <a:pt x="2572" y="20766"/>
                    <a:pt x="2379" y="20766"/>
                  </a:cubicBezTo>
                  <a:cubicBezTo>
                    <a:pt x="2154" y="20766"/>
                    <a:pt x="1961" y="20701"/>
                    <a:pt x="1736" y="20573"/>
                  </a:cubicBezTo>
                  <a:cubicBezTo>
                    <a:pt x="1447" y="20348"/>
                    <a:pt x="1157" y="19994"/>
                    <a:pt x="932" y="19544"/>
                  </a:cubicBezTo>
                  <a:cubicBezTo>
                    <a:pt x="707" y="19126"/>
                    <a:pt x="579" y="18612"/>
                    <a:pt x="547" y="18194"/>
                  </a:cubicBezTo>
                  <a:lnTo>
                    <a:pt x="547" y="18162"/>
                  </a:lnTo>
                  <a:lnTo>
                    <a:pt x="547" y="18130"/>
                  </a:lnTo>
                  <a:cubicBezTo>
                    <a:pt x="547" y="17937"/>
                    <a:pt x="579" y="17615"/>
                    <a:pt x="675" y="17230"/>
                  </a:cubicBezTo>
                  <a:cubicBezTo>
                    <a:pt x="997" y="15848"/>
                    <a:pt x="1800" y="13469"/>
                    <a:pt x="2636" y="11154"/>
                  </a:cubicBezTo>
                  <a:cubicBezTo>
                    <a:pt x="3472" y="8808"/>
                    <a:pt x="4340" y="6558"/>
                    <a:pt x="4790" y="5304"/>
                  </a:cubicBezTo>
                  <a:cubicBezTo>
                    <a:pt x="5272" y="3922"/>
                    <a:pt x="6043" y="2700"/>
                    <a:pt x="6686" y="1833"/>
                  </a:cubicBezTo>
                  <a:cubicBezTo>
                    <a:pt x="7008" y="1415"/>
                    <a:pt x="7329" y="1061"/>
                    <a:pt x="7522" y="836"/>
                  </a:cubicBezTo>
                  <a:cubicBezTo>
                    <a:pt x="7618" y="709"/>
                    <a:pt x="7713" y="613"/>
                    <a:pt x="7777" y="548"/>
                  </a:cubicBezTo>
                  <a:close/>
                  <a:moveTo>
                    <a:pt x="7651" y="0"/>
                  </a:moveTo>
                  <a:cubicBezTo>
                    <a:pt x="7586" y="0"/>
                    <a:pt x="7522" y="32"/>
                    <a:pt x="7490" y="65"/>
                  </a:cubicBezTo>
                  <a:cubicBezTo>
                    <a:pt x="7458" y="97"/>
                    <a:pt x="5336" y="2218"/>
                    <a:pt x="4275" y="5143"/>
                  </a:cubicBezTo>
                  <a:cubicBezTo>
                    <a:pt x="3793" y="6526"/>
                    <a:pt x="2733" y="9290"/>
                    <a:pt x="1768" y="11958"/>
                  </a:cubicBezTo>
                  <a:cubicBezTo>
                    <a:pt x="1318" y="13276"/>
                    <a:pt x="868" y="14594"/>
                    <a:pt x="547" y="15655"/>
                  </a:cubicBezTo>
                  <a:cubicBezTo>
                    <a:pt x="386" y="16201"/>
                    <a:pt x="257" y="16683"/>
                    <a:pt x="161" y="17101"/>
                  </a:cubicBezTo>
                  <a:cubicBezTo>
                    <a:pt x="65" y="17519"/>
                    <a:pt x="0" y="17840"/>
                    <a:pt x="0" y="18130"/>
                  </a:cubicBezTo>
                  <a:cubicBezTo>
                    <a:pt x="0" y="18130"/>
                    <a:pt x="0" y="18194"/>
                    <a:pt x="0" y="18226"/>
                  </a:cubicBezTo>
                  <a:cubicBezTo>
                    <a:pt x="65" y="18901"/>
                    <a:pt x="322" y="19673"/>
                    <a:pt x="740" y="20251"/>
                  </a:cubicBezTo>
                  <a:cubicBezTo>
                    <a:pt x="932" y="20541"/>
                    <a:pt x="1157" y="20830"/>
                    <a:pt x="1447" y="20991"/>
                  </a:cubicBezTo>
                  <a:cubicBezTo>
                    <a:pt x="1736" y="21183"/>
                    <a:pt x="2025" y="21312"/>
                    <a:pt x="2379" y="21312"/>
                  </a:cubicBezTo>
                  <a:cubicBezTo>
                    <a:pt x="2700" y="21312"/>
                    <a:pt x="3054" y="21183"/>
                    <a:pt x="3375" y="20926"/>
                  </a:cubicBezTo>
                  <a:cubicBezTo>
                    <a:pt x="3793" y="20637"/>
                    <a:pt x="4275" y="20026"/>
                    <a:pt x="4790" y="19287"/>
                  </a:cubicBezTo>
                  <a:cubicBezTo>
                    <a:pt x="5593" y="18194"/>
                    <a:pt x="6493" y="16812"/>
                    <a:pt x="7201" y="15655"/>
                  </a:cubicBezTo>
                  <a:cubicBezTo>
                    <a:pt x="7554" y="15076"/>
                    <a:pt x="7876" y="14562"/>
                    <a:pt x="8101" y="14176"/>
                  </a:cubicBezTo>
                  <a:cubicBezTo>
                    <a:pt x="8197" y="13983"/>
                    <a:pt x="8293" y="13822"/>
                    <a:pt x="8390" y="13694"/>
                  </a:cubicBezTo>
                  <a:cubicBezTo>
                    <a:pt x="8454" y="13565"/>
                    <a:pt x="8486" y="13501"/>
                    <a:pt x="8519" y="13469"/>
                  </a:cubicBezTo>
                  <a:cubicBezTo>
                    <a:pt x="8551" y="13405"/>
                    <a:pt x="8551" y="13372"/>
                    <a:pt x="8583" y="13308"/>
                  </a:cubicBezTo>
                  <a:cubicBezTo>
                    <a:pt x="8647" y="13083"/>
                    <a:pt x="8679" y="12697"/>
                    <a:pt x="8711" y="12183"/>
                  </a:cubicBezTo>
                  <a:cubicBezTo>
                    <a:pt x="8840" y="10640"/>
                    <a:pt x="8969" y="8004"/>
                    <a:pt x="8969" y="6140"/>
                  </a:cubicBezTo>
                  <a:cubicBezTo>
                    <a:pt x="8969" y="5497"/>
                    <a:pt x="8969" y="4790"/>
                    <a:pt x="8969" y="4083"/>
                  </a:cubicBezTo>
                  <a:cubicBezTo>
                    <a:pt x="8969" y="3086"/>
                    <a:pt x="8936" y="2122"/>
                    <a:pt x="8808" y="1382"/>
                  </a:cubicBezTo>
                  <a:cubicBezTo>
                    <a:pt x="8711" y="997"/>
                    <a:pt x="8615" y="675"/>
                    <a:pt x="8454" y="450"/>
                  </a:cubicBezTo>
                  <a:cubicBezTo>
                    <a:pt x="8390" y="322"/>
                    <a:pt x="8293" y="193"/>
                    <a:pt x="8165" y="129"/>
                  </a:cubicBezTo>
                  <a:cubicBezTo>
                    <a:pt x="8036" y="32"/>
                    <a:pt x="7876" y="0"/>
                    <a:pt x="7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303;p64"/>
            <p:cNvSpPr/>
            <p:nvPr/>
          </p:nvSpPr>
          <p:spPr>
            <a:xfrm>
              <a:off x="4232675" y="1580025"/>
              <a:ext cx="750600" cy="670350"/>
            </a:xfrm>
            <a:custGeom>
              <a:avLst/>
              <a:gdLst/>
              <a:ahLst/>
              <a:cxnLst/>
              <a:rect l="l" t="t" r="r" b="b"/>
              <a:pathLst>
                <a:path w="30024" h="26814" extrusionOk="0">
                  <a:moveTo>
                    <a:pt x="3646" y="0"/>
                  </a:moveTo>
                  <a:cubicBezTo>
                    <a:pt x="3614" y="0"/>
                    <a:pt x="3588" y="2"/>
                    <a:pt x="3568" y="5"/>
                  </a:cubicBezTo>
                  <a:cubicBezTo>
                    <a:pt x="483" y="616"/>
                    <a:pt x="0" y="20385"/>
                    <a:pt x="0" y="20385"/>
                  </a:cubicBezTo>
                  <a:lnTo>
                    <a:pt x="24302" y="26814"/>
                  </a:lnTo>
                  <a:cubicBezTo>
                    <a:pt x="24302" y="26814"/>
                    <a:pt x="30023" y="11095"/>
                    <a:pt x="30023" y="8234"/>
                  </a:cubicBezTo>
                  <a:cubicBezTo>
                    <a:pt x="30023" y="5422"/>
                    <a:pt x="5546" y="0"/>
                    <a:pt x="3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304;p64"/>
            <p:cNvSpPr/>
            <p:nvPr/>
          </p:nvSpPr>
          <p:spPr>
            <a:xfrm>
              <a:off x="4226250" y="1573725"/>
              <a:ext cx="763450" cy="683300"/>
            </a:xfrm>
            <a:custGeom>
              <a:avLst/>
              <a:gdLst/>
              <a:ahLst/>
              <a:cxnLst/>
              <a:rect l="l" t="t" r="r" b="b"/>
              <a:pathLst>
                <a:path w="30538" h="27332" extrusionOk="0">
                  <a:moveTo>
                    <a:pt x="3922" y="514"/>
                  </a:moveTo>
                  <a:cubicBezTo>
                    <a:pt x="4115" y="514"/>
                    <a:pt x="4726" y="611"/>
                    <a:pt x="5561" y="772"/>
                  </a:cubicBezTo>
                  <a:cubicBezTo>
                    <a:pt x="8551" y="1286"/>
                    <a:pt x="14690" y="2668"/>
                    <a:pt x="20123" y="4243"/>
                  </a:cubicBezTo>
                  <a:cubicBezTo>
                    <a:pt x="22823" y="5015"/>
                    <a:pt x="25330" y="5818"/>
                    <a:pt x="27162" y="6590"/>
                  </a:cubicBezTo>
                  <a:cubicBezTo>
                    <a:pt x="28062" y="6976"/>
                    <a:pt x="28802" y="7361"/>
                    <a:pt x="29316" y="7683"/>
                  </a:cubicBezTo>
                  <a:cubicBezTo>
                    <a:pt x="29541" y="7876"/>
                    <a:pt x="29734" y="8036"/>
                    <a:pt x="29862" y="8165"/>
                  </a:cubicBezTo>
                  <a:cubicBezTo>
                    <a:pt x="29959" y="8326"/>
                    <a:pt x="29991" y="8422"/>
                    <a:pt x="29991" y="8486"/>
                  </a:cubicBezTo>
                  <a:cubicBezTo>
                    <a:pt x="29991" y="8808"/>
                    <a:pt x="29927" y="9354"/>
                    <a:pt x="29766" y="10029"/>
                  </a:cubicBezTo>
                  <a:cubicBezTo>
                    <a:pt x="29220" y="12472"/>
                    <a:pt x="27837" y="16715"/>
                    <a:pt x="26616" y="20348"/>
                  </a:cubicBezTo>
                  <a:cubicBezTo>
                    <a:pt x="26005" y="22148"/>
                    <a:pt x="25427" y="23787"/>
                    <a:pt x="25009" y="25009"/>
                  </a:cubicBezTo>
                  <a:cubicBezTo>
                    <a:pt x="24703" y="25817"/>
                    <a:pt x="24486" y="26433"/>
                    <a:pt x="24378" y="26744"/>
                  </a:cubicBezTo>
                  <a:lnTo>
                    <a:pt x="24378" y="26744"/>
                  </a:lnTo>
                  <a:lnTo>
                    <a:pt x="547" y="20439"/>
                  </a:lnTo>
                  <a:lnTo>
                    <a:pt x="547" y="20439"/>
                  </a:lnTo>
                  <a:cubicBezTo>
                    <a:pt x="547" y="20291"/>
                    <a:pt x="547" y="20062"/>
                    <a:pt x="547" y="19769"/>
                  </a:cubicBezTo>
                  <a:cubicBezTo>
                    <a:pt x="611" y="17905"/>
                    <a:pt x="836" y="13147"/>
                    <a:pt x="1383" y="8840"/>
                  </a:cubicBezTo>
                  <a:cubicBezTo>
                    <a:pt x="1640" y="6654"/>
                    <a:pt x="1993" y="4597"/>
                    <a:pt x="2411" y="3086"/>
                  </a:cubicBezTo>
                  <a:cubicBezTo>
                    <a:pt x="2636" y="2315"/>
                    <a:pt x="2893" y="1672"/>
                    <a:pt x="3150" y="1222"/>
                  </a:cubicBezTo>
                  <a:cubicBezTo>
                    <a:pt x="3279" y="1029"/>
                    <a:pt x="3408" y="836"/>
                    <a:pt x="3536" y="739"/>
                  </a:cubicBezTo>
                  <a:cubicBezTo>
                    <a:pt x="3665" y="611"/>
                    <a:pt x="3793" y="547"/>
                    <a:pt x="3890" y="514"/>
                  </a:cubicBezTo>
                  <a:close/>
                  <a:moveTo>
                    <a:pt x="3793" y="0"/>
                  </a:moveTo>
                  <a:cubicBezTo>
                    <a:pt x="3536" y="64"/>
                    <a:pt x="3279" y="193"/>
                    <a:pt x="3086" y="418"/>
                  </a:cubicBezTo>
                  <a:cubicBezTo>
                    <a:pt x="2733" y="804"/>
                    <a:pt x="2443" y="1382"/>
                    <a:pt x="2154" y="2122"/>
                  </a:cubicBezTo>
                  <a:cubicBezTo>
                    <a:pt x="1222" y="4725"/>
                    <a:pt x="707" y="9354"/>
                    <a:pt x="386" y="13308"/>
                  </a:cubicBezTo>
                  <a:cubicBezTo>
                    <a:pt x="65" y="17294"/>
                    <a:pt x="0" y="20605"/>
                    <a:pt x="0" y="20605"/>
                  </a:cubicBezTo>
                  <a:cubicBezTo>
                    <a:pt x="0" y="20733"/>
                    <a:pt x="65" y="20862"/>
                    <a:pt x="193" y="20894"/>
                  </a:cubicBezTo>
                  <a:lnTo>
                    <a:pt x="24494" y="27323"/>
                  </a:lnTo>
                  <a:cubicBezTo>
                    <a:pt x="24516" y="27328"/>
                    <a:pt x="24537" y="27331"/>
                    <a:pt x="24558" y="27331"/>
                  </a:cubicBezTo>
                  <a:cubicBezTo>
                    <a:pt x="24664" y="27331"/>
                    <a:pt x="24762" y="27264"/>
                    <a:pt x="24816" y="27130"/>
                  </a:cubicBezTo>
                  <a:cubicBezTo>
                    <a:pt x="24816" y="27130"/>
                    <a:pt x="26230" y="23208"/>
                    <a:pt x="27677" y="18933"/>
                  </a:cubicBezTo>
                  <a:cubicBezTo>
                    <a:pt x="28384" y="16780"/>
                    <a:pt x="29091" y="14529"/>
                    <a:pt x="29637" y="12665"/>
                  </a:cubicBezTo>
                  <a:cubicBezTo>
                    <a:pt x="29895" y="11733"/>
                    <a:pt x="30120" y="10865"/>
                    <a:pt x="30280" y="10158"/>
                  </a:cubicBezTo>
                  <a:cubicBezTo>
                    <a:pt x="30441" y="9451"/>
                    <a:pt x="30537" y="8872"/>
                    <a:pt x="30537" y="8486"/>
                  </a:cubicBezTo>
                  <a:cubicBezTo>
                    <a:pt x="30537" y="8197"/>
                    <a:pt x="30377" y="7972"/>
                    <a:pt x="30184" y="7747"/>
                  </a:cubicBezTo>
                  <a:cubicBezTo>
                    <a:pt x="29798" y="7329"/>
                    <a:pt x="29155" y="6943"/>
                    <a:pt x="28287" y="6525"/>
                  </a:cubicBezTo>
                  <a:cubicBezTo>
                    <a:pt x="25266" y="5079"/>
                    <a:pt x="19608" y="3440"/>
                    <a:pt x="14497" y="2186"/>
                  </a:cubicBezTo>
                  <a:cubicBezTo>
                    <a:pt x="11926" y="1543"/>
                    <a:pt x="9483" y="997"/>
                    <a:pt x="7619" y="611"/>
                  </a:cubicBezTo>
                  <a:cubicBezTo>
                    <a:pt x="6654" y="418"/>
                    <a:pt x="5851" y="257"/>
                    <a:pt x="5240" y="161"/>
                  </a:cubicBezTo>
                  <a:cubicBezTo>
                    <a:pt x="4597" y="64"/>
                    <a:pt x="4179" y="0"/>
                    <a:pt x="3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305;p64"/>
            <p:cNvSpPr/>
            <p:nvPr/>
          </p:nvSpPr>
          <p:spPr>
            <a:xfrm>
              <a:off x="4206950" y="1267500"/>
              <a:ext cx="706400" cy="822825"/>
            </a:xfrm>
            <a:custGeom>
              <a:avLst/>
              <a:gdLst/>
              <a:ahLst/>
              <a:cxnLst/>
              <a:rect l="l" t="t" r="r" b="b"/>
              <a:pathLst>
                <a:path w="28256" h="32913" extrusionOk="0">
                  <a:moveTo>
                    <a:pt x="14958" y="1"/>
                  </a:moveTo>
                  <a:cubicBezTo>
                    <a:pt x="13842" y="1"/>
                    <a:pt x="13148" y="163"/>
                    <a:pt x="13148" y="163"/>
                  </a:cubicBezTo>
                  <a:cubicBezTo>
                    <a:pt x="13148" y="163"/>
                    <a:pt x="12363" y="80"/>
                    <a:pt x="11180" y="80"/>
                  </a:cubicBezTo>
                  <a:cubicBezTo>
                    <a:pt x="9242" y="80"/>
                    <a:pt x="6234" y="303"/>
                    <a:pt x="3858" y="1481"/>
                  </a:cubicBezTo>
                  <a:cubicBezTo>
                    <a:pt x="1" y="3409"/>
                    <a:pt x="1" y="6656"/>
                    <a:pt x="194" y="9806"/>
                  </a:cubicBezTo>
                  <a:cubicBezTo>
                    <a:pt x="387" y="12924"/>
                    <a:pt x="1447" y="29864"/>
                    <a:pt x="1737" y="31086"/>
                  </a:cubicBezTo>
                  <a:cubicBezTo>
                    <a:pt x="2058" y="32307"/>
                    <a:pt x="9001" y="31986"/>
                    <a:pt x="13051" y="32789"/>
                  </a:cubicBezTo>
                  <a:cubicBezTo>
                    <a:pt x="13477" y="32874"/>
                    <a:pt x="13890" y="32913"/>
                    <a:pt x="14288" y="32913"/>
                  </a:cubicBezTo>
                  <a:cubicBezTo>
                    <a:pt x="17678" y="32913"/>
                    <a:pt x="20023" y="30112"/>
                    <a:pt x="20541" y="28932"/>
                  </a:cubicBezTo>
                  <a:cubicBezTo>
                    <a:pt x="21152" y="27614"/>
                    <a:pt x="28256" y="14756"/>
                    <a:pt x="28256" y="12024"/>
                  </a:cubicBezTo>
                  <a:cubicBezTo>
                    <a:pt x="28256" y="9292"/>
                    <a:pt x="25331" y="4117"/>
                    <a:pt x="21152" y="1706"/>
                  </a:cubicBezTo>
                  <a:cubicBezTo>
                    <a:pt x="18764" y="299"/>
                    <a:pt x="16473" y="1"/>
                    <a:pt x="149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306;p64"/>
            <p:cNvSpPr/>
            <p:nvPr/>
          </p:nvSpPr>
          <p:spPr>
            <a:xfrm>
              <a:off x="4203750" y="1261100"/>
              <a:ext cx="716025" cy="835800"/>
            </a:xfrm>
            <a:custGeom>
              <a:avLst/>
              <a:gdLst/>
              <a:ahLst/>
              <a:cxnLst/>
              <a:rect l="l" t="t" r="r" b="b"/>
              <a:pathLst>
                <a:path w="28641" h="33432" extrusionOk="0">
                  <a:moveTo>
                    <a:pt x="15140" y="547"/>
                  </a:moveTo>
                  <a:cubicBezTo>
                    <a:pt x="16619" y="547"/>
                    <a:pt x="18837" y="837"/>
                    <a:pt x="21151" y="2187"/>
                  </a:cubicBezTo>
                  <a:cubicBezTo>
                    <a:pt x="23176" y="3376"/>
                    <a:pt x="24944" y="5241"/>
                    <a:pt x="26166" y="7137"/>
                  </a:cubicBezTo>
                  <a:cubicBezTo>
                    <a:pt x="27419" y="9066"/>
                    <a:pt x="28127" y="10994"/>
                    <a:pt x="28127" y="12280"/>
                  </a:cubicBezTo>
                  <a:cubicBezTo>
                    <a:pt x="28127" y="12569"/>
                    <a:pt x="27998" y="13052"/>
                    <a:pt x="27805" y="13662"/>
                  </a:cubicBezTo>
                  <a:cubicBezTo>
                    <a:pt x="27162" y="15784"/>
                    <a:pt x="25426" y="19352"/>
                    <a:pt x="23819" y="22534"/>
                  </a:cubicBezTo>
                  <a:cubicBezTo>
                    <a:pt x="23016" y="24109"/>
                    <a:pt x="22244" y="25620"/>
                    <a:pt x="21633" y="26777"/>
                  </a:cubicBezTo>
                  <a:cubicBezTo>
                    <a:pt x="21023" y="27935"/>
                    <a:pt x="20573" y="28770"/>
                    <a:pt x="20444" y="29092"/>
                  </a:cubicBezTo>
                  <a:cubicBezTo>
                    <a:pt x="20187" y="29638"/>
                    <a:pt x="19480" y="30603"/>
                    <a:pt x="18451" y="31406"/>
                  </a:cubicBezTo>
                  <a:cubicBezTo>
                    <a:pt x="17423" y="32242"/>
                    <a:pt x="16040" y="32917"/>
                    <a:pt x="14433" y="32917"/>
                  </a:cubicBezTo>
                  <a:cubicBezTo>
                    <a:pt x="14047" y="32917"/>
                    <a:pt x="13662" y="32853"/>
                    <a:pt x="13244" y="32788"/>
                  </a:cubicBezTo>
                  <a:cubicBezTo>
                    <a:pt x="11186" y="32370"/>
                    <a:pt x="8422" y="32242"/>
                    <a:pt x="6140" y="32081"/>
                  </a:cubicBezTo>
                  <a:cubicBezTo>
                    <a:pt x="5015" y="31985"/>
                    <a:pt x="3986" y="31888"/>
                    <a:pt x="3247" y="31760"/>
                  </a:cubicBezTo>
                  <a:cubicBezTo>
                    <a:pt x="2893" y="31663"/>
                    <a:pt x="2604" y="31599"/>
                    <a:pt x="2411" y="31503"/>
                  </a:cubicBezTo>
                  <a:cubicBezTo>
                    <a:pt x="2315" y="31438"/>
                    <a:pt x="2250" y="31406"/>
                    <a:pt x="2186" y="31374"/>
                  </a:cubicBezTo>
                  <a:lnTo>
                    <a:pt x="2154" y="31278"/>
                  </a:lnTo>
                  <a:cubicBezTo>
                    <a:pt x="2122" y="31213"/>
                    <a:pt x="2090" y="31085"/>
                    <a:pt x="2090" y="30892"/>
                  </a:cubicBezTo>
                  <a:cubicBezTo>
                    <a:pt x="1897" y="29477"/>
                    <a:pt x="1575" y="25009"/>
                    <a:pt x="1286" y="20509"/>
                  </a:cubicBezTo>
                  <a:cubicBezTo>
                    <a:pt x="965" y="16009"/>
                    <a:pt x="675" y="11509"/>
                    <a:pt x="579" y="10030"/>
                  </a:cubicBezTo>
                  <a:cubicBezTo>
                    <a:pt x="547" y="9451"/>
                    <a:pt x="515" y="8873"/>
                    <a:pt x="515" y="8294"/>
                  </a:cubicBezTo>
                  <a:cubicBezTo>
                    <a:pt x="515" y="7041"/>
                    <a:pt x="675" y="5851"/>
                    <a:pt x="1190" y="4758"/>
                  </a:cubicBezTo>
                  <a:cubicBezTo>
                    <a:pt x="1704" y="3698"/>
                    <a:pt x="2572" y="2765"/>
                    <a:pt x="4083" y="1994"/>
                  </a:cubicBezTo>
                  <a:cubicBezTo>
                    <a:pt x="6397" y="837"/>
                    <a:pt x="9322" y="612"/>
                    <a:pt x="11251" y="612"/>
                  </a:cubicBezTo>
                  <a:cubicBezTo>
                    <a:pt x="11862" y="612"/>
                    <a:pt x="12344" y="644"/>
                    <a:pt x="12697" y="644"/>
                  </a:cubicBezTo>
                  <a:cubicBezTo>
                    <a:pt x="12890" y="676"/>
                    <a:pt x="13019" y="676"/>
                    <a:pt x="13115" y="676"/>
                  </a:cubicBezTo>
                  <a:cubicBezTo>
                    <a:pt x="13212" y="708"/>
                    <a:pt x="13244" y="708"/>
                    <a:pt x="13244" y="708"/>
                  </a:cubicBezTo>
                  <a:lnTo>
                    <a:pt x="13340" y="708"/>
                  </a:lnTo>
                  <a:lnTo>
                    <a:pt x="13372" y="676"/>
                  </a:lnTo>
                  <a:cubicBezTo>
                    <a:pt x="13501" y="644"/>
                    <a:pt x="14176" y="547"/>
                    <a:pt x="15140" y="547"/>
                  </a:cubicBezTo>
                  <a:close/>
                  <a:moveTo>
                    <a:pt x="15140" y="1"/>
                  </a:moveTo>
                  <a:cubicBezTo>
                    <a:pt x="14118" y="1"/>
                    <a:pt x="13422" y="126"/>
                    <a:pt x="13251" y="156"/>
                  </a:cubicBezTo>
                  <a:lnTo>
                    <a:pt x="13251" y="156"/>
                  </a:lnTo>
                  <a:cubicBezTo>
                    <a:pt x="13044" y="134"/>
                    <a:pt x="12286" y="65"/>
                    <a:pt x="11251" y="65"/>
                  </a:cubicBezTo>
                  <a:cubicBezTo>
                    <a:pt x="9290" y="65"/>
                    <a:pt x="6268" y="290"/>
                    <a:pt x="3858" y="1512"/>
                  </a:cubicBezTo>
                  <a:cubicBezTo>
                    <a:pt x="2250" y="2315"/>
                    <a:pt x="1254" y="3376"/>
                    <a:pt x="707" y="4533"/>
                  </a:cubicBezTo>
                  <a:cubicBezTo>
                    <a:pt x="129" y="5723"/>
                    <a:pt x="0" y="7008"/>
                    <a:pt x="0" y="8294"/>
                  </a:cubicBezTo>
                  <a:cubicBezTo>
                    <a:pt x="0" y="8873"/>
                    <a:pt x="32" y="9484"/>
                    <a:pt x="65" y="10062"/>
                  </a:cubicBezTo>
                  <a:cubicBezTo>
                    <a:pt x="161" y="11637"/>
                    <a:pt x="482" y="16652"/>
                    <a:pt x="804" y="21441"/>
                  </a:cubicBezTo>
                  <a:cubicBezTo>
                    <a:pt x="965" y="23820"/>
                    <a:pt x="1125" y="26167"/>
                    <a:pt x="1254" y="27967"/>
                  </a:cubicBezTo>
                  <a:cubicBezTo>
                    <a:pt x="1350" y="28867"/>
                    <a:pt x="1415" y="29638"/>
                    <a:pt x="1479" y="30249"/>
                  </a:cubicBezTo>
                  <a:cubicBezTo>
                    <a:pt x="1511" y="30538"/>
                    <a:pt x="1511" y="30763"/>
                    <a:pt x="1543" y="30988"/>
                  </a:cubicBezTo>
                  <a:cubicBezTo>
                    <a:pt x="1575" y="31181"/>
                    <a:pt x="1607" y="31310"/>
                    <a:pt x="1607" y="31406"/>
                  </a:cubicBezTo>
                  <a:cubicBezTo>
                    <a:pt x="1640" y="31535"/>
                    <a:pt x="1736" y="31663"/>
                    <a:pt x="1832" y="31760"/>
                  </a:cubicBezTo>
                  <a:cubicBezTo>
                    <a:pt x="1993" y="31920"/>
                    <a:pt x="2250" y="32017"/>
                    <a:pt x="2540" y="32113"/>
                  </a:cubicBezTo>
                  <a:cubicBezTo>
                    <a:pt x="3086" y="32274"/>
                    <a:pt x="3793" y="32403"/>
                    <a:pt x="4597" y="32467"/>
                  </a:cubicBezTo>
                  <a:cubicBezTo>
                    <a:pt x="7104" y="32756"/>
                    <a:pt x="10672" y="32820"/>
                    <a:pt x="13147" y="33303"/>
                  </a:cubicBezTo>
                  <a:cubicBezTo>
                    <a:pt x="13597" y="33399"/>
                    <a:pt x="14015" y="33431"/>
                    <a:pt x="14433" y="33431"/>
                  </a:cubicBezTo>
                  <a:cubicBezTo>
                    <a:pt x="16201" y="33431"/>
                    <a:pt x="17680" y="32724"/>
                    <a:pt x="18773" y="31824"/>
                  </a:cubicBezTo>
                  <a:cubicBezTo>
                    <a:pt x="19898" y="30956"/>
                    <a:pt x="20637" y="29960"/>
                    <a:pt x="20926" y="29317"/>
                  </a:cubicBezTo>
                  <a:cubicBezTo>
                    <a:pt x="21055" y="28995"/>
                    <a:pt x="21633" y="27935"/>
                    <a:pt x="22373" y="26520"/>
                  </a:cubicBezTo>
                  <a:cubicBezTo>
                    <a:pt x="23498" y="24366"/>
                    <a:pt x="25073" y="21345"/>
                    <a:pt x="26359" y="18613"/>
                  </a:cubicBezTo>
                  <a:cubicBezTo>
                    <a:pt x="27002" y="17230"/>
                    <a:pt x="27548" y="15945"/>
                    <a:pt x="27966" y="14852"/>
                  </a:cubicBezTo>
                  <a:cubicBezTo>
                    <a:pt x="28384" y="13759"/>
                    <a:pt x="28641" y="12891"/>
                    <a:pt x="28641" y="12280"/>
                  </a:cubicBezTo>
                  <a:cubicBezTo>
                    <a:pt x="28641" y="10834"/>
                    <a:pt x="27902" y="8841"/>
                    <a:pt x="26616" y="6848"/>
                  </a:cubicBezTo>
                  <a:cubicBezTo>
                    <a:pt x="25330" y="4887"/>
                    <a:pt x="23562" y="2958"/>
                    <a:pt x="21441" y="1737"/>
                  </a:cubicBezTo>
                  <a:cubicBezTo>
                    <a:pt x="18998" y="290"/>
                    <a:pt x="16683" y="1"/>
                    <a:pt x="15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307;p64"/>
            <p:cNvSpPr/>
            <p:nvPr/>
          </p:nvSpPr>
          <p:spPr>
            <a:xfrm>
              <a:off x="4358850" y="1471650"/>
              <a:ext cx="194500" cy="575425"/>
            </a:xfrm>
            <a:custGeom>
              <a:avLst/>
              <a:gdLst/>
              <a:ahLst/>
              <a:cxnLst/>
              <a:rect l="l" t="t" r="r" b="b"/>
              <a:pathLst>
                <a:path w="7780" h="23017" extrusionOk="0">
                  <a:moveTo>
                    <a:pt x="6686" y="1"/>
                  </a:moveTo>
                  <a:lnTo>
                    <a:pt x="3247" y="2444"/>
                  </a:lnTo>
                  <a:lnTo>
                    <a:pt x="4340" y="4887"/>
                  </a:lnTo>
                  <a:lnTo>
                    <a:pt x="0" y="20059"/>
                  </a:lnTo>
                  <a:lnTo>
                    <a:pt x="997" y="23016"/>
                  </a:lnTo>
                  <a:lnTo>
                    <a:pt x="3954" y="20766"/>
                  </a:lnTo>
                  <a:lnTo>
                    <a:pt x="5561" y="5176"/>
                  </a:lnTo>
                  <a:lnTo>
                    <a:pt x="7779" y="2733"/>
                  </a:lnTo>
                  <a:lnTo>
                    <a:pt x="66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308;p64"/>
            <p:cNvSpPr/>
            <p:nvPr/>
          </p:nvSpPr>
          <p:spPr>
            <a:xfrm>
              <a:off x="4351600" y="1465225"/>
              <a:ext cx="208975" cy="588275"/>
            </a:xfrm>
            <a:custGeom>
              <a:avLst/>
              <a:gdLst/>
              <a:ahLst/>
              <a:cxnLst/>
              <a:rect l="l" t="t" r="r" b="b"/>
              <a:pathLst>
                <a:path w="8359" h="23531" extrusionOk="0">
                  <a:moveTo>
                    <a:pt x="6848" y="676"/>
                  </a:moveTo>
                  <a:lnTo>
                    <a:pt x="7780" y="2958"/>
                  </a:lnTo>
                  <a:lnTo>
                    <a:pt x="5658" y="5240"/>
                  </a:lnTo>
                  <a:cubicBezTo>
                    <a:pt x="5626" y="5304"/>
                    <a:pt x="5594" y="5337"/>
                    <a:pt x="5594" y="5401"/>
                  </a:cubicBezTo>
                  <a:lnTo>
                    <a:pt x="3987" y="20895"/>
                  </a:lnTo>
                  <a:lnTo>
                    <a:pt x="1415" y="22823"/>
                  </a:lnTo>
                  <a:lnTo>
                    <a:pt x="579" y="20316"/>
                  </a:lnTo>
                  <a:lnTo>
                    <a:pt x="4887" y="5208"/>
                  </a:lnTo>
                  <a:cubicBezTo>
                    <a:pt x="4919" y="5144"/>
                    <a:pt x="4919" y="5079"/>
                    <a:pt x="4887" y="5015"/>
                  </a:cubicBezTo>
                  <a:lnTo>
                    <a:pt x="3851" y="2795"/>
                  </a:lnTo>
                  <a:lnTo>
                    <a:pt x="6848" y="676"/>
                  </a:lnTo>
                  <a:close/>
                  <a:moveTo>
                    <a:pt x="7040" y="1"/>
                  </a:moveTo>
                  <a:cubicBezTo>
                    <a:pt x="6976" y="1"/>
                    <a:pt x="6880" y="1"/>
                    <a:pt x="6815" y="65"/>
                  </a:cubicBezTo>
                  <a:lnTo>
                    <a:pt x="3376" y="2476"/>
                  </a:lnTo>
                  <a:cubicBezTo>
                    <a:pt x="3280" y="2572"/>
                    <a:pt x="3215" y="2701"/>
                    <a:pt x="3280" y="2797"/>
                  </a:cubicBezTo>
                  <a:lnTo>
                    <a:pt x="4340" y="5144"/>
                  </a:lnTo>
                  <a:lnTo>
                    <a:pt x="33" y="20252"/>
                  </a:lnTo>
                  <a:cubicBezTo>
                    <a:pt x="1" y="20316"/>
                    <a:pt x="1" y="20348"/>
                    <a:pt x="33" y="20412"/>
                  </a:cubicBezTo>
                  <a:lnTo>
                    <a:pt x="1029" y="23338"/>
                  </a:lnTo>
                  <a:cubicBezTo>
                    <a:pt x="1062" y="23434"/>
                    <a:pt x="1126" y="23498"/>
                    <a:pt x="1222" y="23530"/>
                  </a:cubicBezTo>
                  <a:cubicBezTo>
                    <a:pt x="1287" y="23530"/>
                    <a:pt x="1383" y="23530"/>
                    <a:pt x="1447" y="23466"/>
                  </a:cubicBezTo>
                  <a:lnTo>
                    <a:pt x="4405" y="21248"/>
                  </a:lnTo>
                  <a:cubicBezTo>
                    <a:pt x="4469" y="21216"/>
                    <a:pt x="4501" y="21152"/>
                    <a:pt x="4501" y="21055"/>
                  </a:cubicBezTo>
                  <a:lnTo>
                    <a:pt x="6108" y="5562"/>
                  </a:lnTo>
                  <a:lnTo>
                    <a:pt x="8294" y="3183"/>
                  </a:lnTo>
                  <a:cubicBezTo>
                    <a:pt x="8358" y="3119"/>
                    <a:pt x="8358" y="2990"/>
                    <a:pt x="8326" y="2894"/>
                  </a:cubicBezTo>
                  <a:lnTo>
                    <a:pt x="7233" y="161"/>
                  </a:lnTo>
                  <a:cubicBezTo>
                    <a:pt x="7201" y="97"/>
                    <a:pt x="7137" y="33"/>
                    <a:pt x="7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309;p64"/>
            <p:cNvSpPr/>
            <p:nvPr/>
          </p:nvSpPr>
          <p:spPr>
            <a:xfrm>
              <a:off x="4399025" y="1330225"/>
              <a:ext cx="261200" cy="301375"/>
            </a:xfrm>
            <a:custGeom>
              <a:avLst/>
              <a:gdLst/>
              <a:ahLst/>
              <a:cxnLst/>
              <a:rect l="l" t="t" r="r" b="b"/>
              <a:pathLst>
                <a:path w="10448" h="12055" extrusionOk="0">
                  <a:moveTo>
                    <a:pt x="5079" y="0"/>
                  </a:moveTo>
                  <a:cubicBezTo>
                    <a:pt x="2829" y="0"/>
                    <a:pt x="1929" y="1833"/>
                    <a:pt x="1929" y="1833"/>
                  </a:cubicBezTo>
                  <a:cubicBezTo>
                    <a:pt x="1929" y="1833"/>
                    <a:pt x="804" y="3954"/>
                    <a:pt x="418" y="5369"/>
                  </a:cubicBezTo>
                  <a:cubicBezTo>
                    <a:pt x="0" y="6783"/>
                    <a:pt x="0" y="9419"/>
                    <a:pt x="0" y="9419"/>
                  </a:cubicBezTo>
                  <a:cubicBezTo>
                    <a:pt x="0" y="9419"/>
                    <a:pt x="3247" y="7908"/>
                    <a:pt x="4147" y="7908"/>
                  </a:cubicBezTo>
                  <a:cubicBezTo>
                    <a:pt x="5079" y="7908"/>
                    <a:pt x="6911" y="12055"/>
                    <a:pt x="6911" y="12055"/>
                  </a:cubicBezTo>
                  <a:cubicBezTo>
                    <a:pt x="6911" y="12055"/>
                    <a:pt x="9644" y="8004"/>
                    <a:pt x="10029" y="5047"/>
                  </a:cubicBezTo>
                  <a:cubicBezTo>
                    <a:pt x="10447" y="2122"/>
                    <a:pt x="7297" y="0"/>
                    <a:pt x="50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310;p64"/>
            <p:cNvSpPr/>
            <p:nvPr/>
          </p:nvSpPr>
          <p:spPr>
            <a:xfrm>
              <a:off x="4392600" y="1323800"/>
              <a:ext cx="265200" cy="314225"/>
            </a:xfrm>
            <a:custGeom>
              <a:avLst/>
              <a:gdLst/>
              <a:ahLst/>
              <a:cxnLst/>
              <a:rect l="l" t="t" r="r" b="b"/>
              <a:pathLst>
                <a:path w="10608" h="12569" extrusionOk="0">
                  <a:moveTo>
                    <a:pt x="5336" y="515"/>
                  </a:moveTo>
                  <a:cubicBezTo>
                    <a:pt x="6300" y="515"/>
                    <a:pt x="7490" y="965"/>
                    <a:pt x="8454" y="1736"/>
                  </a:cubicBezTo>
                  <a:cubicBezTo>
                    <a:pt x="9386" y="2507"/>
                    <a:pt x="10061" y="3568"/>
                    <a:pt x="10061" y="4790"/>
                  </a:cubicBezTo>
                  <a:cubicBezTo>
                    <a:pt x="10061" y="4950"/>
                    <a:pt x="10061" y="5111"/>
                    <a:pt x="10029" y="5272"/>
                  </a:cubicBezTo>
                  <a:cubicBezTo>
                    <a:pt x="9836" y="6686"/>
                    <a:pt x="9065" y="8422"/>
                    <a:pt x="8326" y="9804"/>
                  </a:cubicBezTo>
                  <a:cubicBezTo>
                    <a:pt x="7972" y="10479"/>
                    <a:pt x="7618" y="11058"/>
                    <a:pt x="7361" y="11476"/>
                  </a:cubicBezTo>
                  <a:cubicBezTo>
                    <a:pt x="7300" y="11583"/>
                    <a:pt x="7246" y="11675"/>
                    <a:pt x="7196" y="11756"/>
                  </a:cubicBezTo>
                  <a:lnTo>
                    <a:pt x="7196" y="11756"/>
                  </a:lnTo>
                  <a:cubicBezTo>
                    <a:pt x="7011" y="11351"/>
                    <a:pt x="6711" y="10728"/>
                    <a:pt x="6365" y="10094"/>
                  </a:cubicBezTo>
                  <a:cubicBezTo>
                    <a:pt x="6075" y="9579"/>
                    <a:pt x="5754" y="9065"/>
                    <a:pt x="5433" y="8647"/>
                  </a:cubicBezTo>
                  <a:cubicBezTo>
                    <a:pt x="5272" y="8422"/>
                    <a:pt x="5143" y="8261"/>
                    <a:pt x="4983" y="8133"/>
                  </a:cubicBezTo>
                  <a:cubicBezTo>
                    <a:pt x="4822" y="8004"/>
                    <a:pt x="4629" y="7876"/>
                    <a:pt x="4404" y="7876"/>
                  </a:cubicBezTo>
                  <a:cubicBezTo>
                    <a:pt x="4115" y="7876"/>
                    <a:pt x="3761" y="8004"/>
                    <a:pt x="3311" y="8133"/>
                  </a:cubicBezTo>
                  <a:cubicBezTo>
                    <a:pt x="2365" y="8456"/>
                    <a:pt x="1155" y="8977"/>
                    <a:pt x="547" y="9246"/>
                  </a:cubicBezTo>
                  <a:lnTo>
                    <a:pt x="547" y="9246"/>
                  </a:lnTo>
                  <a:cubicBezTo>
                    <a:pt x="548" y="8437"/>
                    <a:pt x="644" y="6713"/>
                    <a:pt x="932" y="5690"/>
                  </a:cubicBezTo>
                  <a:cubicBezTo>
                    <a:pt x="1125" y="5015"/>
                    <a:pt x="1511" y="4147"/>
                    <a:pt x="1832" y="3440"/>
                  </a:cubicBezTo>
                  <a:cubicBezTo>
                    <a:pt x="1993" y="3086"/>
                    <a:pt x="2154" y="2765"/>
                    <a:pt x="2250" y="2540"/>
                  </a:cubicBezTo>
                  <a:cubicBezTo>
                    <a:pt x="2347" y="2347"/>
                    <a:pt x="2443" y="2218"/>
                    <a:pt x="2443" y="2186"/>
                  </a:cubicBezTo>
                  <a:cubicBezTo>
                    <a:pt x="2443" y="2154"/>
                    <a:pt x="2668" y="1736"/>
                    <a:pt x="3150" y="1318"/>
                  </a:cubicBezTo>
                  <a:cubicBezTo>
                    <a:pt x="3632" y="900"/>
                    <a:pt x="4308" y="515"/>
                    <a:pt x="5336" y="515"/>
                  </a:cubicBezTo>
                  <a:close/>
                  <a:moveTo>
                    <a:pt x="5336" y="0"/>
                  </a:moveTo>
                  <a:cubicBezTo>
                    <a:pt x="4147" y="0"/>
                    <a:pt x="3279" y="482"/>
                    <a:pt x="2732" y="965"/>
                  </a:cubicBezTo>
                  <a:cubicBezTo>
                    <a:pt x="2218" y="1447"/>
                    <a:pt x="1961" y="1929"/>
                    <a:pt x="1961" y="1961"/>
                  </a:cubicBezTo>
                  <a:cubicBezTo>
                    <a:pt x="1961" y="1961"/>
                    <a:pt x="836" y="4083"/>
                    <a:pt x="418" y="5561"/>
                  </a:cubicBezTo>
                  <a:cubicBezTo>
                    <a:pt x="193" y="6301"/>
                    <a:pt x="97" y="7329"/>
                    <a:pt x="64" y="8165"/>
                  </a:cubicBezTo>
                  <a:cubicBezTo>
                    <a:pt x="0" y="9001"/>
                    <a:pt x="0" y="9676"/>
                    <a:pt x="0" y="9676"/>
                  </a:cubicBezTo>
                  <a:cubicBezTo>
                    <a:pt x="0" y="9772"/>
                    <a:pt x="32" y="9836"/>
                    <a:pt x="129" y="9901"/>
                  </a:cubicBezTo>
                  <a:cubicBezTo>
                    <a:pt x="166" y="9938"/>
                    <a:pt x="215" y="9954"/>
                    <a:pt x="268" y="9954"/>
                  </a:cubicBezTo>
                  <a:cubicBezTo>
                    <a:pt x="306" y="9954"/>
                    <a:pt x="346" y="9946"/>
                    <a:pt x="386" y="9933"/>
                  </a:cubicBezTo>
                  <a:cubicBezTo>
                    <a:pt x="386" y="9933"/>
                    <a:pt x="579" y="9836"/>
                    <a:pt x="900" y="9676"/>
                  </a:cubicBezTo>
                  <a:cubicBezTo>
                    <a:pt x="1382" y="9483"/>
                    <a:pt x="2090" y="9161"/>
                    <a:pt x="2797" y="8872"/>
                  </a:cubicBezTo>
                  <a:cubicBezTo>
                    <a:pt x="3150" y="8744"/>
                    <a:pt x="3472" y="8647"/>
                    <a:pt x="3761" y="8551"/>
                  </a:cubicBezTo>
                  <a:cubicBezTo>
                    <a:pt x="4050" y="8454"/>
                    <a:pt x="4308" y="8422"/>
                    <a:pt x="4404" y="8422"/>
                  </a:cubicBezTo>
                  <a:cubicBezTo>
                    <a:pt x="4436" y="8422"/>
                    <a:pt x="4500" y="8454"/>
                    <a:pt x="4629" y="8551"/>
                  </a:cubicBezTo>
                  <a:cubicBezTo>
                    <a:pt x="4822" y="8711"/>
                    <a:pt x="5079" y="9033"/>
                    <a:pt x="5336" y="9451"/>
                  </a:cubicBezTo>
                  <a:cubicBezTo>
                    <a:pt x="5722" y="10029"/>
                    <a:pt x="6140" y="10769"/>
                    <a:pt x="6429" y="11379"/>
                  </a:cubicBezTo>
                  <a:cubicBezTo>
                    <a:pt x="6558" y="11669"/>
                    <a:pt x="6686" y="11926"/>
                    <a:pt x="6783" y="12119"/>
                  </a:cubicBezTo>
                  <a:cubicBezTo>
                    <a:pt x="6847" y="12312"/>
                    <a:pt x="6911" y="12408"/>
                    <a:pt x="6911" y="12408"/>
                  </a:cubicBezTo>
                  <a:cubicBezTo>
                    <a:pt x="6943" y="12504"/>
                    <a:pt x="7040" y="12569"/>
                    <a:pt x="7136" y="12569"/>
                  </a:cubicBezTo>
                  <a:cubicBezTo>
                    <a:pt x="7233" y="12569"/>
                    <a:pt x="7329" y="12537"/>
                    <a:pt x="7361" y="12472"/>
                  </a:cubicBezTo>
                  <a:cubicBezTo>
                    <a:pt x="7393" y="12440"/>
                    <a:pt x="8068" y="11444"/>
                    <a:pt x="8808" y="10029"/>
                  </a:cubicBezTo>
                  <a:cubicBezTo>
                    <a:pt x="9547" y="8647"/>
                    <a:pt x="10351" y="6879"/>
                    <a:pt x="10544" y="5368"/>
                  </a:cubicBezTo>
                  <a:cubicBezTo>
                    <a:pt x="10576" y="5175"/>
                    <a:pt x="10608" y="4983"/>
                    <a:pt x="10608" y="4790"/>
                  </a:cubicBezTo>
                  <a:cubicBezTo>
                    <a:pt x="10608" y="3375"/>
                    <a:pt x="9804" y="2154"/>
                    <a:pt x="8776" y="1318"/>
                  </a:cubicBezTo>
                  <a:cubicBezTo>
                    <a:pt x="7747" y="482"/>
                    <a:pt x="6461" y="0"/>
                    <a:pt x="5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311;p64"/>
            <p:cNvSpPr/>
            <p:nvPr/>
          </p:nvSpPr>
          <p:spPr>
            <a:xfrm>
              <a:off x="4693150" y="1284575"/>
              <a:ext cx="77975" cy="92900"/>
            </a:xfrm>
            <a:custGeom>
              <a:avLst/>
              <a:gdLst/>
              <a:ahLst/>
              <a:cxnLst/>
              <a:rect l="l" t="t" r="r" b="b"/>
              <a:pathLst>
                <a:path w="3119" h="3716" extrusionOk="0">
                  <a:moveTo>
                    <a:pt x="2546" y="0"/>
                  </a:moveTo>
                  <a:cubicBezTo>
                    <a:pt x="2181" y="0"/>
                    <a:pt x="1704" y="701"/>
                    <a:pt x="1704" y="701"/>
                  </a:cubicBezTo>
                  <a:lnTo>
                    <a:pt x="0" y="3530"/>
                  </a:lnTo>
                  <a:cubicBezTo>
                    <a:pt x="0" y="3530"/>
                    <a:pt x="229" y="3716"/>
                    <a:pt x="591" y="3716"/>
                  </a:cubicBezTo>
                  <a:cubicBezTo>
                    <a:pt x="772" y="3716"/>
                    <a:pt x="986" y="3669"/>
                    <a:pt x="1222" y="3530"/>
                  </a:cubicBezTo>
                  <a:cubicBezTo>
                    <a:pt x="1929" y="3144"/>
                    <a:pt x="3118" y="2019"/>
                    <a:pt x="2925" y="605"/>
                  </a:cubicBezTo>
                  <a:cubicBezTo>
                    <a:pt x="2864" y="154"/>
                    <a:pt x="2717" y="0"/>
                    <a:pt x="25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312;p64"/>
            <p:cNvSpPr/>
            <p:nvPr/>
          </p:nvSpPr>
          <p:spPr>
            <a:xfrm>
              <a:off x="4685100" y="1277975"/>
              <a:ext cx="88425" cy="106125"/>
            </a:xfrm>
            <a:custGeom>
              <a:avLst/>
              <a:gdLst/>
              <a:ahLst/>
              <a:cxnLst/>
              <a:rect l="l" t="t" r="r" b="b"/>
              <a:pathLst>
                <a:path w="3537" h="4245" extrusionOk="0">
                  <a:moveTo>
                    <a:pt x="2862" y="1"/>
                  </a:moveTo>
                  <a:cubicBezTo>
                    <a:pt x="2701" y="1"/>
                    <a:pt x="2540" y="65"/>
                    <a:pt x="2444" y="162"/>
                  </a:cubicBezTo>
                  <a:cubicBezTo>
                    <a:pt x="2090" y="419"/>
                    <a:pt x="1833" y="805"/>
                    <a:pt x="1801" y="837"/>
                  </a:cubicBezTo>
                  <a:cubicBezTo>
                    <a:pt x="1737" y="933"/>
                    <a:pt x="1769" y="1126"/>
                    <a:pt x="1897" y="1190"/>
                  </a:cubicBezTo>
                  <a:cubicBezTo>
                    <a:pt x="1948" y="1228"/>
                    <a:pt x="2004" y="1246"/>
                    <a:pt x="2057" y="1246"/>
                  </a:cubicBezTo>
                  <a:cubicBezTo>
                    <a:pt x="2138" y="1246"/>
                    <a:pt x="2212" y="1204"/>
                    <a:pt x="2251" y="1126"/>
                  </a:cubicBezTo>
                  <a:lnTo>
                    <a:pt x="2283" y="1094"/>
                  </a:lnTo>
                  <a:cubicBezTo>
                    <a:pt x="2315" y="1030"/>
                    <a:pt x="2444" y="869"/>
                    <a:pt x="2572" y="740"/>
                  </a:cubicBezTo>
                  <a:cubicBezTo>
                    <a:pt x="2637" y="676"/>
                    <a:pt x="2701" y="612"/>
                    <a:pt x="2765" y="580"/>
                  </a:cubicBezTo>
                  <a:cubicBezTo>
                    <a:pt x="2829" y="547"/>
                    <a:pt x="2862" y="547"/>
                    <a:pt x="2862" y="547"/>
                  </a:cubicBezTo>
                  <a:cubicBezTo>
                    <a:pt x="2894" y="580"/>
                    <a:pt x="2958" y="676"/>
                    <a:pt x="2990" y="901"/>
                  </a:cubicBezTo>
                  <a:cubicBezTo>
                    <a:pt x="2990" y="997"/>
                    <a:pt x="2990" y="1094"/>
                    <a:pt x="3022" y="1190"/>
                  </a:cubicBezTo>
                  <a:cubicBezTo>
                    <a:pt x="3022" y="1737"/>
                    <a:pt x="2765" y="2251"/>
                    <a:pt x="2444" y="2669"/>
                  </a:cubicBezTo>
                  <a:cubicBezTo>
                    <a:pt x="2122" y="3087"/>
                    <a:pt x="1704" y="3408"/>
                    <a:pt x="1383" y="3569"/>
                  </a:cubicBezTo>
                  <a:cubicBezTo>
                    <a:pt x="1190" y="3698"/>
                    <a:pt x="1029" y="3730"/>
                    <a:pt x="901" y="3730"/>
                  </a:cubicBezTo>
                  <a:cubicBezTo>
                    <a:pt x="772" y="3730"/>
                    <a:pt x="644" y="3698"/>
                    <a:pt x="579" y="3665"/>
                  </a:cubicBezTo>
                  <a:lnTo>
                    <a:pt x="515" y="3601"/>
                  </a:lnTo>
                  <a:lnTo>
                    <a:pt x="483" y="3601"/>
                  </a:lnTo>
                  <a:cubicBezTo>
                    <a:pt x="429" y="3561"/>
                    <a:pt x="370" y="3543"/>
                    <a:pt x="312" y="3543"/>
                  </a:cubicBezTo>
                  <a:cubicBezTo>
                    <a:pt x="231" y="3543"/>
                    <a:pt x="153" y="3577"/>
                    <a:pt x="97" y="3633"/>
                  </a:cubicBezTo>
                  <a:cubicBezTo>
                    <a:pt x="1" y="3762"/>
                    <a:pt x="33" y="3923"/>
                    <a:pt x="161" y="4019"/>
                  </a:cubicBezTo>
                  <a:cubicBezTo>
                    <a:pt x="161" y="4051"/>
                    <a:pt x="451" y="4244"/>
                    <a:pt x="901" y="4244"/>
                  </a:cubicBezTo>
                  <a:cubicBezTo>
                    <a:pt x="1126" y="4244"/>
                    <a:pt x="1383" y="4212"/>
                    <a:pt x="1672" y="4051"/>
                  </a:cubicBezTo>
                  <a:cubicBezTo>
                    <a:pt x="2026" y="3826"/>
                    <a:pt x="2476" y="3473"/>
                    <a:pt x="2862" y="2990"/>
                  </a:cubicBezTo>
                  <a:cubicBezTo>
                    <a:pt x="3247" y="2508"/>
                    <a:pt x="3537" y="1898"/>
                    <a:pt x="3537" y="1190"/>
                  </a:cubicBezTo>
                  <a:cubicBezTo>
                    <a:pt x="3537" y="1062"/>
                    <a:pt x="3537" y="965"/>
                    <a:pt x="3504" y="837"/>
                  </a:cubicBezTo>
                  <a:cubicBezTo>
                    <a:pt x="3472" y="580"/>
                    <a:pt x="3408" y="387"/>
                    <a:pt x="3312" y="258"/>
                  </a:cubicBezTo>
                  <a:cubicBezTo>
                    <a:pt x="3215" y="97"/>
                    <a:pt x="3054" y="1"/>
                    <a:pt x="2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313;p64"/>
            <p:cNvSpPr/>
            <p:nvPr/>
          </p:nvSpPr>
          <p:spPr>
            <a:xfrm>
              <a:off x="4422325" y="1150100"/>
              <a:ext cx="55475" cy="116650"/>
            </a:xfrm>
            <a:custGeom>
              <a:avLst/>
              <a:gdLst/>
              <a:ahLst/>
              <a:cxnLst/>
              <a:rect l="l" t="t" r="r" b="b"/>
              <a:pathLst>
                <a:path w="2219" h="4666" extrusionOk="0">
                  <a:moveTo>
                    <a:pt x="1642" y="1"/>
                  </a:moveTo>
                  <a:cubicBezTo>
                    <a:pt x="1310" y="1"/>
                    <a:pt x="903" y="206"/>
                    <a:pt x="611" y="1034"/>
                  </a:cubicBezTo>
                  <a:cubicBezTo>
                    <a:pt x="1" y="2641"/>
                    <a:pt x="997" y="4666"/>
                    <a:pt x="997" y="4666"/>
                  </a:cubicBezTo>
                  <a:lnTo>
                    <a:pt x="2026" y="2544"/>
                  </a:lnTo>
                  <a:lnTo>
                    <a:pt x="2218" y="198"/>
                  </a:lnTo>
                  <a:cubicBezTo>
                    <a:pt x="2218" y="198"/>
                    <a:pt x="1966" y="1"/>
                    <a:pt x="16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314;p64"/>
            <p:cNvSpPr/>
            <p:nvPr/>
          </p:nvSpPr>
          <p:spPr>
            <a:xfrm>
              <a:off x="4425550" y="1143775"/>
              <a:ext cx="59475" cy="129425"/>
            </a:xfrm>
            <a:custGeom>
              <a:avLst/>
              <a:gdLst/>
              <a:ahLst/>
              <a:cxnLst/>
              <a:rect l="l" t="t" r="r" b="b"/>
              <a:pathLst>
                <a:path w="2379" h="5177" extrusionOk="0">
                  <a:moveTo>
                    <a:pt x="1511" y="1"/>
                  </a:moveTo>
                  <a:cubicBezTo>
                    <a:pt x="1286" y="1"/>
                    <a:pt x="1029" y="65"/>
                    <a:pt x="804" y="258"/>
                  </a:cubicBezTo>
                  <a:cubicBezTo>
                    <a:pt x="579" y="451"/>
                    <a:pt x="386" y="740"/>
                    <a:pt x="225" y="1190"/>
                  </a:cubicBezTo>
                  <a:cubicBezTo>
                    <a:pt x="64" y="1608"/>
                    <a:pt x="0" y="2026"/>
                    <a:pt x="0" y="2444"/>
                  </a:cubicBezTo>
                  <a:cubicBezTo>
                    <a:pt x="0" y="3794"/>
                    <a:pt x="611" y="5015"/>
                    <a:pt x="643" y="5048"/>
                  </a:cubicBezTo>
                  <a:cubicBezTo>
                    <a:pt x="675" y="5144"/>
                    <a:pt x="772" y="5176"/>
                    <a:pt x="868" y="5176"/>
                  </a:cubicBezTo>
                  <a:cubicBezTo>
                    <a:pt x="964" y="5176"/>
                    <a:pt x="1061" y="5144"/>
                    <a:pt x="1125" y="5048"/>
                  </a:cubicBezTo>
                  <a:lnTo>
                    <a:pt x="2122" y="2926"/>
                  </a:lnTo>
                  <a:cubicBezTo>
                    <a:pt x="2186" y="2765"/>
                    <a:pt x="2122" y="2605"/>
                    <a:pt x="1993" y="2540"/>
                  </a:cubicBezTo>
                  <a:cubicBezTo>
                    <a:pt x="1959" y="2523"/>
                    <a:pt x="1922" y="2515"/>
                    <a:pt x="1885" y="2515"/>
                  </a:cubicBezTo>
                  <a:cubicBezTo>
                    <a:pt x="1785" y="2515"/>
                    <a:pt x="1687" y="2575"/>
                    <a:pt x="1639" y="2669"/>
                  </a:cubicBezTo>
                  <a:lnTo>
                    <a:pt x="899" y="4268"/>
                  </a:lnTo>
                  <a:lnTo>
                    <a:pt x="899" y="4268"/>
                  </a:lnTo>
                  <a:cubicBezTo>
                    <a:pt x="739" y="3818"/>
                    <a:pt x="547" y="3138"/>
                    <a:pt x="547" y="2444"/>
                  </a:cubicBezTo>
                  <a:cubicBezTo>
                    <a:pt x="547" y="2058"/>
                    <a:pt x="579" y="1705"/>
                    <a:pt x="707" y="1383"/>
                  </a:cubicBezTo>
                  <a:cubicBezTo>
                    <a:pt x="868" y="997"/>
                    <a:pt x="1029" y="772"/>
                    <a:pt x="1157" y="676"/>
                  </a:cubicBezTo>
                  <a:cubicBezTo>
                    <a:pt x="1286" y="547"/>
                    <a:pt x="1382" y="547"/>
                    <a:pt x="1511" y="547"/>
                  </a:cubicBezTo>
                  <a:cubicBezTo>
                    <a:pt x="1529" y="541"/>
                    <a:pt x="1549" y="539"/>
                    <a:pt x="1569" y="539"/>
                  </a:cubicBezTo>
                  <a:cubicBezTo>
                    <a:pt x="1654" y="539"/>
                    <a:pt x="1748" y="586"/>
                    <a:pt x="1800" y="612"/>
                  </a:cubicBezTo>
                  <a:lnTo>
                    <a:pt x="1897" y="644"/>
                  </a:lnTo>
                  <a:lnTo>
                    <a:pt x="1929" y="676"/>
                  </a:lnTo>
                  <a:cubicBezTo>
                    <a:pt x="1969" y="716"/>
                    <a:pt x="2026" y="734"/>
                    <a:pt x="2084" y="734"/>
                  </a:cubicBezTo>
                  <a:cubicBezTo>
                    <a:pt x="2164" y="734"/>
                    <a:pt x="2245" y="700"/>
                    <a:pt x="2282" y="644"/>
                  </a:cubicBezTo>
                  <a:cubicBezTo>
                    <a:pt x="2379" y="515"/>
                    <a:pt x="2379" y="354"/>
                    <a:pt x="2250" y="258"/>
                  </a:cubicBezTo>
                  <a:cubicBezTo>
                    <a:pt x="2218" y="258"/>
                    <a:pt x="1961" y="1"/>
                    <a:pt x="1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315;p64"/>
            <p:cNvSpPr/>
            <p:nvPr/>
          </p:nvSpPr>
          <p:spPr>
            <a:xfrm>
              <a:off x="4469750" y="1442050"/>
              <a:ext cx="140350" cy="85950"/>
            </a:xfrm>
            <a:custGeom>
              <a:avLst/>
              <a:gdLst/>
              <a:ahLst/>
              <a:cxnLst/>
              <a:rect l="l" t="t" r="r" b="b"/>
              <a:pathLst>
                <a:path w="5614" h="3438" extrusionOk="0">
                  <a:moveTo>
                    <a:pt x="5483" y="0"/>
                  </a:moveTo>
                  <a:cubicBezTo>
                    <a:pt x="4710" y="0"/>
                    <a:pt x="321" y="2117"/>
                    <a:pt x="321" y="2117"/>
                  </a:cubicBezTo>
                  <a:cubicBezTo>
                    <a:pt x="321" y="2117"/>
                    <a:pt x="0" y="3338"/>
                    <a:pt x="1318" y="3435"/>
                  </a:cubicBezTo>
                  <a:cubicBezTo>
                    <a:pt x="1340" y="3437"/>
                    <a:pt x="1362" y="3437"/>
                    <a:pt x="1385" y="3437"/>
                  </a:cubicBezTo>
                  <a:cubicBezTo>
                    <a:pt x="2728" y="3437"/>
                    <a:pt x="5404" y="692"/>
                    <a:pt x="5593" y="92"/>
                  </a:cubicBezTo>
                  <a:cubicBezTo>
                    <a:pt x="5613" y="28"/>
                    <a:pt x="5572" y="0"/>
                    <a:pt x="5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316;p64"/>
            <p:cNvSpPr/>
            <p:nvPr/>
          </p:nvSpPr>
          <p:spPr>
            <a:xfrm>
              <a:off x="4470550" y="1435500"/>
              <a:ext cx="145475" cy="98875"/>
            </a:xfrm>
            <a:custGeom>
              <a:avLst/>
              <a:gdLst/>
              <a:ahLst/>
              <a:cxnLst/>
              <a:rect l="l" t="t" r="r" b="b"/>
              <a:pathLst>
                <a:path w="5819" h="3955" extrusionOk="0">
                  <a:moveTo>
                    <a:pt x="5072" y="614"/>
                  </a:moveTo>
                  <a:cubicBezTo>
                    <a:pt x="4748" y="1047"/>
                    <a:pt x="4092" y="1750"/>
                    <a:pt x="3407" y="2315"/>
                  </a:cubicBezTo>
                  <a:cubicBezTo>
                    <a:pt x="3022" y="2636"/>
                    <a:pt x="2636" y="2925"/>
                    <a:pt x="2282" y="3118"/>
                  </a:cubicBezTo>
                  <a:cubicBezTo>
                    <a:pt x="1937" y="3291"/>
                    <a:pt x="1642" y="3413"/>
                    <a:pt x="1446" y="3413"/>
                  </a:cubicBezTo>
                  <a:cubicBezTo>
                    <a:pt x="1424" y="3413"/>
                    <a:pt x="1402" y="3411"/>
                    <a:pt x="1382" y="3408"/>
                  </a:cubicBezTo>
                  <a:lnTo>
                    <a:pt x="1318" y="3408"/>
                  </a:lnTo>
                  <a:cubicBezTo>
                    <a:pt x="932" y="3375"/>
                    <a:pt x="772" y="3247"/>
                    <a:pt x="643" y="3118"/>
                  </a:cubicBezTo>
                  <a:cubicBezTo>
                    <a:pt x="547" y="2990"/>
                    <a:pt x="514" y="2797"/>
                    <a:pt x="514" y="2668"/>
                  </a:cubicBezTo>
                  <a:cubicBezTo>
                    <a:pt x="514" y="2623"/>
                    <a:pt x="530" y="2578"/>
                    <a:pt x="540" y="2544"/>
                  </a:cubicBezTo>
                  <a:lnTo>
                    <a:pt x="540" y="2544"/>
                  </a:lnTo>
                  <a:cubicBezTo>
                    <a:pt x="654" y="2489"/>
                    <a:pt x="846" y="2397"/>
                    <a:pt x="1093" y="2283"/>
                  </a:cubicBezTo>
                  <a:cubicBezTo>
                    <a:pt x="1736" y="1993"/>
                    <a:pt x="2700" y="1543"/>
                    <a:pt x="3568" y="1158"/>
                  </a:cubicBezTo>
                  <a:cubicBezTo>
                    <a:pt x="4018" y="997"/>
                    <a:pt x="4436" y="804"/>
                    <a:pt x="4790" y="707"/>
                  </a:cubicBezTo>
                  <a:cubicBezTo>
                    <a:pt x="4894" y="666"/>
                    <a:pt x="4985" y="637"/>
                    <a:pt x="5072" y="614"/>
                  </a:cubicBezTo>
                  <a:close/>
                  <a:moveTo>
                    <a:pt x="5433" y="0"/>
                  </a:moveTo>
                  <a:cubicBezTo>
                    <a:pt x="5304" y="0"/>
                    <a:pt x="5143" y="32"/>
                    <a:pt x="4918" y="97"/>
                  </a:cubicBezTo>
                  <a:cubicBezTo>
                    <a:pt x="4211" y="290"/>
                    <a:pt x="3054" y="804"/>
                    <a:pt x="2025" y="1254"/>
                  </a:cubicBezTo>
                  <a:cubicBezTo>
                    <a:pt x="1029" y="1736"/>
                    <a:pt x="161" y="2122"/>
                    <a:pt x="161" y="2122"/>
                  </a:cubicBezTo>
                  <a:cubicBezTo>
                    <a:pt x="97" y="2154"/>
                    <a:pt x="32" y="2218"/>
                    <a:pt x="32" y="2315"/>
                  </a:cubicBezTo>
                  <a:cubicBezTo>
                    <a:pt x="32" y="2315"/>
                    <a:pt x="0" y="2443"/>
                    <a:pt x="0" y="2668"/>
                  </a:cubicBezTo>
                  <a:cubicBezTo>
                    <a:pt x="0" y="2861"/>
                    <a:pt x="32" y="3183"/>
                    <a:pt x="225" y="3440"/>
                  </a:cubicBezTo>
                  <a:cubicBezTo>
                    <a:pt x="418" y="3729"/>
                    <a:pt x="772" y="3922"/>
                    <a:pt x="1286" y="3954"/>
                  </a:cubicBezTo>
                  <a:lnTo>
                    <a:pt x="1382" y="3954"/>
                  </a:lnTo>
                  <a:cubicBezTo>
                    <a:pt x="1800" y="3954"/>
                    <a:pt x="2250" y="3761"/>
                    <a:pt x="2700" y="3472"/>
                  </a:cubicBezTo>
                  <a:cubicBezTo>
                    <a:pt x="3375" y="3054"/>
                    <a:pt x="4115" y="2443"/>
                    <a:pt x="4693" y="1865"/>
                  </a:cubicBezTo>
                  <a:cubicBezTo>
                    <a:pt x="4983" y="1575"/>
                    <a:pt x="5240" y="1286"/>
                    <a:pt x="5433" y="1029"/>
                  </a:cubicBezTo>
                  <a:cubicBezTo>
                    <a:pt x="5625" y="804"/>
                    <a:pt x="5754" y="611"/>
                    <a:pt x="5818" y="418"/>
                  </a:cubicBezTo>
                  <a:lnTo>
                    <a:pt x="5818" y="322"/>
                  </a:lnTo>
                  <a:cubicBezTo>
                    <a:pt x="5818" y="257"/>
                    <a:pt x="5818" y="193"/>
                    <a:pt x="5786" y="129"/>
                  </a:cubicBezTo>
                  <a:cubicBezTo>
                    <a:pt x="5722" y="65"/>
                    <a:pt x="5658" y="32"/>
                    <a:pt x="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317;p64"/>
            <p:cNvSpPr/>
            <p:nvPr/>
          </p:nvSpPr>
          <p:spPr>
            <a:xfrm>
              <a:off x="4434375" y="979525"/>
              <a:ext cx="393000" cy="529650"/>
            </a:xfrm>
            <a:custGeom>
              <a:avLst/>
              <a:gdLst/>
              <a:ahLst/>
              <a:cxnLst/>
              <a:rect l="l" t="t" r="r" b="b"/>
              <a:pathLst>
                <a:path w="15720" h="21186" extrusionOk="0">
                  <a:moveTo>
                    <a:pt x="9216" y="1"/>
                  </a:moveTo>
                  <a:cubicBezTo>
                    <a:pt x="8300" y="1"/>
                    <a:pt x="7368" y="253"/>
                    <a:pt x="6494" y="849"/>
                  </a:cubicBezTo>
                  <a:cubicBezTo>
                    <a:pt x="6494" y="849"/>
                    <a:pt x="2958" y="2489"/>
                    <a:pt x="2154" y="4996"/>
                  </a:cubicBezTo>
                  <a:cubicBezTo>
                    <a:pt x="1319" y="7535"/>
                    <a:pt x="1" y="12710"/>
                    <a:pt x="1" y="14639"/>
                  </a:cubicBezTo>
                  <a:cubicBezTo>
                    <a:pt x="1" y="16568"/>
                    <a:pt x="611" y="20522"/>
                    <a:pt x="1929" y="21100"/>
                  </a:cubicBezTo>
                  <a:cubicBezTo>
                    <a:pt x="2056" y="21159"/>
                    <a:pt x="2211" y="21186"/>
                    <a:pt x="2389" y="21186"/>
                  </a:cubicBezTo>
                  <a:cubicBezTo>
                    <a:pt x="4059" y="21186"/>
                    <a:pt x="7736" y="18805"/>
                    <a:pt x="8840" y="18079"/>
                  </a:cubicBezTo>
                  <a:cubicBezTo>
                    <a:pt x="10030" y="17275"/>
                    <a:pt x="11444" y="14125"/>
                    <a:pt x="12987" y="12293"/>
                  </a:cubicBezTo>
                  <a:cubicBezTo>
                    <a:pt x="14498" y="10492"/>
                    <a:pt x="15719" y="7149"/>
                    <a:pt x="15109" y="4417"/>
                  </a:cubicBezTo>
                  <a:cubicBezTo>
                    <a:pt x="14649" y="2336"/>
                    <a:pt x="12004" y="1"/>
                    <a:pt x="9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318;p64"/>
            <p:cNvSpPr/>
            <p:nvPr/>
          </p:nvSpPr>
          <p:spPr>
            <a:xfrm>
              <a:off x="4427950" y="972625"/>
              <a:ext cx="394600" cy="543250"/>
            </a:xfrm>
            <a:custGeom>
              <a:avLst/>
              <a:gdLst/>
              <a:ahLst/>
              <a:cxnLst/>
              <a:rect l="l" t="t" r="r" b="b"/>
              <a:pathLst>
                <a:path w="15784" h="21730" extrusionOk="0">
                  <a:moveTo>
                    <a:pt x="9483" y="547"/>
                  </a:moveTo>
                  <a:cubicBezTo>
                    <a:pt x="10801" y="547"/>
                    <a:pt x="12119" y="1093"/>
                    <a:pt x="13115" y="1929"/>
                  </a:cubicBezTo>
                  <a:cubicBezTo>
                    <a:pt x="14144" y="2732"/>
                    <a:pt x="14883" y="3793"/>
                    <a:pt x="15108" y="4725"/>
                  </a:cubicBezTo>
                  <a:cubicBezTo>
                    <a:pt x="15205" y="5207"/>
                    <a:pt x="15269" y="5690"/>
                    <a:pt x="15269" y="6204"/>
                  </a:cubicBezTo>
                  <a:cubicBezTo>
                    <a:pt x="15269" y="8486"/>
                    <a:pt x="14240" y="10961"/>
                    <a:pt x="13019" y="12408"/>
                  </a:cubicBezTo>
                  <a:cubicBezTo>
                    <a:pt x="12248" y="13340"/>
                    <a:pt x="11508" y="14594"/>
                    <a:pt x="10833" y="15719"/>
                  </a:cubicBezTo>
                  <a:cubicBezTo>
                    <a:pt x="10126" y="16812"/>
                    <a:pt x="9451" y="17776"/>
                    <a:pt x="8937" y="18130"/>
                  </a:cubicBezTo>
                  <a:cubicBezTo>
                    <a:pt x="8390" y="18483"/>
                    <a:pt x="7201" y="19287"/>
                    <a:pt x="5947" y="19962"/>
                  </a:cubicBezTo>
                  <a:cubicBezTo>
                    <a:pt x="5337" y="20283"/>
                    <a:pt x="4694" y="20605"/>
                    <a:pt x="4115" y="20830"/>
                  </a:cubicBezTo>
                  <a:cubicBezTo>
                    <a:pt x="3536" y="21087"/>
                    <a:pt x="2990" y="21215"/>
                    <a:pt x="2636" y="21215"/>
                  </a:cubicBezTo>
                  <a:cubicBezTo>
                    <a:pt x="2508" y="21215"/>
                    <a:pt x="2379" y="21183"/>
                    <a:pt x="2315" y="21151"/>
                  </a:cubicBezTo>
                  <a:cubicBezTo>
                    <a:pt x="2058" y="21055"/>
                    <a:pt x="1801" y="20733"/>
                    <a:pt x="1576" y="20283"/>
                  </a:cubicBezTo>
                  <a:cubicBezTo>
                    <a:pt x="1222" y="19576"/>
                    <a:pt x="965" y="18580"/>
                    <a:pt x="804" y="17615"/>
                  </a:cubicBezTo>
                  <a:cubicBezTo>
                    <a:pt x="611" y="16619"/>
                    <a:pt x="547" y="15622"/>
                    <a:pt x="547" y="14915"/>
                  </a:cubicBezTo>
                  <a:cubicBezTo>
                    <a:pt x="547" y="14015"/>
                    <a:pt x="868" y="12215"/>
                    <a:pt x="1286" y="10383"/>
                  </a:cubicBezTo>
                  <a:cubicBezTo>
                    <a:pt x="1704" y="8551"/>
                    <a:pt x="2251" y="6622"/>
                    <a:pt x="2636" y="5368"/>
                  </a:cubicBezTo>
                  <a:cubicBezTo>
                    <a:pt x="3022" y="4179"/>
                    <a:pt x="4083" y="3182"/>
                    <a:pt x="5047" y="2475"/>
                  </a:cubicBezTo>
                  <a:cubicBezTo>
                    <a:pt x="5529" y="2122"/>
                    <a:pt x="5979" y="1832"/>
                    <a:pt x="6301" y="1672"/>
                  </a:cubicBezTo>
                  <a:cubicBezTo>
                    <a:pt x="6494" y="1575"/>
                    <a:pt x="6622" y="1511"/>
                    <a:pt x="6719" y="1447"/>
                  </a:cubicBezTo>
                  <a:lnTo>
                    <a:pt x="6815" y="1382"/>
                  </a:lnTo>
                  <a:lnTo>
                    <a:pt x="6879" y="1382"/>
                  </a:lnTo>
                  <a:lnTo>
                    <a:pt x="6912" y="1350"/>
                  </a:lnTo>
                  <a:cubicBezTo>
                    <a:pt x="7747" y="772"/>
                    <a:pt x="8615" y="547"/>
                    <a:pt x="9483" y="547"/>
                  </a:cubicBezTo>
                  <a:close/>
                  <a:moveTo>
                    <a:pt x="9483" y="0"/>
                  </a:moveTo>
                  <a:cubicBezTo>
                    <a:pt x="8519" y="0"/>
                    <a:pt x="7522" y="289"/>
                    <a:pt x="6590" y="900"/>
                  </a:cubicBezTo>
                  <a:lnTo>
                    <a:pt x="6604" y="919"/>
                  </a:lnTo>
                  <a:lnTo>
                    <a:pt x="6604" y="919"/>
                  </a:lnTo>
                  <a:cubicBezTo>
                    <a:pt x="6397" y="1009"/>
                    <a:pt x="5599" y="1410"/>
                    <a:pt x="4726" y="2057"/>
                  </a:cubicBezTo>
                  <a:cubicBezTo>
                    <a:pt x="3697" y="2797"/>
                    <a:pt x="2572" y="3857"/>
                    <a:pt x="2154" y="5207"/>
                  </a:cubicBezTo>
                  <a:cubicBezTo>
                    <a:pt x="1736" y="6493"/>
                    <a:pt x="1190" y="8422"/>
                    <a:pt x="772" y="10254"/>
                  </a:cubicBezTo>
                  <a:cubicBezTo>
                    <a:pt x="322" y="12119"/>
                    <a:pt x="1" y="13886"/>
                    <a:pt x="1" y="14915"/>
                  </a:cubicBezTo>
                  <a:cubicBezTo>
                    <a:pt x="1" y="15912"/>
                    <a:pt x="161" y="17390"/>
                    <a:pt x="483" y="18708"/>
                  </a:cubicBezTo>
                  <a:cubicBezTo>
                    <a:pt x="643" y="19383"/>
                    <a:pt x="836" y="19994"/>
                    <a:pt x="1093" y="20508"/>
                  </a:cubicBezTo>
                  <a:cubicBezTo>
                    <a:pt x="1351" y="21023"/>
                    <a:pt x="1672" y="21440"/>
                    <a:pt x="2090" y="21633"/>
                  </a:cubicBezTo>
                  <a:cubicBezTo>
                    <a:pt x="2251" y="21730"/>
                    <a:pt x="2444" y="21730"/>
                    <a:pt x="2636" y="21730"/>
                  </a:cubicBezTo>
                  <a:cubicBezTo>
                    <a:pt x="3119" y="21730"/>
                    <a:pt x="3697" y="21569"/>
                    <a:pt x="4308" y="21344"/>
                  </a:cubicBezTo>
                  <a:cubicBezTo>
                    <a:pt x="6140" y="20605"/>
                    <a:pt x="8390" y="19126"/>
                    <a:pt x="9226" y="18580"/>
                  </a:cubicBezTo>
                  <a:cubicBezTo>
                    <a:pt x="9933" y="18097"/>
                    <a:pt x="10576" y="17101"/>
                    <a:pt x="11283" y="15976"/>
                  </a:cubicBezTo>
                  <a:cubicBezTo>
                    <a:pt x="11958" y="14883"/>
                    <a:pt x="12698" y="13629"/>
                    <a:pt x="13437" y="12761"/>
                  </a:cubicBezTo>
                  <a:cubicBezTo>
                    <a:pt x="14723" y="11186"/>
                    <a:pt x="15783" y="8647"/>
                    <a:pt x="15783" y="6204"/>
                  </a:cubicBezTo>
                  <a:cubicBezTo>
                    <a:pt x="15783" y="5658"/>
                    <a:pt x="15751" y="5143"/>
                    <a:pt x="15623" y="4629"/>
                  </a:cubicBezTo>
                  <a:cubicBezTo>
                    <a:pt x="15366" y="3504"/>
                    <a:pt x="14562" y="2379"/>
                    <a:pt x="13469" y="1511"/>
                  </a:cubicBezTo>
                  <a:cubicBezTo>
                    <a:pt x="12344" y="611"/>
                    <a:pt x="10962" y="0"/>
                    <a:pt x="9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319;p64"/>
            <p:cNvSpPr/>
            <p:nvPr/>
          </p:nvSpPr>
          <p:spPr>
            <a:xfrm>
              <a:off x="4455275" y="979525"/>
              <a:ext cx="372100" cy="369200"/>
            </a:xfrm>
            <a:custGeom>
              <a:avLst/>
              <a:gdLst/>
              <a:ahLst/>
              <a:cxnLst/>
              <a:rect l="l" t="t" r="r" b="b"/>
              <a:pathLst>
                <a:path w="14884" h="14768" extrusionOk="0">
                  <a:moveTo>
                    <a:pt x="8380" y="1"/>
                  </a:moveTo>
                  <a:cubicBezTo>
                    <a:pt x="7464" y="1"/>
                    <a:pt x="6532" y="253"/>
                    <a:pt x="5658" y="849"/>
                  </a:cubicBezTo>
                  <a:cubicBezTo>
                    <a:pt x="5658" y="849"/>
                    <a:pt x="2122" y="2489"/>
                    <a:pt x="1318" y="4996"/>
                  </a:cubicBezTo>
                  <a:cubicBezTo>
                    <a:pt x="933" y="6217"/>
                    <a:pt x="418" y="8017"/>
                    <a:pt x="0" y="9785"/>
                  </a:cubicBezTo>
                  <a:cubicBezTo>
                    <a:pt x="708" y="8692"/>
                    <a:pt x="1833" y="6860"/>
                    <a:pt x="1897" y="6442"/>
                  </a:cubicBezTo>
                  <a:cubicBezTo>
                    <a:pt x="2026" y="5832"/>
                    <a:pt x="2026" y="5735"/>
                    <a:pt x="2733" y="5735"/>
                  </a:cubicBezTo>
                  <a:cubicBezTo>
                    <a:pt x="3440" y="5735"/>
                    <a:pt x="4758" y="7760"/>
                    <a:pt x="6558" y="8146"/>
                  </a:cubicBezTo>
                  <a:cubicBezTo>
                    <a:pt x="8390" y="8564"/>
                    <a:pt x="10833" y="8242"/>
                    <a:pt x="10833" y="9271"/>
                  </a:cubicBezTo>
                  <a:cubicBezTo>
                    <a:pt x="10833" y="10267"/>
                    <a:pt x="9419" y="11907"/>
                    <a:pt x="10319" y="12389"/>
                  </a:cubicBezTo>
                  <a:cubicBezTo>
                    <a:pt x="11026" y="12807"/>
                    <a:pt x="10383" y="14157"/>
                    <a:pt x="10447" y="14768"/>
                  </a:cubicBezTo>
                  <a:cubicBezTo>
                    <a:pt x="10994" y="13900"/>
                    <a:pt x="11572" y="13000"/>
                    <a:pt x="12151" y="12293"/>
                  </a:cubicBezTo>
                  <a:cubicBezTo>
                    <a:pt x="13662" y="10492"/>
                    <a:pt x="14883" y="7149"/>
                    <a:pt x="14273" y="4417"/>
                  </a:cubicBezTo>
                  <a:cubicBezTo>
                    <a:pt x="13813" y="2336"/>
                    <a:pt x="11168" y="1"/>
                    <a:pt x="8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320;p64"/>
            <p:cNvSpPr/>
            <p:nvPr/>
          </p:nvSpPr>
          <p:spPr>
            <a:xfrm>
              <a:off x="4448050" y="972625"/>
              <a:ext cx="374500" cy="382750"/>
            </a:xfrm>
            <a:custGeom>
              <a:avLst/>
              <a:gdLst/>
              <a:ahLst/>
              <a:cxnLst/>
              <a:rect l="l" t="t" r="r" b="b"/>
              <a:pathLst>
                <a:path w="14980" h="15310" extrusionOk="0">
                  <a:moveTo>
                    <a:pt x="8679" y="547"/>
                  </a:moveTo>
                  <a:cubicBezTo>
                    <a:pt x="9997" y="547"/>
                    <a:pt x="11315" y="1093"/>
                    <a:pt x="12311" y="1929"/>
                  </a:cubicBezTo>
                  <a:cubicBezTo>
                    <a:pt x="13340" y="2732"/>
                    <a:pt x="14079" y="3793"/>
                    <a:pt x="14304" y="4725"/>
                  </a:cubicBezTo>
                  <a:cubicBezTo>
                    <a:pt x="14401" y="5207"/>
                    <a:pt x="14465" y="5690"/>
                    <a:pt x="14465" y="6204"/>
                  </a:cubicBezTo>
                  <a:cubicBezTo>
                    <a:pt x="14465" y="8486"/>
                    <a:pt x="13436" y="10961"/>
                    <a:pt x="12215" y="12408"/>
                  </a:cubicBezTo>
                  <a:cubicBezTo>
                    <a:pt x="11868" y="12832"/>
                    <a:pt x="11520" y="13327"/>
                    <a:pt x="11180" y="13842"/>
                  </a:cubicBezTo>
                  <a:lnTo>
                    <a:pt x="11180" y="13842"/>
                  </a:lnTo>
                  <a:cubicBezTo>
                    <a:pt x="11203" y="13696"/>
                    <a:pt x="11219" y="13546"/>
                    <a:pt x="11219" y="13404"/>
                  </a:cubicBezTo>
                  <a:cubicBezTo>
                    <a:pt x="11219" y="13244"/>
                    <a:pt x="11186" y="13051"/>
                    <a:pt x="11122" y="12890"/>
                  </a:cubicBezTo>
                  <a:cubicBezTo>
                    <a:pt x="11058" y="12697"/>
                    <a:pt x="10929" y="12536"/>
                    <a:pt x="10736" y="12440"/>
                  </a:cubicBezTo>
                  <a:cubicBezTo>
                    <a:pt x="10672" y="12408"/>
                    <a:pt x="10640" y="12376"/>
                    <a:pt x="10608" y="12311"/>
                  </a:cubicBezTo>
                  <a:cubicBezTo>
                    <a:pt x="10576" y="12279"/>
                    <a:pt x="10576" y="12215"/>
                    <a:pt x="10576" y="12151"/>
                  </a:cubicBezTo>
                  <a:cubicBezTo>
                    <a:pt x="10576" y="11894"/>
                    <a:pt x="10736" y="11411"/>
                    <a:pt x="10961" y="10961"/>
                  </a:cubicBezTo>
                  <a:cubicBezTo>
                    <a:pt x="11154" y="10511"/>
                    <a:pt x="11379" y="10029"/>
                    <a:pt x="11379" y="9547"/>
                  </a:cubicBezTo>
                  <a:cubicBezTo>
                    <a:pt x="11379" y="9354"/>
                    <a:pt x="11315" y="9193"/>
                    <a:pt x="11219" y="9065"/>
                  </a:cubicBezTo>
                  <a:cubicBezTo>
                    <a:pt x="11026" y="8808"/>
                    <a:pt x="10769" y="8711"/>
                    <a:pt x="10447" y="8615"/>
                  </a:cubicBezTo>
                  <a:cubicBezTo>
                    <a:pt x="9965" y="8486"/>
                    <a:pt x="9386" y="8454"/>
                    <a:pt x="8776" y="8390"/>
                  </a:cubicBezTo>
                  <a:cubicBezTo>
                    <a:pt x="8133" y="8358"/>
                    <a:pt x="7490" y="8293"/>
                    <a:pt x="6911" y="8165"/>
                  </a:cubicBezTo>
                  <a:cubicBezTo>
                    <a:pt x="6075" y="7972"/>
                    <a:pt x="5336" y="7393"/>
                    <a:pt x="4693" y="6847"/>
                  </a:cubicBezTo>
                  <a:cubicBezTo>
                    <a:pt x="4372" y="6590"/>
                    <a:pt x="4082" y="6300"/>
                    <a:pt x="3825" y="6108"/>
                  </a:cubicBezTo>
                  <a:cubicBezTo>
                    <a:pt x="3536" y="5915"/>
                    <a:pt x="3311" y="5722"/>
                    <a:pt x="3022" y="5722"/>
                  </a:cubicBezTo>
                  <a:cubicBezTo>
                    <a:pt x="2829" y="5722"/>
                    <a:pt x="2668" y="5722"/>
                    <a:pt x="2540" y="5754"/>
                  </a:cubicBezTo>
                  <a:cubicBezTo>
                    <a:pt x="2443" y="5786"/>
                    <a:pt x="2347" y="5818"/>
                    <a:pt x="2282" y="5850"/>
                  </a:cubicBezTo>
                  <a:cubicBezTo>
                    <a:pt x="2122" y="5947"/>
                    <a:pt x="2057" y="6108"/>
                    <a:pt x="2025" y="6236"/>
                  </a:cubicBezTo>
                  <a:cubicBezTo>
                    <a:pt x="1993" y="6365"/>
                    <a:pt x="1961" y="6493"/>
                    <a:pt x="1929" y="6654"/>
                  </a:cubicBezTo>
                  <a:cubicBezTo>
                    <a:pt x="1929" y="6686"/>
                    <a:pt x="1929" y="6750"/>
                    <a:pt x="1865" y="6815"/>
                  </a:cubicBezTo>
                  <a:cubicBezTo>
                    <a:pt x="1768" y="7104"/>
                    <a:pt x="1447" y="7650"/>
                    <a:pt x="1093" y="8229"/>
                  </a:cubicBezTo>
                  <a:cubicBezTo>
                    <a:pt x="1052" y="8303"/>
                    <a:pt x="1009" y="8377"/>
                    <a:pt x="966" y="8452"/>
                  </a:cubicBezTo>
                  <a:lnTo>
                    <a:pt x="966" y="8452"/>
                  </a:lnTo>
                  <a:cubicBezTo>
                    <a:pt x="1275" y="7276"/>
                    <a:pt x="1591" y="6180"/>
                    <a:pt x="1832" y="5368"/>
                  </a:cubicBezTo>
                  <a:cubicBezTo>
                    <a:pt x="2218" y="4179"/>
                    <a:pt x="3279" y="3182"/>
                    <a:pt x="4243" y="2475"/>
                  </a:cubicBezTo>
                  <a:cubicBezTo>
                    <a:pt x="4725" y="2122"/>
                    <a:pt x="5175" y="1832"/>
                    <a:pt x="5497" y="1672"/>
                  </a:cubicBezTo>
                  <a:cubicBezTo>
                    <a:pt x="5690" y="1575"/>
                    <a:pt x="5818" y="1511"/>
                    <a:pt x="5915" y="1447"/>
                  </a:cubicBezTo>
                  <a:lnTo>
                    <a:pt x="6011" y="1382"/>
                  </a:lnTo>
                  <a:lnTo>
                    <a:pt x="6075" y="1382"/>
                  </a:lnTo>
                  <a:lnTo>
                    <a:pt x="6108" y="1350"/>
                  </a:lnTo>
                  <a:cubicBezTo>
                    <a:pt x="6943" y="772"/>
                    <a:pt x="7811" y="547"/>
                    <a:pt x="8679" y="547"/>
                  </a:cubicBezTo>
                  <a:close/>
                  <a:moveTo>
                    <a:pt x="8679" y="0"/>
                  </a:moveTo>
                  <a:cubicBezTo>
                    <a:pt x="7715" y="0"/>
                    <a:pt x="6718" y="289"/>
                    <a:pt x="5786" y="900"/>
                  </a:cubicBezTo>
                  <a:lnTo>
                    <a:pt x="5800" y="919"/>
                  </a:lnTo>
                  <a:lnTo>
                    <a:pt x="5800" y="919"/>
                  </a:lnTo>
                  <a:cubicBezTo>
                    <a:pt x="5593" y="1009"/>
                    <a:pt x="4795" y="1410"/>
                    <a:pt x="3922" y="2057"/>
                  </a:cubicBezTo>
                  <a:cubicBezTo>
                    <a:pt x="2893" y="2797"/>
                    <a:pt x="1768" y="3857"/>
                    <a:pt x="1350" y="5207"/>
                  </a:cubicBezTo>
                  <a:cubicBezTo>
                    <a:pt x="964" y="6429"/>
                    <a:pt x="450" y="8229"/>
                    <a:pt x="32" y="9997"/>
                  </a:cubicBezTo>
                  <a:cubicBezTo>
                    <a:pt x="0" y="10126"/>
                    <a:pt x="64" y="10254"/>
                    <a:pt x="193" y="10286"/>
                  </a:cubicBezTo>
                  <a:cubicBezTo>
                    <a:pt x="236" y="10308"/>
                    <a:pt x="279" y="10318"/>
                    <a:pt x="319" y="10318"/>
                  </a:cubicBezTo>
                  <a:cubicBezTo>
                    <a:pt x="400" y="10318"/>
                    <a:pt x="472" y="10276"/>
                    <a:pt x="514" y="10190"/>
                  </a:cubicBezTo>
                  <a:cubicBezTo>
                    <a:pt x="868" y="9643"/>
                    <a:pt x="1318" y="8904"/>
                    <a:pt x="1704" y="8261"/>
                  </a:cubicBezTo>
                  <a:cubicBezTo>
                    <a:pt x="1897" y="7940"/>
                    <a:pt x="2090" y="7618"/>
                    <a:pt x="2218" y="7361"/>
                  </a:cubicBezTo>
                  <a:cubicBezTo>
                    <a:pt x="2282" y="7233"/>
                    <a:pt x="2315" y="7136"/>
                    <a:pt x="2379" y="7040"/>
                  </a:cubicBezTo>
                  <a:cubicBezTo>
                    <a:pt x="2411" y="6911"/>
                    <a:pt x="2443" y="6847"/>
                    <a:pt x="2475" y="6750"/>
                  </a:cubicBezTo>
                  <a:cubicBezTo>
                    <a:pt x="2475" y="6590"/>
                    <a:pt x="2507" y="6493"/>
                    <a:pt x="2540" y="6397"/>
                  </a:cubicBezTo>
                  <a:cubicBezTo>
                    <a:pt x="2540" y="6365"/>
                    <a:pt x="2572" y="6333"/>
                    <a:pt x="2572" y="6300"/>
                  </a:cubicBezTo>
                  <a:lnTo>
                    <a:pt x="2636" y="6300"/>
                  </a:lnTo>
                  <a:cubicBezTo>
                    <a:pt x="2700" y="6268"/>
                    <a:pt x="2829" y="6268"/>
                    <a:pt x="3022" y="6268"/>
                  </a:cubicBezTo>
                  <a:cubicBezTo>
                    <a:pt x="3054" y="6268"/>
                    <a:pt x="3247" y="6333"/>
                    <a:pt x="3504" y="6525"/>
                  </a:cubicBezTo>
                  <a:cubicBezTo>
                    <a:pt x="3857" y="6815"/>
                    <a:pt x="4307" y="7265"/>
                    <a:pt x="4854" y="7683"/>
                  </a:cubicBezTo>
                  <a:cubicBezTo>
                    <a:pt x="5400" y="8133"/>
                    <a:pt x="6043" y="8518"/>
                    <a:pt x="6815" y="8679"/>
                  </a:cubicBezTo>
                  <a:cubicBezTo>
                    <a:pt x="7747" y="8904"/>
                    <a:pt x="8808" y="8936"/>
                    <a:pt x="9643" y="9033"/>
                  </a:cubicBezTo>
                  <a:cubicBezTo>
                    <a:pt x="10061" y="9065"/>
                    <a:pt x="10383" y="9129"/>
                    <a:pt x="10608" y="9226"/>
                  </a:cubicBezTo>
                  <a:cubicBezTo>
                    <a:pt x="10704" y="9290"/>
                    <a:pt x="10769" y="9354"/>
                    <a:pt x="10801" y="9386"/>
                  </a:cubicBezTo>
                  <a:cubicBezTo>
                    <a:pt x="10833" y="9418"/>
                    <a:pt x="10833" y="9483"/>
                    <a:pt x="10833" y="9547"/>
                  </a:cubicBezTo>
                  <a:cubicBezTo>
                    <a:pt x="10865" y="9836"/>
                    <a:pt x="10672" y="10286"/>
                    <a:pt x="10447" y="10736"/>
                  </a:cubicBezTo>
                  <a:cubicBezTo>
                    <a:pt x="10254" y="11219"/>
                    <a:pt x="10029" y="11669"/>
                    <a:pt x="10029" y="12151"/>
                  </a:cubicBezTo>
                  <a:cubicBezTo>
                    <a:pt x="10029" y="12279"/>
                    <a:pt x="10061" y="12440"/>
                    <a:pt x="10126" y="12569"/>
                  </a:cubicBezTo>
                  <a:cubicBezTo>
                    <a:pt x="10222" y="12729"/>
                    <a:pt x="10318" y="12826"/>
                    <a:pt x="10479" y="12922"/>
                  </a:cubicBezTo>
                  <a:cubicBezTo>
                    <a:pt x="10544" y="12954"/>
                    <a:pt x="10576" y="13019"/>
                    <a:pt x="10640" y="13083"/>
                  </a:cubicBezTo>
                  <a:cubicBezTo>
                    <a:pt x="10672" y="13179"/>
                    <a:pt x="10672" y="13276"/>
                    <a:pt x="10672" y="13404"/>
                  </a:cubicBezTo>
                  <a:cubicBezTo>
                    <a:pt x="10672" y="13629"/>
                    <a:pt x="10640" y="13919"/>
                    <a:pt x="10576" y="14176"/>
                  </a:cubicBezTo>
                  <a:cubicBezTo>
                    <a:pt x="10511" y="14433"/>
                    <a:pt x="10479" y="14690"/>
                    <a:pt x="10479" y="14947"/>
                  </a:cubicBezTo>
                  <a:cubicBezTo>
                    <a:pt x="10479" y="14979"/>
                    <a:pt x="10479" y="15044"/>
                    <a:pt x="10479" y="15076"/>
                  </a:cubicBezTo>
                  <a:cubicBezTo>
                    <a:pt x="10511" y="15204"/>
                    <a:pt x="10576" y="15269"/>
                    <a:pt x="10704" y="15301"/>
                  </a:cubicBezTo>
                  <a:cubicBezTo>
                    <a:pt x="10721" y="15307"/>
                    <a:pt x="10738" y="15309"/>
                    <a:pt x="10755" y="15309"/>
                  </a:cubicBezTo>
                  <a:cubicBezTo>
                    <a:pt x="10834" y="15309"/>
                    <a:pt x="10908" y="15252"/>
                    <a:pt x="10961" y="15172"/>
                  </a:cubicBezTo>
                  <a:cubicBezTo>
                    <a:pt x="11508" y="14304"/>
                    <a:pt x="12086" y="13436"/>
                    <a:pt x="12633" y="12761"/>
                  </a:cubicBezTo>
                  <a:cubicBezTo>
                    <a:pt x="13919" y="11186"/>
                    <a:pt x="14979" y="8647"/>
                    <a:pt x="14979" y="6204"/>
                  </a:cubicBezTo>
                  <a:cubicBezTo>
                    <a:pt x="14979" y="5658"/>
                    <a:pt x="14947" y="5143"/>
                    <a:pt x="14819" y="4629"/>
                  </a:cubicBezTo>
                  <a:cubicBezTo>
                    <a:pt x="14562" y="3504"/>
                    <a:pt x="13758" y="2379"/>
                    <a:pt x="12665" y="1511"/>
                  </a:cubicBezTo>
                  <a:cubicBezTo>
                    <a:pt x="11540" y="611"/>
                    <a:pt x="10158" y="0"/>
                    <a:pt x="8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321;p64"/>
            <p:cNvSpPr/>
            <p:nvPr/>
          </p:nvSpPr>
          <p:spPr>
            <a:xfrm>
              <a:off x="4414300" y="1239600"/>
              <a:ext cx="283700" cy="158775"/>
            </a:xfrm>
            <a:custGeom>
              <a:avLst/>
              <a:gdLst/>
              <a:ahLst/>
              <a:cxnLst/>
              <a:rect l="l" t="t" r="r" b="b"/>
              <a:pathLst>
                <a:path w="11348" h="6351" extrusionOk="0">
                  <a:moveTo>
                    <a:pt x="1289" y="0"/>
                  </a:moveTo>
                  <a:cubicBezTo>
                    <a:pt x="777" y="0"/>
                    <a:pt x="292" y="174"/>
                    <a:pt x="193" y="797"/>
                  </a:cubicBezTo>
                  <a:cubicBezTo>
                    <a:pt x="0" y="2211"/>
                    <a:pt x="1414" y="4236"/>
                    <a:pt x="2732" y="4236"/>
                  </a:cubicBezTo>
                  <a:cubicBezTo>
                    <a:pt x="4004" y="4236"/>
                    <a:pt x="4527" y="3010"/>
                    <a:pt x="5198" y="3010"/>
                  </a:cubicBezTo>
                  <a:cubicBezTo>
                    <a:pt x="5222" y="3010"/>
                    <a:pt x="5247" y="3011"/>
                    <a:pt x="5272" y="3015"/>
                  </a:cubicBezTo>
                  <a:cubicBezTo>
                    <a:pt x="5979" y="3111"/>
                    <a:pt x="5690" y="5650"/>
                    <a:pt x="6879" y="6165"/>
                  </a:cubicBezTo>
                  <a:cubicBezTo>
                    <a:pt x="7198" y="6291"/>
                    <a:pt x="7572" y="6351"/>
                    <a:pt x="7962" y="6351"/>
                  </a:cubicBezTo>
                  <a:cubicBezTo>
                    <a:pt x="9063" y="6351"/>
                    <a:pt x="10285" y="5871"/>
                    <a:pt x="10736" y="5040"/>
                  </a:cubicBezTo>
                  <a:cubicBezTo>
                    <a:pt x="11347" y="3915"/>
                    <a:pt x="9643" y="3207"/>
                    <a:pt x="7908" y="2597"/>
                  </a:cubicBezTo>
                  <a:cubicBezTo>
                    <a:pt x="6172" y="1986"/>
                    <a:pt x="2636" y="282"/>
                    <a:pt x="2636" y="282"/>
                  </a:cubicBezTo>
                  <a:cubicBezTo>
                    <a:pt x="2636" y="282"/>
                    <a:pt x="1940" y="0"/>
                    <a:pt x="12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322;p64"/>
            <p:cNvSpPr/>
            <p:nvPr/>
          </p:nvSpPr>
          <p:spPr>
            <a:xfrm>
              <a:off x="4412675" y="1232975"/>
              <a:ext cx="279700" cy="172000"/>
            </a:xfrm>
            <a:custGeom>
              <a:avLst/>
              <a:gdLst/>
              <a:ahLst/>
              <a:cxnLst/>
              <a:rect l="l" t="t" r="r" b="b"/>
              <a:pathLst>
                <a:path w="11188" h="6880" extrusionOk="0">
                  <a:moveTo>
                    <a:pt x="1351" y="515"/>
                  </a:moveTo>
                  <a:cubicBezTo>
                    <a:pt x="1640" y="515"/>
                    <a:pt x="1962" y="579"/>
                    <a:pt x="2187" y="644"/>
                  </a:cubicBezTo>
                  <a:cubicBezTo>
                    <a:pt x="2315" y="708"/>
                    <a:pt x="2412" y="740"/>
                    <a:pt x="2508" y="740"/>
                  </a:cubicBezTo>
                  <a:lnTo>
                    <a:pt x="2572" y="772"/>
                  </a:lnTo>
                  <a:cubicBezTo>
                    <a:pt x="2572" y="772"/>
                    <a:pt x="2572" y="772"/>
                    <a:pt x="2572" y="772"/>
                  </a:cubicBezTo>
                  <a:lnTo>
                    <a:pt x="2572" y="772"/>
                  </a:lnTo>
                  <a:lnTo>
                    <a:pt x="2604" y="805"/>
                  </a:lnTo>
                  <a:lnTo>
                    <a:pt x="2610" y="789"/>
                  </a:lnTo>
                  <a:lnTo>
                    <a:pt x="2610" y="789"/>
                  </a:lnTo>
                  <a:cubicBezTo>
                    <a:pt x="2999" y="965"/>
                    <a:pt x="6239" y="2543"/>
                    <a:pt x="7876" y="3119"/>
                  </a:cubicBezTo>
                  <a:cubicBezTo>
                    <a:pt x="8615" y="3376"/>
                    <a:pt x="9355" y="3665"/>
                    <a:pt x="9869" y="3955"/>
                  </a:cubicBezTo>
                  <a:cubicBezTo>
                    <a:pt x="10126" y="4115"/>
                    <a:pt x="10351" y="4276"/>
                    <a:pt x="10480" y="4437"/>
                  </a:cubicBezTo>
                  <a:cubicBezTo>
                    <a:pt x="10608" y="4598"/>
                    <a:pt x="10673" y="4726"/>
                    <a:pt x="10673" y="4855"/>
                  </a:cubicBezTo>
                  <a:cubicBezTo>
                    <a:pt x="10673" y="4951"/>
                    <a:pt x="10641" y="5048"/>
                    <a:pt x="10576" y="5176"/>
                  </a:cubicBezTo>
                  <a:cubicBezTo>
                    <a:pt x="10383" y="5530"/>
                    <a:pt x="10030" y="5819"/>
                    <a:pt x="9548" y="6012"/>
                  </a:cubicBezTo>
                  <a:cubicBezTo>
                    <a:pt x="9098" y="6237"/>
                    <a:pt x="8551" y="6333"/>
                    <a:pt x="8037" y="6333"/>
                  </a:cubicBezTo>
                  <a:cubicBezTo>
                    <a:pt x="7683" y="6333"/>
                    <a:pt x="7330" y="6301"/>
                    <a:pt x="7073" y="6173"/>
                  </a:cubicBezTo>
                  <a:cubicBezTo>
                    <a:pt x="6848" y="6076"/>
                    <a:pt x="6655" y="5883"/>
                    <a:pt x="6526" y="5626"/>
                  </a:cubicBezTo>
                  <a:cubicBezTo>
                    <a:pt x="6333" y="5208"/>
                    <a:pt x="6205" y="4630"/>
                    <a:pt x="6108" y="4115"/>
                  </a:cubicBezTo>
                  <a:cubicBezTo>
                    <a:pt x="6044" y="3858"/>
                    <a:pt x="5980" y="3633"/>
                    <a:pt x="5883" y="3440"/>
                  </a:cubicBezTo>
                  <a:cubicBezTo>
                    <a:pt x="5851" y="3344"/>
                    <a:pt x="5787" y="3247"/>
                    <a:pt x="5690" y="3183"/>
                  </a:cubicBezTo>
                  <a:cubicBezTo>
                    <a:pt x="5626" y="3087"/>
                    <a:pt x="5497" y="3022"/>
                    <a:pt x="5369" y="3022"/>
                  </a:cubicBezTo>
                  <a:lnTo>
                    <a:pt x="5272" y="2990"/>
                  </a:lnTo>
                  <a:cubicBezTo>
                    <a:pt x="5015" y="3022"/>
                    <a:pt x="4790" y="3119"/>
                    <a:pt x="4630" y="3247"/>
                  </a:cubicBezTo>
                  <a:cubicBezTo>
                    <a:pt x="4340" y="3440"/>
                    <a:pt x="4083" y="3698"/>
                    <a:pt x="3794" y="3890"/>
                  </a:cubicBezTo>
                  <a:cubicBezTo>
                    <a:pt x="3537" y="4083"/>
                    <a:pt x="3215" y="4212"/>
                    <a:pt x="2797" y="4212"/>
                  </a:cubicBezTo>
                  <a:cubicBezTo>
                    <a:pt x="2779" y="4213"/>
                    <a:pt x="2760" y="4214"/>
                    <a:pt x="2741" y="4214"/>
                  </a:cubicBezTo>
                  <a:cubicBezTo>
                    <a:pt x="2270" y="4214"/>
                    <a:pt x="1719" y="3836"/>
                    <a:pt x="1287" y="3280"/>
                  </a:cubicBezTo>
                  <a:cubicBezTo>
                    <a:pt x="837" y="2701"/>
                    <a:pt x="515" y="1930"/>
                    <a:pt x="515" y="1319"/>
                  </a:cubicBezTo>
                  <a:cubicBezTo>
                    <a:pt x="515" y="1255"/>
                    <a:pt x="515" y="1158"/>
                    <a:pt x="547" y="1094"/>
                  </a:cubicBezTo>
                  <a:cubicBezTo>
                    <a:pt x="579" y="837"/>
                    <a:pt x="676" y="740"/>
                    <a:pt x="804" y="644"/>
                  </a:cubicBezTo>
                  <a:cubicBezTo>
                    <a:pt x="933" y="579"/>
                    <a:pt x="1126" y="515"/>
                    <a:pt x="1351" y="515"/>
                  </a:cubicBezTo>
                  <a:close/>
                  <a:moveTo>
                    <a:pt x="1351" y="1"/>
                  </a:moveTo>
                  <a:cubicBezTo>
                    <a:pt x="1062" y="1"/>
                    <a:pt x="772" y="33"/>
                    <a:pt x="515" y="194"/>
                  </a:cubicBezTo>
                  <a:cubicBezTo>
                    <a:pt x="258" y="354"/>
                    <a:pt x="65" y="644"/>
                    <a:pt x="1" y="997"/>
                  </a:cubicBezTo>
                  <a:cubicBezTo>
                    <a:pt x="1" y="1126"/>
                    <a:pt x="1" y="1222"/>
                    <a:pt x="1" y="1319"/>
                  </a:cubicBezTo>
                  <a:cubicBezTo>
                    <a:pt x="1" y="2122"/>
                    <a:pt x="354" y="2926"/>
                    <a:pt x="869" y="3601"/>
                  </a:cubicBezTo>
                  <a:cubicBezTo>
                    <a:pt x="1383" y="4244"/>
                    <a:pt x="2058" y="4758"/>
                    <a:pt x="2797" y="4758"/>
                  </a:cubicBezTo>
                  <a:cubicBezTo>
                    <a:pt x="3537" y="4758"/>
                    <a:pt x="4051" y="4405"/>
                    <a:pt x="4437" y="4083"/>
                  </a:cubicBezTo>
                  <a:cubicBezTo>
                    <a:pt x="4630" y="3923"/>
                    <a:pt x="4790" y="3794"/>
                    <a:pt x="4919" y="3698"/>
                  </a:cubicBezTo>
                  <a:cubicBezTo>
                    <a:pt x="5080" y="3569"/>
                    <a:pt x="5176" y="3537"/>
                    <a:pt x="5272" y="3537"/>
                  </a:cubicBezTo>
                  <a:lnTo>
                    <a:pt x="5305" y="3537"/>
                  </a:lnTo>
                  <a:lnTo>
                    <a:pt x="5337" y="3601"/>
                  </a:lnTo>
                  <a:cubicBezTo>
                    <a:pt x="5401" y="3665"/>
                    <a:pt x="5497" y="3858"/>
                    <a:pt x="5562" y="4115"/>
                  </a:cubicBezTo>
                  <a:cubicBezTo>
                    <a:pt x="5658" y="4533"/>
                    <a:pt x="5755" y="5048"/>
                    <a:pt x="5915" y="5530"/>
                  </a:cubicBezTo>
                  <a:cubicBezTo>
                    <a:pt x="6012" y="5755"/>
                    <a:pt x="6108" y="5980"/>
                    <a:pt x="6269" y="6173"/>
                  </a:cubicBezTo>
                  <a:cubicBezTo>
                    <a:pt x="6398" y="6398"/>
                    <a:pt x="6590" y="6558"/>
                    <a:pt x="6848" y="6655"/>
                  </a:cubicBezTo>
                  <a:cubicBezTo>
                    <a:pt x="7201" y="6816"/>
                    <a:pt x="7619" y="6880"/>
                    <a:pt x="8037" y="6880"/>
                  </a:cubicBezTo>
                  <a:cubicBezTo>
                    <a:pt x="8648" y="6880"/>
                    <a:pt x="9258" y="6751"/>
                    <a:pt x="9773" y="6526"/>
                  </a:cubicBezTo>
                  <a:cubicBezTo>
                    <a:pt x="10319" y="6269"/>
                    <a:pt x="10769" y="5915"/>
                    <a:pt x="11026" y="5433"/>
                  </a:cubicBezTo>
                  <a:lnTo>
                    <a:pt x="11058" y="5433"/>
                  </a:lnTo>
                  <a:cubicBezTo>
                    <a:pt x="11155" y="5240"/>
                    <a:pt x="11187" y="5048"/>
                    <a:pt x="11187" y="4855"/>
                  </a:cubicBezTo>
                  <a:cubicBezTo>
                    <a:pt x="11187" y="4565"/>
                    <a:pt x="11058" y="4308"/>
                    <a:pt x="10866" y="4083"/>
                  </a:cubicBezTo>
                  <a:cubicBezTo>
                    <a:pt x="10576" y="3762"/>
                    <a:pt x="10158" y="3505"/>
                    <a:pt x="9676" y="3247"/>
                  </a:cubicBezTo>
                  <a:cubicBezTo>
                    <a:pt x="9194" y="3022"/>
                    <a:pt x="8615" y="2830"/>
                    <a:pt x="8069" y="2637"/>
                  </a:cubicBezTo>
                  <a:cubicBezTo>
                    <a:pt x="7233" y="2315"/>
                    <a:pt x="5915" y="1737"/>
                    <a:pt x="4790" y="1222"/>
                  </a:cubicBezTo>
                  <a:cubicBezTo>
                    <a:pt x="4244" y="997"/>
                    <a:pt x="3762" y="740"/>
                    <a:pt x="3408" y="579"/>
                  </a:cubicBezTo>
                  <a:cubicBezTo>
                    <a:pt x="3055" y="419"/>
                    <a:pt x="2829" y="290"/>
                    <a:pt x="2829" y="290"/>
                  </a:cubicBezTo>
                  <a:lnTo>
                    <a:pt x="2797" y="290"/>
                  </a:lnTo>
                  <a:cubicBezTo>
                    <a:pt x="2797" y="290"/>
                    <a:pt x="2058" y="1"/>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323;p64"/>
            <p:cNvSpPr/>
            <p:nvPr/>
          </p:nvSpPr>
          <p:spPr>
            <a:xfrm>
              <a:off x="4690725" y="1282000"/>
              <a:ext cx="57900" cy="58700"/>
            </a:xfrm>
            <a:custGeom>
              <a:avLst/>
              <a:gdLst/>
              <a:ahLst/>
              <a:cxnLst/>
              <a:rect l="l" t="t" r="r" b="b"/>
              <a:pathLst>
                <a:path w="2316" h="2348" extrusionOk="0">
                  <a:moveTo>
                    <a:pt x="1" y="2347"/>
                  </a:moveTo>
                  <a:lnTo>
                    <a:pt x="2315"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324;p64"/>
            <p:cNvSpPr/>
            <p:nvPr/>
          </p:nvSpPr>
          <p:spPr>
            <a:xfrm>
              <a:off x="4682700" y="1275375"/>
              <a:ext cx="73150" cy="71750"/>
            </a:xfrm>
            <a:custGeom>
              <a:avLst/>
              <a:gdLst/>
              <a:ahLst/>
              <a:cxnLst/>
              <a:rect l="l" t="t" r="r" b="b"/>
              <a:pathLst>
                <a:path w="2926" h="2870" extrusionOk="0">
                  <a:moveTo>
                    <a:pt x="2636" y="1"/>
                  </a:moveTo>
                  <a:cubicBezTo>
                    <a:pt x="2564" y="1"/>
                    <a:pt x="2491" y="25"/>
                    <a:pt x="2443" y="73"/>
                  </a:cubicBezTo>
                  <a:lnTo>
                    <a:pt x="129" y="2419"/>
                  </a:lnTo>
                  <a:cubicBezTo>
                    <a:pt x="0" y="2516"/>
                    <a:pt x="0" y="2677"/>
                    <a:pt x="129" y="2773"/>
                  </a:cubicBezTo>
                  <a:cubicBezTo>
                    <a:pt x="177" y="2837"/>
                    <a:pt x="241" y="2869"/>
                    <a:pt x="310" y="2869"/>
                  </a:cubicBezTo>
                  <a:cubicBezTo>
                    <a:pt x="378" y="2869"/>
                    <a:pt x="450" y="2837"/>
                    <a:pt x="515" y="2773"/>
                  </a:cubicBezTo>
                  <a:lnTo>
                    <a:pt x="2829" y="459"/>
                  </a:lnTo>
                  <a:cubicBezTo>
                    <a:pt x="2925" y="362"/>
                    <a:pt x="2925" y="169"/>
                    <a:pt x="2829" y="73"/>
                  </a:cubicBezTo>
                  <a:cubicBezTo>
                    <a:pt x="2781" y="25"/>
                    <a:pt x="2708" y="1"/>
                    <a:pt x="2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325;p64"/>
            <p:cNvSpPr/>
            <p:nvPr/>
          </p:nvSpPr>
          <p:spPr>
            <a:xfrm>
              <a:off x="4434375" y="1175925"/>
              <a:ext cx="30575" cy="68325"/>
            </a:xfrm>
            <a:custGeom>
              <a:avLst/>
              <a:gdLst/>
              <a:ahLst/>
              <a:cxnLst/>
              <a:rect l="l" t="t" r="r" b="b"/>
              <a:pathLst>
                <a:path w="1223" h="2733" extrusionOk="0">
                  <a:moveTo>
                    <a:pt x="1" y="2733"/>
                  </a:moveTo>
                  <a:lnTo>
                    <a:pt x="1222"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326;p64"/>
            <p:cNvSpPr/>
            <p:nvPr/>
          </p:nvSpPr>
          <p:spPr>
            <a:xfrm>
              <a:off x="4427150" y="1168875"/>
              <a:ext cx="45825" cy="81650"/>
            </a:xfrm>
            <a:custGeom>
              <a:avLst/>
              <a:gdLst/>
              <a:ahLst/>
              <a:cxnLst/>
              <a:rect l="l" t="t" r="r" b="b"/>
              <a:pathLst>
                <a:path w="1833" h="3266" extrusionOk="0">
                  <a:moveTo>
                    <a:pt x="1513" y="0"/>
                  </a:moveTo>
                  <a:cubicBezTo>
                    <a:pt x="1402" y="0"/>
                    <a:pt x="1310" y="60"/>
                    <a:pt x="1286" y="154"/>
                  </a:cubicBezTo>
                  <a:lnTo>
                    <a:pt x="65" y="2886"/>
                  </a:lnTo>
                  <a:cubicBezTo>
                    <a:pt x="0" y="3047"/>
                    <a:pt x="65" y="3208"/>
                    <a:pt x="193" y="3240"/>
                  </a:cubicBezTo>
                  <a:cubicBezTo>
                    <a:pt x="228" y="3257"/>
                    <a:pt x="264" y="3265"/>
                    <a:pt x="301" y="3265"/>
                  </a:cubicBezTo>
                  <a:cubicBezTo>
                    <a:pt x="401" y="3265"/>
                    <a:pt x="500" y="3205"/>
                    <a:pt x="547" y="3111"/>
                  </a:cubicBezTo>
                  <a:lnTo>
                    <a:pt x="1768" y="379"/>
                  </a:lnTo>
                  <a:cubicBezTo>
                    <a:pt x="1833" y="250"/>
                    <a:pt x="1768" y="90"/>
                    <a:pt x="1640" y="25"/>
                  </a:cubicBezTo>
                  <a:cubicBezTo>
                    <a:pt x="1597" y="8"/>
                    <a:pt x="1554"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327;p64"/>
            <p:cNvSpPr/>
            <p:nvPr/>
          </p:nvSpPr>
          <p:spPr>
            <a:xfrm>
              <a:off x="4885200" y="1781050"/>
              <a:ext cx="310225" cy="341175"/>
            </a:xfrm>
            <a:custGeom>
              <a:avLst/>
              <a:gdLst/>
              <a:ahLst/>
              <a:cxnLst/>
              <a:rect l="l" t="t" r="r" b="b"/>
              <a:pathLst>
                <a:path w="12409" h="13647" extrusionOk="0">
                  <a:moveTo>
                    <a:pt x="10255" y="0"/>
                  </a:moveTo>
                  <a:cubicBezTo>
                    <a:pt x="10255" y="1"/>
                    <a:pt x="3537" y="5979"/>
                    <a:pt x="1801" y="7715"/>
                  </a:cubicBezTo>
                  <a:cubicBezTo>
                    <a:pt x="65" y="9451"/>
                    <a:pt x="1" y="12762"/>
                    <a:pt x="1640" y="13533"/>
                  </a:cubicBezTo>
                  <a:cubicBezTo>
                    <a:pt x="1817" y="13612"/>
                    <a:pt x="2033" y="13647"/>
                    <a:pt x="2280" y="13647"/>
                  </a:cubicBezTo>
                  <a:cubicBezTo>
                    <a:pt x="4365" y="13647"/>
                    <a:pt x="8607" y="11119"/>
                    <a:pt x="9355" y="10544"/>
                  </a:cubicBezTo>
                  <a:cubicBezTo>
                    <a:pt x="10190" y="9869"/>
                    <a:pt x="12408" y="418"/>
                    <a:pt x="10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328;p64"/>
            <p:cNvSpPr/>
            <p:nvPr/>
          </p:nvSpPr>
          <p:spPr>
            <a:xfrm>
              <a:off x="4890025" y="1774300"/>
              <a:ext cx="281300" cy="353925"/>
            </a:xfrm>
            <a:custGeom>
              <a:avLst/>
              <a:gdLst/>
              <a:ahLst/>
              <a:cxnLst/>
              <a:rect l="l" t="t" r="r" b="b"/>
              <a:pathLst>
                <a:path w="11252" h="14157" extrusionOk="0">
                  <a:moveTo>
                    <a:pt x="10139" y="568"/>
                  </a:moveTo>
                  <a:lnTo>
                    <a:pt x="10139" y="568"/>
                  </a:lnTo>
                  <a:cubicBezTo>
                    <a:pt x="10196" y="594"/>
                    <a:pt x="10247" y="629"/>
                    <a:pt x="10287" y="688"/>
                  </a:cubicBezTo>
                  <a:cubicBezTo>
                    <a:pt x="10415" y="849"/>
                    <a:pt x="10544" y="1106"/>
                    <a:pt x="10608" y="1460"/>
                  </a:cubicBezTo>
                  <a:cubicBezTo>
                    <a:pt x="10672" y="1781"/>
                    <a:pt x="10705" y="2231"/>
                    <a:pt x="10705" y="2713"/>
                  </a:cubicBezTo>
                  <a:cubicBezTo>
                    <a:pt x="10705" y="4160"/>
                    <a:pt x="10415" y="6056"/>
                    <a:pt x="10030" y="7632"/>
                  </a:cubicBezTo>
                  <a:cubicBezTo>
                    <a:pt x="9837" y="8435"/>
                    <a:pt x="9644" y="9142"/>
                    <a:pt x="9451" y="9657"/>
                  </a:cubicBezTo>
                  <a:cubicBezTo>
                    <a:pt x="9355" y="9946"/>
                    <a:pt x="9258" y="10171"/>
                    <a:pt x="9162" y="10332"/>
                  </a:cubicBezTo>
                  <a:cubicBezTo>
                    <a:pt x="9097" y="10492"/>
                    <a:pt x="9001" y="10589"/>
                    <a:pt x="9001" y="10589"/>
                  </a:cubicBezTo>
                  <a:cubicBezTo>
                    <a:pt x="8840" y="10717"/>
                    <a:pt x="8422" y="11007"/>
                    <a:pt x="7908" y="11296"/>
                  </a:cubicBezTo>
                  <a:cubicBezTo>
                    <a:pt x="7104" y="11778"/>
                    <a:pt x="6012" y="12357"/>
                    <a:pt x="4951" y="12839"/>
                  </a:cubicBezTo>
                  <a:cubicBezTo>
                    <a:pt x="3858" y="13289"/>
                    <a:pt x="2797" y="13643"/>
                    <a:pt x="2090" y="13643"/>
                  </a:cubicBezTo>
                  <a:cubicBezTo>
                    <a:pt x="1865" y="13643"/>
                    <a:pt x="1704" y="13610"/>
                    <a:pt x="1576" y="13546"/>
                  </a:cubicBezTo>
                  <a:cubicBezTo>
                    <a:pt x="1222" y="13385"/>
                    <a:pt x="965" y="13128"/>
                    <a:pt x="804" y="12743"/>
                  </a:cubicBezTo>
                  <a:cubicBezTo>
                    <a:pt x="611" y="12357"/>
                    <a:pt x="515" y="11907"/>
                    <a:pt x="515" y="11392"/>
                  </a:cubicBezTo>
                  <a:cubicBezTo>
                    <a:pt x="515" y="10267"/>
                    <a:pt x="965" y="9014"/>
                    <a:pt x="1801" y="8178"/>
                  </a:cubicBezTo>
                  <a:cubicBezTo>
                    <a:pt x="2669" y="7310"/>
                    <a:pt x="4790" y="5381"/>
                    <a:pt x="6687" y="3678"/>
                  </a:cubicBezTo>
                  <a:cubicBezTo>
                    <a:pt x="7619" y="2810"/>
                    <a:pt x="8519" y="2006"/>
                    <a:pt x="9162" y="1428"/>
                  </a:cubicBezTo>
                  <a:cubicBezTo>
                    <a:pt x="9628" y="1028"/>
                    <a:pt x="9971" y="721"/>
                    <a:pt x="10139" y="568"/>
                  </a:cubicBezTo>
                  <a:close/>
                  <a:moveTo>
                    <a:pt x="10055" y="1"/>
                  </a:moveTo>
                  <a:cubicBezTo>
                    <a:pt x="9995" y="1"/>
                    <a:pt x="9948" y="31"/>
                    <a:pt x="9901" y="78"/>
                  </a:cubicBezTo>
                  <a:cubicBezTo>
                    <a:pt x="9901" y="78"/>
                    <a:pt x="8230" y="1556"/>
                    <a:pt x="6333" y="3292"/>
                  </a:cubicBezTo>
                  <a:cubicBezTo>
                    <a:pt x="4436" y="4996"/>
                    <a:pt x="2315" y="6924"/>
                    <a:pt x="1415" y="7792"/>
                  </a:cubicBezTo>
                  <a:cubicBezTo>
                    <a:pt x="483" y="8757"/>
                    <a:pt x="1" y="10139"/>
                    <a:pt x="1" y="11392"/>
                  </a:cubicBezTo>
                  <a:cubicBezTo>
                    <a:pt x="1" y="11971"/>
                    <a:pt x="97" y="12517"/>
                    <a:pt x="322" y="12968"/>
                  </a:cubicBezTo>
                  <a:cubicBezTo>
                    <a:pt x="547" y="13450"/>
                    <a:pt x="868" y="13835"/>
                    <a:pt x="1351" y="14028"/>
                  </a:cubicBezTo>
                  <a:cubicBezTo>
                    <a:pt x="1576" y="14125"/>
                    <a:pt x="1833" y="14157"/>
                    <a:pt x="2090" y="14157"/>
                  </a:cubicBezTo>
                  <a:cubicBezTo>
                    <a:pt x="2669" y="14157"/>
                    <a:pt x="3344" y="13996"/>
                    <a:pt x="4051" y="13771"/>
                  </a:cubicBezTo>
                  <a:cubicBezTo>
                    <a:pt x="5144" y="13385"/>
                    <a:pt x="6301" y="12807"/>
                    <a:pt x="7265" y="12292"/>
                  </a:cubicBezTo>
                  <a:cubicBezTo>
                    <a:pt x="7779" y="12003"/>
                    <a:pt x="8197" y="11746"/>
                    <a:pt x="8551" y="11521"/>
                  </a:cubicBezTo>
                  <a:cubicBezTo>
                    <a:pt x="8905" y="11328"/>
                    <a:pt x="9162" y="11135"/>
                    <a:pt x="9322" y="11007"/>
                  </a:cubicBezTo>
                  <a:cubicBezTo>
                    <a:pt x="9451" y="10910"/>
                    <a:pt x="9547" y="10750"/>
                    <a:pt x="9644" y="10557"/>
                  </a:cubicBezTo>
                  <a:cubicBezTo>
                    <a:pt x="9965" y="9914"/>
                    <a:pt x="10383" y="8628"/>
                    <a:pt x="10705" y="7149"/>
                  </a:cubicBezTo>
                  <a:cubicBezTo>
                    <a:pt x="10994" y="5671"/>
                    <a:pt x="11251" y="4031"/>
                    <a:pt x="11251" y="2713"/>
                  </a:cubicBezTo>
                  <a:cubicBezTo>
                    <a:pt x="11251" y="2038"/>
                    <a:pt x="11187" y="1428"/>
                    <a:pt x="11026" y="945"/>
                  </a:cubicBezTo>
                  <a:cubicBezTo>
                    <a:pt x="10962" y="720"/>
                    <a:pt x="10833" y="528"/>
                    <a:pt x="10705" y="335"/>
                  </a:cubicBezTo>
                  <a:cubicBezTo>
                    <a:pt x="10544" y="174"/>
                    <a:pt x="10351" y="45"/>
                    <a:pt x="10126" y="13"/>
                  </a:cubicBezTo>
                  <a:cubicBezTo>
                    <a:pt x="10100" y="5"/>
                    <a:pt x="10077" y="1"/>
                    <a:pt x="10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329;p64"/>
            <p:cNvSpPr/>
            <p:nvPr/>
          </p:nvSpPr>
          <p:spPr>
            <a:xfrm>
              <a:off x="5182550" y="2154725"/>
              <a:ext cx="605125" cy="595500"/>
            </a:xfrm>
            <a:custGeom>
              <a:avLst/>
              <a:gdLst/>
              <a:ahLst/>
              <a:cxnLst/>
              <a:rect l="l" t="t" r="r" b="b"/>
              <a:pathLst>
                <a:path w="24205" h="23820" extrusionOk="0">
                  <a:moveTo>
                    <a:pt x="15172" y="1"/>
                  </a:moveTo>
                  <a:lnTo>
                    <a:pt x="0" y="9740"/>
                  </a:lnTo>
                  <a:lnTo>
                    <a:pt x="3247" y="23820"/>
                  </a:lnTo>
                  <a:cubicBezTo>
                    <a:pt x="3247" y="23820"/>
                    <a:pt x="20573" y="14819"/>
                    <a:pt x="22405" y="11926"/>
                  </a:cubicBezTo>
                  <a:cubicBezTo>
                    <a:pt x="24205" y="9033"/>
                    <a:pt x="15172" y="1"/>
                    <a:pt x="15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330;p64"/>
            <p:cNvSpPr/>
            <p:nvPr/>
          </p:nvSpPr>
          <p:spPr>
            <a:xfrm>
              <a:off x="5175300" y="2147975"/>
              <a:ext cx="579425" cy="609275"/>
            </a:xfrm>
            <a:custGeom>
              <a:avLst/>
              <a:gdLst/>
              <a:ahLst/>
              <a:cxnLst/>
              <a:rect l="l" t="t" r="r" b="b"/>
              <a:pathLst>
                <a:path w="23177" h="24371" extrusionOk="0">
                  <a:moveTo>
                    <a:pt x="15415" y="609"/>
                  </a:moveTo>
                  <a:cubicBezTo>
                    <a:pt x="15464" y="658"/>
                    <a:pt x="15523" y="718"/>
                    <a:pt x="15591" y="785"/>
                  </a:cubicBezTo>
                  <a:cubicBezTo>
                    <a:pt x="16298" y="1524"/>
                    <a:pt x="18066" y="3421"/>
                    <a:pt x="19673" y="5478"/>
                  </a:cubicBezTo>
                  <a:cubicBezTo>
                    <a:pt x="20477" y="6539"/>
                    <a:pt x="21216" y="7632"/>
                    <a:pt x="21763" y="8628"/>
                  </a:cubicBezTo>
                  <a:cubicBezTo>
                    <a:pt x="22309" y="9625"/>
                    <a:pt x="22663" y="10557"/>
                    <a:pt x="22663" y="11264"/>
                  </a:cubicBezTo>
                  <a:cubicBezTo>
                    <a:pt x="22663" y="11586"/>
                    <a:pt x="22598" y="11843"/>
                    <a:pt x="22470" y="12036"/>
                  </a:cubicBezTo>
                  <a:cubicBezTo>
                    <a:pt x="22277" y="12357"/>
                    <a:pt x="21795" y="12807"/>
                    <a:pt x="21184" y="13321"/>
                  </a:cubicBezTo>
                  <a:cubicBezTo>
                    <a:pt x="18934" y="15121"/>
                    <a:pt x="14498" y="17757"/>
                    <a:pt x="10608" y="19943"/>
                  </a:cubicBezTo>
                  <a:cubicBezTo>
                    <a:pt x="8680" y="21036"/>
                    <a:pt x="6880" y="22032"/>
                    <a:pt x="5562" y="22740"/>
                  </a:cubicBezTo>
                  <a:cubicBezTo>
                    <a:pt x="4919" y="23093"/>
                    <a:pt x="4372" y="23350"/>
                    <a:pt x="3987" y="23543"/>
                  </a:cubicBezTo>
                  <a:cubicBezTo>
                    <a:pt x="3884" y="23608"/>
                    <a:pt x="3796" y="23663"/>
                    <a:pt x="3721" y="23707"/>
                  </a:cubicBezTo>
                  <a:lnTo>
                    <a:pt x="3721" y="23707"/>
                  </a:lnTo>
                  <a:lnTo>
                    <a:pt x="612" y="10139"/>
                  </a:lnTo>
                  <a:lnTo>
                    <a:pt x="15415" y="609"/>
                  </a:lnTo>
                  <a:close/>
                  <a:moveTo>
                    <a:pt x="15472" y="1"/>
                  </a:moveTo>
                  <a:cubicBezTo>
                    <a:pt x="15417" y="1"/>
                    <a:pt x="15359" y="17"/>
                    <a:pt x="15302" y="46"/>
                  </a:cubicBezTo>
                  <a:lnTo>
                    <a:pt x="162" y="9785"/>
                  </a:lnTo>
                  <a:cubicBezTo>
                    <a:pt x="65" y="9850"/>
                    <a:pt x="1" y="9978"/>
                    <a:pt x="33" y="10075"/>
                  </a:cubicBezTo>
                  <a:lnTo>
                    <a:pt x="3280" y="24154"/>
                  </a:lnTo>
                  <a:cubicBezTo>
                    <a:pt x="3312" y="24250"/>
                    <a:pt x="3376" y="24315"/>
                    <a:pt x="3440" y="24347"/>
                  </a:cubicBezTo>
                  <a:cubicBezTo>
                    <a:pt x="3472" y="24363"/>
                    <a:pt x="3513" y="24371"/>
                    <a:pt x="3553" y="24371"/>
                  </a:cubicBezTo>
                  <a:cubicBezTo>
                    <a:pt x="3593" y="24371"/>
                    <a:pt x="3633" y="24363"/>
                    <a:pt x="3665" y="24347"/>
                  </a:cubicBezTo>
                  <a:cubicBezTo>
                    <a:pt x="3665" y="24347"/>
                    <a:pt x="8005" y="22065"/>
                    <a:pt x="12569" y="19461"/>
                  </a:cubicBezTo>
                  <a:cubicBezTo>
                    <a:pt x="14852" y="18143"/>
                    <a:pt x="17198" y="16761"/>
                    <a:pt x="19095" y="15475"/>
                  </a:cubicBezTo>
                  <a:cubicBezTo>
                    <a:pt x="20027" y="14864"/>
                    <a:pt x="20863" y="14253"/>
                    <a:pt x="21505" y="13739"/>
                  </a:cubicBezTo>
                  <a:cubicBezTo>
                    <a:pt x="22180" y="13193"/>
                    <a:pt x="22663" y="12743"/>
                    <a:pt x="22920" y="12325"/>
                  </a:cubicBezTo>
                  <a:cubicBezTo>
                    <a:pt x="23113" y="12003"/>
                    <a:pt x="23177" y="11650"/>
                    <a:pt x="23177" y="11264"/>
                  </a:cubicBezTo>
                  <a:cubicBezTo>
                    <a:pt x="23177" y="10268"/>
                    <a:pt x="22695" y="9143"/>
                    <a:pt x="21988" y="7921"/>
                  </a:cubicBezTo>
                  <a:cubicBezTo>
                    <a:pt x="19866" y="4289"/>
                    <a:pt x="15655" y="78"/>
                    <a:pt x="15655" y="78"/>
                  </a:cubicBezTo>
                  <a:cubicBezTo>
                    <a:pt x="15602" y="25"/>
                    <a:pt x="15539" y="1"/>
                    <a:pt x="15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331;p64"/>
            <p:cNvSpPr/>
            <p:nvPr/>
          </p:nvSpPr>
          <p:spPr>
            <a:xfrm>
              <a:off x="5052350" y="1761925"/>
              <a:ext cx="615600" cy="969125"/>
            </a:xfrm>
            <a:custGeom>
              <a:avLst/>
              <a:gdLst/>
              <a:ahLst/>
              <a:cxnLst/>
              <a:rect l="l" t="t" r="r" b="b"/>
              <a:pathLst>
                <a:path w="24624" h="38765" extrusionOk="0">
                  <a:moveTo>
                    <a:pt x="10210" y="0"/>
                  </a:moveTo>
                  <a:cubicBezTo>
                    <a:pt x="9375" y="0"/>
                    <a:pt x="8808" y="187"/>
                    <a:pt x="8808" y="187"/>
                  </a:cubicBezTo>
                  <a:cubicBezTo>
                    <a:pt x="8808" y="187"/>
                    <a:pt x="8144" y="131"/>
                    <a:pt x="7267" y="131"/>
                  </a:cubicBezTo>
                  <a:cubicBezTo>
                    <a:pt x="6039" y="131"/>
                    <a:pt x="4394" y="240"/>
                    <a:pt x="3569" y="765"/>
                  </a:cubicBezTo>
                  <a:cubicBezTo>
                    <a:pt x="2187" y="1698"/>
                    <a:pt x="1190" y="10152"/>
                    <a:pt x="933" y="15198"/>
                  </a:cubicBezTo>
                  <a:cubicBezTo>
                    <a:pt x="676" y="20245"/>
                    <a:pt x="1" y="24327"/>
                    <a:pt x="354" y="25324"/>
                  </a:cubicBezTo>
                  <a:cubicBezTo>
                    <a:pt x="676" y="26288"/>
                    <a:pt x="9290" y="37153"/>
                    <a:pt x="10544" y="38664"/>
                  </a:cubicBezTo>
                  <a:cubicBezTo>
                    <a:pt x="10602" y="38732"/>
                    <a:pt x="10678" y="38765"/>
                    <a:pt x="10771" y="38765"/>
                  </a:cubicBezTo>
                  <a:cubicBezTo>
                    <a:pt x="12703" y="38765"/>
                    <a:pt x="21892" y="24764"/>
                    <a:pt x="23241" y="21820"/>
                  </a:cubicBezTo>
                  <a:cubicBezTo>
                    <a:pt x="24623" y="18766"/>
                    <a:pt x="23723" y="15938"/>
                    <a:pt x="21891" y="11727"/>
                  </a:cubicBezTo>
                  <a:cubicBezTo>
                    <a:pt x="20091" y="7484"/>
                    <a:pt x="16169" y="3594"/>
                    <a:pt x="13855" y="1440"/>
                  </a:cubicBezTo>
                  <a:cubicBezTo>
                    <a:pt x="12594" y="267"/>
                    <a:pt x="11210" y="0"/>
                    <a:pt x="10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332;p64"/>
            <p:cNvSpPr/>
            <p:nvPr/>
          </p:nvSpPr>
          <p:spPr>
            <a:xfrm>
              <a:off x="5052350" y="1755325"/>
              <a:ext cx="604350" cy="982050"/>
            </a:xfrm>
            <a:custGeom>
              <a:avLst/>
              <a:gdLst/>
              <a:ahLst/>
              <a:cxnLst/>
              <a:rect l="l" t="t" r="r" b="b"/>
              <a:pathLst>
                <a:path w="24174" h="39282" extrusionOk="0">
                  <a:moveTo>
                    <a:pt x="10223" y="515"/>
                  </a:moveTo>
                  <a:cubicBezTo>
                    <a:pt x="11187" y="547"/>
                    <a:pt x="12473" y="772"/>
                    <a:pt x="13694" y="1897"/>
                  </a:cubicBezTo>
                  <a:cubicBezTo>
                    <a:pt x="15976" y="4051"/>
                    <a:pt x="19866" y="7908"/>
                    <a:pt x="21666" y="12087"/>
                  </a:cubicBezTo>
                  <a:cubicBezTo>
                    <a:pt x="22855" y="14884"/>
                    <a:pt x="23659" y="17037"/>
                    <a:pt x="23659" y="18998"/>
                  </a:cubicBezTo>
                  <a:cubicBezTo>
                    <a:pt x="23659" y="19995"/>
                    <a:pt x="23434" y="20959"/>
                    <a:pt x="22984" y="21988"/>
                  </a:cubicBezTo>
                  <a:cubicBezTo>
                    <a:pt x="22663" y="22695"/>
                    <a:pt x="21827" y="24109"/>
                    <a:pt x="20766" y="25813"/>
                  </a:cubicBezTo>
                  <a:cubicBezTo>
                    <a:pt x="19127" y="28417"/>
                    <a:pt x="16941" y="31663"/>
                    <a:pt x="14980" y="34267"/>
                  </a:cubicBezTo>
                  <a:cubicBezTo>
                    <a:pt x="14016" y="35585"/>
                    <a:pt x="13083" y="36710"/>
                    <a:pt x="12312" y="37513"/>
                  </a:cubicBezTo>
                  <a:cubicBezTo>
                    <a:pt x="11958" y="37931"/>
                    <a:pt x="11605" y="38253"/>
                    <a:pt x="11316" y="38446"/>
                  </a:cubicBezTo>
                  <a:cubicBezTo>
                    <a:pt x="11058" y="38671"/>
                    <a:pt x="10833" y="38767"/>
                    <a:pt x="10769" y="38767"/>
                  </a:cubicBezTo>
                  <a:lnTo>
                    <a:pt x="10737" y="38735"/>
                  </a:lnTo>
                  <a:cubicBezTo>
                    <a:pt x="10126" y="37996"/>
                    <a:pt x="7651" y="34910"/>
                    <a:pt x="5305" y="31888"/>
                  </a:cubicBezTo>
                  <a:cubicBezTo>
                    <a:pt x="4147" y="30377"/>
                    <a:pt x="2990" y="28899"/>
                    <a:pt x="2122" y="27709"/>
                  </a:cubicBezTo>
                  <a:cubicBezTo>
                    <a:pt x="1672" y="27131"/>
                    <a:pt x="1319" y="26616"/>
                    <a:pt x="1061" y="26231"/>
                  </a:cubicBezTo>
                  <a:cubicBezTo>
                    <a:pt x="933" y="26038"/>
                    <a:pt x="804" y="25845"/>
                    <a:pt x="740" y="25716"/>
                  </a:cubicBezTo>
                  <a:cubicBezTo>
                    <a:pt x="644" y="25620"/>
                    <a:pt x="611" y="25491"/>
                    <a:pt x="611" y="25491"/>
                  </a:cubicBezTo>
                  <a:cubicBezTo>
                    <a:pt x="547" y="25363"/>
                    <a:pt x="515" y="25074"/>
                    <a:pt x="515" y="24656"/>
                  </a:cubicBezTo>
                  <a:cubicBezTo>
                    <a:pt x="515" y="23016"/>
                    <a:pt x="997" y="19577"/>
                    <a:pt x="1190" y="15462"/>
                  </a:cubicBezTo>
                  <a:cubicBezTo>
                    <a:pt x="1319" y="12955"/>
                    <a:pt x="1640" y="9580"/>
                    <a:pt x="2090" y="6719"/>
                  </a:cubicBezTo>
                  <a:cubicBezTo>
                    <a:pt x="2315" y="5305"/>
                    <a:pt x="2572" y="4019"/>
                    <a:pt x="2862" y="3022"/>
                  </a:cubicBezTo>
                  <a:cubicBezTo>
                    <a:pt x="3022" y="2540"/>
                    <a:pt x="3151" y="2122"/>
                    <a:pt x="3312" y="1833"/>
                  </a:cubicBezTo>
                  <a:cubicBezTo>
                    <a:pt x="3472" y="1512"/>
                    <a:pt x="3633" y="1319"/>
                    <a:pt x="3729" y="1254"/>
                  </a:cubicBezTo>
                  <a:cubicBezTo>
                    <a:pt x="4083" y="1029"/>
                    <a:pt x="4662" y="869"/>
                    <a:pt x="5305" y="772"/>
                  </a:cubicBezTo>
                  <a:cubicBezTo>
                    <a:pt x="5947" y="676"/>
                    <a:pt x="6622" y="676"/>
                    <a:pt x="7233" y="676"/>
                  </a:cubicBezTo>
                  <a:lnTo>
                    <a:pt x="8326" y="676"/>
                  </a:lnTo>
                  <a:cubicBezTo>
                    <a:pt x="8615" y="708"/>
                    <a:pt x="8776" y="708"/>
                    <a:pt x="8776" y="708"/>
                  </a:cubicBezTo>
                  <a:lnTo>
                    <a:pt x="8905" y="708"/>
                  </a:lnTo>
                  <a:cubicBezTo>
                    <a:pt x="9001" y="676"/>
                    <a:pt x="9515" y="515"/>
                    <a:pt x="10223" y="515"/>
                  </a:cubicBezTo>
                  <a:close/>
                  <a:moveTo>
                    <a:pt x="10223" y="1"/>
                  </a:moveTo>
                  <a:cubicBezTo>
                    <a:pt x="9425" y="1"/>
                    <a:pt x="8880" y="152"/>
                    <a:pt x="8744" y="187"/>
                  </a:cubicBezTo>
                  <a:lnTo>
                    <a:pt x="8744" y="187"/>
                  </a:lnTo>
                  <a:cubicBezTo>
                    <a:pt x="8523" y="170"/>
                    <a:pt x="7949" y="129"/>
                    <a:pt x="7233" y="129"/>
                  </a:cubicBezTo>
                  <a:cubicBezTo>
                    <a:pt x="6622" y="129"/>
                    <a:pt x="5915" y="162"/>
                    <a:pt x="5208" y="258"/>
                  </a:cubicBezTo>
                  <a:cubicBezTo>
                    <a:pt x="4533" y="354"/>
                    <a:pt x="3890" y="515"/>
                    <a:pt x="3440" y="804"/>
                  </a:cubicBezTo>
                  <a:cubicBezTo>
                    <a:pt x="3183" y="965"/>
                    <a:pt x="3022" y="1254"/>
                    <a:pt x="2829" y="1576"/>
                  </a:cubicBezTo>
                  <a:cubicBezTo>
                    <a:pt x="2540" y="2187"/>
                    <a:pt x="2283" y="3087"/>
                    <a:pt x="2026" y="4147"/>
                  </a:cubicBezTo>
                  <a:cubicBezTo>
                    <a:pt x="1319" y="7330"/>
                    <a:pt x="836" y="12119"/>
                    <a:pt x="676" y="15430"/>
                  </a:cubicBezTo>
                  <a:cubicBezTo>
                    <a:pt x="451" y="19513"/>
                    <a:pt x="1" y="22920"/>
                    <a:pt x="1" y="24656"/>
                  </a:cubicBezTo>
                  <a:cubicBezTo>
                    <a:pt x="1" y="25074"/>
                    <a:pt x="1" y="25395"/>
                    <a:pt x="97" y="25652"/>
                  </a:cubicBezTo>
                  <a:cubicBezTo>
                    <a:pt x="129" y="25749"/>
                    <a:pt x="194" y="25877"/>
                    <a:pt x="290" y="26006"/>
                  </a:cubicBezTo>
                  <a:cubicBezTo>
                    <a:pt x="579" y="26520"/>
                    <a:pt x="1286" y="27517"/>
                    <a:pt x="2219" y="28738"/>
                  </a:cubicBezTo>
                  <a:cubicBezTo>
                    <a:pt x="4951" y="32370"/>
                    <a:pt x="9451" y="38028"/>
                    <a:pt x="10351" y="39089"/>
                  </a:cubicBezTo>
                  <a:cubicBezTo>
                    <a:pt x="10448" y="39217"/>
                    <a:pt x="10608" y="39281"/>
                    <a:pt x="10769" y="39281"/>
                  </a:cubicBezTo>
                  <a:cubicBezTo>
                    <a:pt x="10962" y="39281"/>
                    <a:pt x="11155" y="39217"/>
                    <a:pt x="11348" y="39089"/>
                  </a:cubicBezTo>
                  <a:cubicBezTo>
                    <a:pt x="11701" y="38864"/>
                    <a:pt x="12151" y="38510"/>
                    <a:pt x="12633" y="37996"/>
                  </a:cubicBezTo>
                  <a:cubicBezTo>
                    <a:pt x="14305" y="36228"/>
                    <a:pt x="16716" y="32917"/>
                    <a:pt x="18869" y="29702"/>
                  </a:cubicBezTo>
                  <a:cubicBezTo>
                    <a:pt x="19962" y="28095"/>
                    <a:pt x="20959" y="26520"/>
                    <a:pt x="21762" y="25202"/>
                  </a:cubicBezTo>
                  <a:cubicBezTo>
                    <a:pt x="22566" y="23884"/>
                    <a:pt x="23177" y="22823"/>
                    <a:pt x="23466" y="22213"/>
                  </a:cubicBezTo>
                  <a:cubicBezTo>
                    <a:pt x="23948" y="21120"/>
                    <a:pt x="24173" y="20091"/>
                    <a:pt x="24173" y="18998"/>
                  </a:cubicBezTo>
                  <a:cubicBezTo>
                    <a:pt x="24173" y="16877"/>
                    <a:pt x="23370" y="14659"/>
                    <a:pt x="22148" y="11862"/>
                  </a:cubicBezTo>
                  <a:cubicBezTo>
                    <a:pt x="20284" y="7587"/>
                    <a:pt x="16362" y="3665"/>
                    <a:pt x="14048" y="1512"/>
                  </a:cubicBezTo>
                  <a:cubicBezTo>
                    <a:pt x="12730" y="290"/>
                    <a:pt x="11283" y="1"/>
                    <a:pt x="10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333;p64"/>
            <p:cNvSpPr/>
            <p:nvPr/>
          </p:nvSpPr>
          <p:spPr>
            <a:xfrm>
              <a:off x="5250050" y="1875925"/>
              <a:ext cx="257500" cy="356775"/>
            </a:xfrm>
            <a:custGeom>
              <a:avLst/>
              <a:gdLst/>
              <a:ahLst/>
              <a:cxnLst/>
              <a:rect l="l" t="t" r="r" b="b"/>
              <a:pathLst>
                <a:path w="10300" h="14271" extrusionOk="0">
                  <a:moveTo>
                    <a:pt x="8583" y="0"/>
                  </a:moveTo>
                  <a:cubicBezTo>
                    <a:pt x="6000" y="0"/>
                    <a:pt x="1287" y="3931"/>
                    <a:pt x="804" y="5656"/>
                  </a:cubicBezTo>
                  <a:cubicBezTo>
                    <a:pt x="804" y="5656"/>
                    <a:pt x="804" y="5785"/>
                    <a:pt x="740" y="5977"/>
                  </a:cubicBezTo>
                  <a:cubicBezTo>
                    <a:pt x="643" y="6588"/>
                    <a:pt x="418" y="7938"/>
                    <a:pt x="225" y="9481"/>
                  </a:cubicBezTo>
                  <a:cubicBezTo>
                    <a:pt x="0" y="11538"/>
                    <a:pt x="65" y="14271"/>
                    <a:pt x="740" y="14271"/>
                  </a:cubicBezTo>
                  <a:cubicBezTo>
                    <a:pt x="1382" y="14271"/>
                    <a:pt x="10094" y="7970"/>
                    <a:pt x="10254" y="2249"/>
                  </a:cubicBezTo>
                  <a:cubicBezTo>
                    <a:pt x="10300" y="621"/>
                    <a:pt x="9610" y="0"/>
                    <a:pt x="85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334;p64"/>
            <p:cNvSpPr/>
            <p:nvPr/>
          </p:nvSpPr>
          <p:spPr>
            <a:xfrm>
              <a:off x="5246025" y="1869450"/>
              <a:ext cx="267625" cy="370475"/>
            </a:xfrm>
            <a:custGeom>
              <a:avLst/>
              <a:gdLst/>
              <a:ahLst/>
              <a:cxnLst/>
              <a:rect l="l" t="t" r="r" b="b"/>
              <a:pathLst>
                <a:path w="10705" h="14819" extrusionOk="0">
                  <a:moveTo>
                    <a:pt x="8744" y="547"/>
                  </a:moveTo>
                  <a:cubicBezTo>
                    <a:pt x="9194" y="547"/>
                    <a:pt x="9515" y="675"/>
                    <a:pt x="9772" y="933"/>
                  </a:cubicBezTo>
                  <a:cubicBezTo>
                    <a:pt x="9997" y="1190"/>
                    <a:pt x="10158" y="1640"/>
                    <a:pt x="10158" y="2379"/>
                  </a:cubicBezTo>
                  <a:cubicBezTo>
                    <a:pt x="10158" y="2411"/>
                    <a:pt x="10158" y="2475"/>
                    <a:pt x="10158" y="2508"/>
                  </a:cubicBezTo>
                  <a:cubicBezTo>
                    <a:pt x="10094" y="5240"/>
                    <a:pt x="7908" y="8229"/>
                    <a:pt x="5658" y="10479"/>
                  </a:cubicBezTo>
                  <a:cubicBezTo>
                    <a:pt x="4533" y="11637"/>
                    <a:pt x="3376" y="12569"/>
                    <a:pt x="2476" y="13244"/>
                  </a:cubicBezTo>
                  <a:cubicBezTo>
                    <a:pt x="2026" y="13597"/>
                    <a:pt x="1640" y="13855"/>
                    <a:pt x="1351" y="14015"/>
                  </a:cubicBezTo>
                  <a:cubicBezTo>
                    <a:pt x="1190" y="14112"/>
                    <a:pt x="1093" y="14176"/>
                    <a:pt x="997" y="14240"/>
                  </a:cubicBezTo>
                  <a:lnTo>
                    <a:pt x="901" y="14272"/>
                  </a:lnTo>
                  <a:lnTo>
                    <a:pt x="868" y="14240"/>
                  </a:lnTo>
                  <a:cubicBezTo>
                    <a:pt x="772" y="14144"/>
                    <a:pt x="676" y="13822"/>
                    <a:pt x="611" y="13405"/>
                  </a:cubicBezTo>
                  <a:cubicBezTo>
                    <a:pt x="547" y="12987"/>
                    <a:pt x="547" y="12472"/>
                    <a:pt x="547" y="11894"/>
                  </a:cubicBezTo>
                  <a:cubicBezTo>
                    <a:pt x="547" y="11187"/>
                    <a:pt x="579" y="10447"/>
                    <a:pt x="676" y="9772"/>
                  </a:cubicBezTo>
                  <a:cubicBezTo>
                    <a:pt x="836" y="8229"/>
                    <a:pt x="1061" y="6879"/>
                    <a:pt x="1190" y="6301"/>
                  </a:cubicBezTo>
                  <a:cubicBezTo>
                    <a:pt x="1222" y="6076"/>
                    <a:pt x="1222" y="5979"/>
                    <a:pt x="1222" y="5979"/>
                  </a:cubicBezTo>
                  <a:cubicBezTo>
                    <a:pt x="1318" y="5626"/>
                    <a:pt x="1672" y="5079"/>
                    <a:pt x="2218" y="4501"/>
                  </a:cubicBezTo>
                  <a:cubicBezTo>
                    <a:pt x="3022" y="3601"/>
                    <a:pt x="4211" y="2604"/>
                    <a:pt x="5433" y="1833"/>
                  </a:cubicBezTo>
                  <a:cubicBezTo>
                    <a:pt x="6622" y="1061"/>
                    <a:pt x="7876" y="547"/>
                    <a:pt x="8744" y="547"/>
                  </a:cubicBezTo>
                  <a:close/>
                  <a:moveTo>
                    <a:pt x="8744" y="0"/>
                  </a:moveTo>
                  <a:cubicBezTo>
                    <a:pt x="8037" y="0"/>
                    <a:pt x="7233" y="257"/>
                    <a:pt x="6397" y="675"/>
                  </a:cubicBezTo>
                  <a:cubicBezTo>
                    <a:pt x="5144" y="1286"/>
                    <a:pt x="3826" y="2218"/>
                    <a:pt x="2765" y="3183"/>
                  </a:cubicBezTo>
                  <a:cubicBezTo>
                    <a:pt x="2251" y="3665"/>
                    <a:pt x="1801" y="4147"/>
                    <a:pt x="1447" y="4597"/>
                  </a:cubicBezTo>
                  <a:cubicBezTo>
                    <a:pt x="1093" y="5047"/>
                    <a:pt x="836" y="5465"/>
                    <a:pt x="708" y="5851"/>
                  </a:cubicBezTo>
                  <a:lnTo>
                    <a:pt x="708" y="5883"/>
                  </a:lnTo>
                  <a:cubicBezTo>
                    <a:pt x="708" y="5883"/>
                    <a:pt x="676" y="5979"/>
                    <a:pt x="643" y="6204"/>
                  </a:cubicBezTo>
                  <a:cubicBezTo>
                    <a:pt x="547" y="6783"/>
                    <a:pt x="322" y="8165"/>
                    <a:pt x="129" y="9708"/>
                  </a:cubicBezTo>
                  <a:cubicBezTo>
                    <a:pt x="33" y="10415"/>
                    <a:pt x="1" y="11187"/>
                    <a:pt x="1" y="11894"/>
                  </a:cubicBezTo>
                  <a:cubicBezTo>
                    <a:pt x="1" y="12633"/>
                    <a:pt x="33" y="13308"/>
                    <a:pt x="161" y="13822"/>
                  </a:cubicBezTo>
                  <a:cubicBezTo>
                    <a:pt x="193" y="14080"/>
                    <a:pt x="258" y="14272"/>
                    <a:pt x="386" y="14465"/>
                  </a:cubicBezTo>
                  <a:cubicBezTo>
                    <a:pt x="418" y="14562"/>
                    <a:pt x="483" y="14626"/>
                    <a:pt x="579" y="14690"/>
                  </a:cubicBezTo>
                  <a:cubicBezTo>
                    <a:pt x="643" y="14755"/>
                    <a:pt x="772" y="14819"/>
                    <a:pt x="901" y="14819"/>
                  </a:cubicBezTo>
                  <a:cubicBezTo>
                    <a:pt x="965" y="14819"/>
                    <a:pt x="997" y="14787"/>
                    <a:pt x="1061" y="14787"/>
                  </a:cubicBezTo>
                  <a:cubicBezTo>
                    <a:pt x="1254" y="14723"/>
                    <a:pt x="1511" y="14562"/>
                    <a:pt x="1833" y="14337"/>
                  </a:cubicBezTo>
                  <a:cubicBezTo>
                    <a:pt x="3022" y="13597"/>
                    <a:pt x="5176" y="11894"/>
                    <a:pt x="7072" y="9772"/>
                  </a:cubicBezTo>
                  <a:cubicBezTo>
                    <a:pt x="8969" y="7619"/>
                    <a:pt x="10608" y="5079"/>
                    <a:pt x="10705" y="2540"/>
                  </a:cubicBezTo>
                  <a:cubicBezTo>
                    <a:pt x="10705" y="2475"/>
                    <a:pt x="10705" y="2411"/>
                    <a:pt x="10705" y="2379"/>
                  </a:cubicBezTo>
                  <a:cubicBezTo>
                    <a:pt x="10705" y="1575"/>
                    <a:pt x="10512" y="965"/>
                    <a:pt x="10158" y="579"/>
                  </a:cubicBezTo>
                  <a:cubicBezTo>
                    <a:pt x="9805" y="161"/>
                    <a:pt x="9290" y="0"/>
                    <a:pt x="8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335;p64"/>
            <p:cNvSpPr/>
            <p:nvPr/>
          </p:nvSpPr>
          <p:spPr>
            <a:xfrm>
              <a:off x="5212275" y="1713975"/>
              <a:ext cx="317450" cy="378150"/>
            </a:xfrm>
            <a:custGeom>
              <a:avLst/>
              <a:gdLst/>
              <a:ahLst/>
              <a:cxnLst/>
              <a:rect l="l" t="t" r="r" b="b"/>
              <a:pathLst>
                <a:path w="12698" h="15126" extrusionOk="0">
                  <a:moveTo>
                    <a:pt x="4510" y="1"/>
                  </a:moveTo>
                  <a:cubicBezTo>
                    <a:pt x="3445" y="1"/>
                    <a:pt x="2503" y="245"/>
                    <a:pt x="1897" y="851"/>
                  </a:cubicBezTo>
                  <a:cubicBezTo>
                    <a:pt x="1897" y="851"/>
                    <a:pt x="1093" y="3937"/>
                    <a:pt x="1093" y="4419"/>
                  </a:cubicBezTo>
                  <a:cubicBezTo>
                    <a:pt x="1093" y="4934"/>
                    <a:pt x="1415" y="6155"/>
                    <a:pt x="1415" y="6155"/>
                  </a:cubicBezTo>
                  <a:cubicBezTo>
                    <a:pt x="1415" y="6155"/>
                    <a:pt x="0" y="8405"/>
                    <a:pt x="161" y="8662"/>
                  </a:cubicBezTo>
                  <a:cubicBezTo>
                    <a:pt x="322" y="8919"/>
                    <a:pt x="836" y="9305"/>
                    <a:pt x="836" y="9305"/>
                  </a:cubicBezTo>
                  <a:cubicBezTo>
                    <a:pt x="836" y="9305"/>
                    <a:pt x="675" y="12455"/>
                    <a:pt x="1318" y="13130"/>
                  </a:cubicBezTo>
                  <a:cubicBezTo>
                    <a:pt x="1620" y="13432"/>
                    <a:pt x="2332" y="13515"/>
                    <a:pt x="3028" y="13515"/>
                  </a:cubicBezTo>
                  <a:cubicBezTo>
                    <a:pt x="3889" y="13515"/>
                    <a:pt x="4726" y="13388"/>
                    <a:pt x="4726" y="13388"/>
                  </a:cubicBezTo>
                  <a:lnTo>
                    <a:pt x="4726" y="13388"/>
                  </a:lnTo>
                  <a:cubicBezTo>
                    <a:pt x="4726" y="13388"/>
                    <a:pt x="3408" y="15027"/>
                    <a:pt x="4886" y="15123"/>
                  </a:cubicBezTo>
                  <a:cubicBezTo>
                    <a:pt x="4908" y="15125"/>
                    <a:pt x="4930" y="15125"/>
                    <a:pt x="4952" y="15125"/>
                  </a:cubicBezTo>
                  <a:cubicBezTo>
                    <a:pt x="6509" y="15125"/>
                    <a:pt x="10368" y="11850"/>
                    <a:pt x="11540" y="9980"/>
                  </a:cubicBezTo>
                  <a:cubicBezTo>
                    <a:pt x="12697" y="8084"/>
                    <a:pt x="12601" y="4580"/>
                    <a:pt x="11540" y="2844"/>
                  </a:cubicBezTo>
                  <a:cubicBezTo>
                    <a:pt x="10755" y="1597"/>
                    <a:pt x="7230" y="1"/>
                    <a:pt x="4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336;p64"/>
            <p:cNvSpPr/>
            <p:nvPr/>
          </p:nvSpPr>
          <p:spPr>
            <a:xfrm>
              <a:off x="5209050" y="1707925"/>
              <a:ext cx="319075" cy="390575"/>
            </a:xfrm>
            <a:custGeom>
              <a:avLst/>
              <a:gdLst/>
              <a:ahLst/>
              <a:cxnLst/>
              <a:rect l="l" t="t" r="r" b="b"/>
              <a:pathLst>
                <a:path w="12763" h="15623" extrusionOk="0">
                  <a:moveTo>
                    <a:pt x="4662" y="515"/>
                  </a:moveTo>
                  <a:cubicBezTo>
                    <a:pt x="5948" y="515"/>
                    <a:pt x="7491" y="900"/>
                    <a:pt x="8776" y="1447"/>
                  </a:cubicBezTo>
                  <a:cubicBezTo>
                    <a:pt x="9419" y="1736"/>
                    <a:pt x="9998" y="2025"/>
                    <a:pt x="10480" y="2347"/>
                  </a:cubicBezTo>
                  <a:cubicBezTo>
                    <a:pt x="10930" y="2668"/>
                    <a:pt x="11284" y="2990"/>
                    <a:pt x="11412" y="3247"/>
                  </a:cubicBezTo>
                  <a:cubicBezTo>
                    <a:pt x="11926" y="4051"/>
                    <a:pt x="12216" y="5368"/>
                    <a:pt x="12216" y="6686"/>
                  </a:cubicBezTo>
                  <a:cubicBezTo>
                    <a:pt x="12216" y="7940"/>
                    <a:pt x="11959" y="9226"/>
                    <a:pt x="11412" y="10094"/>
                  </a:cubicBezTo>
                  <a:cubicBezTo>
                    <a:pt x="10898" y="10962"/>
                    <a:pt x="9644" y="12247"/>
                    <a:pt x="8358" y="13308"/>
                  </a:cubicBezTo>
                  <a:cubicBezTo>
                    <a:pt x="7683" y="13822"/>
                    <a:pt x="7040" y="14272"/>
                    <a:pt x="6462" y="14594"/>
                  </a:cubicBezTo>
                  <a:cubicBezTo>
                    <a:pt x="5883" y="14915"/>
                    <a:pt x="5369" y="15108"/>
                    <a:pt x="5080" y="15108"/>
                  </a:cubicBezTo>
                  <a:lnTo>
                    <a:pt x="5048" y="15108"/>
                  </a:lnTo>
                  <a:cubicBezTo>
                    <a:pt x="4790" y="15076"/>
                    <a:pt x="4694" y="15012"/>
                    <a:pt x="4630" y="14980"/>
                  </a:cubicBezTo>
                  <a:cubicBezTo>
                    <a:pt x="4598" y="14947"/>
                    <a:pt x="4598" y="14915"/>
                    <a:pt x="4565" y="14819"/>
                  </a:cubicBezTo>
                  <a:cubicBezTo>
                    <a:pt x="4565" y="14658"/>
                    <a:pt x="4694" y="14369"/>
                    <a:pt x="4823" y="14176"/>
                  </a:cubicBezTo>
                  <a:cubicBezTo>
                    <a:pt x="4887" y="14047"/>
                    <a:pt x="4951" y="13951"/>
                    <a:pt x="4983" y="13887"/>
                  </a:cubicBezTo>
                  <a:lnTo>
                    <a:pt x="5048" y="13822"/>
                  </a:lnTo>
                  <a:lnTo>
                    <a:pt x="5080" y="13790"/>
                  </a:lnTo>
                  <a:cubicBezTo>
                    <a:pt x="5144" y="13694"/>
                    <a:pt x="5144" y="13597"/>
                    <a:pt x="5080" y="13501"/>
                  </a:cubicBezTo>
                  <a:cubicBezTo>
                    <a:pt x="5053" y="13422"/>
                    <a:pt x="4961" y="13364"/>
                    <a:pt x="4876" y="13364"/>
                  </a:cubicBezTo>
                  <a:cubicBezTo>
                    <a:pt x="4858" y="13364"/>
                    <a:pt x="4840" y="13367"/>
                    <a:pt x="4823" y="13372"/>
                  </a:cubicBezTo>
                  <a:lnTo>
                    <a:pt x="4662" y="13372"/>
                  </a:lnTo>
                  <a:cubicBezTo>
                    <a:pt x="4405" y="13405"/>
                    <a:pt x="3762" y="13469"/>
                    <a:pt x="3151" y="13469"/>
                  </a:cubicBezTo>
                  <a:cubicBezTo>
                    <a:pt x="2797" y="13469"/>
                    <a:pt x="2476" y="13469"/>
                    <a:pt x="2219" y="13405"/>
                  </a:cubicBezTo>
                  <a:cubicBezTo>
                    <a:pt x="1930" y="13372"/>
                    <a:pt x="1737" y="13276"/>
                    <a:pt x="1640" y="13180"/>
                  </a:cubicBezTo>
                  <a:cubicBezTo>
                    <a:pt x="1576" y="13115"/>
                    <a:pt x="1512" y="12987"/>
                    <a:pt x="1447" y="12794"/>
                  </a:cubicBezTo>
                  <a:cubicBezTo>
                    <a:pt x="1255" y="12183"/>
                    <a:pt x="1222" y="11122"/>
                    <a:pt x="1222" y="10415"/>
                  </a:cubicBezTo>
                  <a:cubicBezTo>
                    <a:pt x="1222" y="10158"/>
                    <a:pt x="1222" y="9965"/>
                    <a:pt x="1222" y="9804"/>
                  </a:cubicBezTo>
                  <a:cubicBezTo>
                    <a:pt x="1222" y="9676"/>
                    <a:pt x="1222" y="9579"/>
                    <a:pt x="1222" y="9579"/>
                  </a:cubicBezTo>
                  <a:cubicBezTo>
                    <a:pt x="1222" y="9483"/>
                    <a:pt x="1190" y="9419"/>
                    <a:pt x="1126" y="9354"/>
                  </a:cubicBezTo>
                  <a:lnTo>
                    <a:pt x="1062" y="9290"/>
                  </a:lnTo>
                  <a:cubicBezTo>
                    <a:pt x="997" y="9226"/>
                    <a:pt x="869" y="9129"/>
                    <a:pt x="772" y="9033"/>
                  </a:cubicBezTo>
                  <a:cubicBezTo>
                    <a:pt x="699" y="8960"/>
                    <a:pt x="608" y="8868"/>
                    <a:pt x="554" y="8800"/>
                  </a:cubicBezTo>
                  <a:lnTo>
                    <a:pt x="554" y="8800"/>
                  </a:lnTo>
                  <a:cubicBezTo>
                    <a:pt x="577" y="8707"/>
                    <a:pt x="658" y="8517"/>
                    <a:pt x="740" y="8326"/>
                  </a:cubicBezTo>
                  <a:cubicBezTo>
                    <a:pt x="933" y="7972"/>
                    <a:pt x="1190" y="7522"/>
                    <a:pt x="1383" y="7169"/>
                  </a:cubicBezTo>
                  <a:cubicBezTo>
                    <a:pt x="1608" y="6815"/>
                    <a:pt x="1769" y="6558"/>
                    <a:pt x="1769" y="6558"/>
                  </a:cubicBezTo>
                  <a:cubicBezTo>
                    <a:pt x="1801" y="6493"/>
                    <a:pt x="1833" y="6429"/>
                    <a:pt x="1801" y="6333"/>
                  </a:cubicBezTo>
                  <a:cubicBezTo>
                    <a:pt x="1801" y="6333"/>
                    <a:pt x="1769" y="6268"/>
                    <a:pt x="1737" y="6140"/>
                  </a:cubicBezTo>
                  <a:cubicBezTo>
                    <a:pt x="1705" y="5947"/>
                    <a:pt x="1640" y="5658"/>
                    <a:pt x="1576" y="5401"/>
                  </a:cubicBezTo>
                  <a:cubicBezTo>
                    <a:pt x="1512" y="5111"/>
                    <a:pt x="1480" y="4822"/>
                    <a:pt x="1480" y="4661"/>
                  </a:cubicBezTo>
                  <a:cubicBezTo>
                    <a:pt x="1480" y="4629"/>
                    <a:pt x="1480" y="4533"/>
                    <a:pt x="1512" y="4436"/>
                  </a:cubicBezTo>
                  <a:cubicBezTo>
                    <a:pt x="1576" y="3986"/>
                    <a:pt x="1769" y="3150"/>
                    <a:pt x="1962" y="2475"/>
                  </a:cubicBezTo>
                  <a:cubicBezTo>
                    <a:pt x="2122" y="1888"/>
                    <a:pt x="2238" y="1390"/>
                    <a:pt x="2272" y="1237"/>
                  </a:cubicBezTo>
                  <a:lnTo>
                    <a:pt x="2272" y="1237"/>
                  </a:lnTo>
                  <a:cubicBezTo>
                    <a:pt x="2821" y="756"/>
                    <a:pt x="3666" y="515"/>
                    <a:pt x="4662" y="515"/>
                  </a:cubicBezTo>
                  <a:close/>
                  <a:moveTo>
                    <a:pt x="4662" y="0"/>
                  </a:moveTo>
                  <a:cubicBezTo>
                    <a:pt x="3537" y="0"/>
                    <a:pt x="2540" y="225"/>
                    <a:pt x="1833" y="932"/>
                  </a:cubicBezTo>
                  <a:lnTo>
                    <a:pt x="1769" y="1029"/>
                  </a:lnTo>
                  <a:cubicBezTo>
                    <a:pt x="1769" y="1029"/>
                    <a:pt x="1576" y="1800"/>
                    <a:pt x="1351" y="2636"/>
                  </a:cubicBezTo>
                  <a:cubicBezTo>
                    <a:pt x="1255" y="3054"/>
                    <a:pt x="1158" y="3472"/>
                    <a:pt x="1062" y="3858"/>
                  </a:cubicBezTo>
                  <a:cubicBezTo>
                    <a:pt x="1029" y="4018"/>
                    <a:pt x="997" y="4179"/>
                    <a:pt x="965" y="4340"/>
                  </a:cubicBezTo>
                  <a:cubicBezTo>
                    <a:pt x="965" y="4468"/>
                    <a:pt x="933" y="4565"/>
                    <a:pt x="933" y="4661"/>
                  </a:cubicBezTo>
                  <a:cubicBezTo>
                    <a:pt x="933" y="4983"/>
                    <a:pt x="1029" y="5401"/>
                    <a:pt x="1126" y="5786"/>
                  </a:cubicBezTo>
                  <a:cubicBezTo>
                    <a:pt x="1166" y="6029"/>
                    <a:pt x="1219" y="6246"/>
                    <a:pt x="1253" y="6374"/>
                  </a:cubicBezTo>
                  <a:lnTo>
                    <a:pt x="1253" y="6374"/>
                  </a:lnTo>
                  <a:cubicBezTo>
                    <a:pt x="1143" y="6552"/>
                    <a:pt x="910" y="6932"/>
                    <a:pt x="676" y="7329"/>
                  </a:cubicBezTo>
                  <a:cubicBezTo>
                    <a:pt x="515" y="7619"/>
                    <a:pt x="354" y="7908"/>
                    <a:pt x="226" y="8165"/>
                  </a:cubicBezTo>
                  <a:cubicBezTo>
                    <a:pt x="162" y="8294"/>
                    <a:pt x="129" y="8422"/>
                    <a:pt x="97" y="8519"/>
                  </a:cubicBezTo>
                  <a:cubicBezTo>
                    <a:pt x="33" y="8647"/>
                    <a:pt x="33" y="8711"/>
                    <a:pt x="1" y="8840"/>
                  </a:cubicBezTo>
                  <a:cubicBezTo>
                    <a:pt x="1" y="8868"/>
                    <a:pt x="1" y="8947"/>
                    <a:pt x="67" y="9032"/>
                  </a:cubicBezTo>
                  <a:lnTo>
                    <a:pt x="67" y="9032"/>
                  </a:lnTo>
                  <a:lnTo>
                    <a:pt x="65" y="9033"/>
                  </a:lnTo>
                  <a:cubicBezTo>
                    <a:pt x="194" y="9226"/>
                    <a:pt x="354" y="9386"/>
                    <a:pt x="515" y="9515"/>
                  </a:cubicBezTo>
                  <a:cubicBezTo>
                    <a:pt x="580" y="9596"/>
                    <a:pt x="644" y="9660"/>
                    <a:pt x="697" y="9705"/>
                  </a:cubicBezTo>
                  <a:lnTo>
                    <a:pt x="697" y="9705"/>
                  </a:lnTo>
                  <a:cubicBezTo>
                    <a:pt x="687" y="9856"/>
                    <a:pt x="676" y="10106"/>
                    <a:pt x="676" y="10415"/>
                  </a:cubicBezTo>
                  <a:cubicBezTo>
                    <a:pt x="676" y="10897"/>
                    <a:pt x="708" y="11540"/>
                    <a:pt x="772" y="12119"/>
                  </a:cubicBezTo>
                  <a:cubicBezTo>
                    <a:pt x="804" y="12408"/>
                    <a:pt x="869" y="12697"/>
                    <a:pt x="933" y="12955"/>
                  </a:cubicBezTo>
                  <a:cubicBezTo>
                    <a:pt x="997" y="13180"/>
                    <a:pt x="1094" y="13405"/>
                    <a:pt x="1255" y="13565"/>
                  </a:cubicBezTo>
                  <a:cubicBezTo>
                    <a:pt x="1480" y="13790"/>
                    <a:pt x="1769" y="13887"/>
                    <a:pt x="2090" y="13951"/>
                  </a:cubicBezTo>
                  <a:cubicBezTo>
                    <a:pt x="2444" y="14015"/>
                    <a:pt x="2797" y="14015"/>
                    <a:pt x="3151" y="14015"/>
                  </a:cubicBezTo>
                  <a:cubicBezTo>
                    <a:pt x="3578" y="14015"/>
                    <a:pt x="3990" y="13986"/>
                    <a:pt x="4306" y="13956"/>
                  </a:cubicBezTo>
                  <a:lnTo>
                    <a:pt x="4306" y="13956"/>
                  </a:lnTo>
                  <a:cubicBezTo>
                    <a:pt x="4185" y="14201"/>
                    <a:pt x="4051" y="14496"/>
                    <a:pt x="4051" y="14819"/>
                  </a:cubicBezTo>
                  <a:cubicBezTo>
                    <a:pt x="4051" y="15012"/>
                    <a:pt x="4115" y="15237"/>
                    <a:pt x="4276" y="15398"/>
                  </a:cubicBezTo>
                  <a:cubicBezTo>
                    <a:pt x="4469" y="15526"/>
                    <a:pt x="4694" y="15623"/>
                    <a:pt x="5015" y="15623"/>
                  </a:cubicBezTo>
                  <a:lnTo>
                    <a:pt x="5080" y="15623"/>
                  </a:lnTo>
                  <a:cubicBezTo>
                    <a:pt x="5562" y="15623"/>
                    <a:pt x="6108" y="15398"/>
                    <a:pt x="6719" y="15076"/>
                  </a:cubicBezTo>
                  <a:cubicBezTo>
                    <a:pt x="7651" y="14530"/>
                    <a:pt x="8712" y="13726"/>
                    <a:pt x="9644" y="12890"/>
                  </a:cubicBezTo>
                  <a:cubicBezTo>
                    <a:pt x="10609" y="12022"/>
                    <a:pt x="11412" y="11122"/>
                    <a:pt x="11894" y="10351"/>
                  </a:cubicBezTo>
                  <a:cubicBezTo>
                    <a:pt x="12505" y="9354"/>
                    <a:pt x="12762" y="8004"/>
                    <a:pt x="12762" y="6686"/>
                  </a:cubicBezTo>
                  <a:cubicBezTo>
                    <a:pt x="12762" y="5272"/>
                    <a:pt x="12473" y="3922"/>
                    <a:pt x="11894" y="2958"/>
                  </a:cubicBezTo>
                  <a:cubicBezTo>
                    <a:pt x="11669" y="2604"/>
                    <a:pt x="11251" y="2250"/>
                    <a:pt x="10769" y="1897"/>
                  </a:cubicBezTo>
                  <a:cubicBezTo>
                    <a:pt x="9258" y="900"/>
                    <a:pt x="6783" y="0"/>
                    <a:pt x="4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337;p64"/>
            <p:cNvSpPr/>
            <p:nvPr/>
          </p:nvSpPr>
          <p:spPr>
            <a:xfrm>
              <a:off x="5222725" y="1583375"/>
              <a:ext cx="422725" cy="376150"/>
            </a:xfrm>
            <a:custGeom>
              <a:avLst/>
              <a:gdLst/>
              <a:ahLst/>
              <a:cxnLst/>
              <a:rect l="l" t="t" r="r" b="b"/>
              <a:pathLst>
                <a:path w="16909" h="15046" extrusionOk="0">
                  <a:moveTo>
                    <a:pt x="9753" y="1"/>
                  </a:moveTo>
                  <a:cubicBezTo>
                    <a:pt x="9390" y="1"/>
                    <a:pt x="9038" y="42"/>
                    <a:pt x="8711" y="128"/>
                  </a:cubicBezTo>
                  <a:cubicBezTo>
                    <a:pt x="8711" y="128"/>
                    <a:pt x="2315" y="964"/>
                    <a:pt x="1158" y="3439"/>
                  </a:cubicBezTo>
                  <a:cubicBezTo>
                    <a:pt x="0" y="5914"/>
                    <a:pt x="2668" y="9000"/>
                    <a:pt x="4565" y="9418"/>
                  </a:cubicBezTo>
                  <a:cubicBezTo>
                    <a:pt x="5987" y="9708"/>
                    <a:pt x="7048" y="9744"/>
                    <a:pt x="7489" y="9744"/>
                  </a:cubicBezTo>
                  <a:cubicBezTo>
                    <a:pt x="7637" y="9744"/>
                    <a:pt x="7715" y="9740"/>
                    <a:pt x="7715" y="9740"/>
                  </a:cubicBezTo>
                  <a:lnTo>
                    <a:pt x="7715" y="9740"/>
                  </a:lnTo>
                  <a:cubicBezTo>
                    <a:pt x="7715" y="9740"/>
                    <a:pt x="5722" y="11475"/>
                    <a:pt x="6976" y="11893"/>
                  </a:cubicBezTo>
                  <a:cubicBezTo>
                    <a:pt x="8197" y="12311"/>
                    <a:pt x="8776" y="12054"/>
                    <a:pt x="8776" y="12472"/>
                  </a:cubicBezTo>
                  <a:cubicBezTo>
                    <a:pt x="8776" y="12890"/>
                    <a:pt x="7554" y="14208"/>
                    <a:pt x="8615" y="14304"/>
                  </a:cubicBezTo>
                  <a:cubicBezTo>
                    <a:pt x="8633" y="14305"/>
                    <a:pt x="8651" y="14306"/>
                    <a:pt x="8669" y="14306"/>
                  </a:cubicBezTo>
                  <a:cubicBezTo>
                    <a:pt x="9613" y="14306"/>
                    <a:pt x="9968" y="12830"/>
                    <a:pt x="10512" y="12830"/>
                  </a:cubicBezTo>
                  <a:cubicBezTo>
                    <a:pt x="10574" y="12830"/>
                    <a:pt x="10637" y="12848"/>
                    <a:pt x="10704" y="12890"/>
                  </a:cubicBezTo>
                  <a:cubicBezTo>
                    <a:pt x="11347" y="13308"/>
                    <a:pt x="10447" y="14947"/>
                    <a:pt x="10769" y="15044"/>
                  </a:cubicBezTo>
                  <a:cubicBezTo>
                    <a:pt x="10774" y="15045"/>
                    <a:pt x="10779" y="15046"/>
                    <a:pt x="10785" y="15046"/>
                  </a:cubicBezTo>
                  <a:cubicBezTo>
                    <a:pt x="11211" y="15046"/>
                    <a:pt x="14291" y="11748"/>
                    <a:pt x="15590" y="8325"/>
                  </a:cubicBezTo>
                  <a:cubicBezTo>
                    <a:pt x="16908" y="4854"/>
                    <a:pt x="15076" y="2700"/>
                    <a:pt x="13758" y="1543"/>
                  </a:cubicBezTo>
                  <a:cubicBezTo>
                    <a:pt x="12714" y="600"/>
                    <a:pt x="11144" y="1"/>
                    <a:pt x="9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338;p64"/>
            <p:cNvSpPr/>
            <p:nvPr/>
          </p:nvSpPr>
          <p:spPr>
            <a:xfrm>
              <a:off x="5238000" y="1576925"/>
              <a:ext cx="392975" cy="388975"/>
            </a:xfrm>
            <a:custGeom>
              <a:avLst/>
              <a:gdLst/>
              <a:ahLst/>
              <a:cxnLst/>
              <a:rect l="l" t="t" r="r" b="b"/>
              <a:pathLst>
                <a:path w="15719" h="15559" extrusionOk="0">
                  <a:moveTo>
                    <a:pt x="8071" y="119"/>
                  </a:moveTo>
                  <a:lnTo>
                    <a:pt x="8071" y="119"/>
                  </a:lnTo>
                  <a:cubicBezTo>
                    <a:pt x="8071" y="119"/>
                    <a:pt x="8071" y="119"/>
                    <a:pt x="8071" y="119"/>
                  </a:cubicBezTo>
                  <a:lnTo>
                    <a:pt x="8071" y="119"/>
                  </a:lnTo>
                  <a:lnTo>
                    <a:pt x="8071" y="119"/>
                  </a:lnTo>
                  <a:close/>
                  <a:moveTo>
                    <a:pt x="9129" y="515"/>
                  </a:moveTo>
                  <a:cubicBezTo>
                    <a:pt x="10447" y="515"/>
                    <a:pt x="11990" y="1094"/>
                    <a:pt x="12986" y="1994"/>
                  </a:cubicBezTo>
                  <a:cubicBezTo>
                    <a:pt x="13469" y="2412"/>
                    <a:pt x="14015" y="2990"/>
                    <a:pt x="14433" y="3665"/>
                  </a:cubicBezTo>
                  <a:cubicBezTo>
                    <a:pt x="14851" y="4372"/>
                    <a:pt x="15172" y="5240"/>
                    <a:pt x="15172" y="6269"/>
                  </a:cubicBezTo>
                  <a:cubicBezTo>
                    <a:pt x="15172" y="6912"/>
                    <a:pt x="15044" y="7651"/>
                    <a:pt x="14722" y="8487"/>
                  </a:cubicBezTo>
                  <a:cubicBezTo>
                    <a:pt x="14079" y="10158"/>
                    <a:pt x="12986" y="11830"/>
                    <a:pt x="12022" y="13051"/>
                  </a:cubicBezTo>
                  <a:cubicBezTo>
                    <a:pt x="11540" y="13694"/>
                    <a:pt x="11090" y="14209"/>
                    <a:pt x="10736" y="14530"/>
                  </a:cubicBezTo>
                  <a:cubicBezTo>
                    <a:pt x="10612" y="14654"/>
                    <a:pt x="10502" y="14751"/>
                    <a:pt x="10413" y="14831"/>
                  </a:cubicBezTo>
                  <a:lnTo>
                    <a:pt x="10413" y="14831"/>
                  </a:lnTo>
                  <a:cubicBezTo>
                    <a:pt x="10433" y="14747"/>
                    <a:pt x="10456" y="14655"/>
                    <a:pt x="10479" y="14562"/>
                  </a:cubicBezTo>
                  <a:cubicBezTo>
                    <a:pt x="10543" y="14305"/>
                    <a:pt x="10608" y="14016"/>
                    <a:pt x="10608" y="13726"/>
                  </a:cubicBezTo>
                  <a:cubicBezTo>
                    <a:pt x="10608" y="13566"/>
                    <a:pt x="10576" y="13437"/>
                    <a:pt x="10511" y="13276"/>
                  </a:cubicBezTo>
                  <a:cubicBezTo>
                    <a:pt x="10479" y="13148"/>
                    <a:pt x="10383" y="13019"/>
                    <a:pt x="10222" y="12923"/>
                  </a:cubicBezTo>
                  <a:cubicBezTo>
                    <a:pt x="10126" y="12859"/>
                    <a:pt x="9997" y="12826"/>
                    <a:pt x="9901" y="12826"/>
                  </a:cubicBezTo>
                  <a:cubicBezTo>
                    <a:pt x="9772" y="12826"/>
                    <a:pt x="9643" y="12859"/>
                    <a:pt x="9547" y="12923"/>
                  </a:cubicBezTo>
                  <a:cubicBezTo>
                    <a:pt x="9386" y="13019"/>
                    <a:pt x="9290" y="13180"/>
                    <a:pt x="9161" y="13341"/>
                  </a:cubicBezTo>
                  <a:cubicBezTo>
                    <a:pt x="9000" y="13566"/>
                    <a:pt x="8808" y="13823"/>
                    <a:pt x="8647" y="13984"/>
                  </a:cubicBezTo>
                  <a:cubicBezTo>
                    <a:pt x="8454" y="14176"/>
                    <a:pt x="8293" y="14273"/>
                    <a:pt x="8068" y="14273"/>
                  </a:cubicBezTo>
                  <a:lnTo>
                    <a:pt x="8036" y="14273"/>
                  </a:lnTo>
                  <a:cubicBezTo>
                    <a:pt x="7908" y="14273"/>
                    <a:pt x="7843" y="14241"/>
                    <a:pt x="7843" y="14241"/>
                  </a:cubicBezTo>
                  <a:lnTo>
                    <a:pt x="7843" y="14209"/>
                  </a:lnTo>
                  <a:cubicBezTo>
                    <a:pt x="7843" y="14144"/>
                    <a:pt x="7875" y="14048"/>
                    <a:pt x="7908" y="13919"/>
                  </a:cubicBezTo>
                  <a:cubicBezTo>
                    <a:pt x="7972" y="13759"/>
                    <a:pt x="8100" y="13534"/>
                    <a:pt x="8229" y="13341"/>
                  </a:cubicBezTo>
                  <a:cubicBezTo>
                    <a:pt x="8261" y="13244"/>
                    <a:pt x="8325" y="13148"/>
                    <a:pt x="8358" y="13051"/>
                  </a:cubicBezTo>
                  <a:cubicBezTo>
                    <a:pt x="8422" y="12955"/>
                    <a:pt x="8454" y="12859"/>
                    <a:pt x="8454" y="12730"/>
                  </a:cubicBezTo>
                  <a:cubicBezTo>
                    <a:pt x="8454" y="12634"/>
                    <a:pt x="8422" y="12569"/>
                    <a:pt x="8390" y="12473"/>
                  </a:cubicBezTo>
                  <a:cubicBezTo>
                    <a:pt x="8358" y="12409"/>
                    <a:pt x="8293" y="12344"/>
                    <a:pt x="8229" y="12312"/>
                  </a:cubicBezTo>
                  <a:cubicBezTo>
                    <a:pt x="8100" y="12248"/>
                    <a:pt x="8004" y="12216"/>
                    <a:pt x="7908" y="12184"/>
                  </a:cubicBezTo>
                  <a:cubicBezTo>
                    <a:pt x="7586" y="12151"/>
                    <a:pt x="7136" y="12119"/>
                    <a:pt x="6429" y="11894"/>
                  </a:cubicBezTo>
                  <a:cubicBezTo>
                    <a:pt x="6333" y="11862"/>
                    <a:pt x="6268" y="11798"/>
                    <a:pt x="6236" y="11798"/>
                  </a:cubicBezTo>
                  <a:cubicBezTo>
                    <a:pt x="6236" y="11766"/>
                    <a:pt x="6204" y="11733"/>
                    <a:pt x="6204" y="11669"/>
                  </a:cubicBezTo>
                  <a:cubicBezTo>
                    <a:pt x="6204" y="11573"/>
                    <a:pt x="6268" y="11412"/>
                    <a:pt x="6365" y="11251"/>
                  </a:cubicBezTo>
                  <a:cubicBezTo>
                    <a:pt x="6493" y="10994"/>
                    <a:pt x="6718" y="10737"/>
                    <a:pt x="6911" y="10544"/>
                  </a:cubicBezTo>
                  <a:cubicBezTo>
                    <a:pt x="7008" y="10416"/>
                    <a:pt x="7104" y="10351"/>
                    <a:pt x="7168" y="10287"/>
                  </a:cubicBezTo>
                  <a:lnTo>
                    <a:pt x="7265" y="10223"/>
                  </a:lnTo>
                  <a:lnTo>
                    <a:pt x="7265" y="10191"/>
                  </a:lnTo>
                  <a:cubicBezTo>
                    <a:pt x="7361" y="10126"/>
                    <a:pt x="7393" y="9998"/>
                    <a:pt x="7361" y="9901"/>
                  </a:cubicBezTo>
                  <a:cubicBezTo>
                    <a:pt x="7308" y="9795"/>
                    <a:pt x="7233" y="9732"/>
                    <a:pt x="7135" y="9732"/>
                  </a:cubicBezTo>
                  <a:cubicBezTo>
                    <a:pt x="7115" y="9732"/>
                    <a:pt x="7094" y="9735"/>
                    <a:pt x="7072" y="9741"/>
                  </a:cubicBezTo>
                  <a:lnTo>
                    <a:pt x="6815" y="9741"/>
                  </a:lnTo>
                  <a:cubicBezTo>
                    <a:pt x="6365" y="9741"/>
                    <a:pt x="5336" y="9676"/>
                    <a:pt x="4018" y="9387"/>
                  </a:cubicBezTo>
                  <a:cubicBezTo>
                    <a:pt x="3311" y="9258"/>
                    <a:pt x="2411" y="8648"/>
                    <a:pt x="1704" y="7844"/>
                  </a:cubicBezTo>
                  <a:cubicBezTo>
                    <a:pt x="1029" y="7008"/>
                    <a:pt x="514" y="5980"/>
                    <a:pt x="547" y="4983"/>
                  </a:cubicBezTo>
                  <a:cubicBezTo>
                    <a:pt x="547" y="4597"/>
                    <a:pt x="611" y="4180"/>
                    <a:pt x="804" y="3794"/>
                  </a:cubicBezTo>
                  <a:cubicBezTo>
                    <a:pt x="1029" y="3279"/>
                    <a:pt x="1607" y="2765"/>
                    <a:pt x="2347" y="2347"/>
                  </a:cubicBezTo>
                  <a:cubicBezTo>
                    <a:pt x="3440" y="1737"/>
                    <a:pt x="4918" y="1319"/>
                    <a:pt x="6075" y="1029"/>
                  </a:cubicBezTo>
                  <a:cubicBezTo>
                    <a:pt x="6654" y="901"/>
                    <a:pt x="7168" y="804"/>
                    <a:pt x="7554" y="740"/>
                  </a:cubicBezTo>
                  <a:cubicBezTo>
                    <a:pt x="7715" y="708"/>
                    <a:pt x="7875" y="676"/>
                    <a:pt x="7972" y="676"/>
                  </a:cubicBezTo>
                  <a:cubicBezTo>
                    <a:pt x="8068" y="644"/>
                    <a:pt x="8133" y="644"/>
                    <a:pt x="8133" y="644"/>
                  </a:cubicBezTo>
                  <a:lnTo>
                    <a:pt x="8165" y="644"/>
                  </a:lnTo>
                  <a:cubicBezTo>
                    <a:pt x="8454" y="547"/>
                    <a:pt x="8775" y="515"/>
                    <a:pt x="9129" y="515"/>
                  </a:cubicBezTo>
                  <a:close/>
                  <a:moveTo>
                    <a:pt x="9129" y="1"/>
                  </a:moveTo>
                  <a:cubicBezTo>
                    <a:pt x="8757" y="1"/>
                    <a:pt x="8385" y="31"/>
                    <a:pt x="8071" y="119"/>
                  </a:cubicBezTo>
                  <a:lnTo>
                    <a:pt x="8071" y="119"/>
                  </a:lnTo>
                  <a:lnTo>
                    <a:pt x="8068" y="97"/>
                  </a:lnTo>
                  <a:cubicBezTo>
                    <a:pt x="8036" y="97"/>
                    <a:pt x="6429" y="322"/>
                    <a:pt x="4693" y="836"/>
                  </a:cubicBezTo>
                  <a:cubicBezTo>
                    <a:pt x="3793" y="1094"/>
                    <a:pt x="2861" y="1447"/>
                    <a:pt x="2089" y="1897"/>
                  </a:cubicBezTo>
                  <a:cubicBezTo>
                    <a:pt x="1286" y="2347"/>
                    <a:pt x="643" y="2862"/>
                    <a:pt x="322" y="3569"/>
                  </a:cubicBezTo>
                  <a:cubicBezTo>
                    <a:pt x="97" y="4051"/>
                    <a:pt x="0" y="4501"/>
                    <a:pt x="0" y="4983"/>
                  </a:cubicBezTo>
                  <a:cubicBezTo>
                    <a:pt x="0" y="6140"/>
                    <a:pt x="547" y="7298"/>
                    <a:pt x="1318" y="8165"/>
                  </a:cubicBezTo>
                  <a:cubicBezTo>
                    <a:pt x="2057" y="9065"/>
                    <a:pt x="3022" y="9741"/>
                    <a:pt x="3890" y="9933"/>
                  </a:cubicBezTo>
                  <a:cubicBezTo>
                    <a:pt x="5006" y="10167"/>
                    <a:pt x="5912" y="10233"/>
                    <a:pt x="6474" y="10250"/>
                  </a:cubicBezTo>
                  <a:lnTo>
                    <a:pt x="6474" y="10250"/>
                  </a:lnTo>
                  <a:cubicBezTo>
                    <a:pt x="6428" y="10302"/>
                    <a:pt x="6380" y="10357"/>
                    <a:pt x="6333" y="10416"/>
                  </a:cubicBezTo>
                  <a:cubicBezTo>
                    <a:pt x="6172" y="10576"/>
                    <a:pt x="6011" y="10769"/>
                    <a:pt x="5882" y="10994"/>
                  </a:cubicBezTo>
                  <a:cubicBezTo>
                    <a:pt x="5786" y="11219"/>
                    <a:pt x="5690" y="11412"/>
                    <a:pt x="5690" y="11669"/>
                  </a:cubicBezTo>
                  <a:cubicBezTo>
                    <a:pt x="5690" y="11830"/>
                    <a:pt x="5722" y="11991"/>
                    <a:pt x="5818" y="12119"/>
                  </a:cubicBezTo>
                  <a:cubicBezTo>
                    <a:pt x="5947" y="12248"/>
                    <a:pt x="6075" y="12344"/>
                    <a:pt x="6268" y="12409"/>
                  </a:cubicBezTo>
                  <a:cubicBezTo>
                    <a:pt x="6911" y="12634"/>
                    <a:pt x="7393" y="12666"/>
                    <a:pt x="7683" y="12698"/>
                  </a:cubicBezTo>
                  <a:cubicBezTo>
                    <a:pt x="7783" y="12718"/>
                    <a:pt x="7858" y="12738"/>
                    <a:pt x="7900" y="12750"/>
                  </a:cubicBezTo>
                  <a:lnTo>
                    <a:pt x="7900" y="12750"/>
                  </a:lnTo>
                  <a:cubicBezTo>
                    <a:pt x="7887" y="12783"/>
                    <a:pt x="7858" y="12853"/>
                    <a:pt x="7811" y="12923"/>
                  </a:cubicBezTo>
                  <a:cubicBezTo>
                    <a:pt x="7747" y="13084"/>
                    <a:pt x="7618" y="13309"/>
                    <a:pt x="7522" y="13501"/>
                  </a:cubicBezTo>
                  <a:cubicBezTo>
                    <a:pt x="7393" y="13726"/>
                    <a:pt x="7297" y="13951"/>
                    <a:pt x="7297" y="14209"/>
                  </a:cubicBezTo>
                  <a:cubicBezTo>
                    <a:pt x="7297" y="14337"/>
                    <a:pt x="7361" y="14530"/>
                    <a:pt x="7490" y="14626"/>
                  </a:cubicBezTo>
                  <a:cubicBezTo>
                    <a:pt x="7618" y="14755"/>
                    <a:pt x="7779" y="14819"/>
                    <a:pt x="8004" y="14819"/>
                  </a:cubicBezTo>
                  <a:lnTo>
                    <a:pt x="8068" y="14819"/>
                  </a:lnTo>
                  <a:cubicBezTo>
                    <a:pt x="8390" y="14819"/>
                    <a:pt x="8647" y="14691"/>
                    <a:pt x="8840" y="14530"/>
                  </a:cubicBezTo>
                  <a:cubicBezTo>
                    <a:pt x="9161" y="14273"/>
                    <a:pt x="9354" y="13951"/>
                    <a:pt x="9547" y="13694"/>
                  </a:cubicBezTo>
                  <a:cubicBezTo>
                    <a:pt x="9643" y="13598"/>
                    <a:pt x="9708" y="13469"/>
                    <a:pt x="9772" y="13405"/>
                  </a:cubicBezTo>
                  <a:cubicBezTo>
                    <a:pt x="9868" y="13341"/>
                    <a:pt x="9901" y="13341"/>
                    <a:pt x="9901" y="13341"/>
                  </a:cubicBezTo>
                  <a:lnTo>
                    <a:pt x="9933" y="13373"/>
                  </a:lnTo>
                  <a:cubicBezTo>
                    <a:pt x="9997" y="13405"/>
                    <a:pt x="9997" y="13437"/>
                    <a:pt x="10029" y="13469"/>
                  </a:cubicBezTo>
                  <a:cubicBezTo>
                    <a:pt x="10061" y="13534"/>
                    <a:pt x="10061" y="13630"/>
                    <a:pt x="10061" y="13726"/>
                  </a:cubicBezTo>
                  <a:cubicBezTo>
                    <a:pt x="10061" y="13919"/>
                    <a:pt x="9997" y="14209"/>
                    <a:pt x="9933" y="14466"/>
                  </a:cubicBezTo>
                  <a:cubicBezTo>
                    <a:pt x="9901" y="14691"/>
                    <a:pt x="9836" y="14948"/>
                    <a:pt x="9836" y="15141"/>
                  </a:cubicBezTo>
                  <a:cubicBezTo>
                    <a:pt x="9836" y="15205"/>
                    <a:pt x="9836" y="15269"/>
                    <a:pt x="9868" y="15366"/>
                  </a:cubicBezTo>
                  <a:cubicBezTo>
                    <a:pt x="9901" y="15430"/>
                    <a:pt x="9997" y="15527"/>
                    <a:pt x="10093" y="15559"/>
                  </a:cubicBezTo>
                  <a:lnTo>
                    <a:pt x="10190" y="15559"/>
                  </a:lnTo>
                  <a:cubicBezTo>
                    <a:pt x="10286" y="15559"/>
                    <a:pt x="10351" y="15527"/>
                    <a:pt x="10415" y="15494"/>
                  </a:cubicBezTo>
                  <a:cubicBezTo>
                    <a:pt x="10543" y="15430"/>
                    <a:pt x="10640" y="15334"/>
                    <a:pt x="10801" y="15205"/>
                  </a:cubicBezTo>
                  <a:cubicBezTo>
                    <a:pt x="11315" y="14723"/>
                    <a:pt x="12151" y="13823"/>
                    <a:pt x="12986" y="12666"/>
                  </a:cubicBezTo>
                  <a:cubicBezTo>
                    <a:pt x="13822" y="11508"/>
                    <a:pt x="14658" y="10126"/>
                    <a:pt x="15237" y="8680"/>
                  </a:cubicBezTo>
                  <a:cubicBezTo>
                    <a:pt x="15558" y="7812"/>
                    <a:pt x="15719" y="6976"/>
                    <a:pt x="15687" y="6269"/>
                  </a:cubicBezTo>
                  <a:cubicBezTo>
                    <a:pt x="15719" y="5112"/>
                    <a:pt x="15365" y="4180"/>
                    <a:pt x="14883" y="3408"/>
                  </a:cubicBezTo>
                  <a:cubicBezTo>
                    <a:pt x="14433" y="2637"/>
                    <a:pt x="13822" y="2026"/>
                    <a:pt x="13340" y="1576"/>
                  </a:cubicBezTo>
                  <a:cubicBezTo>
                    <a:pt x="12215" y="611"/>
                    <a:pt x="10576" y="1"/>
                    <a:pt x="9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339;p64"/>
            <p:cNvSpPr/>
            <p:nvPr/>
          </p:nvSpPr>
          <p:spPr>
            <a:xfrm>
              <a:off x="5419600" y="1895500"/>
              <a:ext cx="86825" cy="87425"/>
            </a:xfrm>
            <a:custGeom>
              <a:avLst/>
              <a:gdLst/>
              <a:ahLst/>
              <a:cxnLst/>
              <a:rect l="l" t="t" r="r" b="b"/>
              <a:pathLst>
                <a:path w="3473" h="3497" extrusionOk="0">
                  <a:moveTo>
                    <a:pt x="2503" y="0"/>
                  </a:moveTo>
                  <a:cubicBezTo>
                    <a:pt x="1776" y="0"/>
                    <a:pt x="836" y="2141"/>
                    <a:pt x="836" y="2141"/>
                  </a:cubicBezTo>
                  <a:lnTo>
                    <a:pt x="1" y="3137"/>
                  </a:lnTo>
                  <a:cubicBezTo>
                    <a:pt x="1" y="3137"/>
                    <a:pt x="766" y="3496"/>
                    <a:pt x="1512" y="3496"/>
                  </a:cubicBezTo>
                  <a:cubicBezTo>
                    <a:pt x="1837" y="3496"/>
                    <a:pt x="2158" y="3428"/>
                    <a:pt x="2412" y="3234"/>
                  </a:cubicBezTo>
                  <a:cubicBezTo>
                    <a:pt x="3247" y="2559"/>
                    <a:pt x="3472" y="662"/>
                    <a:pt x="2733" y="83"/>
                  </a:cubicBezTo>
                  <a:cubicBezTo>
                    <a:pt x="2660" y="26"/>
                    <a:pt x="2583" y="0"/>
                    <a:pt x="2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340;p64"/>
            <p:cNvSpPr/>
            <p:nvPr/>
          </p:nvSpPr>
          <p:spPr>
            <a:xfrm>
              <a:off x="5411575" y="1888725"/>
              <a:ext cx="94050" cy="100475"/>
            </a:xfrm>
            <a:custGeom>
              <a:avLst/>
              <a:gdLst/>
              <a:ahLst/>
              <a:cxnLst/>
              <a:rect l="l" t="t" r="r" b="b"/>
              <a:pathLst>
                <a:path w="3762" h="4019" extrusionOk="0">
                  <a:moveTo>
                    <a:pt x="2829" y="1"/>
                  </a:moveTo>
                  <a:cubicBezTo>
                    <a:pt x="2668" y="1"/>
                    <a:pt x="2540" y="33"/>
                    <a:pt x="2411" y="129"/>
                  </a:cubicBezTo>
                  <a:cubicBezTo>
                    <a:pt x="2186" y="258"/>
                    <a:pt x="1993" y="451"/>
                    <a:pt x="1832" y="676"/>
                  </a:cubicBezTo>
                  <a:cubicBezTo>
                    <a:pt x="1318" y="1351"/>
                    <a:pt x="900" y="2283"/>
                    <a:pt x="900" y="2315"/>
                  </a:cubicBezTo>
                  <a:cubicBezTo>
                    <a:pt x="836" y="2444"/>
                    <a:pt x="900" y="2605"/>
                    <a:pt x="1029" y="2669"/>
                  </a:cubicBezTo>
                  <a:cubicBezTo>
                    <a:pt x="1070" y="2685"/>
                    <a:pt x="1112" y="2693"/>
                    <a:pt x="1151" y="2693"/>
                  </a:cubicBezTo>
                  <a:cubicBezTo>
                    <a:pt x="1264" y="2693"/>
                    <a:pt x="1359" y="2627"/>
                    <a:pt x="1382" y="2508"/>
                  </a:cubicBezTo>
                  <a:cubicBezTo>
                    <a:pt x="1382" y="2508"/>
                    <a:pt x="1415" y="2476"/>
                    <a:pt x="1447" y="2444"/>
                  </a:cubicBezTo>
                  <a:cubicBezTo>
                    <a:pt x="1543" y="2219"/>
                    <a:pt x="1768" y="1737"/>
                    <a:pt x="2057" y="1287"/>
                  </a:cubicBezTo>
                  <a:cubicBezTo>
                    <a:pt x="2218" y="1062"/>
                    <a:pt x="2379" y="869"/>
                    <a:pt x="2508" y="708"/>
                  </a:cubicBezTo>
                  <a:cubicBezTo>
                    <a:pt x="2668" y="579"/>
                    <a:pt x="2797" y="515"/>
                    <a:pt x="2829" y="515"/>
                  </a:cubicBezTo>
                  <a:lnTo>
                    <a:pt x="2893" y="547"/>
                  </a:lnTo>
                  <a:cubicBezTo>
                    <a:pt x="3086" y="708"/>
                    <a:pt x="3247" y="1094"/>
                    <a:pt x="3247" y="1544"/>
                  </a:cubicBezTo>
                  <a:cubicBezTo>
                    <a:pt x="3247" y="1865"/>
                    <a:pt x="3183" y="2251"/>
                    <a:pt x="3054" y="2540"/>
                  </a:cubicBezTo>
                  <a:cubicBezTo>
                    <a:pt x="2925" y="2862"/>
                    <a:pt x="2765" y="3119"/>
                    <a:pt x="2572" y="3280"/>
                  </a:cubicBezTo>
                  <a:cubicBezTo>
                    <a:pt x="2379" y="3440"/>
                    <a:pt x="2122" y="3505"/>
                    <a:pt x="1800" y="3505"/>
                  </a:cubicBezTo>
                  <a:cubicBezTo>
                    <a:pt x="1479" y="3505"/>
                    <a:pt x="1125" y="3408"/>
                    <a:pt x="868" y="3344"/>
                  </a:cubicBezTo>
                  <a:cubicBezTo>
                    <a:pt x="740" y="3280"/>
                    <a:pt x="643" y="3247"/>
                    <a:pt x="547" y="3215"/>
                  </a:cubicBezTo>
                  <a:lnTo>
                    <a:pt x="450" y="3183"/>
                  </a:lnTo>
                  <a:lnTo>
                    <a:pt x="450" y="3151"/>
                  </a:lnTo>
                  <a:cubicBezTo>
                    <a:pt x="407" y="3134"/>
                    <a:pt x="364" y="3126"/>
                    <a:pt x="323" y="3126"/>
                  </a:cubicBezTo>
                  <a:cubicBezTo>
                    <a:pt x="210" y="3126"/>
                    <a:pt x="112" y="3185"/>
                    <a:pt x="65" y="3280"/>
                  </a:cubicBezTo>
                  <a:cubicBezTo>
                    <a:pt x="0" y="3440"/>
                    <a:pt x="65" y="3601"/>
                    <a:pt x="193" y="3665"/>
                  </a:cubicBezTo>
                  <a:cubicBezTo>
                    <a:pt x="225" y="3665"/>
                    <a:pt x="997" y="4019"/>
                    <a:pt x="1800" y="4019"/>
                  </a:cubicBezTo>
                  <a:cubicBezTo>
                    <a:pt x="2186" y="4019"/>
                    <a:pt x="2572" y="3955"/>
                    <a:pt x="2893" y="3697"/>
                  </a:cubicBezTo>
                  <a:cubicBezTo>
                    <a:pt x="3183" y="3472"/>
                    <a:pt x="3408" y="3119"/>
                    <a:pt x="3536" y="2733"/>
                  </a:cubicBezTo>
                  <a:cubicBezTo>
                    <a:pt x="3697" y="2347"/>
                    <a:pt x="3761" y="1962"/>
                    <a:pt x="3761" y="1544"/>
                  </a:cubicBezTo>
                  <a:cubicBezTo>
                    <a:pt x="3761" y="997"/>
                    <a:pt x="3633" y="451"/>
                    <a:pt x="3215" y="129"/>
                  </a:cubicBezTo>
                  <a:cubicBezTo>
                    <a:pt x="3118" y="33"/>
                    <a:pt x="2958" y="1"/>
                    <a:pt x="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341;p64"/>
            <p:cNvSpPr/>
            <p:nvPr/>
          </p:nvSpPr>
          <p:spPr>
            <a:xfrm>
              <a:off x="5255675" y="2098475"/>
              <a:ext cx="66725" cy="99675"/>
            </a:xfrm>
            <a:custGeom>
              <a:avLst/>
              <a:gdLst/>
              <a:ahLst/>
              <a:cxnLst/>
              <a:rect l="l" t="t" r="r" b="b"/>
              <a:pathLst>
                <a:path w="2669" h="3987" extrusionOk="0">
                  <a:moveTo>
                    <a:pt x="2668" y="1"/>
                  </a:moveTo>
                  <a:lnTo>
                    <a:pt x="0" y="1318"/>
                  </a:lnTo>
                  <a:lnTo>
                    <a:pt x="2250" y="3986"/>
                  </a:lnTo>
                  <a:lnTo>
                    <a:pt x="26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342;p64"/>
            <p:cNvSpPr/>
            <p:nvPr/>
          </p:nvSpPr>
          <p:spPr>
            <a:xfrm>
              <a:off x="5248425" y="2091525"/>
              <a:ext cx="80400" cy="113050"/>
            </a:xfrm>
            <a:custGeom>
              <a:avLst/>
              <a:gdLst/>
              <a:ahLst/>
              <a:cxnLst/>
              <a:rect l="l" t="t" r="r" b="b"/>
              <a:pathLst>
                <a:path w="3216" h="4522" extrusionOk="0">
                  <a:moveTo>
                    <a:pt x="2949" y="0"/>
                  </a:moveTo>
                  <a:cubicBezTo>
                    <a:pt x="2910" y="0"/>
                    <a:pt x="2870" y="8"/>
                    <a:pt x="2830" y="21"/>
                  </a:cubicBezTo>
                  <a:lnTo>
                    <a:pt x="194" y="1371"/>
                  </a:lnTo>
                  <a:cubicBezTo>
                    <a:pt x="33" y="1436"/>
                    <a:pt x="1" y="1596"/>
                    <a:pt x="65" y="1725"/>
                  </a:cubicBezTo>
                  <a:cubicBezTo>
                    <a:pt x="108" y="1811"/>
                    <a:pt x="194" y="1868"/>
                    <a:pt x="284" y="1868"/>
                  </a:cubicBezTo>
                  <a:cubicBezTo>
                    <a:pt x="330" y="1868"/>
                    <a:pt x="376" y="1854"/>
                    <a:pt x="419" y="1821"/>
                  </a:cubicBezTo>
                  <a:lnTo>
                    <a:pt x="2637" y="729"/>
                  </a:lnTo>
                  <a:lnTo>
                    <a:pt x="2637" y="729"/>
                  </a:lnTo>
                  <a:lnTo>
                    <a:pt x="2283" y="4232"/>
                  </a:lnTo>
                  <a:cubicBezTo>
                    <a:pt x="2251" y="4361"/>
                    <a:pt x="2347" y="4489"/>
                    <a:pt x="2508" y="4522"/>
                  </a:cubicBezTo>
                  <a:cubicBezTo>
                    <a:pt x="2669" y="4522"/>
                    <a:pt x="2798" y="4425"/>
                    <a:pt x="2798" y="4264"/>
                  </a:cubicBezTo>
                  <a:lnTo>
                    <a:pt x="3215" y="311"/>
                  </a:lnTo>
                  <a:cubicBezTo>
                    <a:pt x="3215" y="214"/>
                    <a:pt x="3183" y="118"/>
                    <a:pt x="3119" y="54"/>
                  </a:cubicBezTo>
                  <a:cubicBezTo>
                    <a:pt x="3062" y="16"/>
                    <a:pt x="3006" y="0"/>
                    <a:pt x="2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343;p64"/>
            <p:cNvSpPr/>
            <p:nvPr/>
          </p:nvSpPr>
          <p:spPr>
            <a:xfrm>
              <a:off x="4787175" y="3835075"/>
              <a:ext cx="1003450" cy="761950"/>
            </a:xfrm>
            <a:custGeom>
              <a:avLst/>
              <a:gdLst/>
              <a:ahLst/>
              <a:cxnLst/>
              <a:rect l="l" t="t" r="r" b="b"/>
              <a:pathLst>
                <a:path w="40138" h="30478" extrusionOk="0">
                  <a:moveTo>
                    <a:pt x="38895" y="1"/>
                  </a:moveTo>
                  <a:cubicBezTo>
                    <a:pt x="38895" y="1"/>
                    <a:pt x="33559" y="6558"/>
                    <a:pt x="29026" y="7683"/>
                  </a:cubicBezTo>
                  <a:cubicBezTo>
                    <a:pt x="27321" y="8107"/>
                    <a:pt x="23421" y="8239"/>
                    <a:pt x="19219" y="8239"/>
                  </a:cubicBezTo>
                  <a:cubicBezTo>
                    <a:pt x="12257" y="8239"/>
                    <a:pt x="4468" y="7876"/>
                    <a:pt x="4468" y="7876"/>
                  </a:cubicBezTo>
                  <a:cubicBezTo>
                    <a:pt x="3472" y="14209"/>
                    <a:pt x="707" y="26841"/>
                    <a:pt x="64" y="29767"/>
                  </a:cubicBezTo>
                  <a:cubicBezTo>
                    <a:pt x="0" y="30088"/>
                    <a:pt x="193" y="30409"/>
                    <a:pt x="547" y="30474"/>
                  </a:cubicBezTo>
                  <a:cubicBezTo>
                    <a:pt x="571" y="30476"/>
                    <a:pt x="595" y="30478"/>
                    <a:pt x="620" y="30478"/>
                  </a:cubicBezTo>
                  <a:cubicBezTo>
                    <a:pt x="883" y="30478"/>
                    <a:pt x="1133" y="30321"/>
                    <a:pt x="1222" y="30056"/>
                  </a:cubicBezTo>
                  <a:cubicBezTo>
                    <a:pt x="2025" y="27581"/>
                    <a:pt x="5625" y="16298"/>
                    <a:pt x="5786" y="14112"/>
                  </a:cubicBezTo>
                  <a:lnTo>
                    <a:pt x="5786" y="14048"/>
                  </a:lnTo>
                  <a:cubicBezTo>
                    <a:pt x="5942" y="12085"/>
                    <a:pt x="7607" y="10636"/>
                    <a:pt x="9553" y="10636"/>
                  </a:cubicBezTo>
                  <a:cubicBezTo>
                    <a:pt x="9615" y="10636"/>
                    <a:pt x="9677" y="10638"/>
                    <a:pt x="9740" y="10641"/>
                  </a:cubicBezTo>
                  <a:cubicBezTo>
                    <a:pt x="15011" y="10866"/>
                    <a:pt x="26519" y="11412"/>
                    <a:pt x="28834" y="11830"/>
                  </a:cubicBezTo>
                  <a:cubicBezTo>
                    <a:pt x="31855" y="12409"/>
                    <a:pt x="32819" y="13534"/>
                    <a:pt x="32819" y="13534"/>
                  </a:cubicBezTo>
                  <a:lnTo>
                    <a:pt x="38091" y="29767"/>
                  </a:lnTo>
                  <a:cubicBezTo>
                    <a:pt x="38220" y="30120"/>
                    <a:pt x="38541" y="30377"/>
                    <a:pt x="38927" y="30409"/>
                  </a:cubicBezTo>
                  <a:cubicBezTo>
                    <a:pt x="38958" y="30412"/>
                    <a:pt x="38989" y="30414"/>
                    <a:pt x="39020" y="30414"/>
                  </a:cubicBezTo>
                  <a:cubicBezTo>
                    <a:pt x="39651" y="30414"/>
                    <a:pt x="40138" y="29801"/>
                    <a:pt x="39923" y="29188"/>
                  </a:cubicBezTo>
                  <a:cubicBezTo>
                    <a:pt x="38734" y="25331"/>
                    <a:pt x="35423" y="14755"/>
                    <a:pt x="35262" y="13341"/>
                  </a:cubicBezTo>
                  <a:cubicBezTo>
                    <a:pt x="35070" y="11669"/>
                    <a:pt x="39859" y="2251"/>
                    <a:pt x="39859" y="2251"/>
                  </a:cubicBezTo>
                  <a:cubicBezTo>
                    <a:pt x="40020" y="1"/>
                    <a:pt x="38895" y="1"/>
                    <a:pt x="38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344;p64"/>
            <p:cNvSpPr/>
            <p:nvPr/>
          </p:nvSpPr>
          <p:spPr>
            <a:xfrm>
              <a:off x="4781550" y="3828650"/>
              <a:ext cx="1011750" cy="774700"/>
            </a:xfrm>
            <a:custGeom>
              <a:avLst/>
              <a:gdLst/>
              <a:ahLst/>
              <a:cxnLst/>
              <a:rect l="l" t="t" r="r" b="b"/>
              <a:pathLst>
                <a:path w="40470" h="30988" extrusionOk="0">
                  <a:moveTo>
                    <a:pt x="39231" y="554"/>
                  </a:moveTo>
                  <a:cubicBezTo>
                    <a:pt x="39295" y="583"/>
                    <a:pt x="39380" y="630"/>
                    <a:pt x="39473" y="708"/>
                  </a:cubicBezTo>
                  <a:cubicBezTo>
                    <a:pt x="39634" y="869"/>
                    <a:pt x="39827" y="1254"/>
                    <a:pt x="39827" y="2026"/>
                  </a:cubicBezTo>
                  <a:cubicBezTo>
                    <a:pt x="39827" y="2169"/>
                    <a:pt x="39827" y="2313"/>
                    <a:pt x="39804" y="2456"/>
                  </a:cubicBezTo>
                  <a:lnTo>
                    <a:pt x="39804" y="2456"/>
                  </a:lnTo>
                  <a:cubicBezTo>
                    <a:pt x="39637" y="2784"/>
                    <a:pt x="38577" y="4868"/>
                    <a:pt x="37545" y="7169"/>
                  </a:cubicBezTo>
                  <a:cubicBezTo>
                    <a:pt x="36966" y="8422"/>
                    <a:pt x="36388" y="9740"/>
                    <a:pt x="35970" y="10865"/>
                  </a:cubicBezTo>
                  <a:cubicBezTo>
                    <a:pt x="35745" y="11444"/>
                    <a:pt x="35552" y="11958"/>
                    <a:pt x="35423" y="12408"/>
                  </a:cubicBezTo>
                  <a:cubicBezTo>
                    <a:pt x="35295" y="12826"/>
                    <a:pt x="35230" y="13212"/>
                    <a:pt x="35230" y="13501"/>
                  </a:cubicBezTo>
                  <a:cubicBezTo>
                    <a:pt x="35230" y="13533"/>
                    <a:pt x="35230" y="13598"/>
                    <a:pt x="35230" y="13662"/>
                  </a:cubicBezTo>
                  <a:lnTo>
                    <a:pt x="35235" y="13661"/>
                  </a:lnTo>
                  <a:lnTo>
                    <a:pt x="35235" y="13661"/>
                  </a:lnTo>
                  <a:cubicBezTo>
                    <a:pt x="35268" y="13884"/>
                    <a:pt x="35331" y="14195"/>
                    <a:pt x="35423" y="14594"/>
                  </a:cubicBezTo>
                  <a:cubicBezTo>
                    <a:pt x="36195" y="17616"/>
                    <a:pt x="38863" y="26166"/>
                    <a:pt x="39891" y="29509"/>
                  </a:cubicBezTo>
                  <a:cubicBezTo>
                    <a:pt x="39923" y="29574"/>
                    <a:pt x="39923" y="29638"/>
                    <a:pt x="39923" y="29734"/>
                  </a:cubicBezTo>
                  <a:cubicBezTo>
                    <a:pt x="39923" y="29895"/>
                    <a:pt x="39859" y="30088"/>
                    <a:pt x="39731" y="30216"/>
                  </a:cubicBezTo>
                  <a:cubicBezTo>
                    <a:pt x="39602" y="30345"/>
                    <a:pt x="39441" y="30409"/>
                    <a:pt x="39248" y="30409"/>
                  </a:cubicBezTo>
                  <a:lnTo>
                    <a:pt x="39184" y="30409"/>
                  </a:lnTo>
                  <a:cubicBezTo>
                    <a:pt x="38895" y="30377"/>
                    <a:pt x="38670" y="30184"/>
                    <a:pt x="38573" y="29927"/>
                  </a:cubicBezTo>
                  <a:lnTo>
                    <a:pt x="33302" y="13726"/>
                  </a:lnTo>
                  <a:lnTo>
                    <a:pt x="33237" y="13630"/>
                  </a:lnTo>
                  <a:cubicBezTo>
                    <a:pt x="33205" y="13598"/>
                    <a:pt x="32209" y="12408"/>
                    <a:pt x="29123" y="11830"/>
                  </a:cubicBezTo>
                  <a:cubicBezTo>
                    <a:pt x="28512" y="11733"/>
                    <a:pt x="27355" y="11605"/>
                    <a:pt x="25876" y="11508"/>
                  </a:cubicBezTo>
                  <a:cubicBezTo>
                    <a:pt x="21376" y="11155"/>
                    <a:pt x="13919" y="10801"/>
                    <a:pt x="9965" y="10608"/>
                  </a:cubicBezTo>
                  <a:lnTo>
                    <a:pt x="9804" y="10608"/>
                  </a:lnTo>
                  <a:cubicBezTo>
                    <a:pt x="7715" y="10608"/>
                    <a:pt x="5915" y="12183"/>
                    <a:pt x="5754" y="14273"/>
                  </a:cubicBezTo>
                  <a:lnTo>
                    <a:pt x="5754" y="14337"/>
                  </a:lnTo>
                  <a:cubicBezTo>
                    <a:pt x="5690" y="14851"/>
                    <a:pt x="5465" y="15976"/>
                    <a:pt x="5079" y="17359"/>
                  </a:cubicBezTo>
                  <a:cubicBezTo>
                    <a:pt x="3954" y="21570"/>
                    <a:pt x="1800" y="28384"/>
                    <a:pt x="1189" y="30249"/>
                  </a:cubicBezTo>
                  <a:cubicBezTo>
                    <a:pt x="1125" y="30377"/>
                    <a:pt x="1029" y="30474"/>
                    <a:pt x="868" y="30474"/>
                  </a:cubicBezTo>
                  <a:lnTo>
                    <a:pt x="804" y="30474"/>
                  </a:lnTo>
                  <a:cubicBezTo>
                    <a:pt x="643" y="30441"/>
                    <a:pt x="547" y="30281"/>
                    <a:pt x="547" y="30152"/>
                  </a:cubicBezTo>
                  <a:lnTo>
                    <a:pt x="547" y="30088"/>
                  </a:lnTo>
                  <a:lnTo>
                    <a:pt x="547" y="30056"/>
                  </a:lnTo>
                  <a:cubicBezTo>
                    <a:pt x="1181" y="27167"/>
                    <a:pt x="3886" y="14808"/>
                    <a:pt x="4913" y="8402"/>
                  </a:cubicBezTo>
                  <a:lnTo>
                    <a:pt x="4913" y="8402"/>
                  </a:lnTo>
                  <a:cubicBezTo>
                    <a:pt x="6306" y="8467"/>
                    <a:pt x="13240" y="8776"/>
                    <a:pt x="19480" y="8776"/>
                  </a:cubicBezTo>
                  <a:cubicBezTo>
                    <a:pt x="21569" y="8776"/>
                    <a:pt x="23594" y="8744"/>
                    <a:pt x="25330" y="8648"/>
                  </a:cubicBezTo>
                  <a:cubicBezTo>
                    <a:pt x="27033" y="8551"/>
                    <a:pt x="28448" y="8422"/>
                    <a:pt x="29316" y="8197"/>
                  </a:cubicBezTo>
                  <a:cubicBezTo>
                    <a:pt x="31694" y="7619"/>
                    <a:pt x="34170" y="5658"/>
                    <a:pt x="36066" y="3858"/>
                  </a:cubicBezTo>
                  <a:cubicBezTo>
                    <a:pt x="37666" y="2365"/>
                    <a:pt x="38868" y="982"/>
                    <a:pt x="39231" y="554"/>
                  </a:cubicBezTo>
                  <a:close/>
                  <a:moveTo>
                    <a:pt x="39120" y="1"/>
                  </a:moveTo>
                  <a:cubicBezTo>
                    <a:pt x="39055" y="1"/>
                    <a:pt x="38959" y="33"/>
                    <a:pt x="38927" y="97"/>
                  </a:cubicBezTo>
                  <a:cubicBezTo>
                    <a:pt x="38927" y="97"/>
                    <a:pt x="38830" y="194"/>
                    <a:pt x="38670" y="354"/>
                  </a:cubicBezTo>
                  <a:cubicBezTo>
                    <a:pt x="38155" y="997"/>
                    <a:pt x="36741" y="2572"/>
                    <a:pt x="34973" y="4147"/>
                  </a:cubicBezTo>
                  <a:cubicBezTo>
                    <a:pt x="33205" y="5690"/>
                    <a:pt x="31084" y="7201"/>
                    <a:pt x="29187" y="7683"/>
                  </a:cubicBezTo>
                  <a:cubicBezTo>
                    <a:pt x="28384" y="7876"/>
                    <a:pt x="27001" y="8037"/>
                    <a:pt x="25298" y="8101"/>
                  </a:cubicBezTo>
                  <a:cubicBezTo>
                    <a:pt x="23594" y="8197"/>
                    <a:pt x="21569" y="8230"/>
                    <a:pt x="19480" y="8230"/>
                  </a:cubicBezTo>
                  <a:cubicBezTo>
                    <a:pt x="16008" y="8230"/>
                    <a:pt x="12311" y="8133"/>
                    <a:pt x="9483" y="8037"/>
                  </a:cubicBezTo>
                  <a:cubicBezTo>
                    <a:pt x="8068" y="8005"/>
                    <a:pt x="6879" y="7940"/>
                    <a:pt x="6043" y="7908"/>
                  </a:cubicBezTo>
                  <a:cubicBezTo>
                    <a:pt x="5175" y="7876"/>
                    <a:pt x="4693" y="7876"/>
                    <a:pt x="4693" y="7876"/>
                  </a:cubicBezTo>
                  <a:cubicBezTo>
                    <a:pt x="4677" y="7872"/>
                    <a:pt x="4660" y="7870"/>
                    <a:pt x="4644" y="7870"/>
                  </a:cubicBezTo>
                  <a:cubicBezTo>
                    <a:pt x="4533" y="7870"/>
                    <a:pt x="4436" y="7961"/>
                    <a:pt x="4436" y="8101"/>
                  </a:cubicBezTo>
                  <a:cubicBezTo>
                    <a:pt x="3443" y="14380"/>
                    <a:pt x="694" y="26950"/>
                    <a:pt x="39" y="29930"/>
                  </a:cubicBezTo>
                  <a:lnTo>
                    <a:pt x="39" y="29930"/>
                  </a:lnTo>
                  <a:lnTo>
                    <a:pt x="32" y="29927"/>
                  </a:lnTo>
                  <a:cubicBezTo>
                    <a:pt x="0" y="30024"/>
                    <a:pt x="0" y="30088"/>
                    <a:pt x="0" y="30152"/>
                  </a:cubicBezTo>
                  <a:cubicBezTo>
                    <a:pt x="0" y="30570"/>
                    <a:pt x="289" y="30924"/>
                    <a:pt x="739" y="30988"/>
                  </a:cubicBezTo>
                  <a:lnTo>
                    <a:pt x="868" y="30988"/>
                  </a:lnTo>
                  <a:cubicBezTo>
                    <a:pt x="1254" y="30988"/>
                    <a:pt x="1575" y="30763"/>
                    <a:pt x="1704" y="30409"/>
                  </a:cubicBezTo>
                  <a:cubicBezTo>
                    <a:pt x="2089" y="29156"/>
                    <a:pt x="3182" y="25716"/>
                    <a:pt x="4211" y="22309"/>
                  </a:cubicBezTo>
                  <a:cubicBezTo>
                    <a:pt x="4725" y="20605"/>
                    <a:pt x="5207" y="18902"/>
                    <a:pt x="5593" y="17487"/>
                  </a:cubicBezTo>
                  <a:cubicBezTo>
                    <a:pt x="5979" y="16073"/>
                    <a:pt x="6236" y="14980"/>
                    <a:pt x="6268" y="14401"/>
                  </a:cubicBezTo>
                  <a:lnTo>
                    <a:pt x="6268" y="14305"/>
                  </a:lnTo>
                  <a:cubicBezTo>
                    <a:pt x="6429" y="12505"/>
                    <a:pt x="7972" y="11155"/>
                    <a:pt x="9804" y="11155"/>
                  </a:cubicBezTo>
                  <a:lnTo>
                    <a:pt x="9933" y="11155"/>
                  </a:lnTo>
                  <a:cubicBezTo>
                    <a:pt x="12569" y="11283"/>
                    <a:pt x="16779" y="11476"/>
                    <a:pt x="20605" y="11701"/>
                  </a:cubicBezTo>
                  <a:cubicBezTo>
                    <a:pt x="22501" y="11798"/>
                    <a:pt x="24333" y="11926"/>
                    <a:pt x="25812" y="12023"/>
                  </a:cubicBezTo>
                  <a:cubicBezTo>
                    <a:pt x="27323" y="12151"/>
                    <a:pt x="28448" y="12248"/>
                    <a:pt x="29026" y="12376"/>
                  </a:cubicBezTo>
                  <a:cubicBezTo>
                    <a:pt x="30505" y="12633"/>
                    <a:pt x="31469" y="13051"/>
                    <a:pt x="32048" y="13405"/>
                  </a:cubicBezTo>
                  <a:cubicBezTo>
                    <a:pt x="32337" y="13566"/>
                    <a:pt x="32530" y="13726"/>
                    <a:pt x="32659" y="13823"/>
                  </a:cubicBezTo>
                  <a:cubicBezTo>
                    <a:pt x="32723" y="13887"/>
                    <a:pt x="32787" y="13919"/>
                    <a:pt x="32787" y="13951"/>
                  </a:cubicBezTo>
                  <a:lnTo>
                    <a:pt x="32818" y="13982"/>
                  </a:lnTo>
                  <a:lnTo>
                    <a:pt x="32818" y="13982"/>
                  </a:lnTo>
                  <a:lnTo>
                    <a:pt x="38059" y="30088"/>
                  </a:lnTo>
                  <a:cubicBezTo>
                    <a:pt x="38220" y="30570"/>
                    <a:pt x="38638" y="30892"/>
                    <a:pt x="39120" y="30956"/>
                  </a:cubicBezTo>
                  <a:lnTo>
                    <a:pt x="39248" y="30956"/>
                  </a:lnTo>
                  <a:cubicBezTo>
                    <a:pt x="39923" y="30956"/>
                    <a:pt x="40470" y="30377"/>
                    <a:pt x="40470" y="29734"/>
                  </a:cubicBezTo>
                  <a:cubicBezTo>
                    <a:pt x="40470" y="29606"/>
                    <a:pt x="40470" y="29477"/>
                    <a:pt x="40406" y="29349"/>
                  </a:cubicBezTo>
                  <a:cubicBezTo>
                    <a:pt x="39827" y="27420"/>
                    <a:pt x="38670" y="23820"/>
                    <a:pt x="37705" y="20541"/>
                  </a:cubicBezTo>
                  <a:cubicBezTo>
                    <a:pt x="37191" y="18869"/>
                    <a:pt x="36741" y="17294"/>
                    <a:pt x="36388" y="16073"/>
                  </a:cubicBezTo>
                  <a:cubicBezTo>
                    <a:pt x="36195" y="15430"/>
                    <a:pt x="36066" y="14884"/>
                    <a:pt x="35937" y="14466"/>
                  </a:cubicBezTo>
                  <a:cubicBezTo>
                    <a:pt x="35841" y="14048"/>
                    <a:pt x="35777" y="13726"/>
                    <a:pt x="35745" y="13598"/>
                  </a:cubicBezTo>
                  <a:lnTo>
                    <a:pt x="35745" y="13566"/>
                  </a:lnTo>
                  <a:lnTo>
                    <a:pt x="35745" y="13501"/>
                  </a:lnTo>
                  <a:cubicBezTo>
                    <a:pt x="35745" y="13308"/>
                    <a:pt x="35809" y="12955"/>
                    <a:pt x="35937" y="12537"/>
                  </a:cubicBezTo>
                  <a:cubicBezTo>
                    <a:pt x="36355" y="11058"/>
                    <a:pt x="37480" y="8583"/>
                    <a:pt x="38445" y="6462"/>
                  </a:cubicBezTo>
                  <a:cubicBezTo>
                    <a:pt x="38927" y="5433"/>
                    <a:pt x="39409" y="4469"/>
                    <a:pt x="39763" y="3762"/>
                  </a:cubicBezTo>
                  <a:cubicBezTo>
                    <a:pt x="40084" y="3087"/>
                    <a:pt x="40309" y="2636"/>
                    <a:pt x="40309" y="2636"/>
                  </a:cubicBezTo>
                  <a:lnTo>
                    <a:pt x="40341" y="2540"/>
                  </a:lnTo>
                  <a:cubicBezTo>
                    <a:pt x="40341" y="2347"/>
                    <a:pt x="40373" y="2186"/>
                    <a:pt x="40373" y="2026"/>
                  </a:cubicBezTo>
                  <a:cubicBezTo>
                    <a:pt x="40373" y="1094"/>
                    <a:pt x="40116" y="579"/>
                    <a:pt x="39795" y="290"/>
                  </a:cubicBezTo>
                  <a:cubicBezTo>
                    <a:pt x="39473" y="1"/>
                    <a:pt x="39152" y="1"/>
                    <a:pt x="39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345;p64"/>
            <p:cNvSpPr/>
            <p:nvPr/>
          </p:nvSpPr>
          <p:spPr>
            <a:xfrm>
              <a:off x="5668725" y="3080325"/>
              <a:ext cx="325475" cy="881050"/>
            </a:xfrm>
            <a:custGeom>
              <a:avLst/>
              <a:gdLst/>
              <a:ahLst/>
              <a:cxnLst/>
              <a:rect l="l" t="t" r="r" b="b"/>
              <a:pathLst>
                <a:path w="13019" h="35242" extrusionOk="0">
                  <a:moveTo>
                    <a:pt x="6814" y="0"/>
                  </a:moveTo>
                  <a:cubicBezTo>
                    <a:pt x="6514" y="0"/>
                    <a:pt x="6148" y="303"/>
                    <a:pt x="5722" y="1196"/>
                  </a:cubicBezTo>
                  <a:cubicBezTo>
                    <a:pt x="4372" y="3929"/>
                    <a:pt x="290" y="10454"/>
                    <a:pt x="161" y="12318"/>
                  </a:cubicBezTo>
                  <a:cubicBezTo>
                    <a:pt x="0" y="14215"/>
                    <a:pt x="193" y="35077"/>
                    <a:pt x="2251" y="35237"/>
                  </a:cubicBezTo>
                  <a:cubicBezTo>
                    <a:pt x="2284" y="35240"/>
                    <a:pt x="2319" y="35241"/>
                    <a:pt x="2354" y="35241"/>
                  </a:cubicBezTo>
                  <a:cubicBezTo>
                    <a:pt x="4527" y="35241"/>
                    <a:pt x="10213" y="30453"/>
                    <a:pt x="11605" y="26816"/>
                  </a:cubicBezTo>
                  <a:cubicBezTo>
                    <a:pt x="13019" y="23119"/>
                    <a:pt x="7779" y="1325"/>
                    <a:pt x="7779" y="1325"/>
                  </a:cubicBezTo>
                  <a:cubicBezTo>
                    <a:pt x="7779" y="1325"/>
                    <a:pt x="7441" y="0"/>
                    <a:pt x="68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346;p64"/>
            <p:cNvSpPr/>
            <p:nvPr/>
          </p:nvSpPr>
          <p:spPr>
            <a:xfrm>
              <a:off x="5664700" y="3073250"/>
              <a:ext cx="307000" cy="894450"/>
            </a:xfrm>
            <a:custGeom>
              <a:avLst/>
              <a:gdLst/>
              <a:ahLst/>
              <a:cxnLst/>
              <a:rect l="l" t="t" r="r" b="b"/>
              <a:pathLst>
                <a:path w="12280" h="35778" extrusionOk="0">
                  <a:moveTo>
                    <a:pt x="6976" y="547"/>
                  </a:moveTo>
                  <a:cubicBezTo>
                    <a:pt x="7040" y="547"/>
                    <a:pt x="7105" y="579"/>
                    <a:pt x="7201" y="676"/>
                  </a:cubicBezTo>
                  <a:cubicBezTo>
                    <a:pt x="7330" y="804"/>
                    <a:pt x="7458" y="1062"/>
                    <a:pt x="7555" y="1287"/>
                  </a:cubicBezTo>
                  <a:cubicBezTo>
                    <a:pt x="7587" y="1415"/>
                    <a:pt x="7619" y="1512"/>
                    <a:pt x="7651" y="1576"/>
                  </a:cubicBezTo>
                  <a:lnTo>
                    <a:pt x="7683" y="1640"/>
                  </a:lnTo>
                  <a:lnTo>
                    <a:pt x="7683" y="1672"/>
                  </a:lnTo>
                  <a:cubicBezTo>
                    <a:pt x="7683" y="1672"/>
                    <a:pt x="7748" y="1929"/>
                    <a:pt x="7844" y="2412"/>
                  </a:cubicBezTo>
                  <a:cubicBezTo>
                    <a:pt x="8230" y="4083"/>
                    <a:pt x="9226" y="8326"/>
                    <a:pt x="10094" y="12859"/>
                  </a:cubicBezTo>
                  <a:cubicBezTo>
                    <a:pt x="10962" y="17423"/>
                    <a:pt x="11733" y="22277"/>
                    <a:pt x="11733" y="25074"/>
                  </a:cubicBezTo>
                  <a:cubicBezTo>
                    <a:pt x="11733" y="25941"/>
                    <a:pt x="11637" y="26616"/>
                    <a:pt x="11508" y="27002"/>
                  </a:cubicBezTo>
                  <a:cubicBezTo>
                    <a:pt x="10833" y="28738"/>
                    <a:pt x="9098" y="30827"/>
                    <a:pt x="7233" y="32467"/>
                  </a:cubicBezTo>
                  <a:cubicBezTo>
                    <a:pt x="6333" y="33270"/>
                    <a:pt x="5369" y="33978"/>
                    <a:pt x="4533" y="34492"/>
                  </a:cubicBezTo>
                  <a:cubicBezTo>
                    <a:pt x="3697" y="34974"/>
                    <a:pt x="2958" y="35263"/>
                    <a:pt x="2508" y="35263"/>
                  </a:cubicBezTo>
                  <a:lnTo>
                    <a:pt x="2444" y="35231"/>
                  </a:lnTo>
                  <a:cubicBezTo>
                    <a:pt x="2444" y="35231"/>
                    <a:pt x="2379" y="35231"/>
                    <a:pt x="2315" y="35167"/>
                  </a:cubicBezTo>
                  <a:cubicBezTo>
                    <a:pt x="2187" y="35006"/>
                    <a:pt x="1994" y="34620"/>
                    <a:pt x="1865" y="34074"/>
                  </a:cubicBezTo>
                  <a:cubicBezTo>
                    <a:pt x="1351" y="32242"/>
                    <a:pt x="997" y="28577"/>
                    <a:pt x="804" y="24816"/>
                  </a:cubicBezTo>
                  <a:cubicBezTo>
                    <a:pt x="611" y="21055"/>
                    <a:pt x="547" y="17134"/>
                    <a:pt x="547" y="14787"/>
                  </a:cubicBezTo>
                  <a:cubicBezTo>
                    <a:pt x="547" y="13694"/>
                    <a:pt x="547" y="12923"/>
                    <a:pt x="579" y="12634"/>
                  </a:cubicBezTo>
                  <a:cubicBezTo>
                    <a:pt x="611" y="12248"/>
                    <a:pt x="869" y="11476"/>
                    <a:pt x="1287" y="10576"/>
                  </a:cubicBezTo>
                  <a:cubicBezTo>
                    <a:pt x="1929" y="9226"/>
                    <a:pt x="2862" y="7490"/>
                    <a:pt x="3794" y="5819"/>
                  </a:cubicBezTo>
                  <a:cubicBezTo>
                    <a:pt x="4726" y="4180"/>
                    <a:pt x="5594" y="2637"/>
                    <a:pt x="6108" y="1576"/>
                  </a:cubicBezTo>
                  <a:cubicBezTo>
                    <a:pt x="6301" y="1158"/>
                    <a:pt x="6494" y="869"/>
                    <a:pt x="6655" y="740"/>
                  </a:cubicBezTo>
                  <a:cubicBezTo>
                    <a:pt x="6815" y="579"/>
                    <a:pt x="6912" y="547"/>
                    <a:pt x="6976" y="547"/>
                  </a:cubicBezTo>
                  <a:close/>
                  <a:moveTo>
                    <a:pt x="6976" y="1"/>
                  </a:moveTo>
                  <a:cubicBezTo>
                    <a:pt x="6719" y="1"/>
                    <a:pt x="6494" y="129"/>
                    <a:pt x="6269" y="354"/>
                  </a:cubicBezTo>
                  <a:cubicBezTo>
                    <a:pt x="6076" y="579"/>
                    <a:pt x="5851" y="901"/>
                    <a:pt x="5626" y="1351"/>
                  </a:cubicBezTo>
                  <a:cubicBezTo>
                    <a:pt x="4983" y="2701"/>
                    <a:pt x="3601" y="5015"/>
                    <a:pt x="2412" y="7233"/>
                  </a:cubicBezTo>
                  <a:cubicBezTo>
                    <a:pt x="1801" y="8326"/>
                    <a:pt x="1222" y="9419"/>
                    <a:pt x="804" y="10351"/>
                  </a:cubicBezTo>
                  <a:cubicBezTo>
                    <a:pt x="386" y="11284"/>
                    <a:pt x="97" y="12055"/>
                    <a:pt x="33" y="12601"/>
                  </a:cubicBezTo>
                  <a:cubicBezTo>
                    <a:pt x="33" y="12923"/>
                    <a:pt x="1" y="13694"/>
                    <a:pt x="1" y="14787"/>
                  </a:cubicBezTo>
                  <a:cubicBezTo>
                    <a:pt x="1" y="17680"/>
                    <a:pt x="97" y="22823"/>
                    <a:pt x="419" y="27291"/>
                  </a:cubicBezTo>
                  <a:cubicBezTo>
                    <a:pt x="579" y="29509"/>
                    <a:pt x="804" y="31567"/>
                    <a:pt x="1094" y="33077"/>
                  </a:cubicBezTo>
                  <a:cubicBezTo>
                    <a:pt x="1222" y="33849"/>
                    <a:pt x="1383" y="34460"/>
                    <a:pt x="1576" y="34942"/>
                  </a:cubicBezTo>
                  <a:cubicBezTo>
                    <a:pt x="1672" y="35167"/>
                    <a:pt x="1769" y="35360"/>
                    <a:pt x="1897" y="35488"/>
                  </a:cubicBezTo>
                  <a:cubicBezTo>
                    <a:pt x="2026" y="35649"/>
                    <a:pt x="2187" y="35778"/>
                    <a:pt x="2412" y="35778"/>
                  </a:cubicBezTo>
                  <a:lnTo>
                    <a:pt x="2508" y="35778"/>
                  </a:lnTo>
                  <a:cubicBezTo>
                    <a:pt x="3151" y="35778"/>
                    <a:pt x="3922" y="35456"/>
                    <a:pt x="4822" y="34942"/>
                  </a:cubicBezTo>
                  <a:cubicBezTo>
                    <a:pt x="6140" y="34170"/>
                    <a:pt x="7651" y="32949"/>
                    <a:pt x="8969" y="31535"/>
                  </a:cubicBezTo>
                  <a:cubicBezTo>
                    <a:pt x="10319" y="30152"/>
                    <a:pt x="11476" y="28609"/>
                    <a:pt x="11991" y="27195"/>
                  </a:cubicBezTo>
                  <a:cubicBezTo>
                    <a:pt x="12183" y="26713"/>
                    <a:pt x="12248" y="25974"/>
                    <a:pt x="12280" y="25074"/>
                  </a:cubicBezTo>
                  <a:cubicBezTo>
                    <a:pt x="12248" y="21763"/>
                    <a:pt x="11251" y="15912"/>
                    <a:pt x="10223" y="10834"/>
                  </a:cubicBezTo>
                  <a:cubicBezTo>
                    <a:pt x="9226" y="5787"/>
                    <a:pt x="8198" y="1544"/>
                    <a:pt x="8198" y="1544"/>
                  </a:cubicBezTo>
                  <a:cubicBezTo>
                    <a:pt x="8198" y="1544"/>
                    <a:pt x="8101" y="1190"/>
                    <a:pt x="7940" y="837"/>
                  </a:cubicBezTo>
                  <a:cubicBezTo>
                    <a:pt x="7844" y="644"/>
                    <a:pt x="7715" y="451"/>
                    <a:pt x="7587" y="290"/>
                  </a:cubicBezTo>
                  <a:cubicBezTo>
                    <a:pt x="7426" y="162"/>
                    <a:pt x="7233" y="1"/>
                    <a:pt x="6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347;p64"/>
            <p:cNvSpPr/>
            <p:nvPr/>
          </p:nvSpPr>
          <p:spPr>
            <a:xfrm>
              <a:off x="4840200" y="3431675"/>
              <a:ext cx="838200" cy="676200"/>
            </a:xfrm>
            <a:custGeom>
              <a:avLst/>
              <a:gdLst/>
              <a:ahLst/>
              <a:cxnLst/>
              <a:rect l="l" t="t" r="r" b="b"/>
              <a:pathLst>
                <a:path w="33528" h="27048" extrusionOk="0">
                  <a:moveTo>
                    <a:pt x="5915" y="0"/>
                  </a:moveTo>
                  <a:cubicBezTo>
                    <a:pt x="1029" y="0"/>
                    <a:pt x="836" y="9451"/>
                    <a:pt x="611" y="12633"/>
                  </a:cubicBezTo>
                  <a:cubicBezTo>
                    <a:pt x="579" y="13597"/>
                    <a:pt x="1" y="18162"/>
                    <a:pt x="97" y="21537"/>
                  </a:cubicBezTo>
                  <a:cubicBezTo>
                    <a:pt x="161" y="23691"/>
                    <a:pt x="515" y="25330"/>
                    <a:pt x="1383" y="25330"/>
                  </a:cubicBezTo>
                  <a:cubicBezTo>
                    <a:pt x="3004" y="25330"/>
                    <a:pt x="19878" y="27048"/>
                    <a:pt x="25247" y="27048"/>
                  </a:cubicBezTo>
                  <a:cubicBezTo>
                    <a:pt x="25520" y="27048"/>
                    <a:pt x="25763" y="27043"/>
                    <a:pt x="25973" y="27034"/>
                  </a:cubicBezTo>
                  <a:cubicBezTo>
                    <a:pt x="30313" y="26841"/>
                    <a:pt x="33527" y="24591"/>
                    <a:pt x="33527" y="21376"/>
                  </a:cubicBezTo>
                  <a:cubicBezTo>
                    <a:pt x="33527" y="18162"/>
                    <a:pt x="33334" y="3986"/>
                    <a:pt x="30120" y="2090"/>
                  </a:cubicBezTo>
                  <a:cubicBezTo>
                    <a:pt x="26905" y="193"/>
                    <a:pt x="9901" y="0"/>
                    <a:pt x="5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348;p64"/>
            <p:cNvSpPr/>
            <p:nvPr/>
          </p:nvSpPr>
          <p:spPr>
            <a:xfrm>
              <a:off x="4835375" y="3425250"/>
              <a:ext cx="849450" cy="689525"/>
            </a:xfrm>
            <a:custGeom>
              <a:avLst/>
              <a:gdLst/>
              <a:ahLst/>
              <a:cxnLst/>
              <a:rect l="l" t="t" r="r" b="b"/>
              <a:pathLst>
                <a:path w="33978" h="27581" extrusionOk="0">
                  <a:moveTo>
                    <a:pt x="6108" y="514"/>
                  </a:moveTo>
                  <a:cubicBezTo>
                    <a:pt x="8101" y="514"/>
                    <a:pt x="13341" y="579"/>
                    <a:pt x="18484" y="868"/>
                  </a:cubicBezTo>
                  <a:cubicBezTo>
                    <a:pt x="21055" y="997"/>
                    <a:pt x="23595" y="1189"/>
                    <a:pt x="25716" y="1479"/>
                  </a:cubicBezTo>
                  <a:cubicBezTo>
                    <a:pt x="26745" y="1639"/>
                    <a:pt x="27677" y="1800"/>
                    <a:pt x="28449" y="1961"/>
                  </a:cubicBezTo>
                  <a:cubicBezTo>
                    <a:pt x="29220" y="2154"/>
                    <a:pt x="29831" y="2347"/>
                    <a:pt x="30184" y="2572"/>
                  </a:cubicBezTo>
                  <a:cubicBezTo>
                    <a:pt x="30506" y="2765"/>
                    <a:pt x="30859" y="3150"/>
                    <a:pt x="31149" y="3697"/>
                  </a:cubicBezTo>
                  <a:cubicBezTo>
                    <a:pt x="31663" y="4661"/>
                    <a:pt x="32081" y="6108"/>
                    <a:pt x="32402" y="7747"/>
                  </a:cubicBezTo>
                  <a:cubicBezTo>
                    <a:pt x="33367" y="12697"/>
                    <a:pt x="33463" y="19512"/>
                    <a:pt x="33463" y="21633"/>
                  </a:cubicBezTo>
                  <a:cubicBezTo>
                    <a:pt x="33463" y="23144"/>
                    <a:pt x="32692" y="24430"/>
                    <a:pt x="31406" y="25362"/>
                  </a:cubicBezTo>
                  <a:cubicBezTo>
                    <a:pt x="30120" y="26326"/>
                    <a:pt x="28288" y="26937"/>
                    <a:pt x="26134" y="27034"/>
                  </a:cubicBezTo>
                  <a:lnTo>
                    <a:pt x="25459" y="27034"/>
                  </a:lnTo>
                  <a:cubicBezTo>
                    <a:pt x="22791" y="27034"/>
                    <a:pt x="17230" y="26616"/>
                    <a:pt x="12151" y="26166"/>
                  </a:cubicBezTo>
                  <a:cubicBezTo>
                    <a:pt x="9580" y="25973"/>
                    <a:pt x="7169" y="25748"/>
                    <a:pt x="5272" y="25587"/>
                  </a:cubicBezTo>
                  <a:cubicBezTo>
                    <a:pt x="3376" y="25426"/>
                    <a:pt x="2026" y="25330"/>
                    <a:pt x="1576" y="25330"/>
                  </a:cubicBezTo>
                  <a:cubicBezTo>
                    <a:pt x="1447" y="25330"/>
                    <a:pt x="1351" y="25266"/>
                    <a:pt x="1222" y="25137"/>
                  </a:cubicBezTo>
                  <a:cubicBezTo>
                    <a:pt x="1029" y="24912"/>
                    <a:pt x="869" y="24462"/>
                    <a:pt x="772" y="23883"/>
                  </a:cubicBezTo>
                  <a:cubicBezTo>
                    <a:pt x="644" y="23305"/>
                    <a:pt x="579" y="22598"/>
                    <a:pt x="547" y="21794"/>
                  </a:cubicBezTo>
                  <a:cubicBezTo>
                    <a:pt x="547" y="21505"/>
                    <a:pt x="547" y="21215"/>
                    <a:pt x="547" y="20926"/>
                  </a:cubicBezTo>
                  <a:cubicBezTo>
                    <a:pt x="547" y="19319"/>
                    <a:pt x="676" y="17519"/>
                    <a:pt x="804" y="16040"/>
                  </a:cubicBezTo>
                  <a:cubicBezTo>
                    <a:pt x="933" y="14562"/>
                    <a:pt x="1062" y="13372"/>
                    <a:pt x="1094" y="12922"/>
                  </a:cubicBezTo>
                  <a:cubicBezTo>
                    <a:pt x="1190" y="11315"/>
                    <a:pt x="1287" y="8165"/>
                    <a:pt x="1962" y="5433"/>
                  </a:cubicBezTo>
                  <a:cubicBezTo>
                    <a:pt x="2315" y="4082"/>
                    <a:pt x="2797" y="2829"/>
                    <a:pt x="3472" y="1961"/>
                  </a:cubicBezTo>
                  <a:cubicBezTo>
                    <a:pt x="4147" y="1061"/>
                    <a:pt x="4983" y="547"/>
                    <a:pt x="6108" y="514"/>
                  </a:cubicBezTo>
                  <a:close/>
                  <a:moveTo>
                    <a:pt x="6108" y="0"/>
                  </a:moveTo>
                  <a:cubicBezTo>
                    <a:pt x="4822" y="0"/>
                    <a:pt x="3794" y="643"/>
                    <a:pt x="3054" y="1639"/>
                  </a:cubicBezTo>
                  <a:cubicBezTo>
                    <a:pt x="1929" y="3086"/>
                    <a:pt x="1351" y="5304"/>
                    <a:pt x="1029" y="7458"/>
                  </a:cubicBezTo>
                  <a:cubicBezTo>
                    <a:pt x="708" y="9611"/>
                    <a:pt x="611" y="11701"/>
                    <a:pt x="547" y="12890"/>
                  </a:cubicBezTo>
                  <a:cubicBezTo>
                    <a:pt x="515" y="13308"/>
                    <a:pt x="386" y="14497"/>
                    <a:pt x="258" y="15976"/>
                  </a:cubicBezTo>
                  <a:cubicBezTo>
                    <a:pt x="129" y="17487"/>
                    <a:pt x="1" y="19287"/>
                    <a:pt x="1" y="20926"/>
                  </a:cubicBezTo>
                  <a:cubicBezTo>
                    <a:pt x="1" y="21215"/>
                    <a:pt x="1" y="21537"/>
                    <a:pt x="33" y="21826"/>
                  </a:cubicBezTo>
                  <a:cubicBezTo>
                    <a:pt x="65" y="22887"/>
                    <a:pt x="161" y="23851"/>
                    <a:pt x="386" y="24558"/>
                  </a:cubicBezTo>
                  <a:cubicBezTo>
                    <a:pt x="483" y="24944"/>
                    <a:pt x="611" y="25234"/>
                    <a:pt x="804" y="25459"/>
                  </a:cubicBezTo>
                  <a:cubicBezTo>
                    <a:pt x="997" y="25716"/>
                    <a:pt x="1287" y="25844"/>
                    <a:pt x="1576" y="25844"/>
                  </a:cubicBezTo>
                  <a:cubicBezTo>
                    <a:pt x="1962" y="25844"/>
                    <a:pt x="3344" y="25973"/>
                    <a:pt x="5208" y="26134"/>
                  </a:cubicBezTo>
                  <a:cubicBezTo>
                    <a:pt x="10898" y="26616"/>
                    <a:pt x="21409" y="27580"/>
                    <a:pt x="25459" y="27580"/>
                  </a:cubicBezTo>
                  <a:cubicBezTo>
                    <a:pt x="25716" y="27580"/>
                    <a:pt x="25941" y="27580"/>
                    <a:pt x="26166" y="27548"/>
                  </a:cubicBezTo>
                  <a:cubicBezTo>
                    <a:pt x="28384" y="27452"/>
                    <a:pt x="30313" y="26841"/>
                    <a:pt x="31727" y="25812"/>
                  </a:cubicBezTo>
                  <a:cubicBezTo>
                    <a:pt x="33142" y="24784"/>
                    <a:pt x="33977" y="23305"/>
                    <a:pt x="33977" y="21633"/>
                  </a:cubicBezTo>
                  <a:cubicBezTo>
                    <a:pt x="33977" y="19994"/>
                    <a:pt x="33945" y="15654"/>
                    <a:pt x="33495" y="11444"/>
                  </a:cubicBezTo>
                  <a:cubicBezTo>
                    <a:pt x="33270" y="9354"/>
                    <a:pt x="32949" y="7297"/>
                    <a:pt x="32467" y="5625"/>
                  </a:cubicBezTo>
                  <a:cubicBezTo>
                    <a:pt x="32209" y="4790"/>
                    <a:pt x="31952" y="4050"/>
                    <a:pt x="31631" y="3440"/>
                  </a:cubicBezTo>
                  <a:cubicBezTo>
                    <a:pt x="31309" y="2861"/>
                    <a:pt x="30924" y="2379"/>
                    <a:pt x="30441" y="2122"/>
                  </a:cubicBezTo>
                  <a:cubicBezTo>
                    <a:pt x="29991" y="1864"/>
                    <a:pt x="29381" y="1639"/>
                    <a:pt x="28577" y="1447"/>
                  </a:cubicBezTo>
                  <a:cubicBezTo>
                    <a:pt x="25813" y="804"/>
                    <a:pt x="21087" y="418"/>
                    <a:pt x="16587" y="225"/>
                  </a:cubicBezTo>
                  <a:cubicBezTo>
                    <a:pt x="12087" y="32"/>
                    <a:pt x="7876" y="0"/>
                    <a:pt x="6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349;p64"/>
            <p:cNvSpPr/>
            <p:nvPr/>
          </p:nvSpPr>
          <p:spPr>
            <a:xfrm>
              <a:off x="4808050" y="3370700"/>
              <a:ext cx="836600" cy="657375"/>
            </a:xfrm>
            <a:custGeom>
              <a:avLst/>
              <a:gdLst/>
              <a:ahLst/>
              <a:cxnLst/>
              <a:rect l="l" t="t" r="r" b="b"/>
              <a:pathLst>
                <a:path w="33464" h="26295" extrusionOk="0">
                  <a:moveTo>
                    <a:pt x="26653" y="0"/>
                  </a:moveTo>
                  <a:cubicBezTo>
                    <a:pt x="23914" y="0"/>
                    <a:pt x="21166" y="1011"/>
                    <a:pt x="20155" y="2021"/>
                  </a:cubicBezTo>
                  <a:cubicBezTo>
                    <a:pt x="17905" y="4271"/>
                    <a:pt x="16941" y="7582"/>
                    <a:pt x="14080" y="11600"/>
                  </a:cubicBezTo>
                  <a:cubicBezTo>
                    <a:pt x="11251" y="15618"/>
                    <a:pt x="1" y="23622"/>
                    <a:pt x="1" y="23622"/>
                  </a:cubicBezTo>
                  <a:cubicBezTo>
                    <a:pt x="1" y="23622"/>
                    <a:pt x="10962" y="25390"/>
                    <a:pt x="15944" y="26065"/>
                  </a:cubicBezTo>
                  <a:cubicBezTo>
                    <a:pt x="17045" y="26222"/>
                    <a:pt x="18070" y="26295"/>
                    <a:pt x="19032" y="26295"/>
                  </a:cubicBezTo>
                  <a:cubicBezTo>
                    <a:pt x="22426" y="26295"/>
                    <a:pt x="25034" y="25386"/>
                    <a:pt x="27388" y="24008"/>
                  </a:cubicBezTo>
                  <a:cubicBezTo>
                    <a:pt x="30442" y="22272"/>
                    <a:pt x="31888" y="16294"/>
                    <a:pt x="31888" y="13272"/>
                  </a:cubicBezTo>
                  <a:cubicBezTo>
                    <a:pt x="31888" y="10218"/>
                    <a:pt x="33463" y="6425"/>
                    <a:pt x="33463" y="6425"/>
                  </a:cubicBezTo>
                  <a:cubicBezTo>
                    <a:pt x="33357" y="1520"/>
                    <a:pt x="30012" y="0"/>
                    <a:pt x="266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350;p64"/>
            <p:cNvSpPr/>
            <p:nvPr/>
          </p:nvSpPr>
          <p:spPr>
            <a:xfrm>
              <a:off x="4800825" y="3363350"/>
              <a:ext cx="850250" cy="671050"/>
            </a:xfrm>
            <a:custGeom>
              <a:avLst/>
              <a:gdLst/>
              <a:ahLst/>
              <a:cxnLst/>
              <a:rect l="l" t="t" r="r" b="b"/>
              <a:pathLst>
                <a:path w="34010" h="26842" extrusionOk="0">
                  <a:moveTo>
                    <a:pt x="26938" y="547"/>
                  </a:moveTo>
                  <a:cubicBezTo>
                    <a:pt x="28577" y="547"/>
                    <a:pt x="30184" y="933"/>
                    <a:pt x="31406" y="1865"/>
                  </a:cubicBezTo>
                  <a:cubicBezTo>
                    <a:pt x="32576" y="2783"/>
                    <a:pt x="33404" y="4260"/>
                    <a:pt x="33491" y="6605"/>
                  </a:cubicBezTo>
                  <a:lnTo>
                    <a:pt x="33491" y="6605"/>
                  </a:lnTo>
                  <a:cubicBezTo>
                    <a:pt x="33451" y="6730"/>
                    <a:pt x="33087" y="7632"/>
                    <a:pt x="32724" y="8905"/>
                  </a:cubicBezTo>
                  <a:cubicBezTo>
                    <a:pt x="32306" y="10255"/>
                    <a:pt x="31920" y="11991"/>
                    <a:pt x="31920" y="13566"/>
                  </a:cubicBezTo>
                  <a:cubicBezTo>
                    <a:pt x="31920" y="15012"/>
                    <a:pt x="31566" y="17263"/>
                    <a:pt x="30827" y="19320"/>
                  </a:cubicBezTo>
                  <a:cubicBezTo>
                    <a:pt x="30088" y="21377"/>
                    <a:pt x="28963" y="23274"/>
                    <a:pt x="27548" y="24077"/>
                  </a:cubicBezTo>
                  <a:cubicBezTo>
                    <a:pt x="25202" y="25427"/>
                    <a:pt x="22662" y="26327"/>
                    <a:pt x="19287" y="26327"/>
                  </a:cubicBezTo>
                  <a:cubicBezTo>
                    <a:pt x="18355" y="26327"/>
                    <a:pt x="17358" y="26263"/>
                    <a:pt x="16266" y="26102"/>
                  </a:cubicBezTo>
                  <a:cubicBezTo>
                    <a:pt x="13790" y="25749"/>
                    <a:pt x="9805" y="25138"/>
                    <a:pt x="6429" y="24624"/>
                  </a:cubicBezTo>
                  <a:cubicBezTo>
                    <a:pt x="4758" y="24367"/>
                    <a:pt x="3215" y="24109"/>
                    <a:pt x="2122" y="23949"/>
                  </a:cubicBezTo>
                  <a:cubicBezTo>
                    <a:pt x="1667" y="23868"/>
                    <a:pt x="1278" y="23805"/>
                    <a:pt x="980" y="23758"/>
                  </a:cubicBezTo>
                  <a:lnTo>
                    <a:pt x="980" y="23758"/>
                  </a:lnTo>
                  <a:cubicBezTo>
                    <a:pt x="1943" y="23056"/>
                    <a:pt x="4098" y="21464"/>
                    <a:pt x="6429" y="19609"/>
                  </a:cubicBezTo>
                  <a:cubicBezTo>
                    <a:pt x="8037" y="18355"/>
                    <a:pt x="9708" y="16973"/>
                    <a:pt x="11155" y="15655"/>
                  </a:cubicBezTo>
                  <a:cubicBezTo>
                    <a:pt x="12633" y="14337"/>
                    <a:pt x="13855" y="13084"/>
                    <a:pt x="14594" y="12055"/>
                  </a:cubicBezTo>
                  <a:cubicBezTo>
                    <a:pt x="16041" y="10030"/>
                    <a:pt x="16973" y="8166"/>
                    <a:pt x="17873" y="6558"/>
                  </a:cubicBezTo>
                  <a:cubicBezTo>
                    <a:pt x="18741" y="4951"/>
                    <a:pt x="19544" y="3569"/>
                    <a:pt x="20637" y="2476"/>
                  </a:cubicBezTo>
                  <a:cubicBezTo>
                    <a:pt x="21087" y="2026"/>
                    <a:pt x="21987" y="1544"/>
                    <a:pt x="23112" y="1158"/>
                  </a:cubicBezTo>
                  <a:cubicBezTo>
                    <a:pt x="24270" y="805"/>
                    <a:pt x="25620" y="547"/>
                    <a:pt x="26938" y="547"/>
                  </a:cubicBezTo>
                  <a:close/>
                  <a:moveTo>
                    <a:pt x="26938" y="1"/>
                  </a:moveTo>
                  <a:cubicBezTo>
                    <a:pt x="25523" y="1"/>
                    <a:pt x="24141" y="258"/>
                    <a:pt x="22952" y="644"/>
                  </a:cubicBezTo>
                  <a:cubicBezTo>
                    <a:pt x="21794" y="1062"/>
                    <a:pt x="20830" y="1544"/>
                    <a:pt x="20251" y="2123"/>
                  </a:cubicBezTo>
                  <a:cubicBezTo>
                    <a:pt x="19094" y="3280"/>
                    <a:pt x="18291" y="4694"/>
                    <a:pt x="17391" y="6301"/>
                  </a:cubicBezTo>
                  <a:cubicBezTo>
                    <a:pt x="16523" y="7941"/>
                    <a:pt x="15558" y="9741"/>
                    <a:pt x="14176" y="11734"/>
                  </a:cubicBezTo>
                  <a:cubicBezTo>
                    <a:pt x="13469" y="12698"/>
                    <a:pt x="12248" y="13952"/>
                    <a:pt x="10801" y="15270"/>
                  </a:cubicBezTo>
                  <a:cubicBezTo>
                    <a:pt x="8647" y="17230"/>
                    <a:pt x="5947" y="19352"/>
                    <a:pt x="3826" y="20959"/>
                  </a:cubicBezTo>
                  <a:cubicBezTo>
                    <a:pt x="2765" y="21763"/>
                    <a:pt x="1865" y="22470"/>
                    <a:pt x="1190" y="22952"/>
                  </a:cubicBezTo>
                  <a:cubicBezTo>
                    <a:pt x="547" y="23434"/>
                    <a:pt x="129" y="23691"/>
                    <a:pt x="129" y="23691"/>
                  </a:cubicBezTo>
                  <a:cubicBezTo>
                    <a:pt x="33" y="23756"/>
                    <a:pt x="1" y="23884"/>
                    <a:pt x="33" y="23981"/>
                  </a:cubicBezTo>
                  <a:cubicBezTo>
                    <a:pt x="65" y="24077"/>
                    <a:pt x="129" y="24174"/>
                    <a:pt x="258" y="24174"/>
                  </a:cubicBezTo>
                  <a:cubicBezTo>
                    <a:pt x="258" y="24174"/>
                    <a:pt x="11219" y="25942"/>
                    <a:pt x="16201" y="26649"/>
                  </a:cubicBezTo>
                  <a:cubicBezTo>
                    <a:pt x="17294" y="26777"/>
                    <a:pt x="18323" y="26842"/>
                    <a:pt x="19287" y="26842"/>
                  </a:cubicBezTo>
                  <a:cubicBezTo>
                    <a:pt x="22759" y="26842"/>
                    <a:pt x="25427" y="25942"/>
                    <a:pt x="27805" y="24559"/>
                  </a:cubicBezTo>
                  <a:cubicBezTo>
                    <a:pt x="29445" y="23595"/>
                    <a:pt x="30570" y="21634"/>
                    <a:pt x="31309" y="19513"/>
                  </a:cubicBezTo>
                  <a:cubicBezTo>
                    <a:pt x="32081" y="17391"/>
                    <a:pt x="32466" y="15109"/>
                    <a:pt x="32466" y="13566"/>
                  </a:cubicBezTo>
                  <a:cubicBezTo>
                    <a:pt x="32466" y="12087"/>
                    <a:pt x="32852" y="10384"/>
                    <a:pt x="33238" y="9066"/>
                  </a:cubicBezTo>
                  <a:cubicBezTo>
                    <a:pt x="33431" y="8391"/>
                    <a:pt x="33624" y="7844"/>
                    <a:pt x="33752" y="7426"/>
                  </a:cubicBezTo>
                  <a:cubicBezTo>
                    <a:pt x="33816" y="7233"/>
                    <a:pt x="33881" y="7073"/>
                    <a:pt x="33945" y="6976"/>
                  </a:cubicBezTo>
                  <a:cubicBezTo>
                    <a:pt x="33977" y="6848"/>
                    <a:pt x="34009" y="6816"/>
                    <a:pt x="34009" y="6816"/>
                  </a:cubicBezTo>
                  <a:lnTo>
                    <a:pt x="34009" y="6687"/>
                  </a:lnTo>
                  <a:cubicBezTo>
                    <a:pt x="33977" y="4180"/>
                    <a:pt x="33077" y="2476"/>
                    <a:pt x="31727" y="1447"/>
                  </a:cubicBezTo>
                  <a:cubicBezTo>
                    <a:pt x="30377" y="387"/>
                    <a:pt x="28673" y="1"/>
                    <a:pt x="26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351;p64"/>
            <p:cNvSpPr/>
            <p:nvPr/>
          </p:nvSpPr>
          <p:spPr>
            <a:xfrm>
              <a:off x="2458300" y="1966675"/>
              <a:ext cx="3007125" cy="2323275"/>
            </a:xfrm>
            <a:custGeom>
              <a:avLst/>
              <a:gdLst/>
              <a:ahLst/>
              <a:cxnLst/>
              <a:rect l="l" t="t" r="r" b="b"/>
              <a:pathLst>
                <a:path w="120285" h="92931" extrusionOk="0">
                  <a:moveTo>
                    <a:pt x="60143" y="1"/>
                  </a:moveTo>
                  <a:cubicBezTo>
                    <a:pt x="26906" y="1"/>
                    <a:pt x="1" y="20798"/>
                    <a:pt x="1" y="46482"/>
                  </a:cubicBezTo>
                  <a:cubicBezTo>
                    <a:pt x="1" y="72133"/>
                    <a:pt x="26906" y="92931"/>
                    <a:pt x="60143" y="92931"/>
                  </a:cubicBezTo>
                  <a:cubicBezTo>
                    <a:pt x="93348" y="92931"/>
                    <a:pt x="120285" y="72133"/>
                    <a:pt x="120285" y="46482"/>
                  </a:cubicBezTo>
                  <a:cubicBezTo>
                    <a:pt x="120285" y="20798"/>
                    <a:pt x="93348" y="1"/>
                    <a:pt x="60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352;p64"/>
            <p:cNvSpPr/>
            <p:nvPr/>
          </p:nvSpPr>
          <p:spPr>
            <a:xfrm>
              <a:off x="2451875" y="1960250"/>
              <a:ext cx="3020000" cy="2336925"/>
            </a:xfrm>
            <a:custGeom>
              <a:avLst/>
              <a:gdLst/>
              <a:ahLst/>
              <a:cxnLst/>
              <a:rect l="l" t="t" r="r" b="b"/>
              <a:pathLst>
                <a:path w="120800" h="93477" extrusionOk="0">
                  <a:moveTo>
                    <a:pt x="60400" y="515"/>
                  </a:moveTo>
                  <a:cubicBezTo>
                    <a:pt x="76954" y="515"/>
                    <a:pt x="91933" y="5722"/>
                    <a:pt x="102734" y="14080"/>
                  </a:cubicBezTo>
                  <a:cubicBezTo>
                    <a:pt x="113567" y="22438"/>
                    <a:pt x="120253" y="33977"/>
                    <a:pt x="120253" y="46739"/>
                  </a:cubicBezTo>
                  <a:cubicBezTo>
                    <a:pt x="120253" y="59468"/>
                    <a:pt x="113567" y="71008"/>
                    <a:pt x="102734" y="79365"/>
                  </a:cubicBezTo>
                  <a:cubicBezTo>
                    <a:pt x="91933" y="87755"/>
                    <a:pt x="76954" y="92930"/>
                    <a:pt x="60400" y="92930"/>
                  </a:cubicBezTo>
                  <a:cubicBezTo>
                    <a:pt x="43845" y="92930"/>
                    <a:pt x="28866" y="87755"/>
                    <a:pt x="18033" y="79365"/>
                  </a:cubicBezTo>
                  <a:cubicBezTo>
                    <a:pt x="7201" y="71008"/>
                    <a:pt x="515" y="59468"/>
                    <a:pt x="515" y="46739"/>
                  </a:cubicBezTo>
                  <a:cubicBezTo>
                    <a:pt x="515" y="33977"/>
                    <a:pt x="7201" y="22438"/>
                    <a:pt x="18033" y="14080"/>
                  </a:cubicBezTo>
                  <a:cubicBezTo>
                    <a:pt x="28866" y="5722"/>
                    <a:pt x="43845" y="515"/>
                    <a:pt x="60400" y="515"/>
                  </a:cubicBezTo>
                  <a:close/>
                  <a:moveTo>
                    <a:pt x="60400" y="1"/>
                  </a:moveTo>
                  <a:cubicBezTo>
                    <a:pt x="43717" y="1"/>
                    <a:pt x="28641" y="5208"/>
                    <a:pt x="17712" y="13662"/>
                  </a:cubicBezTo>
                  <a:cubicBezTo>
                    <a:pt x="6783" y="22116"/>
                    <a:pt x="1" y="33785"/>
                    <a:pt x="1" y="46739"/>
                  </a:cubicBezTo>
                  <a:cubicBezTo>
                    <a:pt x="1" y="59661"/>
                    <a:pt x="6783" y="71361"/>
                    <a:pt x="17712" y="79815"/>
                  </a:cubicBezTo>
                  <a:cubicBezTo>
                    <a:pt x="28641" y="88269"/>
                    <a:pt x="43717" y="93477"/>
                    <a:pt x="60400" y="93477"/>
                  </a:cubicBezTo>
                  <a:cubicBezTo>
                    <a:pt x="77051" y="93477"/>
                    <a:pt x="92126" y="88269"/>
                    <a:pt x="103088" y="79815"/>
                  </a:cubicBezTo>
                  <a:cubicBezTo>
                    <a:pt x="114017" y="71361"/>
                    <a:pt x="120799" y="59661"/>
                    <a:pt x="120799" y="46739"/>
                  </a:cubicBezTo>
                  <a:cubicBezTo>
                    <a:pt x="120799" y="33785"/>
                    <a:pt x="114017" y="22116"/>
                    <a:pt x="103088" y="13662"/>
                  </a:cubicBezTo>
                  <a:cubicBezTo>
                    <a:pt x="92126" y="5208"/>
                    <a:pt x="77051" y="1"/>
                    <a:pt x="60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353;p64"/>
            <p:cNvSpPr/>
            <p:nvPr/>
          </p:nvSpPr>
          <p:spPr>
            <a:xfrm>
              <a:off x="2458300" y="1932125"/>
              <a:ext cx="3007125" cy="2323275"/>
            </a:xfrm>
            <a:custGeom>
              <a:avLst/>
              <a:gdLst/>
              <a:ahLst/>
              <a:cxnLst/>
              <a:rect l="l" t="t" r="r" b="b"/>
              <a:pathLst>
                <a:path w="120285" h="92931" extrusionOk="0">
                  <a:moveTo>
                    <a:pt x="60143" y="1"/>
                  </a:moveTo>
                  <a:cubicBezTo>
                    <a:pt x="26906" y="1"/>
                    <a:pt x="1" y="20798"/>
                    <a:pt x="1" y="46449"/>
                  </a:cubicBezTo>
                  <a:cubicBezTo>
                    <a:pt x="1" y="72133"/>
                    <a:pt x="26906" y="92930"/>
                    <a:pt x="60143" y="92930"/>
                  </a:cubicBezTo>
                  <a:cubicBezTo>
                    <a:pt x="93348" y="92930"/>
                    <a:pt x="120285" y="72133"/>
                    <a:pt x="120285" y="46449"/>
                  </a:cubicBezTo>
                  <a:cubicBezTo>
                    <a:pt x="120285" y="20798"/>
                    <a:pt x="93348" y="1"/>
                    <a:pt x="60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354;p64"/>
            <p:cNvSpPr/>
            <p:nvPr/>
          </p:nvSpPr>
          <p:spPr>
            <a:xfrm>
              <a:off x="2451875" y="1924900"/>
              <a:ext cx="3020000" cy="2337725"/>
            </a:xfrm>
            <a:custGeom>
              <a:avLst/>
              <a:gdLst/>
              <a:ahLst/>
              <a:cxnLst/>
              <a:rect l="l" t="t" r="r" b="b"/>
              <a:pathLst>
                <a:path w="120800" h="93509" extrusionOk="0">
                  <a:moveTo>
                    <a:pt x="60400" y="547"/>
                  </a:moveTo>
                  <a:cubicBezTo>
                    <a:pt x="76954" y="547"/>
                    <a:pt x="91933" y="5722"/>
                    <a:pt x="102734" y="14112"/>
                  </a:cubicBezTo>
                  <a:cubicBezTo>
                    <a:pt x="113567" y="22469"/>
                    <a:pt x="120253" y="34009"/>
                    <a:pt x="120253" y="46738"/>
                  </a:cubicBezTo>
                  <a:cubicBezTo>
                    <a:pt x="120253" y="59500"/>
                    <a:pt x="113567" y="71040"/>
                    <a:pt x="102734" y="79397"/>
                  </a:cubicBezTo>
                  <a:cubicBezTo>
                    <a:pt x="91933" y="87787"/>
                    <a:pt x="76954" y="92962"/>
                    <a:pt x="60400" y="92962"/>
                  </a:cubicBezTo>
                  <a:cubicBezTo>
                    <a:pt x="43845" y="92962"/>
                    <a:pt x="28866" y="87787"/>
                    <a:pt x="18033" y="79397"/>
                  </a:cubicBezTo>
                  <a:cubicBezTo>
                    <a:pt x="7201" y="71040"/>
                    <a:pt x="515" y="59500"/>
                    <a:pt x="515" y="46738"/>
                  </a:cubicBezTo>
                  <a:cubicBezTo>
                    <a:pt x="515" y="34009"/>
                    <a:pt x="7201" y="22469"/>
                    <a:pt x="18033" y="14112"/>
                  </a:cubicBezTo>
                  <a:cubicBezTo>
                    <a:pt x="28866" y="5722"/>
                    <a:pt x="43845" y="547"/>
                    <a:pt x="60400" y="547"/>
                  </a:cubicBezTo>
                  <a:close/>
                  <a:moveTo>
                    <a:pt x="60400" y="0"/>
                  </a:moveTo>
                  <a:cubicBezTo>
                    <a:pt x="43717" y="0"/>
                    <a:pt x="28641" y="5240"/>
                    <a:pt x="17712" y="13662"/>
                  </a:cubicBezTo>
                  <a:cubicBezTo>
                    <a:pt x="6783" y="22116"/>
                    <a:pt x="1" y="33816"/>
                    <a:pt x="1" y="46738"/>
                  </a:cubicBezTo>
                  <a:cubicBezTo>
                    <a:pt x="1" y="59693"/>
                    <a:pt x="6783" y="71393"/>
                    <a:pt x="17712" y="79815"/>
                  </a:cubicBezTo>
                  <a:cubicBezTo>
                    <a:pt x="28641" y="88269"/>
                    <a:pt x="43717" y="93509"/>
                    <a:pt x="60400" y="93509"/>
                  </a:cubicBezTo>
                  <a:cubicBezTo>
                    <a:pt x="77051" y="93509"/>
                    <a:pt x="92126" y="88269"/>
                    <a:pt x="103088" y="79815"/>
                  </a:cubicBezTo>
                  <a:cubicBezTo>
                    <a:pt x="114017" y="71393"/>
                    <a:pt x="120799" y="59693"/>
                    <a:pt x="120799" y="46738"/>
                  </a:cubicBezTo>
                  <a:cubicBezTo>
                    <a:pt x="120799" y="33816"/>
                    <a:pt x="114017" y="22116"/>
                    <a:pt x="103088" y="13662"/>
                  </a:cubicBezTo>
                  <a:cubicBezTo>
                    <a:pt x="92126" y="5240"/>
                    <a:pt x="77051" y="0"/>
                    <a:pt x="60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355;p64"/>
            <p:cNvSpPr/>
            <p:nvPr/>
          </p:nvSpPr>
          <p:spPr>
            <a:xfrm>
              <a:off x="4364475" y="2379750"/>
              <a:ext cx="532800" cy="452450"/>
            </a:xfrm>
            <a:custGeom>
              <a:avLst/>
              <a:gdLst/>
              <a:ahLst/>
              <a:cxnLst/>
              <a:rect l="l" t="t" r="r" b="b"/>
              <a:pathLst>
                <a:path w="21312" h="18098" extrusionOk="0">
                  <a:moveTo>
                    <a:pt x="13694" y="0"/>
                  </a:moveTo>
                  <a:lnTo>
                    <a:pt x="0" y="8647"/>
                  </a:lnTo>
                  <a:lnTo>
                    <a:pt x="7811" y="18097"/>
                  </a:lnTo>
                  <a:lnTo>
                    <a:pt x="21312" y="8390"/>
                  </a:lnTo>
                  <a:lnTo>
                    <a:pt x="136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356;p64"/>
            <p:cNvSpPr/>
            <p:nvPr/>
          </p:nvSpPr>
          <p:spPr>
            <a:xfrm>
              <a:off x="4358025" y="2373275"/>
              <a:ext cx="546500" cy="465200"/>
            </a:xfrm>
            <a:custGeom>
              <a:avLst/>
              <a:gdLst/>
              <a:ahLst/>
              <a:cxnLst/>
              <a:rect l="l" t="t" r="r" b="b"/>
              <a:pathLst>
                <a:path w="21860" h="18608" extrusionOk="0">
                  <a:moveTo>
                    <a:pt x="13913" y="622"/>
                  </a:moveTo>
                  <a:lnTo>
                    <a:pt x="21184" y="8617"/>
                  </a:lnTo>
                  <a:lnTo>
                    <a:pt x="8101" y="17971"/>
                  </a:lnTo>
                  <a:lnTo>
                    <a:pt x="676" y="8970"/>
                  </a:lnTo>
                  <a:lnTo>
                    <a:pt x="13913" y="622"/>
                  </a:lnTo>
                  <a:close/>
                  <a:moveTo>
                    <a:pt x="13926" y="1"/>
                  </a:moveTo>
                  <a:cubicBezTo>
                    <a:pt x="13882" y="1"/>
                    <a:pt x="13836" y="11"/>
                    <a:pt x="13791" y="34"/>
                  </a:cubicBezTo>
                  <a:lnTo>
                    <a:pt x="130" y="8681"/>
                  </a:lnTo>
                  <a:cubicBezTo>
                    <a:pt x="65" y="8713"/>
                    <a:pt x="1" y="8777"/>
                    <a:pt x="1" y="8842"/>
                  </a:cubicBezTo>
                  <a:cubicBezTo>
                    <a:pt x="1" y="8938"/>
                    <a:pt x="1" y="9002"/>
                    <a:pt x="65" y="9067"/>
                  </a:cubicBezTo>
                  <a:lnTo>
                    <a:pt x="7844" y="18517"/>
                  </a:lnTo>
                  <a:cubicBezTo>
                    <a:pt x="7900" y="18573"/>
                    <a:pt x="7978" y="18608"/>
                    <a:pt x="8059" y="18608"/>
                  </a:cubicBezTo>
                  <a:cubicBezTo>
                    <a:pt x="8117" y="18608"/>
                    <a:pt x="8176" y="18590"/>
                    <a:pt x="8230" y="18549"/>
                  </a:cubicBezTo>
                  <a:lnTo>
                    <a:pt x="21731" y="8874"/>
                  </a:lnTo>
                  <a:cubicBezTo>
                    <a:pt x="21795" y="8810"/>
                    <a:pt x="21827" y="8745"/>
                    <a:pt x="21827" y="8681"/>
                  </a:cubicBezTo>
                  <a:cubicBezTo>
                    <a:pt x="21859" y="8585"/>
                    <a:pt x="21827" y="8520"/>
                    <a:pt x="21763" y="8456"/>
                  </a:cubicBezTo>
                  <a:lnTo>
                    <a:pt x="14145" y="98"/>
                  </a:lnTo>
                  <a:cubicBezTo>
                    <a:pt x="14082" y="36"/>
                    <a:pt x="14007" y="1"/>
                    <a:pt x="13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357;p64"/>
            <p:cNvSpPr/>
            <p:nvPr/>
          </p:nvSpPr>
          <p:spPr>
            <a:xfrm>
              <a:off x="3363175" y="2398225"/>
              <a:ext cx="597100" cy="499075"/>
            </a:xfrm>
            <a:custGeom>
              <a:avLst/>
              <a:gdLst/>
              <a:ahLst/>
              <a:cxnLst/>
              <a:rect l="l" t="t" r="r" b="b"/>
              <a:pathLst>
                <a:path w="23884" h="19963" extrusionOk="0">
                  <a:moveTo>
                    <a:pt x="12472" y="0"/>
                  </a:moveTo>
                  <a:lnTo>
                    <a:pt x="0" y="6429"/>
                  </a:lnTo>
                  <a:lnTo>
                    <a:pt x="11058" y="19962"/>
                  </a:lnTo>
                  <a:lnTo>
                    <a:pt x="23884" y="11412"/>
                  </a:lnTo>
                  <a:lnTo>
                    <a:pt x="124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358;p64"/>
            <p:cNvSpPr/>
            <p:nvPr/>
          </p:nvSpPr>
          <p:spPr>
            <a:xfrm>
              <a:off x="3355925" y="2391725"/>
              <a:ext cx="611575" cy="512250"/>
            </a:xfrm>
            <a:custGeom>
              <a:avLst/>
              <a:gdLst/>
              <a:ahLst/>
              <a:cxnLst/>
              <a:rect l="l" t="t" r="r" b="b"/>
              <a:pathLst>
                <a:path w="24463" h="20490" extrusionOk="0">
                  <a:moveTo>
                    <a:pt x="12700" y="584"/>
                  </a:moveTo>
                  <a:lnTo>
                    <a:pt x="23756" y="11640"/>
                  </a:lnTo>
                  <a:lnTo>
                    <a:pt x="11380" y="19869"/>
                  </a:lnTo>
                  <a:lnTo>
                    <a:pt x="708" y="6754"/>
                  </a:lnTo>
                  <a:lnTo>
                    <a:pt x="12700" y="584"/>
                  </a:lnTo>
                  <a:close/>
                  <a:moveTo>
                    <a:pt x="12755" y="0"/>
                  </a:moveTo>
                  <a:cubicBezTo>
                    <a:pt x="12712" y="0"/>
                    <a:pt x="12671" y="11"/>
                    <a:pt x="12634" y="35"/>
                  </a:cubicBezTo>
                  <a:lnTo>
                    <a:pt x="162" y="6432"/>
                  </a:lnTo>
                  <a:cubicBezTo>
                    <a:pt x="97" y="6464"/>
                    <a:pt x="33" y="6529"/>
                    <a:pt x="33" y="6625"/>
                  </a:cubicBezTo>
                  <a:cubicBezTo>
                    <a:pt x="1" y="6689"/>
                    <a:pt x="33" y="6786"/>
                    <a:pt x="65" y="6850"/>
                  </a:cubicBezTo>
                  <a:lnTo>
                    <a:pt x="11123" y="20383"/>
                  </a:lnTo>
                  <a:cubicBezTo>
                    <a:pt x="11179" y="20458"/>
                    <a:pt x="11258" y="20489"/>
                    <a:pt x="11333" y="20489"/>
                  </a:cubicBezTo>
                  <a:cubicBezTo>
                    <a:pt x="11386" y="20489"/>
                    <a:pt x="11437" y="20474"/>
                    <a:pt x="11476" y="20447"/>
                  </a:cubicBezTo>
                  <a:lnTo>
                    <a:pt x="24334" y="11897"/>
                  </a:lnTo>
                  <a:cubicBezTo>
                    <a:pt x="24399" y="11832"/>
                    <a:pt x="24431" y="11768"/>
                    <a:pt x="24431" y="11704"/>
                  </a:cubicBezTo>
                  <a:cubicBezTo>
                    <a:pt x="24463" y="11607"/>
                    <a:pt x="24431" y="11543"/>
                    <a:pt x="24366" y="11479"/>
                  </a:cubicBezTo>
                  <a:lnTo>
                    <a:pt x="12955" y="68"/>
                  </a:lnTo>
                  <a:cubicBezTo>
                    <a:pt x="12896" y="28"/>
                    <a:pt x="12824" y="0"/>
                    <a:pt x="12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359;p64"/>
            <p:cNvSpPr/>
            <p:nvPr/>
          </p:nvSpPr>
          <p:spPr>
            <a:xfrm>
              <a:off x="3836500" y="2737350"/>
              <a:ext cx="597100" cy="499075"/>
            </a:xfrm>
            <a:custGeom>
              <a:avLst/>
              <a:gdLst/>
              <a:ahLst/>
              <a:cxnLst/>
              <a:rect l="l" t="t" r="r" b="b"/>
              <a:pathLst>
                <a:path w="23884" h="19963" extrusionOk="0">
                  <a:moveTo>
                    <a:pt x="12472" y="0"/>
                  </a:moveTo>
                  <a:lnTo>
                    <a:pt x="0" y="6429"/>
                  </a:lnTo>
                  <a:lnTo>
                    <a:pt x="11058" y="19962"/>
                  </a:lnTo>
                  <a:lnTo>
                    <a:pt x="23884" y="11412"/>
                  </a:lnTo>
                  <a:lnTo>
                    <a:pt x="124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360;p64"/>
            <p:cNvSpPr/>
            <p:nvPr/>
          </p:nvSpPr>
          <p:spPr>
            <a:xfrm>
              <a:off x="3829250" y="2730850"/>
              <a:ext cx="610775" cy="512650"/>
            </a:xfrm>
            <a:custGeom>
              <a:avLst/>
              <a:gdLst/>
              <a:ahLst/>
              <a:cxnLst/>
              <a:rect l="l" t="t" r="r" b="b"/>
              <a:pathLst>
                <a:path w="24431" h="20506" extrusionOk="0">
                  <a:moveTo>
                    <a:pt x="12721" y="605"/>
                  </a:moveTo>
                  <a:lnTo>
                    <a:pt x="23756" y="11640"/>
                  </a:lnTo>
                  <a:lnTo>
                    <a:pt x="11380" y="19869"/>
                  </a:lnTo>
                  <a:lnTo>
                    <a:pt x="708" y="6786"/>
                  </a:lnTo>
                  <a:lnTo>
                    <a:pt x="12721" y="605"/>
                  </a:lnTo>
                  <a:close/>
                  <a:moveTo>
                    <a:pt x="12755" y="0"/>
                  </a:moveTo>
                  <a:cubicBezTo>
                    <a:pt x="12712" y="0"/>
                    <a:pt x="12671" y="11"/>
                    <a:pt x="12634" y="35"/>
                  </a:cubicBezTo>
                  <a:lnTo>
                    <a:pt x="162" y="6432"/>
                  </a:lnTo>
                  <a:cubicBezTo>
                    <a:pt x="97" y="6496"/>
                    <a:pt x="33" y="6561"/>
                    <a:pt x="33" y="6625"/>
                  </a:cubicBezTo>
                  <a:cubicBezTo>
                    <a:pt x="1" y="6721"/>
                    <a:pt x="33" y="6786"/>
                    <a:pt x="65" y="6850"/>
                  </a:cubicBezTo>
                  <a:lnTo>
                    <a:pt x="11123" y="20415"/>
                  </a:lnTo>
                  <a:cubicBezTo>
                    <a:pt x="11179" y="20471"/>
                    <a:pt x="11257" y="20505"/>
                    <a:pt x="11331" y="20505"/>
                  </a:cubicBezTo>
                  <a:cubicBezTo>
                    <a:pt x="11384" y="20505"/>
                    <a:pt x="11436" y="20488"/>
                    <a:pt x="11477" y="20447"/>
                  </a:cubicBezTo>
                  <a:lnTo>
                    <a:pt x="24334" y="11897"/>
                  </a:lnTo>
                  <a:cubicBezTo>
                    <a:pt x="24399" y="11865"/>
                    <a:pt x="24431" y="11768"/>
                    <a:pt x="24431" y="11704"/>
                  </a:cubicBezTo>
                  <a:cubicBezTo>
                    <a:pt x="24431" y="11607"/>
                    <a:pt x="24431" y="11543"/>
                    <a:pt x="24366" y="11479"/>
                  </a:cubicBezTo>
                  <a:lnTo>
                    <a:pt x="12955" y="68"/>
                  </a:lnTo>
                  <a:cubicBezTo>
                    <a:pt x="12896" y="28"/>
                    <a:pt x="12824" y="0"/>
                    <a:pt x="12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361;p64"/>
            <p:cNvSpPr/>
            <p:nvPr/>
          </p:nvSpPr>
          <p:spPr>
            <a:xfrm>
              <a:off x="3777025" y="2762250"/>
              <a:ext cx="564975" cy="483800"/>
            </a:xfrm>
            <a:custGeom>
              <a:avLst/>
              <a:gdLst/>
              <a:ahLst/>
              <a:cxnLst/>
              <a:rect l="l" t="t" r="r" b="b"/>
              <a:pathLst>
                <a:path w="22599" h="19352" extrusionOk="0">
                  <a:moveTo>
                    <a:pt x="13469" y="1"/>
                  </a:moveTo>
                  <a:lnTo>
                    <a:pt x="1" y="4019"/>
                  </a:lnTo>
                  <a:lnTo>
                    <a:pt x="8390" y="19352"/>
                  </a:lnTo>
                  <a:lnTo>
                    <a:pt x="22598" y="13309"/>
                  </a:lnTo>
                  <a:lnTo>
                    <a:pt x="1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362;p64"/>
            <p:cNvSpPr/>
            <p:nvPr/>
          </p:nvSpPr>
          <p:spPr>
            <a:xfrm>
              <a:off x="3770600" y="2755525"/>
              <a:ext cx="577825" cy="497600"/>
            </a:xfrm>
            <a:custGeom>
              <a:avLst/>
              <a:gdLst/>
              <a:ahLst/>
              <a:cxnLst/>
              <a:rect l="l" t="t" r="r" b="b"/>
              <a:pathLst>
                <a:path w="23113" h="19904" extrusionOk="0">
                  <a:moveTo>
                    <a:pt x="13623" y="577"/>
                  </a:moveTo>
                  <a:lnTo>
                    <a:pt x="22437" y="13449"/>
                  </a:lnTo>
                  <a:lnTo>
                    <a:pt x="8776" y="19299"/>
                  </a:lnTo>
                  <a:lnTo>
                    <a:pt x="675" y="4449"/>
                  </a:lnTo>
                  <a:lnTo>
                    <a:pt x="13623" y="577"/>
                  </a:lnTo>
                  <a:close/>
                  <a:moveTo>
                    <a:pt x="13721" y="1"/>
                  </a:moveTo>
                  <a:cubicBezTo>
                    <a:pt x="13692" y="1"/>
                    <a:pt x="13662" y="5"/>
                    <a:pt x="13630" y="13"/>
                  </a:cubicBezTo>
                  <a:lnTo>
                    <a:pt x="193" y="4031"/>
                  </a:lnTo>
                  <a:cubicBezTo>
                    <a:pt x="129" y="4063"/>
                    <a:pt x="65" y="4095"/>
                    <a:pt x="33" y="4192"/>
                  </a:cubicBezTo>
                  <a:cubicBezTo>
                    <a:pt x="0" y="4256"/>
                    <a:pt x="0" y="4352"/>
                    <a:pt x="33" y="4417"/>
                  </a:cubicBezTo>
                  <a:lnTo>
                    <a:pt x="8422" y="19749"/>
                  </a:lnTo>
                  <a:cubicBezTo>
                    <a:pt x="8469" y="19844"/>
                    <a:pt x="8551" y="19903"/>
                    <a:pt x="8642" y="19903"/>
                  </a:cubicBezTo>
                  <a:cubicBezTo>
                    <a:pt x="8675" y="19903"/>
                    <a:pt x="8709" y="19895"/>
                    <a:pt x="8744" y="19878"/>
                  </a:cubicBezTo>
                  <a:lnTo>
                    <a:pt x="22952" y="13803"/>
                  </a:lnTo>
                  <a:cubicBezTo>
                    <a:pt x="23016" y="13771"/>
                    <a:pt x="23080" y="13706"/>
                    <a:pt x="23112" y="13642"/>
                  </a:cubicBezTo>
                  <a:cubicBezTo>
                    <a:pt x="23112" y="13578"/>
                    <a:pt x="23112" y="13481"/>
                    <a:pt x="23048" y="13417"/>
                  </a:cubicBezTo>
                  <a:lnTo>
                    <a:pt x="13951" y="109"/>
                  </a:lnTo>
                  <a:cubicBezTo>
                    <a:pt x="13879" y="37"/>
                    <a:pt x="13806" y="1"/>
                    <a:pt x="13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363;p64"/>
            <p:cNvSpPr/>
            <p:nvPr/>
          </p:nvSpPr>
          <p:spPr>
            <a:xfrm>
              <a:off x="3632675" y="2195225"/>
              <a:ext cx="140350" cy="44725"/>
            </a:xfrm>
            <a:custGeom>
              <a:avLst/>
              <a:gdLst/>
              <a:ahLst/>
              <a:cxnLst/>
              <a:rect l="l" t="t" r="r" b="b"/>
              <a:pathLst>
                <a:path w="5614" h="1789" extrusionOk="0">
                  <a:moveTo>
                    <a:pt x="5228" y="0"/>
                  </a:moveTo>
                  <a:cubicBezTo>
                    <a:pt x="4547" y="0"/>
                    <a:pt x="3203" y="502"/>
                    <a:pt x="3203" y="502"/>
                  </a:cubicBezTo>
                  <a:cubicBezTo>
                    <a:pt x="3203" y="502"/>
                    <a:pt x="2961" y="476"/>
                    <a:pt x="2612" y="476"/>
                  </a:cubicBezTo>
                  <a:cubicBezTo>
                    <a:pt x="2087" y="476"/>
                    <a:pt x="1319" y="534"/>
                    <a:pt x="760" y="824"/>
                  </a:cubicBezTo>
                  <a:cubicBezTo>
                    <a:pt x="1" y="1203"/>
                    <a:pt x="2468" y="1789"/>
                    <a:pt x="3895" y="1789"/>
                  </a:cubicBezTo>
                  <a:cubicBezTo>
                    <a:pt x="4159" y="1789"/>
                    <a:pt x="4387" y="1769"/>
                    <a:pt x="4553" y="1724"/>
                  </a:cubicBezTo>
                  <a:cubicBezTo>
                    <a:pt x="5614" y="1402"/>
                    <a:pt x="5614" y="824"/>
                    <a:pt x="5614" y="213"/>
                  </a:cubicBezTo>
                  <a:cubicBezTo>
                    <a:pt x="5614" y="58"/>
                    <a:pt x="5459" y="0"/>
                    <a:pt x="52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364;p64"/>
            <p:cNvSpPr/>
            <p:nvPr/>
          </p:nvSpPr>
          <p:spPr>
            <a:xfrm>
              <a:off x="3641225" y="2188475"/>
              <a:ext cx="139050" cy="57900"/>
            </a:xfrm>
            <a:custGeom>
              <a:avLst/>
              <a:gdLst/>
              <a:ahLst/>
              <a:cxnLst/>
              <a:rect l="l" t="t" r="r" b="b"/>
              <a:pathLst>
                <a:path w="5562" h="2316" extrusionOk="0">
                  <a:moveTo>
                    <a:pt x="5014" y="547"/>
                  </a:moveTo>
                  <a:cubicBezTo>
                    <a:pt x="5010" y="810"/>
                    <a:pt x="4975" y="1044"/>
                    <a:pt x="4886" y="1222"/>
                  </a:cubicBezTo>
                  <a:cubicBezTo>
                    <a:pt x="4822" y="1415"/>
                    <a:pt x="4629" y="1576"/>
                    <a:pt x="4147" y="1737"/>
                  </a:cubicBezTo>
                  <a:cubicBezTo>
                    <a:pt x="4018" y="1769"/>
                    <a:pt x="3793" y="1801"/>
                    <a:pt x="3536" y="1801"/>
                  </a:cubicBezTo>
                  <a:cubicBezTo>
                    <a:pt x="2957" y="1801"/>
                    <a:pt x="2154" y="1672"/>
                    <a:pt x="1511" y="1544"/>
                  </a:cubicBezTo>
                  <a:cubicBezTo>
                    <a:pt x="1190" y="1447"/>
                    <a:pt x="900" y="1351"/>
                    <a:pt x="707" y="1286"/>
                  </a:cubicBezTo>
                  <a:cubicBezTo>
                    <a:pt x="695" y="1281"/>
                    <a:pt x="683" y="1273"/>
                    <a:pt x="672" y="1266"/>
                  </a:cubicBezTo>
                  <a:lnTo>
                    <a:pt x="672" y="1266"/>
                  </a:lnTo>
                  <a:cubicBezTo>
                    <a:pt x="1150" y="1083"/>
                    <a:pt x="1808" y="1029"/>
                    <a:pt x="2250" y="1029"/>
                  </a:cubicBezTo>
                  <a:lnTo>
                    <a:pt x="2957" y="1029"/>
                  </a:lnTo>
                  <a:cubicBezTo>
                    <a:pt x="2957" y="1029"/>
                    <a:pt x="3022" y="997"/>
                    <a:pt x="3150" y="965"/>
                  </a:cubicBezTo>
                  <a:cubicBezTo>
                    <a:pt x="3375" y="869"/>
                    <a:pt x="3697" y="772"/>
                    <a:pt x="4018" y="676"/>
                  </a:cubicBezTo>
                  <a:cubicBezTo>
                    <a:pt x="4340" y="611"/>
                    <a:pt x="4693" y="547"/>
                    <a:pt x="4886" y="547"/>
                  </a:cubicBezTo>
                  <a:close/>
                  <a:moveTo>
                    <a:pt x="4886" y="1"/>
                  </a:moveTo>
                  <a:cubicBezTo>
                    <a:pt x="4500" y="1"/>
                    <a:pt x="3986" y="129"/>
                    <a:pt x="3536" y="258"/>
                  </a:cubicBezTo>
                  <a:cubicBezTo>
                    <a:pt x="3179" y="368"/>
                    <a:pt x="2869" y="477"/>
                    <a:pt x="2786" y="507"/>
                  </a:cubicBezTo>
                  <a:lnTo>
                    <a:pt x="2786" y="507"/>
                  </a:lnTo>
                  <a:cubicBezTo>
                    <a:pt x="2685" y="498"/>
                    <a:pt x="2490" y="483"/>
                    <a:pt x="2250" y="483"/>
                  </a:cubicBezTo>
                  <a:cubicBezTo>
                    <a:pt x="1704" y="483"/>
                    <a:pt x="932" y="547"/>
                    <a:pt x="289" y="836"/>
                  </a:cubicBezTo>
                  <a:lnTo>
                    <a:pt x="322" y="836"/>
                  </a:lnTo>
                  <a:cubicBezTo>
                    <a:pt x="225" y="869"/>
                    <a:pt x="161" y="901"/>
                    <a:pt x="129" y="965"/>
                  </a:cubicBezTo>
                  <a:cubicBezTo>
                    <a:pt x="64" y="1029"/>
                    <a:pt x="0" y="1126"/>
                    <a:pt x="0" y="1254"/>
                  </a:cubicBezTo>
                  <a:cubicBezTo>
                    <a:pt x="0" y="1319"/>
                    <a:pt x="32" y="1383"/>
                    <a:pt x="64" y="1447"/>
                  </a:cubicBezTo>
                  <a:cubicBezTo>
                    <a:pt x="129" y="1544"/>
                    <a:pt x="225" y="1608"/>
                    <a:pt x="322" y="1672"/>
                  </a:cubicBezTo>
                  <a:cubicBezTo>
                    <a:pt x="482" y="1769"/>
                    <a:pt x="675" y="1865"/>
                    <a:pt x="932" y="1929"/>
                  </a:cubicBezTo>
                  <a:cubicBezTo>
                    <a:pt x="1672" y="2154"/>
                    <a:pt x="2732" y="2315"/>
                    <a:pt x="3536" y="2315"/>
                  </a:cubicBezTo>
                  <a:cubicBezTo>
                    <a:pt x="3825" y="2315"/>
                    <a:pt x="4083" y="2315"/>
                    <a:pt x="4275" y="2251"/>
                  </a:cubicBezTo>
                  <a:cubicBezTo>
                    <a:pt x="4854" y="2090"/>
                    <a:pt x="5208" y="1801"/>
                    <a:pt x="5368" y="1479"/>
                  </a:cubicBezTo>
                  <a:cubicBezTo>
                    <a:pt x="5561" y="1126"/>
                    <a:pt x="5529" y="772"/>
                    <a:pt x="5529" y="483"/>
                  </a:cubicBezTo>
                  <a:cubicBezTo>
                    <a:pt x="5529" y="386"/>
                    <a:pt x="5529" y="290"/>
                    <a:pt x="5465" y="226"/>
                  </a:cubicBezTo>
                  <a:cubicBezTo>
                    <a:pt x="5400" y="129"/>
                    <a:pt x="5272" y="65"/>
                    <a:pt x="5175" y="33"/>
                  </a:cubicBezTo>
                  <a:cubicBezTo>
                    <a:pt x="5079" y="1"/>
                    <a:pt x="4983" y="1"/>
                    <a:pt x="4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365;p64"/>
            <p:cNvSpPr/>
            <p:nvPr/>
          </p:nvSpPr>
          <p:spPr>
            <a:xfrm>
              <a:off x="3140575" y="1556850"/>
              <a:ext cx="648525" cy="757200"/>
            </a:xfrm>
            <a:custGeom>
              <a:avLst/>
              <a:gdLst/>
              <a:ahLst/>
              <a:cxnLst/>
              <a:rect l="l" t="t" r="r" b="b"/>
              <a:pathLst>
                <a:path w="25941" h="30288" extrusionOk="0">
                  <a:moveTo>
                    <a:pt x="9451" y="0"/>
                  </a:moveTo>
                  <a:cubicBezTo>
                    <a:pt x="9450" y="0"/>
                    <a:pt x="6300" y="1125"/>
                    <a:pt x="4725" y="3054"/>
                  </a:cubicBezTo>
                  <a:cubicBezTo>
                    <a:pt x="3150" y="5015"/>
                    <a:pt x="2411" y="10094"/>
                    <a:pt x="2057" y="12311"/>
                  </a:cubicBezTo>
                  <a:cubicBezTo>
                    <a:pt x="1672" y="14529"/>
                    <a:pt x="0" y="22983"/>
                    <a:pt x="932" y="23980"/>
                  </a:cubicBezTo>
                  <a:cubicBezTo>
                    <a:pt x="1865" y="25009"/>
                    <a:pt x="11765" y="28448"/>
                    <a:pt x="13726" y="28994"/>
                  </a:cubicBezTo>
                  <a:cubicBezTo>
                    <a:pt x="15551" y="29512"/>
                    <a:pt x="17722" y="30288"/>
                    <a:pt x="19039" y="30288"/>
                  </a:cubicBezTo>
                  <a:cubicBezTo>
                    <a:pt x="19114" y="30288"/>
                    <a:pt x="19186" y="30285"/>
                    <a:pt x="19255" y="30280"/>
                  </a:cubicBezTo>
                  <a:cubicBezTo>
                    <a:pt x="20573" y="30184"/>
                    <a:pt x="21858" y="29284"/>
                    <a:pt x="21858" y="29284"/>
                  </a:cubicBezTo>
                  <a:cubicBezTo>
                    <a:pt x="21858" y="29284"/>
                    <a:pt x="24076" y="30280"/>
                    <a:pt x="24655" y="30280"/>
                  </a:cubicBezTo>
                  <a:cubicBezTo>
                    <a:pt x="25201" y="30280"/>
                    <a:pt x="25941" y="29284"/>
                    <a:pt x="25298" y="28255"/>
                  </a:cubicBezTo>
                  <a:cubicBezTo>
                    <a:pt x="24655" y="27227"/>
                    <a:pt x="22823" y="25748"/>
                    <a:pt x="21826" y="25748"/>
                  </a:cubicBezTo>
                  <a:cubicBezTo>
                    <a:pt x="20798" y="25748"/>
                    <a:pt x="17037" y="26294"/>
                    <a:pt x="17037" y="26294"/>
                  </a:cubicBezTo>
                  <a:cubicBezTo>
                    <a:pt x="17037" y="26294"/>
                    <a:pt x="10640" y="23080"/>
                    <a:pt x="8808" y="21762"/>
                  </a:cubicBezTo>
                  <a:cubicBezTo>
                    <a:pt x="6943" y="20476"/>
                    <a:pt x="5561" y="18998"/>
                    <a:pt x="5561" y="18998"/>
                  </a:cubicBezTo>
                  <a:lnTo>
                    <a:pt x="9354" y="7136"/>
                  </a:lnTo>
                  <a:lnTo>
                    <a:pt x="94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366;p64"/>
            <p:cNvSpPr/>
            <p:nvPr/>
          </p:nvSpPr>
          <p:spPr>
            <a:xfrm>
              <a:off x="3150200" y="1550200"/>
              <a:ext cx="635700" cy="770900"/>
            </a:xfrm>
            <a:custGeom>
              <a:avLst/>
              <a:gdLst/>
              <a:ahLst/>
              <a:cxnLst/>
              <a:rect l="l" t="t" r="r" b="b"/>
              <a:pathLst>
                <a:path w="25428" h="30836" extrusionOk="0">
                  <a:moveTo>
                    <a:pt x="9049" y="1"/>
                  </a:moveTo>
                  <a:cubicBezTo>
                    <a:pt x="9023" y="1"/>
                    <a:pt x="8997" y="3"/>
                    <a:pt x="8969" y="9"/>
                  </a:cubicBezTo>
                  <a:cubicBezTo>
                    <a:pt x="8969" y="9"/>
                    <a:pt x="8166" y="298"/>
                    <a:pt x="7169" y="845"/>
                  </a:cubicBezTo>
                  <a:cubicBezTo>
                    <a:pt x="6173" y="1359"/>
                    <a:pt x="4951" y="2131"/>
                    <a:pt x="4148" y="3159"/>
                  </a:cubicBezTo>
                  <a:cubicBezTo>
                    <a:pt x="3280" y="4188"/>
                    <a:pt x="2733" y="5988"/>
                    <a:pt x="2283" y="7788"/>
                  </a:cubicBezTo>
                  <a:cubicBezTo>
                    <a:pt x="1865" y="9588"/>
                    <a:pt x="1576" y="11420"/>
                    <a:pt x="1383" y="12545"/>
                  </a:cubicBezTo>
                  <a:cubicBezTo>
                    <a:pt x="1255" y="13413"/>
                    <a:pt x="901" y="15245"/>
                    <a:pt x="580" y="17238"/>
                  </a:cubicBezTo>
                  <a:cubicBezTo>
                    <a:pt x="290" y="19199"/>
                    <a:pt x="1" y="21289"/>
                    <a:pt x="1" y="22735"/>
                  </a:cubicBezTo>
                  <a:cubicBezTo>
                    <a:pt x="1" y="23121"/>
                    <a:pt x="33" y="23474"/>
                    <a:pt x="65" y="23732"/>
                  </a:cubicBezTo>
                  <a:cubicBezTo>
                    <a:pt x="130" y="24021"/>
                    <a:pt x="194" y="24246"/>
                    <a:pt x="355" y="24439"/>
                  </a:cubicBezTo>
                  <a:cubicBezTo>
                    <a:pt x="515" y="24632"/>
                    <a:pt x="772" y="24792"/>
                    <a:pt x="1158" y="24985"/>
                  </a:cubicBezTo>
                  <a:cubicBezTo>
                    <a:pt x="2444" y="25660"/>
                    <a:pt x="5048" y="26657"/>
                    <a:pt x="7523" y="27589"/>
                  </a:cubicBezTo>
                  <a:cubicBezTo>
                    <a:pt x="10030" y="28489"/>
                    <a:pt x="12377" y="29260"/>
                    <a:pt x="13244" y="29518"/>
                  </a:cubicBezTo>
                  <a:cubicBezTo>
                    <a:pt x="14177" y="29775"/>
                    <a:pt x="15173" y="30096"/>
                    <a:pt x="16137" y="30353"/>
                  </a:cubicBezTo>
                  <a:cubicBezTo>
                    <a:pt x="17070" y="30643"/>
                    <a:pt x="17970" y="30836"/>
                    <a:pt x="18677" y="30836"/>
                  </a:cubicBezTo>
                  <a:lnTo>
                    <a:pt x="18902" y="30836"/>
                  </a:lnTo>
                  <a:cubicBezTo>
                    <a:pt x="19609" y="30771"/>
                    <a:pt x="20284" y="30514"/>
                    <a:pt x="20798" y="30257"/>
                  </a:cubicBezTo>
                  <a:cubicBezTo>
                    <a:pt x="21113" y="30089"/>
                    <a:pt x="21373" y="29935"/>
                    <a:pt x="21516" y="29839"/>
                  </a:cubicBezTo>
                  <a:lnTo>
                    <a:pt x="21516" y="29839"/>
                  </a:lnTo>
                  <a:cubicBezTo>
                    <a:pt x="21718" y="29931"/>
                    <a:pt x="22119" y="30110"/>
                    <a:pt x="22566" y="30289"/>
                  </a:cubicBezTo>
                  <a:cubicBezTo>
                    <a:pt x="22856" y="30418"/>
                    <a:pt x="23209" y="30546"/>
                    <a:pt x="23499" y="30643"/>
                  </a:cubicBezTo>
                  <a:cubicBezTo>
                    <a:pt x="23788" y="30739"/>
                    <a:pt x="24045" y="30803"/>
                    <a:pt x="24270" y="30836"/>
                  </a:cubicBezTo>
                  <a:cubicBezTo>
                    <a:pt x="24559" y="30803"/>
                    <a:pt x="24849" y="30643"/>
                    <a:pt x="25074" y="30386"/>
                  </a:cubicBezTo>
                  <a:cubicBezTo>
                    <a:pt x="25266" y="30096"/>
                    <a:pt x="25427" y="29743"/>
                    <a:pt x="25427" y="29357"/>
                  </a:cubicBezTo>
                  <a:cubicBezTo>
                    <a:pt x="25427" y="29035"/>
                    <a:pt x="25331" y="28682"/>
                    <a:pt x="25138" y="28360"/>
                  </a:cubicBezTo>
                  <a:cubicBezTo>
                    <a:pt x="24784" y="27814"/>
                    <a:pt x="24141" y="27171"/>
                    <a:pt x="23466" y="26657"/>
                  </a:cubicBezTo>
                  <a:cubicBezTo>
                    <a:pt x="23113" y="26400"/>
                    <a:pt x="22759" y="26175"/>
                    <a:pt x="22438" y="26014"/>
                  </a:cubicBezTo>
                  <a:cubicBezTo>
                    <a:pt x="22084" y="25853"/>
                    <a:pt x="21763" y="25725"/>
                    <a:pt x="21441" y="25725"/>
                  </a:cubicBezTo>
                  <a:cubicBezTo>
                    <a:pt x="20895" y="25725"/>
                    <a:pt x="19705" y="25885"/>
                    <a:pt x="18613" y="26014"/>
                  </a:cubicBezTo>
                  <a:cubicBezTo>
                    <a:pt x="17730" y="26148"/>
                    <a:pt x="16937" y="26259"/>
                    <a:pt x="16695" y="26293"/>
                  </a:cubicBezTo>
                  <a:lnTo>
                    <a:pt x="16695" y="26293"/>
                  </a:lnTo>
                  <a:cubicBezTo>
                    <a:pt x="16548" y="26219"/>
                    <a:pt x="16217" y="26054"/>
                    <a:pt x="15752" y="25821"/>
                  </a:cubicBezTo>
                  <a:cubicBezTo>
                    <a:pt x="14820" y="25307"/>
                    <a:pt x="13373" y="24567"/>
                    <a:pt x="11959" y="23796"/>
                  </a:cubicBezTo>
                  <a:cubicBezTo>
                    <a:pt x="10576" y="23057"/>
                    <a:pt x="9259" y="22285"/>
                    <a:pt x="8584" y="21803"/>
                  </a:cubicBezTo>
                  <a:cubicBezTo>
                    <a:pt x="7651" y="21160"/>
                    <a:pt x="6848" y="20485"/>
                    <a:pt x="6269" y="19971"/>
                  </a:cubicBezTo>
                  <a:cubicBezTo>
                    <a:pt x="6012" y="19714"/>
                    <a:pt x="5755" y="19489"/>
                    <a:pt x="5626" y="19328"/>
                  </a:cubicBezTo>
                  <a:cubicBezTo>
                    <a:pt x="5564" y="19266"/>
                    <a:pt x="5516" y="19217"/>
                    <a:pt x="5480" y="19182"/>
                  </a:cubicBezTo>
                  <a:lnTo>
                    <a:pt x="5480" y="19182"/>
                  </a:lnTo>
                  <a:lnTo>
                    <a:pt x="9226" y="7499"/>
                  </a:lnTo>
                  <a:cubicBezTo>
                    <a:pt x="9259" y="7338"/>
                    <a:pt x="9194" y="7177"/>
                    <a:pt x="9066" y="7145"/>
                  </a:cubicBezTo>
                  <a:cubicBezTo>
                    <a:pt x="9038" y="7140"/>
                    <a:pt x="9011" y="7137"/>
                    <a:pt x="8986" y="7137"/>
                  </a:cubicBezTo>
                  <a:cubicBezTo>
                    <a:pt x="8863" y="7137"/>
                    <a:pt x="8765" y="7199"/>
                    <a:pt x="8712" y="7306"/>
                  </a:cubicBezTo>
                  <a:lnTo>
                    <a:pt x="4919" y="19167"/>
                  </a:lnTo>
                  <a:cubicBezTo>
                    <a:pt x="4887" y="19264"/>
                    <a:pt x="4919" y="19360"/>
                    <a:pt x="4983" y="19424"/>
                  </a:cubicBezTo>
                  <a:cubicBezTo>
                    <a:pt x="4983" y="19456"/>
                    <a:pt x="6398" y="20935"/>
                    <a:pt x="8262" y="22253"/>
                  </a:cubicBezTo>
                  <a:cubicBezTo>
                    <a:pt x="9226" y="22928"/>
                    <a:pt x="11284" y="24053"/>
                    <a:pt x="13116" y="25017"/>
                  </a:cubicBezTo>
                  <a:cubicBezTo>
                    <a:pt x="14948" y="26014"/>
                    <a:pt x="16523" y="26817"/>
                    <a:pt x="16523" y="26817"/>
                  </a:cubicBezTo>
                  <a:cubicBezTo>
                    <a:pt x="16587" y="26850"/>
                    <a:pt x="16652" y="26850"/>
                    <a:pt x="16684" y="26850"/>
                  </a:cubicBezTo>
                  <a:cubicBezTo>
                    <a:pt x="16716" y="26850"/>
                    <a:pt x="17648" y="26689"/>
                    <a:pt x="18709" y="26560"/>
                  </a:cubicBezTo>
                  <a:cubicBezTo>
                    <a:pt x="19770" y="26400"/>
                    <a:pt x="20959" y="26271"/>
                    <a:pt x="21441" y="26271"/>
                  </a:cubicBezTo>
                  <a:cubicBezTo>
                    <a:pt x="21634" y="26271"/>
                    <a:pt x="21891" y="26335"/>
                    <a:pt x="22181" y="26496"/>
                  </a:cubicBezTo>
                  <a:cubicBezTo>
                    <a:pt x="23113" y="26914"/>
                    <a:pt x="24238" y="27943"/>
                    <a:pt x="24688" y="28650"/>
                  </a:cubicBezTo>
                  <a:cubicBezTo>
                    <a:pt x="24816" y="28907"/>
                    <a:pt x="24881" y="29132"/>
                    <a:pt x="24881" y="29357"/>
                  </a:cubicBezTo>
                  <a:cubicBezTo>
                    <a:pt x="24881" y="29614"/>
                    <a:pt x="24784" y="29871"/>
                    <a:pt x="24656" y="30032"/>
                  </a:cubicBezTo>
                  <a:cubicBezTo>
                    <a:pt x="24495" y="30225"/>
                    <a:pt x="24334" y="30289"/>
                    <a:pt x="24270" y="30289"/>
                  </a:cubicBezTo>
                  <a:cubicBezTo>
                    <a:pt x="24174" y="30289"/>
                    <a:pt x="23949" y="30225"/>
                    <a:pt x="23659" y="30128"/>
                  </a:cubicBezTo>
                  <a:cubicBezTo>
                    <a:pt x="23241" y="30000"/>
                    <a:pt x="22727" y="29775"/>
                    <a:pt x="22309" y="29614"/>
                  </a:cubicBezTo>
                  <a:cubicBezTo>
                    <a:pt x="21891" y="29421"/>
                    <a:pt x="21602" y="29293"/>
                    <a:pt x="21602" y="29293"/>
                  </a:cubicBezTo>
                  <a:cubicBezTo>
                    <a:pt x="21562" y="29279"/>
                    <a:pt x="21522" y="29271"/>
                    <a:pt x="21482" y="29271"/>
                  </a:cubicBezTo>
                  <a:cubicBezTo>
                    <a:pt x="21426" y="29271"/>
                    <a:pt x="21369" y="29287"/>
                    <a:pt x="21313" y="29325"/>
                  </a:cubicBezTo>
                  <a:lnTo>
                    <a:pt x="21281" y="29357"/>
                  </a:lnTo>
                  <a:cubicBezTo>
                    <a:pt x="21023" y="29518"/>
                    <a:pt x="19898" y="30225"/>
                    <a:pt x="18870" y="30289"/>
                  </a:cubicBezTo>
                  <a:lnTo>
                    <a:pt x="18677" y="30289"/>
                  </a:lnTo>
                  <a:cubicBezTo>
                    <a:pt x="18066" y="30289"/>
                    <a:pt x="17198" y="30096"/>
                    <a:pt x="16266" y="29839"/>
                  </a:cubicBezTo>
                  <a:cubicBezTo>
                    <a:pt x="15334" y="29582"/>
                    <a:pt x="14337" y="29260"/>
                    <a:pt x="13405" y="29003"/>
                  </a:cubicBezTo>
                  <a:cubicBezTo>
                    <a:pt x="12441" y="28714"/>
                    <a:pt x="9484" y="27718"/>
                    <a:pt x="6655" y="26689"/>
                  </a:cubicBezTo>
                  <a:cubicBezTo>
                    <a:pt x="5241" y="26142"/>
                    <a:pt x="3858" y="25628"/>
                    <a:pt x="2765" y="25146"/>
                  </a:cubicBezTo>
                  <a:cubicBezTo>
                    <a:pt x="2219" y="24921"/>
                    <a:pt x="1769" y="24696"/>
                    <a:pt x="1415" y="24503"/>
                  </a:cubicBezTo>
                  <a:cubicBezTo>
                    <a:pt x="1062" y="24310"/>
                    <a:pt x="805" y="24149"/>
                    <a:pt x="740" y="24085"/>
                  </a:cubicBezTo>
                  <a:cubicBezTo>
                    <a:pt x="708" y="24053"/>
                    <a:pt x="644" y="23892"/>
                    <a:pt x="612" y="23667"/>
                  </a:cubicBezTo>
                  <a:cubicBezTo>
                    <a:pt x="547" y="23410"/>
                    <a:pt x="547" y="23089"/>
                    <a:pt x="547" y="22735"/>
                  </a:cubicBezTo>
                  <a:cubicBezTo>
                    <a:pt x="547" y="21353"/>
                    <a:pt x="805" y="19264"/>
                    <a:pt x="1126" y="17303"/>
                  </a:cubicBezTo>
                  <a:cubicBezTo>
                    <a:pt x="1415" y="15342"/>
                    <a:pt x="1769" y="13510"/>
                    <a:pt x="1930" y="12642"/>
                  </a:cubicBezTo>
                  <a:cubicBezTo>
                    <a:pt x="2122" y="11517"/>
                    <a:pt x="2380" y="9684"/>
                    <a:pt x="2798" y="7917"/>
                  </a:cubicBezTo>
                  <a:cubicBezTo>
                    <a:pt x="3215" y="6149"/>
                    <a:pt x="3826" y="4381"/>
                    <a:pt x="4565" y="3481"/>
                  </a:cubicBezTo>
                  <a:cubicBezTo>
                    <a:pt x="5305" y="2581"/>
                    <a:pt x="6462" y="1809"/>
                    <a:pt x="7426" y="1295"/>
                  </a:cubicBezTo>
                  <a:cubicBezTo>
                    <a:pt x="7908" y="1038"/>
                    <a:pt x="8326" y="845"/>
                    <a:pt x="8648" y="716"/>
                  </a:cubicBezTo>
                  <a:cubicBezTo>
                    <a:pt x="8809" y="652"/>
                    <a:pt x="8937" y="620"/>
                    <a:pt x="9034" y="588"/>
                  </a:cubicBezTo>
                  <a:cubicBezTo>
                    <a:pt x="9098" y="523"/>
                    <a:pt x="9162" y="523"/>
                    <a:pt x="9162" y="523"/>
                  </a:cubicBezTo>
                  <a:cubicBezTo>
                    <a:pt x="9291" y="459"/>
                    <a:pt x="9355" y="330"/>
                    <a:pt x="9323" y="170"/>
                  </a:cubicBezTo>
                  <a:cubicBezTo>
                    <a:pt x="9270" y="63"/>
                    <a:pt x="9172" y="1"/>
                    <a:pt x="9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367;p64"/>
            <p:cNvSpPr/>
            <p:nvPr/>
          </p:nvSpPr>
          <p:spPr>
            <a:xfrm>
              <a:off x="3475675" y="2192500"/>
              <a:ext cx="313425" cy="121550"/>
            </a:xfrm>
            <a:custGeom>
              <a:avLst/>
              <a:gdLst/>
              <a:ahLst/>
              <a:cxnLst/>
              <a:rect l="l" t="t" r="r" b="b"/>
              <a:pathLst>
                <a:path w="12537" h="4862" extrusionOk="0">
                  <a:moveTo>
                    <a:pt x="1929" y="0"/>
                  </a:moveTo>
                  <a:cubicBezTo>
                    <a:pt x="1254" y="515"/>
                    <a:pt x="450" y="1286"/>
                    <a:pt x="225" y="2186"/>
                  </a:cubicBezTo>
                  <a:cubicBezTo>
                    <a:pt x="65" y="2668"/>
                    <a:pt x="33" y="3118"/>
                    <a:pt x="0" y="3472"/>
                  </a:cubicBezTo>
                  <a:cubicBezTo>
                    <a:pt x="129" y="3504"/>
                    <a:pt x="225" y="3536"/>
                    <a:pt x="322" y="3568"/>
                  </a:cubicBezTo>
                  <a:cubicBezTo>
                    <a:pt x="2147" y="4086"/>
                    <a:pt x="4318" y="4862"/>
                    <a:pt x="5635" y="4862"/>
                  </a:cubicBezTo>
                  <a:cubicBezTo>
                    <a:pt x="5710" y="4862"/>
                    <a:pt x="5782" y="4859"/>
                    <a:pt x="5851" y="4854"/>
                  </a:cubicBezTo>
                  <a:cubicBezTo>
                    <a:pt x="7169" y="4758"/>
                    <a:pt x="8454" y="3858"/>
                    <a:pt x="8454" y="3858"/>
                  </a:cubicBezTo>
                  <a:cubicBezTo>
                    <a:pt x="8454" y="3858"/>
                    <a:pt x="10672" y="4854"/>
                    <a:pt x="11251" y="4854"/>
                  </a:cubicBezTo>
                  <a:cubicBezTo>
                    <a:pt x="11797" y="4854"/>
                    <a:pt x="12537" y="3858"/>
                    <a:pt x="11894" y="2829"/>
                  </a:cubicBezTo>
                  <a:cubicBezTo>
                    <a:pt x="11251" y="1801"/>
                    <a:pt x="9419" y="322"/>
                    <a:pt x="8422" y="322"/>
                  </a:cubicBezTo>
                  <a:cubicBezTo>
                    <a:pt x="7394" y="322"/>
                    <a:pt x="3633" y="868"/>
                    <a:pt x="3633" y="868"/>
                  </a:cubicBezTo>
                  <a:cubicBezTo>
                    <a:pt x="3633" y="868"/>
                    <a:pt x="2926" y="515"/>
                    <a:pt x="19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368;p64"/>
            <p:cNvSpPr/>
            <p:nvPr/>
          </p:nvSpPr>
          <p:spPr>
            <a:xfrm>
              <a:off x="3469250" y="2185675"/>
              <a:ext cx="316650" cy="135425"/>
            </a:xfrm>
            <a:custGeom>
              <a:avLst/>
              <a:gdLst/>
              <a:ahLst/>
              <a:cxnLst/>
              <a:rect l="l" t="t" r="r" b="b"/>
              <a:pathLst>
                <a:path w="12666" h="5417" extrusionOk="0">
                  <a:moveTo>
                    <a:pt x="2228" y="589"/>
                  </a:moveTo>
                  <a:lnTo>
                    <a:pt x="2228" y="589"/>
                  </a:lnTo>
                  <a:cubicBezTo>
                    <a:pt x="3160" y="1084"/>
                    <a:pt x="3761" y="1398"/>
                    <a:pt x="3761" y="1398"/>
                  </a:cubicBezTo>
                  <a:cubicBezTo>
                    <a:pt x="3825" y="1431"/>
                    <a:pt x="3890" y="1431"/>
                    <a:pt x="3922" y="1431"/>
                  </a:cubicBezTo>
                  <a:cubicBezTo>
                    <a:pt x="3954" y="1431"/>
                    <a:pt x="4886" y="1270"/>
                    <a:pt x="5947" y="1141"/>
                  </a:cubicBezTo>
                  <a:cubicBezTo>
                    <a:pt x="7008" y="981"/>
                    <a:pt x="8197" y="852"/>
                    <a:pt x="8679" y="852"/>
                  </a:cubicBezTo>
                  <a:cubicBezTo>
                    <a:pt x="8872" y="852"/>
                    <a:pt x="9129" y="916"/>
                    <a:pt x="9419" y="1077"/>
                  </a:cubicBezTo>
                  <a:cubicBezTo>
                    <a:pt x="10351" y="1495"/>
                    <a:pt x="11476" y="2524"/>
                    <a:pt x="11926" y="3231"/>
                  </a:cubicBezTo>
                  <a:cubicBezTo>
                    <a:pt x="12054" y="3488"/>
                    <a:pt x="12119" y="3713"/>
                    <a:pt x="12119" y="3938"/>
                  </a:cubicBezTo>
                  <a:cubicBezTo>
                    <a:pt x="12119" y="4195"/>
                    <a:pt x="12022" y="4452"/>
                    <a:pt x="11894" y="4613"/>
                  </a:cubicBezTo>
                  <a:cubicBezTo>
                    <a:pt x="11733" y="4806"/>
                    <a:pt x="11572" y="4870"/>
                    <a:pt x="11508" y="4870"/>
                  </a:cubicBezTo>
                  <a:cubicBezTo>
                    <a:pt x="11412" y="4870"/>
                    <a:pt x="11187" y="4806"/>
                    <a:pt x="10897" y="4709"/>
                  </a:cubicBezTo>
                  <a:cubicBezTo>
                    <a:pt x="10479" y="4581"/>
                    <a:pt x="9965" y="4356"/>
                    <a:pt x="9547" y="4195"/>
                  </a:cubicBezTo>
                  <a:cubicBezTo>
                    <a:pt x="9129" y="4002"/>
                    <a:pt x="8840" y="3874"/>
                    <a:pt x="8840" y="3874"/>
                  </a:cubicBezTo>
                  <a:cubicBezTo>
                    <a:pt x="8800" y="3860"/>
                    <a:pt x="8760" y="3852"/>
                    <a:pt x="8720" y="3852"/>
                  </a:cubicBezTo>
                  <a:cubicBezTo>
                    <a:pt x="8664" y="3852"/>
                    <a:pt x="8607" y="3868"/>
                    <a:pt x="8551" y="3906"/>
                  </a:cubicBezTo>
                  <a:lnTo>
                    <a:pt x="8519" y="3938"/>
                  </a:lnTo>
                  <a:cubicBezTo>
                    <a:pt x="8261" y="4099"/>
                    <a:pt x="7136" y="4806"/>
                    <a:pt x="6108" y="4870"/>
                  </a:cubicBezTo>
                  <a:lnTo>
                    <a:pt x="5915" y="4870"/>
                  </a:lnTo>
                  <a:cubicBezTo>
                    <a:pt x="5304" y="4870"/>
                    <a:pt x="4436" y="4677"/>
                    <a:pt x="3504" y="4420"/>
                  </a:cubicBezTo>
                  <a:cubicBezTo>
                    <a:pt x="2572" y="4163"/>
                    <a:pt x="1575" y="3841"/>
                    <a:pt x="643" y="3584"/>
                  </a:cubicBezTo>
                  <a:cubicBezTo>
                    <a:pt x="612" y="3574"/>
                    <a:pt x="582" y="3564"/>
                    <a:pt x="551" y="3554"/>
                  </a:cubicBezTo>
                  <a:lnTo>
                    <a:pt x="551" y="3554"/>
                  </a:lnTo>
                  <a:cubicBezTo>
                    <a:pt x="563" y="3264"/>
                    <a:pt x="609" y="2915"/>
                    <a:pt x="740" y="2524"/>
                  </a:cubicBezTo>
                  <a:cubicBezTo>
                    <a:pt x="921" y="1769"/>
                    <a:pt x="1612" y="1071"/>
                    <a:pt x="2228" y="589"/>
                  </a:cubicBezTo>
                  <a:close/>
                  <a:moveTo>
                    <a:pt x="2158" y="0"/>
                  </a:moveTo>
                  <a:cubicBezTo>
                    <a:pt x="2106" y="0"/>
                    <a:pt x="2058" y="16"/>
                    <a:pt x="2025" y="48"/>
                  </a:cubicBezTo>
                  <a:cubicBezTo>
                    <a:pt x="1318" y="595"/>
                    <a:pt x="482" y="1366"/>
                    <a:pt x="225" y="2363"/>
                  </a:cubicBezTo>
                  <a:cubicBezTo>
                    <a:pt x="65" y="2909"/>
                    <a:pt x="0" y="3359"/>
                    <a:pt x="0" y="3745"/>
                  </a:cubicBezTo>
                  <a:cubicBezTo>
                    <a:pt x="0" y="3874"/>
                    <a:pt x="65" y="3970"/>
                    <a:pt x="193" y="4002"/>
                  </a:cubicBezTo>
                  <a:cubicBezTo>
                    <a:pt x="290" y="4034"/>
                    <a:pt x="418" y="4066"/>
                    <a:pt x="482" y="4099"/>
                  </a:cubicBezTo>
                  <a:cubicBezTo>
                    <a:pt x="1415" y="4356"/>
                    <a:pt x="2411" y="4677"/>
                    <a:pt x="3375" y="4934"/>
                  </a:cubicBezTo>
                  <a:cubicBezTo>
                    <a:pt x="4308" y="5224"/>
                    <a:pt x="5208" y="5417"/>
                    <a:pt x="5915" y="5417"/>
                  </a:cubicBezTo>
                  <a:lnTo>
                    <a:pt x="6140" y="5417"/>
                  </a:lnTo>
                  <a:cubicBezTo>
                    <a:pt x="6847" y="5352"/>
                    <a:pt x="7522" y="5095"/>
                    <a:pt x="8036" y="4838"/>
                  </a:cubicBezTo>
                  <a:cubicBezTo>
                    <a:pt x="8351" y="4670"/>
                    <a:pt x="8611" y="4516"/>
                    <a:pt x="8754" y="4420"/>
                  </a:cubicBezTo>
                  <a:lnTo>
                    <a:pt x="8754" y="4420"/>
                  </a:lnTo>
                  <a:cubicBezTo>
                    <a:pt x="8956" y="4512"/>
                    <a:pt x="9357" y="4691"/>
                    <a:pt x="9804" y="4870"/>
                  </a:cubicBezTo>
                  <a:cubicBezTo>
                    <a:pt x="10094" y="4999"/>
                    <a:pt x="10447" y="5127"/>
                    <a:pt x="10737" y="5224"/>
                  </a:cubicBezTo>
                  <a:cubicBezTo>
                    <a:pt x="11026" y="5320"/>
                    <a:pt x="11283" y="5384"/>
                    <a:pt x="11508" y="5417"/>
                  </a:cubicBezTo>
                  <a:cubicBezTo>
                    <a:pt x="11797" y="5384"/>
                    <a:pt x="12087" y="5224"/>
                    <a:pt x="12312" y="4967"/>
                  </a:cubicBezTo>
                  <a:cubicBezTo>
                    <a:pt x="12504" y="4677"/>
                    <a:pt x="12665" y="4324"/>
                    <a:pt x="12665" y="3938"/>
                  </a:cubicBezTo>
                  <a:cubicBezTo>
                    <a:pt x="12665" y="3616"/>
                    <a:pt x="12569" y="3263"/>
                    <a:pt x="12376" y="2941"/>
                  </a:cubicBezTo>
                  <a:cubicBezTo>
                    <a:pt x="12022" y="2395"/>
                    <a:pt x="11379" y="1752"/>
                    <a:pt x="10704" y="1238"/>
                  </a:cubicBezTo>
                  <a:cubicBezTo>
                    <a:pt x="10351" y="981"/>
                    <a:pt x="9997" y="756"/>
                    <a:pt x="9676" y="595"/>
                  </a:cubicBezTo>
                  <a:cubicBezTo>
                    <a:pt x="9322" y="434"/>
                    <a:pt x="9001" y="306"/>
                    <a:pt x="8679" y="306"/>
                  </a:cubicBezTo>
                  <a:cubicBezTo>
                    <a:pt x="8133" y="306"/>
                    <a:pt x="6943" y="466"/>
                    <a:pt x="5851" y="595"/>
                  </a:cubicBezTo>
                  <a:cubicBezTo>
                    <a:pt x="4969" y="728"/>
                    <a:pt x="4176" y="840"/>
                    <a:pt x="3933" y="874"/>
                  </a:cubicBezTo>
                  <a:lnTo>
                    <a:pt x="3933" y="874"/>
                  </a:lnTo>
                  <a:cubicBezTo>
                    <a:pt x="3717" y="765"/>
                    <a:pt x="3108" y="458"/>
                    <a:pt x="2315" y="48"/>
                  </a:cubicBezTo>
                  <a:cubicBezTo>
                    <a:pt x="2266" y="16"/>
                    <a:pt x="2210" y="0"/>
                    <a:pt x="2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369;p64"/>
            <p:cNvSpPr/>
            <p:nvPr/>
          </p:nvSpPr>
          <p:spPr>
            <a:xfrm>
              <a:off x="2555550" y="1784050"/>
              <a:ext cx="278875" cy="381950"/>
            </a:xfrm>
            <a:custGeom>
              <a:avLst/>
              <a:gdLst/>
              <a:ahLst/>
              <a:cxnLst/>
              <a:rect l="l" t="t" r="r" b="b"/>
              <a:pathLst>
                <a:path w="11155" h="15278" extrusionOk="0">
                  <a:moveTo>
                    <a:pt x="3555" y="0"/>
                  </a:moveTo>
                  <a:cubicBezTo>
                    <a:pt x="3290" y="0"/>
                    <a:pt x="3034" y="34"/>
                    <a:pt x="2797" y="105"/>
                  </a:cubicBezTo>
                  <a:cubicBezTo>
                    <a:pt x="2507" y="170"/>
                    <a:pt x="354" y="2548"/>
                    <a:pt x="193" y="5249"/>
                  </a:cubicBezTo>
                  <a:cubicBezTo>
                    <a:pt x="0" y="7981"/>
                    <a:pt x="2057" y="12481"/>
                    <a:pt x="2443" y="13220"/>
                  </a:cubicBezTo>
                  <a:cubicBezTo>
                    <a:pt x="2797" y="13960"/>
                    <a:pt x="2347" y="15278"/>
                    <a:pt x="3279" y="15278"/>
                  </a:cubicBezTo>
                  <a:cubicBezTo>
                    <a:pt x="4211" y="15278"/>
                    <a:pt x="7104" y="10970"/>
                    <a:pt x="7104" y="10970"/>
                  </a:cubicBezTo>
                  <a:cubicBezTo>
                    <a:pt x="7104" y="10970"/>
                    <a:pt x="7431" y="10990"/>
                    <a:pt x="7891" y="10990"/>
                  </a:cubicBezTo>
                  <a:cubicBezTo>
                    <a:pt x="8886" y="10990"/>
                    <a:pt x="10505" y="10899"/>
                    <a:pt x="10768" y="10327"/>
                  </a:cubicBezTo>
                  <a:cubicBezTo>
                    <a:pt x="11154" y="9460"/>
                    <a:pt x="8133" y="4799"/>
                    <a:pt x="7490" y="2806"/>
                  </a:cubicBezTo>
                  <a:cubicBezTo>
                    <a:pt x="6942" y="1134"/>
                    <a:pt x="5086" y="0"/>
                    <a:pt x="35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370;p64"/>
            <p:cNvSpPr/>
            <p:nvPr/>
          </p:nvSpPr>
          <p:spPr>
            <a:xfrm>
              <a:off x="2553125" y="1777025"/>
              <a:ext cx="278875" cy="396200"/>
            </a:xfrm>
            <a:custGeom>
              <a:avLst/>
              <a:gdLst/>
              <a:ahLst/>
              <a:cxnLst/>
              <a:rect l="l" t="t" r="r" b="b"/>
              <a:pathLst>
                <a:path w="11155" h="15848" extrusionOk="0">
                  <a:moveTo>
                    <a:pt x="3633" y="547"/>
                  </a:moveTo>
                  <a:cubicBezTo>
                    <a:pt x="4340" y="547"/>
                    <a:pt x="5144" y="804"/>
                    <a:pt x="5819" y="1287"/>
                  </a:cubicBezTo>
                  <a:cubicBezTo>
                    <a:pt x="6526" y="1737"/>
                    <a:pt x="7072" y="2412"/>
                    <a:pt x="7330" y="3183"/>
                  </a:cubicBezTo>
                  <a:cubicBezTo>
                    <a:pt x="7651" y="4147"/>
                    <a:pt x="8487" y="5658"/>
                    <a:pt x="9226" y="7137"/>
                  </a:cubicBezTo>
                  <a:cubicBezTo>
                    <a:pt x="9612" y="7844"/>
                    <a:pt x="9965" y="8551"/>
                    <a:pt x="10223" y="9130"/>
                  </a:cubicBezTo>
                  <a:cubicBezTo>
                    <a:pt x="10351" y="9419"/>
                    <a:pt x="10448" y="9676"/>
                    <a:pt x="10544" y="9901"/>
                  </a:cubicBezTo>
                  <a:cubicBezTo>
                    <a:pt x="10608" y="10126"/>
                    <a:pt x="10640" y="10319"/>
                    <a:pt x="10640" y="10416"/>
                  </a:cubicBezTo>
                  <a:cubicBezTo>
                    <a:pt x="10640" y="10448"/>
                    <a:pt x="10640" y="10480"/>
                    <a:pt x="10608" y="10480"/>
                  </a:cubicBezTo>
                  <a:lnTo>
                    <a:pt x="10634" y="10492"/>
                  </a:lnTo>
                  <a:lnTo>
                    <a:pt x="10634" y="10492"/>
                  </a:lnTo>
                  <a:cubicBezTo>
                    <a:pt x="10596" y="10556"/>
                    <a:pt x="10502" y="10645"/>
                    <a:pt x="10351" y="10705"/>
                  </a:cubicBezTo>
                  <a:cubicBezTo>
                    <a:pt x="10062" y="10833"/>
                    <a:pt x="9644" y="10898"/>
                    <a:pt x="9226" y="10930"/>
                  </a:cubicBezTo>
                  <a:cubicBezTo>
                    <a:pt x="8776" y="10994"/>
                    <a:pt x="8326" y="10994"/>
                    <a:pt x="7973" y="10994"/>
                  </a:cubicBezTo>
                  <a:lnTo>
                    <a:pt x="7233" y="10994"/>
                  </a:lnTo>
                  <a:cubicBezTo>
                    <a:pt x="7137" y="10994"/>
                    <a:pt x="7040" y="11026"/>
                    <a:pt x="6976" y="11091"/>
                  </a:cubicBezTo>
                  <a:cubicBezTo>
                    <a:pt x="6976" y="11091"/>
                    <a:pt x="6815" y="11380"/>
                    <a:pt x="6526" y="11766"/>
                  </a:cubicBezTo>
                  <a:cubicBezTo>
                    <a:pt x="6108" y="12376"/>
                    <a:pt x="5433" y="13276"/>
                    <a:pt x="4790" y="14016"/>
                  </a:cubicBezTo>
                  <a:cubicBezTo>
                    <a:pt x="4469" y="14401"/>
                    <a:pt x="4147" y="14723"/>
                    <a:pt x="3890" y="14980"/>
                  </a:cubicBezTo>
                  <a:cubicBezTo>
                    <a:pt x="3762" y="15076"/>
                    <a:pt x="3633" y="15173"/>
                    <a:pt x="3537" y="15237"/>
                  </a:cubicBezTo>
                  <a:cubicBezTo>
                    <a:pt x="3440" y="15269"/>
                    <a:pt x="3376" y="15302"/>
                    <a:pt x="3376" y="15302"/>
                  </a:cubicBezTo>
                  <a:cubicBezTo>
                    <a:pt x="3279" y="15302"/>
                    <a:pt x="3215" y="15269"/>
                    <a:pt x="3183" y="15269"/>
                  </a:cubicBezTo>
                  <a:cubicBezTo>
                    <a:pt x="3151" y="15237"/>
                    <a:pt x="3119" y="15205"/>
                    <a:pt x="3054" y="15076"/>
                  </a:cubicBezTo>
                  <a:cubicBezTo>
                    <a:pt x="2990" y="14916"/>
                    <a:pt x="2990" y="14659"/>
                    <a:pt x="2958" y="14337"/>
                  </a:cubicBezTo>
                  <a:cubicBezTo>
                    <a:pt x="2958" y="14016"/>
                    <a:pt x="2926" y="13694"/>
                    <a:pt x="2765" y="13373"/>
                  </a:cubicBezTo>
                  <a:cubicBezTo>
                    <a:pt x="2604" y="13019"/>
                    <a:pt x="2026" y="11830"/>
                    <a:pt x="1511" y="10351"/>
                  </a:cubicBezTo>
                  <a:cubicBezTo>
                    <a:pt x="997" y="8905"/>
                    <a:pt x="515" y="7201"/>
                    <a:pt x="515" y="5883"/>
                  </a:cubicBezTo>
                  <a:cubicBezTo>
                    <a:pt x="515" y="5787"/>
                    <a:pt x="547" y="5658"/>
                    <a:pt x="547" y="5562"/>
                  </a:cubicBezTo>
                  <a:cubicBezTo>
                    <a:pt x="644" y="4244"/>
                    <a:pt x="1190" y="3022"/>
                    <a:pt x="1769" y="2122"/>
                  </a:cubicBezTo>
                  <a:cubicBezTo>
                    <a:pt x="2058" y="1640"/>
                    <a:pt x="2347" y="1287"/>
                    <a:pt x="2604" y="997"/>
                  </a:cubicBezTo>
                  <a:cubicBezTo>
                    <a:pt x="2701" y="869"/>
                    <a:pt x="2829" y="772"/>
                    <a:pt x="2894" y="708"/>
                  </a:cubicBezTo>
                  <a:lnTo>
                    <a:pt x="2990" y="644"/>
                  </a:lnTo>
                  <a:cubicBezTo>
                    <a:pt x="3183" y="579"/>
                    <a:pt x="3408" y="547"/>
                    <a:pt x="3633" y="547"/>
                  </a:cubicBezTo>
                  <a:close/>
                  <a:moveTo>
                    <a:pt x="3633" y="1"/>
                  </a:moveTo>
                  <a:cubicBezTo>
                    <a:pt x="3344" y="1"/>
                    <a:pt x="3087" y="33"/>
                    <a:pt x="2829" y="129"/>
                  </a:cubicBezTo>
                  <a:cubicBezTo>
                    <a:pt x="2765" y="129"/>
                    <a:pt x="2701" y="161"/>
                    <a:pt x="2669" y="194"/>
                  </a:cubicBezTo>
                  <a:cubicBezTo>
                    <a:pt x="2508" y="322"/>
                    <a:pt x="2315" y="515"/>
                    <a:pt x="2058" y="836"/>
                  </a:cubicBezTo>
                  <a:cubicBezTo>
                    <a:pt x="1286" y="1737"/>
                    <a:pt x="161" y="3504"/>
                    <a:pt x="1" y="5530"/>
                  </a:cubicBezTo>
                  <a:cubicBezTo>
                    <a:pt x="1" y="5626"/>
                    <a:pt x="1" y="5755"/>
                    <a:pt x="1" y="5883"/>
                  </a:cubicBezTo>
                  <a:cubicBezTo>
                    <a:pt x="1" y="7330"/>
                    <a:pt x="483" y="9065"/>
                    <a:pt x="997" y="10544"/>
                  </a:cubicBezTo>
                  <a:cubicBezTo>
                    <a:pt x="1544" y="12023"/>
                    <a:pt x="2090" y="13244"/>
                    <a:pt x="2283" y="13630"/>
                  </a:cubicBezTo>
                  <a:cubicBezTo>
                    <a:pt x="2444" y="13887"/>
                    <a:pt x="2412" y="14401"/>
                    <a:pt x="2476" y="14851"/>
                  </a:cubicBezTo>
                  <a:cubicBezTo>
                    <a:pt x="2508" y="15076"/>
                    <a:pt x="2540" y="15302"/>
                    <a:pt x="2669" y="15494"/>
                  </a:cubicBezTo>
                  <a:cubicBezTo>
                    <a:pt x="2733" y="15591"/>
                    <a:pt x="2829" y="15687"/>
                    <a:pt x="2958" y="15752"/>
                  </a:cubicBezTo>
                  <a:cubicBezTo>
                    <a:pt x="3087" y="15816"/>
                    <a:pt x="3215" y="15848"/>
                    <a:pt x="3376" y="15848"/>
                  </a:cubicBezTo>
                  <a:cubicBezTo>
                    <a:pt x="3601" y="15816"/>
                    <a:pt x="3762" y="15719"/>
                    <a:pt x="3954" y="15591"/>
                  </a:cubicBezTo>
                  <a:cubicBezTo>
                    <a:pt x="4276" y="15366"/>
                    <a:pt x="4662" y="15012"/>
                    <a:pt x="5047" y="14562"/>
                  </a:cubicBezTo>
                  <a:cubicBezTo>
                    <a:pt x="6011" y="13461"/>
                    <a:pt x="7068" y="11936"/>
                    <a:pt x="7352" y="11520"/>
                  </a:cubicBezTo>
                  <a:lnTo>
                    <a:pt x="7352" y="11520"/>
                  </a:lnTo>
                  <a:cubicBezTo>
                    <a:pt x="7489" y="11530"/>
                    <a:pt x="7709" y="11541"/>
                    <a:pt x="7973" y="11541"/>
                  </a:cubicBezTo>
                  <a:cubicBezTo>
                    <a:pt x="8455" y="11541"/>
                    <a:pt x="9130" y="11508"/>
                    <a:pt x="9740" y="11412"/>
                  </a:cubicBezTo>
                  <a:cubicBezTo>
                    <a:pt x="10030" y="11380"/>
                    <a:pt x="10319" y="11283"/>
                    <a:pt x="10544" y="11187"/>
                  </a:cubicBezTo>
                  <a:cubicBezTo>
                    <a:pt x="10801" y="11091"/>
                    <a:pt x="10994" y="10962"/>
                    <a:pt x="11123" y="10705"/>
                  </a:cubicBezTo>
                  <a:cubicBezTo>
                    <a:pt x="11155" y="10608"/>
                    <a:pt x="11155" y="10512"/>
                    <a:pt x="11155" y="10416"/>
                  </a:cubicBezTo>
                  <a:cubicBezTo>
                    <a:pt x="11155" y="10223"/>
                    <a:pt x="11123" y="9998"/>
                    <a:pt x="11026" y="9741"/>
                  </a:cubicBezTo>
                  <a:cubicBezTo>
                    <a:pt x="10769" y="8873"/>
                    <a:pt x="10094" y="7619"/>
                    <a:pt x="9419" y="6333"/>
                  </a:cubicBezTo>
                  <a:cubicBezTo>
                    <a:pt x="8776" y="5047"/>
                    <a:pt x="8101" y="3794"/>
                    <a:pt x="7844" y="3022"/>
                  </a:cubicBezTo>
                  <a:cubicBezTo>
                    <a:pt x="7522" y="2090"/>
                    <a:pt x="6880" y="1351"/>
                    <a:pt x="6140" y="836"/>
                  </a:cubicBezTo>
                  <a:cubicBezTo>
                    <a:pt x="5369" y="322"/>
                    <a:pt x="4469" y="1"/>
                    <a:pt x="3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371;p64"/>
            <p:cNvSpPr/>
            <p:nvPr/>
          </p:nvSpPr>
          <p:spPr>
            <a:xfrm>
              <a:off x="2599750" y="1732350"/>
              <a:ext cx="225025" cy="346875"/>
            </a:xfrm>
            <a:custGeom>
              <a:avLst/>
              <a:gdLst/>
              <a:ahLst/>
              <a:cxnLst/>
              <a:rect l="l" t="t" r="r" b="b"/>
              <a:pathLst>
                <a:path w="9001" h="13875" extrusionOk="0">
                  <a:moveTo>
                    <a:pt x="1641" y="1"/>
                  </a:moveTo>
                  <a:cubicBezTo>
                    <a:pt x="1306" y="1"/>
                    <a:pt x="1046" y="184"/>
                    <a:pt x="836" y="759"/>
                  </a:cubicBezTo>
                  <a:cubicBezTo>
                    <a:pt x="836" y="759"/>
                    <a:pt x="836" y="3299"/>
                    <a:pt x="482" y="4616"/>
                  </a:cubicBezTo>
                  <a:cubicBezTo>
                    <a:pt x="97" y="5902"/>
                    <a:pt x="0" y="6577"/>
                    <a:pt x="1414" y="8635"/>
                  </a:cubicBezTo>
                  <a:cubicBezTo>
                    <a:pt x="2829" y="10692"/>
                    <a:pt x="6011" y="13874"/>
                    <a:pt x="6011" y="13874"/>
                  </a:cubicBezTo>
                  <a:cubicBezTo>
                    <a:pt x="6011" y="13874"/>
                    <a:pt x="6204" y="11720"/>
                    <a:pt x="6300" y="10499"/>
                  </a:cubicBezTo>
                  <a:cubicBezTo>
                    <a:pt x="6365" y="9277"/>
                    <a:pt x="8261" y="8538"/>
                    <a:pt x="8615" y="7992"/>
                  </a:cubicBezTo>
                  <a:cubicBezTo>
                    <a:pt x="9000" y="7413"/>
                    <a:pt x="6558" y="7027"/>
                    <a:pt x="5625" y="5356"/>
                  </a:cubicBezTo>
                  <a:cubicBezTo>
                    <a:pt x="4693" y="3652"/>
                    <a:pt x="4693" y="759"/>
                    <a:pt x="3375" y="470"/>
                  </a:cubicBezTo>
                  <a:cubicBezTo>
                    <a:pt x="2632" y="307"/>
                    <a:pt x="2073" y="1"/>
                    <a:pt x="16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372;p64"/>
            <p:cNvSpPr/>
            <p:nvPr/>
          </p:nvSpPr>
          <p:spPr>
            <a:xfrm>
              <a:off x="2598925" y="1725600"/>
              <a:ext cx="224250" cy="360350"/>
            </a:xfrm>
            <a:custGeom>
              <a:avLst/>
              <a:gdLst/>
              <a:ahLst/>
              <a:cxnLst/>
              <a:rect l="l" t="t" r="r" b="b"/>
              <a:pathLst>
                <a:path w="8970" h="14414" extrusionOk="0">
                  <a:moveTo>
                    <a:pt x="8455" y="8101"/>
                  </a:moveTo>
                  <a:cubicBezTo>
                    <a:pt x="8452" y="8103"/>
                    <a:pt x="8450" y="8106"/>
                    <a:pt x="8447" y="8109"/>
                  </a:cubicBezTo>
                  <a:lnTo>
                    <a:pt x="8447" y="8109"/>
                  </a:lnTo>
                  <a:lnTo>
                    <a:pt x="8423" y="8101"/>
                  </a:lnTo>
                  <a:close/>
                  <a:moveTo>
                    <a:pt x="1672" y="547"/>
                  </a:moveTo>
                  <a:cubicBezTo>
                    <a:pt x="1833" y="547"/>
                    <a:pt x="2058" y="611"/>
                    <a:pt x="2347" y="708"/>
                  </a:cubicBezTo>
                  <a:cubicBezTo>
                    <a:pt x="2637" y="804"/>
                    <a:pt x="2958" y="933"/>
                    <a:pt x="3344" y="997"/>
                  </a:cubicBezTo>
                  <a:cubicBezTo>
                    <a:pt x="3601" y="1061"/>
                    <a:pt x="3762" y="1222"/>
                    <a:pt x="3955" y="1511"/>
                  </a:cubicBezTo>
                  <a:cubicBezTo>
                    <a:pt x="4212" y="1993"/>
                    <a:pt x="4405" y="2701"/>
                    <a:pt x="4630" y="3472"/>
                  </a:cubicBezTo>
                  <a:cubicBezTo>
                    <a:pt x="4823" y="4244"/>
                    <a:pt x="5048" y="5079"/>
                    <a:pt x="5433" y="5754"/>
                  </a:cubicBezTo>
                  <a:cubicBezTo>
                    <a:pt x="5915" y="6622"/>
                    <a:pt x="6719" y="7137"/>
                    <a:pt x="7362" y="7522"/>
                  </a:cubicBezTo>
                  <a:cubicBezTo>
                    <a:pt x="7716" y="7683"/>
                    <a:pt x="8005" y="7844"/>
                    <a:pt x="8198" y="7972"/>
                  </a:cubicBezTo>
                  <a:cubicBezTo>
                    <a:pt x="8294" y="8037"/>
                    <a:pt x="8390" y="8101"/>
                    <a:pt x="8423" y="8133"/>
                  </a:cubicBezTo>
                  <a:lnTo>
                    <a:pt x="8423" y="8133"/>
                  </a:lnTo>
                  <a:cubicBezTo>
                    <a:pt x="8345" y="8210"/>
                    <a:pt x="8199" y="8348"/>
                    <a:pt x="8005" y="8487"/>
                  </a:cubicBezTo>
                  <a:cubicBezTo>
                    <a:pt x="7651" y="8744"/>
                    <a:pt x="7201" y="9033"/>
                    <a:pt x="6816" y="9387"/>
                  </a:cubicBezTo>
                  <a:cubicBezTo>
                    <a:pt x="6430" y="9740"/>
                    <a:pt x="6108" y="10190"/>
                    <a:pt x="6044" y="10769"/>
                  </a:cubicBezTo>
                  <a:cubicBezTo>
                    <a:pt x="6012" y="11380"/>
                    <a:pt x="5948" y="12215"/>
                    <a:pt x="5883" y="12890"/>
                  </a:cubicBezTo>
                  <a:cubicBezTo>
                    <a:pt x="5861" y="13131"/>
                    <a:pt x="5843" y="13353"/>
                    <a:pt x="5828" y="13542"/>
                  </a:cubicBezTo>
                  <a:lnTo>
                    <a:pt x="5828" y="13542"/>
                  </a:lnTo>
                  <a:cubicBezTo>
                    <a:pt x="5794" y="13509"/>
                    <a:pt x="5759" y="13474"/>
                    <a:pt x="5723" y="13437"/>
                  </a:cubicBezTo>
                  <a:cubicBezTo>
                    <a:pt x="4758" y="12440"/>
                    <a:pt x="2701" y="10255"/>
                    <a:pt x="1672" y="8744"/>
                  </a:cubicBezTo>
                  <a:cubicBezTo>
                    <a:pt x="1222" y="8101"/>
                    <a:pt x="933" y="7619"/>
                    <a:pt x="772" y="7201"/>
                  </a:cubicBezTo>
                  <a:cubicBezTo>
                    <a:pt x="612" y="6783"/>
                    <a:pt x="547" y="6462"/>
                    <a:pt x="547" y="6172"/>
                  </a:cubicBezTo>
                  <a:cubicBezTo>
                    <a:pt x="547" y="5786"/>
                    <a:pt x="612" y="5433"/>
                    <a:pt x="772" y="4951"/>
                  </a:cubicBezTo>
                  <a:cubicBezTo>
                    <a:pt x="965" y="4244"/>
                    <a:pt x="1062" y="3279"/>
                    <a:pt x="1094" y="2476"/>
                  </a:cubicBezTo>
                  <a:cubicBezTo>
                    <a:pt x="1153" y="1742"/>
                    <a:pt x="1158" y="1143"/>
                    <a:pt x="1158" y="1043"/>
                  </a:cubicBezTo>
                  <a:lnTo>
                    <a:pt x="1158" y="1043"/>
                  </a:lnTo>
                  <a:cubicBezTo>
                    <a:pt x="1244" y="834"/>
                    <a:pt x="1330" y="701"/>
                    <a:pt x="1415" y="643"/>
                  </a:cubicBezTo>
                  <a:cubicBezTo>
                    <a:pt x="1480" y="579"/>
                    <a:pt x="1544" y="547"/>
                    <a:pt x="1672" y="547"/>
                  </a:cubicBezTo>
                  <a:close/>
                  <a:moveTo>
                    <a:pt x="1672" y="0"/>
                  </a:moveTo>
                  <a:cubicBezTo>
                    <a:pt x="1447" y="0"/>
                    <a:pt x="1222" y="65"/>
                    <a:pt x="1062" y="225"/>
                  </a:cubicBezTo>
                  <a:cubicBezTo>
                    <a:pt x="869" y="386"/>
                    <a:pt x="740" y="643"/>
                    <a:pt x="644" y="933"/>
                  </a:cubicBezTo>
                  <a:lnTo>
                    <a:pt x="612" y="1029"/>
                  </a:lnTo>
                  <a:cubicBezTo>
                    <a:pt x="612" y="1029"/>
                    <a:pt x="612" y="1190"/>
                    <a:pt x="612" y="1447"/>
                  </a:cubicBezTo>
                  <a:cubicBezTo>
                    <a:pt x="580" y="2186"/>
                    <a:pt x="515" y="3858"/>
                    <a:pt x="258" y="4790"/>
                  </a:cubicBezTo>
                  <a:cubicBezTo>
                    <a:pt x="97" y="5272"/>
                    <a:pt x="1" y="5722"/>
                    <a:pt x="1" y="6172"/>
                  </a:cubicBezTo>
                  <a:cubicBezTo>
                    <a:pt x="1" y="6558"/>
                    <a:pt x="65" y="6944"/>
                    <a:pt x="290" y="7426"/>
                  </a:cubicBezTo>
                  <a:cubicBezTo>
                    <a:pt x="483" y="7876"/>
                    <a:pt x="772" y="8390"/>
                    <a:pt x="1222" y="9065"/>
                  </a:cubicBezTo>
                  <a:cubicBezTo>
                    <a:pt x="1930" y="10094"/>
                    <a:pt x="3087" y="11412"/>
                    <a:pt x="4083" y="12473"/>
                  </a:cubicBezTo>
                  <a:cubicBezTo>
                    <a:pt x="5048" y="13533"/>
                    <a:pt x="5851" y="14337"/>
                    <a:pt x="5851" y="14337"/>
                  </a:cubicBezTo>
                  <a:cubicBezTo>
                    <a:pt x="5898" y="14384"/>
                    <a:pt x="5980" y="14414"/>
                    <a:pt x="6058" y="14414"/>
                  </a:cubicBezTo>
                  <a:cubicBezTo>
                    <a:pt x="6087" y="14414"/>
                    <a:pt x="6115" y="14410"/>
                    <a:pt x="6141" y="14401"/>
                  </a:cubicBezTo>
                  <a:cubicBezTo>
                    <a:pt x="6237" y="14369"/>
                    <a:pt x="6301" y="14273"/>
                    <a:pt x="6301" y="14176"/>
                  </a:cubicBezTo>
                  <a:cubicBezTo>
                    <a:pt x="6301" y="14176"/>
                    <a:pt x="6494" y="12023"/>
                    <a:pt x="6591" y="10801"/>
                  </a:cubicBezTo>
                  <a:cubicBezTo>
                    <a:pt x="6591" y="10576"/>
                    <a:pt x="6719" y="10351"/>
                    <a:pt x="6880" y="10126"/>
                  </a:cubicBezTo>
                  <a:cubicBezTo>
                    <a:pt x="7137" y="9772"/>
                    <a:pt x="7555" y="9451"/>
                    <a:pt x="7941" y="9194"/>
                  </a:cubicBezTo>
                  <a:cubicBezTo>
                    <a:pt x="8133" y="9065"/>
                    <a:pt x="8326" y="8937"/>
                    <a:pt x="8487" y="8808"/>
                  </a:cubicBezTo>
                  <a:cubicBezTo>
                    <a:pt x="8648" y="8679"/>
                    <a:pt x="8776" y="8551"/>
                    <a:pt x="8873" y="8390"/>
                  </a:cubicBezTo>
                  <a:cubicBezTo>
                    <a:pt x="8937" y="8326"/>
                    <a:pt x="8969" y="8229"/>
                    <a:pt x="8969" y="8133"/>
                  </a:cubicBezTo>
                  <a:cubicBezTo>
                    <a:pt x="8969" y="7972"/>
                    <a:pt x="8873" y="7844"/>
                    <a:pt x="8808" y="7747"/>
                  </a:cubicBezTo>
                  <a:cubicBezTo>
                    <a:pt x="8648" y="7587"/>
                    <a:pt x="8455" y="7490"/>
                    <a:pt x="8198" y="7362"/>
                  </a:cubicBezTo>
                  <a:cubicBezTo>
                    <a:pt x="7491" y="6944"/>
                    <a:pt x="6398" y="6429"/>
                    <a:pt x="5883" y="5497"/>
                  </a:cubicBezTo>
                  <a:cubicBezTo>
                    <a:pt x="5465" y="4694"/>
                    <a:pt x="5208" y="3569"/>
                    <a:pt x="4951" y="2572"/>
                  </a:cubicBezTo>
                  <a:cubicBezTo>
                    <a:pt x="4790" y="2090"/>
                    <a:pt x="4630" y="1640"/>
                    <a:pt x="4405" y="1254"/>
                  </a:cubicBezTo>
                  <a:cubicBezTo>
                    <a:pt x="4212" y="868"/>
                    <a:pt x="3890" y="579"/>
                    <a:pt x="3473" y="483"/>
                  </a:cubicBezTo>
                  <a:cubicBezTo>
                    <a:pt x="3119" y="418"/>
                    <a:pt x="2797" y="290"/>
                    <a:pt x="2508" y="193"/>
                  </a:cubicBezTo>
                  <a:cubicBezTo>
                    <a:pt x="2219" y="97"/>
                    <a:pt x="1962" y="0"/>
                    <a:pt x="1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373;p64"/>
            <p:cNvSpPr/>
            <p:nvPr/>
          </p:nvSpPr>
          <p:spPr>
            <a:xfrm>
              <a:off x="2517775" y="1419200"/>
              <a:ext cx="483000" cy="427600"/>
            </a:xfrm>
            <a:custGeom>
              <a:avLst/>
              <a:gdLst/>
              <a:ahLst/>
              <a:cxnLst/>
              <a:rect l="l" t="t" r="r" b="b"/>
              <a:pathLst>
                <a:path w="19320" h="17104" extrusionOk="0">
                  <a:moveTo>
                    <a:pt x="10020" y="1"/>
                  </a:moveTo>
                  <a:cubicBezTo>
                    <a:pt x="9505" y="1"/>
                    <a:pt x="8981" y="24"/>
                    <a:pt x="8454" y="74"/>
                  </a:cubicBezTo>
                  <a:cubicBezTo>
                    <a:pt x="3279" y="524"/>
                    <a:pt x="933" y="3899"/>
                    <a:pt x="483" y="7274"/>
                  </a:cubicBezTo>
                  <a:cubicBezTo>
                    <a:pt x="0" y="10649"/>
                    <a:pt x="3568" y="13928"/>
                    <a:pt x="3954" y="14507"/>
                  </a:cubicBezTo>
                  <a:cubicBezTo>
                    <a:pt x="4308" y="15053"/>
                    <a:pt x="3858" y="15632"/>
                    <a:pt x="4983" y="16017"/>
                  </a:cubicBezTo>
                  <a:cubicBezTo>
                    <a:pt x="5358" y="16135"/>
                    <a:pt x="5743" y="16175"/>
                    <a:pt x="6091" y="16175"/>
                  </a:cubicBezTo>
                  <a:cubicBezTo>
                    <a:pt x="6786" y="16175"/>
                    <a:pt x="7329" y="16017"/>
                    <a:pt x="7329" y="16017"/>
                  </a:cubicBezTo>
                  <a:cubicBezTo>
                    <a:pt x="7329" y="16017"/>
                    <a:pt x="8062" y="17104"/>
                    <a:pt x="9326" y="17104"/>
                  </a:cubicBezTo>
                  <a:cubicBezTo>
                    <a:pt x="9488" y="17104"/>
                    <a:pt x="9658" y="17086"/>
                    <a:pt x="9837" y="17046"/>
                  </a:cubicBezTo>
                  <a:cubicBezTo>
                    <a:pt x="11444" y="16660"/>
                    <a:pt x="10962" y="13478"/>
                    <a:pt x="11637" y="13092"/>
                  </a:cubicBezTo>
                  <a:cubicBezTo>
                    <a:pt x="12279" y="12706"/>
                    <a:pt x="12762" y="11517"/>
                    <a:pt x="14722" y="10392"/>
                  </a:cubicBezTo>
                  <a:cubicBezTo>
                    <a:pt x="16683" y="9267"/>
                    <a:pt x="16683" y="7563"/>
                    <a:pt x="16683" y="7563"/>
                  </a:cubicBezTo>
                  <a:cubicBezTo>
                    <a:pt x="16683" y="7563"/>
                    <a:pt x="19319" y="6824"/>
                    <a:pt x="18837" y="4188"/>
                  </a:cubicBezTo>
                  <a:cubicBezTo>
                    <a:pt x="18433" y="1822"/>
                    <a:pt x="14534" y="1"/>
                    <a:pt x="100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374;p64"/>
            <p:cNvSpPr/>
            <p:nvPr/>
          </p:nvSpPr>
          <p:spPr>
            <a:xfrm>
              <a:off x="2521800" y="1412200"/>
              <a:ext cx="474950" cy="441200"/>
            </a:xfrm>
            <a:custGeom>
              <a:avLst/>
              <a:gdLst/>
              <a:ahLst/>
              <a:cxnLst/>
              <a:rect l="l" t="t" r="r" b="b"/>
              <a:pathLst>
                <a:path w="18998" h="17648" extrusionOk="0">
                  <a:moveTo>
                    <a:pt x="9804" y="547"/>
                  </a:moveTo>
                  <a:cubicBezTo>
                    <a:pt x="12054" y="547"/>
                    <a:pt x="14111" y="997"/>
                    <a:pt x="15687" y="1736"/>
                  </a:cubicBezTo>
                  <a:cubicBezTo>
                    <a:pt x="16458" y="2090"/>
                    <a:pt x="17101" y="2540"/>
                    <a:pt x="17583" y="2990"/>
                  </a:cubicBezTo>
                  <a:cubicBezTo>
                    <a:pt x="18033" y="3472"/>
                    <a:pt x="18322" y="3986"/>
                    <a:pt x="18419" y="4500"/>
                  </a:cubicBezTo>
                  <a:cubicBezTo>
                    <a:pt x="18451" y="4725"/>
                    <a:pt x="18483" y="4918"/>
                    <a:pt x="18483" y="5079"/>
                  </a:cubicBezTo>
                  <a:cubicBezTo>
                    <a:pt x="18483" y="6043"/>
                    <a:pt x="17969" y="6654"/>
                    <a:pt x="17487" y="7040"/>
                  </a:cubicBezTo>
                  <a:cubicBezTo>
                    <a:pt x="17229" y="7233"/>
                    <a:pt x="16972" y="7393"/>
                    <a:pt x="16779" y="7458"/>
                  </a:cubicBezTo>
                  <a:cubicBezTo>
                    <a:pt x="16683" y="7522"/>
                    <a:pt x="16587" y="7554"/>
                    <a:pt x="16522" y="7554"/>
                  </a:cubicBezTo>
                  <a:lnTo>
                    <a:pt x="16458" y="7586"/>
                  </a:lnTo>
                  <a:cubicBezTo>
                    <a:pt x="16329" y="7618"/>
                    <a:pt x="16265" y="7715"/>
                    <a:pt x="16265" y="7843"/>
                  </a:cubicBezTo>
                  <a:cubicBezTo>
                    <a:pt x="16265" y="7908"/>
                    <a:pt x="16233" y="8326"/>
                    <a:pt x="16008" y="8808"/>
                  </a:cubicBezTo>
                  <a:cubicBezTo>
                    <a:pt x="15751" y="9322"/>
                    <a:pt x="15301" y="9933"/>
                    <a:pt x="14433" y="10415"/>
                  </a:cubicBezTo>
                  <a:cubicBezTo>
                    <a:pt x="13404" y="10994"/>
                    <a:pt x="12794" y="11604"/>
                    <a:pt x="12311" y="12119"/>
                  </a:cubicBezTo>
                  <a:cubicBezTo>
                    <a:pt x="11861" y="12633"/>
                    <a:pt x="11572" y="13019"/>
                    <a:pt x="11347" y="13147"/>
                  </a:cubicBezTo>
                  <a:cubicBezTo>
                    <a:pt x="11186" y="13244"/>
                    <a:pt x="11090" y="13372"/>
                    <a:pt x="11026" y="13533"/>
                  </a:cubicBezTo>
                  <a:cubicBezTo>
                    <a:pt x="10897" y="13790"/>
                    <a:pt x="10865" y="14112"/>
                    <a:pt x="10801" y="14497"/>
                  </a:cubicBezTo>
                  <a:cubicBezTo>
                    <a:pt x="10704" y="15044"/>
                    <a:pt x="10640" y="15654"/>
                    <a:pt x="10447" y="16137"/>
                  </a:cubicBezTo>
                  <a:cubicBezTo>
                    <a:pt x="10351" y="16394"/>
                    <a:pt x="10254" y="16587"/>
                    <a:pt x="10126" y="16747"/>
                  </a:cubicBezTo>
                  <a:cubicBezTo>
                    <a:pt x="9965" y="16908"/>
                    <a:pt x="9836" y="17005"/>
                    <a:pt x="9611" y="17037"/>
                  </a:cubicBezTo>
                  <a:cubicBezTo>
                    <a:pt x="9451" y="17101"/>
                    <a:pt x="9290" y="17101"/>
                    <a:pt x="9161" y="17101"/>
                  </a:cubicBezTo>
                  <a:cubicBezTo>
                    <a:pt x="8583" y="17101"/>
                    <a:pt x="8165" y="16876"/>
                    <a:pt x="7843" y="16619"/>
                  </a:cubicBezTo>
                  <a:cubicBezTo>
                    <a:pt x="7683" y="16490"/>
                    <a:pt x="7554" y="16362"/>
                    <a:pt x="7490" y="16265"/>
                  </a:cubicBezTo>
                  <a:lnTo>
                    <a:pt x="7393" y="16169"/>
                  </a:lnTo>
                  <a:lnTo>
                    <a:pt x="7393" y="16137"/>
                  </a:lnTo>
                  <a:lnTo>
                    <a:pt x="7361" y="16137"/>
                  </a:lnTo>
                  <a:cubicBezTo>
                    <a:pt x="7315" y="16067"/>
                    <a:pt x="7252" y="16014"/>
                    <a:pt x="7172" y="16014"/>
                  </a:cubicBezTo>
                  <a:cubicBezTo>
                    <a:pt x="7141" y="16014"/>
                    <a:pt x="7108" y="16022"/>
                    <a:pt x="7072" y="16040"/>
                  </a:cubicBezTo>
                  <a:cubicBezTo>
                    <a:pt x="6943" y="16072"/>
                    <a:pt x="6493" y="16169"/>
                    <a:pt x="5915" y="16169"/>
                  </a:cubicBezTo>
                  <a:cubicBezTo>
                    <a:pt x="5593" y="16169"/>
                    <a:pt x="5240" y="16137"/>
                    <a:pt x="4886" y="16040"/>
                  </a:cubicBezTo>
                  <a:cubicBezTo>
                    <a:pt x="4629" y="15944"/>
                    <a:pt x="4500" y="15847"/>
                    <a:pt x="4404" y="15783"/>
                  </a:cubicBezTo>
                  <a:cubicBezTo>
                    <a:pt x="4340" y="15719"/>
                    <a:pt x="4307" y="15654"/>
                    <a:pt x="4307" y="15590"/>
                  </a:cubicBezTo>
                  <a:cubicBezTo>
                    <a:pt x="4243" y="15494"/>
                    <a:pt x="4243" y="15365"/>
                    <a:pt x="4211" y="15204"/>
                  </a:cubicBezTo>
                  <a:cubicBezTo>
                    <a:pt x="4179" y="15044"/>
                    <a:pt x="4147" y="14851"/>
                    <a:pt x="3986" y="14626"/>
                  </a:cubicBezTo>
                  <a:cubicBezTo>
                    <a:pt x="3954" y="14529"/>
                    <a:pt x="3857" y="14433"/>
                    <a:pt x="3729" y="14304"/>
                  </a:cubicBezTo>
                  <a:cubicBezTo>
                    <a:pt x="3311" y="13822"/>
                    <a:pt x="2507" y="12954"/>
                    <a:pt x="1800" y="11861"/>
                  </a:cubicBezTo>
                  <a:cubicBezTo>
                    <a:pt x="1125" y="10769"/>
                    <a:pt x="547" y="9483"/>
                    <a:pt x="547" y="8197"/>
                  </a:cubicBezTo>
                  <a:cubicBezTo>
                    <a:pt x="547" y="8004"/>
                    <a:pt x="547" y="7779"/>
                    <a:pt x="579" y="7586"/>
                  </a:cubicBezTo>
                  <a:cubicBezTo>
                    <a:pt x="804" y="5947"/>
                    <a:pt x="1479" y="4340"/>
                    <a:pt x="2732" y="3054"/>
                  </a:cubicBezTo>
                  <a:cubicBezTo>
                    <a:pt x="3986" y="1768"/>
                    <a:pt x="5786" y="836"/>
                    <a:pt x="8293" y="611"/>
                  </a:cubicBezTo>
                  <a:cubicBezTo>
                    <a:pt x="8808" y="579"/>
                    <a:pt x="9322" y="547"/>
                    <a:pt x="9804" y="547"/>
                  </a:cubicBezTo>
                  <a:close/>
                  <a:moveTo>
                    <a:pt x="9804" y="0"/>
                  </a:moveTo>
                  <a:cubicBezTo>
                    <a:pt x="9290" y="0"/>
                    <a:pt x="8775" y="32"/>
                    <a:pt x="8261" y="64"/>
                  </a:cubicBezTo>
                  <a:cubicBezTo>
                    <a:pt x="5625" y="322"/>
                    <a:pt x="3665" y="1318"/>
                    <a:pt x="2347" y="2668"/>
                  </a:cubicBezTo>
                  <a:cubicBezTo>
                    <a:pt x="997" y="4050"/>
                    <a:pt x="289" y="5786"/>
                    <a:pt x="32" y="7522"/>
                  </a:cubicBezTo>
                  <a:cubicBezTo>
                    <a:pt x="0" y="7747"/>
                    <a:pt x="0" y="7972"/>
                    <a:pt x="0" y="8197"/>
                  </a:cubicBezTo>
                  <a:cubicBezTo>
                    <a:pt x="0" y="9836"/>
                    <a:pt x="836" y="11411"/>
                    <a:pt x="1672" y="12633"/>
                  </a:cubicBezTo>
                  <a:cubicBezTo>
                    <a:pt x="2089" y="13212"/>
                    <a:pt x="2539" y="13758"/>
                    <a:pt x="2893" y="14144"/>
                  </a:cubicBezTo>
                  <a:cubicBezTo>
                    <a:pt x="3054" y="14337"/>
                    <a:pt x="3215" y="14529"/>
                    <a:pt x="3311" y="14658"/>
                  </a:cubicBezTo>
                  <a:cubicBezTo>
                    <a:pt x="3440" y="14787"/>
                    <a:pt x="3536" y="14883"/>
                    <a:pt x="3568" y="14915"/>
                  </a:cubicBezTo>
                  <a:cubicBezTo>
                    <a:pt x="3632" y="15044"/>
                    <a:pt x="3665" y="15140"/>
                    <a:pt x="3665" y="15237"/>
                  </a:cubicBezTo>
                  <a:cubicBezTo>
                    <a:pt x="3729" y="15429"/>
                    <a:pt x="3729" y="15654"/>
                    <a:pt x="3857" y="15912"/>
                  </a:cubicBezTo>
                  <a:cubicBezTo>
                    <a:pt x="3922" y="16040"/>
                    <a:pt x="4018" y="16169"/>
                    <a:pt x="4179" y="16265"/>
                  </a:cubicBezTo>
                  <a:cubicBezTo>
                    <a:pt x="4307" y="16362"/>
                    <a:pt x="4500" y="16458"/>
                    <a:pt x="4725" y="16522"/>
                  </a:cubicBezTo>
                  <a:cubicBezTo>
                    <a:pt x="5143" y="16683"/>
                    <a:pt x="5561" y="16715"/>
                    <a:pt x="5915" y="16715"/>
                  </a:cubicBezTo>
                  <a:cubicBezTo>
                    <a:pt x="6412" y="16715"/>
                    <a:pt x="6822" y="16643"/>
                    <a:pt x="7047" y="16585"/>
                  </a:cubicBezTo>
                  <a:lnTo>
                    <a:pt x="7047" y="16585"/>
                  </a:lnTo>
                  <a:cubicBezTo>
                    <a:pt x="7141" y="16703"/>
                    <a:pt x="7299" y="16870"/>
                    <a:pt x="7522" y="17037"/>
                  </a:cubicBezTo>
                  <a:cubicBezTo>
                    <a:pt x="7875" y="17326"/>
                    <a:pt x="8422" y="17647"/>
                    <a:pt x="9161" y="17647"/>
                  </a:cubicBezTo>
                  <a:cubicBezTo>
                    <a:pt x="9354" y="17647"/>
                    <a:pt x="9547" y="17615"/>
                    <a:pt x="9740" y="17583"/>
                  </a:cubicBezTo>
                  <a:cubicBezTo>
                    <a:pt x="10222" y="17455"/>
                    <a:pt x="10576" y="17101"/>
                    <a:pt x="10768" y="16715"/>
                  </a:cubicBezTo>
                  <a:cubicBezTo>
                    <a:pt x="11090" y="16105"/>
                    <a:pt x="11186" y="15365"/>
                    <a:pt x="11315" y="14722"/>
                  </a:cubicBezTo>
                  <a:cubicBezTo>
                    <a:pt x="11347" y="14401"/>
                    <a:pt x="11379" y="14112"/>
                    <a:pt x="11443" y="13919"/>
                  </a:cubicBezTo>
                  <a:cubicBezTo>
                    <a:pt x="11476" y="13822"/>
                    <a:pt x="11508" y="13726"/>
                    <a:pt x="11540" y="13694"/>
                  </a:cubicBezTo>
                  <a:cubicBezTo>
                    <a:pt x="11572" y="13629"/>
                    <a:pt x="11604" y="13597"/>
                    <a:pt x="11604" y="13597"/>
                  </a:cubicBezTo>
                  <a:cubicBezTo>
                    <a:pt x="12022" y="13372"/>
                    <a:pt x="12279" y="12954"/>
                    <a:pt x="12729" y="12472"/>
                  </a:cubicBezTo>
                  <a:cubicBezTo>
                    <a:pt x="13147" y="11990"/>
                    <a:pt x="13726" y="11444"/>
                    <a:pt x="14690" y="10897"/>
                  </a:cubicBezTo>
                  <a:cubicBezTo>
                    <a:pt x="15719" y="10286"/>
                    <a:pt x="16265" y="9547"/>
                    <a:pt x="16522" y="8936"/>
                  </a:cubicBezTo>
                  <a:cubicBezTo>
                    <a:pt x="16683" y="8555"/>
                    <a:pt x="16756" y="8236"/>
                    <a:pt x="16788" y="8042"/>
                  </a:cubicBezTo>
                  <a:lnTo>
                    <a:pt x="16788" y="8042"/>
                  </a:lnTo>
                  <a:cubicBezTo>
                    <a:pt x="17004" y="7960"/>
                    <a:pt x="17399" y="7781"/>
                    <a:pt x="17808" y="7458"/>
                  </a:cubicBezTo>
                  <a:cubicBezTo>
                    <a:pt x="18387" y="7008"/>
                    <a:pt x="18997" y="6236"/>
                    <a:pt x="18997" y="5079"/>
                  </a:cubicBezTo>
                  <a:cubicBezTo>
                    <a:pt x="18997" y="4854"/>
                    <a:pt x="18997" y="4661"/>
                    <a:pt x="18933" y="4436"/>
                  </a:cubicBezTo>
                  <a:cubicBezTo>
                    <a:pt x="18837" y="3761"/>
                    <a:pt x="18483" y="3150"/>
                    <a:pt x="17937" y="2636"/>
                  </a:cubicBezTo>
                  <a:cubicBezTo>
                    <a:pt x="16362" y="1029"/>
                    <a:pt x="13276" y="0"/>
                    <a:pt x="9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375;p64"/>
            <p:cNvSpPr/>
            <p:nvPr/>
          </p:nvSpPr>
          <p:spPr>
            <a:xfrm>
              <a:off x="2647575" y="1608275"/>
              <a:ext cx="315425" cy="350275"/>
            </a:xfrm>
            <a:custGeom>
              <a:avLst/>
              <a:gdLst/>
              <a:ahLst/>
              <a:cxnLst/>
              <a:rect l="l" t="t" r="r" b="b"/>
              <a:pathLst>
                <a:path w="12617" h="14011" extrusionOk="0">
                  <a:moveTo>
                    <a:pt x="11491" y="0"/>
                  </a:moveTo>
                  <a:cubicBezTo>
                    <a:pt x="11491" y="0"/>
                    <a:pt x="11041" y="1704"/>
                    <a:pt x="9530" y="1704"/>
                  </a:cubicBezTo>
                  <a:cubicBezTo>
                    <a:pt x="8020" y="1704"/>
                    <a:pt x="6541" y="1222"/>
                    <a:pt x="6541" y="1222"/>
                  </a:cubicBezTo>
                  <a:lnTo>
                    <a:pt x="6541" y="1222"/>
                  </a:lnTo>
                  <a:cubicBezTo>
                    <a:pt x="6541" y="1222"/>
                    <a:pt x="7280" y="3183"/>
                    <a:pt x="6702" y="4018"/>
                  </a:cubicBezTo>
                  <a:cubicBezTo>
                    <a:pt x="6155" y="4886"/>
                    <a:pt x="5223" y="4693"/>
                    <a:pt x="5030" y="5079"/>
                  </a:cubicBezTo>
                  <a:cubicBezTo>
                    <a:pt x="4837" y="5433"/>
                    <a:pt x="4934" y="7136"/>
                    <a:pt x="4837" y="7490"/>
                  </a:cubicBezTo>
                  <a:cubicBezTo>
                    <a:pt x="4773" y="7747"/>
                    <a:pt x="4466" y="8419"/>
                    <a:pt x="4097" y="8419"/>
                  </a:cubicBezTo>
                  <a:cubicBezTo>
                    <a:pt x="3912" y="8419"/>
                    <a:pt x="3712" y="8251"/>
                    <a:pt x="3519" y="7779"/>
                  </a:cubicBezTo>
                  <a:cubicBezTo>
                    <a:pt x="3519" y="7779"/>
                    <a:pt x="3712" y="6269"/>
                    <a:pt x="1848" y="6108"/>
                  </a:cubicBezTo>
                  <a:cubicBezTo>
                    <a:pt x="1751" y="6098"/>
                    <a:pt x="1660" y="6093"/>
                    <a:pt x="1575" y="6093"/>
                  </a:cubicBezTo>
                  <a:cubicBezTo>
                    <a:pt x="0" y="6093"/>
                    <a:pt x="453" y="7726"/>
                    <a:pt x="819" y="8519"/>
                  </a:cubicBezTo>
                  <a:cubicBezTo>
                    <a:pt x="1173" y="9387"/>
                    <a:pt x="2491" y="10029"/>
                    <a:pt x="2491" y="10029"/>
                  </a:cubicBezTo>
                  <a:cubicBezTo>
                    <a:pt x="2491" y="10029"/>
                    <a:pt x="2973" y="12183"/>
                    <a:pt x="3616" y="12376"/>
                  </a:cubicBezTo>
                  <a:cubicBezTo>
                    <a:pt x="4243" y="12555"/>
                    <a:pt x="7671" y="14010"/>
                    <a:pt x="8748" y="14010"/>
                  </a:cubicBezTo>
                  <a:cubicBezTo>
                    <a:pt x="8831" y="14010"/>
                    <a:pt x="8899" y="14002"/>
                    <a:pt x="8952" y="13983"/>
                  </a:cubicBezTo>
                  <a:cubicBezTo>
                    <a:pt x="9723" y="13694"/>
                    <a:pt x="10463" y="10222"/>
                    <a:pt x="10463" y="10222"/>
                  </a:cubicBezTo>
                  <a:cubicBezTo>
                    <a:pt x="10463" y="10222"/>
                    <a:pt x="11781" y="9579"/>
                    <a:pt x="11781" y="8904"/>
                  </a:cubicBezTo>
                  <a:cubicBezTo>
                    <a:pt x="11781" y="8262"/>
                    <a:pt x="11202" y="6365"/>
                    <a:pt x="11202" y="5915"/>
                  </a:cubicBezTo>
                  <a:cubicBezTo>
                    <a:pt x="11202" y="5433"/>
                    <a:pt x="12263" y="4115"/>
                    <a:pt x="12423" y="3086"/>
                  </a:cubicBezTo>
                  <a:cubicBezTo>
                    <a:pt x="12616" y="2058"/>
                    <a:pt x="11491" y="0"/>
                    <a:pt x="114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376;p64"/>
            <p:cNvSpPr/>
            <p:nvPr/>
          </p:nvSpPr>
          <p:spPr>
            <a:xfrm>
              <a:off x="2652775" y="1601625"/>
              <a:ext cx="312625" cy="363475"/>
            </a:xfrm>
            <a:custGeom>
              <a:avLst/>
              <a:gdLst/>
              <a:ahLst/>
              <a:cxnLst/>
              <a:rect l="l" t="t" r="r" b="b"/>
              <a:pathLst>
                <a:path w="12505" h="14539" extrusionOk="0">
                  <a:moveTo>
                    <a:pt x="11312" y="902"/>
                  </a:moveTo>
                  <a:cubicBezTo>
                    <a:pt x="11404" y="1095"/>
                    <a:pt x="11508" y="1328"/>
                    <a:pt x="11605" y="1584"/>
                  </a:cubicBezTo>
                  <a:cubicBezTo>
                    <a:pt x="11798" y="2099"/>
                    <a:pt x="11990" y="2709"/>
                    <a:pt x="11990" y="3095"/>
                  </a:cubicBezTo>
                  <a:cubicBezTo>
                    <a:pt x="11990" y="3192"/>
                    <a:pt x="11990" y="3256"/>
                    <a:pt x="11958" y="3320"/>
                  </a:cubicBezTo>
                  <a:cubicBezTo>
                    <a:pt x="11894" y="3770"/>
                    <a:pt x="11605" y="4349"/>
                    <a:pt x="11315" y="4863"/>
                  </a:cubicBezTo>
                  <a:cubicBezTo>
                    <a:pt x="11187" y="5120"/>
                    <a:pt x="11026" y="5345"/>
                    <a:pt x="10930" y="5570"/>
                  </a:cubicBezTo>
                  <a:cubicBezTo>
                    <a:pt x="10833" y="5795"/>
                    <a:pt x="10737" y="5956"/>
                    <a:pt x="10737" y="6181"/>
                  </a:cubicBezTo>
                  <a:cubicBezTo>
                    <a:pt x="10737" y="6342"/>
                    <a:pt x="10769" y="6535"/>
                    <a:pt x="10833" y="6792"/>
                  </a:cubicBezTo>
                  <a:cubicBezTo>
                    <a:pt x="10930" y="7177"/>
                    <a:pt x="11026" y="7660"/>
                    <a:pt x="11123" y="8110"/>
                  </a:cubicBezTo>
                  <a:cubicBezTo>
                    <a:pt x="11219" y="8560"/>
                    <a:pt x="11315" y="8978"/>
                    <a:pt x="11315" y="9170"/>
                  </a:cubicBezTo>
                  <a:cubicBezTo>
                    <a:pt x="11315" y="9235"/>
                    <a:pt x="11251" y="9363"/>
                    <a:pt x="11155" y="9492"/>
                  </a:cubicBezTo>
                  <a:cubicBezTo>
                    <a:pt x="10994" y="9685"/>
                    <a:pt x="10737" y="9878"/>
                    <a:pt x="10544" y="10006"/>
                  </a:cubicBezTo>
                  <a:cubicBezTo>
                    <a:pt x="10415" y="10103"/>
                    <a:pt x="10319" y="10135"/>
                    <a:pt x="10255" y="10199"/>
                  </a:cubicBezTo>
                  <a:lnTo>
                    <a:pt x="10158" y="10231"/>
                  </a:lnTo>
                  <a:lnTo>
                    <a:pt x="10126" y="10231"/>
                  </a:lnTo>
                  <a:cubicBezTo>
                    <a:pt x="10062" y="10295"/>
                    <a:pt x="10030" y="10360"/>
                    <a:pt x="9997" y="10424"/>
                  </a:cubicBezTo>
                  <a:cubicBezTo>
                    <a:pt x="9997" y="10424"/>
                    <a:pt x="9965" y="10649"/>
                    <a:pt x="9869" y="10970"/>
                  </a:cubicBezTo>
                  <a:cubicBezTo>
                    <a:pt x="9740" y="11453"/>
                    <a:pt x="9547" y="12192"/>
                    <a:pt x="9322" y="12835"/>
                  </a:cubicBezTo>
                  <a:cubicBezTo>
                    <a:pt x="9194" y="13156"/>
                    <a:pt x="9065" y="13446"/>
                    <a:pt x="8937" y="13638"/>
                  </a:cubicBezTo>
                  <a:cubicBezTo>
                    <a:pt x="8872" y="13767"/>
                    <a:pt x="8808" y="13831"/>
                    <a:pt x="8776" y="13896"/>
                  </a:cubicBezTo>
                  <a:cubicBezTo>
                    <a:pt x="8712" y="13960"/>
                    <a:pt x="8680" y="13992"/>
                    <a:pt x="8680" y="13992"/>
                  </a:cubicBezTo>
                  <a:lnTo>
                    <a:pt x="8519" y="13992"/>
                  </a:lnTo>
                  <a:cubicBezTo>
                    <a:pt x="8294" y="13992"/>
                    <a:pt x="7908" y="13928"/>
                    <a:pt x="7426" y="13767"/>
                  </a:cubicBezTo>
                  <a:cubicBezTo>
                    <a:pt x="6719" y="13574"/>
                    <a:pt x="5851" y="13253"/>
                    <a:pt x="5112" y="12996"/>
                  </a:cubicBezTo>
                  <a:cubicBezTo>
                    <a:pt x="4726" y="12835"/>
                    <a:pt x="4404" y="12706"/>
                    <a:pt x="4115" y="12610"/>
                  </a:cubicBezTo>
                  <a:cubicBezTo>
                    <a:pt x="3826" y="12513"/>
                    <a:pt x="3633" y="12417"/>
                    <a:pt x="3472" y="12385"/>
                  </a:cubicBezTo>
                  <a:cubicBezTo>
                    <a:pt x="3440" y="12385"/>
                    <a:pt x="3311" y="12256"/>
                    <a:pt x="3183" y="12063"/>
                  </a:cubicBezTo>
                  <a:cubicBezTo>
                    <a:pt x="3022" y="11742"/>
                    <a:pt x="2829" y="11292"/>
                    <a:pt x="2733" y="10906"/>
                  </a:cubicBezTo>
                  <a:cubicBezTo>
                    <a:pt x="2669" y="10713"/>
                    <a:pt x="2636" y="10553"/>
                    <a:pt x="2604" y="10424"/>
                  </a:cubicBezTo>
                  <a:cubicBezTo>
                    <a:pt x="2572" y="10328"/>
                    <a:pt x="2540" y="10231"/>
                    <a:pt x="2540" y="10231"/>
                  </a:cubicBezTo>
                  <a:cubicBezTo>
                    <a:pt x="2540" y="10167"/>
                    <a:pt x="2476" y="10103"/>
                    <a:pt x="2411" y="10070"/>
                  </a:cubicBezTo>
                  <a:lnTo>
                    <a:pt x="2347" y="10038"/>
                  </a:lnTo>
                  <a:cubicBezTo>
                    <a:pt x="2251" y="9974"/>
                    <a:pt x="1929" y="9781"/>
                    <a:pt x="1608" y="9556"/>
                  </a:cubicBezTo>
                  <a:cubicBezTo>
                    <a:pt x="1286" y="9299"/>
                    <a:pt x="965" y="8978"/>
                    <a:pt x="836" y="8688"/>
                  </a:cubicBezTo>
                  <a:cubicBezTo>
                    <a:pt x="708" y="8335"/>
                    <a:pt x="515" y="7820"/>
                    <a:pt x="515" y="7402"/>
                  </a:cubicBezTo>
                  <a:cubicBezTo>
                    <a:pt x="515" y="7177"/>
                    <a:pt x="579" y="6952"/>
                    <a:pt x="708" y="6856"/>
                  </a:cubicBezTo>
                  <a:cubicBezTo>
                    <a:pt x="804" y="6727"/>
                    <a:pt x="997" y="6631"/>
                    <a:pt x="1383" y="6599"/>
                  </a:cubicBezTo>
                  <a:cubicBezTo>
                    <a:pt x="1447" y="6599"/>
                    <a:pt x="1511" y="6631"/>
                    <a:pt x="1608" y="6631"/>
                  </a:cubicBezTo>
                  <a:cubicBezTo>
                    <a:pt x="2315" y="6695"/>
                    <a:pt x="2669" y="6952"/>
                    <a:pt x="2829" y="7242"/>
                  </a:cubicBezTo>
                  <a:cubicBezTo>
                    <a:pt x="3022" y="7499"/>
                    <a:pt x="3054" y="7788"/>
                    <a:pt x="3054" y="7949"/>
                  </a:cubicBezTo>
                  <a:lnTo>
                    <a:pt x="3054" y="8013"/>
                  </a:lnTo>
                  <a:lnTo>
                    <a:pt x="3086" y="8142"/>
                  </a:lnTo>
                  <a:cubicBezTo>
                    <a:pt x="3183" y="8399"/>
                    <a:pt x="3279" y="8592"/>
                    <a:pt x="3408" y="8720"/>
                  </a:cubicBezTo>
                  <a:cubicBezTo>
                    <a:pt x="3536" y="8849"/>
                    <a:pt x="3697" y="8945"/>
                    <a:pt x="3890" y="8945"/>
                  </a:cubicBezTo>
                  <a:cubicBezTo>
                    <a:pt x="4051" y="8945"/>
                    <a:pt x="4212" y="8881"/>
                    <a:pt x="4308" y="8785"/>
                  </a:cubicBezTo>
                  <a:cubicBezTo>
                    <a:pt x="4501" y="8656"/>
                    <a:pt x="4597" y="8463"/>
                    <a:pt x="4694" y="8303"/>
                  </a:cubicBezTo>
                  <a:cubicBezTo>
                    <a:pt x="4790" y="8110"/>
                    <a:pt x="4854" y="7949"/>
                    <a:pt x="4887" y="7820"/>
                  </a:cubicBezTo>
                  <a:cubicBezTo>
                    <a:pt x="4919" y="7692"/>
                    <a:pt x="4951" y="7499"/>
                    <a:pt x="4951" y="7274"/>
                  </a:cubicBezTo>
                  <a:cubicBezTo>
                    <a:pt x="4951" y="6952"/>
                    <a:pt x="4951" y="6535"/>
                    <a:pt x="4983" y="6181"/>
                  </a:cubicBezTo>
                  <a:cubicBezTo>
                    <a:pt x="4983" y="5988"/>
                    <a:pt x="4983" y="5827"/>
                    <a:pt x="5015" y="5699"/>
                  </a:cubicBezTo>
                  <a:cubicBezTo>
                    <a:pt x="5015" y="5570"/>
                    <a:pt x="5047" y="5474"/>
                    <a:pt x="5047" y="5442"/>
                  </a:cubicBezTo>
                  <a:lnTo>
                    <a:pt x="5079" y="5442"/>
                  </a:lnTo>
                  <a:cubicBezTo>
                    <a:pt x="5112" y="5409"/>
                    <a:pt x="5208" y="5377"/>
                    <a:pt x="5304" y="5345"/>
                  </a:cubicBezTo>
                  <a:cubicBezTo>
                    <a:pt x="5497" y="5281"/>
                    <a:pt x="5722" y="5217"/>
                    <a:pt x="5979" y="5088"/>
                  </a:cubicBezTo>
                  <a:cubicBezTo>
                    <a:pt x="6237" y="4959"/>
                    <a:pt x="6526" y="4767"/>
                    <a:pt x="6719" y="4445"/>
                  </a:cubicBezTo>
                  <a:cubicBezTo>
                    <a:pt x="6944" y="4156"/>
                    <a:pt x="6976" y="3770"/>
                    <a:pt x="6976" y="3417"/>
                  </a:cubicBezTo>
                  <a:cubicBezTo>
                    <a:pt x="6976" y="2862"/>
                    <a:pt x="6848" y="2275"/>
                    <a:pt x="6734" y="1876"/>
                  </a:cubicBezTo>
                  <a:lnTo>
                    <a:pt x="6734" y="1876"/>
                  </a:lnTo>
                  <a:cubicBezTo>
                    <a:pt x="7309" y="2019"/>
                    <a:pt x="8309" y="2227"/>
                    <a:pt x="9322" y="2227"/>
                  </a:cubicBezTo>
                  <a:cubicBezTo>
                    <a:pt x="10190" y="2227"/>
                    <a:pt x="10769" y="1713"/>
                    <a:pt x="11090" y="1263"/>
                  </a:cubicBezTo>
                  <a:cubicBezTo>
                    <a:pt x="11178" y="1140"/>
                    <a:pt x="11252" y="1017"/>
                    <a:pt x="11312" y="902"/>
                  </a:cubicBezTo>
                  <a:close/>
                  <a:moveTo>
                    <a:pt x="11316" y="1"/>
                  </a:moveTo>
                  <a:cubicBezTo>
                    <a:pt x="11296" y="1"/>
                    <a:pt x="11274" y="4"/>
                    <a:pt x="11251" y="9"/>
                  </a:cubicBezTo>
                  <a:cubicBezTo>
                    <a:pt x="11155" y="9"/>
                    <a:pt x="11058" y="106"/>
                    <a:pt x="11026" y="202"/>
                  </a:cubicBezTo>
                  <a:cubicBezTo>
                    <a:pt x="10994" y="266"/>
                    <a:pt x="10865" y="684"/>
                    <a:pt x="10608" y="1038"/>
                  </a:cubicBezTo>
                  <a:cubicBezTo>
                    <a:pt x="10319" y="1391"/>
                    <a:pt x="9933" y="1681"/>
                    <a:pt x="9322" y="1681"/>
                  </a:cubicBezTo>
                  <a:cubicBezTo>
                    <a:pt x="8583" y="1681"/>
                    <a:pt x="7876" y="1584"/>
                    <a:pt x="7297" y="1456"/>
                  </a:cubicBezTo>
                  <a:cubicBezTo>
                    <a:pt x="7040" y="1391"/>
                    <a:pt x="6815" y="1327"/>
                    <a:pt x="6654" y="1295"/>
                  </a:cubicBezTo>
                  <a:cubicBezTo>
                    <a:pt x="6558" y="1263"/>
                    <a:pt x="6494" y="1263"/>
                    <a:pt x="6462" y="1263"/>
                  </a:cubicBezTo>
                  <a:lnTo>
                    <a:pt x="6397" y="1231"/>
                  </a:lnTo>
                  <a:cubicBezTo>
                    <a:pt x="6371" y="1222"/>
                    <a:pt x="6346" y="1218"/>
                    <a:pt x="6320" y="1218"/>
                  </a:cubicBezTo>
                  <a:cubicBezTo>
                    <a:pt x="6252" y="1218"/>
                    <a:pt x="6187" y="1248"/>
                    <a:pt x="6140" y="1295"/>
                  </a:cubicBezTo>
                  <a:cubicBezTo>
                    <a:pt x="6044" y="1391"/>
                    <a:pt x="6044" y="1488"/>
                    <a:pt x="6076" y="1584"/>
                  </a:cubicBezTo>
                  <a:lnTo>
                    <a:pt x="6076" y="1616"/>
                  </a:lnTo>
                  <a:cubicBezTo>
                    <a:pt x="6172" y="1809"/>
                    <a:pt x="6462" y="2709"/>
                    <a:pt x="6462" y="3417"/>
                  </a:cubicBezTo>
                  <a:cubicBezTo>
                    <a:pt x="6462" y="3738"/>
                    <a:pt x="6397" y="3995"/>
                    <a:pt x="6301" y="4156"/>
                  </a:cubicBezTo>
                  <a:cubicBezTo>
                    <a:pt x="6044" y="4509"/>
                    <a:pt x="5754" y="4638"/>
                    <a:pt x="5433" y="4734"/>
                  </a:cubicBezTo>
                  <a:cubicBezTo>
                    <a:pt x="5272" y="4799"/>
                    <a:pt x="5144" y="4831"/>
                    <a:pt x="4983" y="4895"/>
                  </a:cubicBezTo>
                  <a:cubicBezTo>
                    <a:pt x="4919" y="4895"/>
                    <a:pt x="4854" y="4959"/>
                    <a:pt x="4758" y="4992"/>
                  </a:cubicBezTo>
                  <a:cubicBezTo>
                    <a:pt x="4694" y="5056"/>
                    <a:pt x="4629" y="5120"/>
                    <a:pt x="4565" y="5217"/>
                  </a:cubicBezTo>
                  <a:cubicBezTo>
                    <a:pt x="4533" y="5281"/>
                    <a:pt x="4533" y="5377"/>
                    <a:pt x="4501" y="5474"/>
                  </a:cubicBezTo>
                  <a:cubicBezTo>
                    <a:pt x="4437" y="5795"/>
                    <a:pt x="4437" y="6277"/>
                    <a:pt x="4404" y="6727"/>
                  </a:cubicBezTo>
                  <a:cubicBezTo>
                    <a:pt x="4404" y="6952"/>
                    <a:pt x="4404" y="7177"/>
                    <a:pt x="4404" y="7338"/>
                  </a:cubicBezTo>
                  <a:cubicBezTo>
                    <a:pt x="4404" y="7531"/>
                    <a:pt x="4372" y="7660"/>
                    <a:pt x="4372" y="7692"/>
                  </a:cubicBezTo>
                  <a:cubicBezTo>
                    <a:pt x="4340" y="7788"/>
                    <a:pt x="4276" y="8013"/>
                    <a:pt x="4147" y="8174"/>
                  </a:cubicBezTo>
                  <a:cubicBezTo>
                    <a:pt x="4083" y="8270"/>
                    <a:pt x="4051" y="8335"/>
                    <a:pt x="3987" y="8367"/>
                  </a:cubicBezTo>
                  <a:cubicBezTo>
                    <a:pt x="3922" y="8399"/>
                    <a:pt x="3890" y="8431"/>
                    <a:pt x="3890" y="8431"/>
                  </a:cubicBezTo>
                  <a:cubicBezTo>
                    <a:pt x="3890" y="8399"/>
                    <a:pt x="3858" y="8431"/>
                    <a:pt x="3794" y="8367"/>
                  </a:cubicBezTo>
                  <a:cubicBezTo>
                    <a:pt x="3737" y="8310"/>
                    <a:pt x="3680" y="8203"/>
                    <a:pt x="3601" y="8023"/>
                  </a:cubicBezTo>
                  <a:lnTo>
                    <a:pt x="3601" y="8023"/>
                  </a:lnTo>
                  <a:cubicBezTo>
                    <a:pt x="3601" y="8001"/>
                    <a:pt x="3601" y="7975"/>
                    <a:pt x="3601" y="7949"/>
                  </a:cubicBezTo>
                  <a:cubicBezTo>
                    <a:pt x="3601" y="7724"/>
                    <a:pt x="3569" y="7306"/>
                    <a:pt x="3279" y="6920"/>
                  </a:cubicBezTo>
                  <a:cubicBezTo>
                    <a:pt x="3022" y="6535"/>
                    <a:pt x="2508" y="6181"/>
                    <a:pt x="1672" y="6085"/>
                  </a:cubicBezTo>
                  <a:lnTo>
                    <a:pt x="1383" y="6085"/>
                  </a:lnTo>
                  <a:cubicBezTo>
                    <a:pt x="901" y="6085"/>
                    <a:pt x="515" y="6213"/>
                    <a:pt x="290" y="6502"/>
                  </a:cubicBezTo>
                  <a:cubicBezTo>
                    <a:pt x="65" y="6760"/>
                    <a:pt x="1" y="7081"/>
                    <a:pt x="1" y="7402"/>
                  </a:cubicBezTo>
                  <a:cubicBezTo>
                    <a:pt x="1" y="7949"/>
                    <a:pt x="193" y="8528"/>
                    <a:pt x="354" y="8913"/>
                  </a:cubicBezTo>
                  <a:cubicBezTo>
                    <a:pt x="579" y="9395"/>
                    <a:pt x="1029" y="9813"/>
                    <a:pt x="1415" y="10070"/>
                  </a:cubicBezTo>
                  <a:cubicBezTo>
                    <a:pt x="1693" y="10263"/>
                    <a:pt x="1928" y="10398"/>
                    <a:pt x="2055" y="10477"/>
                  </a:cubicBezTo>
                  <a:lnTo>
                    <a:pt x="2055" y="10477"/>
                  </a:lnTo>
                  <a:cubicBezTo>
                    <a:pt x="2103" y="10668"/>
                    <a:pt x="2208" y="11068"/>
                    <a:pt x="2347" y="11485"/>
                  </a:cubicBezTo>
                  <a:cubicBezTo>
                    <a:pt x="2444" y="11774"/>
                    <a:pt x="2572" y="12096"/>
                    <a:pt x="2733" y="12321"/>
                  </a:cubicBezTo>
                  <a:cubicBezTo>
                    <a:pt x="2894" y="12578"/>
                    <a:pt x="3054" y="12803"/>
                    <a:pt x="3344" y="12899"/>
                  </a:cubicBezTo>
                  <a:cubicBezTo>
                    <a:pt x="3472" y="12931"/>
                    <a:pt x="3794" y="13060"/>
                    <a:pt x="4212" y="13221"/>
                  </a:cubicBezTo>
                  <a:cubicBezTo>
                    <a:pt x="4854" y="13446"/>
                    <a:pt x="5690" y="13799"/>
                    <a:pt x="6494" y="14056"/>
                  </a:cubicBezTo>
                  <a:cubicBezTo>
                    <a:pt x="6912" y="14185"/>
                    <a:pt x="7297" y="14314"/>
                    <a:pt x="7651" y="14378"/>
                  </a:cubicBezTo>
                  <a:cubicBezTo>
                    <a:pt x="7972" y="14474"/>
                    <a:pt x="8294" y="14539"/>
                    <a:pt x="8519" y="14539"/>
                  </a:cubicBezTo>
                  <a:cubicBezTo>
                    <a:pt x="8647" y="14539"/>
                    <a:pt x="8744" y="14539"/>
                    <a:pt x="8840" y="14474"/>
                  </a:cubicBezTo>
                  <a:cubicBezTo>
                    <a:pt x="9033" y="14410"/>
                    <a:pt x="9130" y="14314"/>
                    <a:pt x="9258" y="14153"/>
                  </a:cubicBezTo>
                  <a:cubicBezTo>
                    <a:pt x="9451" y="13896"/>
                    <a:pt x="9612" y="13574"/>
                    <a:pt x="9740" y="13188"/>
                  </a:cubicBezTo>
                  <a:cubicBezTo>
                    <a:pt x="10117" y="12220"/>
                    <a:pt x="10404" y="11026"/>
                    <a:pt x="10487" y="10663"/>
                  </a:cubicBezTo>
                  <a:lnTo>
                    <a:pt x="10487" y="10663"/>
                  </a:lnTo>
                  <a:cubicBezTo>
                    <a:pt x="10618" y="10596"/>
                    <a:pt x="10854" y="10467"/>
                    <a:pt x="11090" y="10295"/>
                  </a:cubicBezTo>
                  <a:cubicBezTo>
                    <a:pt x="11251" y="10167"/>
                    <a:pt x="11444" y="10006"/>
                    <a:pt x="11573" y="9813"/>
                  </a:cubicBezTo>
                  <a:cubicBezTo>
                    <a:pt x="11733" y="9653"/>
                    <a:pt x="11830" y="9428"/>
                    <a:pt x="11830" y="9170"/>
                  </a:cubicBezTo>
                  <a:cubicBezTo>
                    <a:pt x="11830" y="8978"/>
                    <a:pt x="11798" y="8720"/>
                    <a:pt x="11733" y="8431"/>
                  </a:cubicBezTo>
                  <a:cubicBezTo>
                    <a:pt x="11669" y="8013"/>
                    <a:pt x="11540" y="7531"/>
                    <a:pt x="11444" y="7081"/>
                  </a:cubicBezTo>
                  <a:cubicBezTo>
                    <a:pt x="11412" y="6888"/>
                    <a:pt x="11348" y="6695"/>
                    <a:pt x="11315" y="6502"/>
                  </a:cubicBezTo>
                  <a:cubicBezTo>
                    <a:pt x="11283" y="6342"/>
                    <a:pt x="11283" y="6213"/>
                    <a:pt x="11283" y="6181"/>
                  </a:cubicBezTo>
                  <a:cubicBezTo>
                    <a:pt x="11283" y="6149"/>
                    <a:pt x="11315" y="5988"/>
                    <a:pt x="11412" y="5795"/>
                  </a:cubicBezTo>
                  <a:cubicBezTo>
                    <a:pt x="11540" y="5506"/>
                    <a:pt x="11798" y="5120"/>
                    <a:pt x="11990" y="4702"/>
                  </a:cubicBezTo>
                  <a:cubicBezTo>
                    <a:pt x="12215" y="4284"/>
                    <a:pt x="12408" y="3834"/>
                    <a:pt x="12505" y="3417"/>
                  </a:cubicBezTo>
                  <a:cubicBezTo>
                    <a:pt x="12505" y="3320"/>
                    <a:pt x="12505" y="3224"/>
                    <a:pt x="12505" y="3095"/>
                  </a:cubicBezTo>
                  <a:cubicBezTo>
                    <a:pt x="12505" y="2484"/>
                    <a:pt x="12248" y="1777"/>
                    <a:pt x="12023" y="1166"/>
                  </a:cubicBezTo>
                  <a:cubicBezTo>
                    <a:pt x="11765" y="588"/>
                    <a:pt x="11540" y="138"/>
                    <a:pt x="11540" y="138"/>
                  </a:cubicBezTo>
                  <a:cubicBezTo>
                    <a:pt x="11488" y="58"/>
                    <a:pt x="11413" y="1"/>
                    <a:pt x="11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377;p64"/>
            <p:cNvSpPr/>
            <p:nvPr/>
          </p:nvSpPr>
          <p:spPr>
            <a:xfrm>
              <a:off x="2962975" y="1971500"/>
              <a:ext cx="295750" cy="594125"/>
            </a:xfrm>
            <a:custGeom>
              <a:avLst/>
              <a:gdLst/>
              <a:ahLst/>
              <a:cxnLst/>
              <a:rect l="l" t="t" r="r" b="b"/>
              <a:pathLst>
                <a:path w="11830" h="23765" extrusionOk="0">
                  <a:moveTo>
                    <a:pt x="2925" y="1"/>
                  </a:moveTo>
                  <a:lnTo>
                    <a:pt x="0" y="3472"/>
                  </a:lnTo>
                  <a:cubicBezTo>
                    <a:pt x="0" y="3472"/>
                    <a:pt x="482" y="7233"/>
                    <a:pt x="1415" y="8712"/>
                  </a:cubicBezTo>
                  <a:cubicBezTo>
                    <a:pt x="2347" y="10223"/>
                    <a:pt x="6301" y="16041"/>
                    <a:pt x="6301" y="16041"/>
                  </a:cubicBezTo>
                  <a:cubicBezTo>
                    <a:pt x="6301" y="16041"/>
                    <a:pt x="6011" y="18002"/>
                    <a:pt x="6301" y="18580"/>
                  </a:cubicBezTo>
                  <a:cubicBezTo>
                    <a:pt x="6558" y="19127"/>
                    <a:pt x="7683" y="21859"/>
                    <a:pt x="7683" y="22213"/>
                  </a:cubicBezTo>
                  <a:cubicBezTo>
                    <a:pt x="7683" y="22441"/>
                    <a:pt x="7954" y="22636"/>
                    <a:pt x="8195" y="22636"/>
                  </a:cubicBezTo>
                  <a:cubicBezTo>
                    <a:pt x="8360" y="22636"/>
                    <a:pt x="8511" y="22544"/>
                    <a:pt x="8551" y="22309"/>
                  </a:cubicBezTo>
                  <a:cubicBezTo>
                    <a:pt x="8647" y="21763"/>
                    <a:pt x="8647" y="20991"/>
                    <a:pt x="8647" y="20991"/>
                  </a:cubicBezTo>
                  <a:lnTo>
                    <a:pt x="10222" y="23434"/>
                  </a:lnTo>
                  <a:cubicBezTo>
                    <a:pt x="10222" y="23434"/>
                    <a:pt x="10632" y="23765"/>
                    <a:pt x="10977" y="23765"/>
                  </a:cubicBezTo>
                  <a:cubicBezTo>
                    <a:pt x="11125" y="23765"/>
                    <a:pt x="11261" y="23704"/>
                    <a:pt x="11347" y="23530"/>
                  </a:cubicBezTo>
                  <a:cubicBezTo>
                    <a:pt x="11637" y="22984"/>
                    <a:pt x="11444" y="19962"/>
                    <a:pt x="11637" y="18741"/>
                  </a:cubicBezTo>
                  <a:cubicBezTo>
                    <a:pt x="11829" y="17552"/>
                    <a:pt x="10897" y="15848"/>
                    <a:pt x="10126" y="15109"/>
                  </a:cubicBezTo>
                  <a:cubicBezTo>
                    <a:pt x="9386" y="14337"/>
                    <a:pt x="8454" y="13051"/>
                    <a:pt x="8165" y="12762"/>
                  </a:cubicBezTo>
                  <a:cubicBezTo>
                    <a:pt x="7876" y="12473"/>
                    <a:pt x="6654" y="8069"/>
                    <a:pt x="6108" y="5080"/>
                  </a:cubicBezTo>
                  <a:cubicBezTo>
                    <a:pt x="5529" y="2058"/>
                    <a:pt x="4051" y="194"/>
                    <a:pt x="29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378;p64"/>
            <p:cNvSpPr/>
            <p:nvPr/>
          </p:nvSpPr>
          <p:spPr>
            <a:xfrm>
              <a:off x="2955750" y="1964925"/>
              <a:ext cx="305375" cy="607700"/>
            </a:xfrm>
            <a:custGeom>
              <a:avLst/>
              <a:gdLst/>
              <a:ahLst/>
              <a:cxnLst/>
              <a:rect l="l" t="t" r="r" b="b"/>
              <a:pathLst>
                <a:path w="12215" h="24308" extrusionOk="0">
                  <a:moveTo>
                    <a:pt x="3186" y="0"/>
                  </a:moveTo>
                  <a:cubicBezTo>
                    <a:pt x="3054" y="0"/>
                    <a:pt x="2953" y="92"/>
                    <a:pt x="2925" y="232"/>
                  </a:cubicBezTo>
                  <a:cubicBezTo>
                    <a:pt x="2925" y="360"/>
                    <a:pt x="3022" y="521"/>
                    <a:pt x="3150" y="521"/>
                  </a:cubicBezTo>
                  <a:cubicBezTo>
                    <a:pt x="3600" y="585"/>
                    <a:pt x="4211" y="1067"/>
                    <a:pt x="4790" y="1903"/>
                  </a:cubicBezTo>
                  <a:cubicBezTo>
                    <a:pt x="5336" y="2739"/>
                    <a:pt x="5850" y="3896"/>
                    <a:pt x="6140" y="5375"/>
                  </a:cubicBezTo>
                  <a:cubicBezTo>
                    <a:pt x="6397" y="6885"/>
                    <a:pt x="6847" y="8750"/>
                    <a:pt x="7265" y="10261"/>
                  </a:cubicBezTo>
                  <a:cubicBezTo>
                    <a:pt x="7490" y="11032"/>
                    <a:pt x="7683" y="11707"/>
                    <a:pt x="7843" y="12189"/>
                  </a:cubicBezTo>
                  <a:cubicBezTo>
                    <a:pt x="7908" y="12446"/>
                    <a:pt x="8004" y="12671"/>
                    <a:pt x="8068" y="12832"/>
                  </a:cubicBezTo>
                  <a:cubicBezTo>
                    <a:pt x="8100" y="12896"/>
                    <a:pt x="8133" y="12993"/>
                    <a:pt x="8165" y="13025"/>
                  </a:cubicBezTo>
                  <a:cubicBezTo>
                    <a:pt x="8197" y="13089"/>
                    <a:pt x="8197" y="13154"/>
                    <a:pt x="8261" y="13218"/>
                  </a:cubicBezTo>
                  <a:cubicBezTo>
                    <a:pt x="8325" y="13250"/>
                    <a:pt x="8422" y="13379"/>
                    <a:pt x="8550" y="13572"/>
                  </a:cubicBezTo>
                  <a:cubicBezTo>
                    <a:pt x="8968" y="14086"/>
                    <a:pt x="9643" y="14954"/>
                    <a:pt x="10222" y="15564"/>
                  </a:cubicBezTo>
                  <a:cubicBezTo>
                    <a:pt x="10543" y="15854"/>
                    <a:pt x="10929" y="16400"/>
                    <a:pt x="11186" y="16947"/>
                  </a:cubicBezTo>
                  <a:cubicBezTo>
                    <a:pt x="11476" y="17525"/>
                    <a:pt x="11668" y="18168"/>
                    <a:pt x="11668" y="18682"/>
                  </a:cubicBezTo>
                  <a:cubicBezTo>
                    <a:pt x="11668" y="18779"/>
                    <a:pt x="11668" y="18875"/>
                    <a:pt x="11668" y="18972"/>
                  </a:cubicBezTo>
                  <a:cubicBezTo>
                    <a:pt x="11572" y="19615"/>
                    <a:pt x="11572" y="20675"/>
                    <a:pt x="11540" y="21640"/>
                  </a:cubicBezTo>
                  <a:cubicBezTo>
                    <a:pt x="11540" y="22122"/>
                    <a:pt x="11540" y="22604"/>
                    <a:pt x="11508" y="22958"/>
                  </a:cubicBezTo>
                  <a:cubicBezTo>
                    <a:pt x="11508" y="23151"/>
                    <a:pt x="11476" y="23311"/>
                    <a:pt x="11476" y="23440"/>
                  </a:cubicBezTo>
                  <a:cubicBezTo>
                    <a:pt x="11443" y="23568"/>
                    <a:pt x="11411" y="23665"/>
                    <a:pt x="11411" y="23665"/>
                  </a:cubicBezTo>
                  <a:lnTo>
                    <a:pt x="11347" y="23729"/>
                  </a:lnTo>
                  <a:lnTo>
                    <a:pt x="11283" y="23761"/>
                  </a:lnTo>
                  <a:cubicBezTo>
                    <a:pt x="11186" y="23761"/>
                    <a:pt x="11026" y="23697"/>
                    <a:pt x="10897" y="23633"/>
                  </a:cubicBezTo>
                  <a:cubicBezTo>
                    <a:pt x="10833" y="23601"/>
                    <a:pt x="10768" y="23568"/>
                    <a:pt x="10736" y="23536"/>
                  </a:cubicBezTo>
                  <a:lnTo>
                    <a:pt x="10704" y="23504"/>
                  </a:lnTo>
                  <a:lnTo>
                    <a:pt x="10695" y="23504"/>
                  </a:lnTo>
                  <a:lnTo>
                    <a:pt x="9161" y="21125"/>
                  </a:lnTo>
                  <a:cubicBezTo>
                    <a:pt x="9108" y="21046"/>
                    <a:pt x="9012" y="20989"/>
                    <a:pt x="8908" y="20989"/>
                  </a:cubicBezTo>
                  <a:cubicBezTo>
                    <a:pt x="8885" y="20989"/>
                    <a:pt x="8863" y="20991"/>
                    <a:pt x="8840" y="20997"/>
                  </a:cubicBezTo>
                  <a:cubicBezTo>
                    <a:pt x="8743" y="21061"/>
                    <a:pt x="8647" y="21158"/>
                    <a:pt x="8647" y="21254"/>
                  </a:cubicBezTo>
                  <a:cubicBezTo>
                    <a:pt x="8647" y="21254"/>
                    <a:pt x="8647" y="21447"/>
                    <a:pt x="8647" y="21704"/>
                  </a:cubicBezTo>
                  <a:cubicBezTo>
                    <a:pt x="8647" y="21961"/>
                    <a:pt x="8615" y="22283"/>
                    <a:pt x="8550" y="22540"/>
                  </a:cubicBezTo>
                  <a:cubicBezTo>
                    <a:pt x="8550" y="22604"/>
                    <a:pt x="8550" y="22604"/>
                    <a:pt x="8518" y="22604"/>
                  </a:cubicBezTo>
                  <a:lnTo>
                    <a:pt x="8486" y="22636"/>
                  </a:lnTo>
                  <a:cubicBezTo>
                    <a:pt x="8422" y="22636"/>
                    <a:pt x="8358" y="22604"/>
                    <a:pt x="8325" y="22572"/>
                  </a:cubicBezTo>
                  <a:lnTo>
                    <a:pt x="8261" y="22508"/>
                  </a:lnTo>
                  <a:lnTo>
                    <a:pt x="8261" y="22476"/>
                  </a:lnTo>
                  <a:cubicBezTo>
                    <a:pt x="8261" y="22379"/>
                    <a:pt x="8229" y="22283"/>
                    <a:pt x="8197" y="22186"/>
                  </a:cubicBezTo>
                  <a:cubicBezTo>
                    <a:pt x="7972" y="21350"/>
                    <a:pt x="7072" y="19229"/>
                    <a:pt x="6815" y="18715"/>
                  </a:cubicBezTo>
                  <a:cubicBezTo>
                    <a:pt x="6782" y="18650"/>
                    <a:pt x="6750" y="18554"/>
                    <a:pt x="6750" y="18425"/>
                  </a:cubicBezTo>
                  <a:cubicBezTo>
                    <a:pt x="6718" y="18265"/>
                    <a:pt x="6718" y="18104"/>
                    <a:pt x="6718" y="17911"/>
                  </a:cubicBezTo>
                  <a:cubicBezTo>
                    <a:pt x="6718" y="17557"/>
                    <a:pt x="6750" y="17172"/>
                    <a:pt x="6782" y="16850"/>
                  </a:cubicBezTo>
                  <a:cubicBezTo>
                    <a:pt x="6782" y="16690"/>
                    <a:pt x="6815" y="16561"/>
                    <a:pt x="6815" y="16497"/>
                  </a:cubicBezTo>
                  <a:cubicBezTo>
                    <a:pt x="6847" y="16400"/>
                    <a:pt x="6847" y="16336"/>
                    <a:pt x="6847" y="16336"/>
                  </a:cubicBezTo>
                  <a:cubicBezTo>
                    <a:pt x="6847" y="16272"/>
                    <a:pt x="6847" y="16207"/>
                    <a:pt x="6815" y="16143"/>
                  </a:cubicBezTo>
                  <a:cubicBezTo>
                    <a:pt x="6815" y="16143"/>
                    <a:pt x="6557" y="15789"/>
                    <a:pt x="6172" y="15211"/>
                  </a:cubicBezTo>
                  <a:cubicBezTo>
                    <a:pt x="5015" y="13507"/>
                    <a:pt x="2636" y="9971"/>
                    <a:pt x="1929" y="8846"/>
                  </a:cubicBezTo>
                  <a:cubicBezTo>
                    <a:pt x="1511" y="8171"/>
                    <a:pt x="1125" y="6853"/>
                    <a:pt x="900" y="5728"/>
                  </a:cubicBezTo>
                  <a:cubicBezTo>
                    <a:pt x="804" y="5182"/>
                    <a:pt x="707" y="4667"/>
                    <a:pt x="643" y="4314"/>
                  </a:cubicBezTo>
                  <a:cubicBezTo>
                    <a:pt x="579" y="3928"/>
                    <a:pt x="546" y="3703"/>
                    <a:pt x="546" y="3703"/>
                  </a:cubicBezTo>
                  <a:cubicBezTo>
                    <a:pt x="546" y="3563"/>
                    <a:pt x="449" y="3472"/>
                    <a:pt x="318" y="3472"/>
                  </a:cubicBezTo>
                  <a:cubicBezTo>
                    <a:pt x="298" y="3472"/>
                    <a:pt x="278" y="3474"/>
                    <a:pt x="257" y="3478"/>
                  </a:cubicBezTo>
                  <a:cubicBezTo>
                    <a:pt x="129" y="3478"/>
                    <a:pt x="0" y="3607"/>
                    <a:pt x="32" y="3767"/>
                  </a:cubicBezTo>
                  <a:cubicBezTo>
                    <a:pt x="32" y="3767"/>
                    <a:pt x="161" y="4732"/>
                    <a:pt x="386" y="5857"/>
                  </a:cubicBezTo>
                  <a:cubicBezTo>
                    <a:pt x="611" y="6982"/>
                    <a:pt x="964" y="8300"/>
                    <a:pt x="1479" y="9136"/>
                  </a:cubicBezTo>
                  <a:cubicBezTo>
                    <a:pt x="2335" y="10523"/>
                    <a:pt x="5741" y="15518"/>
                    <a:pt x="6290" y="16348"/>
                  </a:cubicBezTo>
                  <a:lnTo>
                    <a:pt x="6290" y="16348"/>
                  </a:lnTo>
                  <a:cubicBezTo>
                    <a:pt x="6259" y="16575"/>
                    <a:pt x="6172" y="17276"/>
                    <a:pt x="6172" y="17911"/>
                  </a:cubicBezTo>
                  <a:cubicBezTo>
                    <a:pt x="6172" y="18104"/>
                    <a:pt x="6204" y="18297"/>
                    <a:pt x="6204" y="18490"/>
                  </a:cubicBezTo>
                  <a:cubicBezTo>
                    <a:pt x="6236" y="18650"/>
                    <a:pt x="6268" y="18811"/>
                    <a:pt x="6332" y="18940"/>
                  </a:cubicBezTo>
                  <a:cubicBezTo>
                    <a:pt x="6461" y="19229"/>
                    <a:pt x="6815" y="20033"/>
                    <a:pt x="7136" y="20836"/>
                  </a:cubicBezTo>
                  <a:cubicBezTo>
                    <a:pt x="7297" y="21222"/>
                    <a:pt x="7458" y="21608"/>
                    <a:pt x="7554" y="21929"/>
                  </a:cubicBezTo>
                  <a:cubicBezTo>
                    <a:pt x="7618" y="22090"/>
                    <a:pt x="7650" y="22218"/>
                    <a:pt x="7683" y="22315"/>
                  </a:cubicBezTo>
                  <a:cubicBezTo>
                    <a:pt x="7683" y="22379"/>
                    <a:pt x="7715" y="22411"/>
                    <a:pt x="7715" y="22443"/>
                  </a:cubicBezTo>
                  <a:lnTo>
                    <a:pt x="7715" y="22476"/>
                  </a:lnTo>
                  <a:cubicBezTo>
                    <a:pt x="7715" y="22701"/>
                    <a:pt x="7843" y="22861"/>
                    <a:pt x="7972" y="22990"/>
                  </a:cubicBezTo>
                  <a:cubicBezTo>
                    <a:pt x="8133" y="23086"/>
                    <a:pt x="8293" y="23151"/>
                    <a:pt x="8486" y="23183"/>
                  </a:cubicBezTo>
                  <a:cubicBezTo>
                    <a:pt x="8615" y="23183"/>
                    <a:pt x="8743" y="23118"/>
                    <a:pt x="8872" y="23022"/>
                  </a:cubicBezTo>
                  <a:cubicBezTo>
                    <a:pt x="9000" y="22926"/>
                    <a:pt x="9065" y="22797"/>
                    <a:pt x="9097" y="22636"/>
                  </a:cubicBezTo>
                  <a:cubicBezTo>
                    <a:pt x="9124" y="22464"/>
                    <a:pt x="9144" y="22281"/>
                    <a:pt x="9158" y="22107"/>
                  </a:cubicBezTo>
                  <a:lnTo>
                    <a:pt x="9158" y="22107"/>
                  </a:lnTo>
                  <a:lnTo>
                    <a:pt x="10286" y="23858"/>
                  </a:lnTo>
                  <a:lnTo>
                    <a:pt x="10351" y="23922"/>
                  </a:lnTo>
                  <a:cubicBezTo>
                    <a:pt x="10351" y="23922"/>
                    <a:pt x="10479" y="24018"/>
                    <a:pt x="10640" y="24115"/>
                  </a:cubicBezTo>
                  <a:cubicBezTo>
                    <a:pt x="10801" y="24179"/>
                    <a:pt x="11026" y="24308"/>
                    <a:pt x="11283" y="24308"/>
                  </a:cubicBezTo>
                  <a:cubicBezTo>
                    <a:pt x="11379" y="24308"/>
                    <a:pt x="11508" y="24276"/>
                    <a:pt x="11604" y="24211"/>
                  </a:cubicBezTo>
                  <a:cubicBezTo>
                    <a:pt x="11733" y="24147"/>
                    <a:pt x="11829" y="24051"/>
                    <a:pt x="11893" y="23922"/>
                  </a:cubicBezTo>
                  <a:cubicBezTo>
                    <a:pt x="11926" y="23793"/>
                    <a:pt x="11958" y="23665"/>
                    <a:pt x="11990" y="23536"/>
                  </a:cubicBezTo>
                  <a:cubicBezTo>
                    <a:pt x="12086" y="22990"/>
                    <a:pt x="12086" y="22154"/>
                    <a:pt x="12086" y="21286"/>
                  </a:cubicBezTo>
                  <a:cubicBezTo>
                    <a:pt x="12086" y="20418"/>
                    <a:pt x="12118" y="19550"/>
                    <a:pt x="12183" y="19068"/>
                  </a:cubicBezTo>
                  <a:cubicBezTo>
                    <a:pt x="12215" y="18940"/>
                    <a:pt x="12215" y="18811"/>
                    <a:pt x="12215" y="18682"/>
                  </a:cubicBezTo>
                  <a:cubicBezTo>
                    <a:pt x="12215" y="18040"/>
                    <a:pt x="11990" y="17332"/>
                    <a:pt x="11668" y="16722"/>
                  </a:cubicBezTo>
                  <a:cubicBezTo>
                    <a:pt x="11379" y="16111"/>
                    <a:pt x="10993" y="15532"/>
                    <a:pt x="10608" y="15179"/>
                  </a:cubicBezTo>
                  <a:cubicBezTo>
                    <a:pt x="10254" y="14825"/>
                    <a:pt x="9836" y="14311"/>
                    <a:pt x="9483" y="13861"/>
                  </a:cubicBezTo>
                  <a:cubicBezTo>
                    <a:pt x="9290" y="13636"/>
                    <a:pt x="9129" y="13411"/>
                    <a:pt x="8968" y="13218"/>
                  </a:cubicBezTo>
                  <a:cubicBezTo>
                    <a:pt x="8840" y="13057"/>
                    <a:pt x="8743" y="12929"/>
                    <a:pt x="8647" y="12832"/>
                  </a:cubicBezTo>
                  <a:cubicBezTo>
                    <a:pt x="8615" y="12768"/>
                    <a:pt x="8550" y="12639"/>
                    <a:pt x="8486" y="12479"/>
                  </a:cubicBezTo>
                  <a:cubicBezTo>
                    <a:pt x="8036" y="11257"/>
                    <a:pt x="7104" y="7753"/>
                    <a:pt x="6654" y="5278"/>
                  </a:cubicBezTo>
                  <a:cubicBezTo>
                    <a:pt x="6365" y="3735"/>
                    <a:pt x="5850" y="2482"/>
                    <a:pt x="5240" y="1582"/>
                  </a:cubicBezTo>
                  <a:cubicBezTo>
                    <a:pt x="4629" y="682"/>
                    <a:pt x="3922" y="135"/>
                    <a:pt x="3247" y="7"/>
                  </a:cubicBezTo>
                  <a:cubicBezTo>
                    <a:pt x="3226" y="2"/>
                    <a:pt x="3206" y="0"/>
                    <a:pt x="3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379;p64"/>
            <p:cNvSpPr/>
            <p:nvPr/>
          </p:nvSpPr>
          <p:spPr>
            <a:xfrm>
              <a:off x="3105200" y="2303400"/>
              <a:ext cx="153525" cy="262225"/>
            </a:xfrm>
            <a:custGeom>
              <a:avLst/>
              <a:gdLst/>
              <a:ahLst/>
              <a:cxnLst/>
              <a:rect l="l" t="t" r="r" b="b"/>
              <a:pathLst>
                <a:path w="6141" h="10489" extrusionOk="0">
                  <a:moveTo>
                    <a:pt x="2926" y="0"/>
                  </a:moveTo>
                  <a:cubicBezTo>
                    <a:pt x="1512" y="386"/>
                    <a:pt x="515" y="1286"/>
                    <a:pt x="1" y="1865"/>
                  </a:cubicBezTo>
                  <a:cubicBezTo>
                    <a:pt x="354" y="2411"/>
                    <a:pt x="612" y="2765"/>
                    <a:pt x="612" y="2765"/>
                  </a:cubicBezTo>
                  <a:cubicBezTo>
                    <a:pt x="612" y="2765"/>
                    <a:pt x="322" y="4726"/>
                    <a:pt x="612" y="5304"/>
                  </a:cubicBezTo>
                  <a:cubicBezTo>
                    <a:pt x="869" y="5851"/>
                    <a:pt x="1994" y="8583"/>
                    <a:pt x="1994" y="8937"/>
                  </a:cubicBezTo>
                  <a:cubicBezTo>
                    <a:pt x="1994" y="9165"/>
                    <a:pt x="2265" y="9360"/>
                    <a:pt x="2506" y="9360"/>
                  </a:cubicBezTo>
                  <a:cubicBezTo>
                    <a:pt x="2671" y="9360"/>
                    <a:pt x="2822" y="9268"/>
                    <a:pt x="2862" y="9033"/>
                  </a:cubicBezTo>
                  <a:cubicBezTo>
                    <a:pt x="2958" y="8487"/>
                    <a:pt x="2958" y="7715"/>
                    <a:pt x="2958" y="7715"/>
                  </a:cubicBezTo>
                  <a:lnTo>
                    <a:pt x="4533" y="10158"/>
                  </a:lnTo>
                  <a:cubicBezTo>
                    <a:pt x="4533" y="10158"/>
                    <a:pt x="4943" y="10489"/>
                    <a:pt x="5288" y="10489"/>
                  </a:cubicBezTo>
                  <a:cubicBezTo>
                    <a:pt x="5436" y="10489"/>
                    <a:pt x="5572" y="10428"/>
                    <a:pt x="5658" y="10254"/>
                  </a:cubicBezTo>
                  <a:cubicBezTo>
                    <a:pt x="5948" y="9708"/>
                    <a:pt x="5755" y="6686"/>
                    <a:pt x="5948" y="5465"/>
                  </a:cubicBezTo>
                  <a:cubicBezTo>
                    <a:pt x="6140" y="4276"/>
                    <a:pt x="5208" y="2572"/>
                    <a:pt x="4437" y="1833"/>
                  </a:cubicBezTo>
                  <a:cubicBezTo>
                    <a:pt x="3922" y="1318"/>
                    <a:pt x="3344" y="547"/>
                    <a:pt x="29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380;p64"/>
            <p:cNvSpPr/>
            <p:nvPr/>
          </p:nvSpPr>
          <p:spPr>
            <a:xfrm>
              <a:off x="3097975" y="2296750"/>
              <a:ext cx="163150" cy="275875"/>
            </a:xfrm>
            <a:custGeom>
              <a:avLst/>
              <a:gdLst/>
              <a:ahLst/>
              <a:cxnLst/>
              <a:rect l="l" t="t" r="r" b="b"/>
              <a:pathLst>
                <a:path w="6526" h="11035" extrusionOk="0">
                  <a:moveTo>
                    <a:pt x="3086" y="578"/>
                  </a:moveTo>
                  <a:cubicBezTo>
                    <a:pt x="3498" y="1087"/>
                    <a:pt x="4057" y="1786"/>
                    <a:pt x="4533" y="2291"/>
                  </a:cubicBezTo>
                  <a:cubicBezTo>
                    <a:pt x="4854" y="2581"/>
                    <a:pt x="5240" y="3127"/>
                    <a:pt x="5497" y="3674"/>
                  </a:cubicBezTo>
                  <a:cubicBezTo>
                    <a:pt x="5787" y="4252"/>
                    <a:pt x="5979" y="4895"/>
                    <a:pt x="5979" y="5409"/>
                  </a:cubicBezTo>
                  <a:cubicBezTo>
                    <a:pt x="5979" y="5506"/>
                    <a:pt x="5979" y="5602"/>
                    <a:pt x="5979" y="5699"/>
                  </a:cubicBezTo>
                  <a:cubicBezTo>
                    <a:pt x="5883" y="6342"/>
                    <a:pt x="5883" y="7402"/>
                    <a:pt x="5851" y="8367"/>
                  </a:cubicBezTo>
                  <a:cubicBezTo>
                    <a:pt x="5851" y="8849"/>
                    <a:pt x="5851" y="9331"/>
                    <a:pt x="5819" y="9685"/>
                  </a:cubicBezTo>
                  <a:cubicBezTo>
                    <a:pt x="5819" y="9878"/>
                    <a:pt x="5787" y="10038"/>
                    <a:pt x="5787" y="10167"/>
                  </a:cubicBezTo>
                  <a:cubicBezTo>
                    <a:pt x="5754" y="10295"/>
                    <a:pt x="5722" y="10392"/>
                    <a:pt x="5722" y="10392"/>
                  </a:cubicBezTo>
                  <a:lnTo>
                    <a:pt x="5658" y="10456"/>
                  </a:lnTo>
                  <a:lnTo>
                    <a:pt x="5594" y="10488"/>
                  </a:lnTo>
                  <a:cubicBezTo>
                    <a:pt x="5497" y="10488"/>
                    <a:pt x="5337" y="10424"/>
                    <a:pt x="5208" y="10360"/>
                  </a:cubicBezTo>
                  <a:cubicBezTo>
                    <a:pt x="5144" y="10328"/>
                    <a:pt x="5079" y="10295"/>
                    <a:pt x="5047" y="10263"/>
                  </a:cubicBezTo>
                  <a:lnTo>
                    <a:pt x="5015" y="10231"/>
                  </a:lnTo>
                  <a:lnTo>
                    <a:pt x="5006" y="10231"/>
                  </a:lnTo>
                  <a:lnTo>
                    <a:pt x="3472" y="7852"/>
                  </a:lnTo>
                  <a:cubicBezTo>
                    <a:pt x="3419" y="7773"/>
                    <a:pt x="3323" y="7716"/>
                    <a:pt x="3219" y="7716"/>
                  </a:cubicBezTo>
                  <a:cubicBezTo>
                    <a:pt x="3196" y="7716"/>
                    <a:pt x="3174" y="7718"/>
                    <a:pt x="3151" y="7724"/>
                  </a:cubicBezTo>
                  <a:cubicBezTo>
                    <a:pt x="3054" y="7788"/>
                    <a:pt x="2958" y="7885"/>
                    <a:pt x="2958" y="7981"/>
                  </a:cubicBezTo>
                  <a:cubicBezTo>
                    <a:pt x="2958" y="7981"/>
                    <a:pt x="2958" y="8174"/>
                    <a:pt x="2958" y="8431"/>
                  </a:cubicBezTo>
                  <a:cubicBezTo>
                    <a:pt x="2958" y="8688"/>
                    <a:pt x="2926" y="9010"/>
                    <a:pt x="2861" y="9267"/>
                  </a:cubicBezTo>
                  <a:cubicBezTo>
                    <a:pt x="2861" y="9331"/>
                    <a:pt x="2861" y="9331"/>
                    <a:pt x="2829" y="9331"/>
                  </a:cubicBezTo>
                  <a:lnTo>
                    <a:pt x="2797" y="9363"/>
                  </a:lnTo>
                  <a:cubicBezTo>
                    <a:pt x="2733" y="9363"/>
                    <a:pt x="2669" y="9331"/>
                    <a:pt x="2636" y="9299"/>
                  </a:cubicBezTo>
                  <a:lnTo>
                    <a:pt x="2572" y="9235"/>
                  </a:lnTo>
                  <a:lnTo>
                    <a:pt x="2572" y="9203"/>
                  </a:lnTo>
                  <a:cubicBezTo>
                    <a:pt x="2572" y="9106"/>
                    <a:pt x="2540" y="9010"/>
                    <a:pt x="2508" y="8913"/>
                  </a:cubicBezTo>
                  <a:cubicBezTo>
                    <a:pt x="2283" y="8077"/>
                    <a:pt x="1383" y="5956"/>
                    <a:pt x="1126" y="5442"/>
                  </a:cubicBezTo>
                  <a:cubicBezTo>
                    <a:pt x="1093" y="5377"/>
                    <a:pt x="1061" y="5281"/>
                    <a:pt x="1061" y="5152"/>
                  </a:cubicBezTo>
                  <a:cubicBezTo>
                    <a:pt x="1029" y="4992"/>
                    <a:pt x="1029" y="4831"/>
                    <a:pt x="1029" y="4638"/>
                  </a:cubicBezTo>
                  <a:cubicBezTo>
                    <a:pt x="1029" y="4284"/>
                    <a:pt x="1061" y="3899"/>
                    <a:pt x="1093" y="3577"/>
                  </a:cubicBezTo>
                  <a:cubicBezTo>
                    <a:pt x="1093" y="3417"/>
                    <a:pt x="1126" y="3288"/>
                    <a:pt x="1126" y="3224"/>
                  </a:cubicBezTo>
                  <a:cubicBezTo>
                    <a:pt x="1158" y="3127"/>
                    <a:pt x="1158" y="3063"/>
                    <a:pt x="1158" y="3063"/>
                  </a:cubicBezTo>
                  <a:cubicBezTo>
                    <a:pt x="1158" y="2999"/>
                    <a:pt x="1158" y="2934"/>
                    <a:pt x="1126" y="2870"/>
                  </a:cubicBezTo>
                  <a:cubicBezTo>
                    <a:pt x="1126" y="2870"/>
                    <a:pt x="920" y="2588"/>
                    <a:pt x="624" y="2137"/>
                  </a:cubicBezTo>
                  <a:lnTo>
                    <a:pt x="624" y="2137"/>
                  </a:lnTo>
                  <a:cubicBezTo>
                    <a:pt x="1114" y="1622"/>
                    <a:pt x="1955" y="924"/>
                    <a:pt x="3086" y="578"/>
                  </a:cubicBezTo>
                  <a:close/>
                  <a:moveTo>
                    <a:pt x="3204" y="1"/>
                  </a:moveTo>
                  <a:cubicBezTo>
                    <a:pt x="3186" y="1"/>
                    <a:pt x="3168" y="3"/>
                    <a:pt x="3151" y="9"/>
                  </a:cubicBezTo>
                  <a:cubicBezTo>
                    <a:pt x="1640" y="395"/>
                    <a:pt x="611" y="1359"/>
                    <a:pt x="65" y="1938"/>
                  </a:cubicBezTo>
                  <a:cubicBezTo>
                    <a:pt x="1" y="2034"/>
                    <a:pt x="1" y="2163"/>
                    <a:pt x="65" y="2259"/>
                  </a:cubicBezTo>
                  <a:cubicBezTo>
                    <a:pt x="303" y="2650"/>
                    <a:pt x="498" y="2938"/>
                    <a:pt x="599" y="3084"/>
                  </a:cubicBezTo>
                  <a:lnTo>
                    <a:pt x="599" y="3084"/>
                  </a:lnTo>
                  <a:cubicBezTo>
                    <a:pt x="568" y="3320"/>
                    <a:pt x="483" y="4011"/>
                    <a:pt x="483" y="4638"/>
                  </a:cubicBezTo>
                  <a:cubicBezTo>
                    <a:pt x="483" y="4831"/>
                    <a:pt x="515" y="5024"/>
                    <a:pt x="515" y="5217"/>
                  </a:cubicBezTo>
                  <a:cubicBezTo>
                    <a:pt x="547" y="5377"/>
                    <a:pt x="579" y="5538"/>
                    <a:pt x="643" y="5667"/>
                  </a:cubicBezTo>
                  <a:cubicBezTo>
                    <a:pt x="772" y="5956"/>
                    <a:pt x="1126" y="6760"/>
                    <a:pt x="1447" y="7563"/>
                  </a:cubicBezTo>
                  <a:cubicBezTo>
                    <a:pt x="1608" y="7949"/>
                    <a:pt x="1769" y="8335"/>
                    <a:pt x="1865" y="8656"/>
                  </a:cubicBezTo>
                  <a:cubicBezTo>
                    <a:pt x="1929" y="8817"/>
                    <a:pt x="1961" y="8945"/>
                    <a:pt x="1994" y="9042"/>
                  </a:cubicBezTo>
                  <a:cubicBezTo>
                    <a:pt x="1994" y="9106"/>
                    <a:pt x="2026" y="9138"/>
                    <a:pt x="2026" y="9170"/>
                  </a:cubicBezTo>
                  <a:lnTo>
                    <a:pt x="2026" y="9203"/>
                  </a:lnTo>
                  <a:cubicBezTo>
                    <a:pt x="2026" y="9428"/>
                    <a:pt x="2154" y="9588"/>
                    <a:pt x="2283" y="9717"/>
                  </a:cubicBezTo>
                  <a:cubicBezTo>
                    <a:pt x="2444" y="9813"/>
                    <a:pt x="2604" y="9878"/>
                    <a:pt x="2797" y="9910"/>
                  </a:cubicBezTo>
                  <a:cubicBezTo>
                    <a:pt x="2926" y="9910"/>
                    <a:pt x="3054" y="9845"/>
                    <a:pt x="3183" y="9749"/>
                  </a:cubicBezTo>
                  <a:cubicBezTo>
                    <a:pt x="3311" y="9653"/>
                    <a:pt x="3376" y="9524"/>
                    <a:pt x="3408" y="9363"/>
                  </a:cubicBezTo>
                  <a:cubicBezTo>
                    <a:pt x="3435" y="9191"/>
                    <a:pt x="3455" y="9008"/>
                    <a:pt x="3469" y="8834"/>
                  </a:cubicBezTo>
                  <a:lnTo>
                    <a:pt x="3469" y="8834"/>
                  </a:lnTo>
                  <a:lnTo>
                    <a:pt x="4597" y="10585"/>
                  </a:lnTo>
                  <a:lnTo>
                    <a:pt x="4662" y="10649"/>
                  </a:lnTo>
                  <a:cubicBezTo>
                    <a:pt x="4662" y="10649"/>
                    <a:pt x="4790" y="10745"/>
                    <a:pt x="4951" y="10842"/>
                  </a:cubicBezTo>
                  <a:cubicBezTo>
                    <a:pt x="5112" y="10906"/>
                    <a:pt x="5337" y="11035"/>
                    <a:pt x="5594" y="11035"/>
                  </a:cubicBezTo>
                  <a:cubicBezTo>
                    <a:pt x="5690" y="11035"/>
                    <a:pt x="5819" y="11003"/>
                    <a:pt x="5915" y="10938"/>
                  </a:cubicBezTo>
                  <a:cubicBezTo>
                    <a:pt x="6044" y="10874"/>
                    <a:pt x="6140" y="10778"/>
                    <a:pt x="6204" y="10649"/>
                  </a:cubicBezTo>
                  <a:cubicBezTo>
                    <a:pt x="6237" y="10520"/>
                    <a:pt x="6269" y="10392"/>
                    <a:pt x="6301" y="10263"/>
                  </a:cubicBezTo>
                  <a:cubicBezTo>
                    <a:pt x="6397" y="9717"/>
                    <a:pt x="6397" y="8881"/>
                    <a:pt x="6397" y="8013"/>
                  </a:cubicBezTo>
                  <a:cubicBezTo>
                    <a:pt x="6397" y="7145"/>
                    <a:pt x="6429" y="6277"/>
                    <a:pt x="6494" y="5795"/>
                  </a:cubicBezTo>
                  <a:cubicBezTo>
                    <a:pt x="6526" y="5667"/>
                    <a:pt x="6526" y="5538"/>
                    <a:pt x="6526" y="5409"/>
                  </a:cubicBezTo>
                  <a:cubicBezTo>
                    <a:pt x="6526" y="4767"/>
                    <a:pt x="6301" y="4059"/>
                    <a:pt x="5979" y="3449"/>
                  </a:cubicBezTo>
                  <a:cubicBezTo>
                    <a:pt x="5690" y="2838"/>
                    <a:pt x="5304" y="2259"/>
                    <a:pt x="4919" y="1906"/>
                  </a:cubicBezTo>
                  <a:cubicBezTo>
                    <a:pt x="4437" y="1391"/>
                    <a:pt x="3826" y="652"/>
                    <a:pt x="3408" y="106"/>
                  </a:cubicBezTo>
                  <a:cubicBezTo>
                    <a:pt x="3355" y="53"/>
                    <a:pt x="3281" y="1"/>
                    <a:pt x="3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381;p64"/>
            <p:cNvSpPr/>
            <p:nvPr/>
          </p:nvSpPr>
          <p:spPr>
            <a:xfrm>
              <a:off x="2323300" y="1964275"/>
              <a:ext cx="961150" cy="862825"/>
            </a:xfrm>
            <a:custGeom>
              <a:avLst/>
              <a:gdLst/>
              <a:ahLst/>
              <a:cxnLst/>
              <a:rect l="l" t="t" r="r" b="b"/>
              <a:pathLst>
                <a:path w="38446" h="34513" extrusionOk="0">
                  <a:moveTo>
                    <a:pt x="3086" y="0"/>
                  </a:moveTo>
                  <a:cubicBezTo>
                    <a:pt x="3086" y="0"/>
                    <a:pt x="1318" y="1222"/>
                    <a:pt x="643" y="3858"/>
                  </a:cubicBezTo>
                  <a:cubicBezTo>
                    <a:pt x="0" y="6494"/>
                    <a:pt x="2154" y="17166"/>
                    <a:pt x="2733" y="20251"/>
                  </a:cubicBezTo>
                  <a:cubicBezTo>
                    <a:pt x="3279" y="23369"/>
                    <a:pt x="6108" y="33656"/>
                    <a:pt x="6944" y="34331"/>
                  </a:cubicBezTo>
                  <a:cubicBezTo>
                    <a:pt x="7109" y="34458"/>
                    <a:pt x="7628" y="34512"/>
                    <a:pt x="8382" y="34512"/>
                  </a:cubicBezTo>
                  <a:cubicBezTo>
                    <a:pt x="11431" y="34512"/>
                    <a:pt x="18322" y="33625"/>
                    <a:pt x="21184" y="33109"/>
                  </a:cubicBezTo>
                  <a:cubicBezTo>
                    <a:pt x="24752" y="32466"/>
                    <a:pt x="32434" y="29734"/>
                    <a:pt x="34041" y="29252"/>
                  </a:cubicBezTo>
                  <a:cubicBezTo>
                    <a:pt x="35616" y="28802"/>
                    <a:pt x="36484" y="26359"/>
                    <a:pt x="36934" y="25877"/>
                  </a:cubicBezTo>
                  <a:cubicBezTo>
                    <a:pt x="37416" y="25427"/>
                    <a:pt x="38445" y="23819"/>
                    <a:pt x="37866" y="23273"/>
                  </a:cubicBezTo>
                  <a:cubicBezTo>
                    <a:pt x="37684" y="23080"/>
                    <a:pt x="37384" y="23016"/>
                    <a:pt x="37041" y="23016"/>
                  </a:cubicBezTo>
                  <a:cubicBezTo>
                    <a:pt x="36356" y="23016"/>
                    <a:pt x="35499" y="23273"/>
                    <a:pt x="35070" y="23273"/>
                  </a:cubicBezTo>
                  <a:cubicBezTo>
                    <a:pt x="34395" y="23273"/>
                    <a:pt x="33173" y="23177"/>
                    <a:pt x="31888" y="23177"/>
                  </a:cubicBezTo>
                  <a:cubicBezTo>
                    <a:pt x="30570" y="23177"/>
                    <a:pt x="29445" y="24109"/>
                    <a:pt x="29059" y="25427"/>
                  </a:cubicBezTo>
                  <a:cubicBezTo>
                    <a:pt x="28673" y="26745"/>
                    <a:pt x="28127" y="27388"/>
                    <a:pt x="28127" y="27388"/>
                  </a:cubicBezTo>
                  <a:cubicBezTo>
                    <a:pt x="28127" y="27388"/>
                    <a:pt x="18483" y="28705"/>
                    <a:pt x="16394" y="28705"/>
                  </a:cubicBezTo>
                  <a:cubicBezTo>
                    <a:pt x="14337" y="28705"/>
                    <a:pt x="12376" y="28416"/>
                    <a:pt x="12376" y="28416"/>
                  </a:cubicBezTo>
                  <a:cubicBezTo>
                    <a:pt x="12376" y="28416"/>
                    <a:pt x="11251" y="21955"/>
                    <a:pt x="10415" y="17905"/>
                  </a:cubicBezTo>
                  <a:cubicBezTo>
                    <a:pt x="9547" y="13887"/>
                    <a:pt x="8808" y="10801"/>
                    <a:pt x="8165" y="9772"/>
                  </a:cubicBezTo>
                  <a:lnTo>
                    <a:pt x="30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382;p64"/>
            <p:cNvSpPr/>
            <p:nvPr/>
          </p:nvSpPr>
          <p:spPr>
            <a:xfrm>
              <a:off x="2329725" y="1957850"/>
              <a:ext cx="951500" cy="875950"/>
            </a:xfrm>
            <a:custGeom>
              <a:avLst/>
              <a:gdLst/>
              <a:ahLst/>
              <a:cxnLst/>
              <a:rect l="l" t="t" r="r" b="b"/>
              <a:pathLst>
                <a:path w="38060" h="35038" extrusionOk="0">
                  <a:moveTo>
                    <a:pt x="2814" y="0"/>
                  </a:moveTo>
                  <a:cubicBezTo>
                    <a:pt x="2772" y="0"/>
                    <a:pt x="2733" y="11"/>
                    <a:pt x="2701" y="32"/>
                  </a:cubicBezTo>
                  <a:lnTo>
                    <a:pt x="2669" y="32"/>
                  </a:lnTo>
                  <a:cubicBezTo>
                    <a:pt x="2669" y="65"/>
                    <a:pt x="836" y="1318"/>
                    <a:pt x="129" y="4050"/>
                  </a:cubicBezTo>
                  <a:cubicBezTo>
                    <a:pt x="33" y="4436"/>
                    <a:pt x="1" y="4918"/>
                    <a:pt x="1" y="5497"/>
                  </a:cubicBezTo>
                  <a:cubicBezTo>
                    <a:pt x="1" y="7490"/>
                    <a:pt x="418" y="10576"/>
                    <a:pt x="933" y="13501"/>
                  </a:cubicBezTo>
                  <a:cubicBezTo>
                    <a:pt x="1415" y="16426"/>
                    <a:pt x="1961" y="19223"/>
                    <a:pt x="2186" y="20573"/>
                  </a:cubicBezTo>
                  <a:cubicBezTo>
                    <a:pt x="2476" y="22148"/>
                    <a:pt x="3311" y="25491"/>
                    <a:pt x="4211" y="28545"/>
                  </a:cubicBezTo>
                  <a:cubicBezTo>
                    <a:pt x="4661" y="30055"/>
                    <a:pt x="5112" y="31502"/>
                    <a:pt x="5497" y="32627"/>
                  </a:cubicBezTo>
                  <a:cubicBezTo>
                    <a:pt x="5690" y="33206"/>
                    <a:pt x="5883" y="33656"/>
                    <a:pt x="6044" y="34041"/>
                  </a:cubicBezTo>
                  <a:cubicBezTo>
                    <a:pt x="6108" y="34202"/>
                    <a:pt x="6204" y="34363"/>
                    <a:pt x="6269" y="34491"/>
                  </a:cubicBezTo>
                  <a:cubicBezTo>
                    <a:pt x="6333" y="34620"/>
                    <a:pt x="6397" y="34716"/>
                    <a:pt x="6526" y="34781"/>
                  </a:cubicBezTo>
                  <a:cubicBezTo>
                    <a:pt x="6590" y="34877"/>
                    <a:pt x="6687" y="34909"/>
                    <a:pt x="6815" y="34941"/>
                  </a:cubicBezTo>
                  <a:cubicBezTo>
                    <a:pt x="7104" y="35006"/>
                    <a:pt x="7554" y="35038"/>
                    <a:pt x="8165" y="35038"/>
                  </a:cubicBezTo>
                  <a:cubicBezTo>
                    <a:pt x="11283" y="35038"/>
                    <a:pt x="18098" y="34170"/>
                    <a:pt x="20991" y="33623"/>
                  </a:cubicBezTo>
                  <a:cubicBezTo>
                    <a:pt x="22791" y="33302"/>
                    <a:pt x="25587" y="32434"/>
                    <a:pt x="28159" y="31630"/>
                  </a:cubicBezTo>
                  <a:cubicBezTo>
                    <a:pt x="30731" y="30795"/>
                    <a:pt x="33077" y="30023"/>
                    <a:pt x="33849" y="29766"/>
                  </a:cubicBezTo>
                  <a:cubicBezTo>
                    <a:pt x="34749" y="29509"/>
                    <a:pt x="35392" y="28705"/>
                    <a:pt x="35874" y="27966"/>
                  </a:cubicBezTo>
                  <a:cubicBezTo>
                    <a:pt x="36131" y="27612"/>
                    <a:pt x="36324" y="27227"/>
                    <a:pt x="36484" y="26937"/>
                  </a:cubicBezTo>
                  <a:cubicBezTo>
                    <a:pt x="36645" y="26648"/>
                    <a:pt x="36806" y="26391"/>
                    <a:pt x="36870" y="26327"/>
                  </a:cubicBezTo>
                  <a:cubicBezTo>
                    <a:pt x="37095" y="26134"/>
                    <a:pt x="37352" y="25748"/>
                    <a:pt x="37609" y="25330"/>
                  </a:cubicBezTo>
                  <a:cubicBezTo>
                    <a:pt x="37834" y="24880"/>
                    <a:pt x="38060" y="24430"/>
                    <a:pt x="38060" y="23980"/>
                  </a:cubicBezTo>
                  <a:cubicBezTo>
                    <a:pt x="38060" y="23755"/>
                    <a:pt x="37995" y="23498"/>
                    <a:pt x="37802" y="23337"/>
                  </a:cubicBezTo>
                  <a:cubicBezTo>
                    <a:pt x="37545" y="23048"/>
                    <a:pt x="37159" y="23016"/>
                    <a:pt x="36774" y="23016"/>
                  </a:cubicBezTo>
                  <a:cubicBezTo>
                    <a:pt x="36420" y="23016"/>
                    <a:pt x="36002" y="23080"/>
                    <a:pt x="35649" y="23144"/>
                  </a:cubicBezTo>
                  <a:cubicBezTo>
                    <a:pt x="35295" y="23209"/>
                    <a:pt x="34974" y="23241"/>
                    <a:pt x="34813" y="23241"/>
                  </a:cubicBezTo>
                  <a:cubicBezTo>
                    <a:pt x="34170" y="23241"/>
                    <a:pt x="32949" y="23144"/>
                    <a:pt x="31631" y="23144"/>
                  </a:cubicBezTo>
                  <a:cubicBezTo>
                    <a:pt x="30184" y="23144"/>
                    <a:pt x="28963" y="24173"/>
                    <a:pt x="28545" y="25587"/>
                  </a:cubicBezTo>
                  <a:cubicBezTo>
                    <a:pt x="28352" y="26230"/>
                    <a:pt x="28127" y="26712"/>
                    <a:pt x="27966" y="27034"/>
                  </a:cubicBezTo>
                  <a:cubicBezTo>
                    <a:pt x="27870" y="27162"/>
                    <a:pt x="27805" y="27291"/>
                    <a:pt x="27741" y="27355"/>
                  </a:cubicBezTo>
                  <a:lnTo>
                    <a:pt x="27710" y="27401"/>
                  </a:lnTo>
                  <a:lnTo>
                    <a:pt x="27710" y="27401"/>
                  </a:lnTo>
                  <a:cubicBezTo>
                    <a:pt x="27485" y="27427"/>
                    <a:pt x="26976" y="27486"/>
                    <a:pt x="26295" y="27580"/>
                  </a:cubicBezTo>
                  <a:cubicBezTo>
                    <a:pt x="24880" y="27773"/>
                    <a:pt x="22727" y="28030"/>
                    <a:pt x="20734" y="28287"/>
                  </a:cubicBezTo>
                  <a:cubicBezTo>
                    <a:pt x="18741" y="28512"/>
                    <a:pt x="16876" y="28705"/>
                    <a:pt x="16137" y="28705"/>
                  </a:cubicBezTo>
                  <a:cubicBezTo>
                    <a:pt x="15141" y="28705"/>
                    <a:pt x="14144" y="28609"/>
                    <a:pt x="13373" y="28545"/>
                  </a:cubicBezTo>
                  <a:cubicBezTo>
                    <a:pt x="13019" y="28512"/>
                    <a:pt x="12698" y="28480"/>
                    <a:pt x="12505" y="28448"/>
                  </a:cubicBezTo>
                  <a:cubicBezTo>
                    <a:pt x="12442" y="28439"/>
                    <a:pt x="12386" y="28433"/>
                    <a:pt x="12339" y="28428"/>
                  </a:cubicBezTo>
                  <a:lnTo>
                    <a:pt x="12339" y="28428"/>
                  </a:lnTo>
                  <a:cubicBezTo>
                    <a:pt x="12138" y="27277"/>
                    <a:pt x="11161" y="21717"/>
                    <a:pt x="10415" y="18130"/>
                  </a:cubicBezTo>
                  <a:cubicBezTo>
                    <a:pt x="9997" y="16105"/>
                    <a:pt x="9580" y="14305"/>
                    <a:pt x="9226" y="12890"/>
                  </a:cubicBezTo>
                  <a:cubicBezTo>
                    <a:pt x="8840" y="11476"/>
                    <a:pt x="8487" y="10447"/>
                    <a:pt x="8133" y="9869"/>
                  </a:cubicBezTo>
                  <a:cubicBezTo>
                    <a:pt x="8075" y="9791"/>
                    <a:pt x="7993" y="9748"/>
                    <a:pt x="7909" y="9748"/>
                  </a:cubicBezTo>
                  <a:cubicBezTo>
                    <a:pt x="7854" y="9748"/>
                    <a:pt x="7798" y="9766"/>
                    <a:pt x="7747" y="9804"/>
                  </a:cubicBezTo>
                  <a:cubicBezTo>
                    <a:pt x="7619" y="9869"/>
                    <a:pt x="7587" y="10029"/>
                    <a:pt x="7683" y="10158"/>
                  </a:cubicBezTo>
                  <a:cubicBezTo>
                    <a:pt x="7972" y="10608"/>
                    <a:pt x="8326" y="11637"/>
                    <a:pt x="8680" y="13051"/>
                  </a:cubicBezTo>
                  <a:cubicBezTo>
                    <a:pt x="9065" y="14433"/>
                    <a:pt x="9451" y="16233"/>
                    <a:pt x="9901" y="18226"/>
                  </a:cubicBezTo>
                  <a:cubicBezTo>
                    <a:pt x="10319" y="20251"/>
                    <a:pt x="10801" y="22855"/>
                    <a:pt x="11187" y="24977"/>
                  </a:cubicBezTo>
                  <a:cubicBezTo>
                    <a:pt x="11380" y="26037"/>
                    <a:pt x="11540" y="26969"/>
                    <a:pt x="11669" y="27645"/>
                  </a:cubicBezTo>
                  <a:cubicBezTo>
                    <a:pt x="11798" y="28320"/>
                    <a:pt x="11862" y="28737"/>
                    <a:pt x="11862" y="28737"/>
                  </a:cubicBezTo>
                  <a:cubicBezTo>
                    <a:pt x="11862" y="28834"/>
                    <a:pt x="11958" y="28930"/>
                    <a:pt x="12087" y="28930"/>
                  </a:cubicBezTo>
                  <a:cubicBezTo>
                    <a:pt x="12087" y="28930"/>
                    <a:pt x="14048" y="29220"/>
                    <a:pt x="16137" y="29220"/>
                  </a:cubicBezTo>
                  <a:cubicBezTo>
                    <a:pt x="16683" y="29220"/>
                    <a:pt x="17680" y="29155"/>
                    <a:pt x="18869" y="29027"/>
                  </a:cubicBezTo>
                  <a:cubicBezTo>
                    <a:pt x="22469" y="28641"/>
                    <a:pt x="27902" y="27902"/>
                    <a:pt x="27902" y="27902"/>
                  </a:cubicBezTo>
                  <a:cubicBezTo>
                    <a:pt x="27966" y="27902"/>
                    <a:pt x="28030" y="27870"/>
                    <a:pt x="28063" y="27805"/>
                  </a:cubicBezTo>
                  <a:cubicBezTo>
                    <a:pt x="28095" y="27805"/>
                    <a:pt x="28673" y="27098"/>
                    <a:pt x="29059" y="25748"/>
                  </a:cubicBezTo>
                  <a:cubicBezTo>
                    <a:pt x="29413" y="24526"/>
                    <a:pt x="30441" y="23691"/>
                    <a:pt x="31631" y="23691"/>
                  </a:cubicBezTo>
                  <a:cubicBezTo>
                    <a:pt x="32916" y="23691"/>
                    <a:pt x="34138" y="23787"/>
                    <a:pt x="34813" y="23787"/>
                  </a:cubicBezTo>
                  <a:cubicBezTo>
                    <a:pt x="35070" y="23787"/>
                    <a:pt x="35392" y="23723"/>
                    <a:pt x="35745" y="23659"/>
                  </a:cubicBezTo>
                  <a:cubicBezTo>
                    <a:pt x="36099" y="23594"/>
                    <a:pt x="36484" y="23530"/>
                    <a:pt x="36774" y="23530"/>
                  </a:cubicBezTo>
                  <a:cubicBezTo>
                    <a:pt x="37095" y="23530"/>
                    <a:pt x="37320" y="23594"/>
                    <a:pt x="37417" y="23723"/>
                  </a:cubicBezTo>
                  <a:cubicBezTo>
                    <a:pt x="37481" y="23755"/>
                    <a:pt x="37513" y="23851"/>
                    <a:pt x="37513" y="23980"/>
                  </a:cubicBezTo>
                  <a:cubicBezTo>
                    <a:pt x="37513" y="24237"/>
                    <a:pt x="37352" y="24687"/>
                    <a:pt x="37127" y="25073"/>
                  </a:cubicBezTo>
                  <a:cubicBezTo>
                    <a:pt x="36934" y="25427"/>
                    <a:pt x="36645" y="25812"/>
                    <a:pt x="36484" y="25941"/>
                  </a:cubicBezTo>
                  <a:cubicBezTo>
                    <a:pt x="36324" y="26134"/>
                    <a:pt x="36195" y="26359"/>
                    <a:pt x="36034" y="26680"/>
                  </a:cubicBezTo>
                  <a:cubicBezTo>
                    <a:pt x="35777" y="27130"/>
                    <a:pt x="35456" y="27709"/>
                    <a:pt x="35070" y="28191"/>
                  </a:cubicBezTo>
                  <a:cubicBezTo>
                    <a:pt x="34684" y="28705"/>
                    <a:pt x="34202" y="29123"/>
                    <a:pt x="33688" y="29252"/>
                  </a:cubicBezTo>
                  <a:cubicBezTo>
                    <a:pt x="32884" y="29509"/>
                    <a:pt x="30570" y="30312"/>
                    <a:pt x="27998" y="31116"/>
                  </a:cubicBezTo>
                  <a:cubicBezTo>
                    <a:pt x="25459" y="31952"/>
                    <a:pt x="22630" y="32788"/>
                    <a:pt x="20894" y="33109"/>
                  </a:cubicBezTo>
                  <a:cubicBezTo>
                    <a:pt x="18066" y="33623"/>
                    <a:pt x="11187" y="34491"/>
                    <a:pt x="8165" y="34491"/>
                  </a:cubicBezTo>
                  <a:cubicBezTo>
                    <a:pt x="7779" y="34491"/>
                    <a:pt x="7458" y="34491"/>
                    <a:pt x="7233" y="34459"/>
                  </a:cubicBezTo>
                  <a:cubicBezTo>
                    <a:pt x="7104" y="34459"/>
                    <a:pt x="7008" y="34427"/>
                    <a:pt x="6944" y="34395"/>
                  </a:cubicBezTo>
                  <a:lnTo>
                    <a:pt x="6879" y="34395"/>
                  </a:lnTo>
                  <a:lnTo>
                    <a:pt x="6847" y="34363"/>
                  </a:lnTo>
                  <a:cubicBezTo>
                    <a:pt x="6847" y="34363"/>
                    <a:pt x="6783" y="34298"/>
                    <a:pt x="6719" y="34202"/>
                  </a:cubicBezTo>
                  <a:cubicBezTo>
                    <a:pt x="6494" y="33848"/>
                    <a:pt x="6140" y="32948"/>
                    <a:pt x="5787" y="31791"/>
                  </a:cubicBezTo>
                  <a:cubicBezTo>
                    <a:pt x="4629" y="28384"/>
                    <a:pt x="3119" y="22630"/>
                    <a:pt x="2733" y="20476"/>
                  </a:cubicBezTo>
                  <a:cubicBezTo>
                    <a:pt x="2476" y="19126"/>
                    <a:pt x="1929" y="16330"/>
                    <a:pt x="1447" y="13404"/>
                  </a:cubicBezTo>
                  <a:cubicBezTo>
                    <a:pt x="965" y="10479"/>
                    <a:pt x="547" y="7426"/>
                    <a:pt x="547" y="5497"/>
                  </a:cubicBezTo>
                  <a:cubicBezTo>
                    <a:pt x="547" y="4950"/>
                    <a:pt x="579" y="4468"/>
                    <a:pt x="643" y="4179"/>
                  </a:cubicBezTo>
                  <a:cubicBezTo>
                    <a:pt x="965" y="2925"/>
                    <a:pt x="1576" y="1993"/>
                    <a:pt x="2058" y="1382"/>
                  </a:cubicBezTo>
                  <a:cubicBezTo>
                    <a:pt x="2315" y="1061"/>
                    <a:pt x="2540" y="836"/>
                    <a:pt x="2733" y="707"/>
                  </a:cubicBezTo>
                  <a:cubicBezTo>
                    <a:pt x="2797" y="643"/>
                    <a:pt x="2861" y="579"/>
                    <a:pt x="2926" y="547"/>
                  </a:cubicBezTo>
                  <a:lnTo>
                    <a:pt x="2958" y="515"/>
                  </a:lnTo>
                  <a:lnTo>
                    <a:pt x="2990" y="482"/>
                  </a:lnTo>
                  <a:cubicBezTo>
                    <a:pt x="3119" y="418"/>
                    <a:pt x="3151" y="225"/>
                    <a:pt x="3054" y="129"/>
                  </a:cubicBezTo>
                  <a:cubicBezTo>
                    <a:pt x="2990" y="43"/>
                    <a:pt x="2897" y="0"/>
                    <a:pt x="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383;p64"/>
            <p:cNvSpPr/>
            <p:nvPr/>
          </p:nvSpPr>
          <p:spPr>
            <a:xfrm>
              <a:off x="3009575" y="2539650"/>
              <a:ext cx="274875" cy="206550"/>
            </a:xfrm>
            <a:custGeom>
              <a:avLst/>
              <a:gdLst/>
              <a:ahLst/>
              <a:cxnLst/>
              <a:rect l="l" t="t" r="r" b="b"/>
              <a:pathLst>
                <a:path w="10995" h="8262" extrusionOk="0">
                  <a:moveTo>
                    <a:pt x="9590" y="1"/>
                  </a:moveTo>
                  <a:cubicBezTo>
                    <a:pt x="8905" y="1"/>
                    <a:pt x="8048" y="258"/>
                    <a:pt x="7619" y="258"/>
                  </a:cubicBezTo>
                  <a:cubicBezTo>
                    <a:pt x="6944" y="258"/>
                    <a:pt x="5722" y="162"/>
                    <a:pt x="4437" y="162"/>
                  </a:cubicBezTo>
                  <a:cubicBezTo>
                    <a:pt x="3119" y="162"/>
                    <a:pt x="1994" y="1094"/>
                    <a:pt x="1608" y="2412"/>
                  </a:cubicBezTo>
                  <a:cubicBezTo>
                    <a:pt x="1222" y="3730"/>
                    <a:pt x="676" y="4373"/>
                    <a:pt x="676" y="4373"/>
                  </a:cubicBezTo>
                  <a:cubicBezTo>
                    <a:pt x="676" y="4373"/>
                    <a:pt x="419" y="4405"/>
                    <a:pt x="1" y="4469"/>
                  </a:cubicBezTo>
                  <a:cubicBezTo>
                    <a:pt x="226" y="4983"/>
                    <a:pt x="451" y="5594"/>
                    <a:pt x="483" y="6237"/>
                  </a:cubicBezTo>
                  <a:cubicBezTo>
                    <a:pt x="515" y="6944"/>
                    <a:pt x="451" y="7651"/>
                    <a:pt x="354" y="8262"/>
                  </a:cubicBezTo>
                  <a:cubicBezTo>
                    <a:pt x="3151" y="7394"/>
                    <a:pt x="5722" y="6494"/>
                    <a:pt x="6590" y="6237"/>
                  </a:cubicBezTo>
                  <a:cubicBezTo>
                    <a:pt x="8165" y="5787"/>
                    <a:pt x="9033" y="3344"/>
                    <a:pt x="9483" y="2862"/>
                  </a:cubicBezTo>
                  <a:cubicBezTo>
                    <a:pt x="9965" y="2412"/>
                    <a:pt x="10994" y="804"/>
                    <a:pt x="10415" y="258"/>
                  </a:cubicBezTo>
                  <a:cubicBezTo>
                    <a:pt x="10233" y="65"/>
                    <a:pt x="9933" y="1"/>
                    <a:pt x="95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384;p64"/>
            <p:cNvSpPr/>
            <p:nvPr/>
          </p:nvSpPr>
          <p:spPr>
            <a:xfrm>
              <a:off x="3002350" y="2533225"/>
              <a:ext cx="278875" cy="219750"/>
            </a:xfrm>
            <a:custGeom>
              <a:avLst/>
              <a:gdLst/>
              <a:ahLst/>
              <a:cxnLst/>
              <a:rect l="l" t="t" r="r" b="b"/>
              <a:pathLst>
                <a:path w="11155" h="8790" extrusionOk="0">
                  <a:moveTo>
                    <a:pt x="9869" y="515"/>
                  </a:moveTo>
                  <a:cubicBezTo>
                    <a:pt x="10190" y="515"/>
                    <a:pt x="10415" y="579"/>
                    <a:pt x="10512" y="708"/>
                  </a:cubicBezTo>
                  <a:cubicBezTo>
                    <a:pt x="10576" y="740"/>
                    <a:pt x="10608" y="836"/>
                    <a:pt x="10608" y="965"/>
                  </a:cubicBezTo>
                  <a:cubicBezTo>
                    <a:pt x="10608" y="1222"/>
                    <a:pt x="10447" y="1672"/>
                    <a:pt x="10222" y="2058"/>
                  </a:cubicBezTo>
                  <a:cubicBezTo>
                    <a:pt x="10029" y="2412"/>
                    <a:pt x="9740" y="2797"/>
                    <a:pt x="9579" y="2926"/>
                  </a:cubicBezTo>
                  <a:cubicBezTo>
                    <a:pt x="9419" y="3119"/>
                    <a:pt x="9290" y="3344"/>
                    <a:pt x="9129" y="3665"/>
                  </a:cubicBezTo>
                  <a:cubicBezTo>
                    <a:pt x="8872" y="4115"/>
                    <a:pt x="8551" y="4694"/>
                    <a:pt x="8165" y="5176"/>
                  </a:cubicBezTo>
                  <a:cubicBezTo>
                    <a:pt x="7779" y="5690"/>
                    <a:pt x="7297" y="6108"/>
                    <a:pt x="6783" y="6237"/>
                  </a:cubicBezTo>
                  <a:cubicBezTo>
                    <a:pt x="5958" y="6481"/>
                    <a:pt x="3592" y="7307"/>
                    <a:pt x="984" y="8134"/>
                  </a:cubicBezTo>
                  <a:lnTo>
                    <a:pt x="984" y="8134"/>
                  </a:lnTo>
                  <a:cubicBezTo>
                    <a:pt x="1027" y="7751"/>
                    <a:pt x="1061" y="7331"/>
                    <a:pt x="1061" y="6912"/>
                  </a:cubicBezTo>
                  <a:cubicBezTo>
                    <a:pt x="1061" y="6783"/>
                    <a:pt x="1061" y="6622"/>
                    <a:pt x="1029" y="6494"/>
                  </a:cubicBezTo>
                  <a:cubicBezTo>
                    <a:pt x="1003" y="5926"/>
                    <a:pt x="853" y="5400"/>
                    <a:pt x="662" y="4932"/>
                  </a:cubicBezTo>
                  <a:lnTo>
                    <a:pt x="662" y="4932"/>
                  </a:lnTo>
                  <a:cubicBezTo>
                    <a:pt x="875" y="4902"/>
                    <a:pt x="997" y="4887"/>
                    <a:pt x="997" y="4887"/>
                  </a:cubicBezTo>
                  <a:cubicBezTo>
                    <a:pt x="1061" y="4887"/>
                    <a:pt x="1125" y="4855"/>
                    <a:pt x="1158" y="4790"/>
                  </a:cubicBezTo>
                  <a:cubicBezTo>
                    <a:pt x="1190" y="4790"/>
                    <a:pt x="1768" y="4083"/>
                    <a:pt x="2154" y="2733"/>
                  </a:cubicBezTo>
                  <a:cubicBezTo>
                    <a:pt x="2508" y="1511"/>
                    <a:pt x="3536" y="676"/>
                    <a:pt x="4726" y="676"/>
                  </a:cubicBezTo>
                  <a:cubicBezTo>
                    <a:pt x="6011" y="676"/>
                    <a:pt x="7233" y="772"/>
                    <a:pt x="7908" y="772"/>
                  </a:cubicBezTo>
                  <a:cubicBezTo>
                    <a:pt x="8165" y="772"/>
                    <a:pt x="8487" y="708"/>
                    <a:pt x="8840" y="644"/>
                  </a:cubicBezTo>
                  <a:cubicBezTo>
                    <a:pt x="9194" y="579"/>
                    <a:pt x="9579" y="515"/>
                    <a:pt x="9869" y="515"/>
                  </a:cubicBezTo>
                  <a:close/>
                  <a:moveTo>
                    <a:pt x="9869" y="1"/>
                  </a:moveTo>
                  <a:cubicBezTo>
                    <a:pt x="9515" y="1"/>
                    <a:pt x="9097" y="65"/>
                    <a:pt x="8744" y="129"/>
                  </a:cubicBezTo>
                  <a:cubicBezTo>
                    <a:pt x="8390" y="194"/>
                    <a:pt x="8069" y="226"/>
                    <a:pt x="7908" y="226"/>
                  </a:cubicBezTo>
                  <a:cubicBezTo>
                    <a:pt x="7265" y="226"/>
                    <a:pt x="6044" y="129"/>
                    <a:pt x="4726" y="129"/>
                  </a:cubicBezTo>
                  <a:cubicBezTo>
                    <a:pt x="3279" y="129"/>
                    <a:pt x="2058" y="1158"/>
                    <a:pt x="1640" y="2572"/>
                  </a:cubicBezTo>
                  <a:cubicBezTo>
                    <a:pt x="1447" y="3215"/>
                    <a:pt x="1222" y="3697"/>
                    <a:pt x="1061" y="4019"/>
                  </a:cubicBezTo>
                  <a:cubicBezTo>
                    <a:pt x="965" y="4147"/>
                    <a:pt x="900" y="4276"/>
                    <a:pt x="836" y="4340"/>
                  </a:cubicBezTo>
                  <a:lnTo>
                    <a:pt x="803" y="4389"/>
                  </a:lnTo>
                  <a:lnTo>
                    <a:pt x="803" y="4389"/>
                  </a:lnTo>
                  <a:cubicBezTo>
                    <a:pt x="688" y="4405"/>
                    <a:pt x="500" y="4432"/>
                    <a:pt x="258" y="4469"/>
                  </a:cubicBezTo>
                  <a:cubicBezTo>
                    <a:pt x="161" y="4469"/>
                    <a:pt x="97" y="4533"/>
                    <a:pt x="65" y="4597"/>
                  </a:cubicBezTo>
                  <a:cubicBezTo>
                    <a:pt x="0" y="4662"/>
                    <a:pt x="0" y="4758"/>
                    <a:pt x="33" y="4822"/>
                  </a:cubicBezTo>
                  <a:cubicBezTo>
                    <a:pt x="258" y="5337"/>
                    <a:pt x="483" y="5915"/>
                    <a:pt x="515" y="6526"/>
                  </a:cubicBezTo>
                  <a:cubicBezTo>
                    <a:pt x="515" y="6655"/>
                    <a:pt x="515" y="6783"/>
                    <a:pt x="515" y="6912"/>
                  </a:cubicBezTo>
                  <a:cubicBezTo>
                    <a:pt x="515" y="7458"/>
                    <a:pt x="450" y="8005"/>
                    <a:pt x="386" y="8487"/>
                  </a:cubicBezTo>
                  <a:cubicBezTo>
                    <a:pt x="386" y="8583"/>
                    <a:pt x="418" y="8680"/>
                    <a:pt x="483" y="8744"/>
                  </a:cubicBezTo>
                  <a:cubicBezTo>
                    <a:pt x="528" y="8767"/>
                    <a:pt x="590" y="8789"/>
                    <a:pt x="656" y="8789"/>
                  </a:cubicBezTo>
                  <a:cubicBezTo>
                    <a:pt x="683" y="8789"/>
                    <a:pt x="711" y="8786"/>
                    <a:pt x="740" y="8776"/>
                  </a:cubicBezTo>
                  <a:cubicBezTo>
                    <a:pt x="3504" y="7908"/>
                    <a:pt x="6108" y="7008"/>
                    <a:pt x="6944" y="6751"/>
                  </a:cubicBezTo>
                  <a:cubicBezTo>
                    <a:pt x="7844" y="6494"/>
                    <a:pt x="8487" y="5690"/>
                    <a:pt x="8969" y="4951"/>
                  </a:cubicBezTo>
                  <a:cubicBezTo>
                    <a:pt x="9226" y="4597"/>
                    <a:pt x="9419" y="4212"/>
                    <a:pt x="9579" y="3922"/>
                  </a:cubicBezTo>
                  <a:cubicBezTo>
                    <a:pt x="9740" y="3633"/>
                    <a:pt x="9901" y="3376"/>
                    <a:pt x="9965" y="3312"/>
                  </a:cubicBezTo>
                  <a:cubicBezTo>
                    <a:pt x="10190" y="3119"/>
                    <a:pt x="10447" y="2733"/>
                    <a:pt x="10704" y="2315"/>
                  </a:cubicBezTo>
                  <a:cubicBezTo>
                    <a:pt x="10929" y="1865"/>
                    <a:pt x="11155" y="1415"/>
                    <a:pt x="11155" y="965"/>
                  </a:cubicBezTo>
                  <a:cubicBezTo>
                    <a:pt x="11155" y="740"/>
                    <a:pt x="11090" y="483"/>
                    <a:pt x="10897" y="322"/>
                  </a:cubicBezTo>
                  <a:cubicBezTo>
                    <a:pt x="10640" y="33"/>
                    <a:pt x="10254" y="1"/>
                    <a:pt x="9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385;p64"/>
            <p:cNvSpPr/>
            <p:nvPr/>
          </p:nvSpPr>
          <p:spPr>
            <a:xfrm>
              <a:off x="3041725" y="2911725"/>
              <a:ext cx="238700" cy="81200"/>
            </a:xfrm>
            <a:custGeom>
              <a:avLst/>
              <a:gdLst/>
              <a:ahLst/>
              <a:cxnLst/>
              <a:rect l="l" t="t" r="r" b="b"/>
              <a:pathLst>
                <a:path w="9548" h="3248" extrusionOk="0">
                  <a:moveTo>
                    <a:pt x="1897" y="1"/>
                  </a:moveTo>
                  <a:lnTo>
                    <a:pt x="0" y="3022"/>
                  </a:lnTo>
                  <a:cubicBezTo>
                    <a:pt x="0" y="3022"/>
                    <a:pt x="2411" y="3247"/>
                    <a:pt x="3215" y="3247"/>
                  </a:cubicBezTo>
                  <a:cubicBezTo>
                    <a:pt x="4019" y="3247"/>
                    <a:pt x="9547" y="2637"/>
                    <a:pt x="8744" y="1737"/>
                  </a:cubicBezTo>
                  <a:cubicBezTo>
                    <a:pt x="7940" y="804"/>
                    <a:pt x="1897" y="1"/>
                    <a:pt x="18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386;p64"/>
            <p:cNvSpPr/>
            <p:nvPr/>
          </p:nvSpPr>
          <p:spPr>
            <a:xfrm>
              <a:off x="3034500" y="2905300"/>
              <a:ext cx="234675" cy="94050"/>
            </a:xfrm>
            <a:custGeom>
              <a:avLst/>
              <a:gdLst/>
              <a:ahLst/>
              <a:cxnLst/>
              <a:rect l="l" t="t" r="r" b="b"/>
              <a:pathLst>
                <a:path w="9387" h="3762" extrusionOk="0">
                  <a:moveTo>
                    <a:pt x="2318" y="567"/>
                  </a:moveTo>
                  <a:cubicBezTo>
                    <a:pt x="2486" y="586"/>
                    <a:pt x="2755" y="620"/>
                    <a:pt x="3086" y="676"/>
                  </a:cubicBezTo>
                  <a:cubicBezTo>
                    <a:pt x="3954" y="804"/>
                    <a:pt x="5272" y="1029"/>
                    <a:pt x="6429" y="1286"/>
                  </a:cubicBezTo>
                  <a:cubicBezTo>
                    <a:pt x="7040" y="1447"/>
                    <a:pt x="7586" y="1576"/>
                    <a:pt x="8004" y="1736"/>
                  </a:cubicBezTo>
                  <a:cubicBezTo>
                    <a:pt x="8422" y="1897"/>
                    <a:pt x="8743" y="2058"/>
                    <a:pt x="8840" y="2154"/>
                  </a:cubicBezTo>
                  <a:cubicBezTo>
                    <a:pt x="8840" y="2154"/>
                    <a:pt x="8776" y="2219"/>
                    <a:pt x="8615" y="2283"/>
                  </a:cubicBezTo>
                  <a:cubicBezTo>
                    <a:pt x="8390" y="2411"/>
                    <a:pt x="7972" y="2572"/>
                    <a:pt x="7490" y="2669"/>
                  </a:cubicBezTo>
                  <a:cubicBezTo>
                    <a:pt x="6750" y="2829"/>
                    <a:pt x="5850" y="2990"/>
                    <a:pt x="5111" y="3086"/>
                  </a:cubicBezTo>
                  <a:cubicBezTo>
                    <a:pt x="4340" y="3183"/>
                    <a:pt x="3697" y="3215"/>
                    <a:pt x="3504" y="3215"/>
                  </a:cubicBezTo>
                  <a:cubicBezTo>
                    <a:pt x="3118" y="3215"/>
                    <a:pt x="2315" y="3183"/>
                    <a:pt x="1607" y="3119"/>
                  </a:cubicBezTo>
                  <a:cubicBezTo>
                    <a:pt x="1286" y="3104"/>
                    <a:pt x="984" y="3083"/>
                    <a:pt x="751" y="3064"/>
                  </a:cubicBezTo>
                  <a:lnTo>
                    <a:pt x="751" y="3064"/>
                  </a:lnTo>
                  <a:lnTo>
                    <a:pt x="2318" y="567"/>
                  </a:lnTo>
                  <a:close/>
                  <a:moveTo>
                    <a:pt x="2218" y="1"/>
                  </a:moveTo>
                  <a:cubicBezTo>
                    <a:pt x="2090" y="1"/>
                    <a:pt x="1993" y="33"/>
                    <a:pt x="1929" y="129"/>
                  </a:cubicBezTo>
                  <a:lnTo>
                    <a:pt x="32" y="3151"/>
                  </a:lnTo>
                  <a:cubicBezTo>
                    <a:pt x="0" y="3215"/>
                    <a:pt x="0" y="3311"/>
                    <a:pt x="32" y="3408"/>
                  </a:cubicBezTo>
                  <a:cubicBezTo>
                    <a:pt x="64" y="3504"/>
                    <a:pt x="161" y="3536"/>
                    <a:pt x="257" y="3569"/>
                  </a:cubicBezTo>
                  <a:cubicBezTo>
                    <a:pt x="257" y="3569"/>
                    <a:pt x="2668" y="3762"/>
                    <a:pt x="3504" y="3762"/>
                  </a:cubicBezTo>
                  <a:cubicBezTo>
                    <a:pt x="3697" y="3762"/>
                    <a:pt x="4147" y="3729"/>
                    <a:pt x="4725" y="3665"/>
                  </a:cubicBezTo>
                  <a:cubicBezTo>
                    <a:pt x="5561" y="3569"/>
                    <a:pt x="6686" y="3408"/>
                    <a:pt x="7586" y="3183"/>
                  </a:cubicBezTo>
                  <a:cubicBezTo>
                    <a:pt x="8036" y="3086"/>
                    <a:pt x="8454" y="2958"/>
                    <a:pt x="8776" y="2829"/>
                  </a:cubicBezTo>
                  <a:cubicBezTo>
                    <a:pt x="8936" y="2765"/>
                    <a:pt x="9065" y="2669"/>
                    <a:pt x="9161" y="2572"/>
                  </a:cubicBezTo>
                  <a:cubicBezTo>
                    <a:pt x="9258" y="2476"/>
                    <a:pt x="9386" y="2347"/>
                    <a:pt x="9386" y="2154"/>
                  </a:cubicBezTo>
                  <a:cubicBezTo>
                    <a:pt x="9386" y="2026"/>
                    <a:pt x="9322" y="1897"/>
                    <a:pt x="9226" y="1801"/>
                  </a:cubicBezTo>
                  <a:cubicBezTo>
                    <a:pt x="9065" y="1640"/>
                    <a:pt x="8872" y="1511"/>
                    <a:pt x="8615" y="1415"/>
                  </a:cubicBezTo>
                  <a:cubicBezTo>
                    <a:pt x="7715" y="997"/>
                    <a:pt x="6140" y="676"/>
                    <a:pt x="4758" y="418"/>
                  </a:cubicBezTo>
                  <a:cubicBezTo>
                    <a:pt x="3375" y="161"/>
                    <a:pt x="2218" y="1"/>
                    <a:pt x="2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387;p64"/>
            <p:cNvSpPr/>
            <p:nvPr/>
          </p:nvSpPr>
          <p:spPr>
            <a:xfrm>
              <a:off x="2902700" y="2851450"/>
              <a:ext cx="604350" cy="551325"/>
            </a:xfrm>
            <a:custGeom>
              <a:avLst/>
              <a:gdLst/>
              <a:ahLst/>
              <a:cxnLst/>
              <a:rect l="l" t="t" r="r" b="b"/>
              <a:pathLst>
                <a:path w="24174" h="22053" extrusionOk="0">
                  <a:moveTo>
                    <a:pt x="17616" y="1"/>
                  </a:moveTo>
                  <a:lnTo>
                    <a:pt x="0" y="8166"/>
                  </a:lnTo>
                  <a:lnTo>
                    <a:pt x="6847" y="22052"/>
                  </a:lnTo>
                  <a:lnTo>
                    <a:pt x="24173" y="13277"/>
                  </a:lnTo>
                  <a:lnTo>
                    <a:pt x="176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388;p64"/>
            <p:cNvSpPr/>
            <p:nvPr/>
          </p:nvSpPr>
          <p:spPr>
            <a:xfrm>
              <a:off x="2896275" y="2845050"/>
              <a:ext cx="618000" cy="564150"/>
            </a:xfrm>
            <a:custGeom>
              <a:avLst/>
              <a:gdLst/>
              <a:ahLst/>
              <a:cxnLst/>
              <a:rect l="l" t="t" r="r" b="b"/>
              <a:pathLst>
                <a:path w="24720" h="22566" extrusionOk="0">
                  <a:moveTo>
                    <a:pt x="17765" y="623"/>
                  </a:moveTo>
                  <a:lnTo>
                    <a:pt x="24076" y="13436"/>
                  </a:lnTo>
                  <a:lnTo>
                    <a:pt x="7233" y="21954"/>
                  </a:lnTo>
                  <a:lnTo>
                    <a:pt x="643" y="8550"/>
                  </a:lnTo>
                  <a:lnTo>
                    <a:pt x="17765" y="623"/>
                  </a:lnTo>
                  <a:close/>
                  <a:moveTo>
                    <a:pt x="17904" y="1"/>
                  </a:moveTo>
                  <a:cubicBezTo>
                    <a:pt x="17861" y="1"/>
                    <a:pt x="17817" y="12"/>
                    <a:pt x="17776" y="32"/>
                  </a:cubicBezTo>
                  <a:lnTo>
                    <a:pt x="161" y="8164"/>
                  </a:lnTo>
                  <a:cubicBezTo>
                    <a:pt x="97" y="8197"/>
                    <a:pt x="32" y="8261"/>
                    <a:pt x="0" y="8325"/>
                  </a:cubicBezTo>
                  <a:cubicBezTo>
                    <a:pt x="0" y="8389"/>
                    <a:pt x="0" y="8454"/>
                    <a:pt x="32" y="8518"/>
                  </a:cubicBezTo>
                  <a:lnTo>
                    <a:pt x="6879" y="22437"/>
                  </a:lnTo>
                  <a:cubicBezTo>
                    <a:pt x="6911" y="22501"/>
                    <a:pt x="6944" y="22533"/>
                    <a:pt x="7040" y="22565"/>
                  </a:cubicBezTo>
                  <a:cubicBezTo>
                    <a:pt x="7104" y="22565"/>
                    <a:pt x="7169" y="22565"/>
                    <a:pt x="7233" y="22533"/>
                  </a:cubicBezTo>
                  <a:lnTo>
                    <a:pt x="24527" y="13790"/>
                  </a:lnTo>
                  <a:cubicBezTo>
                    <a:pt x="24687" y="13725"/>
                    <a:pt x="24719" y="13565"/>
                    <a:pt x="24655" y="13436"/>
                  </a:cubicBezTo>
                  <a:lnTo>
                    <a:pt x="18130" y="160"/>
                  </a:lnTo>
                  <a:cubicBezTo>
                    <a:pt x="18086" y="51"/>
                    <a:pt x="17997" y="1"/>
                    <a:pt x="17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389;p64"/>
            <p:cNvSpPr/>
            <p:nvPr/>
          </p:nvSpPr>
          <p:spPr>
            <a:xfrm>
              <a:off x="3048950" y="2939850"/>
              <a:ext cx="145475" cy="79925"/>
            </a:xfrm>
            <a:custGeom>
              <a:avLst/>
              <a:gdLst/>
              <a:ahLst/>
              <a:cxnLst/>
              <a:rect l="l" t="t" r="r" b="b"/>
              <a:pathLst>
                <a:path w="5819" h="3197" extrusionOk="0">
                  <a:moveTo>
                    <a:pt x="3119" y="1"/>
                  </a:moveTo>
                  <a:lnTo>
                    <a:pt x="1" y="1094"/>
                  </a:lnTo>
                  <a:cubicBezTo>
                    <a:pt x="1" y="1094"/>
                    <a:pt x="2122" y="1094"/>
                    <a:pt x="2604" y="1415"/>
                  </a:cubicBezTo>
                  <a:cubicBezTo>
                    <a:pt x="3061" y="1672"/>
                    <a:pt x="4786" y="3197"/>
                    <a:pt x="5369" y="3197"/>
                  </a:cubicBezTo>
                  <a:cubicBezTo>
                    <a:pt x="5442" y="3197"/>
                    <a:pt x="5497" y="3173"/>
                    <a:pt x="5530" y="3119"/>
                  </a:cubicBezTo>
                  <a:cubicBezTo>
                    <a:pt x="5819" y="2605"/>
                    <a:pt x="4630" y="1415"/>
                    <a:pt x="4115" y="901"/>
                  </a:cubicBezTo>
                  <a:cubicBezTo>
                    <a:pt x="3633" y="387"/>
                    <a:pt x="3119" y="1"/>
                    <a:pt x="31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390;p64"/>
            <p:cNvSpPr/>
            <p:nvPr/>
          </p:nvSpPr>
          <p:spPr>
            <a:xfrm>
              <a:off x="3042525" y="2932825"/>
              <a:ext cx="152725" cy="93850"/>
            </a:xfrm>
            <a:custGeom>
              <a:avLst/>
              <a:gdLst/>
              <a:ahLst/>
              <a:cxnLst/>
              <a:rect l="l" t="t" r="r" b="b"/>
              <a:pathLst>
                <a:path w="6109" h="3754" extrusionOk="0">
                  <a:moveTo>
                    <a:pt x="3389" y="1"/>
                  </a:moveTo>
                  <a:cubicBezTo>
                    <a:pt x="3303" y="1"/>
                    <a:pt x="3209" y="43"/>
                    <a:pt x="3151" y="121"/>
                  </a:cubicBezTo>
                  <a:cubicBezTo>
                    <a:pt x="3086" y="218"/>
                    <a:pt x="3086" y="378"/>
                    <a:pt x="3215" y="475"/>
                  </a:cubicBezTo>
                  <a:cubicBezTo>
                    <a:pt x="3215" y="475"/>
                    <a:pt x="3247" y="507"/>
                    <a:pt x="3279" y="539"/>
                  </a:cubicBezTo>
                  <a:cubicBezTo>
                    <a:pt x="3440" y="700"/>
                    <a:pt x="3826" y="989"/>
                    <a:pt x="4179" y="1375"/>
                  </a:cubicBezTo>
                  <a:cubicBezTo>
                    <a:pt x="4404" y="1600"/>
                    <a:pt x="4758" y="1953"/>
                    <a:pt x="5079" y="2307"/>
                  </a:cubicBezTo>
                  <a:cubicBezTo>
                    <a:pt x="5208" y="2500"/>
                    <a:pt x="5337" y="2693"/>
                    <a:pt x="5433" y="2853"/>
                  </a:cubicBezTo>
                  <a:cubicBezTo>
                    <a:pt x="5528" y="3012"/>
                    <a:pt x="5561" y="3139"/>
                    <a:pt x="5562" y="3204"/>
                  </a:cubicBezTo>
                  <a:lnTo>
                    <a:pt x="5562" y="3204"/>
                  </a:lnTo>
                  <a:cubicBezTo>
                    <a:pt x="5528" y="3200"/>
                    <a:pt x="5485" y="3192"/>
                    <a:pt x="5433" y="3175"/>
                  </a:cubicBezTo>
                  <a:cubicBezTo>
                    <a:pt x="5144" y="3046"/>
                    <a:pt x="4629" y="2661"/>
                    <a:pt x="4147" y="2307"/>
                  </a:cubicBezTo>
                  <a:cubicBezTo>
                    <a:pt x="3890" y="2114"/>
                    <a:pt x="3665" y="1953"/>
                    <a:pt x="3472" y="1793"/>
                  </a:cubicBezTo>
                  <a:cubicBezTo>
                    <a:pt x="3279" y="1632"/>
                    <a:pt x="3119" y="1535"/>
                    <a:pt x="3022" y="1439"/>
                  </a:cubicBezTo>
                  <a:cubicBezTo>
                    <a:pt x="2829" y="1343"/>
                    <a:pt x="2572" y="1278"/>
                    <a:pt x="2283" y="1246"/>
                  </a:cubicBezTo>
                  <a:cubicBezTo>
                    <a:pt x="1447" y="1118"/>
                    <a:pt x="258" y="1118"/>
                    <a:pt x="258" y="1118"/>
                  </a:cubicBezTo>
                  <a:cubicBezTo>
                    <a:pt x="97" y="1118"/>
                    <a:pt x="1" y="1246"/>
                    <a:pt x="1" y="1375"/>
                  </a:cubicBezTo>
                  <a:cubicBezTo>
                    <a:pt x="1" y="1535"/>
                    <a:pt x="97" y="1664"/>
                    <a:pt x="258" y="1664"/>
                  </a:cubicBezTo>
                  <a:lnTo>
                    <a:pt x="579" y="1664"/>
                  </a:lnTo>
                  <a:cubicBezTo>
                    <a:pt x="901" y="1664"/>
                    <a:pt x="1351" y="1664"/>
                    <a:pt x="1801" y="1728"/>
                  </a:cubicBezTo>
                  <a:cubicBezTo>
                    <a:pt x="2026" y="1728"/>
                    <a:pt x="2219" y="1760"/>
                    <a:pt x="2379" y="1793"/>
                  </a:cubicBezTo>
                  <a:cubicBezTo>
                    <a:pt x="2572" y="1825"/>
                    <a:pt x="2701" y="1889"/>
                    <a:pt x="2733" y="1921"/>
                  </a:cubicBezTo>
                  <a:cubicBezTo>
                    <a:pt x="2829" y="1953"/>
                    <a:pt x="3022" y="2114"/>
                    <a:pt x="3247" y="2275"/>
                  </a:cubicBezTo>
                  <a:cubicBezTo>
                    <a:pt x="3601" y="2564"/>
                    <a:pt x="4019" y="2918"/>
                    <a:pt x="4437" y="3207"/>
                  </a:cubicBezTo>
                  <a:cubicBezTo>
                    <a:pt x="4662" y="3336"/>
                    <a:pt x="4854" y="3464"/>
                    <a:pt x="5047" y="3561"/>
                  </a:cubicBezTo>
                  <a:cubicBezTo>
                    <a:pt x="5240" y="3657"/>
                    <a:pt x="5433" y="3753"/>
                    <a:pt x="5626" y="3753"/>
                  </a:cubicBezTo>
                  <a:cubicBezTo>
                    <a:pt x="5690" y="3753"/>
                    <a:pt x="5754" y="3721"/>
                    <a:pt x="5819" y="3689"/>
                  </a:cubicBezTo>
                  <a:cubicBezTo>
                    <a:pt x="5915" y="3657"/>
                    <a:pt x="5979" y="3593"/>
                    <a:pt x="6012" y="3528"/>
                  </a:cubicBezTo>
                  <a:cubicBezTo>
                    <a:pt x="6076" y="3432"/>
                    <a:pt x="6108" y="3303"/>
                    <a:pt x="6108" y="3207"/>
                  </a:cubicBezTo>
                  <a:cubicBezTo>
                    <a:pt x="6108" y="2982"/>
                    <a:pt x="6012" y="2789"/>
                    <a:pt x="5915" y="2596"/>
                  </a:cubicBezTo>
                  <a:cubicBezTo>
                    <a:pt x="5562" y="1985"/>
                    <a:pt x="4919" y="1343"/>
                    <a:pt x="4565" y="989"/>
                  </a:cubicBezTo>
                  <a:cubicBezTo>
                    <a:pt x="4051" y="475"/>
                    <a:pt x="3537" y="57"/>
                    <a:pt x="3537" y="57"/>
                  </a:cubicBezTo>
                  <a:cubicBezTo>
                    <a:pt x="3498" y="19"/>
                    <a:pt x="3445" y="1"/>
                    <a:pt x="3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391;p64"/>
            <p:cNvSpPr/>
            <p:nvPr/>
          </p:nvSpPr>
          <p:spPr>
            <a:xfrm>
              <a:off x="2426975" y="2793600"/>
              <a:ext cx="662175" cy="222625"/>
            </a:xfrm>
            <a:custGeom>
              <a:avLst/>
              <a:gdLst/>
              <a:ahLst/>
              <a:cxnLst/>
              <a:rect l="l" t="t" r="r" b="b"/>
              <a:pathLst>
                <a:path w="26487" h="8905" extrusionOk="0">
                  <a:moveTo>
                    <a:pt x="8325" y="1"/>
                  </a:moveTo>
                  <a:cubicBezTo>
                    <a:pt x="0" y="386"/>
                    <a:pt x="4532" y="6622"/>
                    <a:pt x="4532" y="6622"/>
                  </a:cubicBezTo>
                  <a:lnTo>
                    <a:pt x="23626" y="8905"/>
                  </a:lnTo>
                  <a:lnTo>
                    <a:pt x="26487" y="4726"/>
                  </a:lnTo>
                  <a:lnTo>
                    <a:pt x="83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392;p64"/>
            <p:cNvSpPr/>
            <p:nvPr/>
          </p:nvSpPr>
          <p:spPr>
            <a:xfrm>
              <a:off x="2503300" y="2787175"/>
              <a:ext cx="592300" cy="235475"/>
            </a:xfrm>
            <a:custGeom>
              <a:avLst/>
              <a:gdLst/>
              <a:ahLst/>
              <a:cxnLst/>
              <a:rect l="l" t="t" r="r" b="b"/>
              <a:pathLst>
                <a:path w="23692" h="9419" extrusionOk="0">
                  <a:moveTo>
                    <a:pt x="5272" y="531"/>
                  </a:moveTo>
                  <a:lnTo>
                    <a:pt x="22984" y="5143"/>
                  </a:lnTo>
                  <a:lnTo>
                    <a:pt x="20445" y="8872"/>
                  </a:lnTo>
                  <a:lnTo>
                    <a:pt x="1653" y="6639"/>
                  </a:lnTo>
                  <a:lnTo>
                    <a:pt x="1653" y="6639"/>
                  </a:lnTo>
                  <a:cubicBezTo>
                    <a:pt x="1541" y="6464"/>
                    <a:pt x="1301" y="6073"/>
                    <a:pt x="1062" y="5594"/>
                  </a:cubicBezTo>
                  <a:cubicBezTo>
                    <a:pt x="772" y="4983"/>
                    <a:pt x="515" y="4243"/>
                    <a:pt x="515" y="3504"/>
                  </a:cubicBezTo>
                  <a:cubicBezTo>
                    <a:pt x="547" y="2797"/>
                    <a:pt x="740" y="2122"/>
                    <a:pt x="1447" y="1575"/>
                  </a:cubicBezTo>
                  <a:cubicBezTo>
                    <a:pt x="2122" y="1029"/>
                    <a:pt x="3344" y="611"/>
                    <a:pt x="5272" y="547"/>
                  </a:cubicBezTo>
                  <a:lnTo>
                    <a:pt x="5272" y="531"/>
                  </a:lnTo>
                  <a:close/>
                  <a:moveTo>
                    <a:pt x="5272" y="0"/>
                  </a:moveTo>
                  <a:cubicBezTo>
                    <a:pt x="3247" y="97"/>
                    <a:pt x="1929" y="515"/>
                    <a:pt x="1094" y="1158"/>
                  </a:cubicBezTo>
                  <a:cubicBezTo>
                    <a:pt x="290" y="1800"/>
                    <a:pt x="1" y="2668"/>
                    <a:pt x="1" y="3504"/>
                  </a:cubicBezTo>
                  <a:cubicBezTo>
                    <a:pt x="1" y="4404"/>
                    <a:pt x="322" y="5272"/>
                    <a:pt x="644" y="5947"/>
                  </a:cubicBezTo>
                  <a:cubicBezTo>
                    <a:pt x="965" y="6590"/>
                    <a:pt x="1287" y="7040"/>
                    <a:pt x="1287" y="7040"/>
                  </a:cubicBezTo>
                  <a:cubicBezTo>
                    <a:pt x="1319" y="7104"/>
                    <a:pt x="1383" y="7136"/>
                    <a:pt x="1447" y="7136"/>
                  </a:cubicBezTo>
                  <a:lnTo>
                    <a:pt x="20541" y="9419"/>
                  </a:lnTo>
                  <a:cubicBezTo>
                    <a:pt x="20637" y="9419"/>
                    <a:pt x="20734" y="9387"/>
                    <a:pt x="20798" y="9290"/>
                  </a:cubicBezTo>
                  <a:lnTo>
                    <a:pt x="23627" y="5143"/>
                  </a:lnTo>
                  <a:cubicBezTo>
                    <a:pt x="23691" y="5079"/>
                    <a:pt x="23691" y="4983"/>
                    <a:pt x="23659" y="4886"/>
                  </a:cubicBezTo>
                  <a:cubicBezTo>
                    <a:pt x="23627" y="4822"/>
                    <a:pt x="23563" y="4758"/>
                    <a:pt x="23498" y="4726"/>
                  </a:cubicBezTo>
                  <a:lnTo>
                    <a:pt x="53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393;p64"/>
            <p:cNvSpPr/>
            <p:nvPr/>
          </p:nvSpPr>
          <p:spPr>
            <a:xfrm>
              <a:off x="1989800" y="2788450"/>
              <a:ext cx="709600" cy="1210775"/>
            </a:xfrm>
            <a:custGeom>
              <a:avLst/>
              <a:gdLst/>
              <a:ahLst/>
              <a:cxnLst/>
              <a:rect l="l" t="t" r="r" b="b"/>
              <a:pathLst>
                <a:path w="28384" h="48431" extrusionOk="0">
                  <a:moveTo>
                    <a:pt x="15726" y="0"/>
                  </a:moveTo>
                  <a:cubicBezTo>
                    <a:pt x="14816" y="0"/>
                    <a:pt x="13906" y="302"/>
                    <a:pt x="12987" y="1010"/>
                  </a:cubicBezTo>
                  <a:cubicBezTo>
                    <a:pt x="12987" y="1010"/>
                    <a:pt x="8551" y="4771"/>
                    <a:pt x="7072" y="9303"/>
                  </a:cubicBezTo>
                  <a:cubicBezTo>
                    <a:pt x="5626" y="13868"/>
                    <a:pt x="4661" y="22965"/>
                    <a:pt x="4661" y="22965"/>
                  </a:cubicBezTo>
                  <a:cubicBezTo>
                    <a:pt x="4661" y="22965"/>
                    <a:pt x="0" y="29683"/>
                    <a:pt x="0" y="30358"/>
                  </a:cubicBezTo>
                  <a:cubicBezTo>
                    <a:pt x="0" y="30572"/>
                    <a:pt x="429" y="30644"/>
                    <a:pt x="1001" y="30644"/>
                  </a:cubicBezTo>
                  <a:cubicBezTo>
                    <a:pt x="2143" y="30644"/>
                    <a:pt x="3858" y="30358"/>
                    <a:pt x="3858" y="30358"/>
                  </a:cubicBezTo>
                  <a:lnTo>
                    <a:pt x="3858" y="30358"/>
                  </a:lnTo>
                  <a:lnTo>
                    <a:pt x="129" y="36787"/>
                  </a:lnTo>
                  <a:cubicBezTo>
                    <a:pt x="129" y="36787"/>
                    <a:pt x="129" y="42123"/>
                    <a:pt x="3054" y="44952"/>
                  </a:cubicBezTo>
                  <a:cubicBezTo>
                    <a:pt x="5520" y="47284"/>
                    <a:pt x="8813" y="48431"/>
                    <a:pt x="11703" y="48431"/>
                  </a:cubicBezTo>
                  <a:cubicBezTo>
                    <a:pt x="12279" y="48431"/>
                    <a:pt x="12839" y="48385"/>
                    <a:pt x="13373" y="48295"/>
                  </a:cubicBezTo>
                  <a:cubicBezTo>
                    <a:pt x="16587" y="47748"/>
                    <a:pt x="22502" y="40516"/>
                    <a:pt x="23144" y="40130"/>
                  </a:cubicBezTo>
                  <a:cubicBezTo>
                    <a:pt x="23819" y="39712"/>
                    <a:pt x="21537" y="33573"/>
                    <a:pt x="21023" y="31290"/>
                  </a:cubicBezTo>
                  <a:cubicBezTo>
                    <a:pt x="20476" y="29008"/>
                    <a:pt x="21537" y="27401"/>
                    <a:pt x="22212" y="26983"/>
                  </a:cubicBezTo>
                  <a:cubicBezTo>
                    <a:pt x="22887" y="26597"/>
                    <a:pt x="26777" y="24186"/>
                    <a:pt x="27580" y="22451"/>
                  </a:cubicBezTo>
                  <a:cubicBezTo>
                    <a:pt x="28384" y="20715"/>
                    <a:pt x="28255" y="17757"/>
                    <a:pt x="27966" y="15475"/>
                  </a:cubicBezTo>
                  <a:cubicBezTo>
                    <a:pt x="27709" y="13193"/>
                    <a:pt x="24366" y="5285"/>
                    <a:pt x="21409" y="2875"/>
                  </a:cubicBezTo>
                  <a:cubicBezTo>
                    <a:pt x="19445" y="1256"/>
                    <a:pt x="17584" y="0"/>
                    <a:pt x="157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394;p64"/>
            <p:cNvSpPr/>
            <p:nvPr/>
          </p:nvSpPr>
          <p:spPr>
            <a:xfrm>
              <a:off x="1982575" y="2781550"/>
              <a:ext cx="718450" cy="1223925"/>
            </a:xfrm>
            <a:custGeom>
              <a:avLst/>
              <a:gdLst/>
              <a:ahLst/>
              <a:cxnLst/>
              <a:rect l="l" t="t" r="r" b="b"/>
              <a:pathLst>
                <a:path w="28738" h="48957" extrusionOk="0">
                  <a:moveTo>
                    <a:pt x="16008" y="547"/>
                  </a:moveTo>
                  <a:cubicBezTo>
                    <a:pt x="16876" y="547"/>
                    <a:pt x="17744" y="836"/>
                    <a:pt x="18676" y="1350"/>
                  </a:cubicBezTo>
                  <a:cubicBezTo>
                    <a:pt x="19608" y="1865"/>
                    <a:pt x="20540" y="2572"/>
                    <a:pt x="21537" y="3376"/>
                  </a:cubicBezTo>
                  <a:cubicBezTo>
                    <a:pt x="22951" y="4501"/>
                    <a:pt x="24526" y="7072"/>
                    <a:pt x="25748" y="9612"/>
                  </a:cubicBezTo>
                  <a:cubicBezTo>
                    <a:pt x="26359" y="10897"/>
                    <a:pt x="26905" y="12151"/>
                    <a:pt x="27291" y="13244"/>
                  </a:cubicBezTo>
                  <a:cubicBezTo>
                    <a:pt x="27676" y="14337"/>
                    <a:pt x="27934" y="15269"/>
                    <a:pt x="27998" y="15783"/>
                  </a:cubicBezTo>
                  <a:cubicBezTo>
                    <a:pt x="28127" y="16780"/>
                    <a:pt x="28191" y="17873"/>
                    <a:pt x="28191" y="18933"/>
                  </a:cubicBezTo>
                  <a:cubicBezTo>
                    <a:pt x="28223" y="20348"/>
                    <a:pt x="28062" y="21698"/>
                    <a:pt x="27612" y="22598"/>
                  </a:cubicBezTo>
                  <a:cubicBezTo>
                    <a:pt x="27451" y="22984"/>
                    <a:pt x="27066" y="23466"/>
                    <a:pt x="26584" y="23916"/>
                  </a:cubicBezTo>
                  <a:cubicBezTo>
                    <a:pt x="25169" y="25298"/>
                    <a:pt x="22855" y="26745"/>
                    <a:pt x="22373" y="27034"/>
                  </a:cubicBezTo>
                  <a:cubicBezTo>
                    <a:pt x="22051" y="27227"/>
                    <a:pt x="21665" y="27645"/>
                    <a:pt x="21376" y="28191"/>
                  </a:cubicBezTo>
                  <a:cubicBezTo>
                    <a:pt x="21087" y="28770"/>
                    <a:pt x="20894" y="29477"/>
                    <a:pt x="20894" y="30345"/>
                  </a:cubicBezTo>
                  <a:cubicBezTo>
                    <a:pt x="20894" y="30730"/>
                    <a:pt x="20926" y="31181"/>
                    <a:pt x="21055" y="31631"/>
                  </a:cubicBezTo>
                  <a:cubicBezTo>
                    <a:pt x="21280" y="32627"/>
                    <a:pt x="21858" y="34363"/>
                    <a:pt x="22341" y="36034"/>
                  </a:cubicBezTo>
                  <a:cubicBezTo>
                    <a:pt x="22598" y="36870"/>
                    <a:pt x="22855" y="37674"/>
                    <a:pt x="23016" y="38381"/>
                  </a:cubicBezTo>
                  <a:cubicBezTo>
                    <a:pt x="23208" y="39088"/>
                    <a:pt x="23305" y="39667"/>
                    <a:pt x="23305" y="39988"/>
                  </a:cubicBezTo>
                  <a:cubicBezTo>
                    <a:pt x="23305" y="40085"/>
                    <a:pt x="23305" y="40149"/>
                    <a:pt x="23273" y="40181"/>
                  </a:cubicBezTo>
                  <a:lnTo>
                    <a:pt x="23284" y="40192"/>
                  </a:lnTo>
                  <a:lnTo>
                    <a:pt x="23284" y="40192"/>
                  </a:lnTo>
                  <a:cubicBezTo>
                    <a:pt x="23226" y="40227"/>
                    <a:pt x="23166" y="40284"/>
                    <a:pt x="23080" y="40342"/>
                  </a:cubicBezTo>
                  <a:cubicBezTo>
                    <a:pt x="22758" y="40663"/>
                    <a:pt x="22212" y="41242"/>
                    <a:pt x="21473" y="42013"/>
                  </a:cubicBezTo>
                  <a:cubicBezTo>
                    <a:pt x="20412" y="43170"/>
                    <a:pt x="18965" y="44649"/>
                    <a:pt x="17519" y="45903"/>
                  </a:cubicBezTo>
                  <a:cubicBezTo>
                    <a:pt x="16812" y="46513"/>
                    <a:pt x="16105" y="47092"/>
                    <a:pt x="15429" y="47510"/>
                  </a:cubicBezTo>
                  <a:cubicBezTo>
                    <a:pt x="14754" y="47928"/>
                    <a:pt x="14144" y="48217"/>
                    <a:pt x="13629" y="48314"/>
                  </a:cubicBezTo>
                  <a:cubicBezTo>
                    <a:pt x="13115" y="48378"/>
                    <a:pt x="12569" y="48442"/>
                    <a:pt x="11990" y="48442"/>
                  </a:cubicBezTo>
                  <a:cubicBezTo>
                    <a:pt x="9193" y="48442"/>
                    <a:pt x="5947" y="47317"/>
                    <a:pt x="3536" y="45035"/>
                  </a:cubicBezTo>
                  <a:cubicBezTo>
                    <a:pt x="2122" y="43685"/>
                    <a:pt x="1415" y="41692"/>
                    <a:pt x="1029" y="40020"/>
                  </a:cubicBezTo>
                  <a:cubicBezTo>
                    <a:pt x="868" y="39184"/>
                    <a:pt x="772" y="38445"/>
                    <a:pt x="707" y="37899"/>
                  </a:cubicBezTo>
                  <a:cubicBezTo>
                    <a:pt x="707" y="37642"/>
                    <a:pt x="675" y="37417"/>
                    <a:pt x="675" y="37288"/>
                  </a:cubicBezTo>
                  <a:cubicBezTo>
                    <a:pt x="675" y="37222"/>
                    <a:pt x="675" y="37172"/>
                    <a:pt x="675" y="37137"/>
                  </a:cubicBezTo>
                  <a:lnTo>
                    <a:pt x="675" y="37137"/>
                  </a:lnTo>
                  <a:lnTo>
                    <a:pt x="4404" y="30763"/>
                  </a:lnTo>
                  <a:cubicBezTo>
                    <a:pt x="4436" y="30666"/>
                    <a:pt x="4436" y="30538"/>
                    <a:pt x="4372" y="30473"/>
                  </a:cubicBezTo>
                  <a:cubicBezTo>
                    <a:pt x="4308" y="30377"/>
                    <a:pt x="4211" y="30345"/>
                    <a:pt x="4115" y="30345"/>
                  </a:cubicBezTo>
                  <a:cubicBezTo>
                    <a:pt x="4115" y="30345"/>
                    <a:pt x="4018" y="30377"/>
                    <a:pt x="3825" y="30409"/>
                  </a:cubicBezTo>
                  <a:cubicBezTo>
                    <a:pt x="3311" y="30473"/>
                    <a:pt x="2122" y="30634"/>
                    <a:pt x="1286" y="30634"/>
                  </a:cubicBezTo>
                  <a:cubicBezTo>
                    <a:pt x="997" y="30634"/>
                    <a:pt x="772" y="30634"/>
                    <a:pt x="643" y="30602"/>
                  </a:cubicBezTo>
                  <a:cubicBezTo>
                    <a:pt x="604" y="30589"/>
                    <a:pt x="575" y="30576"/>
                    <a:pt x="555" y="30565"/>
                  </a:cubicBezTo>
                  <a:lnTo>
                    <a:pt x="555" y="30565"/>
                  </a:lnTo>
                  <a:cubicBezTo>
                    <a:pt x="563" y="30537"/>
                    <a:pt x="579" y="30505"/>
                    <a:pt x="611" y="30473"/>
                  </a:cubicBezTo>
                  <a:cubicBezTo>
                    <a:pt x="740" y="30152"/>
                    <a:pt x="1093" y="29541"/>
                    <a:pt x="1575" y="28802"/>
                  </a:cubicBezTo>
                  <a:cubicBezTo>
                    <a:pt x="2250" y="27709"/>
                    <a:pt x="3150" y="26359"/>
                    <a:pt x="3890" y="25266"/>
                  </a:cubicBezTo>
                  <a:cubicBezTo>
                    <a:pt x="4243" y="24752"/>
                    <a:pt x="4565" y="24269"/>
                    <a:pt x="4822" y="23948"/>
                  </a:cubicBezTo>
                  <a:cubicBezTo>
                    <a:pt x="5047" y="23594"/>
                    <a:pt x="5175" y="23402"/>
                    <a:pt x="5175" y="23402"/>
                  </a:cubicBezTo>
                  <a:lnTo>
                    <a:pt x="5240" y="23273"/>
                  </a:lnTo>
                  <a:cubicBezTo>
                    <a:pt x="5240" y="23273"/>
                    <a:pt x="5272" y="22727"/>
                    <a:pt x="5400" y="21794"/>
                  </a:cubicBezTo>
                  <a:cubicBezTo>
                    <a:pt x="5722" y="19030"/>
                    <a:pt x="6525" y="13051"/>
                    <a:pt x="7618" y="9676"/>
                  </a:cubicBezTo>
                  <a:cubicBezTo>
                    <a:pt x="8358" y="7458"/>
                    <a:pt x="9804" y="5401"/>
                    <a:pt x="11090" y="3890"/>
                  </a:cubicBezTo>
                  <a:cubicBezTo>
                    <a:pt x="11701" y="3151"/>
                    <a:pt x="12311" y="2540"/>
                    <a:pt x="12729" y="2122"/>
                  </a:cubicBezTo>
                  <a:cubicBezTo>
                    <a:pt x="12954" y="1929"/>
                    <a:pt x="13147" y="1768"/>
                    <a:pt x="13244" y="1640"/>
                  </a:cubicBezTo>
                  <a:cubicBezTo>
                    <a:pt x="13308" y="1608"/>
                    <a:pt x="13372" y="1543"/>
                    <a:pt x="13404" y="1543"/>
                  </a:cubicBezTo>
                  <a:lnTo>
                    <a:pt x="13427" y="1498"/>
                  </a:lnTo>
                  <a:lnTo>
                    <a:pt x="13437" y="1511"/>
                  </a:lnTo>
                  <a:cubicBezTo>
                    <a:pt x="14304" y="836"/>
                    <a:pt x="15140" y="547"/>
                    <a:pt x="16008" y="547"/>
                  </a:cubicBezTo>
                  <a:close/>
                  <a:moveTo>
                    <a:pt x="16008" y="0"/>
                  </a:moveTo>
                  <a:cubicBezTo>
                    <a:pt x="15044" y="0"/>
                    <a:pt x="14047" y="354"/>
                    <a:pt x="13115" y="1061"/>
                  </a:cubicBezTo>
                  <a:lnTo>
                    <a:pt x="13083" y="1093"/>
                  </a:lnTo>
                  <a:cubicBezTo>
                    <a:pt x="13083" y="1093"/>
                    <a:pt x="11958" y="2025"/>
                    <a:pt x="10672" y="3568"/>
                  </a:cubicBezTo>
                  <a:cubicBezTo>
                    <a:pt x="9354" y="5079"/>
                    <a:pt x="7876" y="7169"/>
                    <a:pt x="7104" y="9515"/>
                  </a:cubicBezTo>
                  <a:cubicBezTo>
                    <a:pt x="6365" y="11830"/>
                    <a:pt x="5786" y="15237"/>
                    <a:pt x="5336" y="18098"/>
                  </a:cubicBezTo>
                  <a:cubicBezTo>
                    <a:pt x="4931" y="20837"/>
                    <a:pt x="4708" y="23064"/>
                    <a:pt x="4694" y="23202"/>
                  </a:cubicBezTo>
                  <a:lnTo>
                    <a:pt x="4694" y="23202"/>
                  </a:lnTo>
                  <a:cubicBezTo>
                    <a:pt x="4433" y="23571"/>
                    <a:pt x="3410" y="25021"/>
                    <a:pt x="2411" y="26520"/>
                  </a:cubicBezTo>
                  <a:cubicBezTo>
                    <a:pt x="1800" y="27420"/>
                    <a:pt x="1222" y="28320"/>
                    <a:pt x="772" y="29059"/>
                  </a:cubicBezTo>
                  <a:cubicBezTo>
                    <a:pt x="547" y="29413"/>
                    <a:pt x="386" y="29734"/>
                    <a:pt x="225" y="29991"/>
                  </a:cubicBezTo>
                  <a:cubicBezTo>
                    <a:pt x="161" y="30120"/>
                    <a:pt x="129" y="30216"/>
                    <a:pt x="64" y="30313"/>
                  </a:cubicBezTo>
                  <a:cubicBezTo>
                    <a:pt x="32" y="30441"/>
                    <a:pt x="0" y="30505"/>
                    <a:pt x="0" y="30634"/>
                  </a:cubicBezTo>
                  <a:cubicBezTo>
                    <a:pt x="0" y="30763"/>
                    <a:pt x="97" y="30891"/>
                    <a:pt x="193" y="30956"/>
                  </a:cubicBezTo>
                  <a:cubicBezTo>
                    <a:pt x="322" y="31084"/>
                    <a:pt x="482" y="31116"/>
                    <a:pt x="675" y="31148"/>
                  </a:cubicBezTo>
                  <a:cubicBezTo>
                    <a:pt x="836" y="31181"/>
                    <a:pt x="1061" y="31181"/>
                    <a:pt x="1286" y="31181"/>
                  </a:cubicBezTo>
                  <a:cubicBezTo>
                    <a:pt x="2041" y="31181"/>
                    <a:pt x="3017" y="31064"/>
                    <a:pt x="3629" y="30979"/>
                  </a:cubicBezTo>
                  <a:lnTo>
                    <a:pt x="3629" y="30979"/>
                  </a:lnTo>
                  <a:lnTo>
                    <a:pt x="193" y="36902"/>
                  </a:lnTo>
                  <a:lnTo>
                    <a:pt x="129" y="37063"/>
                  </a:lnTo>
                  <a:cubicBezTo>
                    <a:pt x="129" y="37063"/>
                    <a:pt x="129" y="38413"/>
                    <a:pt x="514" y="40149"/>
                  </a:cubicBezTo>
                  <a:cubicBezTo>
                    <a:pt x="900" y="41852"/>
                    <a:pt x="1640" y="43942"/>
                    <a:pt x="3182" y="45421"/>
                  </a:cubicBezTo>
                  <a:cubicBezTo>
                    <a:pt x="5690" y="47799"/>
                    <a:pt x="9033" y="48956"/>
                    <a:pt x="11990" y="48956"/>
                  </a:cubicBezTo>
                  <a:cubicBezTo>
                    <a:pt x="12601" y="48956"/>
                    <a:pt x="13179" y="48924"/>
                    <a:pt x="13726" y="48828"/>
                  </a:cubicBezTo>
                  <a:cubicBezTo>
                    <a:pt x="14594" y="48667"/>
                    <a:pt x="15590" y="48089"/>
                    <a:pt x="16619" y="47349"/>
                  </a:cubicBezTo>
                  <a:cubicBezTo>
                    <a:pt x="18162" y="46192"/>
                    <a:pt x="19801" y="44553"/>
                    <a:pt x="21087" y="43203"/>
                  </a:cubicBezTo>
                  <a:cubicBezTo>
                    <a:pt x="21762" y="42528"/>
                    <a:pt x="22341" y="41917"/>
                    <a:pt x="22758" y="41435"/>
                  </a:cubicBezTo>
                  <a:cubicBezTo>
                    <a:pt x="22983" y="41210"/>
                    <a:pt x="23176" y="41017"/>
                    <a:pt x="23305" y="40856"/>
                  </a:cubicBezTo>
                  <a:cubicBezTo>
                    <a:pt x="23466" y="40727"/>
                    <a:pt x="23562" y="40631"/>
                    <a:pt x="23594" y="40631"/>
                  </a:cubicBezTo>
                  <a:cubicBezTo>
                    <a:pt x="23723" y="40535"/>
                    <a:pt x="23755" y="40438"/>
                    <a:pt x="23787" y="40342"/>
                  </a:cubicBezTo>
                  <a:cubicBezTo>
                    <a:pt x="23819" y="40213"/>
                    <a:pt x="23819" y="40117"/>
                    <a:pt x="23819" y="39988"/>
                  </a:cubicBezTo>
                  <a:cubicBezTo>
                    <a:pt x="23819" y="39570"/>
                    <a:pt x="23723" y="38959"/>
                    <a:pt x="23530" y="38252"/>
                  </a:cubicBezTo>
                  <a:cubicBezTo>
                    <a:pt x="23016" y="36131"/>
                    <a:pt x="21891" y="32948"/>
                    <a:pt x="21569" y="31502"/>
                  </a:cubicBezTo>
                  <a:cubicBezTo>
                    <a:pt x="21473" y="31084"/>
                    <a:pt x="21440" y="30698"/>
                    <a:pt x="21440" y="30345"/>
                  </a:cubicBezTo>
                  <a:cubicBezTo>
                    <a:pt x="21440" y="29573"/>
                    <a:pt x="21601" y="28930"/>
                    <a:pt x="21858" y="28448"/>
                  </a:cubicBezTo>
                  <a:cubicBezTo>
                    <a:pt x="22116" y="27966"/>
                    <a:pt x="22437" y="27612"/>
                    <a:pt x="22630" y="27484"/>
                  </a:cubicBezTo>
                  <a:cubicBezTo>
                    <a:pt x="22983" y="27291"/>
                    <a:pt x="24141" y="26584"/>
                    <a:pt x="25298" y="25716"/>
                  </a:cubicBezTo>
                  <a:cubicBezTo>
                    <a:pt x="25876" y="25266"/>
                    <a:pt x="26455" y="24784"/>
                    <a:pt x="26969" y="24302"/>
                  </a:cubicBezTo>
                  <a:cubicBezTo>
                    <a:pt x="27484" y="23819"/>
                    <a:pt x="27869" y="23305"/>
                    <a:pt x="28094" y="22823"/>
                  </a:cubicBezTo>
                  <a:cubicBezTo>
                    <a:pt x="28577" y="21794"/>
                    <a:pt x="28737" y="20380"/>
                    <a:pt x="28737" y="18933"/>
                  </a:cubicBezTo>
                  <a:cubicBezTo>
                    <a:pt x="28737" y="17841"/>
                    <a:pt x="28641" y="16715"/>
                    <a:pt x="28544" y="15719"/>
                  </a:cubicBezTo>
                  <a:cubicBezTo>
                    <a:pt x="28448" y="15108"/>
                    <a:pt x="28191" y="14176"/>
                    <a:pt x="27805" y="13083"/>
                  </a:cubicBezTo>
                  <a:cubicBezTo>
                    <a:pt x="27194" y="11412"/>
                    <a:pt x="26294" y="9354"/>
                    <a:pt x="25234" y="7490"/>
                  </a:cubicBezTo>
                  <a:cubicBezTo>
                    <a:pt x="24205" y="5593"/>
                    <a:pt x="23016" y="3890"/>
                    <a:pt x="21858" y="2958"/>
                  </a:cubicBezTo>
                  <a:cubicBezTo>
                    <a:pt x="20862" y="2154"/>
                    <a:pt x="19898" y="1415"/>
                    <a:pt x="18933" y="868"/>
                  </a:cubicBezTo>
                  <a:cubicBezTo>
                    <a:pt x="17969" y="354"/>
                    <a:pt x="17005" y="32"/>
                    <a:pt x="16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395;p64"/>
            <p:cNvSpPr/>
            <p:nvPr/>
          </p:nvSpPr>
          <p:spPr>
            <a:xfrm>
              <a:off x="2331325" y="2776500"/>
              <a:ext cx="384950" cy="435925"/>
            </a:xfrm>
            <a:custGeom>
              <a:avLst/>
              <a:gdLst/>
              <a:ahLst/>
              <a:cxnLst/>
              <a:rect l="l" t="t" r="r" b="b"/>
              <a:pathLst>
                <a:path w="15398" h="17437" extrusionOk="0">
                  <a:moveTo>
                    <a:pt x="5322" y="0"/>
                  </a:moveTo>
                  <a:cubicBezTo>
                    <a:pt x="4137" y="0"/>
                    <a:pt x="2959" y="251"/>
                    <a:pt x="1994" y="813"/>
                  </a:cubicBezTo>
                  <a:cubicBezTo>
                    <a:pt x="1994" y="813"/>
                    <a:pt x="1" y="3770"/>
                    <a:pt x="1" y="5924"/>
                  </a:cubicBezTo>
                  <a:cubicBezTo>
                    <a:pt x="1" y="8046"/>
                    <a:pt x="1737" y="11549"/>
                    <a:pt x="3055" y="13157"/>
                  </a:cubicBezTo>
                  <a:cubicBezTo>
                    <a:pt x="4405" y="14764"/>
                    <a:pt x="5626" y="15825"/>
                    <a:pt x="5626" y="15825"/>
                  </a:cubicBezTo>
                  <a:lnTo>
                    <a:pt x="8551" y="15150"/>
                  </a:lnTo>
                  <a:lnTo>
                    <a:pt x="8680" y="17432"/>
                  </a:lnTo>
                  <a:cubicBezTo>
                    <a:pt x="8680" y="17432"/>
                    <a:pt x="9062" y="16740"/>
                    <a:pt x="10059" y="16740"/>
                  </a:cubicBezTo>
                  <a:cubicBezTo>
                    <a:pt x="10387" y="16740"/>
                    <a:pt x="10782" y="16815"/>
                    <a:pt x="11251" y="17014"/>
                  </a:cubicBezTo>
                  <a:cubicBezTo>
                    <a:pt x="11967" y="17323"/>
                    <a:pt x="12584" y="17437"/>
                    <a:pt x="13071" y="17437"/>
                  </a:cubicBezTo>
                  <a:cubicBezTo>
                    <a:pt x="13854" y="17437"/>
                    <a:pt x="14305" y="17143"/>
                    <a:pt x="14305" y="16885"/>
                  </a:cubicBezTo>
                  <a:cubicBezTo>
                    <a:pt x="14305" y="16500"/>
                    <a:pt x="15398" y="13671"/>
                    <a:pt x="14305" y="8978"/>
                  </a:cubicBezTo>
                  <a:cubicBezTo>
                    <a:pt x="13244" y="4317"/>
                    <a:pt x="12055" y="3513"/>
                    <a:pt x="10287" y="1745"/>
                  </a:cubicBezTo>
                  <a:cubicBezTo>
                    <a:pt x="9211" y="669"/>
                    <a:pt x="7257" y="0"/>
                    <a:pt x="5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396;p64"/>
            <p:cNvSpPr/>
            <p:nvPr/>
          </p:nvSpPr>
          <p:spPr>
            <a:xfrm>
              <a:off x="2324100" y="2770300"/>
              <a:ext cx="384150" cy="449250"/>
            </a:xfrm>
            <a:custGeom>
              <a:avLst/>
              <a:gdLst/>
              <a:ahLst/>
              <a:cxnLst/>
              <a:rect l="l" t="t" r="r" b="b"/>
              <a:pathLst>
                <a:path w="15366" h="17970" extrusionOk="0">
                  <a:moveTo>
                    <a:pt x="5626" y="515"/>
                  </a:moveTo>
                  <a:cubicBezTo>
                    <a:pt x="7490" y="515"/>
                    <a:pt x="9387" y="1190"/>
                    <a:pt x="10383" y="2186"/>
                  </a:cubicBezTo>
                  <a:cubicBezTo>
                    <a:pt x="11283" y="3086"/>
                    <a:pt x="11990" y="3697"/>
                    <a:pt x="12633" y="4661"/>
                  </a:cubicBezTo>
                  <a:cubicBezTo>
                    <a:pt x="13244" y="5626"/>
                    <a:pt x="13823" y="6976"/>
                    <a:pt x="14337" y="9290"/>
                  </a:cubicBezTo>
                  <a:cubicBezTo>
                    <a:pt x="14691" y="10833"/>
                    <a:pt x="14819" y="12183"/>
                    <a:pt x="14819" y="13276"/>
                  </a:cubicBezTo>
                  <a:cubicBezTo>
                    <a:pt x="14819" y="14401"/>
                    <a:pt x="14691" y="15269"/>
                    <a:pt x="14594" y="15912"/>
                  </a:cubicBezTo>
                  <a:cubicBezTo>
                    <a:pt x="14530" y="16233"/>
                    <a:pt x="14466" y="16490"/>
                    <a:pt x="14433" y="16683"/>
                  </a:cubicBezTo>
                  <a:cubicBezTo>
                    <a:pt x="14401" y="16780"/>
                    <a:pt x="14369" y="16876"/>
                    <a:pt x="14369" y="16940"/>
                  </a:cubicBezTo>
                  <a:cubicBezTo>
                    <a:pt x="14337" y="17005"/>
                    <a:pt x="14337" y="17069"/>
                    <a:pt x="14337" y="17133"/>
                  </a:cubicBezTo>
                  <a:cubicBezTo>
                    <a:pt x="14337" y="17133"/>
                    <a:pt x="14273" y="17230"/>
                    <a:pt x="14080" y="17294"/>
                  </a:cubicBezTo>
                  <a:cubicBezTo>
                    <a:pt x="13919" y="17358"/>
                    <a:pt x="13662" y="17423"/>
                    <a:pt x="13340" y="17423"/>
                  </a:cubicBezTo>
                  <a:cubicBezTo>
                    <a:pt x="12890" y="17423"/>
                    <a:pt x="12312" y="17326"/>
                    <a:pt x="11637" y="17037"/>
                  </a:cubicBezTo>
                  <a:cubicBezTo>
                    <a:pt x="11123" y="16812"/>
                    <a:pt x="10705" y="16715"/>
                    <a:pt x="10351" y="16715"/>
                  </a:cubicBezTo>
                  <a:cubicBezTo>
                    <a:pt x="9840" y="16715"/>
                    <a:pt x="9479" y="16891"/>
                    <a:pt x="9225" y="17065"/>
                  </a:cubicBezTo>
                  <a:lnTo>
                    <a:pt x="9225" y="17065"/>
                  </a:lnTo>
                  <a:lnTo>
                    <a:pt x="9130" y="15398"/>
                  </a:lnTo>
                  <a:cubicBezTo>
                    <a:pt x="9097" y="15301"/>
                    <a:pt x="9065" y="15237"/>
                    <a:pt x="9001" y="15173"/>
                  </a:cubicBezTo>
                  <a:cubicBezTo>
                    <a:pt x="8956" y="15150"/>
                    <a:pt x="8910" y="15127"/>
                    <a:pt x="8853" y="15127"/>
                  </a:cubicBezTo>
                  <a:cubicBezTo>
                    <a:pt x="8830" y="15127"/>
                    <a:pt x="8804" y="15131"/>
                    <a:pt x="8776" y="15140"/>
                  </a:cubicBezTo>
                  <a:lnTo>
                    <a:pt x="5981" y="15785"/>
                  </a:lnTo>
                  <a:lnTo>
                    <a:pt x="5981" y="15785"/>
                  </a:lnTo>
                  <a:cubicBezTo>
                    <a:pt x="5954" y="15758"/>
                    <a:pt x="5922" y="15725"/>
                    <a:pt x="5883" y="15687"/>
                  </a:cubicBezTo>
                  <a:cubicBezTo>
                    <a:pt x="5465" y="15301"/>
                    <a:pt x="4565" y="14401"/>
                    <a:pt x="3569" y="13212"/>
                  </a:cubicBezTo>
                  <a:cubicBezTo>
                    <a:pt x="2926" y="12440"/>
                    <a:pt x="2154" y="11187"/>
                    <a:pt x="1543" y="9869"/>
                  </a:cubicBezTo>
                  <a:cubicBezTo>
                    <a:pt x="965" y="8551"/>
                    <a:pt x="547" y="7169"/>
                    <a:pt x="547" y="6172"/>
                  </a:cubicBezTo>
                  <a:cubicBezTo>
                    <a:pt x="547" y="5176"/>
                    <a:pt x="1029" y="3922"/>
                    <a:pt x="1511" y="2925"/>
                  </a:cubicBezTo>
                  <a:cubicBezTo>
                    <a:pt x="1768" y="2443"/>
                    <a:pt x="2026" y="1993"/>
                    <a:pt x="2186" y="1704"/>
                  </a:cubicBezTo>
                  <a:cubicBezTo>
                    <a:pt x="2283" y="1543"/>
                    <a:pt x="2379" y="1415"/>
                    <a:pt x="2411" y="1350"/>
                  </a:cubicBezTo>
                  <a:cubicBezTo>
                    <a:pt x="2447" y="1298"/>
                    <a:pt x="2472" y="1264"/>
                    <a:pt x="2488" y="1245"/>
                  </a:cubicBezTo>
                  <a:lnTo>
                    <a:pt x="2488" y="1245"/>
                  </a:lnTo>
                  <a:cubicBezTo>
                    <a:pt x="3405" y="758"/>
                    <a:pt x="4500" y="515"/>
                    <a:pt x="5626" y="515"/>
                  </a:cubicBezTo>
                  <a:close/>
                  <a:moveTo>
                    <a:pt x="5626" y="0"/>
                  </a:moveTo>
                  <a:cubicBezTo>
                    <a:pt x="4404" y="0"/>
                    <a:pt x="3183" y="257"/>
                    <a:pt x="2154" y="836"/>
                  </a:cubicBezTo>
                  <a:lnTo>
                    <a:pt x="2058" y="900"/>
                  </a:lnTo>
                  <a:cubicBezTo>
                    <a:pt x="2058" y="933"/>
                    <a:pt x="1543" y="1672"/>
                    <a:pt x="1029" y="2700"/>
                  </a:cubicBezTo>
                  <a:cubicBezTo>
                    <a:pt x="547" y="3697"/>
                    <a:pt x="1" y="5015"/>
                    <a:pt x="1" y="6172"/>
                  </a:cubicBezTo>
                  <a:cubicBezTo>
                    <a:pt x="1" y="7297"/>
                    <a:pt x="451" y="8711"/>
                    <a:pt x="1061" y="10094"/>
                  </a:cubicBezTo>
                  <a:cubicBezTo>
                    <a:pt x="1672" y="11444"/>
                    <a:pt x="2444" y="12730"/>
                    <a:pt x="3151" y="13565"/>
                  </a:cubicBezTo>
                  <a:cubicBezTo>
                    <a:pt x="4501" y="15173"/>
                    <a:pt x="5722" y="16265"/>
                    <a:pt x="5722" y="16265"/>
                  </a:cubicBezTo>
                  <a:cubicBezTo>
                    <a:pt x="5769" y="16313"/>
                    <a:pt x="5834" y="16342"/>
                    <a:pt x="5890" y="16342"/>
                  </a:cubicBezTo>
                  <a:cubicBezTo>
                    <a:pt x="5910" y="16342"/>
                    <a:pt x="5930" y="16338"/>
                    <a:pt x="5947" y="16330"/>
                  </a:cubicBezTo>
                  <a:lnTo>
                    <a:pt x="8583" y="15719"/>
                  </a:lnTo>
                  <a:lnTo>
                    <a:pt x="8712" y="17680"/>
                  </a:lnTo>
                  <a:cubicBezTo>
                    <a:pt x="8712" y="17808"/>
                    <a:pt x="8808" y="17905"/>
                    <a:pt x="8937" y="17937"/>
                  </a:cubicBezTo>
                  <a:cubicBezTo>
                    <a:pt x="8954" y="17943"/>
                    <a:pt x="8972" y="17945"/>
                    <a:pt x="8990" y="17945"/>
                  </a:cubicBezTo>
                  <a:cubicBezTo>
                    <a:pt x="9077" y="17945"/>
                    <a:pt x="9173" y="17888"/>
                    <a:pt x="9226" y="17808"/>
                  </a:cubicBezTo>
                  <a:cubicBezTo>
                    <a:pt x="9226" y="17776"/>
                    <a:pt x="9322" y="17648"/>
                    <a:pt x="9483" y="17519"/>
                  </a:cubicBezTo>
                  <a:cubicBezTo>
                    <a:pt x="9676" y="17391"/>
                    <a:pt x="9933" y="17262"/>
                    <a:pt x="10351" y="17262"/>
                  </a:cubicBezTo>
                  <a:cubicBezTo>
                    <a:pt x="10608" y="17262"/>
                    <a:pt x="10994" y="17326"/>
                    <a:pt x="11412" y="17519"/>
                  </a:cubicBezTo>
                  <a:cubicBezTo>
                    <a:pt x="12151" y="17841"/>
                    <a:pt x="12794" y="17969"/>
                    <a:pt x="13340" y="17969"/>
                  </a:cubicBezTo>
                  <a:cubicBezTo>
                    <a:pt x="13758" y="17969"/>
                    <a:pt x="14112" y="17873"/>
                    <a:pt x="14401" y="17744"/>
                  </a:cubicBezTo>
                  <a:cubicBezTo>
                    <a:pt x="14530" y="17680"/>
                    <a:pt x="14626" y="17616"/>
                    <a:pt x="14723" y="17519"/>
                  </a:cubicBezTo>
                  <a:cubicBezTo>
                    <a:pt x="14819" y="17423"/>
                    <a:pt x="14883" y="17294"/>
                    <a:pt x="14883" y="17133"/>
                  </a:cubicBezTo>
                  <a:lnTo>
                    <a:pt x="14883" y="17101"/>
                  </a:lnTo>
                  <a:cubicBezTo>
                    <a:pt x="14883" y="17037"/>
                    <a:pt x="14916" y="16876"/>
                    <a:pt x="14980" y="16683"/>
                  </a:cubicBezTo>
                  <a:cubicBezTo>
                    <a:pt x="15108" y="16040"/>
                    <a:pt x="15366" y="14883"/>
                    <a:pt x="15333" y="13276"/>
                  </a:cubicBezTo>
                  <a:cubicBezTo>
                    <a:pt x="15366" y="12119"/>
                    <a:pt x="15237" y="10769"/>
                    <a:pt x="14883" y="9162"/>
                  </a:cubicBezTo>
                  <a:cubicBezTo>
                    <a:pt x="14337" y="6815"/>
                    <a:pt x="13758" y="5401"/>
                    <a:pt x="13083" y="4372"/>
                  </a:cubicBezTo>
                  <a:cubicBezTo>
                    <a:pt x="12408" y="3343"/>
                    <a:pt x="11637" y="2668"/>
                    <a:pt x="10769" y="1800"/>
                  </a:cubicBezTo>
                  <a:cubicBezTo>
                    <a:pt x="9612" y="675"/>
                    <a:pt x="7619" y="0"/>
                    <a:pt x="5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397;p64"/>
            <p:cNvSpPr/>
            <p:nvPr/>
          </p:nvSpPr>
          <p:spPr>
            <a:xfrm>
              <a:off x="2377950" y="2807100"/>
              <a:ext cx="307800" cy="365025"/>
            </a:xfrm>
            <a:custGeom>
              <a:avLst/>
              <a:gdLst/>
              <a:ahLst/>
              <a:cxnLst/>
              <a:rect l="l" t="t" r="r" b="b"/>
              <a:pathLst>
                <a:path w="12312" h="14601" extrusionOk="0">
                  <a:moveTo>
                    <a:pt x="2462" y="0"/>
                  </a:moveTo>
                  <a:cubicBezTo>
                    <a:pt x="2040" y="0"/>
                    <a:pt x="1701" y="90"/>
                    <a:pt x="1479" y="264"/>
                  </a:cubicBezTo>
                  <a:cubicBezTo>
                    <a:pt x="1479" y="264"/>
                    <a:pt x="0" y="2804"/>
                    <a:pt x="804" y="4829"/>
                  </a:cubicBezTo>
                  <a:cubicBezTo>
                    <a:pt x="1607" y="6822"/>
                    <a:pt x="4147" y="9232"/>
                    <a:pt x="6172" y="10968"/>
                  </a:cubicBezTo>
                  <a:cubicBezTo>
                    <a:pt x="8165" y="12736"/>
                    <a:pt x="10704" y="14601"/>
                    <a:pt x="10704" y="14601"/>
                  </a:cubicBezTo>
                  <a:cubicBezTo>
                    <a:pt x="10704" y="14601"/>
                    <a:pt x="12312" y="10454"/>
                    <a:pt x="9772" y="5632"/>
                  </a:cubicBezTo>
                  <a:cubicBezTo>
                    <a:pt x="7707" y="1710"/>
                    <a:pt x="4301" y="0"/>
                    <a:pt x="2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398;p64"/>
            <p:cNvSpPr/>
            <p:nvPr/>
          </p:nvSpPr>
          <p:spPr>
            <a:xfrm>
              <a:off x="2385175" y="2800025"/>
              <a:ext cx="279675" cy="378875"/>
            </a:xfrm>
            <a:custGeom>
              <a:avLst/>
              <a:gdLst/>
              <a:ahLst/>
              <a:cxnLst/>
              <a:rect l="l" t="t" r="r" b="b"/>
              <a:pathLst>
                <a:path w="11187" h="15155" extrusionOk="0">
                  <a:moveTo>
                    <a:pt x="2186" y="547"/>
                  </a:moveTo>
                  <a:cubicBezTo>
                    <a:pt x="3022" y="547"/>
                    <a:pt x="4308" y="965"/>
                    <a:pt x="5594" y="1833"/>
                  </a:cubicBezTo>
                  <a:cubicBezTo>
                    <a:pt x="6912" y="2733"/>
                    <a:pt x="8229" y="4115"/>
                    <a:pt x="9258" y="6044"/>
                  </a:cubicBezTo>
                  <a:cubicBezTo>
                    <a:pt x="10351" y="8101"/>
                    <a:pt x="10640" y="10062"/>
                    <a:pt x="10640" y="11605"/>
                  </a:cubicBezTo>
                  <a:cubicBezTo>
                    <a:pt x="10640" y="12569"/>
                    <a:pt x="10544" y="13373"/>
                    <a:pt x="10415" y="13919"/>
                  </a:cubicBezTo>
                  <a:cubicBezTo>
                    <a:pt x="10368" y="14134"/>
                    <a:pt x="10320" y="14314"/>
                    <a:pt x="10285" y="14445"/>
                  </a:cubicBezTo>
                  <a:lnTo>
                    <a:pt x="10285" y="14445"/>
                  </a:lnTo>
                  <a:cubicBezTo>
                    <a:pt x="10246" y="14413"/>
                    <a:pt x="10204" y="14377"/>
                    <a:pt x="10158" y="14337"/>
                  </a:cubicBezTo>
                  <a:cubicBezTo>
                    <a:pt x="9355" y="13726"/>
                    <a:pt x="7554" y="12344"/>
                    <a:pt x="6044" y="11058"/>
                  </a:cubicBezTo>
                  <a:cubicBezTo>
                    <a:pt x="5047" y="10190"/>
                    <a:pt x="3922" y="9162"/>
                    <a:pt x="2926" y="8101"/>
                  </a:cubicBezTo>
                  <a:cubicBezTo>
                    <a:pt x="1961" y="7040"/>
                    <a:pt x="1126" y="5947"/>
                    <a:pt x="772" y="5015"/>
                  </a:cubicBezTo>
                  <a:cubicBezTo>
                    <a:pt x="611" y="4597"/>
                    <a:pt x="547" y="4179"/>
                    <a:pt x="547" y="3762"/>
                  </a:cubicBezTo>
                  <a:cubicBezTo>
                    <a:pt x="547" y="2990"/>
                    <a:pt x="740" y="2219"/>
                    <a:pt x="965" y="1640"/>
                  </a:cubicBezTo>
                  <a:cubicBezTo>
                    <a:pt x="1093" y="1351"/>
                    <a:pt x="1190" y="1094"/>
                    <a:pt x="1286" y="933"/>
                  </a:cubicBezTo>
                  <a:cubicBezTo>
                    <a:pt x="1316" y="873"/>
                    <a:pt x="1346" y="813"/>
                    <a:pt x="1376" y="753"/>
                  </a:cubicBezTo>
                  <a:lnTo>
                    <a:pt x="1376" y="753"/>
                  </a:lnTo>
                  <a:cubicBezTo>
                    <a:pt x="1541" y="634"/>
                    <a:pt x="1820" y="547"/>
                    <a:pt x="2186" y="547"/>
                  </a:cubicBezTo>
                  <a:close/>
                  <a:moveTo>
                    <a:pt x="2186" y="1"/>
                  </a:moveTo>
                  <a:cubicBezTo>
                    <a:pt x="1704" y="1"/>
                    <a:pt x="1318" y="97"/>
                    <a:pt x="1029" y="322"/>
                  </a:cubicBezTo>
                  <a:lnTo>
                    <a:pt x="965" y="419"/>
                  </a:lnTo>
                  <a:cubicBezTo>
                    <a:pt x="933" y="419"/>
                    <a:pt x="1" y="2026"/>
                    <a:pt x="1" y="3762"/>
                  </a:cubicBezTo>
                  <a:cubicBezTo>
                    <a:pt x="1" y="4244"/>
                    <a:pt x="65" y="4726"/>
                    <a:pt x="258" y="5208"/>
                  </a:cubicBezTo>
                  <a:cubicBezTo>
                    <a:pt x="676" y="6269"/>
                    <a:pt x="1543" y="7394"/>
                    <a:pt x="2540" y="8455"/>
                  </a:cubicBezTo>
                  <a:cubicBezTo>
                    <a:pt x="3536" y="9548"/>
                    <a:pt x="4694" y="10576"/>
                    <a:pt x="5690" y="11476"/>
                  </a:cubicBezTo>
                  <a:cubicBezTo>
                    <a:pt x="7715" y="13212"/>
                    <a:pt x="10255" y="15076"/>
                    <a:pt x="10255" y="15109"/>
                  </a:cubicBezTo>
                  <a:cubicBezTo>
                    <a:pt x="10300" y="15131"/>
                    <a:pt x="10362" y="15154"/>
                    <a:pt x="10428" y="15154"/>
                  </a:cubicBezTo>
                  <a:cubicBezTo>
                    <a:pt x="10455" y="15154"/>
                    <a:pt x="10483" y="15150"/>
                    <a:pt x="10512" y="15141"/>
                  </a:cubicBezTo>
                  <a:cubicBezTo>
                    <a:pt x="10576" y="15109"/>
                    <a:pt x="10640" y="15044"/>
                    <a:pt x="10672" y="14980"/>
                  </a:cubicBezTo>
                  <a:cubicBezTo>
                    <a:pt x="10672" y="14948"/>
                    <a:pt x="11187" y="13630"/>
                    <a:pt x="11187" y="11605"/>
                  </a:cubicBezTo>
                  <a:cubicBezTo>
                    <a:pt x="11187" y="9998"/>
                    <a:pt x="10865" y="7940"/>
                    <a:pt x="9708" y="5787"/>
                  </a:cubicBezTo>
                  <a:cubicBezTo>
                    <a:pt x="8680" y="3794"/>
                    <a:pt x="7265" y="2347"/>
                    <a:pt x="5883" y="1415"/>
                  </a:cubicBezTo>
                  <a:cubicBezTo>
                    <a:pt x="4533" y="451"/>
                    <a:pt x="3183" y="1"/>
                    <a:pt x="2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399;p64"/>
            <p:cNvSpPr/>
            <p:nvPr/>
          </p:nvSpPr>
          <p:spPr>
            <a:xfrm>
              <a:off x="2394825" y="2509125"/>
              <a:ext cx="381725" cy="495850"/>
            </a:xfrm>
            <a:custGeom>
              <a:avLst/>
              <a:gdLst/>
              <a:ahLst/>
              <a:cxnLst/>
              <a:rect l="l" t="t" r="r" b="b"/>
              <a:pathLst>
                <a:path w="15269" h="19834" extrusionOk="0">
                  <a:moveTo>
                    <a:pt x="12440" y="0"/>
                  </a:moveTo>
                  <a:cubicBezTo>
                    <a:pt x="12440" y="0"/>
                    <a:pt x="8840" y="2154"/>
                    <a:pt x="7908" y="2540"/>
                  </a:cubicBezTo>
                  <a:cubicBezTo>
                    <a:pt x="6943" y="2958"/>
                    <a:pt x="2925" y="4822"/>
                    <a:pt x="2411" y="7233"/>
                  </a:cubicBezTo>
                  <a:cubicBezTo>
                    <a:pt x="1865" y="9644"/>
                    <a:pt x="515" y="12987"/>
                    <a:pt x="257" y="13790"/>
                  </a:cubicBezTo>
                  <a:cubicBezTo>
                    <a:pt x="0" y="14594"/>
                    <a:pt x="257" y="15655"/>
                    <a:pt x="1061" y="16748"/>
                  </a:cubicBezTo>
                  <a:cubicBezTo>
                    <a:pt x="1865" y="17808"/>
                    <a:pt x="6140" y="19834"/>
                    <a:pt x="7104" y="19834"/>
                  </a:cubicBezTo>
                  <a:cubicBezTo>
                    <a:pt x="8036" y="19834"/>
                    <a:pt x="8422" y="14208"/>
                    <a:pt x="8422" y="14208"/>
                  </a:cubicBezTo>
                  <a:lnTo>
                    <a:pt x="12183" y="14208"/>
                  </a:lnTo>
                  <a:cubicBezTo>
                    <a:pt x="13662" y="14208"/>
                    <a:pt x="13115" y="13405"/>
                    <a:pt x="13533" y="11637"/>
                  </a:cubicBezTo>
                  <a:cubicBezTo>
                    <a:pt x="13919" y="9901"/>
                    <a:pt x="13662" y="7233"/>
                    <a:pt x="13662" y="7233"/>
                  </a:cubicBezTo>
                  <a:cubicBezTo>
                    <a:pt x="13662" y="7233"/>
                    <a:pt x="14722" y="5497"/>
                    <a:pt x="14980" y="5079"/>
                  </a:cubicBezTo>
                  <a:cubicBezTo>
                    <a:pt x="15269" y="4693"/>
                    <a:pt x="13372" y="3601"/>
                    <a:pt x="13372" y="3601"/>
                  </a:cubicBezTo>
                  <a:lnTo>
                    <a:pt x="13372" y="2668"/>
                  </a:lnTo>
                  <a:cubicBezTo>
                    <a:pt x="13372" y="2283"/>
                    <a:pt x="12440" y="0"/>
                    <a:pt x="124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400;p64"/>
            <p:cNvSpPr/>
            <p:nvPr/>
          </p:nvSpPr>
          <p:spPr>
            <a:xfrm>
              <a:off x="2392400" y="2502175"/>
              <a:ext cx="384950" cy="509225"/>
            </a:xfrm>
            <a:custGeom>
              <a:avLst/>
              <a:gdLst/>
              <a:ahLst/>
              <a:cxnLst/>
              <a:rect l="l" t="t" r="r" b="b"/>
              <a:pathLst>
                <a:path w="15398" h="20369" extrusionOk="0">
                  <a:moveTo>
                    <a:pt x="12410" y="657"/>
                  </a:moveTo>
                  <a:cubicBezTo>
                    <a:pt x="12420" y="680"/>
                    <a:pt x="12430" y="703"/>
                    <a:pt x="12441" y="728"/>
                  </a:cubicBezTo>
                  <a:cubicBezTo>
                    <a:pt x="12569" y="1050"/>
                    <a:pt x="12762" y="1564"/>
                    <a:pt x="12923" y="2014"/>
                  </a:cubicBezTo>
                  <a:cubicBezTo>
                    <a:pt x="13019" y="2239"/>
                    <a:pt x="13084" y="2464"/>
                    <a:pt x="13148" y="2625"/>
                  </a:cubicBezTo>
                  <a:cubicBezTo>
                    <a:pt x="13148" y="2721"/>
                    <a:pt x="13180" y="2786"/>
                    <a:pt x="13212" y="2850"/>
                  </a:cubicBezTo>
                  <a:cubicBezTo>
                    <a:pt x="13212" y="2914"/>
                    <a:pt x="13212" y="2946"/>
                    <a:pt x="13212" y="2946"/>
                  </a:cubicBezTo>
                  <a:cubicBezTo>
                    <a:pt x="13212" y="3364"/>
                    <a:pt x="13212" y="3879"/>
                    <a:pt x="13212" y="3879"/>
                  </a:cubicBezTo>
                  <a:cubicBezTo>
                    <a:pt x="13212" y="3975"/>
                    <a:pt x="13276" y="4071"/>
                    <a:pt x="13341" y="4136"/>
                  </a:cubicBezTo>
                  <a:lnTo>
                    <a:pt x="13405" y="4168"/>
                  </a:lnTo>
                  <a:cubicBezTo>
                    <a:pt x="13566" y="4264"/>
                    <a:pt x="13951" y="4489"/>
                    <a:pt x="14305" y="4746"/>
                  </a:cubicBezTo>
                  <a:cubicBezTo>
                    <a:pt x="14466" y="4875"/>
                    <a:pt x="14627" y="5004"/>
                    <a:pt x="14723" y="5100"/>
                  </a:cubicBezTo>
                  <a:cubicBezTo>
                    <a:pt x="14755" y="5164"/>
                    <a:pt x="14819" y="5196"/>
                    <a:pt x="14819" y="5261"/>
                  </a:cubicBezTo>
                  <a:lnTo>
                    <a:pt x="14826" y="5267"/>
                  </a:lnTo>
                  <a:lnTo>
                    <a:pt x="14826" y="5267"/>
                  </a:lnTo>
                  <a:cubicBezTo>
                    <a:pt x="14531" y="5718"/>
                    <a:pt x="13534" y="7350"/>
                    <a:pt x="13534" y="7350"/>
                  </a:cubicBezTo>
                  <a:cubicBezTo>
                    <a:pt x="13501" y="7414"/>
                    <a:pt x="13469" y="7479"/>
                    <a:pt x="13469" y="7543"/>
                  </a:cubicBezTo>
                  <a:cubicBezTo>
                    <a:pt x="13469" y="7543"/>
                    <a:pt x="13501" y="7575"/>
                    <a:pt x="13501" y="7672"/>
                  </a:cubicBezTo>
                  <a:cubicBezTo>
                    <a:pt x="13534" y="7961"/>
                    <a:pt x="13566" y="8668"/>
                    <a:pt x="13566" y="9440"/>
                  </a:cubicBezTo>
                  <a:cubicBezTo>
                    <a:pt x="13566" y="10243"/>
                    <a:pt x="13501" y="11143"/>
                    <a:pt x="13341" y="11850"/>
                  </a:cubicBezTo>
                  <a:cubicBezTo>
                    <a:pt x="13148" y="12783"/>
                    <a:pt x="13180" y="13425"/>
                    <a:pt x="13084" y="13779"/>
                  </a:cubicBezTo>
                  <a:cubicBezTo>
                    <a:pt x="13051" y="13972"/>
                    <a:pt x="12987" y="14036"/>
                    <a:pt x="12923" y="14100"/>
                  </a:cubicBezTo>
                  <a:cubicBezTo>
                    <a:pt x="12826" y="14165"/>
                    <a:pt x="12634" y="14197"/>
                    <a:pt x="12280" y="14197"/>
                  </a:cubicBezTo>
                  <a:lnTo>
                    <a:pt x="8519" y="14197"/>
                  </a:lnTo>
                  <a:cubicBezTo>
                    <a:pt x="8391" y="14197"/>
                    <a:pt x="8262" y="14326"/>
                    <a:pt x="8262" y="14454"/>
                  </a:cubicBezTo>
                  <a:cubicBezTo>
                    <a:pt x="8262" y="14454"/>
                    <a:pt x="8230" y="14808"/>
                    <a:pt x="8198" y="15322"/>
                  </a:cubicBezTo>
                  <a:cubicBezTo>
                    <a:pt x="8101" y="16093"/>
                    <a:pt x="7973" y="17283"/>
                    <a:pt x="7748" y="18247"/>
                  </a:cubicBezTo>
                  <a:cubicBezTo>
                    <a:pt x="7651" y="18729"/>
                    <a:pt x="7523" y="19179"/>
                    <a:pt x="7426" y="19469"/>
                  </a:cubicBezTo>
                  <a:cubicBezTo>
                    <a:pt x="7362" y="19629"/>
                    <a:pt x="7298" y="19726"/>
                    <a:pt x="7233" y="19790"/>
                  </a:cubicBezTo>
                  <a:lnTo>
                    <a:pt x="7171" y="19821"/>
                  </a:lnTo>
                  <a:lnTo>
                    <a:pt x="7171" y="19821"/>
                  </a:lnTo>
                  <a:cubicBezTo>
                    <a:pt x="7073" y="19816"/>
                    <a:pt x="6925" y="19787"/>
                    <a:pt x="6751" y="19758"/>
                  </a:cubicBezTo>
                  <a:cubicBezTo>
                    <a:pt x="6076" y="19565"/>
                    <a:pt x="4855" y="19051"/>
                    <a:pt x="3762" y="18472"/>
                  </a:cubicBezTo>
                  <a:cubicBezTo>
                    <a:pt x="3215" y="18183"/>
                    <a:pt x="2701" y="17894"/>
                    <a:pt x="2251" y="17604"/>
                  </a:cubicBezTo>
                  <a:cubicBezTo>
                    <a:pt x="1833" y="17315"/>
                    <a:pt x="1512" y="17026"/>
                    <a:pt x="1383" y="16865"/>
                  </a:cubicBezTo>
                  <a:cubicBezTo>
                    <a:pt x="804" y="16093"/>
                    <a:pt x="515" y="15322"/>
                    <a:pt x="515" y="14711"/>
                  </a:cubicBezTo>
                  <a:cubicBezTo>
                    <a:pt x="515" y="14518"/>
                    <a:pt x="547" y="14326"/>
                    <a:pt x="612" y="14165"/>
                  </a:cubicBezTo>
                  <a:cubicBezTo>
                    <a:pt x="740" y="13779"/>
                    <a:pt x="1158" y="12718"/>
                    <a:pt x="1576" y="11465"/>
                  </a:cubicBezTo>
                  <a:cubicBezTo>
                    <a:pt x="2026" y="10243"/>
                    <a:pt x="2476" y="8797"/>
                    <a:pt x="2765" y="7575"/>
                  </a:cubicBezTo>
                  <a:cubicBezTo>
                    <a:pt x="2990" y="6482"/>
                    <a:pt x="4083" y="5421"/>
                    <a:pt x="5240" y="4618"/>
                  </a:cubicBezTo>
                  <a:cubicBezTo>
                    <a:pt x="6398" y="3814"/>
                    <a:pt x="7651" y="3268"/>
                    <a:pt x="8101" y="3075"/>
                  </a:cubicBezTo>
                  <a:cubicBezTo>
                    <a:pt x="8358" y="2946"/>
                    <a:pt x="8744" y="2753"/>
                    <a:pt x="9226" y="2496"/>
                  </a:cubicBezTo>
                  <a:cubicBezTo>
                    <a:pt x="10336" y="1891"/>
                    <a:pt x="11821" y="1009"/>
                    <a:pt x="12410" y="657"/>
                  </a:cubicBezTo>
                  <a:close/>
                  <a:moveTo>
                    <a:pt x="12542" y="0"/>
                  </a:moveTo>
                  <a:cubicBezTo>
                    <a:pt x="12495" y="0"/>
                    <a:pt x="12446" y="16"/>
                    <a:pt x="12409" y="53"/>
                  </a:cubicBezTo>
                  <a:cubicBezTo>
                    <a:pt x="12409" y="53"/>
                    <a:pt x="12184" y="182"/>
                    <a:pt x="11830" y="375"/>
                  </a:cubicBezTo>
                  <a:cubicBezTo>
                    <a:pt x="11283" y="696"/>
                    <a:pt x="10480" y="1178"/>
                    <a:pt x="9708" y="1596"/>
                  </a:cubicBezTo>
                  <a:cubicBezTo>
                    <a:pt x="8937" y="2046"/>
                    <a:pt x="8198" y="2432"/>
                    <a:pt x="7876" y="2561"/>
                  </a:cubicBezTo>
                  <a:cubicBezTo>
                    <a:pt x="7394" y="2786"/>
                    <a:pt x="6140" y="3364"/>
                    <a:pt x="4951" y="4200"/>
                  </a:cubicBezTo>
                  <a:cubicBezTo>
                    <a:pt x="3730" y="5036"/>
                    <a:pt x="2540" y="6129"/>
                    <a:pt x="2251" y="7447"/>
                  </a:cubicBezTo>
                  <a:cubicBezTo>
                    <a:pt x="1962" y="8636"/>
                    <a:pt x="1512" y="10082"/>
                    <a:pt x="1062" y="11304"/>
                  </a:cubicBezTo>
                  <a:cubicBezTo>
                    <a:pt x="644" y="12525"/>
                    <a:pt x="226" y="13554"/>
                    <a:pt x="97" y="13972"/>
                  </a:cubicBezTo>
                  <a:cubicBezTo>
                    <a:pt x="33" y="14229"/>
                    <a:pt x="1" y="14454"/>
                    <a:pt x="1" y="14711"/>
                  </a:cubicBezTo>
                  <a:cubicBezTo>
                    <a:pt x="1" y="15483"/>
                    <a:pt x="322" y="16351"/>
                    <a:pt x="933" y="17186"/>
                  </a:cubicBezTo>
                  <a:cubicBezTo>
                    <a:pt x="1190" y="17508"/>
                    <a:pt x="1608" y="17829"/>
                    <a:pt x="2154" y="18183"/>
                  </a:cubicBezTo>
                  <a:cubicBezTo>
                    <a:pt x="2990" y="18697"/>
                    <a:pt x="4019" y="19244"/>
                    <a:pt x="4983" y="19661"/>
                  </a:cubicBezTo>
                  <a:cubicBezTo>
                    <a:pt x="5433" y="19854"/>
                    <a:pt x="5883" y="20047"/>
                    <a:pt x="6269" y="20144"/>
                  </a:cubicBezTo>
                  <a:cubicBezTo>
                    <a:pt x="6655" y="20272"/>
                    <a:pt x="6944" y="20369"/>
                    <a:pt x="7201" y="20369"/>
                  </a:cubicBezTo>
                  <a:cubicBezTo>
                    <a:pt x="7330" y="20369"/>
                    <a:pt x="7426" y="20304"/>
                    <a:pt x="7523" y="20240"/>
                  </a:cubicBezTo>
                  <a:cubicBezTo>
                    <a:pt x="7683" y="20112"/>
                    <a:pt x="7780" y="19951"/>
                    <a:pt x="7876" y="19726"/>
                  </a:cubicBezTo>
                  <a:cubicBezTo>
                    <a:pt x="8069" y="19340"/>
                    <a:pt x="8198" y="18858"/>
                    <a:pt x="8294" y="18279"/>
                  </a:cubicBezTo>
                  <a:cubicBezTo>
                    <a:pt x="8574" y="16982"/>
                    <a:pt x="8713" y="15363"/>
                    <a:pt x="8774" y="14743"/>
                  </a:cubicBezTo>
                  <a:lnTo>
                    <a:pt x="12280" y="14743"/>
                  </a:lnTo>
                  <a:cubicBezTo>
                    <a:pt x="12666" y="14743"/>
                    <a:pt x="12955" y="14679"/>
                    <a:pt x="13180" y="14551"/>
                  </a:cubicBezTo>
                  <a:cubicBezTo>
                    <a:pt x="13373" y="14422"/>
                    <a:pt x="13501" y="14261"/>
                    <a:pt x="13566" y="14100"/>
                  </a:cubicBezTo>
                  <a:cubicBezTo>
                    <a:pt x="13662" y="13843"/>
                    <a:pt x="13662" y="13554"/>
                    <a:pt x="13694" y="13200"/>
                  </a:cubicBezTo>
                  <a:cubicBezTo>
                    <a:pt x="13726" y="12847"/>
                    <a:pt x="13759" y="12461"/>
                    <a:pt x="13887" y="11979"/>
                  </a:cubicBezTo>
                  <a:cubicBezTo>
                    <a:pt x="14048" y="11207"/>
                    <a:pt x="14112" y="10275"/>
                    <a:pt x="14112" y="9440"/>
                  </a:cubicBezTo>
                  <a:cubicBezTo>
                    <a:pt x="14112" y="8582"/>
                    <a:pt x="14049" y="7830"/>
                    <a:pt x="14025" y="7573"/>
                  </a:cubicBezTo>
                  <a:lnTo>
                    <a:pt x="14025" y="7573"/>
                  </a:lnTo>
                  <a:cubicBezTo>
                    <a:pt x="14110" y="7436"/>
                    <a:pt x="14318" y="7106"/>
                    <a:pt x="14562" y="6739"/>
                  </a:cubicBezTo>
                  <a:cubicBezTo>
                    <a:pt x="14852" y="6257"/>
                    <a:pt x="15173" y="5711"/>
                    <a:pt x="15302" y="5518"/>
                  </a:cubicBezTo>
                  <a:cubicBezTo>
                    <a:pt x="15366" y="5454"/>
                    <a:pt x="15398" y="5357"/>
                    <a:pt x="15366" y="5261"/>
                  </a:cubicBezTo>
                  <a:cubicBezTo>
                    <a:pt x="15366" y="5132"/>
                    <a:pt x="15334" y="5036"/>
                    <a:pt x="15269" y="4939"/>
                  </a:cubicBezTo>
                  <a:cubicBezTo>
                    <a:pt x="15173" y="4779"/>
                    <a:pt x="15012" y="4650"/>
                    <a:pt x="14852" y="4489"/>
                  </a:cubicBezTo>
                  <a:cubicBezTo>
                    <a:pt x="14471" y="4181"/>
                    <a:pt x="13986" y="3872"/>
                    <a:pt x="13759" y="3732"/>
                  </a:cubicBezTo>
                  <a:lnTo>
                    <a:pt x="13759" y="3732"/>
                  </a:lnTo>
                  <a:lnTo>
                    <a:pt x="13759" y="2946"/>
                  </a:lnTo>
                  <a:cubicBezTo>
                    <a:pt x="13759" y="2850"/>
                    <a:pt x="13726" y="2753"/>
                    <a:pt x="13694" y="2657"/>
                  </a:cubicBezTo>
                  <a:cubicBezTo>
                    <a:pt x="13598" y="2271"/>
                    <a:pt x="13373" y="1661"/>
                    <a:pt x="13180" y="1146"/>
                  </a:cubicBezTo>
                  <a:cubicBezTo>
                    <a:pt x="12987" y="600"/>
                    <a:pt x="12794" y="182"/>
                    <a:pt x="12794" y="182"/>
                  </a:cubicBezTo>
                  <a:cubicBezTo>
                    <a:pt x="12762" y="85"/>
                    <a:pt x="12698" y="53"/>
                    <a:pt x="12634" y="21"/>
                  </a:cubicBezTo>
                  <a:cubicBezTo>
                    <a:pt x="12607" y="8"/>
                    <a:pt x="12575" y="0"/>
                    <a:pt x="12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401;p64"/>
            <p:cNvSpPr/>
            <p:nvPr/>
          </p:nvSpPr>
          <p:spPr>
            <a:xfrm>
              <a:off x="2123200" y="2738050"/>
              <a:ext cx="231475" cy="220100"/>
            </a:xfrm>
            <a:custGeom>
              <a:avLst/>
              <a:gdLst/>
              <a:ahLst/>
              <a:cxnLst/>
              <a:rect l="l" t="t" r="r" b="b"/>
              <a:pathLst>
                <a:path w="9259" h="8804" extrusionOk="0">
                  <a:moveTo>
                    <a:pt x="4693" y="0"/>
                  </a:moveTo>
                  <a:cubicBezTo>
                    <a:pt x="4303" y="0"/>
                    <a:pt x="3939" y="20"/>
                    <a:pt x="3633" y="69"/>
                  </a:cubicBezTo>
                  <a:cubicBezTo>
                    <a:pt x="2026" y="358"/>
                    <a:pt x="0" y="2640"/>
                    <a:pt x="0" y="4891"/>
                  </a:cubicBezTo>
                  <a:cubicBezTo>
                    <a:pt x="0" y="7173"/>
                    <a:pt x="1736" y="8523"/>
                    <a:pt x="4565" y="8780"/>
                  </a:cubicBezTo>
                  <a:cubicBezTo>
                    <a:pt x="4721" y="8796"/>
                    <a:pt x="4874" y="8804"/>
                    <a:pt x="5024" y="8804"/>
                  </a:cubicBezTo>
                  <a:cubicBezTo>
                    <a:pt x="7567" y="8804"/>
                    <a:pt x="9258" y="6583"/>
                    <a:pt x="9258" y="5308"/>
                  </a:cubicBezTo>
                  <a:cubicBezTo>
                    <a:pt x="9258" y="3958"/>
                    <a:pt x="9129" y="2480"/>
                    <a:pt x="8454" y="358"/>
                  </a:cubicBezTo>
                  <a:cubicBezTo>
                    <a:pt x="8454" y="358"/>
                    <a:pt x="6348" y="0"/>
                    <a:pt x="4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402;p64"/>
            <p:cNvSpPr/>
            <p:nvPr/>
          </p:nvSpPr>
          <p:spPr>
            <a:xfrm>
              <a:off x="2116775" y="2731725"/>
              <a:ext cx="244325" cy="233075"/>
            </a:xfrm>
            <a:custGeom>
              <a:avLst/>
              <a:gdLst/>
              <a:ahLst/>
              <a:cxnLst/>
              <a:rect l="l" t="t" r="r" b="b"/>
              <a:pathLst>
                <a:path w="9773" h="9323" extrusionOk="0">
                  <a:moveTo>
                    <a:pt x="5015" y="515"/>
                  </a:moveTo>
                  <a:cubicBezTo>
                    <a:pt x="5818" y="515"/>
                    <a:pt x="6718" y="611"/>
                    <a:pt x="7426" y="708"/>
                  </a:cubicBezTo>
                  <a:cubicBezTo>
                    <a:pt x="7779" y="740"/>
                    <a:pt x="8101" y="772"/>
                    <a:pt x="8326" y="804"/>
                  </a:cubicBezTo>
                  <a:cubicBezTo>
                    <a:pt x="8393" y="815"/>
                    <a:pt x="8453" y="827"/>
                    <a:pt x="8502" y="837"/>
                  </a:cubicBezTo>
                  <a:lnTo>
                    <a:pt x="8502" y="837"/>
                  </a:lnTo>
                  <a:cubicBezTo>
                    <a:pt x="9104" y="2871"/>
                    <a:pt x="9226" y="4277"/>
                    <a:pt x="9226" y="5561"/>
                  </a:cubicBezTo>
                  <a:cubicBezTo>
                    <a:pt x="9226" y="5819"/>
                    <a:pt x="9161" y="6172"/>
                    <a:pt x="8969" y="6526"/>
                  </a:cubicBezTo>
                  <a:cubicBezTo>
                    <a:pt x="8679" y="7072"/>
                    <a:pt x="8197" y="7619"/>
                    <a:pt x="7586" y="8069"/>
                  </a:cubicBezTo>
                  <a:cubicBezTo>
                    <a:pt x="6943" y="8487"/>
                    <a:pt x="6140" y="8776"/>
                    <a:pt x="5240" y="8776"/>
                  </a:cubicBezTo>
                  <a:lnTo>
                    <a:pt x="4854" y="8776"/>
                  </a:lnTo>
                  <a:cubicBezTo>
                    <a:pt x="3472" y="8647"/>
                    <a:pt x="2379" y="8262"/>
                    <a:pt x="1672" y="7651"/>
                  </a:cubicBezTo>
                  <a:cubicBezTo>
                    <a:pt x="932" y="7040"/>
                    <a:pt x="547" y="6236"/>
                    <a:pt x="547" y="5144"/>
                  </a:cubicBezTo>
                  <a:cubicBezTo>
                    <a:pt x="515" y="4083"/>
                    <a:pt x="997" y="2990"/>
                    <a:pt x="1672" y="2154"/>
                  </a:cubicBezTo>
                  <a:cubicBezTo>
                    <a:pt x="2347" y="1318"/>
                    <a:pt x="3215" y="708"/>
                    <a:pt x="3922" y="611"/>
                  </a:cubicBezTo>
                  <a:cubicBezTo>
                    <a:pt x="4211" y="547"/>
                    <a:pt x="4597" y="515"/>
                    <a:pt x="5015" y="515"/>
                  </a:cubicBezTo>
                  <a:close/>
                  <a:moveTo>
                    <a:pt x="5015" y="0"/>
                  </a:moveTo>
                  <a:cubicBezTo>
                    <a:pt x="4565" y="0"/>
                    <a:pt x="4179" y="0"/>
                    <a:pt x="3825" y="65"/>
                  </a:cubicBezTo>
                  <a:cubicBezTo>
                    <a:pt x="2925" y="225"/>
                    <a:pt x="1993" y="900"/>
                    <a:pt x="1254" y="1833"/>
                  </a:cubicBezTo>
                  <a:cubicBezTo>
                    <a:pt x="515" y="2765"/>
                    <a:pt x="0" y="3922"/>
                    <a:pt x="0" y="5144"/>
                  </a:cubicBezTo>
                  <a:cubicBezTo>
                    <a:pt x="0" y="6365"/>
                    <a:pt x="482" y="7361"/>
                    <a:pt x="1318" y="8069"/>
                  </a:cubicBezTo>
                  <a:cubicBezTo>
                    <a:pt x="2154" y="8744"/>
                    <a:pt x="3343" y="9162"/>
                    <a:pt x="4790" y="9290"/>
                  </a:cubicBezTo>
                  <a:cubicBezTo>
                    <a:pt x="4951" y="9322"/>
                    <a:pt x="5111" y="9322"/>
                    <a:pt x="5240" y="9322"/>
                  </a:cubicBezTo>
                  <a:cubicBezTo>
                    <a:pt x="6622" y="9322"/>
                    <a:pt x="7747" y="8744"/>
                    <a:pt x="8519" y="7972"/>
                  </a:cubicBezTo>
                  <a:cubicBezTo>
                    <a:pt x="8904" y="7586"/>
                    <a:pt x="9226" y="7169"/>
                    <a:pt x="9451" y="6751"/>
                  </a:cubicBezTo>
                  <a:cubicBezTo>
                    <a:pt x="9644" y="6333"/>
                    <a:pt x="9772" y="5947"/>
                    <a:pt x="9772" y="5561"/>
                  </a:cubicBezTo>
                  <a:cubicBezTo>
                    <a:pt x="9772" y="4211"/>
                    <a:pt x="9644" y="2701"/>
                    <a:pt x="8969" y="515"/>
                  </a:cubicBezTo>
                  <a:cubicBezTo>
                    <a:pt x="8936" y="418"/>
                    <a:pt x="8840" y="354"/>
                    <a:pt x="8744" y="322"/>
                  </a:cubicBezTo>
                  <a:cubicBezTo>
                    <a:pt x="8744" y="322"/>
                    <a:pt x="6686" y="0"/>
                    <a:pt x="5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403;p64"/>
            <p:cNvSpPr/>
            <p:nvPr/>
          </p:nvSpPr>
          <p:spPr>
            <a:xfrm>
              <a:off x="2243750" y="2333400"/>
              <a:ext cx="502275" cy="521250"/>
            </a:xfrm>
            <a:custGeom>
              <a:avLst/>
              <a:gdLst/>
              <a:ahLst/>
              <a:cxnLst/>
              <a:rect l="l" t="t" r="r" b="b"/>
              <a:pathLst>
                <a:path w="20091" h="20850" extrusionOk="0">
                  <a:moveTo>
                    <a:pt x="13011" y="0"/>
                  </a:moveTo>
                  <a:cubicBezTo>
                    <a:pt x="11342" y="0"/>
                    <a:pt x="9372" y="221"/>
                    <a:pt x="6847" y="1147"/>
                  </a:cubicBezTo>
                  <a:cubicBezTo>
                    <a:pt x="2025" y="2883"/>
                    <a:pt x="0" y="8508"/>
                    <a:pt x="289" y="11433"/>
                  </a:cubicBezTo>
                  <a:cubicBezTo>
                    <a:pt x="547" y="14390"/>
                    <a:pt x="4950" y="20434"/>
                    <a:pt x="7233" y="20819"/>
                  </a:cubicBezTo>
                  <a:cubicBezTo>
                    <a:pt x="7345" y="20840"/>
                    <a:pt x="7453" y="20850"/>
                    <a:pt x="7555" y="20850"/>
                  </a:cubicBezTo>
                  <a:cubicBezTo>
                    <a:pt x="9515" y="20850"/>
                    <a:pt x="9515" y="17219"/>
                    <a:pt x="9515" y="17219"/>
                  </a:cubicBezTo>
                  <a:lnTo>
                    <a:pt x="11797" y="15869"/>
                  </a:lnTo>
                  <a:cubicBezTo>
                    <a:pt x="11797" y="15869"/>
                    <a:pt x="16876" y="10372"/>
                    <a:pt x="18483" y="7029"/>
                  </a:cubicBezTo>
                  <a:cubicBezTo>
                    <a:pt x="20090" y="3686"/>
                    <a:pt x="19576" y="183"/>
                    <a:pt x="17004" y="183"/>
                  </a:cubicBezTo>
                  <a:cubicBezTo>
                    <a:pt x="15795" y="183"/>
                    <a:pt x="14528" y="0"/>
                    <a:pt x="13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404;p64"/>
            <p:cNvSpPr/>
            <p:nvPr/>
          </p:nvSpPr>
          <p:spPr>
            <a:xfrm>
              <a:off x="2242925" y="2326700"/>
              <a:ext cx="492650" cy="534425"/>
            </a:xfrm>
            <a:custGeom>
              <a:avLst/>
              <a:gdLst/>
              <a:ahLst/>
              <a:cxnLst/>
              <a:rect l="l" t="t" r="r" b="b"/>
              <a:pathLst>
                <a:path w="19706" h="21377" extrusionOk="0">
                  <a:moveTo>
                    <a:pt x="13019" y="547"/>
                  </a:moveTo>
                  <a:cubicBezTo>
                    <a:pt x="14530" y="547"/>
                    <a:pt x="15816" y="740"/>
                    <a:pt x="17037" y="740"/>
                  </a:cubicBezTo>
                  <a:cubicBezTo>
                    <a:pt x="17777" y="740"/>
                    <a:pt x="18259" y="1029"/>
                    <a:pt x="18613" y="1511"/>
                  </a:cubicBezTo>
                  <a:cubicBezTo>
                    <a:pt x="18966" y="2026"/>
                    <a:pt x="19159" y="2765"/>
                    <a:pt x="19159" y="3633"/>
                  </a:cubicBezTo>
                  <a:cubicBezTo>
                    <a:pt x="19159" y="4694"/>
                    <a:pt x="18870" y="5947"/>
                    <a:pt x="18291" y="7169"/>
                  </a:cubicBezTo>
                  <a:cubicBezTo>
                    <a:pt x="17488" y="8808"/>
                    <a:pt x="15848" y="11026"/>
                    <a:pt x="14370" y="12794"/>
                  </a:cubicBezTo>
                  <a:cubicBezTo>
                    <a:pt x="13630" y="13694"/>
                    <a:pt x="12955" y="14466"/>
                    <a:pt x="12441" y="15044"/>
                  </a:cubicBezTo>
                  <a:cubicBezTo>
                    <a:pt x="12184" y="15333"/>
                    <a:pt x="11991" y="15558"/>
                    <a:pt x="11862" y="15719"/>
                  </a:cubicBezTo>
                  <a:cubicBezTo>
                    <a:pt x="11702" y="15880"/>
                    <a:pt x="11637" y="15944"/>
                    <a:pt x="11637" y="15944"/>
                  </a:cubicBezTo>
                  <a:lnTo>
                    <a:pt x="11640" y="15947"/>
                  </a:lnTo>
                  <a:lnTo>
                    <a:pt x="11640" y="15947"/>
                  </a:lnTo>
                  <a:lnTo>
                    <a:pt x="9419" y="17230"/>
                  </a:lnTo>
                  <a:cubicBezTo>
                    <a:pt x="9323" y="17294"/>
                    <a:pt x="9291" y="17391"/>
                    <a:pt x="9291" y="17487"/>
                  </a:cubicBezTo>
                  <a:cubicBezTo>
                    <a:pt x="9291" y="17487"/>
                    <a:pt x="9291" y="17519"/>
                    <a:pt x="9291" y="17616"/>
                  </a:cubicBezTo>
                  <a:cubicBezTo>
                    <a:pt x="9259" y="17937"/>
                    <a:pt x="9194" y="18805"/>
                    <a:pt x="8937" y="19544"/>
                  </a:cubicBezTo>
                  <a:cubicBezTo>
                    <a:pt x="8809" y="19930"/>
                    <a:pt x="8648" y="20252"/>
                    <a:pt x="8423" y="20477"/>
                  </a:cubicBezTo>
                  <a:cubicBezTo>
                    <a:pt x="8198" y="20702"/>
                    <a:pt x="7941" y="20830"/>
                    <a:pt x="7587" y="20862"/>
                  </a:cubicBezTo>
                  <a:cubicBezTo>
                    <a:pt x="7491" y="20862"/>
                    <a:pt x="7426" y="20830"/>
                    <a:pt x="7330" y="20830"/>
                  </a:cubicBezTo>
                  <a:cubicBezTo>
                    <a:pt x="6848" y="20734"/>
                    <a:pt x="6173" y="20316"/>
                    <a:pt x="5433" y="19673"/>
                  </a:cubicBezTo>
                  <a:cubicBezTo>
                    <a:pt x="4373" y="18677"/>
                    <a:pt x="3183" y="17230"/>
                    <a:pt x="2251" y="15719"/>
                  </a:cubicBezTo>
                  <a:cubicBezTo>
                    <a:pt x="1319" y="14241"/>
                    <a:pt x="676" y="12698"/>
                    <a:pt x="580" y="11701"/>
                  </a:cubicBezTo>
                  <a:cubicBezTo>
                    <a:pt x="547" y="11508"/>
                    <a:pt x="547" y="11348"/>
                    <a:pt x="547" y="11155"/>
                  </a:cubicBezTo>
                  <a:cubicBezTo>
                    <a:pt x="547" y="9708"/>
                    <a:pt x="1062" y="7715"/>
                    <a:pt x="2090" y="5883"/>
                  </a:cubicBezTo>
                  <a:cubicBezTo>
                    <a:pt x="3151" y="4083"/>
                    <a:pt x="4758" y="2444"/>
                    <a:pt x="6976" y="1640"/>
                  </a:cubicBezTo>
                  <a:cubicBezTo>
                    <a:pt x="9451" y="772"/>
                    <a:pt x="11380" y="547"/>
                    <a:pt x="13019" y="547"/>
                  </a:cubicBezTo>
                  <a:close/>
                  <a:moveTo>
                    <a:pt x="13019" y="1"/>
                  </a:moveTo>
                  <a:cubicBezTo>
                    <a:pt x="11316" y="1"/>
                    <a:pt x="9323" y="226"/>
                    <a:pt x="6783" y="1158"/>
                  </a:cubicBezTo>
                  <a:cubicBezTo>
                    <a:pt x="4437" y="1994"/>
                    <a:pt x="2733" y="3729"/>
                    <a:pt x="1640" y="5626"/>
                  </a:cubicBezTo>
                  <a:cubicBezTo>
                    <a:pt x="547" y="7522"/>
                    <a:pt x="33" y="9580"/>
                    <a:pt x="1" y="11155"/>
                  </a:cubicBezTo>
                  <a:cubicBezTo>
                    <a:pt x="1" y="11380"/>
                    <a:pt x="33" y="11540"/>
                    <a:pt x="33" y="11733"/>
                  </a:cubicBezTo>
                  <a:cubicBezTo>
                    <a:pt x="130" y="12537"/>
                    <a:pt x="451" y="13469"/>
                    <a:pt x="933" y="14498"/>
                  </a:cubicBezTo>
                  <a:cubicBezTo>
                    <a:pt x="1705" y="15976"/>
                    <a:pt x="2798" y="17616"/>
                    <a:pt x="3923" y="18902"/>
                  </a:cubicBezTo>
                  <a:cubicBezTo>
                    <a:pt x="4501" y="19544"/>
                    <a:pt x="5080" y="20123"/>
                    <a:pt x="5658" y="20541"/>
                  </a:cubicBezTo>
                  <a:cubicBezTo>
                    <a:pt x="6205" y="20959"/>
                    <a:pt x="6719" y="21248"/>
                    <a:pt x="7233" y="21345"/>
                  </a:cubicBezTo>
                  <a:cubicBezTo>
                    <a:pt x="7362" y="21377"/>
                    <a:pt x="7458" y="21377"/>
                    <a:pt x="7587" y="21377"/>
                  </a:cubicBezTo>
                  <a:cubicBezTo>
                    <a:pt x="8166" y="21377"/>
                    <a:pt x="8616" y="21087"/>
                    <a:pt x="8937" y="20702"/>
                  </a:cubicBezTo>
                  <a:cubicBezTo>
                    <a:pt x="9387" y="20123"/>
                    <a:pt x="9612" y="19319"/>
                    <a:pt x="9709" y="18677"/>
                  </a:cubicBezTo>
                  <a:cubicBezTo>
                    <a:pt x="9774" y="18221"/>
                    <a:pt x="9795" y="17839"/>
                    <a:pt x="9802" y="17638"/>
                  </a:cubicBezTo>
                  <a:lnTo>
                    <a:pt x="9802" y="17638"/>
                  </a:lnTo>
                  <a:lnTo>
                    <a:pt x="11959" y="16362"/>
                  </a:lnTo>
                  <a:lnTo>
                    <a:pt x="12023" y="16330"/>
                  </a:lnTo>
                  <a:cubicBezTo>
                    <a:pt x="12023" y="16298"/>
                    <a:pt x="13309" y="14948"/>
                    <a:pt x="14787" y="13148"/>
                  </a:cubicBezTo>
                  <a:cubicBezTo>
                    <a:pt x="16266" y="11348"/>
                    <a:pt x="17938" y="9130"/>
                    <a:pt x="18773" y="7394"/>
                  </a:cubicBezTo>
                  <a:cubicBezTo>
                    <a:pt x="19384" y="6108"/>
                    <a:pt x="19705" y="4790"/>
                    <a:pt x="19705" y="3633"/>
                  </a:cubicBezTo>
                  <a:cubicBezTo>
                    <a:pt x="19705" y="2669"/>
                    <a:pt x="19480" y="1833"/>
                    <a:pt x="19063" y="1190"/>
                  </a:cubicBezTo>
                  <a:cubicBezTo>
                    <a:pt x="18613" y="579"/>
                    <a:pt x="17905" y="193"/>
                    <a:pt x="17037" y="193"/>
                  </a:cubicBezTo>
                  <a:cubicBezTo>
                    <a:pt x="15848" y="193"/>
                    <a:pt x="14562" y="1"/>
                    <a:pt x="13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405;p64"/>
            <p:cNvSpPr/>
            <p:nvPr/>
          </p:nvSpPr>
          <p:spPr>
            <a:xfrm>
              <a:off x="2451875" y="2703050"/>
              <a:ext cx="116550" cy="119500"/>
            </a:xfrm>
            <a:custGeom>
              <a:avLst/>
              <a:gdLst/>
              <a:ahLst/>
              <a:cxnLst/>
              <a:rect l="l" t="t" r="r" b="b"/>
              <a:pathLst>
                <a:path w="4662" h="4780" extrusionOk="0">
                  <a:moveTo>
                    <a:pt x="2012" y="0"/>
                  </a:moveTo>
                  <a:cubicBezTo>
                    <a:pt x="1830" y="0"/>
                    <a:pt x="1641" y="46"/>
                    <a:pt x="1447" y="151"/>
                  </a:cubicBezTo>
                  <a:cubicBezTo>
                    <a:pt x="1" y="955"/>
                    <a:pt x="1318" y="3880"/>
                    <a:pt x="2251" y="4555"/>
                  </a:cubicBezTo>
                  <a:cubicBezTo>
                    <a:pt x="2483" y="4718"/>
                    <a:pt x="2744" y="4779"/>
                    <a:pt x="3006" y="4779"/>
                  </a:cubicBezTo>
                  <a:cubicBezTo>
                    <a:pt x="3829" y="4779"/>
                    <a:pt x="4661" y="4169"/>
                    <a:pt x="4661" y="4169"/>
                  </a:cubicBezTo>
                  <a:lnTo>
                    <a:pt x="4147" y="2015"/>
                  </a:lnTo>
                  <a:cubicBezTo>
                    <a:pt x="4147" y="2015"/>
                    <a:pt x="3224"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406;p64"/>
            <p:cNvSpPr/>
            <p:nvPr/>
          </p:nvSpPr>
          <p:spPr>
            <a:xfrm>
              <a:off x="2465525" y="2696375"/>
              <a:ext cx="110925" cy="132600"/>
            </a:xfrm>
            <a:custGeom>
              <a:avLst/>
              <a:gdLst/>
              <a:ahLst/>
              <a:cxnLst/>
              <a:rect l="l" t="t" r="r" b="b"/>
              <a:pathLst>
                <a:path w="4437" h="5304" extrusionOk="0">
                  <a:moveTo>
                    <a:pt x="1480" y="0"/>
                  </a:moveTo>
                  <a:cubicBezTo>
                    <a:pt x="1255" y="0"/>
                    <a:pt x="997" y="32"/>
                    <a:pt x="772" y="161"/>
                  </a:cubicBezTo>
                  <a:cubicBezTo>
                    <a:pt x="515" y="321"/>
                    <a:pt x="290" y="546"/>
                    <a:pt x="162" y="836"/>
                  </a:cubicBezTo>
                  <a:cubicBezTo>
                    <a:pt x="33" y="1093"/>
                    <a:pt x="1" y="1382"/>
                    <a:pt x="1" y="1704"/>
                  </a:cubicBezTo>
                  <a:cubicBezTo>
                    <a:pt x="1" y="2347"/>
                    <a:pt x="194" y="3054"/>
                    <a:pt x="515" y="3632"/>
                  </a:cubicBezTo>
                  <a:cubicBezTo>
                    <a:pt x="805" y="4243"/>
                    <a:pt x="1190" y="4757"/>
                    <a:pt x="1576" y="5047"/>
                  </a:cubicBezTo>
                  <a:cubicBezTo>
                    <a:pt x="1833" y="5240"/>
                    <a:pt x="2155" y="5304"/>
                    <a:pt x="2444" y="5304"/>
                  </a:cubicBezTo>
                  <a:cubicBezTo>
                    <a:pt x="2926" y="5304"/>
                    <a:pt x="3376" y="5143"/>
                    <a:pt x="3730" y="4982"/>
                  </a:cubicBezTo>
                  <a:cubicBezTo>
                    <a:pt x="4051" y="4822"/>
                    <a:pt x="4276" y="4661"/>
                    <a:pt x="4276" y="4629"/>
                  </a:cubicBezTo>
                  <a:cubicBezTo>
                    <a:pt x="4405" y="4565"/>
                    <a:pt x="4437" y="4404"/>
                    <a:pt x="4340" y="4275"/>
                  </a:cubicBezTo>
                  <a:cubicBezTo>
                    <a:pt x="4282" y="4197"/>
                    <a:pt x="4200" y="4155"/>
                    <a:pt x="4116" y="4155"/>
                  </a:cubicBezTo>
                  <a:cubicBezTo>
                    <a:pt x="4061" y="4155"/>
                    <a:pt x="4005" y="4173"/>
                    <a:pt x="3955" y="4211"/>
                  </a:cubicBezTo>
                  <a:cubicBezTo>
                    <a:pt x="3923" y="4243"/>
                    <a:pt x="3698" y="4404"/>
                    <a:pt x="3408" y="4532"/>
                  </a:cubicBezTo>
                  <a:cubicBezTo>
                    <a:pt x="3119" y="4661"/>
                    <a:pt x="2765" y="4790"/>
                    <a:pt x="2444" y="4790"/>
                  </a:cubicBezTo>
                  <a:cubicBezTo>
                    <a:pt x="2219" y="4790"/>
                    <a:pt x="2058" y="4725"/>
                    <a:pt x="1865" y="4597"/>
                  </a:cubicBezTo>
                  <a:cubicBezTo>
                    <a:pt x="1608" y="4436"/>
                    <a:pt x="1255" y="3954"/>
                    <a:pt x="997" y="3407"/>
                  </a:cubicBezTo>
                  <a:cubicBezTo>
                    <a:pt x="708" y="2861"/>
                    <a:pt x="515" y="2218"/>
                    <a:pt x="515" y="1704"/>
                  </a:cubicBezTo>
                  <a:cubicBezTo>
                    <a:pt x="515" y="1447"/>
                    <a:pt x="580" y="1222"/>
                    <a:pt x="644" y="1061"/>
                  </a:cubicBezTo>
                  <a:cubicBezTo>
                    <a:pt x="740" y="868"/>
                    <a:pt x="869" y="739"/>
                    <a:pt x="1030" y="643"/>
                  </a:cubicBezTo>
                  <a:cubicBezTo>
                    <a:pt x="1190" y="546"/>
                    <a:pt x="1351" y="514"/>
                    <a:pt x="1480" y="514"/>
                  </a:cubicBezTo>
                  <a:cubicBezTo>
                    <a:pt x="1705" y="514"/>
                    <a:pt x="1930" y="611"/>
                    <a:pt x="2155" y="804"/>
                  </a:cubicBezTo>
                  <a:cubicBezTo>
                    <a:pt x="2476" y="1029"/>
                    <a:pt x="2798" y="1447"/>
                    <a:pt x="3023" y="1800"/>
                  </a:cubicBezTo>
                  <a:cubicBezTo>
                    <a:pt x="3119" y="1961"/>
                    <a:pt x="3215" y="2122"/>
                    <a:pt x="3248" y="2218"/>
                  </a:cubicBezTo>
                  <a:cubicBezTo>
                    <a:pt x="3280" y="2282"/>
                    <a:pt x="3312" y="2314"/>
                    <a:pt x="3312" y="2347"/>
                  </a:cubicBezTo>
                  <a:lnTo>
                    <a:pt x="3344" y="2379"/>
                  </a:lnTo>
                  <a:cubicBezTo>
                    <a:pt x="3392" y="2498"/>
                    <a:pt x="3492" y="2564"/>
                    <a:pt x="3594" y="2564"/>
                  </a:cubicBezTo>
                  <a:cubicBezTo>
                    <a:pt x="3629" y="2564"/>
                    <a:pt x="3664" y="2556"/>
                    <a:pt x="3698" y="2539"/>
                  </a:cubicBezTo>
                  <a:cubicBezTo>
                    <a:pt x="3826" y="2475"/>
                    <a:pt x="3890" y="2314"/>
                    <a:pt x="3826" y="2186"/>
                  </a:cubicBezTo>
                  <a:cubicBezTo>
                    <a:pt x="3826" y="2154"/>
                    <a:pt x="3601" y="1639"/>
                    <a:pt x="3215" y="1125"/>
                  </a:cubicBezTo>
                  <a:cubicBezTo>
                    <a:pt x="2990" y="836"/>
                    <a:pt x="2765" y="579"/>
                    <a:pt x="2476" y="354"/>
                  </a:cubicBezTo>
                  <a:cubicBezTo>
                    <a:pt x="2187" y="161"/>
                    <a:pt x="1865" y="0"/>
                    <a:pt x="1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407;p64"/>
            <p:cNvSpPr/>
            <p:nvPr/>
          </p:nvSpPr>
          <p:spPr>
            <a:xfrm>
              <a:off x="2691350" y="2592500"/>
              <a:ext cx="45825" cy="63900"/>
            </a:xfrm>
            <a:custGeom>
              <a:avLst/>
              <a:gdLst/>
              <a:ahLst/>
              <a:cxnLst/>
              <a:rect l="l" t="t" r="r" b="b"/>
              <a:pathLst>
                <a:path w="1833" h="2556" extrusionOk="0">
                  <a:moveTo>
                    <a:pt x="1530" y="0"/>
                  </a:moveTo>
                  <a:cubicBezTo>
                    <a:pt x="1406" y="0"/>
                    <a:pt x="1308" y="67"/>
                    <a:pt x="1254" y="201"/>
                  </a:cubicBezTo>
                  <a:lnTo>
                    <a:pt x="1254" y="266"/>
                  </a:lnTo>
                  <a:cubicBezTo>
                    <a:pt x="1190" y="426"/>
                    <a:pt x="1061" y="844"/>
                    <a:pt x="836" y="1230"/>
                  </a:cubicBezTo>
                  <a:cubicBezTo>
                    <a:pt x="740" y="1423"/>
                    <a:pt x="643" y="1616"/>
                    <a:pt x="515" y="1776"/>
                  </a:cubicBezTo>
                  <a:cubicBezTo>
                    <a:pt x="418" y="1905"/>
                    <a:pt x="290" y="2001"/>
                    <a:pt x="226" y="2033"/>
                  </a:cubicBezTo>
                  <a:cubicBezTo>
                    <a:pt x="65" y="2098"/>
                    <a:pt x="1" y="2259"/>
                    <a:pt x="65" y="2387"/>
                  </a:cubicBezTo>
                  <a:cubicBezTo>
                    <a:pt x="118" y="2494"/>
                    <a:pt x="238" y="2556"/>
                    <a:pt x="350" y="2556"/>
                  </a:cubicBezTo>
                  <a:cubicBezTo>
                    <a:pt x="373" y="2556"/>
                    <a:pt x="396" y="2553"/>
                    <a:pt x="418" y="2548"/>
                  </a:cubicBezTo>
                  <a:cubicBezTo>
                    <a:pt x="676" y="2419"/>
                    <a:pt x="836" y="2226"/>
                    <a:pt x="997" y="2001"/>
                  </a:cubicBezTo>
                  <a:cubicBezTo>
                    <a:pt x="1479" y="1358"/>
                    <a:pt x="1768" y="362"/>
                    <a:pt x="1768" y="362"/>
                  </a:cubicBezTo>
                  <a:cubicBezTo>
                    <a:pt x="1833" y="201"/>
                    <a:pt x="1736" y="73"/>
                    <a:pt x="1608" y="8"/>
                  </a:cubicBezTo>
                  <a:cubicBezTo>
                    <a:pt x="1581" y="3"/>
                    <a:pt x="1555" y="0"/>
                    <a:pt x="15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408;p64"/>
            <p:cNvSpPr/>
            <p:nvPr/>
          </p:nvSpPr>
          <p:spPr>
            <a:xfrm>
              <a:off x="2938050" y="3199600"/>
              <a:ext cx="86025" cy="149600"/>
            </a:xfrm>
            <a:custGeom>
              <a:avLst/>
              <a:gdLst/>
              <a:ahLst/>
              <a:cxnLst/>
              <a:rect l="l" t="t" r="r" b="b"/>
              <a:pathLst>
                <a:path w="3441" h="5984" extrusionOk="0">
                  <a:moveTo>
                    <a:pt x="1221" y="1"/>
                  </a:moveTo>
                  <a:cubicBezTo>
                    <a:pt x="1011" y="1"/>
                    <a:pt x="823" y="104"/>
                    <a:pt x="772" y="444"/>
                  </a:cubicBezTo>
                  <a:cubicBezTo>
                    <a:pt x="675" y="1125"/>
                    <a:pt x="1223" y="1844"/>
                    <a:pt x="1495" y="2153"/>
                  </a:cubicBezTo>
                  <a:lnTo>
                    <a:pt x="1495" y="2153"/>
                  </a:lnTo>
                  <a:cubicBezTo>
                    <a:pt x="1252" y="1902"/>
                    <a:pt x="765" y="1437"/>
                    <a:pt x="489" y="1437"/>
                  </a:cubicBezTo>
                  <a:cubicBezTo>
                    <a:pt x="380" y="1437"/>
                    <a:pt x="305" y="1510"/>
                    <a:pt x="290" y="1697"/>
                  </a:cubicBezTo>
                  <a:cubicBezTo>
                    <a:pt x="226" y="2501"/>
                    <a:pt x="1029" y="3401"/>
                    <a:pt x="1029" y="3401"/>
                  </a:cubicBezTo>
                  <a:cubicBezTo>
                    <a:pt x="1029" y="3401"/>
                    <a:pt x="529" y="3166"/>
                    <a:pt x="226" y="3166"/>
                  </a:cubicBezTo>
                  <a:cubicBezTo>
                    <a:pt x="95" y="3166"/>
                    <a:pt x="1" y="3210"/>
                    <a:pt x="1" y="3337"/>
                  </a:cubicBezTo>
                  <a:cubicBezTo>
                    <a:pt x="1" y="3722"/>
                    <a:pt x="1447" y="5169"/>
                    <a:pt x="1512" y="5844"/>
                  </a:cubicBezTo>
                  <a:cubicBezTo>
                    <a:pt x="1520" y="5940"/>
                    <a:pt x="1552" y="5984"/>
                    <a:pt x="1601" y="5984"/>
                  </a:cubicBezTo>
                  <a:cubicBezTo>
                    <a:pt x="1914" y="5984"/>
                    <a:pt x="2929" y="4207"/>
                    <a:pt x="3151" y="2790"/>
                  </a:cubicBezTo>
                  <a:cubicBezTo>
                    <a:pt x="3440" y="1119"/>
                    <a:pt x="1930" y="251"/>
                    <a:pt x="1930" y="251"/>
                  </a:cubicBezTo>
                  <a:cubicBezTo>
                    <a:pt x="1930" y="251"/>
                    <a:pt x="1548" y="1"/>
                    <a:pt x="1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409;p64"/>
            <p:cNvSpPr/>
            <p:nvPr/>
          </p:nvSpPr>
          <p:spPr>
            <a:xfrm>
              <a:off x="2931625" y="3193000"/>
              <a:ext cx="93250" cy="163150"/>
            </a:xfrm>
            <a:custGeom>
              <a:avLst/>
              <a:gdLst/>
              <a:ahLst/>
              <a:cxnLst/>
              <a:rect l="l" t="t" r="r" b="b"/>
              <a:pathLst>
                <a:path w="3730" h="6526" extrusionOk="0">
                  <a:moveTo>
                    <a:pt x="1479" y="515"/>
                  </a:moveTo>
                  <a:cubicBezTo>
                    <a:pt x="1576" y="515"/>
                    <a:pt x="1736" y="579"/>
                    <a:pt x="1833" y="611"/>
                  </a:cubicBezTo>
                  <a:cubicBezTo>
                    <a:pt x="1897" y="643"/>
                    <a:pt x="1962" y="675"/>
                    <a:pt x="1994" y="708"/>
                  </a:cubicBezTo>
                  <a:lnTo>
                    <a:pt x="2026" y="740"/>
                  </a:lnTo>
                  <a:lnTo>
                    <a:pt x="2058" y="740"/>
                  </a:lnTo>
                  <a:cubicBezTo>
                    <a:pt x="2122" y="772"/>
                    <a:pt x="2412" y="965"/>
                    <a:pt x="2669" y="1286"/>
                  </a:cubicBezTo>
                  <a:cubicBezTo>
                    <a:pt x="2926" y="1640"/>
                    <a:pt x="3183" y="2058"/>
                    <a:pt x="3183" y="2636"/>
                  </a:cubicBezTo>
                  <a:cubicBezTo>
                    <a:pt x="3183" y="2765"/>
                    <a:pt x="3183" y="2861"/>
                    <a:pt x="3151" y="2990"/>
                  </a:cubicBezTo>
                  <a:cubicBezTo>
                    <a:pt x="3054" y="3665"/>
                    <a:pt x="2733" y="4468"/>
                    <a:pt x="2412" y="5047"/>
                  </a:cubicBezTo>
                  <a:cubicBezTo>
                    <a:pt x="2283" y="5368"/>
                    <a:pt x="2122" y="5626"/>
                    <a:pt x="1994" y="5786"/>
                  </a:cubicBezTo>
                  <a:cubicBezTo>
                    <a:pt x="1987" y="5796"/>
                    <a:pt x="1981" y="5805"/>
                    <a:pt x="1975" y="5814"/>
                  </a:cubicBezTo>
                  <a:lnTo>
                    <a:pt x="1975" y="5814"/>
                  </a:lnTo>
                  <a:cubicBezTo>
                    <a:pt x="1923" y="5658"/>
                    <a:pt x="1836" y="5507"/>
                    <a:pt x="1736" y="5368"/>
                  </a:cubicBezTo>
                  <a:cubicBezTo>
                    <a:pt x="1511" y="4983"/>
                    <a:pt x="1190" y="4565"/>
                    <a:pt x="933" y="4243"/>
                  </a:cubicBezTo>
                  <a:cubicBezTo>
                    <a:pt x="804" y="4051"/>
                    <a:pt x="708" y="3890"/>
                    <a:pt x="644" y="3761"/>
                  </a:cubicBezTo>
                  <a:cubicBezTo>
                    <a:pt x="615" y="3747"/>
                    <a:pt x="599" y="3726"/>
                    <a:pt x="588" y="3705"/>
                  </a:cubicBezTo>
                  <a:lnTo>
                    <a:pt x="588" y="3705"/>
                  </a:lnTo>
                  <a:cubicBezTo>
                    <a:pt x="686" y="3718"/>
                    <a:pt x="810" y="3748"/>
                    <a:pt x="901" y="3793"/>
                  </a:cubicBezTo>
                  <a:cubicBezTo>
                    <a:pt x="997" y="3826"/>
                    <a:pt x="1061" y="3858"/>
                    <a:pt x="1094" y="3858"/>
                  </a:cubicBezTo>
                  <a:lnTo>
                    <a:pt x="1158" y="3890"/>
                  </a:lnTo>
                  <a:lnTo>
                    <a:pt x="1190" y="3890"/>
                  </a:lnTo>
                  <a:cubicBezTo>
                    <a:pt x="1224" y="3913"/>
                    <a:pt x="1266" y="3923"/>
                    <a:pt x="1310" y="3923"/>
                  </a:cubicBezTo>
                  <a:cubicBezTo>
                    <a:pt x="1388" y="3923"/>
                    <a:pt x="1470" y="3888"/>
                    <a:pt x="1511" y="3826"/>
                  </a:cubicBezTo>
                  <a:cubicBezTo>
                    <a:pt x="1576" y="3697"/>
                    <a:pt x="1576" y="3568"/>
                    <a:pt x="1479" y="3472"/>
                  </a:cubicBezTo>
                  <a:cubicBezTo>
                    <a:pt x="1447" y="3440"/>
                    <a:pt x="1286" y="3215"/>
                    <a:pt x="1126" y="2958"/>
                  </a:cubicBezTo>
                  <a:cubicBezTo>
                    <a:pt x="933" y="2668"/>
                    <a:pt x="804" y="2347"/>
                    <a:pt x="804" y="2058"/>
                  </a:cubicBezTo>
                  <a:lnTo>
                    <a:pt x="804" y="1971"/>
                  </a:lnTo>
                  <a:lnTo>
                    <a:pt x="804" y="1971"/>
                  </a:lnTo>
                  <a:cubicBezTo>
                    <a:pt x="849" y="1991"/>
                    <a:pt x="923" y="2040"/>
                    <a:pt x="997" y="2090"/>
                  </a:cubicBezTo>
                  <a:cubicBezTo>
                    <a:pt x="1158" y="2218"/>
                    <a:pt x="1351" y="2379"/>
                    <a:pt x="1479" y="2508"/>
                  </a:cubicBezTo>
                  <a:cubicBezTo>
                    <a:pt x="1515" y="2543"/>
                    <a:pt x="1550" y="2578"/>
                    <a:pt x="1580" y="2608"/>
                  </a:cubicBezTo>
                  <a:lnTo>
                    <a:pt x="1580" y="2608"/>
                  </a:lnTo>
                  <a:cubicBezTo>
                    <a:pt x="1672" y="2709"/>
                    <a:pt x="1736" y="2765"/>
                    <a:pt x="1736" y="2765"/>
                  </a:cubicBezTo>
                  <a:cubicBezTo>
                    <a:pt x="1785" y="2813"/>
                    <a:pt x="1849" y="2837"/>
                    <a:pt x="1913" y="2837"/>
                  </a:cubicBezTo>
                  <a:cubicBezTo>
                    <a:pt x="1978" y="2837"/>
                    <a:pt x="2042" y="2813"/>
                    <a:pt x="2090" y="2765"/>
                  </a:cubicBezTo>
                  <a:cubicBezTo>
                    <a:pt x="2187" y="2636"/>
                    <a:pt x="2219" y="2475"/>
                    <a:pt x="2122" y="2379"/>
                  </a:cubicBezTo>
                  <a:cubicBezTo>
                    <a:pt x="2122" y="2379"/>
                    <a:pt x="2111" y="2368"/>
                    <a:pt x="2090" y="2347"/>
                  </a:cubicBezTo>
                  <a:lnTo>
                    <a:pt x="2090" y="2347"/>
                  </a:lnTo>
                  <a:lnTo>
                    <a:pt x="2090" y="2347"/>
                  </a:lnTo>
                  <a:cubicBezTo>
                    <a:pt x="2087" y="2344"/>
                    <a:pt x="2083" y="2340"/>
                    <a:pt x="2078" y="2335"/>
                  </a:cubicBezTo>
                  <a:lnTo>
                    <a:pt x="2078" y="2335"/>
                  </a:lnTo>
                  <a:cubicBezTo>
                    <a:pt x="2049" y="2307"/>
                    <a:pt x="2007" y="2266"/>
                    <a:pt x="1957" y="2219"/>
                  </a:cubicBezTo>
                  <a:lnTo>
                    <a:pt x="1957" y="2219"/>
                  </a:lnTo>
                  <a:cubicBezTo>
                    <a:pt x="1868" y="2128"/>
                    <a:pt x="1749" y="1996"/>
                    <a:pt x="1640" y="1833"/>
                  </a:cubicBezTo>
                  <a:cubicBezTo>
                    <a:pt x="1447" y="1543"/>
                    <a:pt x="1286" y="1190"/>
                    <a:pt x="1286" y="868"/>
                  </a:cubicBezTo>
                  <a:lnTo>
                    <a:pt x="1286" y="772"/>
                  </a:lnTo>
                  <a:lnTo>
                    <a:pt x="1286" y="740"/>
                  </a:lnTo>
                  <a:cubicBezTo>
                    <a:pt x="1319" y="611"/>
                    <a:pt x="1351" y="579"/>
                    <a:pt x="1351" y="547"/>
                  </a:cubicBezTo>
                  <a:cubicBezTo>
                    <a:pt x="1383" y="547"/>
                    <a:pt x="1415" y="515"/>
                    <a:pt x="1479" y="515"/>
                  </a:cubicBezTo>
                  <a:close/>
                  <a:moveTo>
                    <a:pt x="2026" y="6076"/>
                  </a:moveTo>
                  <a:lnTo>
                    <a:pt x="2025" y="6076"/>
                  </a:lnTo>
                  <a:lnTo>
                    <a:pt x="2025" y="6076"/>
                  </a:lnTo>
                  <a:cubicBezTo>
                    <a:pt x="2025" y="6076"/>
                    <a:pt x="2025" y="6076"/>
                    <a:pt x="2025" y="6076"/>
                  </a:cubicBezTo>
                  <a:lnTo>
                    <a:pt x="2025" y="6076"/>
                  </a:lnTo>
                  <a:lnTo>
                    <a:pt x="2026" y="6076"/>
                  </a:lnTo>
                  <a:close/>
                  <a:moveTo>
                    <a:pt x="1479" y="0"/>
                  </a:moveTo>
                  <a:cubicBezTo>
                    <a:pt x="1319" y="0"/>
                    <a:pt x="1158" y="32"/>
                    <a:pt x="1029" y="161"/>
                  </a:cubicBezTo>
                  <a:cubicBezTo>
                    <a:pt x="869" y="290"/>
                    <a:pt x="804" y="450"/>
                    <a:pt x="772" y="675"/>
                  </a:cubicBezTo>
                  <a:cubicBezTo>
                    <a:pt x="740" y="740"/>
                    <a:pt x="740" y="804"/>
                    <a:pt x="740" y="868"/>
                  </a:cubicBezTo>
                  <a:cubicBezTo>
                    <a:pt x="740" y="1060"/>
                    <a:pt x="776" y="1246"/>
                    <a:pt x="834" y="1422"/>
                  </a:cubicBezTo>
                  <a:lnTo>
                    <a:pt x="834" y="1422"/>
                  </a:lnTo>
                  <a:cubicBezTo>
                    <a:pt x="803" y="1417"/>
                    <a:pt x="772" y="1415"/>
                    <a:pt x="740" y="1415"/>
                  </a:cubicBezTo>
                  <a:cubicBezTo>
                    <a:pt x="644" y="1415"/>
                    <a:pt x="483" y="1479"/>
                    <a:pt x="419" y="1575"/>
                  </a:cubicBezTo>
                  <a:cubicBezTo>
                    <a:pt x="322" y="1672"/>
                    <a:pt x="290" y="1800"/>
                    <a:pt x="290" y="1929"/>
                  </a:cubicBezTo>
                  <a:lnTo>
                    <a:pt x="258" y="2058"/>
                  </a:lnTo>
                  <a:cubicBezTo>
                    <a:pt x="258" y="2481"/>
                    <a:pt x="431" y="2854"/>
                    <a:pt x="604" y="3156"/>
                  </a:cubicBezTo>
                  <a:lnTo>
                    <a:pt x="604" y="3156"/>
                  </a:lnTo>
                  <a:cubicBezTo>
                    <a:pt x="564" y="3153"/>
                    <a:pt x="523" y="3150"/>
                    <a:pt x="483" y="3150"/>
                  </a:cubicBezTo>
                  <a:cubicBezTo>
                    <a:pt x="386" y="3150"/>
                    <a:pt x="290" y="3150"/>
                    <a:pt x="194" y="3247"/>
                  </a:cubicBezTo>
                  <a:cubicBezTo>
                    <a:pt x="65" y="3311"/>
                    <a:pt x="1" y="3472"/>
                    <a:pt x="1" y="3601"/>
                  </a:cubicBezTo>
                  <a:cubicBezTo>
                    <a:pt x="1" y="3729"/>
                    <a:pt x="33" y="3793"/>
                    <a:pt x="97" y="3890"/>
                  </a:cubicBezTo>
                  <a:cubicBezTo>
                    <a:pt x="258" y="4243"/>
                    <a:pt x="611" y="4661"/>
                    <a:pt x="933" y="5111"/>
                  </a:cubicBezTo>
                  <a:cubicBezTo>
                    <a:pt x="1061" y="5304"/>
                    <a:pt x="1222" y="5529"/>
                    <a:pt x="1319" y="5722"/>
                  </a:cubicBezTo>
                  <a:cubicBezTo>
                    <a:pt x="1447" y="5915"/>
                    <a:pt x="1511" y="6076"/>
                    <a:pt x="1511" y="6140"/>
                  </a:cubicBezTo>
                  <a:cubicBezTo>
                    <a:pt x="1511" y="6204"/>
                    <a:pt x="1544" y="6301"/>
                    <a:pt x="1576" y="6365"/>
                  </a:cubicBezTo>
                  <a:cubicBezTo>
                    <a:pt x="1640" y="6461"/>
                    <a:pt x="1769" y="6526"/>
                    <a:pt x="1865" y="6526"/>
                  </a:cubicBezTo>
                  <a:cubicBezTo>
                    <a:pt x="2026" y="6494"/>
                    <a:pt x="2090" y="6429"/>
                    <a:pt x="2187" y="6365"/>
                  </a:cubicBezTo>
                  <a:cubicBezTo>
                    <a:pt x="2315" y="6236"/>
                    <a:pt x="2444" y="6076"/>
                    <a:pt x="2604" y="5851"/>
                  </a:cubicBezTo>
                  <a:cubicBezTo>
                    <a:pt x="3022" y="5176"/>
                    <a:pt x="3504" y="4083"/>
                    <a:pt x="3665" y="3086"/>
                  </a:cubicBezTo>
                  <a:cubicBezTo>
                    <a:pt x="3697" y="2925"/>
                    <a:pt x="3729" y="2797"/>
                    <a:pt x="3729" y="2636"/>
                  </a:cubicBezTo>
                  <a:cubicBezTo>
                    <a:pt x="3729" y="1865"/>
                    <a:pt x="3376" y="1254"/>
                    <a:pt x="3022" y="868"/>
                  </a:cubicBezTo>
                  <a:cubicBezTo>
                    <a:pt x="2713" y="531"/>
                    <a:pt x="2429" y="341"/>
                    <a:pt x="2341" y="299"/>
                  </a:cubicBezTo>
                  <a:lnTo>
                    <a:pt x="2341" y="299"/>
                  </a:lnTo>
                  <a:lnTo>
                    <a:pt x="2347" y="290"/>
                  </a:lnTo>
                  <a:cubicBezTo>
                    <a:pt x="2315" y="290"/>
                    <a:pt x="2219" y="225"/>
                    <a:pt x="2058" y="129"/>
                  </a:cubicBezTo>
                  <a:cubicBezTo>
                    <a:pt x="1929" y="65"/>
                    <a:pt x="1704" y="0"/>
                    <a:pt x="1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410;p64"/>
            <p:cNvSpPr/>
            <p:nvPr/>
          </p:nvSpPr>
          <p:spPr>
            <a:xfrm>
              <a:off x="2937250" y="3178425"/>
              <a:ext cx="143875" cy="321575"/>
            </a:xfrm>
            <a:custGeom>
              <a:avLst/>
              <a:gdLst/>
              <a:ahLst/>
              <a:cxnLst/>
              <a:rect l="l" t="t" r="r" b="b"/>
              <a:pathLst>
                <a:path w="5755" h="12863" extrusionOk="0">
                  <a:moveTo>
                    <a:pt x="2279" y="0"/>
                  </a:moveTo>
                  <a:cubicBezTo>
                    <a:pt x="2105" y="0"/>
                    <a:pt x="1925" y="42"/>
                    <a:pt x="1737" y="133"/>
                  </a:cubicBezTo>
                  <a:cubicBezTo>
                    <a:pt x="676" y="680"/>
                    <a:pt x="2926" y="2544"/>
                    <a:pt x="2412" y="3637"/>
                  </a:cubicBezTo>
                  <a:cubicBezTo>
                    <a:pt x="1865" y="4698"/>
                    <a:pt x="676" y="6562"/>
                    <a:pt x="676" y="7655"/>
                  </a:cubicBezTo>
                  <a:cubicBezTo>
                    <a:pt x="676" y="8716"/>
                    <a:pt x="1" y="11255"/>
                    <a:pt x="1" y="11255"/>
                  </a:cubicBezTo>
                  <a:lnTo>
                    <a:pt x="676" y="12863"/>
                  </a:lnTo>
                  <a:cubicBezTo>
                    <a:pt x="676" y="12863"/>
                    <a:pt x="1190" y="12605"/>
                    <a:pt x="1994" y="11802"/>
                  </a:cubicBezTo>
                  <a:cubicBezTo>
                    <a:pt x="2797" y="10998"/>
                    <a:pt x="4147" y="9134"/>
                    <a:pt x="4951" y="7366"/>
                  </a:cubicBezTo>
                  <a:cubicBezTo>
                    <a:pt x="5755" y="5630"/>
                    <a:pt x="5497" y="3091"/>
                    <a:pt x="4533" y="1901"/>
                  </a:cubicBezTo>
                  <a:cubicBezTo>
                    <a:pt x="3766" y="896"/>
                    <a:pt x="3086" y="0"/>
                    <a:pt x="2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411;p64"/>
            <p:cNvSpPr/>
            <p:nvPr/>
          </p:nvSpPr>
          <p:spPr>
            <a:xfrm>
              <a:off x="2930025" y="3172100"/>
              <a:ext cx="149500" cy="334925"/>
            </a:xfrm>
            <a:custGeom>
              <a:avLst/>
              <a:gdLst/>
              <a:ahLst/>
              <a:cxnLst/>
              <a:rect l="l" t="t" r="r" b="b"/>
              <a:pathLst>
                <a:path w="5980" h="13397" extrusionOk="0">
                  <a:moveTo>
                    <a:pt x="2572" y="515"/>
                  </a:moveTo>
                  <a:cubicBezTo>
                    <a:pt x="2893" y="515"/>
                    <a:pt x="3183" y="708"/>
                    <a:pt x="3536" y="1029"/>
                  </a:cubicBezTo>
                  <a:cubicBezTo>
                    <a:pt x="3890" y="1351"/>
                    <a:pt x="4243" y="1801"/>
                    <a:pt x="4629" y="2315"/>
                  </a:cubicBezTo>
                  <a:cubicBezTo>
                    <a:pt x="5111" y="2958"/>
                    <a:pt x="5433" y="4083"/>
                    <a:pt x="5433" y="5240"/>
                  </a:cubicBezTo>
                  <a:cubicBezTo>
                    <a:pt x="5433" y="6044"/>
                    <a:pt x="5304" y="6847"/>
                    <a:pt x="4983" y="7522"/>
                  </a:cubicBezTo>
                  <a:cubicBezTo>
                    <a:pt x="4211" y="9226"/>
                    <a:pt x="2861" y="11090"/>
                    <a:pt x="2090" y="11862"/>
                  </a:cubicBezTo>
                  <a:cubicBezTo>
                    <a:pt x="1704" y="12248"/>
                    <a:pt x="1383" y="12505"/>
                    <a:pt x="1158" y="12666"/>
                  </a:cubicBezTo>
                  <a:cubicBezTo>
                    <a:pt x="1129" y="12695"/>
                    <a:pt x="1099" y="12718"/>
                    <a:pt x="1071" y="12737"/>
                  </a:cubicBezTo>
                  <a:lnTo>
                    <a:pt x="1071" y="12737"/>
                  </a:lnTo>
                  <a:lnTo>
                    <a:pt x="560" y="11520"/>
                  </a:lnTo>
                  <a:lnTo>
                    <a:pt x="560" y="11520"/>
                  </a:lnTo>
                  <a:cubicBezTo>
                    <a:pt x="601" y="11351"/>
                    <a:pt x="735" y="10799"/>
                    <a:pt x="868" y="10158"/>
                  </a:cubicBezTo>
                  <a:cubicBezTo>
                    <a:pt x="1061" y="9387"/>
                    <a:pt x="1222" y="8487"/>
                    <a:pt x="1222" y="7908"/>
                  </a:cubicBezTo>
                  <a:cubicBezTo>
                    <a:pt x="1222" y="7458"/>
                    <a:pt x="1479" y="6719"/>
                    <a:pt x="1865" y="6012"/>
                  </a:cubicBezTo>
                  <a:cubicBezTo>
                    <a:pt x="2218" y="5272"/>
                    <a:pt x="2668" y="4565"/>
                    <a:pt x="2926" y="3986"/>
                  </a:cubicBezTo>
                  <a:cubicBezTo>
                    <a:pt x="3022" y="3826"/>
                    <a:pt x="3054" y="3665"/>
                    <a:pt x="3054" y="3504"/>
                  </a:cubicBezTo>
                  <a:cubicBezTo>
                    <a:pt x="3022" y="2958"/>
                    <a:pt x="2733" y="2476"/>
                    <a:pt x="2476" y="1994"/>
                  </a:cubicBezTo>
                  <a:cubicBezTo>
                    <a:pt x="2347" y="1736"/>
                    <a:pt x="2218" y="1511"/>
                    <a:pt x="2122" y="1319"/>
                  </a:cubicBezTo>
                  <a:cubicBezTo>
                    <a:pt x="2058" y="1126"/>
                    <a:pt x="1993" y="965"/>
                    <a:pt x="1993" y="836"/>
                  </a:cubicBezTo>
                  <a:cubicBezTo>
                    <a:pt x="1993" y="804"/>
                    <a:pt x="1993" y="772"/>
                    <a:pt x="2026" y="740"/>
                  </a:cubicBezTo>
                  <a:cubicBezTo>
                    <a:pt x="2026" y="708"/>
                    <a:pt x="2058" y="676"/>
                    <a:pt x="2154" y="643"/>
                  </a:cubicBezTo>
                  <a:cubicBezTo>
                    <a:pt x="2315" y="547"/>
                    <a:pt x="2443" y="515"/>
                    <a:pt x="2572" y="515"/>
                  </a:cubicBezTo>
                  <a:close/>
                  <a:moveTo>
                    <a:pt x="2572" y="1"/>
                  </a:moveTo>
                  <a:cubicBezTo>
                    <a:pt x="2347" y="1"/>
                    <a:pt x="2122" y="33"/>
                    <a:pt x="1897" y="161"/>
                  </a:cubicBezTo>
                  <a:cubicBezTo>
                    <a:pt x="1768" y="226"/>
                    <a:pt x="1640" y="322"/>
                    <a:pt x="1575" y="451"/>
                  </a:cubicBezTo>
                  <a:cubicBezTo>
                    <a:pt x="1479" y="579"/>
                    <a:pt x="1447" y="708"/>
                    <a:pt x="1447" y="836"/>
                  </a:cubicBezTo>
                  <a:cubicBezTo>
                    <a:pt x="1447" y="1093"/>
                    <a:pt x="1543" y="1319"/>
                    <a:pt x="1640" y="1544"/>
                  </a:cubicBezTo>
                  <a:cubicBezTo>
                    <a:pt x="1800" y="1897"/>
                    <a:pt x="2026" y="2251"/>
                    <a:pt x="2218" y="2604"/>
                  </a:cubicBezTo>
                  <a:cubicBezTo>
                    <a:pt x="2379" y="2926"/>
                    <a:pt x="2508" y="3279"/>
                    <a:pt x="2508" y="3504"/>
                  </a:cubicBezTo>
                  <a:cubicBezTo>
                    <a:pt x="2508" y="3601"/>
                    <a:pt x="2476" y="3697"/>
                    <a:pt x="2443" y="3761"/>
                  </a:cubicBezTo>
                  <a:cubicBezTo>
                    <a:pt x="2186" y="4276"/>
                    <a:pt x="1768" y="5015"/>
                    <a:pt x="1383" y="5754"/>
                  </a:cubicBezTo>
                  <a:cubicBezTo>
                    <a:pt x="997" y="6526"/>
                    <a:pt x="675" y="7265"/>
                    <a:pt x="675" y="7908"/>
                  </a:cubicBezTo>
                  <a:cubicBezTo>
                    <a:pt x="675" y="8390"/>
                    <a:pt x="515" y="9290"/>
                    <a:pt x="354" y="10062"/>
                  </a:cubicBezTo>
                  <a:cubicBezTo>
                    <a:pt x="258" y="10448"/>
                    <a:pt x="193" y="10769"/>
                    <a:pt x="129" y="11026"/>
                  </a:cubicBezTo>
                  <a:cubicBezTo>
                    <a:pt x="65" y="11283"/>
                    <a:pt x="33" y="11444"/>
                    <a:pt x="33" y="11444"/>
                  </a:cubicBezTo>
                  <a:cubicBezTo>
                    <a:pt x="0" y="11508"/>
                    <a:pt x="0" y="11573"/>
                    <a:pt x="33" y="11605"/>
                  </a:cubicBezTo>
                  <a:lnTo>
                    <a:pt x="708" y="13212"/>
                  </a:lnTo>
                  <a:cubicBezTo>
                    <a:pt x="740" y="13308"/>
                    <a:pt x="772" y="13341"/>
                    <a:pt x="868" y="13373"/>
                  </a:cubicBezTo>
                  <a:cubicBezTo>
                    <a:pt x="900" y="13389"/>
                    <a:pt x="933" y="13397"/>
                    <a:pt x="965" y="13397"/>
                  </a:cubicBezTo>
                  <a:cubicBezTo>
                    <a:pt x="997" y="13397"/>
                    <a:pt x="1029" y="13389"/>
                    <a:pt x="1061" y="13373"/>
                  </a:cubicBezTo>
                  <a:cubicBezTo>
                    <a:pt x="1093" y="13341"/>
                    <a:pt x="1640" y="13051"/>
                    <a:pt x="2476" y="12248"/>
                  </a:cubicBezTo>
                  <a:cubicBezTo>
                    <a:pt x="3311" y="11412"/>
                    <a:pt x="4661" y="9515"/>
                    <a:pt x="5465" y="7747"/>
                  </a:cubicBezTo>
                  <a:cubicBezTo>
                    <a:pt x="5819" y="6976"/>
                    <a:pt x="5979" y="6108"/>
                    <a:pt x="5979" y="5240"/>
                  </a:cubicBezTo>
                  <a:cubicBezTo>
                    <a:pt x="5979" y="3986"/>
                    <a:pt x="5658" y="2765"/>
                    <a:pt x="5047" y="1961"/>
                  </a:cubicBezTo>
                  <a:cubicBezTo>
                    <a:pt x="4661" y="1479"/>
                    <a:pt x="4308" y="997"/>
                    <a:pt x="3922" y="643"/>
                  </a:cubicBezTo>
                  <a:cubicBezTo>
                    <a:pt x="3504" y="258"/>
                    <a:pt x="3086" y="1"/>
                    <a:pt x="2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412;p64"/>
            <p:cNvSpPr/>
            <p:nvPr/>
          </p:nvSpPr>
          <p:spPr>
            <a:xfrm>
              <a:off x="2962175" y="3205825"/>
              <a:ext cx="55475" cy="189700"/>
            </a:xfrm>
            <a:custGeom>
              <a:avLst/>
              <a:gdLst/>
              <a:ahLst/>
              <a:cxnLst/>
              <a:rect l="l" t="t" r="r" b="b"/>
              <a:pathLst>
                <a:path w="2219" h="7588" extrusionOk="0">
                  <a:moveTo>
                    <a:pt x="1022" y="0"/>
                  </a:moveTo>
                  <a:cubicBezTo>
                    <a:pt x="986" y="0"/>
                    <a:pt x="965" y="2"/>
                    <a:pt x="965" y="2"/>
                  </a:cubicBezTo>
                  <a:cubicBezTo>
                    <a:pt x="965" y="2"/>
                    <a:pt x="0" y="2509"/>
                    <a:pt x="0" y="4213"/>
                  </a:cubicBezTo>
                  <a:lnTo>
                    <a:pt x="0" y="7588"/>
                  </a:lnTo>
                  <a:lnTo>
                    <a:pt x="2218" y="4502"/>
                  </a:lnTo>
                  <a:cubicBezTo>
                    <a:pt x="2218" y="4502"/>
                    <a:pt x="1800" y="2509"/>
                    <a:pt x="1993" y="1191"/>
                  </a:cubicBezTo>
                  <a:cubicBezTo>
                    <a:pt x="2189" y="73"/>
                    <a:pt x="1266" y="0"/>
                    <a:pt x="10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413;p64"/>
            <p:cNvSpPr/>
            <p:nvPr/>
          </p:nvSpPr>
          <p:spPr>
            <a:xfrm>
              <a:off x="2955750" y="3198625"/>
              <a:ext cx="69125" cy="203325"/>
            </a:xfrm>
            <a:custGeom>
              <a:avLst/>
              <a:gdLst/>
              <a:ahLst/>
              <a:cxnLst/>
              <a:rect l="l" t="t" r="r" b="b"/>
              <a:pathLst>
                <a:path w="2765" h="8133" extrusionOk="0">
                  <a:moveTo>
                    <a:pt x="1286" y="0"/>
                  </a:moveTo>
                  <a:lnTo>
                    <a:pt x="1189" y="32"/>
                  </a:lnTo>
                  <a:cubicBezTo>
                    <a:pt x="1093" y="32"/>
                    <a:pt x="997" y="97"/>
                    <a:pt x="964" y="193"/>
                  </a:cubicBezTo>
                  <a:cubicBezTo>
                    <a:pt x="964" y="193"/>
                    <a:pt x="739" y="836"/>
                    <a:pt x="482" y="1672"/>
                  </a:cubicBezTo>
                  <a:cubicBezTo>
                    <a:pt x="257" y="2540"/>
                    <a:pt x="0" y="3601"/>
                    <a:pt x="0" y="4501"/>
                  </a:cubicBezTo>
                  <a:cubicBezTo>
                    <a:pt x="0" y="6172"/>
                    <a:pt x="0" y="7876"/>
                    <a:pt x="0" y="7876"/>
                  </a:cubicBezTo>
                  <a:cubicBezTo>
                    <a:pt x="0" y="8036"/>
                    <a:pt x="129" y="8133"/>
                    <a:pt x="257" y="8133"/>
                  </a:cubicBezTo>
                  <a:cubicBezTo>
                    <a:pt x="418" y="8133"/>
                    <a:pt x="546" y="8036"/>
                    <a:pt x="546" y="7876"/>
                  </a:cubicBezTo>
                  <a:lnTo>
                    <a:pt x="546" y="4501"/>
                  </a:lnTo>
                  <a:cubicBezTo>
                    <a:pt x="546" y="3697"/>
                    <a:pt x="771" y="2636"/>
                    <a:pt x="997" y="1833"/>
                  </a:cubicBezTo>
                  <a:cubicBezTo>
                    <a:pt x="1125" y="1415"/>
                    <a:pt x="1222" y="1061"/>
                    <a:pt x="1318" y="804"/>
                  </a:cubicBezTo>
                  <a:cubicBezTo>
                    <a:pt x="1362" y="716"/>
                    <a:pt x="1391" y="628"/>
                    <a:pt x="1415" y="561"/>
                  </a:cubicBezTo>
                  <a:lnTo>
                    <a:pt x="1415" y="561"/>
                  </a:lnTo>
                  <a:cubicBezTo>
                    <a:pt x="1511" y="576"/>
                    <a:pt x="1636" y="603"/>
                    <a:pt x="1736" y="643"/>
                  </a:cubicBezTo>
                  <a:cubicBezTo>
                    <a:pt x="1800" y="708"/>
                    <a:pt x="1864" y="772"/>
                    <a:pt x="1929" y="836"/>
                  </a:cubicBezTo>
                  <a:cubicBezTo>
                    <a:pt x="1961" y="933"/>
                    <a:pt x="2025" y="1029"/>
                    <a:pt x="2025" y="1222"/>
                  </a:cubicBezTo>
                  <a:cubicBezTo>
                    <a:pt x="2025" y="1286"/>
                    <a:pt x="2025" y="1383"/>
                    <a:pt x="1993" y="1447"/>
                  </a:cubicBezTo>
                  <a:cubicBezTo>
                    <a:pt x="1961" y="1736"/>
                    <a:pt x="1929" y="2025"/>
                    <a:pt x="1929" y="2347"/>
                  </a:cubicBezTo>
                  <a:cubicBezTo>
                    <a:pt x="1929" y="3536"/>
                    <a:pt x="2186" y="4822"/>
                    <a:pt x="2186" y="4854"/>
                  </a:cubicBezTo>
                  <a:cubicBezTo>
                    <a:pt x="2214" y="4966"/>
                    <a:pt x="2339" y="5053"/>
                    <a:pt x="2455" y="5053"/>
                  </a:cubicBezTo>
                  <a:cubicBezTo>
                    <a:pt x="2473" y="5053"/>
                    <a:pt x="2490" y="5051"/>
                    <a:pt x="2507" y="5047"/>
                  </a:cubicBezTo>
                  <a:cubicBezTo>
                    <a:pt x="2668" y="5015"/>
                    <a:pt x="2764" y="4886"/>
                    <a:pt x="2732" y="4726"/>
                  </a:cubicBezTo>
                  <a:cubicBezTo>
                    <a:pt x="2732" y="4726"/>
                    <a:pt x="2700" y="4661"/>
                    <a:pt x="2700" y="4533"/>
                  </a:cubicBezTo>
                  <a:cubicBezTo>
                    <a:pt x="2604" y="4115"/>
                    <a:pt x="2475" y="3183"/>
                    <a:pt x="2475" y="2347"/>
                  </a:cubicBezTo>
                  <a:cubicBezTo>
                    <a:pt x="2475" y="2058"/>
                    <a:pt x="2475" y="1768"/>
                    <a:pt x="2539" y="1543"/>
                  </a:cubicBezTo>
                  <a:cubicBezTo>
                    <a:pt x="2539" y="1415"/>
                    <a:pt x="2539" y="1318"/>
                    <a:pt x="2539" y="1222"/>
                  </a:cubicBezTo>
                  <a:cubicBezTo>
                    <a:pt x="2539" y="965"/>
                    <a:pt x="2475" y="740"/>
                    <a:pt x="2379" y="579"/>
                  </a:cubicBezTo>
                  <a:cubicBezTo>
                    <a:pt x="2218" y="290"/>
                    <a:pt x="1993" y="161"/>
                    <a:pt x="1768" y="97"/>
                  </a:cubicBezTo>
                  <a:cubicBezTo>
                    <a:pt x="1543" y="32"/>
                    <a:pt x="1382" y="0"/>
                    <a:pt x="1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414;p64"/>
            <p:cNvSpPr/>
            <p:nvPr/>
          </p:nvSpPr>
          <p:spPr>
            <a:xfrm>
              <a:off x="2173825" y="3252475"/>
              <a:ext cx="853450" cy="753000"/>
            </a:xfrm>
            <a:custGeom>
              <a:avLst/>
              <a:gdLst/>
              <a:ahLst/>
              <a:cxnLst/>
              <a:rect l="l" t="t" r="r" b="b"/>
              <a:pathLst>
                <a:path w="34138" h="30120" extrusionOk="0">
                  <a:moveTo>
                    <a:pt x="7104" y="0"/>
                  </a:moveTo>
                  <a:lnTo>
                    <a:pt x="1865" y="3761"/>
                  </a:lnTo>
                  <a:cubicBezTo>
                    <a:pt x="1865" y="3761"/>
                    <a:pt x="1" y="6429"/>
                    <a:pt x="933" y="9386"/>
                  </a:cubicBezTo>
                  <a:cubicBezTo>
                    <a:pt x="1865" y="12311"/>
                    <a:pt x="15269" y="30119"/>
                    <a:pt x="17134" y="30119"/>
                  </a:cubicBezTo>
                  <a:cubicBezTo>
                    <a:pt x="18998" y="30119"/>
                    <a:pt x="32531" y="12601"/>
                    <a:pt x="33334" y="11508"/>
                  </a:cubicBezTo>
                  <a:cubicBezTo>
                    <a:pt x="34138" y="10447"/>
                    <a:pt x="30666" y="7779"/>
                    <a:pt x="30666" y="7779"/>
                  </a:cubicBezTo>
                  <a:lnTo>
                    <a:pt x="17134" y="20090"/>
                  </a:lnTo>
                  <a:cubicBezTo>
                    <a:pt x="17134" y="20090"/>
                    <a:pt x="13533" y="5625"/>
                    <a:pt x="12055" y="2957"/>
                  </a:cubicBezTo>
                  <a:cubicBezTo>
                    <a:pt x="10576" y="257"/>
                    <a:pt x="7104" y="0"/>
                    <a:pt x="71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415;p64"/>
            <p:cNvSpPr/>
            <p:nvPr/>
          </p:nvSpPr>
          <p:spPr>
            <a:xfrm>
              <a:off x="2183475" y="3245900"/>
              <a:ext cx="833350" cy="766800"/>
            </a:xfrm>
            <a:custGeom>
              <a:avLst/>
              <a:gdLst/>
              <a:ahLst/>
              <a:cxnLst/>
              <a:rect l="l" t="t" r="r" b="b"/>
              <a:pathLst>
                <a:path w="33334" h="30672" extrusionOk="0">
                  <a:moveTo>
                    <a:pt x="6678" y="1"/>
                  </a:moveTo>
                  <a:cubicBezTo>
                    <a:pt x="6564" y="1"/>
                    <a:pt x="6458" y="116"/>
                    <a:pt x="6429" y="231"/>
                  </a:cubicBezTo>
                  <a:cubicBezTo>
                    <a:pt x="6429" y="392"/>
                    <a:pt x="6526" y="520"/>
                    <a:pt x="6686" y="520"/>
                  </a:cubicBezTo>
                  <a:lnTo>
                    <a:pt x="6718" y="520"/>
                  </a:lnTo>
                  <a:cubicBezTo>
                    <a:pt x="6879" y="552"/>
                    <a:pt x="7747" y="649"/>
                    <a:pt x="8711" y="1067"/>
                  </a:cubicBezTo>
                  <a:cubicBezTo>
                    <a:pt x="9708" y="1452"/>
                    <a:pt x="10769" y="2160"/>
                    <a:pt x="11412" y="3349"/>
                  </a:cubicBezTo>
                  <a:cubicBezTo>
                    <a:pt x="11765" y="3960"/>
                    <a:pt x="12279" y="5374"/>
                    <a:pt x="12826" y="7110"/>
                  </a:cubicBezTo>
                  <a:cubicBezTo>
                    <a:pt x="13629" y="9681"/>
                    <a:pt x="14562" y="13024"/>
                    <a:pt x="15269" y="15692"/>
                  </a:cubicBezTo>
                  <a:cubicBezTo>
                    <a:pt x="15622" y="17042"/>
                    <a:pt x="15944" y="18232"/>
                    <a:pt x="16137" y="19068"/>
                  </a:cubicBezTo>
                  <a:cubicBezTo>
                    <a:pt x="16362" y="19903"/>
                    <a:pt x="16490" y="20418"/>
                    <a:pt x="16490" y="20418"/>
                  </a:cubicBezTo>
                  <a:cubicBezTo>
                    <a:pt x="16522" y="20514"/>
                    <a:pt x="16587" y="20578"/>
                    <a:pt x="16683" y="20610"/>
                  </a:cubicBezTo>
                  <a:cubicBezTo>
                    <a:pt x="16700" y="20619"/>
                    <a:pt x="16720" y="20623"/>
                    <a:pt x="16741" y="20623"/>
                  </a:cubicBezTo>
                  <a:cubicBezTo>
                    <a:pt x="16799" y="20623"/>
                    <a:pt x="16870" y="20593"/>
                    <a:pt x="16940" y="20546"/>
                  </a:cubicBezTo>
                  <a:lnTo>
                    <a:pt x="30283" y="8379"/>
                  </a:lnTo>
                  <a:lnTo>
                    <a:pt x="30283" y="8379"/>
                  </a:lnTo>
                  <a:cubicBezTo>
                    <a:pt x="30597" y="8607"/>
                    <a:pt x="31190" y="9147"/>
                    <a:pt x="31727" y="9714"/>
                  </a:cubicBezTo>
                  <a:cubicBezTo>
                    <a:pt x="32048" y="10003"/>
                    <a:pt x="32305" y="10324"/>
                    <a:pt x="32498" y="10646"/>
                  </a:cubicBezTo>
                  <a:cubicBezTo>
                    <a:pt x="32691" y="10935"/>
                    <a:pt x="32820" y="11224"/>
                    <a:pt x="32820" y="11385"/>
                  </a:cubicBezTo>
                  <a:cubicBezTo>
                    <a:pt x="32820" y="11481"/>
                    <a:pt x="32788" y="11546"/>
                    <a:pt x="32755" y="11610"/>
                  </a:cubicBezTo>
                  <a:cubicBezTo>
                    <a:pt x="32338" y="12156"/>
                    <a:pt x="28769" y="16817"/>
                    <a:pt x="25041" y="21318"/>
                  </a:cubicBezTo>
                  <a:cubicBezTo>
                    <a:pt x="23176" y="23568"/>
                    <a:pt x="21312" y="25786"/>
                    <a:pt x="19769" y="27457"/>
                  </a:cubicBezTo>
                  <a:cubicBezTo>
                    <a:pt x="18998" y="28293"/>
                    <a:pt x="18323" y="28968"/>
                    <a:pt x="17776" y="29450"/>
                  </a:cubicBezTo>
                  <a:cubicBezTo>
                    <a:pt x="17519" y="29675"/>
                    <a:pt x="17262" y="29868"/>
                    <a:pt x="17101" y="29965"/>
                  </a:cubicBezTo>
                  <a:cubicBezTo>
                    <a:pt x="16908" y="30093"/>
                    <a:pt x="16780" y="30125"/>
                    <a:pt x="16748" y="30125"/>
                  </a:cubicBezTo>
                  <a:cubicBezTo>
                    <a:pt x="16748" y="30125"/>
                    <a:pt x="16587" y="30093"/>
                    <a:pt x="16426" y="29965"/>
                  </a:cubicBezTo>
                  <a:cubicBezTo>
                    <a:pt x="16072" y="29740"/>
                    <a:pt x="15558" y="29290"/>
                    <a:pt x="14947" y="28679"/>
                  </a:cubicBezTo>
                  <a:cubicBezTo>
                    <a:pt x="12826" y="26493"/>
                    <a:pt x="9451" y="22282"/>
                    <a:pt x="6558" y="18360"/>
                  </a:cubicBezTo>
                  <a:cubicBezTo>
                    <a:pt x="5079" y="16367"/>
                    <a:pt x="3729" y="14471"/>
                    <a:pt x="2700" y="12896"/>
                  </a:cubicBezTo>
                  <a:cubicBezTo>
                    <a:pt x="2186" y="12124"/>
                    <a:pt x="1768" y="11417"/>
                    <a:pt x="1447" y="10839"/>
                  </a:cubicBezTo>
                  <a:cubicBezTo>
                    <a:pt x="1093" y="10260"/>
                    <a:pt x="868" y="9810"/>
                    <a:pt x="804" y="9553"/>
                  </a:cubicBezTo>
                  <a:cubicBezTo>
                    <a:pt x="611" y="9006"/>
                    <a:pt x="547" y="8428"/>
                    <a:pt x="547" y="7913"/>
                  </a:cubicBezTo>
                  <a:cubicBezTo>
                    <a:pt x="547" y="6885"/>
                    <a:pt x="836" y="5920"/>
                    <a:pt x="1125" y="5245"/>
                  </a:cubicBezTo>
                  <a:cubicBezTo>
                    <a:pt x="1286" y="4892"/>
                    <a:pt x="1415" y="4635"/>
                    <a:pt x="1511" y="4442"/>
                  </a:cubicBezTo>
                  <a:cubicBezTo>
                    <a:pt x="1575" y="4345"/>
                    <a:pt x="1607" y="4281"/>
                    <a:pt x="1640" y="4217"/>
                  </a:cubicBezTo>
                  <a:lnTo>
                    <a:pt x="1704" y="4185"/>
                  </a:lnTo>
                  <a:lnTo>
                    <a:pt x="1704" y="4153"/>
                  </a:lnTo>
                  <a:cubicBezTo>
                    <a:pt x="1800" y="4056"/>
                    <a:pt x="1768" y="3863"/>
                    <a:pt x="1640" y="3799"/>
                  </a:cubicBezTo>
                  <a:cubicBezTo>
                    <a:pt x="1589" y="3761"/>
                    <a:pt x="1533" y="3743"/>
                    <a:pt x="1478" y="3743"/>
                  </a:cubicBezTo>
                  <a:cubicBezTo>
                    <a:pt x="1394" y="3743"/>
                    <a:pt x="1312" y="3785"/>
                    <a:pt x="1254" y="3863"/>
                  </a:cubicBezTo>
                  <a:cubicBezTo>
                    <a:pt x="1254" y="3863"/>
                    <a:pt x="0" y="5631"/>
                    <a:pt x="0" y="7913"/>
                  </a:cubicBezTo>
                  <a:cubicBezTo>
                    <a:pt x="0" y="8492"/>
                    <a:pt x="97" y="9103"/>
                    <a:pt x="290" y="9714"/>
                  </a:cubicBezTo>
                  <a:cubicBezTo>
                    <a:pt x="418" y="10131"/>
                    <a:pt x="740" y="10742"/>
                    <a:pt x="1190" y="11514"/>
                  </a:cubicBezTo>
                  <a:cubicBezTo>
                    <a:pt x="2829" y="14214"/>
                    <a:pt x="6236" y="18971"/>
                    <a:pt x="9483" y="23053"/>
                  </a:cubicBezTo>
                  <a:cubicBezTo>
                    <a:pt x="11090" y="25111"/>
                    <a:pt x="12665" y="26975"/>
                    <a:pt x="13919" y="28357"/>
                  </a:cubicBezTo>
                  <a:cubicBezTo>
                    <a:pt x="14562" y="29032"/>
                    <a:pt x="15108" y="29611"/>
                    <a:pt x="15590" y="29997"/>
                  </a:cubicBezTo>
                  <a:cubicBezTo>
                    <a:pt x="15815" y="30190"/>
                    <a:pt x="16008" y="30350"/>
                    <a:pt x="16201" y="30479"/>
                  </a:cubicBezTo>
                  <a:cubicBezTo>
                    <a:pt x="16394" y="30575"/>
                    <a:pt x="16555" y="30672"/>
                    <a:pt x="16748" y="30672"/>
                  </a:cubicBezTo>
                  <a:cubicBezTo>
                    <a:pt x="16973" y="30640"/>
                    <a:pt x="17165" y="30575"/>
                    <a:pt x="17390" y="30415"/>
                  </a:cubicBezTo>
                  <a:cubicBezTo>
                    <a:pt x="17776" y="30157"/>
                    <a:pt x="18323" y="29707"/>
                    <a:pt x="18933" y="29097"/>
                  </a:cubicBezTo>
                  <a:cubicBezTo>
                    <a:pt x="21119" y="26943"/>
                    <a:pt x="24494" y="22861"/>
                    <a:pt x="27419" y="19228"/>
                  </a:cubicBezTo>
                  <a:cubicBezTo>
                    <a:pt x="30377" y="15596"/>
                    <a:pt x="32820" y="12382"/>
                    <a:pt x="33173" y="11931"/>
                  </a:cubicBezTo>
                  <a:cubicBezTo>
                    <a:pt x="33302" y="11771"/>
                    <a:pt x="33334" y="11578"/>
                    <a:pt x="33334" y="11385"/>
                  </a:cubicBezTo>
                  <a:cubicBezTo>
                    <a:pt x="33334" y="10999"/>
                    <a:pt x="33141" y="10614"/>
                    <a:pt x="32852" y="10196"/>
                  </a:cubicBezTo>
                  <a:cubicBezTo>
                    <a:pt x="32016" y="9038"/>
                    <a:pt x="30441" y="7817"/>
                    <a:pt x="30441" y="7817"/>
                  </a:cubicBezTo>
                  <a:cubicBezTo>
                    <a:pt x="30397" y="7773"/>
                    <a:pt x="30341" y="7756"/>
                    <a:pt x="30283" y="7756"/>
                  </a:cubicBezTo>
                  <a:cubicBezTo>
                    <a:pt x="30213" y="7756"/>
                    <a:pt x="30140" y="7782"/>
                    <a:pt x="30087" y="7817"/>
                  </a:cubicBezTo>
                  <a:lnTo>
                    <a:pt x="16895" y="19850"/>
                  </a:lnTo>
                  <a:lnTo>
                    <a:pt x="16895" y="19850"/>
                  </a:lnTo>
                  <a:cubicBezTo>
                    <a:pt x="16623" y="18769"/>
                    <a:pt x="15878" y="15837"/>
                    <a:pt x="15012" y="12703"/>
                  </a:cubicBezTo>
                  <a:cubicBezTo>
                    <a:pt x="14465" y="10742"/>
                    <a:pt x="13887" y="8685"/>
                    <a:pt x="13340" y="6917"/>
                  </a:cubicBezTo>
                  <a:cubicBezTo>
                    <a:pt x="12794" y="5181"/>
                    <a:pt x="12279" y="3799"/>
                    <a:pt x="11894" y="3060"/>
                  </a:cubicBezTo>
                  <a:cubicBezTo>
                    <a:pt x="11122" y="1645"/>
                    <a:pt x="9804" y="906"/>
                    <a:pt x="8711" y="488"/>
                  </a:cubicBezTo>
                  <a:cubicBezTo>
                    <a:pt x="7618" y="70"/>
                    <a:pt x="6751" y="6"/>
                    <a:pt x="6718" y="6"/>
                  </a:cubicBezTo>
                  <a:cubicBezTo>
                    <a:pt x="6705" y="2"/>
                    <a:pt x="6691" y="1"/>
                    <a:pt x="6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416;p64"/>
            <p:cNvSpPr/>
            <p:nvPr/>
          </p:nvSpPr>
          <p:spPr>
            <a:xfrm>
              <a:off x="3821225" y="1865575"/>
              <a:ext cx="186475" cy="152025"/>
            </a:xfrm>
            <a:custGeom>
              <a:avLst/>
              <a:gdLst/>
              <a:ahLst/>
              <a:cxnLst/>
              <a:rect l="l" t="t" r="r" b="b"/>
              <a:pathLst>
                <a:path w="7459" h="6081" extrusionOk="0">
                  <a:moveTo>
                    <a:pt x="5146" y="1"/>
                  </a:moveTo>
                  <a:cubicBezTo>
                    <a:pt x="4953" y="1"/>
                    <a:pt x="4749" y="20"/>
                    <a:pt x="4533" y="59"/>
                  </a:cubicBezTo>
                  <a:cubicBezTo>
                    <a:pt x="2604" y="445"/>
                    <a:pt x="740" y="2470"/>
                    <a:pt x="740" y="2470"/>
                  </a:cubicBezTo>
                  <a:cubicBezTo>
                    <a:pt x="740" y="2470"/>
                    <a:pt x="1" y="3113"/>
                    <a:pt x="483" y="4334"/>
                  </a:cubicBezTo>
                  <a:cubicBezTo>
                    <a:pt x="933" y="5523"/>
                    <a:pt x="2604" y="6006"/>
                    <a:pt x="3633" y="6070"/>
                  </a:cubicBezTo>
                  <a:cubicBezTo>
                    <a:pt x="3703" y="6077"/>
                    <a:pt x="3777" y="6080"/>
                    <a:pt x="3855" y="6080"/>
                  </a:cubicBezTo>
                  <a:cubicBezTo>
                    <a:pt x="4873" y="6080"/>
                    <a:pt x="6436" y="5456"/>
                    <a:pt x="6944" y="3306"/>
                  </a:cubicBezTo>
                  <a:cubicBezTo>
                    <a:pt x="7459" y="1246"/>
                    <a:pt x="6701" y="1"/>
                    <a:pt x="5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417;p64"/>
            <p:cNvSpPr/>
            <p:nvPr/>
          </p:nvSpPr>
          <p:spPr>
            <a:xfrm>
              <a:off x="3822025" y="1859000"/>
              <a:ext cx="183250" cy="165575"/>
            </a:xfrm>
            <a:custGeom>
              <a:avLst/>
              <a:gdLst/>
              <a:ahLst/>
              <a:cxnLst/>
              <a:rect l="l" t="t" r="r" b="b"/>
              <a:pathLst>
                <a:path w="7330" h="6623" extrusionOk="0">
                  <a:moveTo>
                    <a:pt x="5144" y="547"/>
                  </a:moveTo>
                  <a:cubicBezTo>
                    <a:pt x="5690" y="547"/>
                    <a:pt x="6076" y="708"/>
                    <a:pt x="6365" y="997"/>
                  </a:cubicBezTo>
                  <a:cubicBezTo>
                    <a:pt x="6622" y="1318"/>
                    <a:pt x="6815" y="1768"/>
                    <a:pt x="6815" y="2411"/>
                  </a:cubicBezTo>
                  <a:cubicBezTo>
                    <a:pt x="6815" y="2733"/>
                    <a:pt x="6751" y="3086"/>
                    <a:pt x="6655" y="3504"/>
                  </a:cubicBezTo>
                  <a:cubicBezTo>
                    <a:pt x="6397" y="4533"/>
                    <a:pt x="5915" y="5176"/>
                    <a:pt x="5401" y="5561"/>
                  </a:cubicBezTo>
                  <a:cubicBezTo>
                    <a:pt x="4854" y="5947"/>
                    <a:pt x="4276" y="6076"/>
                    <a:pt x="3794" y="6076"/>
                  </a:cubicBezTo>
                  <a:lnTo>
                    <a:pt x="3601" y="6076"/>
                  </a:lnTo>
                  <a:cubicBezTo>
                    <a:pt x="3119" y="6044"/>
                    <a:pt x="2476" y="5915"/>
                    <a:pt x="1929" y="5658"/>
                  </a:cubicBezTo>
                  <a:cubicBezTo>
                    <a:pt x="1351" y="5369"/>
                    <a:pt x="869" y="5015"/>
                    <a:pt x="676" y="4501"/>
                  </a:cubicBezTo>
                  <a:cubicBezTo>
                    <a:pt x="579" y="4244"/>
                    <a:pt x="547" y="4019"/>
                    <a:pt x="547" y="3826"/>
                  </a:cubicBezTo>
                  <a:cubicBezTo>
                    <a:pt x="547" y="3536"/>
                    <a:pt x="644" y="3311"/>
                    <a:pt x="740" y="3151"/>
                  </a:cubicBezTo>
                  <a:cubicBezTo>
                    <a:pt x="772" y="3086"/>
                    <a:pt x="804" y="3022"/>
                    <a:pt x="836" y="2990"/>
                  </a:cubicBezTo>
                  <a:lnTo>
                    <a:pt x="869" y="2958"/>
                  </a:lnTo>
                  <a:lnTo>
                    <a:pt x="901" y="2926"/>
                  </a:lnTo>
                  <a:lnTo>
                    <a:pt x="933" y="2893"/>
                  </a:lnTo>
                  <a:cubicBezTo>
                    <a:pt x="1029" y="2797"/>
                    <a:pt x="1511" y="2283"/>
                    <a:pt x="2186" y="1768"/>
                  </a:cubicBezTo>
                  <a:cubicBezTo>
                    <a:pt x="2862" y="1254"/>
                    <a:pt x="3729" y="740"/>
                    <a:pt x="4565" y="579"/>
                  </a:cubicBezTo>
                  <a:cubicBezTo>
                    <a:pt x="4758" y="547"/>
                    <a:pt x="4951" y="547"/>
                    <a:pt x="5144" y="547"/>
                  </a:cubicBezTo>
                  <a:close/>
                  <a:moveTo>
                    <a:pt x="5144" y="0"/>
                  </a:moveTo>
                  <a:cubicBezTo>
                    <a:pt x="4919" y="0"/>
                    <a:pt x="4694" y="33"/>
                    <a:pt x="4469" y="65"/>
                  </a:cubicBezTo>
                  <a:cubicBezTo>
                    <a:pt x="3408" y="258"/>
                    <a:pt x="2444" y="901"/>
                    <a:pt x="1704" y="1447"/>
                  </a:cubicBezTo>
                  <a:cubicBezTo>
                    <a:pt x="1073" y="1963"/>
                    <a:pt x="621" y="2429"/>
                    <a:pt x="531" y="2545"/>
                  </a:cubicBezTo>
                  <a:lnTo>
                    <a:pt x="531" y="2545"/>
                  </a:lnTo>
                  <a:cubicBezTo>
                    <a:pt x="484" y="2572"/>
                    <a:pt x="371" y="2696"/>
                    <a:pt x="258" y="2893"/>
                  </a:cubicBezTo>
                  <a:cubicBezTo>
                    <a:pt x="129" y="3086"/>
                    <a:pt x="1" y="3408"/>
                    <a:pt x="1" y="3826"/>
                  </a:cubicBezTo>
                  <a:cubicBezTo>
                    <a:pt x="1" y="4083"/>
                    <a:pt x="65" y="4372"/>
                    <a:pt x="194" y="4694"/>
                  </a:cubicBezTo>
                  <a:cubicBezTo>
                    <a:pt x="451" y="5369"/>
                    <a:pt x="1061" y="5819"/>
                    <a:pt x="1704" y="6140"/>
                  </a:cubicBezTo>
                  <a:cubicBezTo>
                    <a:pt x="2315" y="6429"/>
                    <a:pt x="3022" y="6558"/>
                    <a:pt x="3569" y="6622"/>
                  </a:cubicBezTo>
                  <a:lnTo>
                    <a:pt x="3794" y="6622"/>
                  </a:lnTo>
                  <a:cubicBezTo>
                    <a:pt x="4372" y="6622"/>
                    <a:pt x="5079" y="6462"/>
                    <a:pt x="5722" y="5979"/>
                  </a:cubicBezTo>
                  <a:cubicBezTo>
                    <a:pt x="6365" y="5529"/>
                    <a:pt x="6912" y="4758"/>
                    <a:pt x="7169" y="3633"/>
                  </a:cubicBezTo>
                  <a:cubicBezTo>
                    <a:pt x="7297" y="3183"/>
                    <a:pt x="7330" y="2765"/>
                    <a:pt x="7330" y="2411"/>
                  </a:cubicBezTo>
                  <a:cubicBezTo>
                    <a:pt x="7330" y="1672"/>
                    <a:pt x="7137" y="1061"/>
                    <a:pt x="6751" y="643"/>
                  </a:cubicBezTo>
                  <a:cubicBezTo>
                    <a:pt x="6365" y="225"/>
                    <a:pt x="5787" y="0"/>
                    <a:pt x="5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418;p64"/>
            <p:cNvSpPr/>
            <p:nvPr/>
          </p:nvSpPr>
          <p:spPr>
            <a:xfrm>
              <a:off x="3668550" y="1913650"/>
              <a:ext cx="247525" cy="173600"/>
            </a:xfrm>
            <a:custGeom>
              <a:avLst/>
              <a:gdLst/>
              <a:ahLst/>
              <a:cxnLst/>
              <a:rect l="l" t="t" r="r" b="b"/>
              <a:pathLst>
                <a:path w="9901" h="6944" extrusionOk="0">
                  <a:moveTo>
                    <a:pt x="7972" y="0"/>
                  </a:moveTo>
                  <a:cubicBezTo>
                    <a:pt x="7972" y="0"/>
                    <a:pt x="3986" y="547"/>
                    <a:pt x="3054" y="1190"/>
                  </a:cubicBezTo>
                  <a:cubicBezTo>
                    <a:pt x="2122" y="1833"/>
                    <a:pt x="0" y="5465"/>
                    <a:pt x="0" y="5915"/>
                  </a:cubicBezTo>
                  <a:cubicBezTo>
                    <a:pt x="0" y="6397"/>
                    <a:pt x="1286" y="6847"/>
                    <a:pt x="1961" y="6847"/>
                  </a:cubicBezTo>
                  <a:cubicBezTo>
                    <a:pt x="2604" y="6847"/>
                    <a:pt x="4275" y="4629"/>
                    <a:pt x="4275" y="4629"/>
                  </a:cubicBezTo>
                  <a:lnTo>
                    <a:pt x="4275" y="4629"/>
                  </a:lnTo>
                  <a:lnTo>
                    <a:pt x="3440" y="6943"/>
                  </a:lnTo>
                  <a:cubicBezTo>
                    <a:pt x="3440" y="6943"/>
                    <a:pt x="4275" y="6847"/>
                    <a:pt x="4340" y="6461"/>
                  </a:cubicBezTo>
                  <a:cubicBezTo>
                    <a:pt x="4436" y="6108"/>
                    <a:pt x="5754" y="3600"/>
                    <a:pt x="5754" y="3600"/>
                  </a:cubicBezTo>
                  <a:cubicBezTo>
                    <a:pt x="5754" y="3600"/>
                    <a:pt x="5806" y="3603"/>
                    <a:pt x="5896" y="3603"/>
                  </a:cubicBezTo>
                  <a:cubicBezTo>
                    <a:pt x="6422" y="3603"/>
                    <a:pt x="8259" y="3532"/>
                    <a:pt x="8808" y="2572"/>
                  </a:cubicBezTo>
                  <a:cubicBezTo>
                    <a:pt x="9451" y="1479"/>
                    <a:pt x="9901" y="740"/>
                    <a:pt x="79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419;p64"/>
            <p:cNvSpPr/>
            <p:nvPr/>
          </p:nvSpPr>
          <p:spPr>
            <a:xfrm>
              <a:off x="3662100" y="1907225"/>
              <a:ext cx="247550" cy="186675"/>
            </a:xfrm>
            <a:custGeom>
              <a:avLst/>
              <a:gdLst/>
              <a:ahLst/>
              <a:cxnLst/>
              <a:rect l="l" t="t" r="r" b="b"/>
              <a:pathLst>
                <a:path w="9902" h="7467" extrusionOk="0">
                  <a:moveTo>
                    <a:pt x="8178" y="532"/>
                  </a:moveTo>
                  <a:lnTo>
                    <a:pt x="8178" y="532"/>
                  </a:lnTo>
                  <a:cubicBezTo>
                    <a:pt x="8635" y="717"/>
                    <a:pt x="8943" y="874"/>
                    <a:pt x="9130" y="1061"/>
                  </a:cubicBezTo>
                  <a:cubicBezTo>
                    <a:pt x="9291" y="1222"/>
                    <a:pt x="9355" y="1350"/>
                    <a:pt x="9355" y="1511"/>
                  </a:cubicBezTo>
                  <a:cubicBezTo>
                    <a:pt x="9355" y="1768"/>
                    <a:pt x="9130" y="2186"/>
                    <a:pt x="8841" y="2700"/>
                  </a:cubicBezTo>
                  <a:cubicBezTo>
                    <a:pt x="8616" y="3086"/>
                    <a:pt x="8101" y="3311"/>
                    <a:pt x="7523" y="3440"/>
                  </a:cubicBezTo>
                  <a:cubicBezTo>
                    <a:pt x="6944" y="3568"/>
                    <a:pt x="6366" y="3600"/>
                    <a:pt x="6141" y="3600"/>
                  </a:cubicBezTo>
                  <a:lnTo>
                    <a:pt x="6012" y="3600"/>
                  </a:lnTo>
                  <a:cubicBezTo>
                    <a:pt x="5916" y="3600"/>
                    <a:pt x="5819" y="3632"/>
                    <a:pt x="5755" y="3729"/>
                  </a:cubicBezTo>
                  <a:cubicBezTo>
                    <a:pt x="5755" y="3729"/>
                    <a:pt x="5433" y="4372"/>
                    <a:pt x="5112" y="5047"/>
                  </a:cubicBezTo>
                  <a:cubicBezTo>
                    <a:pt x="4919" y="5368"/>
                    <a:pt x="4758" y="5722"/>
                    <a:pt x="4630" y="6011"/>
                  </a:cubicBezTo>
                  <a:cubicBezTo>
                    <a:pt x="4565" y="6172"/>
                    <a:pt x="4501" y="6300"/>
                    <a:pt x="4437" y="6397"/>
                  </a:cubicBezTo>
                  <a:cubicBezTo>
                    <a:pt x="4405" y="6525"/>
                    <a:pt x="4373" y="6590"/>
                    <a:pt x="4340" y="6654"/>
                  </a:cubicBezTo>
                  <a:lnTo>
                    <a:pt x="4340" y="6686"/>
                  </a:lnTo>
                  <a:cubicBezTo>
                    <a:pt x="4317" y="6732"/>
                    <a:pt x="4211" y="6779"/>
                    <a:pt x="4093" y="6825"/>
                  </a:cubicBezTo>
                  <a:lnTo>
                    <a:pt x="4093" y="6825"/>
                  </a:lnTo>
                  <a:lnTo>
                    <a:pt x="4758" y="4983"/>
                  </a:lnTo>
                  <a:cubicBezTo>
                    <a:pt x="4823" y="4854"/>
                    <a:pt x="4758" y="4725"/>
                    <a:pt x="4662" y="4661"/>
                  </a:cubicBezTo>
                  <a:cubicBezTo>
                    <a:pt x="4616" y="4638"/>
                    <a:pt x="4567" y="4628"/>
                    <a:pt x="4519" y="4628"/>
                  </a:cubicBezTo>
                  <a:cubicBezTo>
                    <a:pt x="4432" y="4628"/>
                    <a:pt x="4350" y="4663"/>
                    <a:pt x="4308" y="4725"/>
                  </a:cubicBezTo>
                  <a:cubicBezTo>
                    <a:pt x="4308" y="4725"/>
                    <a:pt x="4276" y="4758"/>
                    <a:pt x="4244" y="4822"/>
                  </a:cubicBezTo>
                  <a:cubicBezTo>
                    <a:pt x="4083" y="5015"/>
                    <a:pt x="3665" y="5561"/>
                    <a:pt x="3215" y="6011"/>
                  </a:cubicBezTo>
                  <a:cubicBezTo>
                    <a:pt x="2990" y="6236"/>
                    <a:pt x="2765" y="6461"/>
                    <a:pt x="2572" y="6622"/>
                  </a:cubicBezTo>
                  <a:cubicBezTo>
                    <a:pt x="2476" y="6686"/>
                    <a:pt x="2412" y="6750"/>
                    <a:pt x="2315" y="6783"/>
                  </a:cubicBezTo>
                  <a:cubicBezTo>
                    <a:pt x="2251" y="6815"/>
                    <a:pt x="2219" y="6847"/>
                    <a:pt x="2219" y="6847"/>
                  </a:cubicBezTo>
                  <a:cubicBezTo>
                    <a:pt x="1930" y="6847"/>
                    <a:pt x="1480" y="6718"/>
                    <a:pt x="1094" y="6558"/>
                  </a:cubicBezTo>
                  <a:cubicBezTo>
                    <a:pt x="901" y="6493"/>
                    <a:pt x="740" y="6397"/>
                    <a:pt x="644" y="6300"/>
                  </a:cubicBezTo>
                  <a:cubicBezTo>
                    <a:pt x="580" y="6268"/>
                    <a:pt x="547" y="6236"/>
                    <a:pt x="547" y="6204"/>
                  </a:cubicBezTo>
                  <a:lnTo>
                    <a:pt x="515" y="6172"/>
                  </a:lnTo>
                  <a:cubicBezTo>
                    <a:pt x="547" y="6140"/>
                    <a:pt x="580" y="6011"/>
                    <a:pt x="644" y="5883"/>
                  </a:cubicBezTo>
                  <a:cubicBezTo>
                    <a:pt x="869" y="5368"/>
                    <a:pt x="1415" y="4436"/>
                    <a:pt x="1962" y="3568"/>
                  </a:cubicBezTo>
                  <a:cubicBezTo>
                    <a:pt x="2251" y="3118"/>
                    <a:pt x="2540" y="2700"/>
                    <a:pt x="2798" y="2379"/>
                  </a:cubicBezTo>
                  <a:cubicBezTo>
                    <a:pt x="3055" y="2025"/>
                    <a:pt x="3312" y="1768"/>
                    <a:pt x="3473" y="1672"/>
                  </a:cubicBezTo>
                  <a:cubicBezTo>
                    <a:pt x="3633" y="1543"/>
                    <a:pt x="4051" y="1382"/>
                    <a:pt x="4533" y="1254"/>
                  </a:cubicBezTo>
                  <a:cubicBezTo>
                    <a:pt x="5273" y="1029"/>
                    <a:pt x="6205" y="868"/>
                    <a:pt x="6976" y="739"/>
                  </a:cubicBezTo>
                  <a:cubicBezTo>
                    <a:pt x="7330" y="675"/>
                    <a:pt x="7651" y="611"/>
                    <a:pt x="7876" y="579"/>
                  </a:cubicBezTo>
                  <a:cubicBezTo>
                    <a:pt x="8013" y="562"/>
                    <a:pt x="8114" y="545"/>
                    <a:pt x="8178" y="532"/>
                  </a:cubicBezTo>
                  <a:close/>
                  <a:moveTo>
                    <a:pt x="8198" y="0"/>
                  </a:moveTo>
                  <a:cubicBezTo>
                    <a:pt x="8198" y="0"/>
                    <a:pt x="7169" y="129"/>
                    <a:pt x="6076" y="354"/>
                  </a:cubicBezTo>
                  <a:cubicBezTo>
                    <a:pt x="5498" y="450"/>
                    <a:pt x="4919" y="579"/>
                    <a:pt x="4405" y="739"/>
                  </a:cubicBezTo>
                  <a:cubicBezTo>
                    <a:pt x="3890" y="900"/>
                    <a:pt x="3440" y="1029"/>
                    <a:pt x="3151" y="1222"/>
                  </a:cubicBezTo>
                  <a:cubicBezTo>
                    <a:pt x="2894" y="1447"/>
                    <a:pt x="2572" y="1800"/>
                    <a:pt x="2219" y="2250"/>
                  </a:cubicBezTo>
                  <a:cubicBezTo>
                    <a:pt x="1737" y="2925"/>
                    <a:pt x="1190" y="3761"/>
                    <a:pt x="740" y="4533"/>
                  </a:cubicBezTo>
                  <a:cubicBezTo>
                    <a:pt x="547" y="4886"/>
                    <a:pt x="355" y="5240"/>
                    <a:pt x="226" y="5497"/>
                  </a:cubicBezTo>
                  <a:cubicBezTo>
                    <a:pt x="162" y="5658"/>
                    <a:pt x="97" y="5786"/>
                    <a:pt x="65" y="5883"/>
                  </a:cubicBezTo>
                  <a:cubicBezTo>
                    <a:pt x="33" y="5979"/>
                    <a:pt x="1" y="6075"/>
                    <a:pt x="1" y="6172"/>
                  </a:cubicBezTo>
                  <a:cubicBezTo>
                    <a:pt x="1" y="6300"/>
                    <a:pt x="33" y="6397"/>
                    <a:pt x="97" y="6493"/>
                  </a:cubicBezTo>
                  <a:cubicBezTo>
                    <a:pt x="194" y="6654"/>
                    <a:pt x="322" y="6750"/>
                    <a:pt x="483" y="6879"/>
                  </a:cubicBezTo>
                  <a:cubicBezTo>
                    <a:pt x="740" y="7008"/>
                    <a:pt x="1062" y="7136"/>
                    <a:pt x="1351" y="7233"/>
                  </a:cubicBezTo>
                  <a:cubicBezTo>
                    <a:pt x="1640" y="7329"/>
                    <a:pt x="1962" y="7361"/>
                    <a:pt x="2219" y="7361"/>
                  </a:cubicBezTo>
                  <a:cubicBezTo>
                    <a:pt x="2347" y="7361"/>
                    <a:pt x="2476" y="7329"/>
                    <a:pt x="2637" y="7233"/>
                  </a:cubicBezTo>
                  <a:cubicBezTo>
                    <a:pt x="2862" y="7104"/>
                    <a:pt x="3087" y="6911"/>
                    <a:pt x="3312" y="6686"/>
                  </a:cubicBezTo>
                  <a:cubicBezTo>
                    <a:pt x="3462" y="6542"/>
                    <a:pt x="3613" y="6385"/>
                    <a:pt x="3757" y="6228"/>
                  </a:cubicBezTo>
                  <a:lnTo>
                    <a:pt x="3757" y="6228"/>
                  </a:lnTo>
                  <a:lnTo>
                    <a:pt x="3440" y="7104"/>
                  </a:lnTo>
                  <a:cubicBezTo>
                    <a:pt x="3408" y="7200"/>
                    <a:pt x="3408" y="7297"/>
                    <a:pt x="3473" y="7361"/>
                  </a:cubicBezTo>
                  <a:cubicBezTo>
                    <a:pt x="3525" y="7414"/>
                    <a:pt x="3599" y="7466"/>
                    <a:pt x="3677" y="7466"/>
                  </a:cubicBezTo>
                  <a:cubicBezTo>
                    <a:pt x="3694" y="7466"/>
                    <a:pt x="3712" y="7464"/>
                    <a:pt x="3730" y="7458"/>
                  </a:cubicBezTo>
                  <a:cubicBezTo>
                    <a:pt x="3730" y="7458"/>
                    <a:pt x="3955" y="7426"/>
                    <a:pt x="4180" y="7361"/>
                  </a:cubicBezTo>
                  <a:cubicBezTo>
                    <a:pt x="4308" y="7329"/>
                    <a:pt x="4437" y="7265"/>
                    <a:pt x="4565" y="7200"/>
                  </a:cubicBezTo>
                  <a:cubicBezTo>
                    <a:pt x="4694" y="7104"/>
                    <a:pt x="4823" y="6975"/>
                    <a:pt x="4887" y="6815"/>
                  </a:cubicBezTo>
                  <a:cubicBezTo>
                    <a:pt x="4887" y="6783"/>
                    <a:pt x="4887" y="6718"/>
                    <a:pt x="4951" y="6622"/>
                  </a:cubicBezTo>
                  <a:cubicBezTo>
                    <a:pt x="5080" y="6268"/>
                    <a:pt x="5433" y="5593"/>
                    <a:pt x="5690" y="5047"/>
                  </a:cubicBezTo>
                  <a:cubicBezTo>
                    <a:pt x="5879" y="4671"/>
                    <a:pt x="6053" y="4335"/>
                    <a:pt x="6152" y="4147"/>
                  </a:cubicBezTo>
                  <a:lnTo>
                    <a:pt x="6152" y="4147"/>
                  </a:lnTo>
                  <a:cubicBezTo>
                    <a:pt x="6416" y="4146"/>
                    <a:pt x="7018" y="4113"/>
                    <a:pt x="7651" y="3986"/>
                  </a:cubicBezTo>
                  <a:cubicBezTo>
                    <a:pt x="8262" y="3825"/>
                    <a:pt x="8937" y="3568"/>
                    <a:pt x="9291" y="2990"/>
                  </a:cubicBezTo>
                  <a:cubicBezTo>
                    <a:pt x="9580" y="2475"/>
                    <a:pt x="9869" y="2025"/>
                    <a:pt x="9869" y="1511"/>
                  </a:cubicBezTo>
                  <a:cubicBezTo>
                    <a:pt x="9901" y="1189"/>
                    <a:pt x="9741" y="900"/>
                    <a:pt x="9484" y="675"/>
                  </a:cubicBezTo>
                  <a:cubicBezTo>
                    <a:pt x="9226" y="418"/>
                    <a:pt x="8873" y="193"/>
                    <a:pt x="8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420;p64"/>
            <p:cNvSpPr/>
            <p:nvPr/>
          </p:nvSpPr>
          <p:spPr>
            <a:xfrm>
              <a:off x="4006850" y="1760950"/>
              <a:ext cx="176825" cy="613200"/>
            </a:xfrm>
            <a:custGeom>
              <a:avLst/>
              <a:gdLst/>
              <a:ahLst/>
              <a:cxnLst/>
              <a:rect l="l" t="t" r="r" b="b"/>
              <a:pathLst>
                <a:path w="7073" h="24528" extrusionOk="0">
                  <a:moveTo>
                    <a:pt x="2412" y="1"/>
                  </a:moveTo>
                  <a:cubicBezTo>
                    <a:pt x="2412" y="1"/>
                    <a:pt x="1319" y="3730"/>
                    <a:pt x="1319" y="6076"/>
                  </a:cubicBezTo>
                  <a:cubicBezTo>
                    <a:pt x="1319" y="8391"/>
                    <a:pt x="2926" y="15880"/>
                    <a:pt x="2926" y="15880"/>
                  </a:cubicBezTo>
                  <a:cubicBezTo>
                    <a:pt x="2926" y="15880"/>
                    <a:pt x="2637" y="17905"/>
                    <a:pt x="1319" y="19320"/>
                  </a:cubicBezTo>
                  <a:cubicBezTo>
                    <a:pt x="1" y="20766"/>
                    <a:pt x="387" y="22663"/>
                    <a:pt x="997" y="23273"/>
                  </a:cubicBezTo>
                  <a:cubicBezTo>
                    <a:pt x="1470" y="23746"/>
                    <a:pt x="2310" y="24528"/>
                    <a:pt x="2858" y="24528"/>
                  </a:cubicBezTo>
                  <a:cubicBezTo>
                    <a:pt x="3018" y="24528"/>
                    <a:pt x="3153" y="24462"/>
                    <a:pt x="3247" y="24302"/>
                  </a:cubicBezTo>
                  <a:cubicBezTo>
                    <a:pt x="3633" y="23595"/>
                    <a:pt x="3344" y="22277"/>
                    <a:pt x="3730" y="21763"/>
                  </a:cubicBezTo>
                  <a:cubicBezTo>
                    <a:pt x="4148" y="21248"/>
                    <a:pt x="5658" y="20445"/>
                    <a:pt x="5883" y="18934"/>
                  </a:cubicBezTo>
                  <a:cubicBezTo>
                    <a:pt x="6076" y="17423"/>
                    <a:pt x="5755" y="12762"/>
                    <a:pt x="5755" y="10223"/>
                  </a:cubicBezTo>
                  <a:cubicBezTo>
                    <a:pt x="5755" y="7683"/>
                    <a:pt x="7073" y="3922"/>
                    <a:pt x="5658" y="1319"/>
                  </a:cubicBezTo>
                  <a:lnTo>
                    <a:pt x="24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421;p64"/>
            <p:cNvSpPr/>
            <p:nvPr/>
          </p:nvSpPr>
          <p:spPr>
            <a:xfrm>
              <a:off x="4010875" y="1754025"/>
              <a:ext cx="160750" cy="626550"/>
            </a:xfrm>
            <a:custGeom>
              <a:avLst/>
              <a:gdLst/>
              <a:ahLst/>
              <a:cxnLst/>
              <a:rect l="l" t="t" r="r" b="b"/>
              <a:pathLst>
                <a:path w="6430" h="25062" extrusionOk="0">
                  <a:moveTo>
                    <a:pt x="2246" y="0"/>
                  </a:moveTo>
                  <a:cubicBezTo>
                    <a:pt x="2133" y="0"/>
                    <a:pt x="2044" y="81"/>
                    <a:pt x="1994" y="181"/>
                  </a:cubicBezTo>
                  <a:cubicBezTo>
                    <a:pt x="1994" y="181"/>
                    <a:pt x="1736" y="1146"/>
                    <a:pt x="1447" y="2367"/>
                  </a:cubicBezTo>
                  <a:cubicBezTo>
                    <a:pt x="1158" y="3621"/>
                    <a:pt x="869" y="5132"/>
                    <a:pt x="869" y="6353"/>
                  </a:cubicBezTo>
                  <a:cubicBezTo>
                    <a:pt x="901" y="7542"/>
                    <a:pt x="1286" y="10018"/>
                    <a:pt x="1704" y="12171"/>
                  </a:cubicBezTo>
                  <a:cubicBezTo>
                    <a:pt x="2062" y="14200"/>
                    <a:pt x="2448" y="15951"/>
                    <a:pt x="2502" y="16193"/>
                  </a:cubicBezTo>
                  <a:lnTo>
                    <a:pt x="2502" y="16193"/>
                  </a:lnTo>
                  <a:cubicBezTo>
                    <a:pt x="2442" y="16514"/>
                    <a:pt x="2070" y="18239"/>
                    <a:pt x="965" y="19436"/>
                  </a:cubicBezTo>
                  <a:cubicBezTo>
                    <a:pt x="258" y="20175"/>
                    <a:pt x="1" y="21043"/>
                    <a:pt x="1" y="21847"/>
                  </a:cubicBezTo>
                  <a:cubicBezTo>
                    <a:pt x="1" y="22650"/>
                    <a:pt x="258" y="23358"/>
                    <a:pt x="643" y="23743"/>
                  </a:cubicBezTo>
                  <a:cubicBezTo>
                    <a:pt x="901" y="24000"/>
                    <a:pt x="1222" y="24322"/>
                    <a:pt x="1576" y="24579"/>
                  </a:cubicBezTo>
                  <a:cubicBezTo>
                    <a:pt x="1769" y="24708"/>
                    <a:pt x="1929" y="24836"/>
                    <a:pt x="2122" y="24901"/>
                  </a:cubicBezTo>
                  <a:cubicBezTo>
                    <a:pt x="2315" y="24997"/>
                    <a:pt x="2476" y="25061"/>
                    <a:pt x="2701" y="25061"/>
                  </a:cubicBezTo>
                  <a:cubicBezTo>
                    <a:pt x="2797" y="25061"/>
                    <a:pt x="2926" y="25061"/>
                    <a:pt x="3054" y="24997"/>
                  </a:cubicBezTo>
                  <a:cubicBezTo>
                    <a:pt x="3151" y="24933"/>
                    <a:pt x="3247" y="24836"/>
                    <a:pt x="3311" y="24708"/>
                  </a:cubicBezTo>
                  <a:cubicBezTo>
                    <a:pt x="3569" y="24258"/>
                    <a:pt x="3569" y="23743"/>
                    <a:pt x="3601" y="23261"/>
                  </a:cubicBezTo>
                  <a:cubicBezTo>
                    <a:pt x="3601" y="23004"/>
                    <a:pt x="3633" y="22779"/>
                    <a:pt x="3665" y="22586"/>
                  </a:cubicBezTo>
                  <a:cubicBezTo>
                    <a:pt x="3697" y="22425"/>
                    <a:pt x="3729" y="22265"/>
                    <a:pt x="3794" y="22200"/>
                  </a:cubicBezTo>
                  <a:cubicBezTo>
                    <a:pt x="3858" y="22104"/>
                    <a:pt x="4019" y="21975"/>
                    <a:pt x="4244" y="21815"/>
                  </a:cubicBezTo>
                  <a:cubicBezTo>
                    <a:pt x="4533" y="21557"/>
                    <a:pt x="4919" y="21236"/>
                    <a:pt x="5272" y="20818"/>
                  </a:cubicBezTo>
                  <a:cubicBezTo>
                    <a:pt x="5594" y="20400"/>
                    <a:pt x="5883" y="19886"/>
                    <a:pt x="5979" y="19243"/>
                  </a:cubicBezTo>
                  <a:cubicBezTo>
                    <a:pt x="6044" y="18825"/>
                    <a:pt x="6044" y="18247"/>
                    <a:pt x="6044" y="17572"/>
                  </a:cubicBezTo>
                  <a:cubicBezTo>
                    <a:pt x="6044" y="15482"/>
                    <a:pt x="5883" y="12396"/>
                    <a:pt x="5883" y="10500"/>
                  </a:cubicBezTo>
                  <a:cubicBezTo>
                    <a:pt x="5883" y="8893"/>
                    <a:pt x="6429" y="6739"/>
                    <a:pt x="6429" y="4649"/>
                  </a:cubicBezTo>
                  <a:cubicBezTo>
                    <a:pt x="6429" y="3524"/>
                    <a:pt x="6269" y="2432"/>
                    <a:pt x="5754" y="1467"/>
                  </a:cubicBezTo>
                  <a:cubicBezTo>
                    <a:pt x="5684" y="1373"/>
                    <a:pt x="5579" y="1313"/>
                    <a:pt x="5477" y="1313"/>
                  </a:cubicBezTo>
                  <a:cubicBezTo>
                    <a:pt x="5440" y="1313"/>
                    <a:pt x="5403" y="1321"/>
                    <a:pt x="5369" y="1339"/>
                  </a:cubicBezTo>
                  <a:cubicBezTo>
                    <a:pt x="5240" y="1403"/>
                    <a:pt x="5208" y="1564"/>
                    <a:pt x="5272" y="1724"/>
                  </a:cubicBezTo>
                  <a:cubicBezTo>
                    <a:pt x="5722" y="2560"/>
                    <a:pt x="5883" y="3589"/>
                    <a:pt x="5883" y="4649"/>
                  </a:cubicBezTo>
                  <a:cubicBezTo>
                    <a:pt x="5883" y="6642"/>
                    <a:pt x="5337" y="8796"/>
                    <a:pt x="5337" y="10500"/>
                  </a:cubicBezTo>
                  <a:cubicBezTo>
                    <a:pt x="5337" y="12396"/>
                    <a:pt x="5497" y="15514"/>
                    <a:pt x="5497" y="17572"/>
                  </a:cubicBezTo>
                  <a:cubicBezTo>
                    <a:pt x="5497" y="18247"/>
                    <a:pt x="5497" y="18825"/>
                    <a:pt x="5433" y="19179"/>
                  </a:cubicBezTo>
                  <a:cubicBezTo>
                    <a:pt x="5369" y="19854"/>
                    <a:pt x="4983" y="20368"/>
                    <a:pt x="4533" y="20818"/>
                  </a:cubicBezTo>
                  <a:cubicBezTo>
                    <a:pt x="4308" y="21043"/>
                    <a:pt x="4083" y="21236"/>
                    <a:pt x="3890" y="21397"/>
                  </a:cubicBezTo>
                  <a:cubicBezTo>
                    <a:pt x="3665" y="21557"/>
                    <a:pt x="3504" y="21718"/>
                    <a:pt x="3376" y="21879"/>
                  </a:cubicBezTo>
                  <a:cubicBezTo>
                    <a:pt x="3215" y="22072"/>
                    <a:pt x="3151" y="22265"/>
                    <a:pt x="3119" y="22522"/>
                  </a:cubicBezTo>
                  <a:cubicBezTo>
                    <a:pt x="3054" y="22843"/>
                    <a:pt x="3054" y="23229"/>
                    <a:pt x="3054" y="23583"/>
                  </a:cubicBezTo>
                  <a:cubicBezTo>
                    <a:pt x="3022" y="23936"/>
                    <a:pt x="2958" y="24258"/>
                    <a:pt x="2829" y="24450"/>
                  </a:cubicBezTo>
                  <a:lnTo>
                    <a:pt x="2765" y="24515"/>
                  </a:lnTo>
                  <a:lnTo>
                    <a:pt x="2701" y="24547"/>
                  </a:lnTo>
                  <a:cubicBezTo>
                    <a:pt x="2604" y="24547"/>
                    <a:pt x="2508" y="24515"/>
                    <a:pt x="2347" y="24450"/>
                  </a:cubicBezTo>
                  <a:cubicBezTo>
                    <a:pt x="1929" y="24225"/>
                    <a:pt x="1383" y="23711"/>
                    <a:pt x="1029" y="23358"/>
                  </a:cubicBezTo>
                  <a:cubicBezTo>
                    <a:pt x="804" y="23133"/>
                    <a:pt x="547" y="22522"/>
                    <a:pt x="547" y="21847"/>
                  </a:cubicBezTo>
                  <a:cubicBezTo>
                    <a:pt x="547" y="21172"/>
                    <a:pt x="772" y="20432"/>
                    <a:pt x="1351" y="19790"/>
                  </a:cubicBezTo>
                  <a:cubicBezTo>
                    <a:pt x="2733" y="18279"/>
                    <a:pt x="3022" y="16222"/>
                    <a:pt x="3022" y="16222"/>
                  </a:cubicBezTo>
                  <a:lnTo>
                    <a:pt x="3022" y="16125"/>
                  </a:lnTo>
                  <a:cubicBezTo>
                    <a:pt x="3022" y="16125"/>
                    <a:pt x="2926" y="15643"/>
                    <a:pt x="2765" y="14904"/>
                  </a:cubicBezTo>
                  <a:cubicBezTo>
                    <a:pt x="2540" y="13811"/>
                    <a:pt x="2219" y="12075"/>
                    <a:pt x="1929" y="10435"/>
                  </a:cubicBezTo>
                  <a:cubicBezTo>
                    <a:pt x="1640" y="8764"/>
                    <a:pt x="1415" y="7189"/>
                    <a:pt x="1415" y="6353"/>
                  </a:cubicBezTo>
                  <a:cubicBezTo>
                    <a:pt x="1415" y="5228"/>
                    <a:pt x="1704" y="3717"/>
                    <a:pt x="1961" y="2496"/>
                  </a:cubicBezTo>
                  <a:cubicBezTo>
                    <a:pt x="2122" y="1885"/>
                    <a:pt x="2251" y="1339"/>
                    <a:pt x="2347" y="953"/>
                  </a:cubicBezTo>
                  <a:cubicBezTo>
                    <a:pt x="2444" y="567"/>
                    <a:pt x="2508" y="342"/>
                    <a:pt x="2508" y="342"/>
                  </a:cubicBezTo>
                  <a:cubicBezTo>
                    <a:pt x="2572" y="214"/>
                    <a:pt x="2476" y="53"/>
                    <a:pt x="2347" y="21"/>
                  </a:cubicBezTo>
                  <a:cubicBezTo>
                    <a:pt x="2312" y="7"/>
                    <a:pt x="2278" y="0"/>
                    <a:pt x="2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422;p64"/>
            <p:cNvSpPr/>
            <p:nvPr/>
          </p:nvSpPr>
          <p:spPr>
            <a:xfrm>
              <a:off x="4006850" y="2125825"/>
              <a:ext cx="149500" cy="248325"/>
            </a:xfrm>
            <a:custGeom>
              <a:avLst/>
              <a:gdLst/>
              <a:ahLst/>
              <a:cxnLst/>
              <a:rect l="l" t="t" r="r" b="b"/>
              <a:pathLst>
                <a:path w="5980" h="9933" extrusionOk="0">
                  <a:moveTo>
                    <a:pt x="4967" y="1"/>
                  </a:moveTo>
                  <a:cubicBezTo>
                    <a:pt x="3893" y="1"/>
                    <a:pt x="3245" y="446"/>
                    <a:pt x="2862" y="932"/>
                  </a:cubicBezTo>
                  <a:cubicBezTo>
                    <a:pt x="2894" y="1157"/>
                    <a:pt x="2926" y="1285"/>
                    <a:pt x="2926" y="1285"/>
                  </a:cubicBezTo>
                  <a:cubicBezTo>
                    <a:pt x="2926" y="1285"/>
                    <a:pt x="2637" y="3310"/>
                    <a:pt x="1319" y="4725"/>
                  </a:cubicBezTo>
                  <a:cubicBezTo>
                    <a:pt x="1" y="6171"/>
                    <a:pt x="387" y="8068"/>
                    <a:pt x="997" y="8678"/>
                  </a:cubicBezTo>
                  <a:cubicBezTo>
                    <a:pt x="1470" y="9151"/>
                    <a:pt x="2310" y="9933"/>
                    <a:pt x="2858" y="9933"/>
                  </a:cubicBezTo>
                  <a:cubicBezTo>
                    <a:pt x="3018" y="9933"/>
                    <a:pt x="3153" y="9867"/>
                    <a:pt x="3247" y="9707"/>
                  </a:cubicBezTo>
                  <a:cubicBezTo>
                    <a:pt x="3633" y="9000"/>
                    <a:pt x="3344" y="7682"/>
                    <a:pt x="3730" y="7168"/>
                  </a:cubicBezTo>
                  <a:cubicBezTo>
                    <a:pt x="4148" y="6653"/>
                    <a:pt x="5658" y="5850"/>
                    <a:pt x="5883" y="4339"/>
                  </a:cubicBezTo>
                  <a:cubicBezTo>
                    <a:pt x="5980" y="3535"/>
                    <a:pt x="5948" y="1864"/>
                    <a:pt x="5883" y="96"/>
                  </a:cubicBezTo>
                  <a:cubicBezTo>
                    <a:pt x="5548" y="30"/>
                    <a:pt x="5244" y="1"/>
                    <a:pt x="4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423;p64"/>
            <p:cNvSpPr/>
            <p:nvPr/>
          </p:nvSpPr>
          <p:spPr>
            <a:xfrm>
              <a:off x="4010875" y="2119375"/>
              <a:ext cx="151100" cy="261200"/>
            </a:xfrm>
            <a:custGeom>
              <a:avLst/>
              <a:gdLst/>
              <a:ahLst/>
              <a:cxnLst/>
              <a:rect l="l" t="t" r="r" b="b"/>
              <a:pathLst>
                <a:path w="6044" h="10448" extrusionOk="0">
                  <a:moveTo>
                    <a:pt x="4822" y="515"/>
                  </a:moveTo>
                  <a:cubicBezTo>
                    <a:pt x="5020" y="515"/>
                    <a:pt x="5237" y="534"/>
                    <a:pt x="5472" y="572"/>
                  </a:cubicBezTo>
                  <a:lnTo>
                    <a:pt x="5472" y="572"/>
                  </a:lnTo>
                  <a:cubicBezTo>
                    <a:pt x="5497" y="1426"/>
                    <a:pt x="5497" y="2246"/>
                    <a:pt x="5497" y="2958"/>
                  </a:cubicBezTo>
                  <a:cubicBezTo>
                    <a:pt x="5497" y="3633"/>
                    <a:pt x="5497" y="4211"/>
                    <a:pt x="5433" y="4565"/>
                  </a:cubicBezTo>
                  <a:cubicBezTo>
                    <a:pt x="5369" y="5240"/>
                    <a:pt x="4983" y="5754"/>
                    <a:pt x="4533" y="6204"/>
                  </a:cubicBezTo>
                  <a:cubicBezTo>
                    <a:pt x="4308" y="6429"/>
                    <a:pt x="4083" y="6622"/>
                    <a:pt x="3890" y="6783"/>
                  </a:cubicBezTo>
                  <a:cubicBezTo>
                    <a:pt x="3665" y="6943"/>
                    <a:pt x="3504" y="7104"/>
                    <a:pt x="3376" y="7265"/>
                  </a:cubicBezTo>
                  <a:cubicBezTo>
                    <a:pt x="3215" y="7458"/>
                    <a:pt x="3151" y="7651"/>
                    <a:pt x="3119" y="7908"/>
                  </a:cubicBezTo>
                  <a:cubicBezTo>
                    <a:pt x="3054" y="8229"/>
                    <a:pt x="3054" y="8615"/>
                    <a:pt x="3054" y="8969"/>
                  </a:cubicBezTo>
                  <a:cubicBezTo>
                    <a:pt x="3022" y="9322"/>
                    <a:pt x="2958" y="9644"/>
                    <a:pt x="2829" y="9836"/>
                  </a:cubicBezTo>
                  <a:lnTo>
                    <a:pt x="2765" y="9901"/>
                  </a:lnTo>
                  <a:lnTo>
                    <a:pt x="2701" y="9933"/>
                  </a:lnTo>
                  <a:cubicBezTo>
                    <a:pt x="2604" y="9933"/>
                    <a:pt x="2508" y="9901"/>
                    <a:pt x="2347" y="9836"/>
                  </a:cubicBezTo>
                  <a:cubicBezTo>
                    <a:pt x="1929" y="9611"/>
                    <a:pt x="1383" y="9097"/>
                    <a:pt x="1029" y="8744"/>
                  </a:cubicBezTo>
                  <a:cubicBezTo>
                    <a:pt x="804" y="8519"/>
                    <a:pt x="547" y="7908"/>
                    <a:pt x="547" y="7233"/>
                  </a:cubicBezTo>
                  <a:cubicBezTo>
                    <a:pt x="547" y="6558"/>
                    <a:pt x="772" y="5818"/>
                    <a:pt x="1351" y="5176"/>
                  </a:cubicBezTo>
                  <a:cubicBezTo>
                    <a:pt x="2733" y="3665"/>
                    <a:pt x="3022" y="1608"/>
                    <a:pt x="3022" y="1608"/>
                  </a:cubicBezTo>
                  <a:lnTo>
                    <a:pt x="3022" y="1511"/>
                  </a:lnTo>
                  <a:cubicBezTo>
                    <a:pt x="3022" y="1511"/>
                    <a:pt x="3002" y="1410"/>
                    <a:pt x="2978" y="1256"/>
                  </a:cubicBezTo>
                  <a:lnTo>
                    <a:pt x="2978" y="1256"/>
                  </a:lnTo>
                  <a:cubicBezTo>
                    <a:pt x="3333" y="876"/>
                    <a:pt x="3872" y="544"/>
                    <a:pt x="4822" y="515"/>
                  </a:cubicBezTo>
                  <a:close/>
                  <a:moveTo>
                    <a:pt x="4822" y="0"/>
                  </a:moveTo>
                  <a:cubicBezTo>
                    <a:pt x="3665" y="0"/>
                    <a:pt x="2894" y="482"/>
                    <a:pt x="2476" y="1029"/>
                  </a:cubicBezTo>
                  <a:cubicBezTo>
                    <a:pt x="2444" y="1093"/>
                    <a:pt x="2411" y="1157"/>
                    <a:pt x="2444" y="1254"/>
                  </a:cubicBezTo>
                  <a:cubicBezTo>
                    <a:pt x="2467" y="1418"/>
                    <a:pt x="2490" y="1531"/>
                    <a:pt x="2501" y="1580"/>
                  </a:cubicBezTo>
                  <a:lnTo>
                    <a:pt x="2501" y="1580"/>
                  </a:lnTo>
                  <a:cubicBezTo>
                    <a:pt x="2442" y="1902"/>
                    <a:pt x="2069" y="3626"/>
                    <a:pt x="965" y="4822"/>
                  </a:cubicBezTo>
                  <a:cubicBezTo>
                    <a:pt x="258" y="5561"/>
                    <a:pt x="1" y="6429"/>
                    <a:pt x="1" y="7233"/>
                  </a:cubicBezTo>
                  <a:cubicBezTo>
                    <a:pt x="1" y="8036"/>
                    <a:pt x="258" y="8744"/>
                    <a:pt x="643" y="9129"/>
                  </a:cubicBezTo>
                  <a:cubicBezTo>
                    <a:pt x="901" y="9386"/>
                    <a:pt x="1222" y="9708"/>
                    <a:pt x="1576" y="9965"/>
                  </a:cubicBezTo>
                  <a:cubicBezTo>
                    <a:pt x="1769" y="10094"/>
                    <a:pt x="1929" y="10222"/>
                    <a:pt x="2122" y="10287"/>
                  </a:cubicBezTo>
                  <a:cubicBezTo>
                    <a:pt x="2315" y="10383"/>
                    <a:pt x="2476" y="10447"/>
                    <a:pt x="2701" y="10447"/>
                  </a:cubicBezTo>
                  <a:cubicBezTo>
                    <a:pt x="2797" y="10447"/>
                    <a:pt x="2926" y="10447"/>
                    <a:pt x="3054" y="10383"/>
                  </a:cubicBezTo>
                  <a:cubicBezTo>
                    <a:pt x="3151" y="10319"/>
                    <a:pt x="3247" y="10222"/>
                    <a:pt x="3311" y="10094"/>
                  </a:cubicBezTo>
                  <a:cubicBezTo>
                    <a:pt x="3569" y="9644"/>
                    <a:pt x="3569" y="9129"/>
                    <a:pt x="3601" y="8647"/>
                  </a:cubicBezTo>
                  <a:cubicBezTo>
                    <a:pt x="3601" y="8390"/>
                    <a:pt x="3633" y="8165"/>
                    <a:pt x="3665" y="7972"/>
                  </a:cubicBezTo>
                  <a:cubicBezTo>
                    <a:pt x="3697" y="7811"/>
                    <a:pt x="3729" y="7651"/>
                    <a:pt x="3794" y="7586"/>
                  </a:cubicBezTo>
                  <a:cubicBezTo>
                    <a:pt x="3858" y="7490"/>
                    <a:pt x="4019" y="7361"/>
                    <a:pt x="4244" y="7201"/>
                  </a:cubicBezTo>
                  <a:cubicBezTo>
                    <a:pt x="4533" y="6943"/>
                    <a:pt x="4919" y="6622"/>
                    <a:pt x="5272" y="6204"/>
                  </a:cubicBezTo>
                  <a:cubicBezTo>
                    <a:pt x="5594" y="5786"/>
                    <a:pt x="5883" y="5272"/>
                    <a:pt x="5979" y="4629"/>
                  </a:cubicBezTo>
                  <a:cubicBezTo>
                    <a:pt x="6044" y="4211"/>
                    <a:pt x="6044" y="3633"/>
                    <a:pt x="6044" y="2958"/>
                  </a:cubicBezTo>
                  <a:cubicBezTo>
                    <a:pt x="6044" y="2186"/>
                    <a:pt x="6012" y="1286"/>
                    <a:pt x="5979" y="354"/>
                  </a:cubicBezTo>
                  <a:cubicBezTo>
                    <a:pt x="5979" y="225"/>
                    <a:pt x="5915" y="129"/>
                    <a:pt x="5787" y="97"/>
                  </a:cubicBezTo>
                  <a:cubicBezTo>
                    <a:pt x="5433" y="32"/>
                    <a:pt x="5112" y="0"/>
                    <a:pt x="4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424;p64"/>
            <p:cNvSpPr/>
            <p:nvPr/>
          </p:nvSpPr>
          <p:spPr>
            <a:xfrm>
              <a:off x="3981150" y="2125000"/>
              <a:ext cx="481375" cy="450850"/>
            </a:xfrm>
            <a:custGeom>
              <a:avLst/>
              <a:gdLst/>
              <a:ahLst/>
              <a:cxnLst/>
              <a:rect l="l" t="t" r="r" b="b"/>
              <a:pathLst>
                <a:path w="19255" h="18034" extrusionOk="0">
                  <a:moveTo>
                    <a:pt x="9740" y="0"/>
                  </a:moveTo>
                  <a:lnTo>
                    <a:pt x="0" y="11058"/>
                  </a:lnTo>
                  <a:lnTo>
                    <a:pt x="9836" y="18033"/>
                  </a:lnTo>
                  <a:lnTo>
                    <a:pt x="19255" y="6076"/>
                  </a:lnTo>
                  <a:lnTo>
                    <a:pt x="97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425;p64"/>
            <p:cNvSpPr/>
            <p:nvPr/>
          </p:nvSpPr>
          <p:spPr>
            <a:xfrm>
              <a:off x="3974725" y="2118525"/>
              <a:ext cx="495050" cy="464350"/>
            </a:xfrm>
            <a:custGeom>
              <a:avLst/>
              <a:gdLst/>
              <a:ahLst/>
              <a:cxnLst/>
              <a:rect l="l" t="t" r="r" b="b"/>
              <a:pathLst>
                <a:path w="19802" h="18574" extrusionOk="0">
                  <a:moveTo>
                    <a:pt x="10044" y="617"/>
                  </a:moveTo>
                  <a:lnTo>
                    <a:pt x="19126" y="6431"/>
                  </a:lnTo>
                  <a:lnTo>
                    <a:pt x="10029" y="17939"/>
                  </a:lnTo>
                  <a:lnTo>
                    <a:pt x="675" y="11253"/>
                  </a:lnTo>
                  <a:lnTo>
                    <a:pt x="10044" y="617"/>
                  </a:lnTo>
                  <a:close/>
                  <a:moveTo>
                    <a:pt x="10006" y="1"/>
                  </a:moveTo>
                  <a:cubicBezTo>
                    <a:pt x="9927" y="1"/>
                    <a:pt x="9846" y="36"/>
                    <a:pt x="9804" y="99"/>
                  </a:cubicBezTo>
                  <a:lnTo>
                    <a:pt x="64" y="11124"/>
                  </a:lnTo>
                  <a:cubicBezTo>
                    <a:pt x="32" y="11188"/>
                    <a:pt x="0" y="11253"/>
                    <a:pt x="0" y="11349"/>
                  </a:cubicBezTo>
                  <a:cubicBezTo>
                    <a:pt x="0" y="11413"/>
                    <a:pt x="64" y="11478"/>
                    <a:pt x="129" y="11542"/>
                  </a:cubicBezTo>
                  <a:lnTo>
                    <a:pt x="9933" y="18517"/>
                  </a:lnTo>
                  <a:cubicBezTo>
                    <a:pt x="9983" y="18555"/>
                    <a:pt x="10039" y="18573"/>
                    <a:pt x="10094" y="18573"/>
                  </a:cubicBezTo>
                  <a:cubicBezTo>
                    <a:pt x="10178" y="18573"/>
                    <a:pt x="10260" y="18531"/>
                    <a:pt x="10318" y="18453"/>
                  </a:cubicBezTo>
                  <a:lnTo>
                    <a:pt x="19737" y="6527"/>
                  </a:lnTo>
                  <a:cubicBezTo>
                    <a:pt x="19769" y="6463"/>
                    <a:pt x="19801" y="6367"/>
                    <a:pt x="19769" y="6302"/>
                  </a:cubicBezTo>
                  <a:cubicBezTo>
                    <a:pt x="19769" y="6238"/>
                    <a:pt x="19705" y="6174"/>
                    <a:pt x="19672" y="6110"/>
                  </a:cubicBezTo>
                  <a:lnTo>
                    <a:pt x="10126" y="34"/>
                  </a:lnTo>
                  <a:cubicBezTo>
                    <a:pt x="10091" y="12"/>
                    <a:pt x="10049" y="1"/>
                    <a:pt x="10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426;p64"/>
            <p:cNvSpPr/>
            <p:nvPr/>
          </p:nvSpPr>
          <p:spPr>
            <a:xfrm>
              <a:off x="4117750" y="2193300"/>
              <a:ext cx="56275" cy="160075"/>
            </a:xfrm>
            <a:custGeom>
              <a:avLst/>
              <a:gdLst/>
              <a:ahLst/>
              <a:cxnLst/>
              <a:rect l="l" t="t" r="r" b="b"/>
              <a:pathLst>
                <a:path w="2251" h="6403" extrusionOk="0">
                  <a:moveTo>
                    <a:pt x="1447" y="1"/>
                  </a:moveTo>
                  <a:lnTo>
                    <a:pt x="1" y="1833"/>
                  </a:lnTo>
                  <a:cubicBezTo>
                    <a:pt x="1" y="1833"/>
                    <a:pt x="129" y="5272"/>
                    <a:pt x="129" y="5787"/>
                  </a:cubicBezTo>
                  <a:cubicBezTo>
                    <a:pt x="129" y="6079"/>
                    <a:pt x="483" y="6403"/>
                    <a:pt x="806" y="6403"/>
                  </a:cubicBezTo>
                  <a:cubicBezTo>
                    <a:pt x="1050" y="6403"/>
                    <a:pt x="1277" y="6217"/>
                    <a:pt x="1319" y="5690"/>
                  </a:cubicBezTo>
                  <a:cubicBezTo>
                    <a:pt x="1447" y="4469"/>
                    <a:pt x="1447" y="3954"/>
                    <a:pt x="1544" y="3665"/>
                  </a:cubicBezTo>
                  <a:cubicBezTo>
                    <a:pt x="1640" y="3344"/>
                    <a:pt x="2251" y="1447"/>
                    <a:pt x="14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427;p64"/>
            <p:cNvSpPr/>
            <p:nvPr/>
          </p:nvSpPr>
          <p:spPr>
            <a:xfrm>
              <a:off x="4111325" y="2186875"/>
              <a:ext cx="59500" cy="172800"/>
            </a:xfrm>
            <a:custGeom>
              <a:avLst/>
              <a:gdLst/>
              <a:ahLst/>
              <a:cxnLst/>
              <a:rect l="l" t="t" r="r" b="b"/>
              <a:pathLst>
                <a:path w="2380" h="6912" extrusionOk="0">
                  <a:moveTo>
                    <a:pt x="1686" y="0"/>
                  </a:moveTo>
                  <a:cubicBezTo>
                    <a:pt x="1636" y="0"/>
                    <a:pt x="1586" y="11"/>
                    <a:pt x="1544" y="33"/>
                  </a:cubicBezTo>
                  <a:cubicBezTo>
                    <a:pt x="1415" y="97"/>
                    <a:pt x="1383" y="290"/>
                    <a:pt x="1447" y="418"/>
                  </a:cubicBezTo>
                  <a:cubicBezTo>
                    <a:pt x="1736" y="900"/>
                    <a:pt x="1833" y="1479"/>
                    <a:pt x="1833" y="2026"/>
                  </a:cubicBezTo>
                  <a:cubicBezTo>
                    <a:pt x="1833" y="2893"/>
                    <a:pt x="1608" y="3665"/>
                    <a:pt x="1544" y="3826"/>
                  </a:cubicBezTo>
                  <a:cubicBezTo>
                    <a:pt x="1415" y="4211"/>
                    <a:pt x="1415" y="4694"/>
                    <a:pt x="1319" y="5915"/>
                  </a:cubicBezTo>
                  <a:cubicBezTo>
                    <a:pt x="1319" y="6140"/>
                    <a:pt x="1254" y="6269"/>
                    <a:pt x="1190" y="6333"/>
                  </a:cubicBezTo>
                  <a:cubicBezTo>
                    <a:pt x="1158" y="6365"/>
                    <a:pt x="1126" y="6397"/>
                    <a:pt x="1061" y="6397"/>
                  </a:cubicBezTo>
                  <a:cubicBezTo>
                    <a:pt x="997" y="6397"/>
                    <a:pt x="869" y="6333"/>
                    <a:pt x="772" y="6269"/>
                  </a:cubicBezTo>
                  <a:cubicBezTo>
                    <a:pt x="676" y="6172"/>
                    <a:pt x="644" y="6076"/>
                    <a:pt x="644" y="6044"/>
                  </a:cubicBezTo>
                  <a:cubicBezTo>
                    <a:pt x="644" y="5529"/>
                    <a:pt x="547" y="2090"/>
                    <a:pt x="547" y="2090"/>
                  </a:cubicBezTo>
                  <a:cubicBezTo>
                    <a:pt x="547" y="1929"/>
                    <a:pt x="419" y="1833"/>
                    <a:pt x="258" y="1833"/>
                  </a:cubicBezTo>
                  <a:cubicBezTo>
                    <a:pt x="129" y="1833"/>
                    <a:pt x="1" y="1961"/>
                    <a:pt x="1" y="2090"/>
                  </a:cubicBezTo>
                  <a:cubicBezTo>
                    <a:pt x="1" y="2090"/>
                    <a:pt x="33" y="2958"/>
                    <a:pt x="65" y="3890"/>
                  </a:cubicBezTo>
                  <a:cubicBezTo>
                    <a:pt x="97" y="4822"/>
                    <a:pt x="97" y="5786"/>
                    <a:pt x="97" y="6044"/>
                  </a:cubicBezTo>
                  <a:cubicBezTo>
                    <a:pt x="97" y="6301"/>
                    <a:pt x="258" y="6494"/>
                    <a:pt x="419" y="6654"/>
                  </a:cubicBezTo>
                  <a:cubicBezTo>
                    <a:pt x="579" y="6815"/>
                    <a:pt x="804" y="6911"/>
                    <a:pt x="1061" y="6911"/>
                  </a:cubicBezTo>
                  <a:cubicBezTo>
                    <a:pt x="1254" y="6911"/>
                    <a:pt x="1479" y="6847"/>
                    <a:pt x="1608" y="6654"/>
                  </a:cubicBezTo>
                  <a:cubicBezTo>
                    <a:pt x="1769" y="6494"/>
                    <a:pt x="1833" y="6269"/>
                    <a:pt x="1865" y="5979"/>
                  </a:cubicBezTo>
                  <a:cubicBezTo>
                    <a:pt x="1961" y="4758"/>
                    <a:pt x="1961" y="4211"/>
                    <a:pt x="2058" y="4018"/>
                  </a:cubicBezTo>
                  <a:cubicBezTo>
                    <a:pt x="2122" y="3793"/>
                    <a:pt x="2379" y="2990"/>
                    <a:pt x="2379" y="2026"/>
                  </a:cubicBezTo>
                  <a:cubicBezTo>
                    <a:pt x="2379" y="1415"/>
                    <a:pt x="2283" y="740"/>
                    <a:pt x="1929" y="129"/>
                  </a:cubicBezTo>
                  <a:cubicBezTo>
                    <a:pt x="1886" y="43"/>
                    <a:pt x="1786" y="0"/>
                    <a:pt x="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428;p64"/>
            <p:cNvSpPr/>
            <p:nvPr/>
          </p:nvSpPr>
          <p:spPr>
            <a:xfrm>
              <a:off x="4286825" y="1530325"/>
              <a:ext cx="624125" cy="906500"/>
            </a:xfrm>
            <a:custGeom>
              <a:avLst/>
              <a:gdLst/>
              <a:ahLst/>
              <a:cxnLst/>
              <a:rect l="l" t="t" r="r" b="b"/>
              <a:pathLst>
                <a:path w="24965" h="36260" extrusionOk="0">
                  <a:moveTo>
                    <a:pt x="23839" y="0"/>
                  </a:moveTo>
                  <a:lnTo>
                    <a:pt x="20593" y="1511"/>
                  </a:lnTo>
                  <a:cubicBezTo>
                    <a:pt x="20593" y="1511"/>
                    <a:pt x="17860" y="4565"/>
                    <a:pt x="16542" y="7394"/>
                  </a:cubicBezTo>
                  <a:cubicBezTo>
                    <a:pt x="15225" y="10222"/>
                    <a:pt x="14228" y="17519"/>
                    <a:pt x="14228" y="17519"/>
                  </a:cubicBezTo>
                  <a:cubicBezTo>
                    <a:pt x="14228" y="17519"/>
                    <a:pt x="8956" y="26134"/>
                    <a:pt x="8249" y="26841"/>
                  </a:cubicBezTo>
                  <a:cubicBezTo>
                    <a:pt x="7542" y="27548"/>
                    <a:pt x="7928" y="27452"/>
                    <a:pt x="6224" y="28255"/>
                  </a:cubicBezTo>
                  <a:cubicBezTo>
                    <a:pt x="4488" y="29059"/>
                    <a:pt x="2270" y="29477"/>
                    <a:pt x="1949" y="29991"/>
                  </a:cubicBezTo>
                  <a:cubicBezTo>
                    <a:pt x="1660" y="30473"/>
                    <a:pt x="535" y="32916"/>
                    <a:pt x="245" y="33206"/>
                  </a:cubicBezTo>
                  <a:cubicBezTo>
                    <a:pt x="1" y="33450"/>
                    <a:pt x="369" y="33861"/>
                    <a:pt x="730" y="33861"/>
                  </a:cubicBezTo>
                  <a:cubicBezTo>
                    <a:pt x="843" y="33861"/>
                    <a:pt x="956" y="33820"/>
                    <a:pt x="1049" y="33720"/>
                  </a:cubicBezTo>
                  <a:cubicBezTo>
                    <a:pt x="1467" y="33334"/>
                    <a:pt x="2881" y="31695"/>
                    <a:pt x="2881" y="31695"/>
                  </a:cubicBezTo>
                  <a:lnTo>
                    <a:pt x="2881" y="31695"/>
                  </a:lnTo>
                  <a:lnTo>
                    <a:pt x="1145" y="35745"/>
                  </a:lnTo>
                  <a:cubicBezTo>
                    <a:pt x="1145" y="35745"/>
                    <a:pt x="1145" y="36259"/>
                    <a:pt x="1756" y="36259"/>
                  </a:cubicBezTo>
                  <a:cubicBezTo>
                    <a:pt x="2367" y="36259"/>
                    <a:pt x="3878" y="35552"/>
                    <a:pt x="3878" y="35552"/>
                  </a:cubicBezTo>
                  <a:cubicBezTo>
                    <a:pt x="3878" y="35552"/>
                    <a:pt x="5613" y="35134"/>
                    <a:pt x="6224" y="34331"/>
                  </a:cubicBezTo>
                  <a:cubicBezTo>
                    <a:pt x="6835" y="33527"/>
                    <a:pt x="9053" y="29155"/>
                    <a:pt x="9053" y="29155"/>
                  </a:cubicBezTo>
                  <a:cubicBezTo>
                    <a:pt x="9053" y="29155"/>
                    <a:pt x="14935" y="25427"/>
                    <a:pt x="17057" y="22887"/>
                  </a:cubicBezTo>
                  <a:cubicBezTo>
                    <a:pt x="19178" y="20348"/>
                    <a:pt x="20593" y="17230"/>
                    <a:pt x="20914" y="16201"/>
                  </a:cubicBezTo>
                  <a:cubicBezTo>
                    <a:pt x="21203" y="15205"/>
                    <a:pt x="24964" y="3954"/>
                    <a:pt x="24868" y="2122"/>
                  </a:cubicBezTo>
                  <a:cubicBezTo>
                    <a:pt x="24771" y="290"/>
                    <a:pt x="23839" y="0"/>
                    <a:pt x="23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429;p64"/>
            <p:cNvSpPr/>
            <p:nvPr/>
          </p:nvSpPr>
          <p:spPr>
            <a:xfrm>
              <a:off x="4284100" y="1523375"/>
              <a:ext cx="630875" cy="919875"/>
            </a:xfrm>
            <a:custGeom>
              <a:avLst/>
              <a:gdLst/>
              <a:ahLst/>
              <a:cxnLst/>
              <a:rect l="l" t="t" r="r" b="b"/>
              <a:pathLst>
                <a:path w="25235" h="36795" extrusionOk="0">
                  <a:moveTo>
                    <a:pt x="23944" y="1"/>
                  </a:moveTo>
                  <a:cubicBezTo>
                    <a:pt x="23831" y="1"/>
                    <a:pt x="23741" y="82"/>
                    <a:pt x="23691" y="182"/>
                  </a:cubicBezTo>
                  <a:cubicBezTo>
                    <a:pt x="23661" y="334"/>
                    <a:pt x="23716" y="457"/>
                    <a:pt x="23858" y="524"/>
                  </a:cubicBezTo>
                  <a:lnTo>
                    <a:pt x="23858" y="524"/>
                  </a:lnTo>
                  <a:lnTo>
                    <a:pt x="23852" y="536"/>
                  </a:lnTo>
                  <a:cubicBezTo>
                    <a:pt x="23884" y="536"/>
                    <a:pt x="24045" y="600"/>
                    <a:pt x="24238" y="857"/>
                  </a:cubicBezTo>
                  <a:cubicBezTo>
                    <a:pt x="24430" y="1146"/>
                    <a:pt x="24655" y="1596"/>
                    <a:pt x="24688" y="2400"/>
                  </a:cubicBezTo>
                  <a:lnTo>
                    <a:pt x="24688" y="2464"/>
                  </a:lnTo>
                  <a:cubicBezTo>
                    <a:pt x="24688" y="2689"/>
                    <a:pt x="24655" y="3075"/>
                    <a:pt x="24559" y="3557"/>
                  </a:cubicBezTo>
                  <a:cubicBezTo>
                    <a:pt x="24205" y="5293"/>
                    <a:pt x="23305" y="8282"/>
                    <a:pt x="22502" y="10950"/>
                  </a:cubicBezTo>
                  <a:cubicBezTo>
                    <a:pt x="21666" y="13618"/>
                    <a:pt x="20895" y="15965"/>
                    <a:pt x="20766" y="16415"/>
                  </a:cubicBezTo>
                  <a:cubicBezTo>
                    <a:pt x="20605" y="16865"/>
                    <a:pt x="20187" y="17926"/>
                    <a:pt x="19544" y="19115"/>
                  </a:cubicBezTo>
                  <a:cubicBezTo>
                    <a:pt x="18902" y="20337"/>
                    <a:pt x="18002" y="21751"/>
                    <a:pt x="16973" y="23005"/>
                  </a:cubicBezTo>
                  <a:cubicBezTo>
                    <a:pt x="15944" y="24226"/>
                    <a:pt x="13951" y="25801"/>
                    <a:pt x="12216" y="27023"/>
                  </a:cubicBezTo>
                  <a:cubicBezTo>
                    <a:pt x="11348" y="27665"/>
                    <a:pt x="10544" y="28212"/>
                    <a:pt x="9965" y="28598"/>
                  </a:cubicBezTo>
                  <a:cubicBezTo>
                    <a:pt x="9676" y="28791"/>
                    <a:pt x="9451" y="28951"/>
                    <a:pt x="9258" y="29048"/>
                  </a:cubicBezTo>
                  <a:cubicBezTo>
                    <a:pt x="9098" y="29176"/>
                    <a:pt x="9033" y="29208"/>
                    <a:pt x="9033" y="29208"/>
                  </a:cubicBezTo>
                  <a:lnTo>
                    <a:pt x="8937" y="29337"/>
                  </a:lnTo>
                  <a:cubicBezTo>
                    <a:pt x="8937" y="29337"/>
                    <a:pt x="8776" y="29594"/>
                    <a:pt x="8583" y="30012"/>
                  </a:cubicBezTo>
                  <a:cubicBezTo>
                    <a:pt x="8230" y="30655"/>
                    <a:pt x="7747" y="31619"/>
                    <a:pt x="7265" y="32487"/>
                  </a:cubicBezTo>
                  <a:cubicBezTo>
                    <a:pt x="7008" y="32937"/>
                    <a:pt x="6783" y="33355"/>
                    <a:pt x="6590" y="33709"/>
                  </a:cubicBezTo>
                  <a:cubicBezTo>
                    <a:pt x="6397" y="34030"/>
                    <a:pt x="6205" y="34319"/>
                    <a:pt x="6108" y="34448"/>
                  </a:cubicBezTo>
                  <a:cubicBezTo>
                    <a:pt x="5883" y="34769"/>
                    <a:pt x="5337" y="35091"/>
                    <a:pt x="4822" y="35284"/>
                  </a:cubicBezTo>
                  <a:cubicBezTo>
                    <a:pt x="4597" y="35380"/>
                    <a:pt x="4372" y="35444"/>
                    <a:pt x="4212" y="35509"/>
                  </a:cubicBezTo>
                  <a:cubicBezTo>
                    <a:pt x="4115" y="35509"/>
                    <a:pt x="4051" y="35541"/>
                    <a:pt x="4019" y="35541"/>
                  </a:cubicBezTo>
                  <a:lnTo>
                    <a:pt x="3922" y="35573"/>
                  </a:lnTo>
                  <a:lnTo>
                    <a:pt x="3890" y="35573"/>
                  </a:lnTo>
                  <a:cubicBezTo>
                    <a:pt x="3890" y="35573"/>
                    <a:pt x="3794" y="35637"/>
                    <a:pt x="3633" y="35702"/>
                  </a:cubicBezTo>
                  <a:cubicBezTo>
                    <a:pt x="3408" y="35798"/>
                    <a:pt x="3054" y="35927"/>
                    <a:pt x="2733" y="36055"/>
                  </a:cubicBezTo>
                  <a:cubicBezTo>
                    <a:pt x="2379" y="36184"/>
                    <a:pt x="2026" y="36280"/>
                    <a:pt x="1865" y="36280"/>
                  </a:cubicBezTo>
                  <a:cubicBezTo>
                    <a:pt x="1769" y="36280"/>
                    <a:pt x="1704" y="36248"/>
                    <a:pt x="1640" y="36216"/>
                  </a:cubicBezTo>
                  <a:cubicBezTo>
                    <a:pt x="1576" y="36184"/>
                    <a:pt x="1576" y="36152"/>
                    <a:pt x="1544" y="36087"/>
                  </a:cubicBezTo>
                  <a:lnTo>
                    <a:pt x="1544" y="36055"/>
                  </a:lnTo>
                  <a:lnTo>
                    <a:pt x="1544" y="36044"/>
                  </a:lnTo>
                  <a:lnTo>
                    <a:pt x="3247" y="32069"/>
                  </a:lnTo>
                  <a:cubicBezTo>
                    <a:pt x="3279" y="31973"/>
                    <a:pt x="3247" y="31812"/>
                    <a:pt x="3119" y="31748"/>
                  </a:cubicBezTo>
                  <a:cubicBezTo>
                    <a:pt x="3085" y="31725"/>
                    <a:pt x="3042" y="31714"/>
                    <a:pt x="2999" y="31714"/>
                  </a:cubicBezTo>
                  <a:cubicBezTo>
                    <a:pt x="2920" y="31714"/>
                    <a:pt x="2839" y="31750"/>
                    <a:pt x="2797" y="31812"/>
                  </a:cubicBezTo>
                  <a:cubicBezTo>
                    <a:pt x="2797" y="31812"/>
                    <a:pt x="2776" y="31836"/>
                    <a:pt x="2737" y="31878"/>
                  </a:cubicBezTo>
                  <a:lnTo>
                    <a:pt x="2737" y="31878"/>
                  </a:lnTo>
                  <a:lnTo>
                    <a:pt x="2733" y="31876"/>
                  </a:lnTo>
                  <a:lnTo>
                    <a:pt x="2729" y="31887"/>
                  </a:lnTo>
                  <a:lnTo>
                    <a:pt x="2729" y="31887"/>
                  </a:lnTo>
                  <a:cubicBezTo>
                    <a:pt x="2606" y="32020"/>
                    <a:pt x="2333" y="32317"/>
                    <a:pt x="2026" y="32648"/>
                  </a:cubicBezTo>
                  <a:cubicBezTo>
                    <a:pt x="1608" y="33130"/>
                    <a:pt x="1158" y="33612"/>
                    <a:pt x="965" y="33805"/>
                  </a:cubicBezTo>
                  <a:cubicBezTo>
                    <a:pt x="933" y="33869"/>
                    <a:pt x="901" y="33869"/>
                    <a:pt x="836" y="33869"/>
                  </a:cubicBezTo>
                  <a:cubicBezTo>
                    <a:pt x="772" y="33869"/>
                    <a:pt x="676" y="33837"/>
                    <a:pt x="611" y="33773"/>
                  </a:cubicBezTo>
                  <a:lnTo>
                    <a:pt x="547" y="33709"/>
                  </a:lnTo>
                  <a:lnTo>
                    <a:pt x="547" y="33676"/>
                  </a:lnTo>
                  <a:cubicBezTo>
                    <a:pt x="611" y="33612"/>
                    <a:pt x="676" y="33548"/>
                    <a:pt x="740" y="33419"/>
                  </a:cubicBezTo>
                  <a:cubicBezTo>
                    <a:pt x="965" y="33066"/>
                    <a:pt x="1286" y="32423"/>
                    <a:pt x="1576" y="31812"/>
                  </a:cubicBezTo>
                  <a:cubicBezTo>
                    <a:pt x="1897" y="31201"/>
                    <a:pt x="2187" y="30591"/>
                    <a:pt x="2315" y="30398"/>
                  </a:cubicBezTo>
                  <a:cubicBezTo>
                    <a:pt x="2315" y="30398"/>
                    <a:pt x="2347" y="30333"/>
                    <a:pt x="2412" y="30301"/>
                  </a:cubicBezTo>
                  <a:cubicBezTo>
                    <a:pt x="2540" y="30205"/>
                    <a:pt x="2765" y="30108"/>
                    <a:pt x="3054" y="30012"/>
                  </a:cubicBezTo>
                  <a:cubicBezTo>
                    <a:pt x="3922" y="29691"/>
                    <a:pt x="5272" y="29337"/>
                    <a:pt x="6430" y="28791"/>
                  </a:cubicBezTo>
                  <a:cubicBezTo>
                    <a:pt x="7297" y="28373"/>
                    <a:pt x="7651" y="28180"/>
                    <a:pt x="7876" y="27987"/>
                  </a:cubicBezTo>
                  <a:cubicBezTo>
                    <a:pt x="8005" y="27890"/>
                    <a:pt x="8101" y="27794"/>
                    <a:pt x="8198" y="27698"/>
                  </a:cubicBezTo>
                  <a:cubicBezTo>
                    <a:pt x="8262" y="27601"/>
                    <a:pt x="8358" y="27473"/>
                    <a:pt x="8551" y="27312"/>
                  </a:cubicBezTo>
                  <a:cubicBezTo>
                    <a:pt x="8648" y="27183"/>
                    <a:pt x="8808" y="26990"/>
                    <a:pt x="9033" y="26669"/>
                  </a:cubicBezTo>
                  <a:cubicBezTo>
                    <a:pt x="10544" y="24515"/>
                    <a:pt x="14562" y="17926"/>
                    <a:pt x="14562" y="17926"/>
                  </a:cubicBezTo>
                  <a:lnTo>
                    <a:pt x="14594" y="17829"/>
                  </a:lnTo>
                  <a:cubicBezTo>
                    <a:pt x="14594" y="17829"/>
                    <a:pt x="14659" y="17379"/>
                    <a:pt x="14787" y="16640"/>
                  </a:cubicBezTo>
                  <a:cubicBezTo>
                    <a:pt x="14948" y="15579"/>
                    <a:pt x="15237" y="13875"/>
                    <a:pt x="15591" y="12172"/>
                  </a:cubicBezTo>
                  <a:cubicBezTo>
                    <a:pt x="15976" y="10500"/>
                    <a:pt x="16426" y="8797"/>
                    <a:pt x="16909" y="7768"/>
                  </a:cubicBezTo>
                  <a:cubicBezTo>
                    <a:pt x="17552" y="6386"/>
                    <a:pt x="18548" y="4939"/>
                    <a:pt x="19384" y="3814"/>
                  </a:cubicBezTo>
                  <a:cubicBezTo>
                    <a:pt x="19802" y="3268"/>
                    <a:pt x="20187" y="2818"/>
                    <a:pt x="20477" y="2496"/>
                  </a:cubicBezTo>
                  <a:cubicBezTo>
                    <a:pt x="20605" y="2336"/>
                    <a:pt x="20702" y="2207"/>
                    <a:pt x="20798" y="2111"/>
                  </a:cubicBezTo>
                  <a:cubicBezTo>
                    <a:pt x="20862" y="2014"/>
                    <a:pt x="20895" y="1982"/>
                    <a:pt x="20895" y="1982"/>
                  </a:cubicBezTo>
                  <a:cubicBezTo>
                    <a:pt x="21023" y="1853"/>
                    <a:pt x="20991" y="1693"/>
                    <a:pt x="20895" y="1596"/>
                  </a:cubicBezTo>
                  <a:cubicBezTo>
                    <a:pt x="20835" y="1552"/>
                    <a:pt x="20768" y="1528"/>
                    <a:pt x="20704" y="1528"/>
                  </a:cubicBezTo>
                  <a:cubicBezTo>
                    <a:pt x="20631" y="1528"/>
                    <a:pt x="20560" y="1560"/>
                    <a:pt x="20509" y="1628"/>
                  </a:cubicBezTo>
                  <a:cubicBezTo>
                    <a:pt x="20509" y="1628"/>
                    <a:pt x="17777" y="4650"/>
                    <a:pt x="16426" y="7543"/>
                  </a:cubicBezTo>
                  <a:cubicBezTo>
                    <a:pt x="15751" y="9022"/>
                    <a:pt x="15173" y="11561"/>
                    <a:pt x="14723" y="13747"/>
                  </a:cubicBezTo>
                  <a:cubicBezTo>
                    <a:pt x="14349" y="15701"/>
                    <a:pt x="14130" y="17372"/>
                    <a:pt x="14088" y="17705"/>
                  </a:cubicBezTo>
                  <a:lnTo>
                    <a:pt x="14088" y="17705"/>
                  </a:lnTo>
                  <a:cubicBezTo>
                    <a:pt x="14000" y="17835"/>
                    <a:pt x="13684" y="18312"/>
                    <a:pt x="13276" y="19019"/>
                  </a:cubicBezTo>
                  <a:cubicBezTo>
                    <a:pt x="12505" y="20240"/>
                    <a:pt x="11348" y="22104"/>
                    <a:pt x="10319" y="23712"/>
                  </a:cubicBezTo>
                  <a:cubicBezTo>
                    <a:pt x="9805" y="24515"/>
                    <a:pt x="9323" y="25255"/>
                    <a:pt x="8937" y="25833"/>
                  </a:cubicBezTo>
                  <a:cubicBezTo>
                    <a:pt x="8744" y="26123"/>
                    <a:pt x="8583" y="26380"/>
                    <a:pt x="8455" y="26573"/>
                  </a:cubicBezTo>
                  <a:cubicBezTo>
                    <a:pt x="8326" y="26765"/>
                    <a:pt x="8198" y="26894"/>
                    <a:pt x="8165" y="26926"/>
                  </a:cubicBezTo>
                  <a:cubicBezTo>
                    <a:pt x="7972" y="27119"/>
                    <a:pt x="7876" y="27248"/>
                    <a:pt x="7780" y="27344"/>
                  </a:cubicBezTo>
                  <a:cubicBezTo>
                    <a:pt x="7651" y="27505"/>
                    <a:pt x="7587" y="27569"/>
                    <a:pt x="7394" y="27698"/>
                  </a:cubicBezTo>
                  <a:cubicBezTo>
                    <a:pt x="7201" y="27826"/>
                    <a:pt x="6847" y="27987"/>
                    <a:pt x="6205" y="28276"/>
                  </a:cubicBezTo>
                  <a:cubicBezTo>
                    <a:pt x="5369" y="28694"/>
                    <a:pt x="4404" y="28983"/>
                    <a:pt x="3601" y="29241"/>
                  </a:cubicBezTo>
                  <a:cubicBezTo>
                    <a:pt x="3183" y="29401"/>
                    <a:pt x="2797" y="29498"/>
                    <a:pt x="2508" y="29626"/>
                  </a:cubicBezTo>
                  <a:cubicBezTo>
                    <a:pt x="2379" y="29691"/>
                    <a:pt x="2251" y="29787"/>
                    <a:pt x="2122" y="29851"/>
                  </a:cubicBezTo>
                  <a:cubicBezTo>
                    <a:pt x="2026" y="29916"/>
                    <a:pt x="1929" y="30012"/>
                    <a:pt x="1833" y="30108"/>
                  </a:cubicBezTo>
                  <a:cubicBezTo>
                    <a:pt x="1769" y="30269"/>
                    <a:pt x="1640" y="30494"/>
                    <a:pt x="1479" y="30816"/>
                  </a:cubicBezTo>
                  <a:cubicBezTo>
                    <a:pt x="1254" y="31266"/>
                    <a:pt x="965" y="31844"/>
                    <a:pt x="708" y="32359"/>
                  </a:cubicBezTo>
                  <a:cubicBezTo>
                    <a:pt x="579" y="32584"/>
                    <a:pt x="451" y="32809"/>
                    <a:pt x="354" y="33001"/>
                  </a:cubicBezTo>
                  <a:cubicBezTo>
                    <a:pt x="322" y="33098"/>
                    <a:pt x="258" y="33162"/>
                    <a:pt x="226" y="33226"/>
                  </a:cubicBezTo>
                  <a:cubicBezTo>
                    <a:pt x="194" y="33259"/>
                    <a:pt x="161" y="33291"/>
                    <a:pt x="161" y="33323"/>
                  </a:cubicBezTo>
                  <a:cubicBezTo>
                    <a:pt x="65" y="33387"/>
                    <a:pt x="1" y="33548"/>
                    <a:pt x="1" y="33676"/>
                  </a:cubicBezTo>
                  <a:cubicBezTo>
                    <a:pt x="1" y="33902"/>
                    <a:pt x="129" y="34062"/>
                    <a:pt x="290" y="34191"/>
                  </a:cubicBezTo>
                  <a:cubicBezTo>
                    <a:pt x="419" y="34319"/>
                    <a:pt x="611" y="34416"/>
                    <a:pt x="836" y="34416"/>
                  </a:cubicBezTo>
                  <a:cubicBezTo>
                    <a:pt x="1029" y="34416"/>
                    <a:pt x="1190" y="34352"/>
                    <a:pt x="1351" y="34191"/>
                  </a:cubicBezTo>
                  <a:cubicBezTo>
                    <a:pt x="1518" y="34024"/>
                    <a:pt x="1808" y="33716"/>
                    <a:pt x="2104" y="33371"/>
                  </a:cubicBezTo>
                  <a:lnTo>
                    <a:pt x="2104" y="33371"/>
                  </a:lnTo>
                  <a:lnTo>
                    <a:pt x="1029" y="35927"/>
                  </a:lnTo>
                  <a:lnTo>
                    <a:pt x="997" y="36023"/>
                  </a:lnTo>
                  <a:cubicBezTo>
                    <a:pt x="997" y="36055"/>
                    <a:pt x="997" y="36216"/>
                    <a:pt x="1094" y="36409"/>
                  </a:cubicBezTo>
                  <a:cubicBezTo>
                    <a:pt x="1158" y="36505"/>
                    <a:pt x="1254" y="36634"/>
                    <a:pt x="1383" y="36698"/>
                  </a:cubicBezTo>
                  <a:cubicBezTo>
                    <a:pt x="1511" y="36762"/>
                    <a:pt x="1672" y="36795"/>
                    <a:pt x="1865" y="36795"/>
                  </a:cubicBezTo>
                  <a:cubicBezTo>
                    <a:pt x="2058" y="36795"/>
                    <a:pt x="2283" y="36762"/>
                    <a:pt x="2540" y="36698"/>
                  </a:cubicBezTo>
                  <a:cubicBezTo>
                    <a:pt x="3157" y="36502"/>
                    <a:pt x="3895" y="36184"/>
                    <a:pt x="4075" y="36084"/>
                  </a:cubicBezTo>
                  <a:lnTo>
                    <a:pt x="4075" y="36084"/>
                  </a:lnTo>
                  <a:cubicBezTo>
                    <a:pt x="4175" y="36065"/>
                    <a:pt x="4560" y="35967"/>
                    <a:pt x="5047" y="35766"/>
                  </a:cubicBezTo>
                  <a:cubicBezTo>
                    <a:pt x="5562" y="35573"/>
                    <a:pt x="6172" y="35252"/>
                    <a:pt x="6526" y="34769"/>
                  </a:cubicBezTo>
                  <a:cubicBezTo>
                    <a:pt x="6719" y="34544"/>
                    <a:pt x="6976" y="34127"/>
                    <a:pt x="7265" y="33580"/>
                  </a:cubicBezTo>
                  <a:cubicBezTo>
                    <a:pt x="8039" y="32176"/>
                    <a:pt x="9119" y="30082"/>
                    <a:pt x="9345" y="29644"/>
                  </a:cubicBezTo>
                  <a:lnTo>
                    <a:pt x="9345" y="29644"/>
                  </a:lnTo>
                  <a:cubicBezTo>
                    <a:pt x="9532" y="29523"/>
                    <a:pt x="10896" y="28636"/>
                    <a:pt x="12537" y="27473"/>
                  </a:cubicBezTo>
                  <a:cubicBezTo>
                    <a:pt x="14273" y="26219"/>
                    <a:pt x="16266" y="24644"/>
                    <a:pt x="17359" y="23326"/>
                  </a:cubicBezTo>
                  <a:cubicBezTo>
                    <a:pt x="18452" y="22040"/>
                    <a:pt x="19352" y="20626"/>
                    <a:pt x="19994" y="19372"/>
                  </a:cubicBezTo>
                  <a:cubicBezTo>
                    <a:pt x="20670" y="18151"/>
                    <a:pt x="21120" y="17090"/>
                    <a:pt x="21280" y="16543"/>
                  </a:cubicBezTo>
                  <a:cubicBezTo>
                    <a:pt x="21409" y="16061"/>
                    <a:pt x="22405" y="13072"/>
                    <a:pt x="23370" y="9954"/>
                  </a:cubicBezTo>
                  <a:cubicBezTo>
                    <a:pt x="23820" y="8379"/>
                    <a:pt x="24302" y="6804"/>
                    <a:pt x="24655" y="5454"/>
                  </a:cubicBezTo>
                  <a:cubicBezTo>
                    <a:pt x="24816" y="4779"/>
                    <a:pt x="24977" y="4168"/>
                    <a:pt x="25073" y="3686"/>
                  </a:cubicBezTo>
                  <a:cubicBezTo>
                    <a:pt x="25170" y="3171"/>
                    <a:pt x="25234" y="2786"/>
                    <a:pt x="25234" y="2464"/>
                  </a:cubicBezTo>
                  <a:lnTo>
                    <a:pt x="25234" y="2400"/>
                  </a:lnTo>
                  <a:cubicBezTo>
                    <a:pt x="25170" y="1436"/>
                    <a:pt x="24913" y="825"/>
                    <a:pt x="24623" y="471"/>
                  </a:cubicBezTo>
                  <a:cubicBezTo>
                    <a:pt x="24366" y="150"/>
                    <a:pt x="24077" y="21"/>
                    <a:pt x="24045" y="21"/>
                  </a:cubicBezTo>
                  <a:cubicBezTo>
                    <a:pt x="24009" y="7"/>
                    <a:pt x="23976" y="1"/>
                    <a:pt x="23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430;p64"/>
            <p:cNvSpPr/>
            <p:nvPr/>
          </p:nvSpPr>
          <p:spPr>
            <a:xfrm>
              <a:off x="4286825" y="2209375"/>
              <a:ext cx="250450" cy="227450"/>
            </a:xfrm>
            <a:custGeom>
              <a:avLst/>
              <a:gdLst/>
              <a:ahLst/>
              <a:cxnLst/>
              <a:rect l="l" t="t" r="r" b="b"/>
              <a:pathLst>
                <a:path w="10018" h="9098" extrusionOk="0">
                  <a:moveTo>
                    <a:pt x="7928" y="0"/>
                  </a:moveTo>
                  <a:cubicBezTo>
                    <a:pt x="7606" y="386"/>
                    <a:pt x="7606" y="450"/>
                    <a:pt x="6224" y="1093"/>
                  </a:cubicBezTo>
                  <a:cubicBezTo>
                    <a:pt x="4488" y="1897"/>
                    <a:pt x="2270" y="2315"/>
                    <a:pt x="1949" y="2829"/>
                  </a:cubicBezTo>
                  <a:cubicBezTo>
                    <a:pt x="1660" y="3311"/>
                    <a:pt x="535" y="5754"/>
                    <a:pt x="245" y="6044"/>
                  </a:cubicBezTo>
                  <a:cubicBezTo>
                    <a:pt x="1" y="6288"/>
                    <a:pt x="369" y="6699"/>
                    <a:pt x="730" y="6699"/>
                  </a:cubicBezTo>
                  <a:cubicBezTo>
                    <a:pt x="843" y="6699"/>
                    <a:pt x="956" y="6658"/>
                    <a:pt x="1049" y="6558"/>
                  </a:cubicBezTo>
                  <a:cubicBezTo>
                    <a:pt x="1467" y="6172"/>
                    <a:pt x="2881" y="4533"/>
                    <a:pt x="2881" y="4533"/>
                  </a:cubicBezTo>
                  <a:lnTo>
                    <a:pt x="2881" y="4533"/>
                  </a:lnTo>
                  <a:lnTo>
                    <a:pt x="1145" y="8583"/>
                  </a:lnTo>
                  <a:cubicBezTo>
                    <a:pt x="1145" y="8583"/>
                    <a:pt x="1145" y="9097"/>
                    <a:pt x="1756" y="9097"/>
                  </a:cubicBezTo>
                  <a:cubicBezTo>
                    <a:pt x="2367" y="9097"/>
                    <a:pt x="3878" y="8390"/>
                    <a:pt x="3878" y="8390"/>
                  </a:cubicBezTo>
                  <a:cubicBezTo>
                    <a:pt x="3878" y="8390"/>
                    <a:pt x="5613" y="7972"/>
                    <a:pt x="6224" y="7169"/>
                  </a:cubicBezTo>
                  <a:cubicBezTo>
                    <a:pt x="6835" y="6365"/>
                    <a:pt x="9053" y="1993"/>
                    <a:pt x="9053" y="1993"/>
                  </a:cubicBezTo>
                  <a:cubicBezTo>
                    <a:pt x="9053" y="1993"/>
                    <a:pt x="9439" y="1768"/>
                    <a:pt x="10017" y="1383"/>
                  </a:cubicBezTo>
                  <a:cubicBezTo>
                    <a:pt x="9406" y="611"/>
                    <a:pt x="8603" y="193"/>
                    <a:pt x="79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431;p64"/>
            <p:cNvSpPr/>
            <p:nvPr/>
          </p:nvSpPr>
          <p:spPr>
            <a:xfrm>
              <a:off x="4284100" y="2202625"/>
              <a:ext cx="259600" cy="240625"/>
            </a:xfrm>
            <a:custGeom>
              <a:avLst/>
              <a:gdLst/>
              <a:ahLst/>
              <a:cxnLst/>
              <a:rect l="l" t="t" r="r" b="b"/>
              <a:pathLst>
                <a:path w="10384" h="9625" extrusionOk="0">
                  <a:moveTo>
                    <a:pt x="8130" y="581"/>
                  </a:moveTo>
                  <a:cubicBezTo>
                    <a:pt x="8643" y="763"/>
                    <a:pt x="9240" y="1079"/>
                    <a:pt x="9717" y="1596"/>
                  </a:cubicBezTo>
                  <a:lnTo>
                    <a:pt x="9717" y="1596"/>
                  </a:lnTo>
                  <a:cubicBezTo>
                    <a:pt x="9544" y="1713"/>
                    <a:pt x="9402" y="1811"/>
                    <a:pt x="9290" y="1878"/>
                  </a:cubicBezTo>
                  <a:cubicBezTo>
                    <a:pt x="9098" y="2006"/>
                    <a:pt x="9033" y="2038"/>
                    <a:pt x="9033" y="2038"/>
                  </a:cubicBezTo>
                  <a:lnTo>
                    <a:pt x="8937" y="2167"/>
                  </a:lnTo>
                  <a:cubicBezTo>
                    <a:pt x="8937" y="2167"/>
                    <a:pt x="8776" y="2424"/>
                    <a:pt x="8583" y="2842"/>
                  </a:cubicBezTo>
                  <a:cubicBezTo>
                    <a:pt x="8230" y="3485"/>
                    <a:pt x="7747" y="4449"/>
                    <a:pt x="7265" y="5317"/>
                  </a:cubicBezTo>
                  <a:cubicBezTo>
                    <a:pt x="7008" y="5767"/>
                    <a:pt x="6783" y="6185"/>
                    <a:pt x="6590" y="6539"/>
                  </a:cubicBezTo>
                  <a:cubicBezTo>
                    <a:pt x="6397" y="6860"/>
                    <a:pt x="6205" y="7149"/>
                    <a:pt x="6108" y="7278"/>
                  </a:cubicBezTo>
                  <a:cubicBezTo>
                    <a:pt x="5883" y="7599"/>
                    <a:pt x="5337" y="7921"/>
                    <a:pt x="4822" y="8114"/>
                  </a:cubicBezTo>
                  <a:cubicBezTo>
                    <a:pt x="4597" y="8210"/>
                    <a:pt x="4372" y="8274"/>
                    <a:pt x="4212" y="8339"/>
                  </a:cubicBezTo>
                  <a:cubicBezTo>
                    <a:pt x="4115" y="8339"/>
                    <a:pt x="4051" y="8371"/>
                    <a:pt x="4019" y="8371"/>
                  </a:cubicBezTo>
                  <a:lnTo>
                    <a:pt x="3922" y="8403"/>
                  </a:lnTo>
                  <a:lnTo>
                    <a:pt x="3890" y="8403"/>
                  </a:lnTo>
                  <a:cubicBezTo>
                    <a:pt x="3890" y="8403"/>
                    <a:pt x="3794" y="8467"/>
                    <a:pt x="3633" y="8532"/>
                  </a:cubicBezTo>
                  <a:cubicBezTo>
                    <a:pt x="3408" y="8628"/>
                    <a:pt x="3054" y="8757"/>
                    <a:pt x="2733" y="8885"/>
                  </a:cubicBezTo>
                  <a:cubicBezTo>
                    <a:pt x="2379" y="9014"/>
                    <a:pt x="2026" y="9110"/>
                    <a:pt x="1865" y="9110"/>
                  </a:cubicBezTo>
                  <a:cubicBezTo>
                    <a:pt x="1769" y="9110"/>
                    <a:pt x="1704" y="9078"/>
                    <a:pt x="1640" y="9046"/>
                  </a:cubicBezTo>
                  <a:cubicBezTo>
                    <a:pt x="1576" y="9014"/>
                    <a:pt x="1576" y="8982"/>
                    <a:pt x="1544" y="8917"/>
                  </a:cubicBezTo>
                  <a:lnTo>
                    <a:pt x="1544" y="8885"/>
                  </a:lnTo>
                  <a:lnTo>
                    <a:pt x="1544" y="8874"/>
                  </a:lnTo>
                  <a:lnTo>
                    <a:pt x="3247" y="4899"/>
                  </a:lnTo>
                  <a:cubicBezTo>
                    <a:pt x="3279" y="4803"/>
                    <a:pt x="3247" y="4642"/>
                    <a:pt x="3119" y="4578"/>
                  </a:cubicBezTo>
                  <a:cubicBezTo>
                    <a:pt x="3085" y="4555"/>
                    <a:pt x="3042" y="4544"/>
                    <a:pt x="2999" y="4544"/>
                  </a:cubicBezTo>
                  <a:cubicBezTo>
                    <a:pt x="2920" y="4544"/>
                    <a:pt x="2839" y="4580"/>
                    <a:pt x="2797" y="4642"/>
                  </a:cubicBezTo>
                  <a:cubicBezTo>
                    <a:pt x="2797" y="4642"/>
                    <a:pt x="2776" y="4666"/>
                    <a:pt x="2737" y="4708"/>
                  </a:cubicBezTo>
                  <a:lnTo>
                    <a:pt x="2737" y="4708"/>
                  </a:lnTo>
                  <a:lnTo>
                    <a:pt x="2733" y="4706"/>
                  </a:lnTo>
                  <a:lnTo>
                    <a:pt x="2729" y="4717"/>
                  </a:lnTo>
                  <a:lnTo>
                    <a:pt x="2729" y="4717"/>
                  </a:lnTo>
                  <a:cubicBezTo>
                    <a:pt x="2606" y="4850"/>
                    <a:pt x="2333" y="5147"/>
                    <a:pt x="2026" y="5478"/>
                  </a:cubicBezTo>
                  <a:cubicBezTo>
                    <a:pt x="1608" y="5960"/>
                    <a:pt x="1158" y="6442"/>
                    <a:pt x="965" y="6635"/>
                  </a:cubicBezTo>
                  <a:cubicBezTo>
                    <a:pt x="933" y="6699"/>
                    <a:pt x="901" y="6699"/>
                    <a:pt x="836" y="6699"/>
                  </a:cubicBezTo>
                  <a:cubicBezTo>
                    <a:pt x="772" y="6699"/>
                    <a:pt x="676" y="6667"/>
                    <a:pt x="611" y="6603"/>
                  </a:cubicBezTo>
                  <a:lnTo>
                    <a:pt x="547" y="6539"/>
                  </a:lnTo>
                  <a:lnTo>
                    <a:pt x="547" y="6506"/>
                  </a:lnTo>
                  <a:cubicBezTo>
                    <a:pt x="611" y="6442"/>
                    <a:pt x="676" y="6378"/>
                    <a:pt x="740" y="6249"/>
                  </a:cubicBezTo>
                  <a:cubicBezTo>
                    <a:pt x="965" y="5896"/>
                    <a:pt x="1286" y="5253"/>
                    <a:pt x="1576" y="4642"/>
                  </a:cubicBezTo>
                  <a:cubicBezTo>
                    <a:pt x="1897" y="4031"/>
                    <a:pt x="2187" y="3421"/>
                    <a:pt x="2315" y="3228"/>
                  </a:cubicBezTo>
                  <a:cubicBezTo>
                    <a:pt x="2315" y="3228"/>
                    <a:pt x="2347" y="3163"/>
                    <a:pt x="2412" y="3131"/>
                  </a:cubicBezTo>
                  <a:cubicBezTo>
                    <a:pt x="2540" y="3035"/>
                    <a:pt x="2765" y="2938"/>
                    <a:pt x="3054" y="2842"/>
                  </a:cubicBezTo>
                  <a:cubicBezTo>
                    <a:pt x="3922" y="2521"/>
                    <a:pt x="5272" y="2167"/>
                    <a:pt x="6430" y="1621"/>
                  </a:cubicBezTo>
                  <a:cubicBezTo>
                    <a:pt x="7137" y="1267"/>
                    <a:pt x="7490" y="1106"/>
                    <a:pt x="7747" y="945"/>
                  </a:cubicBezTo>
                  <a:cubicBezTo>
                    <a:pt x="7876" y="849"/>
                    <a:pt x="7940" y="785"/>
                    <a:pt x="8037" y="688"/>
                  </a:cubicBezTo>
                  <a:cubicBezTo>
                    <a:pt x="8067" y="658"/>
                    <a:pt x="8097" y="621"/>
                    <a:pt x="8130" y="581"/>
                  </a:cubicBezTo>
                  <a:close/>
                  <a:moveTo>
                    <a:pt x="8051" y="1"/>
                  </a:moveTo>
                  <a:cubicBezTo>
                    <a:pt x="7972" y="1"/>
                    <a:pt x="7891" y="31"/>
                    <a:pt x="7844" y="78"/>
                  </a:cubicBezTo>
                  <a:cubicBezTo>
                    <a:pt x="7780" y="206"/>
                    <a:pt x="7715" y="270"/>
                    <a:pt x="7651" y="335"/>
                  </a:cubicBezTo>
                  <a:cubicBezTo>
                    <a:pt x="7555" y="399"/>
                    <a:pt x="7490" y="463"/>
                    <a:pt x="7265" y="592"/>
                  </a:cubicBezTo>
                  <a:cubicBezTo>
                    <a:pt x="7072" y="720"/>
                    <a:pt x="6751" y="881"/>
                    <a:pt x="6205" y="1106"/>
                  </a:cubicBezTo>
                  <a:cubicBezTo>
                    <a:pt x="5369" y="1524"/>
                    <a:pt x="4404" y="1813"/>
                    <a:pt x="3601" y="2071"/>
                  </a:cubicBezTo>
                  <a:cubicBezTo>
                    <a:pt x="3183" y="2231"/>
                    <a:pt x="2797" y="2328"/>
                    <a:pt x="2508" y="2456"/>
                  </a:cubicBezTo>
                  <a:cubicBezTo>
                    <a:pt x="2379" y="2521"/>
                    <a:pt x="2251" y="2617"/>
                    <a:pt x="2122" y="2681"/>
                  </a:cubicBezTo>
                  <a:cubicBezTo>
                    <a:pt x="2026" y="2746"/>
                    <a:pt x="1929" y="2842"/>
                    <a:pt x="1833" y="2938"/>
                  </a:cubicBezTo>
                  <a:cubicBezTo>
                    <a:pt x="1769" y="3099"/>
                    <a:pt x="1640" y="3324"/>
                    <a:pt x="1479" y="3646"/>
                  </a:cubicBezTo>
                  <a:cubicBezTo>
                    <a:pt x="1254" y="4096"/>
                    <a:pt x="965" y="4674"/>
                    <a:pt x="708" y="5189"/>
                  </a:cubicBezTo>
                  <a:cubicBezTo>
                    <a:pt x="579" y="5414"/>
                    <a:pt x="451" y="5639"/>
                    <a:pt x="354" y="5831"/>
                  </a:cubicBezTo>
                  <a:cubicBezTo>
                    <a:pt x="322" y="5928"/>
                    <a:pt x="258" y="5992"/>
                    <a:pt x="226" y="6056"/>
                  </a:cubicBezTo>
                  <a:cubicBezTo>
                    <a:pt x="194" y="6089"/>
                    <a:pt x="161" y="6121"/>
                    <a:pt x="161" y="6153"/>
                  </a:cubicBezTo>
                  <a:cubicBezTo>
                    <a:pt x="65" y="6217"/>
                    <a:pt x="1" y="6378"/>
                    <a:pt x="1" y="6506"/>
                  </a:cubicBezTo>
                  <a:cubicBezTo>
                    <a:pt x="1" y="6732"/>
                    <a:pt x="129" y="6892"/>
                    <a:pt x="290" y="7021"/>
                  </a:cubicBezTo>
                  <a:cubicBezTo>
                    <a:pt x="419" y="7149"/>
                    <a:pt x="611" y="7246"/>
                    <a:pt x="836" y="7246"/>
                  </a:cubicBezTo>
                  <a:cubicBezTo>
                    <a:pt x="1029" y="7246"/>
                    <a:pt x="1190" y="7182"/>
                    <a:pt x="1351" y="7021"/>
                  </a:cubicBezTo>
                  <a:cubicBezTo>
                    <a:pt x="1518" y="6854"/>
                    <a:pt x="1808" y="6546"/>
                    <a:pt x="2104" y="6201"/>
                  </a:cubicBezTo>
                  <a:lnTo>
                    <a:pt x="2104" y="6201"/>
                  </a:lnTo>
                  <a:lnTo>
                    <a:pt x="1029" y="8757"/>
                  </a:lnTo>
                  <a:lnTo>
                    <a:pt x="997" y="8853"/>
                  </a:lnTo>
                  <a:cubicBezTo>
                    <a:pt x="997" y="8885"/>
                    <a:pt x="997" y="9046"/>
                    <a:pt x="1126" y="9239"/>
                  </a:cubicBezTo>
                  <a:cubicBezTo>
                    <a:pt x="1158" y="9335"/>
                    <a:pt x="1254" y="9464"/>
                    <a:pt x="1383" y="9528"/>
                  </a:cubicBezTo>
                  <a:cubicBezTo>
                    <a:pt x="1511" y="9592"/>
                    <a:pt x="1672" y="9625"/>
                    <a:pt x="1865" y="9625"/>
                  </a:cubicBezTo>
                  <a:cubicBezTo>
                    <a:pt x="2058" y="9625"/>
                    <a:pt x="2283" y="9592"/>
                    <a:pt x="2540" y="9528"/>
                  </a:cubicBezTo>
                  <a:cubicBezTo>
                    <a:pt x="3157" y="9332"/>
                    <a:pt x="3895" y="9014"/>
                    <a:pt x="4075" y="8914"/>
                  </a:cubicBezTo>
                  <a:lnTo>
                    <a:pt x="4075" y="8914"/>
                  </a:lnTo>
                  <a:cubicBezTo>
                    <a:pt x="4175" y="8895"/>
                    <a:pt x="4560" y="8797"/>
                    <a:pt x="5047" y="8596"/>
                  </a:cubicBezTo>
                  <a:cubicBezTo>
                    <a:pt x="5562" y="8403"/>
                    <a:pt x="6172" y="8082"/>
                    <a:pt x="6526" y="7599"/>
                  </a:cubicBezTo>
                  <a:cubicBezTo>
                    <a:pt x="6719" y="7374"/>
                    <a:pt x="6976" y="6957"/>
                    <a:pt x="7265" y="6410"/>
                  </a:cubicBezTo>
                  <a:cubicBezTo>
                    <a:pt x="8039" y="5006"/>
                    <a:pt x="9119" y="2913"/>
                    <a:pt x="9344" y="2474"/>
                  </a:cubicBezTo>
                  <a:lnTo>
                    <a:pt x="9344" y="2474"/>
                  </a:lnTo>
                  <a:cubicBezTo>
                    <a:pt x="9430" y="2420"/>
                    <a:pt x="9760" y="2207"/>
                    <a:pt x="10255" y="1878"/>
                  </a:cubicBezTo>
                  <a:cubicBezTo>
                    <a:pt x="10319" y="1846"/>
                    <a:pt x="10383" y="1781"/>
                    <a:pt x="10383" y="1685"/>
                  </a:cubicBezTo>
                  <a:cubicBezTo>
                    <a:pt x="10383" y="1621"/>
                    <a:pt x="10383" y="1556"/>
                    <a:pt x="10319" y="1492"/>
                  </a:cubicBezTo>
                  <a:cubicBezTo>
                    <a:pt x="9708" y="656"/>
                    <a:pt x="8808" y="238"/>
                    <a:pt x="8133" y="13"/>
                  </a:cubicBezTo>
                  <a:cubicBezTo>
                    <a:pt x="8107" y="5"/>
                    <a:pt x="8079" y="1"/>
                    <a:pt x="8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432;p64"/>
            <p:cNvSpPr/>
            <p:nvPr/>
          </p:nvSpPr>
          <p:spPr>
            <a:xfrm>
              <a:off x="4783150" y="2218225"/>
              <a:ext cx="904075" cy="420950"/>
            </a:xfrm>
            <a:custGeom>
              <a:avLst/>
              <a:gdLst/>
              <a:ahLst/>
              <a:cxnLst/>
              <a:rect l="l" t="t" r="r" b="b"/>
              <a:pathLst>
                <a:path w="36163" h="16838" extrusionOk="0">
                  <a:moveTo>
                    <a:pt x="34427" y="0"/>
                  </a:moveTo>
                  <a:lnTo>
                    <a:pt x="28287" y="2829"/>
                  </a:lnTo>
                  <a:cubicBezTo>
                    <a:pt x="28287" y="2829"/>
                    <a:pt x="26037" y="7072"/>
                    <a:pt x="25619" y="8711"/>
                  </a:cubicBezTo>
                  <a:cubicBezTo>
                    <a:pt x="25202" y="10383"/>
                    <a:pt x="24559" y="12183"/>
                    <a:pt x="24559" y="12183"/>
                  </a:cubicBezTo>
                  <a:cubicBezTo>
                    <a:pt x="24559" y="12183"/>
                    <a:pt x="20412" y="11540"/>
                    <a:pt x="16844" y="11122"/>
                  </a:cubicBezTo>
                  <a:cubicBezTo>
                    <a:pt x="13276" y="10704"/>
                    <a:pt x="8229" y="9804"/>
                    <a:pt x="6976" y="9547"/>
                  </a:cubicBezTo>
                  <a:cubicBezTo>
                    <a:pt x="5999" y="9347"/>
                    <a:pt x="4379" y="8912"/>
                    <a:pt x="3468" y="8912"/>
                  </a:cubicBezTo>
                  <a:cubicBezTo>
                    <a:pt x="3209" y="8912"/>
                    <a:pt x="3007" y="8947"/>
                    <a:pt x="2893" y="9033"/>
                  </a:cubicBezTo>
                  <a:cubicBezTo>
                    <a:pt x="2411" y="9451"/>
                    <a:pt x="2733" y="9386"/>
                    <a:pt x="3311" y="9611"/>
                  </a:cubicBezTo>
                  <a:cubicBezTo>
                    <a:pt x="3568" y="9726"/>
                    <a:pt x="3895" y="9757"/>
                    <a:pt x="4179" y="9757"/>
                  </a:cubicBezTo>
                  <a:cubicBezTo>
                    <a:pt x="4534" y="9757"/>
                    <a:pt x="4822" y="9708"/>
                    <a:pt x="4822" y="9708"/>
                  </a:cubicBezTo>
                  <a:lnTo>
                    <a:pt x="4822" y="9708"/>
                  </a:lnTo>
                  <a:cubicBezTo>
                    <a:pt x="4822" y="9708"/>
                    <a:pt x="3986" y="9965"/>
                    <a:pt x="3086" y="10286"/>
                  </a:cubicBezTo>
                  <a:cubicBezTo>
                    <a:pt x="2154" y="10608"/>
                    <a:pt x="515" y="11186"/>
                    <a:pt x="258" y="11540"/>
                  </a:cubicBezTo>
                  <a:cubicBezTo>
                    <a:pt x="0" y="11861"/>
                    <a:pt x="579" y="13019"/>
                    <a:pt x="1511" y="13019"/>
                  </a:cubicBezTo>
                  <a:cubicBezTo>
                    <a:pt x="2111" y="13019"/>
                    <a:pt x="2611" y="12990"/>
                    <a:pt x="3021" y="12990"/>
                  </a:cubicBezTo>
                  <a:cubicBezTo>
                    <a:pt x="3226" y="12990"/>
                    <a:pt x="3408" y="12997"/>
                    <a:pt x="3568" y="13019"/>
                  </a:cubicBezTo>
                  <a:cubicBezTo>
                    <a:pt x="4083" y="13115"/>
                    <a:pt x="4308" y="13597"/>
                    <a:pt x="5979" y="13597"/>
                  </a:cubicBezTo>
                  <a:cubicBezTo>
                    <a:pt x="7619" y="13597"/>
                    <a:pt x="9965" y="12279"/>
                    <a:pt x="9965" y="12279"/>
                  </a:cubicBezTo>
                  <a:cubicBezTo>
                    <a:pt x="9965" y="12279"/>
                    <a:pt x="17744" y="15847"/>
                    <a:pt x="22148" y="16587"/>
                  </a:cubicBezTo>
                  <a:cubicBezTo>
                    <a:pt x="23180" y="16760"/>
                    <a:pt x="24005" y="16838"/>
                    <a:pt x="24688" y="16838"/>
                  </a:cubicBezTo>
                  <a:cubicBezTo>
                    <a:pt x="26918" y="16838"/>
                    <a:pt x="27624" y="16006"/>
                    <a:pt x="29027" y="14947"/>
                  </a:cubicBezTo>
                  <a:cubicBezTo>
                    <a:pt x="30859" y="13533"/>
                    <a:pt x="36163" y="4822"/>
                    <a:pt x="35745" y="3086"/>
                  </a:cubicBezTo>
                  <a:cubicBezTo>
                    <a:pt x="35327" y="1350"/>
                    <a:pt x="34427" y="0"/>
                    <a:pt x="34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433;p64"/>
            <p:cNvSpPr/>
            <p:nvPr/>
          </p:nvSpPr>
          <p:spPr>
            <a:xfrm>
              <a:off x="4781550" y="2211775"/>
              <a:ext cx="902475" cy="433975"/>
            </a:xfrm>
            <a:custGeom>
              <a:avLst/>
              <a:gdLst/>
              <a:ahLst/>
              <a:cxnLst/>
              <a:rect l="l" t="t" r="r" b="b"/>
              <a:pathLst>
                <a:path w="36099" h="17359" extrusionOk="0">
                  <a:moveTo>
                    <a:pt x="34465" y="1"/>
                  </a:moveTo>
                  <a:cubicBezTo>
                    <a:pt x="34420" y="1"/>
                    <a:pt x="34373" y="12"/>
                    <a:pt x="34330" y="33"/>
                  </a:cubicBezTo>
                  <a:cubicBezTo>
                    <a:pt x="34202" y="129"/>
                    <a:pt x="34170" y="290"/>
                    <a:pt x="34266" y="419"/>
                  </a:cubicBezTo>
                  <a:lnTo>
                    <a:pt x="34298" y="483"/>
                  </a:lnTo>
                  <a:cubicBezTo>
                    <a:pt x="34459" y="740"/>
                    <a:pt x="35198" y="1930"/>
                    <a:pt x="35552" y="3408"/>
                  </a:cubicBezTo>
                  <a:cubicBezTo>
                    <a:pt x="35552" y="3440"/>
                    <a:pt x="35552" y="3505"/>
                    <a:pt x="35552" y="3569"/>
                  </a:cubicBezTo>
                  <a:cubicBezTo>
                    <a:pt x="35552" y="3794"/>
                    <a:pt x="35487" y="4115"/>
                    <a:pt x="35359" y="4533"/>
                  </a:cubicBezTo>
                  <a:cubicBezTo>
                    <a:pt x="34877" y="6012"/>
                    <a:pt x="33623" y="8358"/>
                    <a:pt x="32337" y="10448"/>
                  </a:cubicBezTo>
                  <a:cubicBezTo>
                    <a:pt x="31662" y="11509"/>
                    <a:pt x="30987" y="12505"/>
                    <a:pt x="30409" y="13309"/>
                  </a:cubicBezTo>
                  <a:cubicBezTo>
                    <a:pt x="29798" y="14112"/>
                    <a:pt x="29251" y="14723"/>
                    <a:pt x="28930" y="14980"/>
                  </a:cubicBezTo>
                  <a:cubicBezTo>
                    <a:pt x="28223" y="15527"/>
                    <a:pt x="27709" y="16009"/>
                    <a:pt x="27098" y="16330"/>
                  </a:cubicBezTo>
                  <a:cubicBezTo>
                    <a:pt x="26519" y="16652"/>
                    <a:pt x="25844" y="16845"/>
                    <a:pt x="24751" y="16845"/>
                  </a:cubicBezTo>
                  <a:cubicBezTo>
                    <a:pt x="24076" y="16845"/>
                    <a:pt x="23273" y="16748"/>
                    <a:pt x="22244" y="16587"/>
                  </a:cubicBezTo>
                  <a:cubicBezTo>
                    <a:pt x="20090" y="16234"/>
                    <a:pt x="17037" y="15141"/>
                    <a:pt x="14561" y="14177"/>
                  </a:cubicBezTo>
                  <a:cubicBezTo>
                    <a:pt x="13308" y="13662"/>
                    <a:pt x="12215" y="13212"/>
                    <a:pt x="11411" y="12859"/>
                  </a:cubicBezTo>
                  <a:cubicBezTo>
                    <a:pt x="11026" y="12698"/>
                    <a:pt x="10704" y="12537"/>
                    <a:pt x="10479" y="12441"/>
                  </a:cubicBezTo>
                  <a:cubicBezTo>
                    <a:pt x="10254" y="12344"/>
                    <a:pt x="10126" y="12280"/>
                    <a:pt x="10126" y="12280"/>
                  </a:cubicBezTo>
                  <a:cubicBezTo>
                    <a:pt x="10099" y="12267"/>
                    <a:pt x="10067" y="12259"/>
                    <a:pt x="10034" y="12259"/>
                  </a:cubicBezTo>
                  <a:cubicBezTo>
                    <a:pt x="9987" y="12259"/>
                    <a:pt x="9938" y="12275"/>
                    <a:pt x="9901" y="12312"/>
                  </a:cubicBezTo>
                  <a:cubicBezTo>
                    <a:pt x="9901" y="12312"/>
                    <a:pt x="9868" y="12312"/>
                    <a:pt x="9804" y="12344"/>
                  </a:cubicBezTo>
                  <a:cubicBezTo>
                    <a:pt x="9547" y="12473"/>
                    <a:pt x="8968" y="12794"/>
                    <a:pt x="8261" y="13084"/>
                  </a:cubicBezTo>
                  <a:cubicBezTo>
                    <a:pt x="7522" y="13341"/>
                    <a:pt x="6718" y="13598"/>
                    <a:pt x="6043" y="13598"/>
                  </a:cubicBezTo>
                  <a:cubicBezTo>
                    <a:pt x="5240" y="13598"/>
                    <a:pt x="4790" y="13469"/>
                    <a:pt x="4500" y="13341"/>
                  </a:cubicBezTo>
                  <a:cubicBezTo>
                    <a:pt x="4340" y="13309"/>
                    <a:pt x="4243" y="13244"/>
                    <a:pt x="4115" y="13180"/>
                  </a:cubicBezTo>
                  <a:cubicBezTo>
                    <a:pt x="3986" y="13116"/>
                    <a:pt x="3857" y="13052"/>
                    <a:pt x="3665" y="13019"/>
                  </a:cubicBezTo>
                  <a:cubicBezTo>
                    <a:pt x="3504" y="12987"/>
                    <a:pt x="3279" y="12987"/>
                    <a:pt x="3086" y="12987"/>
                  </a:cubicBezTo>
                  <a:cubicBezTo>
                    <a:pt x="2668" y="12987"/>
                    <a:pt x="2154" y="13019"/>
                    <a:pt x="1575" y="13019"/>
                  </a:cubicBezTo>
                  <a:cubicBezTo>
                    <a:pt x="1286" y="13019"/>
                    <a:pt x="1029" y="12859"/>
                    <a:pt x="836" y="12634"/>
                  </a:cubicBezTo>
                  <a:cubicBezTo>
                    <a:pt x="643" y="12409"/>
                    <a:pt x="514" y="12119"/>
                    <a:pt x="514" y="11991"/>
                  </a:cubicBezTo>
                  <a:lnTo>
                    <a:pt x="547" y="11959"/>
                  </a:lnTo>
                  <a:cubicBezTo>
                    <a:pt x="547" y="11959"/>
                    <a:pt x="579" y="11927"/>
                    <a:pt x="611" y="11862"/>
                  </a:cubicBezTo>
                  <a:cubicBezTo>
                    <a:pt x="836" y="11734"/>
                    <a:pt x="1286" y="11541"/>
                    <a:pt x="1800" y="11348"/>
                  </a:cubicBezTo>
                  <a:cubicBezTo>
                    <a:pt x="2282" y="11123"/>
                    <a:pt x="2829" y="10930"/>
                    <a:pt x="3215" y="10801"/>
                  </a:cubicBezTo>
                  <a:cubicBezTo>
                    <a:pt x="3697" y="10641"/>
                    <a:pt x="4115" y="10480"/>
                    <a:pt x="4436" y="10384"/>
                  </a:cubicBezTo>
                  <a:cubicBezTo>
                    <a:pt x="4757" y="10287"/>
                    <a:pt x="4950" y="10223"/>
                    <a:pt x="4950" y="10223"/>
                  </a:cubicBezTo>
                  <a:cubicBezTo>
                    <a:pt x="5079" y="10191"/>
                    <a:pt x="5175" y="10030"/>
                    <a:pt x="5143" y="9901"/>
                  </a:cubicBezTo>
                  <a:cubicBezTo>
                    <a:pt x="5115" y="9790"/>
                    <a:pt x="5015" y="9702"/>
                    <a:pt x="4883" y="9702"/>
                  </a:cubicBezTo>
                  <a:cubicBezTo>
                    <a:pt x="4863" y="9702"/>
                    <a:pt x="4843" y="9704"/>
                    <a:pt x="4822" y="9709"/>
                  </a:cubicBezTo>
                  <a:lnTo>
                    <a:pt x="4790" y="9709"/>
                  </a:lnTo>
                  <a:cubicBezTo>
                    <a:pt x="4790" y="9709"/>
                    <a:pt x="4786" y="9710"/>
                    <a:pt x="4780" y="9712"/>
                  </a:cubicBezTo>
                  <a:lnTo>
                    <a:pt x="4780" y="9712"/>
                  </a:lnTo>
                  <a:cubicBezTo>
                    <a:pt x="4678" y="9741"/>
                    <a:pt x="4460" y="9741"/>
                    <a:pt x="4211" y="9741"/>
                  </a:cubicBezTo>
                  <a:cubicBezTo>
                    <a:pt x="3954" y="9741"/>
                    <a:pt x="3697" y="9709"/>
                    <a:pt x="3504" y="9644"/>
                  </a:cubicBezTo>
                  <a:cubicBezTo>
                    <a:pt x="3369" y="9587"/>
                    <a:pt x="3258" y="9541"/>
                    <a:pt x="3163" y="9506"/>
                  </a:cubicBezTo>
                  <a:lnTo>
                    <a:pt x="3163" y="9506"/>
                  </a:lnTo>
                  <a:cubicBezTo>
                    <a:pt x="3179" y="9494"/>
                    <a:pt x="3215" y="9473"/>
                    <a:pt x="3279" y="9451"/>
                  </a:cubicBezTo>
                  <a:lnTo>
                    <a:pt x="3568" y="9451"/>
                  </a:lnTo>
                  <a:cubicBezTo>
                    <a:pt x="3986" y="9451"/>
                    <a:pt x="4597" y="9548"/>
                    <a:pt x="5240" y="9676"/>
                  </a:cubicBezTo>
                  <a:cubicBezTo>
                    <a:pt x="5850" y="9805"/>
                    <a:pt x="6493" y="9966"/>
                    <a:pt x="6975" y="10062"/>
                  </a:cubicBezTo>
                  <a:cubicBezTo>
                    <a:pt x="8229" y="10319"/>
                    <a:pt x="13276" y="11219"/>
                    <a:pt x="16876" y="11637"/>
                  </a:cubicBezTo>
                  <a:cubicBezTo>
                    <a:pt x="18644" y="11862"/>
                    <a:pt x="20572" y="12119"/>
                    <a:pt x="22051" y="12344"/>
                  </a:cubicBezTo>
                  <a:cubicBezTo>
                    <a:pt x="22790" y="12441"/>
                    <a:pt x="23433" y="12537"/>
                    <a:pt x="23851" y="12602"/>
                  </a:cubicBezTo>
                  <a:cubicBezTo>
                    <a:pt x="24301" y="12666"/>
                    <a:pt x="24558" y="12730"/>
                    <a:pt x="24558" y="12730"/>
                  </a:cubicBezTo>
                  <a:cubicBezTo>
                    <a:pt x="24687" y="12730"/>
                    <a:pt x="24816" y="12666"/>
                    <a:pt x="24848" y="12537"/>
                  </a:cubicBezTo>
                  <a:cubicBezTo>
                    <a:pt x="24848" y="12537"/>
                    <a:pt x="25523" y="10705"/>
                    <a:pt x="25941" y="9034"/>
                  </a:cubicBezTo>
                  <a:cubicBezTo>
                    <a:pt x="26133" y="8262"/>
                    <a:pt x="26808" y="6783"/>
                    <a:pt x="27419" y="5530"/>
                  </a:cubicBezTo>
                  <a:cubicBezTo>
                    <a:pt x="27709" y="4887"/>
                    <a:pt x="27998" y="4308"/>
                    <a:pt x="28223" y="3890"/>
                  </a:cubicBezTo>
                  <a:cubicBezTo>
                    <a:pt x="28448" y="3473"/>
                    <a:pt x="28576" y="3215"/>
                    <a:pt x="28576" y="3215"/>
                  </a:cubicBezTo>
                  <a:cubicBezTo>
                    <a:pt x="28641" y="3087"/>
                    <a:pt x="28609" y="2926"/>
                    <a:pt x="28480" y="2862"/>
                  </a:cubicBezTo>
                  <a:cubicBezTo>
                    <a:pt x="28437" y="2830"/>
                    <a:pt x="28387" y="2815"/>
                    <a:pt x="28337" y="2815"/>
                  </a:cubicBezTo>
                  <a:cubicBezTo>
                    <a:pt x="28237" y="2815"/>
                    <a:pt x="28137" y="2872"/>
                    <a:pt x="28094" y="2958"/>
                  </a:cubicBezTo>
                  <a:cubicBezTo>
                    <a:pt x="28094" y="2958"/>
                    <a:pt x="27548" y="4019"/>
                    <a:pt x="26937" y="5305"/>
                  </a:cubicBezTo>
                  <a:cubicBezTo>
                    <a:pt x="26326" y="6558"/>
                    <a:pt x="25651" y="8037"/>
                    <a:pt x="25426" y="8905"/>
                  </a:cubicBezTo>
                  <a:cubicBezTo>
                    <a:pt x="25233" y="9741"/>
                    <a:pt x="24944" y="10609"/>
                    <a:pt x="24751" y="11251"/>
                  </a:cubicBezTo>
                  <a:cubicBezTo>
                    <a:pt x="24623" y="11573"/>
                    <a:pt x="24526" y="11862"/>
                    <a:pt x="24462" y="12055"/>
                  </a:cubicBezTo>
                  <a:cubicBezTo>
                    <a:pt x="24451" y="12089"/>
                    <a:pt x="24441" y="12120"/>
                    <a:pt x="24431" y="12149"/>
                  </a:cubicBezTo>
                  <a:lnTo>
                    <a:pt x="24431" y="12149"/>
                  </a:lnTo>
                  <a:cubicBezTo>
                    <a:pt x="23524" y="12011"/>
                    <a:pt x="20017" y="11483"/>
                    <a:pt x="16940" y="11123"/>
                  </a:cubicBezTo>
                  <a:cubicBezTo>
                    <a:pt x="13372" y="10705"/>
                    <a:pt x="8325" y="9773"/>
                    <a:pt x="7072" y="9548"/>
                  </a:cubicBezTo>
                  <a:cubicBezTo>
                    <a:pt x="6622" y="9451"/>
                    <a:pt x="5979" y="9291"/>
                    <a:pt x="5336" y="9162"/>
                  </a:cubicBezTo>
                  <a:cubicBezTo>
                    <a:pt x="4693" y="9034"/>
                    <a:pt x="4050" y="8905"/>
                    <a:pt x="3568" y="8905"/>
                  </a:cubicBezTo>
                  <a:cubicBezTo>
                    <a:pt x="3407" y="8905"/>
                    <a:pt x="3279" y="8905"/>
                    <a:pt x="3150" y="8937"/>
                  </a:cubicBezTo>
                  <a:cubicBezTo>
                    <a:pt x="3022" y="8969"/>
                    <a:pt x="2893" y="9001"/>
                    <a:pt x="2797" y="9098"/>
                  </a:cubicBezTo>
                  <a:cubicBezTo>
                    <a:pt x="2700" y="9162"/>
                    <a:pt x="2636" y="9226"/>
                    <a:pt x="2572" y="9291"/>
                  </a:cubicBezTo>
                  <a:cubicBezTo>
                    <a:pt x="2539" y="9355"/>
                    <a:pt x="2475" y="9451"/>
                    <a:pt x="2475" y="9580"/>
                  </a:cubicBezTo>
                  <a:cubicBezTo>
                    <a:pt x="2475" y="9644"/>
                    <a:pt x="2475" y="9741"/>
                    <a:pt x="2539" y="9773"/>
                  </a:cubicBezTo>
                  <a:cubicBezTo>
                    <a:pt x="2604" y="9869"/>
                    <a:pt x="2668" y="9901"/>
                    <a:pt x="2700" y="9934"/>
                  </a:cubicBezTo>
                  <a:cubicBezTo>
                    <a:pt x="2797" y="9966"/>
                    <a:pt x="2861" y="9998"/>
                    <a:pt x="2957" y="10030"/>
                  </a:cubicBezTo>
                  <a:cubicBezTo>
                    <a:pt x="3054" y="10062"/>
                    <a:pt x="3182" y="10094"/>
                    <a:pt x="3279" y="10126"/>
                  </a:cubicBezTo>
                  <a:cubicBezTo>
                    <a:pt x="3317" y="10142"/>
                    <a:pt x="3355" y="10155"/>
                    <a:pt x="3393" y="10168"/>
                  </a:cubicBezTo>
                  <a:lnTo>
                    <a:pt x="3393" y="10168"/>
                  </a:lnTo>
                  <a:cubicBezTo>
                    <a:pt x="3282" y="10206"/>
                    <a:pt x="3168" y="10246"/>
                    <a:pt x="3054" y="10287"/>
                  </a:cubicBezTo>
                  <a:cubicBezTo>
                    <a:pt x="2604" y="10448"/>
                    <a:pt x="1961" y="10705"/>
                    <a:pt x="1382" y="10930"/>
                  </a:cubicBezTo>
                  <a:cubicBezTo>
                    <a:pt x="1093" y="11026"/>
                    <a:pt x="836" y="11155"/>
                    <a:pt x="611" y="11251"/>
                  </a:cubicBezTo>
                  <a:cubicBezTo>
                    <a:pt x="514" y="11316"/>
                    <a:pt x="418" y="11380"/>
                    <a:pt x="322" y="11444"/>
                  </a:cubicBezTo>
                  <a:cubicBezTo>
                    <a:pt x="225" y="11509"/>
                    <a:pt x="161" y="11541"/>
                    <a:pt x="96" y="11637"/>
                  </a:cubicBezTo>
                  <a:cubicBezTo>
                    <a:pt x="32" y="11734"/>
                    <a:pt x="0" y="11894"/>
                    <a:pt x="0" y="11991"/>
                  </a:cubicBezTo>
                  <a:cubicBezTo>
                    <a:pt x="0" y="12344"/>
                    <a:pt x="161" y="12666"/>
                    <a:pt x="418" y="12987"/>
                  </a:cubicBezTo>
                  <a:cubicBezTo>
                    <a:pt x="675" y="13309"/>
                    <a:pt x="1093" y="13566"/>
                    <a:pt x="1575" y="13566"/>
                  </a:cubicBezTo>
                  <a:cubicBezTo>
                    <a:pt x="2186" y="13566"/>
                    <a:pt x="2668" y="13502"/>
                    <a:pt x="3086" y="13502"/>
                  </a:cubicBezTo>
                  <a:cubicBezTo>
                    <a:pt x="3279" y="13502"/>
                    <a:pt x="3440" y="13534"/>
                    <a:pt x="3600" y="13534"/>
                  </a:cubicBezTo>
                  <a:cubicBezTo>
                    <a:pt x="3665" y="13566"/>
                    <a:pt x="3761" y="13598"/>
                    <a:pt x="3857" y="13662"/>
                  </a:cubicBezTo>
                  <a:cubicBezTo>
                    <a:pt x="4050" y="13727"/>
                    <a:pt x="4275" y="13855"/>
                    <a:pt x="4597" y="13952"/>
                  </a:cubicBezTo>
                  <a:cubicBezTo>
                    <a:pt x="4950" y="14048"/>
                    <a:pt x="5400" y="14144"/>
                    <a:pt x="6043" y="14144"/>
                  </a:cubicBezTo>
                  <a:cubicBezTo>
                    <a:pt x="6943" y="14144"/>
                    <a:pt x="7940" y="13791"/>
                    <a:pt x="8743" y="13437"/>
                  </a:cubicBezTo>
                  <a:cubicBezTo>
                    <a:pt x="9312" y="13210"/>
                    <a:pt x="9784" y="12966"/>
                    <a:pt x="10012" y="12843"/>
                  </a:cubicBezTo>
                  <a:lnTo>
                    <a:pt x="10012" y="12843"/>
                  </a:lnTo>
                  <a:cubicBezTo>
                    <a:pt x="10459" y="13040"/>
                    <a:pt x="12212" y="13802"/>
                    <a:pt x="14369" y="14659"/>
                  </a:cubicBezTo>
                  <a:cubicBezTo>
                    <a:pt x="16876" y="15655"/>
                    <a:pt x="19930" y="16716"/>
                    <a:pt x="22148" y="17102"/>
                  </a:cubicBezTo>
                  <a:cubicBezTo>
                    <a:pt x="23208" y="17295"/>
                    <a:pt x="24044" y="17359"/>
                    <a:pt x="24751" y="17359"/>
                  </a:cubicBezTo>
                  <a:cubicBezTo>
                    <a:pt x="25908" y="17359"/>
                    <a:pt x="26680" y="17166"/>
                    <a:pt x="27355" y="16780"/>
                  </a:cubicBezTo>
                  <a:cubicBezTo>
                    <a:pt x="28030" y="16427"/>
                    <a:pt x="28576" y="15945"/>
                    <a:pt x="29251" y="15398"/>
                  </a:cubicBezTo>
                  <a:cubicBezTo>
                    <a:pt x="29734" y="15012"/>
                    <a:pt x="30377" y="14241"/>
                    <a:pt x="31084" y="13277"/>
                  </a:cubicBezTo>
                  <a:cubicBezTo>
                    <a:pt x="32177" y="11766"/>
                    <a:pt x="33430" y="9773"/>
                    <a:pt x="34395" y="7941"/>
                  </a:cubicBezTo>
                  <a:cubicBezTo>
                    <a:pt x="34877" y="7041"/>
                    <a:pt x="35295" y="6173"/>
                    <a:pt x="35616" y="5401"/>
                  </a:cubicBezTo>
                  <a:cubicBezTo>
                    <a:pt x="35905" y="4662"/>
                    <a:pt x="36098" y="4051"/>
                    <a:pt x="36098" y="3569"/>
                  </a:cubicBezTo>
                  <a:cubicBezTo>
                    <a:pt x="36098" y="3473"/>
                    <a:pt x="36098" y="3376"/>
                    <a:pt x="36066" y="3280"/>
                  </a:cubicBezTo>
                  <a:cubicBezTo>
                    <a:pt x="35648" y="1480"/>
                    <a:pt x="34716" y="129"/>
                    <a:pt x="34684" y="129"/>
                  </a:cubicBezTo>
                  <a:cubicBezTo>
                    <a:pt x="34641" y="44"/>
                    <a:pt x="34555" y="1"/>
                    <a:pt x="34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434;p64"/>
            <p:cNvSpPr/>
            <p:nvPr/>
          </p:nvSpPr>
          <p:spPr>
            <a:xfrm>
              <a:off x="4783150" y="2441025"/>
              <a:ext cx="293350" cy="117150"/>
            </a:xfrm>
            <a:custGeom>
              <a:avLst/>
              <a:gdLst/>
              <a:ahLst/>
              <a:cxnLst/>
              <a:rect l="l" t="t" r="r" b="b"/>
              <a:pathLst>
                <a:path w="11734" h="4686" extrusionOk="0">
                  <a:moveTo>
                    <a:pt x="3468" y="0"/>
                  </a:moveTo>
                  <a:cubicBezTo>
                    <a:pt x="3209" y="0"/>
                    <a:pt x="3007" y="35"/>
                    <a:pt x="2893" y="121"/>
                  </a:cubicBezTo>
                  <a:cubicBezTo>
                    <a:pt x="2411" y="539"/>
                    <a:pt x="2733" y="474"/>
                    <a:pt x="3311" y="699"/>
                  </a:cubicBezTo>
                  <a:cubicBezTo>
                    <a:pt x="3568" y="814"/>
                    <a:pt x="3895" y="845"/>
                    <a:pt x="4179" y="845"/>
                  </a:cubicBezTo>
                  <a:cubicBezTo>
                    <a:pt x="4534" y="845"/>
                    <a:pt x="4822" y="796"/>
                    <a:pt x="4822" y="796"/>
                  </a:cubicBezTo>
                  <a:lnTo>
                    <a:pt x="4822" y="796"/>
                  </a:lnTo>
                  <a:cubicBezTo>
                    <a:pt x="4822" y="796"/>
                    <a:pt x="3986" y="1053"/>
                    <a:pt x="3086" y="1374"/>
                  </a:cubicBezTo>
                  <a:cubicBezTo>
                    <a:pt x="2154" y="1696"/>
                    <a:pt x="515" y="2274"/>
                    <a:pt x="258" y="2628"/>
                  </a:cubicBezTo>
                  <a:cubicBezTo>
                    <a:pt x="0" y="2949"/>
                    <a:pt x="579" y="4107"/>
                    <a:pt x="1511" y="4107"/>
                  </a:cubicBezTo>
                  <a:cubicBezTo>
                    <a:pt x="2111" y="4107"/>
                    <a:pt x="2611" y="4078"/>
                    <a:pt x="3021" y="4078"/>
                  </a:cubicBezTo>
                  <a:cubicBezTo>
                    <a:pt x="3226" y="4078"/>
                    <a:pt x="3408" y="4085"/>
                    <a:pt x="3568" y="4107"/>
                  </a:cubicBezTo>
                  <a:cubicBezTo>
                    <a:pt x="4083" y="4203"/>
                    <a:pt x="4308" y="4685"/>
                    <a:pt x="5979" y="4685"/>
                  </a:cubicBezTo>
                  <a:cubicBezTo>
                    <a:pt x="7619" y="4685"/>
                    <a:pt x="9965" y="3367"/>
                    <a:pt x="9965" y="3367"/>
                  </a:cubicBezTo>
                  <a:cubicBezTo>
                    <a:pt x="9965" y="3367"/>
                    <a:pt x="10576" y="3657"/>
                    <a:pt x="11540" y="4074"/>
                  </a:cubicBezTo>
                  <a:lnTo>
                    <a:pt x="11733" y="1471"/>
                  </a:lnTo>
                  <a:cubicBezTo>
                    <a:pt x="9579" y="1117"/>
                    <a:pt x="7683" y="764"/>
                    <a:pt x="6976" y="635"/>
                  </a:cubicBezTo>
                  <a:cubicBezTo>
                    <a:pt x="5999" y="435"/>
                    <a:pt x="4379" y="0"/>
                    <a:pt x="34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435;p64"/>
            <p:cNvSpPr/>
            <p:nvPr/>
          </p:nvSpPr>
          <p:spPr>
            <a:xfrm>
              <a:off x="4781550" y="2434375"/>
              <a:ext cx="302175" cy="131025"/>
            </a:xfrm>
            <a:custGeom>
              <a:avLst/>
              <a:gdLst/>
              <a:ahLst/>
              <a:cxnLst/>
              <a:rect l="l" t="t" r="r" b="b"/>
              <a:pathLst>
                <a:path w="12087" h="5241" extrusionOk="0">
                  <a:moveTo>
                    <a:pt x="3568" y="547"/>
                  </a:moveTo>
                  <a:cubicBezTo>
                    <a:pt x="3986" y="547"/>
                    <a:pt x="4597" y="644"/>
                    <a:pt x="5240" y="772"/>
                  </a:cubicBezTo>
                  <a:cubicBezTo>
                    <a:pt x="5850" y="901"/>
                    <a:pt x="6493" y="1062"/>
                    <a:pt x="6975" y="1158"/>
                  </a:cubicBezTo>
                  <a:cubicBezTo>
                    <a:pt x="7656" y="1282"/>
                    <a:pt x="9439" y="1614"/>
                    <a:pt x="11521" y="1954"/>
                  </a:cubicBezTo>
                  <a:lnTo>
                    <a:pt x="11521" y="1954"/>
                  </a:lnTo>
                  <a:lnTo>
                    <a:pt x="11374" y="3947"/>
                  </a:lnTo>
                  <a:lnTo>
                    <a:pt x="11374" y="3947"/>
                  </a:lnTo>
                  <a:cubicBezTo>
                    <a:pt x="11041" y="3803"/>
                    <a:pt x="10764" y="3667"/>
                    <a:pt x="10543" y="3569"/>
                  </a:cubicBezTo>
                  <a:cubicBezTo>
                    <a:pt x="10286" y="3473"/>
                    <a:pt x="10126" y="3376"/>
                    <a:pt x="10126" y="3376"/>
                  </a:cubicBezTo>
                  <a:cubicBezTo>
                    <a:pt x="10099" y="3363"/>
                    <a:pt x="10067" y="3355"/>
                    <a:pt x="10034" y="3355"/>
                  </a:cubicBezTo>
                  <a:cubicBezTo>
                    <a:pt x="9987" y="3355"/>
                    <a:pt x="9938" y="3371"/>
                    <a:pt x="9901" y="3408"/>
                  </a:cubicBezTo>
                  <a:cubicBezTo>
                    <a:pt x="9901" y="3408"/>
                    <a:pt x="9868" y="3408"/>
                    <a:pt x="9804" y="3440"/>
                  </a:cubicBezTo>
                  <a:cubicBezTo>
                    <a:pt x="9547" y="3569"/>
                    <a:pt x="8968" y="3890"/>
                    <a:pt x="8261" y="4180"/>
                  </a:cubicBezTo>
                  <a:cubicBezTo>
                    <a:pt x="7522" y="4437"/>
                    <a:pt x="6718" y="4694"/>
                    <a:pt x="6043" y="4694"/>
                  </a:cubicBezTo>
                  <a:cubicBezTo>
                    <a:pt x="5240" y="4694"/>
                    <a:pt x="4790" y="4565"/>
                    <a:pt x="4500" y="4437"/>
                  </a:cubicBezTo>
                  <a:cubicBezTo>
                    <a:pt x="4340" y="4405"/>
                    <a:pt x="4243" y="4340"/>
                    <a:pt x="4115" y="4276"/>
                  </a:cubicBezTo>
                  <a:cubicBezTo>
                    <a:pt x="3986" y="4212"/>
                    <a:pt x="3857" y="4148"/>
                    <a:pt x="3665" y="4115"/>
                  </a:cubicBezTo>
                  <a:cubicBezTo>
                    <a:pt x="3504" y="4083"/>
                    <a:pt x="3279" y="4083"/>
                    <a:pt x="3086" y="4083"/>
                  </a:cubicBezTo>
                  <a:cubicBezTo>
                    <a:pt x="2668" y="4083"/>
                    <a:pt x="2154" y="4115"/>
                    <a:pt x="1575" y="4115"/>
                  </a:cubicBezTo>
                  <a:cubicBezTo>
                    <a:pt x="1286" y="4115"/>
                    <a:pt x="1029" y="3955"/>
                    <a:pt x="836" y="3730"/>
                  </a:cubicBezTo>
                  <a:cubicBezTo>
                    <a:pt x="643" y="3505"/>
                    <a:pt x="514" y="3215"/>
                    <a:pt x="514" y="3087"/>
                  </a:cubicBezTo>
                  <a:lnTo>
                    <a:pt x="547" y="3055"/>
                  </a:lnTo>
                  <a:cubicBezTo>
                    <a:pt x="547" y="3055"/>
                    <a:pt x="579" y="3023"/>
                    <a:pt x="611" y="2958"/>
                  </a:cubicBezTo>
                  <a:cubicBezTo>
                    <a:pt x="836" y="2830"/>
                    <a:pt x="1286" y="2637"/>
                    <a:pt x="1800" y="2444"/>
                  </a:cubicBezTo>
                  <a:cubicBezTo>
                    <a:pt x="2282" y="2219"/>
                    <a:pt x="2829" y="2026"/>
                    <a:pt x="3215" y="1897"/>
                  </a:cubicBezTo>
                  <a:cubicBezTo>
                    <a:pt x="3697" y="1737"/>
                    <a:pt x="4115" y="1576"/>
                    <a:pt x="4436" y="1480"/>
                  </a:cubicBezTo>
                  <a:cubicBezTo>
                    <a:pt x="4757" y="1383"/>
                    <a:pt x="4950" y="1319"/>
                    <a:pt x="4950" y="1319"/>
                  </a:cubicBezTo>
                  <a:cubicBezTo>
                    <a:pt x="5079" y="1287"/>
                    <a:pt x="5175" y="1126"/>
                    <a:pt x="5143" y="997"/>
                  </a:cubicBezTo>
                  <a:cubicBezTo>
                    <a:pt x="5115" y="886"/>
                    <a:pt x="5015" y="798"/>
                    <a:pt x="4883" y="798"/>
                  </a:cubicBezTo>
                  <a:cubicBezTo>
                    <a:pt x="4863" y="798"/>
                    <a:pt x="4843" y="800"/>
                    <a:pt x="4822" y="805"/>
                  </a:cubicBezTo>
                  <a:lnTo>
                    <a:pt x="4790" y="805"/>
                  </a:lnTo>
                  <a:cubicBezTo>
                    <a:pt x="4790" y="805"/>
                    <a:pt x="4786" y="806"/>
                    <a:pt x="4780" y="808"/>
                  </a:cubicBezTo>
                  <a:lnTo>
                    <a:pt x="4780" y="808"/>
                  </a:lnTo>
                  <a:cubicBezTo>
                    <a:pt x="4678" y="837"/>
                    <a:pt x="4460" y="837"/>
                    <a:pt x="4211" y="837"/>
                  </a:cubicBezTo>
                  <a:cubicBezTo>
                    <a:pt x="3954" y="837"/>
                    <a:pt x="3697" y="805"/>
                    <a:pt x="3504" y="740"/>
                  </a:cubicBezTo>
                  <a:cubicBezTo>
                    <a:pt x="3369" y="683"/>
                    <a:pt x="3258" y="637"/>
                    <a:pt x="3163" y="602"/>
                  </a:cubicBezTo>
                  <a:lnTo>
                    <a:pt x="3163" y="602"/>
                  </a:lnTo>
                  <a:cubicBezTo>
                    <a:pt x="3179" y="590"/>
                    <a:pt x="3215" y="569"/>
                    <a:pt x="3279" y="547"/>
                  </a:cubicBezTo>
                  <a:close/>
                  <a:moveTo>
                    <a:pt x="3568" y="1"/>
                  </a:moveTo>
                  <a:cubicBezTo>
                    <a:pt x="3407" y="1"/>
                    <a:pt x="3279" y="1"/>
                    <a:pt x="3150" y="33"/>
                  </a:cubicBezTo>
                  <a:cubicBezTo>
                    <a:pt x="3022" y="65"/>
                    <a:pt x="2893" y="97"/>
                    <a:pt x="2797" y="194"/>
                  </a:cubicBezTo>
                  <a:cubicBezTo>
                    <a:pt x="2700" y="258"/>
                    <a:pt x="2636" y="322"/>
                    <a:pt x="2572" y="387"/>
                  </a:cubicBezTo>
                  <a:cubicBezTo>
                    <a:pt x="2539" y="451"/>
                    <a:pt x="2475" y="547"/>
                    <a:pt x="2475" y="676"/>
                  </a:cubicBezTo>
                  <a:cubicBezTo>
                    <a:pt x="2475" y="740"/>
                    <a:pt x="2475" y="837"/>
                    <a:pt x="2539" y="869"/>
                  </a:cubicBezTo>
                  <a:cubicBezTo>
                    <a:pt x="2604" y="965"/>
                    <a:pt x="2668" y="997"/>
                    <a:pt x="2700" y="1030"/>
                  </a:cubicBezTo>
                  <a:cubicBezTo>
                    <a:pt x="2797" y="1062"/>
                    <a:pt x="2861" y="1094"/>
                    <a:pt x="2957" y="1126"/>
                  </a:cubicBezTo>
                  <a:cubicBezTo>
                    <a:pt x="3054" y="1158"/>
                    <a:pt x="3182" y="1190"/>
                    <a:pt x="3279" y="1222"/>
                  </a:cubicBezTo>
                  <a:cubicBezTo>
                    <a:pt x="3317" y="1238"/>
                    <a:pt x="3355" y="1251"/>
                    <a:pt x="3393" y="1264"/>
                  </a:cubicBezTo>
                  <a:lnTo>
                    <a:pt x="3393" y="1264"/>
                  </a:lnTo>
                  <a:cubicBezTo>
                    <a:pt x="3282" y="1302"/>
                    <a:pt x="3168" y="1342"/>
                    <a:pt x="3054" y="1383"/>
                  </a:cubicBezTo>
                  <a:cubicBezTo>
                    <a:pt x="2604" y="1544"/>
                    <a:pt x="1961" y="1801"/>
                    <a:pt x="1382" y="2026"/>
                  </a:cubicBezTo>
                  <a:cubicBezTo>
                    <a:pt x="1093" y="2122"/>
                    <a:pt x="836" y="2251"/>
                    <a:pt x="611" y="2347"/>
                  </a:cubicBezTo>
                  <a:cubicBezTo>
                    <a:pt x="514" y="2412"/>
                    <a:pt x="418" y="2476"/>
                    <a:pt x="322" y="2540"/>
                  </a:cubicBezTo>
                  <a:cubicBezTo>
                    <a:pt x="225" y="2605"/>
                    <a:pt x="161" y="2637"/>
                    <a:pt x="96" y="2733"/>
                  </a:cubicBezTo>
                  <a:cubicBezTo>
                    <a:pt x="32" y="2830"/>
                    <a:pt x="0" y="2990"/>
                    <a:pt x="0" y="3087"/>
                  </a:cubicBezTo>
                  <a:cubicBezTo>
                    <a:pt x="0" y="3440"/>
                    <a:pt x="161" y="3762"/>
                    <a:pt x="418" y="4083"/>
                  </a:cubicBezTo>
                  <a:cubicBezTo>
                    <a:pt x="675" y="4405"/>
                    <a:pt x="1093" y="4662"/>
                    <a:pt x="1575" y="4662"/>
                  </a:cubicBezTo>
                  <a:cubicBezTo>
                    <a:pt x="2186" y="4662"/>
                    <a:pt x="2668" y="4598"/>
                    <a:pt x="3086" y="4598"/>
                  </a:cubicBezTo>
                  <a:cubicBezTo>
                    <a:pt x="3279" y="4598"/>
                    <a:pt x="3440" y="4630"/>
                    <a:pt x="3600" y="4630"/>
                  </a:cubicBezTo>
                  <a:cubicBezTo>
                    <a:pt x="3665" y="4662"/>
                    <a:pt x="3761" y="4694"/>
                    <a:pt x="3857" y="4758"/>
                  </a:cubicBezTo>
                  <a:cubicBezTo>
                    <a:pt x="4050" y="4823"/>
                    <a:pt x="4275" y="4951"/>
                    <a:pt x="4597" y="5048"/>
                  </a:cubicBezTo>
                  <a:cubicBezTo>
                    <a:pt x="4950" y="5144"/>
                    <a:pt x="5400" y="5240"/>
                    <a:pt x="6043" y="5240"/>
                  </a:cubicBezTo>
                  <a:cubicBezTo>
                    <a:pt x="6943" y="5240"/>
                    <a:pt x="7940" y="4887"/>
                    <a:pt x="8743" y="4533"/>
                  </a:cubicBezTo>
                  <a:cubicBezTo>
                    <a:pt x="9314" y="4305"/>
                    <a:pt x="9787" y="4061"/>
                    <a:pt x="10014" y="3938"/>
                  </a:cubicBezTo>
                  <a:lnTo>
                    <a:pt x="10014" y="3938"/>
                  </a:lnTo>
                  <a:cubicBezTo>
                    <a:pt x="10234" y="4031"/>
                    <a:pt x="10763" y="4253"/>
                    <a:pt x="11508" y="4565"/>
                  </a:cubicBezTo>
                  <a:cubicBezTo>
                    <a:pt x="11540" y="4582"/>
                    <a:pt x="11580" y="4590"/>
                    <a:pt x="11620" y="4590"/>
                  </a:cubicBezTo>
                  <a:cubicBezTo>
                    <a:pt x="11660" y="4590"/>
                    <a:pt x="11701" y="4582"/>
                    <a:pt x="11733" y="4565"/>
                  </a:cubicBezTo>
                  <a:cubicBezTo>
                    <a:pt x="11797" y="4501"/>
                    <a:pt x="11861" y="4437"/>
                    <a:pt x="11861" y="4340"/>
                  </a:cubicBezTo>
                  <a:lnTo>
                    <a:pt x="12086" y="1769"/>
                  </a:lnTo>
                  <a:cubicBezTo>
                    <a:pt x="12086" y="1608"/>
                    <a:pt x="11990" y="1512"/>
                    <a:pt x="11861" y="1480"/>
                  </a:cubicBezTo>
                  <a:cubicBezTo>
                    <a:pt x="9676" y="1126"/>
                    <a:pt x="7779" y="772"/>
                    <a:pt x="7104" y="644"/>
                  </a:cubicBezTo>
                  <a:cubicBezTo>
                    <a:pt x="6622" y="547"/>
                    <a:pt x="5979" y="387"/>
                    <a:pt x="5336" y="258"/>
                  </a:cubicBezTo>
                  <a:cubicBezTo>
                    <a:pt x="4693" y="130"/>
                    <a:pt x="4050" y="1"/>
                    <a:pt x="3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436;p64"/>
            <p:cNvSpPr/>
            <p:nvPr/>
          </p:nvSpPr>
          <p:spPr>
            <a:xfrm>
              <a:off x="4674150" y="1969900"/>
              <a:ext cx="309925" cy="357350"/>
            </a:xfrm>
            <a:custGeom>
              <a:avLst/>
              <a:gdLst/>
              <a:ahLst/>
              <a:cxnLst/>
              <a:rect l="l" t="t" r="r" b="b"/>
              <a:pathLst>
                <a:path w="12397" h="14294" extrusionOk="0">
                  <a:moveTo>
                    <a:pt x="10757" y="0"/>
                  </a:moveTo>
                  <a:cubicBezTo>
                    <a:pt x="10757" y="0"/>
                    <a:pt x="6868" y="1897"/>
                    <a:pt x="5357" y="3215"/>
                  </a:cubicBezTo>
                  <a:cubicBezTo>
                    <a:pt x="3878" y="4565"/>
                    <a:pt x="149" y="12922"/>
                    <a:pt x="53" y="13501"/>
                  </a:cubicBezTo>
                  <a:cubicBezTo>
                    <a:pt x="1" y="13972"/>
                    <a:pt x="1904" y="14293"/>
                    <a:pt x="2790" y="14293"/>
                  </a:cubicBezTo>
                  <a:cubicBezTo>
                    <a:pt x="2993" y="14293"/>
                    <a:pt x="3143" y="14276"/>
                    <a:pt x="3203" y="14240"/>
                  </a:cubicBezTo>
                  <a:cubicBezTo>
                    <a:pt x="3525" y="14080"/>
                    <a:pt x="9439" y="7297"/>
                    <a:pt x="10918" y="6140"/>
                  </a:cubicBezTo>
                  <a:cubicBezTo>
                    <a:pt x="12396" y="4983"/>
                    <a:pt x="11754" y="3568"/>
                    <a:pt x="11754" y="3568"/>
                  </a:cubicBezTo>
                  <a:lnTo>
                    <a:pt x="10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437;p64"/>
            <p:cNvSpPr/>
            <p:nvPr/>
          </p:nvSpPr>
          <p:spPr>
            <a:xfrm>
              <a:off x="4669025" y="1962850"/>
              <a:ext cx="309425" cy="371100"/>
            </a:xfrm>
            <a:custGeom>
              <a:avLst/>
              <a:gdLst/>
              <a:ahLst/>
              <a:cxnLst/>
              <a:rect l="l" t="t" r="r" b="b"/>
              <a:pathLst>
                <a:path w="12377" h="14844" extrusionOk="0">
                  <a:moveTo>
                    <a:pt x="10941" y="0"/>
                  </a:moveTo>
                  <a:cubicBezTo>
                    <a:pt x="10905" y="0"/>
                    <a:pt x="10868" y="8"/>
                    <a:pt x="10834" y="25"/>
                  </a:cubicBezTo>
                  <a:cubicBezTo>
                    <a:pt x="10834" y="25"/>
                    <a:pt x="9869" y="507"/>
                    <a:pt x="8680" y="1150"/>
                  </a:cubicBezTo>
                  <a:cubicBezTo>
                    <a:pt x="7523" y="1825"/>
                    <a:pt x="6173" y="2629"/>
                    <a:pt x="5401" y="3304"/>
                  </a:cubicBezTo>
                  <a:cubicBezTo>
                    <a:pt x="5176" y="3497"/>
                    <a:pt x="4951" y="3786"/>
                    <a:pt x="4694" y="4172"/>
                  </a:cubicBezTo>
                  <a:cubicBezTo>
                    <a:pt x="3826" y="5426"/>
                    <a:pt x="2669" y="7676"/>
                    <a:pt x="1737" y="9669"/>
                  </a:cubicBezTo>
                  <a:cubicBezTo>
                    <a:pt x="1254" y="10697"/>
                    <a:pt x="837" y="11629"/>
                    <a:pt x="547" y="12337"/>
                  </a:cubicBezTo>
                  <a:cubicBezTo>
                    <a:pt x="387" y="12690"/>
                    <a:pt x="258" y="13012"/>
                    <a:pt x="162" y="13237"/>
                  </a:cubicBezTo>
                  <a:cubicBezTo>
                    <a:pt x="129" y="13365"/>
                    <a:pt x="65" y="13462"/>
                    <a:pt x="65" y="13558"/>
                  </a:cubicBezTo>
                  <a:cubicBezTo>
                    <a:pt x="33" y="13622"/>
                    <a:pt x="1" y="13687"/>
                    <a:pt x="1" y="13751"/>
                  </a:cubicBezTo>
                  <a:lnTo>
                    <a:pt x="1" y="13815"/>
                  </a:lnTo>
                  <a:cubicBezTo>
                    <a:pt x="1" y="13976"/>
                    <a:pt x="65" y="14105"/>
                    <a:pt x="162" y="14169"/>
                  </a:cubicBezTo>
                  <a:cubicBezTo>
                    <a:pt x="322" y="14330"/>
                    <a:pt x="515" y="14394"/>
                    <a:pt x="740" y="14490"/>
                  </a:cubicBezTo>
                  <a:cubicBezTo>
                    <a:pt x="1415" y="14715"/>
                    <a:pt x="2444" y="14844"/>
                    <a:pt x="3022" y="14844"/>
                  </a:cubicBezTo>
                  <a:lnTo>
                    <a:pt x="3312" y="14844"/>
                  </a:lnTo>
                  <a:cubicBezTo>
                    <a:pt x="3376" y="14812"/>
                    <a:pt x="3440" y="14812"/>
                    <a:pt x="3537" y="14780"/>
                  </a:cubicBezTo>
                  <a:cubicBezTo>
                    <a:pt x="3569" y="14747"/>
                    <a:pt x="3601" y="14715"/>
                    <a:pt x="3633" y="14715"/>
                  </a:cubicBezTo>
                  <a:cubicBezTo>
                    <a:pt x="3730" y="14619"/>
                    <a:pt x="3890" y="14458"/>
                    <a:pt x="4115" y="14233"/>
                  </a:cubicBezTo>
                  <a:cubicBezTo>
                    <a:pt x="4887" y="13430"/>
                    <a:pt x="6365" y="11758"/>
                    <a:pt x="7812" y="10183"/>
                  </a:cubicBezTo>
                  <a:cubicBezTo>
                    <a:pt x="8551" y="9379"/>
                    <a:pt x="9258" y="8608"/>
                    <a:pt x="9869" y="7965"/>
                  </a:cubicBezTo>
                  <a:cubicBezTo>
                    <a:pt x="10480" y="7354"/>
                    <a:pt x="10994" y="6840"/>
                    <a:pt x="11284" y="6615"/>
                  </a:cubicBezTo>
                  <a:cubicBezTo>
                    <a:pt x="12151" y="5972"/>
                    <a:pt x="12376" y="5168"/>
                    <a:pt x="12376" y="4590"/>
                  </a:cubicBezTo>
                  <a:cubicBezTo>
                    <a:pt x="12376" y="4108"/>
                    <a:pt x="12216" y="3754"/>
                    <a:pt x="12184" y="3722"/>
                  </a:cubicBezTo>
                  <a:cubicBezTo>
                    <a:pt x="12137" y="3628"/>
                    <a:pt x="12038" y="3568"/>
                    <a:pt x="11938" y="3568"/>
                  </a:cubicBezTo>
                  <a:cubicBezTo>
                    <a:pt x="11901" y="3568"/>
                    <a:pt x="11864" y="3576"/>
                    <a:pt x="11830" y="3593"/>
                  </a:cubicBezTo>
                  <a:cubicBezTo>
                    <a:pt x="11701" y="3658"/>
                    <a:pt x="11637" y="3818"/>
                    <a:pt x="11701" y="3947"/>
                  </a:cubicBezTo>
                  <a:cubicBezTo>
                    <a:pt x="11701" y="3979"/>
                    <a:pt x="11830" y="4236"/>
                    <a:pt x="11830" y="4590"/>
                  </a:cubicBezTo>
                  <a:cubicBezTo>
                    <a:pt x="11830" y="5040"/>
                    <a:pt x="11669" y="5618"/>
                    <a:pt x="10962" y="6197"/>
                  </a:cubicBezTo>
                  <a:cubicBezTo>
                    <a:pt x="10544" y="6518"/>
                    <a:pt x="9901" y="7161"/>
                    <a:pt x="9130" y="7965"/>
                  </a:cubicBezTo>
                  <a:cubicBezTo>
                    <a:pt x="7973" y="9186"/>
                    <a:pt x="6558" y="10729"/>
                    <a:pt x="5401" y="12015"/>
                  </a:cubicBezTo>
                  <a:cubicBezTo>
                    <a:pt x="4823" y="12658"/>
                    <a:pt x="4308" y="13237"/>
                    <a:pt x="3922" y="13655"/>
                  </a:cubicBezTo>
                  <a:cubicBezTo>
                    <a:pt x="3730" y="13847"/>
                    <a:pt x="3569" y="14008"/>
                    <a:pt x="3440" y="14137"/>
                  </a:cubicBezTo>
                  <a:cubicBezTo>
                    <a:pt x="3408" y="14201"/>
                    <a:pt x="3344" y="14233"/>
                    <a:pt x="3312" y="14265"/>
                  </a:cubicBezTo>
                  <a:lnTo>
                    <a:pt x="3280" y="14297"/>
                  </a:lnTo>
                  <a:lnTo>
                    <a:pt x="3022" y="14297"/>
                  </a:lnTo>
                  <a:cubicBezTo>
                    <a:pt x="2637" y="14297"/>
                    <a:pt x="1930" y="14233"/>
                    <a:pt x="1383" y="14105"/>
                  </a:cubicBezTo>
                  <a:cubicBezTo>
                    <a:pt x="1094" y="14040"/>
                    <a:pt x="837" y="13976"/>
                    <a:pt x="676" y="13880"/>
                  </a:cubicBezTo>
                  <a:cubicBezTo>
                    <a:pt x="618" y="13850"/>
                    <a:pt x="560" y="13821"/>
                    <a:pt x="525" y="13792"/>
                  </a:cubicBezTo>
                  <a:lnTo>
                    <a:pt x="525" y="13792"/>
                  </a:lnTo>
                  <a:cubicBezTo>
                    <a:pt x="560" y="13707"/>
                    <a:pt x="624" y="13498"/>
                    <a:pt x="740" y="13237"/>
                  </a:cubicBezTo>
                  <a:cubicBezTo>
                    <a:pt x="1158" y="12176"/>
                    <a:pt x="2090" y="10086"/>
                    <a:pt x="3119" y="8094"/>
                  </a:cubicBezTo>
                  <a:cubicBezTo>
                    <a:pt x="3601" y="7097"/>
                    <a:pt x="4115" y="6133"/>
                    <a:pt x="4565" y="5329"/>
                  </a:cubicBezTo>
                  <a:cubicBezTo>
                    <a:pt x="5048" y="4558"/>
                    <a:pt x="5465" y="3947"/>
                    <a:pt x="5755" y="3722"/>
                  </a:cubicBezTo>
                  <a:cubicBezTo>
                    <a:pt x="6462" y="3079"/>
                    <a:pt x="7812" y="2275"/>
                    <a:pt x="8937" y="1632"/>
                  </a:cubicBezTo>
                  <a:cubicBezTo>
                    <a:pt x="9516" y="1311"/>
                    <a:pt x="10062" y="1022"/>
                    <a:pt x="10448" y="829"/>
                  </a:cubicBezTo>
                  <a:cubicBezTo>
                    <a:pt x="10834" y="636"/>
                    <a:pt x="11059" y="507"/>
                    <a:pt x="11059" y="507"/>
                  </a:cubicBezTo>
                  <a:cubicBezTo>
                    <a:pt x="11219" y="443"/>
                    <a:pt x="11251" y="282"/>
                    <a:pt x="11187" y="154"/>
                  </a:cubicBezTo>
                  <a:cubicBezTo>
                    <a:pt x="11140" y="60"/>
                    <a:pt x="11041" y="0"/>
                    <a:pt x="10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438;p64"/>
            <p:cNvSpPr/>
            <p:nvPr/>
          </p:nvSpPr>
          <p:spPr>
            <a:xfrm>
              <a:off x="4536450" y="2239600"/>
              <a:ext cx="249125" cy="205200"/>
            </a:xfrm>
            <a:custGeom>
              <a:avLst/>
              <a:gdLst/>
              <a:ahLst/>
              <a:cxnLst/>
              <a:rect l="l" t="t" r="r" b="b"/>
              <a:pathLst>
                <a:path w="9965" h="8208" extrusionOk="0">
                  <a:moveTo>
                    <a:pt x="8969" y="1"/>
                  </a:moveTo>
                  <a:cubicBezTo>
                    <a:pt x="8187" y="1"/>
                    <a:pt x="6975" y="977"/>
                    <a:pt x="6975" y="977"/>
                  </a:cubicBezTo>
                  <a:cubicBezTo>
                    <a:pt x="6975" y="977"/>
                    <a:pt x="4307" y="1556"/>
                    <a:pt x="3311" y="1974"/>
                  </a:cubicBezTo>
                  <a:cubicBezTo>
                    <a:pt x="2347" y="2392"/>
                    <a:pt x="0" y="5381"/>
                    <a:pt x="579" y="5542"/>
                  </a:cubicBezTo>
                  <a:cubicBezTo>
                    <a:pt x="602" y="5548"/>
                    <a:pt x="627" y="5551"/>
                    <a:pt x="654" y="5551"/>
                  </a:cubicBezTo>
                  <a:cubicBezTo>
                    <a:pt x="1283" y="5551"/>
                    <a:pt x="2732" y="3807"/>
                    <a:pt x="2732" y="3806"/>
                  </a:cubicBezTo>
                  <a:lnTo>
                    <a:pt x="2732" y="3806"/>
                  </a:lnTo>
                  <a:cubicBezTo>
                    <a:pt x="2732" y="3807"/>
                    <a:pt x="1511" y="5606"/>
                    <a:pt x="1350" y="6281"/>
                  </a:cubicBezTo>
                  <a:cubicBezTo>
                    <a:pt x="1172" y="6903"/>
                    <a:pt x="1022" y="8207"/>
                    <a:pt x="1527" y="8207"/>
                  </a:cubicBezTo>
                  <a:cubicBezTo>
                    <a:pt x="1571" y="8207"/>
                    <a:pt x="1618" y="8198"/>
                    <a:pt x="1672" y="8178"/>
                  </a:cubicBezTo>
                  <a:cubicBezTo>
                    <a:pt x="2347" y="7953"/>
                    <a:pt x="3664" y="6120"/>
                    <a:pt x="3664" y="6120"/>
                  </a:cubicBezTo>
                  <a:cubicBezTo>
                    <a:pt x="3664" y="6120"/>
                    <a:pt x="5304" y="5124"/>
                    <a:pt x="6654" y="5124"/>
                  </a:cubicBezTo>
                  <a:cubicBezTo>
                    <a:pt x="7972" y="5124"/>
                    <a:pt x="8872" y="2649"/>
                    <a:pt x="8872" y="2649"/>
                  </a:cubicBezTo>
                  <a:cubicBezTo>
                    <a:pt x="8872" y="2649"/>
                    <a:pt x="9965" y="1556"/>
                    <a:pt x="9547" y="399"/>
                  </a:cubicBezTo>
                  <a:cubicBezTo>
                    <a:pt x="9442" y="109"/>
                    <a:pt x="9229" y="1"/>
                    <a:pt x="8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439;p64"/>
            <p:cNvSpPr/>
            <p:nvPr/>
          </p:nvSpPr>
          <p:spPr>
            <a:xfrm>
              <a:off x="4542075" y="2232675"/>
              <a:ext cx="241900" cy="219425"/>
            </a:xfrm>
            <a:custGeom>
              <a:avLst/>
              <a:gdLst/>
              <a:ahLst/>
              <a:cxnLst/>
              <a:rect l="l" t="t" r="r" b="b"/>
              <a:pathLst>
                <a:path w="9676" h="8777" extrusionOk="0">
                  <a:moveTo>
                    <a:pt x="8743" y="547"/>
                  </a:moveTo>
                  <a:cubicBezTo>
                    <a:pt x="8840" y="547"/>
                    <a:pt x="8904" y="579"/>
                    <a:pt x="8936" y="579"/>
                  </a:cubicBezTo>
                  <a:cubicBezTo>
                    <a:pt x="9000" y="611"/>
                    <a:pt x="9033" y="676"/>
                    <a:pt x="9065" y="772"/>
                  </a:cubicBezTo>
                  <a:cubicBezTo>
                    <a:pt x="9129" y="933"/>
                    <a:pt x="9129" y="1061"/>
                    <a:pt x="9129" y="1222"/>
                  </a:cubicBezTo>
                  <a:cubicBezTo>
                    <a:pt x="9161" y="1608"/>
                    <a:pt x="8968" y="1994"/>
                    <a:pt x="8808" y="2283"/>
                  </a:cubicBezTo>
                  <a:cubicBezTo>
                    <a:pt x="8711" y="2411"/>
                    <a:pt x="8647" y="2540"/>
                    <a:pt x="8583" y="2604"/>
                  </a:cubicBezTo>
                  <a:lnTo>
                    <a:pt x="8486" y="2701"/>
                  </a:lnTo>
                  <a:lnTo>
                    <a:pt x="8486" y="2733"/>
                  </a:lnTo>
                  <a:lnTo>
                    <a:pt x="8454" y="2733"/>
                  </a:lnTo>
                  <a:lnTo>
                    <a:pt x="8390" y="2829"/>
                  </a:lnTo>
                  <a:lnTo>
                    <a:pt x="8390" y="2862"/>
                  </a:lnTo>
                  <a:cubicBezTo>
                    <a:pt x="8358" y="2958"/>
                    <a:pt x="8100" y="3569"/>
                    <a:pt x="7747" y="4115"/>
                  </a:cubicBezTo>
                  <a:cubicBezTo>
                    <a:pt x="7554" y="4404"/>
                    <a:pt x="7329" y="4662"/>
                    <a:pt x="7104" y="4854"/>
                  </a:cubicBezTo>
                  <a:cubicBezTo>
                    <a:pt x="6879" y="5047"/>
                    <a:pt x="6654" y="5144"/>
                    <a:pt x="6429" y="5144"/>
                  </a:cubicBezTo>
                  <a:cubicBezTo>
                    <a:pt x="5690" y="5144"/>
                    <a:pt x="4918" y="5401"/>
                    <a:pt x="4307" y="5658"/>
                  </a:cubicBezTo>
                  <a:cubicBezTo>
                    <a:pt x="3729" y="5915"/>
                    <a:pt x="3311" y="6172"/>
                    <a:pt x="3311" y="6172"/>
                  </a:cubicBezTo>
                  <a:lnTo>
                    <a:pt x="3214" y="6237"/>
                  </a:lnTo>
                  <a:cubicBezTo>
                    <a:pt x="3214" y="6237"/>
                    <a:pt x="3150" y="6333"/>
                    <a:pt x="2989" y="6526"/>
                  </a:cubicBezTo>
                  <a:cubicBezTo>
                    <a:pt x="2797" y="6783"/>
                    <a:pt x="2475" y="7169"/>
                    <a:pt x="2154" y="7522"/>
                  </a:cubicBezTo>
                  <a:cubicBezTo>
                    <a:pt x="1993" y="7683"/>
                    <a:pt x="1832" y="7844"/>
                    <a:pt x="1704" y="7972"/>
                  </a:cubicBezTo>
                  <a:cubicBezTo>
                    <a:pt x="1543" y="8101"/>
                    <a:pt x="1414" y="8198"/>
                    <a:pt x="1350" y="8230"/>
                  </a:cubicBezTo>
                  <a:lnTo>
                    <a:pt x="1318" y="8230"/>
                  </a:lnTo>
                  <a:lnTo>
                    <a:pt x="1286" y="8198"/>
                  </a:lnTo>
                  <a:cubicBezTo>
                    <a:pt x="1254" y="8133"/>
                    <a:pt x="1222" y="7940"/>
                    <a:pt x="1222" y="7715"/>
                  </a:cubicBezTo>
                  <a:cubicBezTo>
                    <a:pt x="1222" y="7362"/>
                    <a:pt x="1286" y="6912"/>
                    <a:pt x="1382" y="6622"/>
                  </a:cubicBezTo>
                  <a:cubicBezTo>
                    <a:pt x="1414" y="6494"/>
                    <a:pt x="1511" y="6269"/>
                    <a:pt x="1639" y="6012"/>
                  </a:cubicBezTo>
                  <a:cubicBezTo>
                    <a:pt x="1832" y="5626"/>
                    <a:pt x="2122" y="5176"/>
                    <a:pt x="2347" y="4822"/>
                  </a:cubicBezTo>
                  <a:cubicBezTo>
                    <a:pt x="2443" y="4662"/>
                    <a:pt x="2572" y="4501"/>
                    <a:pt x="2636" y="4404"/>
                  </a:cubicBezTo>
                  <a:cubicBezTo>
                    <a:pt x="2659" y="4359"/>
                    <a:pt x="2677" y="4321"/>
                    <a:pt x="2692" y="4292"/>
                  </a:cubicBezTo>
                  <a:lnTo>
                    <a:pt x="2692" y="4292"/>
                  </a:lnTo>
                  <a:cubicBezTo>
                    <a:pt x="2718" y="4261"/>
                    <a:pt x="2732" y="4244"/>
                    <a:pt x="2732" y="4244"/>
                  </a:cubicBezTo>
                  <a:lnTo>
                    <a:pt x="2720" y="4235"/>
                  </a:lnTo>
                  <a:lnTo>
                    <a:pt x="2720" y="4235"/>
                  </a:lnTo>
                  <a:cubicBezTo>
                    <a:pt x="2728" y="4219"/>
                    <a:pt x="2732" y="4212"/>
                    <a:pt x="2732" y="4212"/>
                  </a:cubicBezTo>
                  <a:cubicBezTo>
                    <a:pt x="2829" y="4115"/>
                    <a:pt x="2797" y="3954"/>
                    <a:pt x="2668" y="3858"/>
                  </a:cubicBezTo>
                  <a:cubicBezTo>
                    <a:pt x="2628" y="3818"/>
                    <a:pt x="2576" y="3800"/>
                    <a:pt x="2522" y="3800"/>
                  </a:cubicBezTo>
                  <a:cubicBezTo>
                    <a:pt x="2448" y="3800"/>
                    <a:pt x="2370" y="3834"/>
                    <a:pt x="2314" y="3890"/>
                  </a:cubicBezTo>
                  <a:lnTo>
                    <a:pt x="2250" y="3987"/>
                  </a:lnTo>
                  <a:cubicBezTo>
                    <a:pt x="2122" y="4147"/>
                    <a:pt x="1768" y="4565"/>
                    <a:pt x="1350" y="4919"/>
                  </a:cubicBezTo>
                  <a:cubicBezTo>
                    <a:pt x="1157" y="5112"/>
                    <a:pt x="964" y="5272"/>
                    <a:pt x="804" y="5401"/>
                  </a:cubicBezTo>
                  <a:cubicBezTo>
                    <a:pt x="725" y="5448"/>
                    <a:pt x="646" y="5488"/>
                    <a:pt x="582" y="5516"/>
                  </a:cubicBezTo>
                  <a:lnTo>
                    <a:pt x="582" y="5516"/>
                  </a:lnTo>
                  <a:cubicBezTo>
                    <a:pt x="590" y="5499"/>
                    <a:pt x="599" y="5482"/>
                    <a:pt x="611" y="5465"/>
                  </a:cubicBezTo>
                  <a:cubicBezTo>
                    <a:pt x="772" y="5079"/>
                    <a:pt x="1254" y="4372"/>
                    <a:pt x="1800" y="3762"/>
                  </a:cubicBezTo>
                  <a:cubicBezTo>
                    <a:pt x="2057" y="3472"/>
                    <a:pt x="2314" y="3183"/>
                    <a:pt x="2572" y="2958"/>
                  </a:cubicBezTo>
                  <a:cubicBezTo>
                    <a:pt x="2829" y="2733"/>
                    <a:pt x="3054" y="2540"/>
                    <a:pt x="3214" y="2508"/>
                  </a:cubicBezTo>
                  <a:cubicBezTo>
                    <a:pt x="3664" y="2315"/>
                    <a:pt x="4597" y="2058"/>
                    <a:pt x="5368" y="1865"/>
                  </a:cubicBezTo>
                  <a:cubicBezTo>
                    <a:pt x="5754" y="1769"/>
                    <a:pt x="6107" y="1672"/>
                    <a:pt x="6365" y="1608"/>
                  </a:cubicBezTo>
                  <a:cubicBezTo>
                    <a:pt x="6654" y="1544"/>
                    <a:pt x="6815" y="1511"/>
                    <a:pt x="6815" y="1511"/>
                  </a:cubicBezTo>
                  <a:lnTo>
                    <a:pt x="6911" y="1479"/>
                  </a:lnTo>
                  <a:lnTo>
                    <a:pt x="6975" y="1415"/>
                  </a:lnTo>
                  <a:cubicBezTo>
                    <a:pt x="7072" y="1351"/>
                    <a:pt x="7393" y="1094"/>
                    <a:pt x="7747" y="901"/>
                  </a:cubicBezTo>
                  <a:cubicBezTo>
                    <a:pt x="8100" y="708"/>
                    <a:pt x="8486" y="547"/>
                    <a:pt x="8743" y="547"/>
                  </a:cubicBezTo>
                  <a:close/>
                  <a:moveTo>
                    <a:pt x="8743" y="1"/>
                  </a:moveTo>
                  <a:cubicBezTo>
                    <a:pt x="8486" y="1"/>
                    <a:pt x="8229" y="97"/>
                    <a:pt x="8004" y="194"/>
                  </a:cubicBezTo>
                  <a:cubicBezTo>
                    <a:pt x="7389" y="434"/>
                    <a:pt x="6818" y="853"/>
                    <a:pt x="6644" y="1005"/>
                  </a:cubicBezTo>
                  <a:lnTo>
                    <a:pt x="6644" y="1005"/>
                  </a:lnTo>
                  <a:cubicBezTo>
                    <a:pt x="6485" y="1037"/>
                    <a:pt x="5897" y="1159"/>
                    <a:pt x="5240" y="1351"/>
                  </a:cubicBezTo>
                  <a:cubicBezTo>
                    <a:pt x="4436" y="1544"/>
                    <a:pt x="3536" y="1769"/>
                    <a:pt x="2989" y="1994"/>
                  </a:cubicBezTo>
                  <a:cubicBezTo>
                    <a:pt x="2732" y="2122"/>
                    <a:pt x="2411" y="2347"/>
                    <a:pt x="2089" y="2669"/>
                  </a:cubicBezTo>
                  <a:cubicBezTo>
                    <a:pt x="1639" y="3119"/>
                    <a:pt x="1125" y="3697"/>
                    <a:pt x="707" y="4244"/>
                  </a:cubicBezTo>
                  <a:cubicBezTo>
                    <a:pt x="514" y="4533"/>
                    <a:pt x="354" y="4790"/>
                    <a:pt x="225" y="5015"/>
                  </a:cubicBezTo>
                  <a:cubicBezTo>
                    <a:pt x="161" y="5144"/>
                    <a:pt x="96" y="5240"/>
                    <a:pt x="64" y="5369"/>
                  </a:cubicBezTo>
                  <a:cubicBezTo>
                    <a:pt x="32" y="5465"/>
                    <a:pt x="0" y="5562"/>
                    <a:pt x="0" y="5658"/>
                  </a:cubicBezTo>
                  <a:cubicBezTo>
                    <a:pt x="0" y="5755"/>
                    <a:pt x="32" y="5819"/>
                    <a:pt x="64" y="5915"/>
                  </a:cubicBezTo>
                  <a:cubicBezTo>
                    <a:pt x="129" y="5980"/>
                    <a:pt x="193" y="6044"/>
                    <a:pt x="289" y="6076"/>
                  </a:cubicBezTo>
                  <a:cubicBezTo>
                    <a:pt x="354" y="6076"/>
                    <a:pt x="386" y="6108"/>
                    <a:pt x="450" y="6108"/>
                  </a:cubicBezTo>
                  <a:cubicBezTo>
                    <a:pt x="579" y="6108"/>
                    <a:pt x="707" y="6044"/>
                    <a:pt x="836" y="5980"/>
                  </a:cubicBezTo>
                  <a:cubicBezTo>
                    <a:pt x="933" y="5935"/>
                    <a:pt x="1033" y="5877"/>
                    <a:pt x="1132" y="5811"/>
                  </a:cubicBezTo>
                  <a:lnTo>
                    <a:pt x="1132" y="5811"/>
                  </a:lnTo>
                  <a:cubicBezTo>
                    <a:pt x="1012" y="6077"/>
                    <a:pt x="896" y="6314"/>
                    <a:pt x="836" y="6494"/>
                  </a:cubicBezTo>
                  <a:cubicBezTo>
                    <a:pt x="772" y="6815"/>
                    <a:pt x="707" y="7297"/>
                    <a:pt x="707" y="7715"/>
                  </a:cubicBezTo>
                  <a:cubicBezTo>
                    <a:pt x="707" y="7940"/>
                    <a:pt x="707" y="8165"/>
                    <a:pt x="772" y="8358"/>
                  </a:cubicBezTo>
                  <a:cubicBezTo>
                    <a:pt x="836" y="8455"/>
                    <a:pt x="868" y="8551"/>
                    <a:pt x="964" y="8648"/>
                  </a:cubicBezTo>
                  <a:cubicBezTo>
                    <a:pt x="1061" y="8712"/>
                    <a:pt x="1189" y="8776"/>
                    <a:pt x="1318" y="8776"/>
                  </a:cubicBezTo>
                  <a:cubicBezTo>
                    <a:pt x="1382" y="8776"/>
                    <a:pt x="1447" y="8744"/>
                    <a:pt x="1543" y="8712"/>
                  </a:cubicBezTo>
                  <a:cubicBezTo>
                    <a:pt x="1768" y="8615"/>
                    <a:pt x="1993" y="8455"/>
                    <a:pt x="2218" y="8230"/>
                  </a:cubicBezTo>
                  <a:cubicBezTo>
                    <a:pt x="2822" y="7654"/>
                    <a:pt x="3478" y="6770"/>
                    <a:pt x="3632" y="6591"/>
                  </a:cubicBezTo>
                  <a:lnTo>
                    <a:pt x="3632" y="6591"/>
                  </a:lnTo>
                  <a:lnTo>
                    <a:pt x="3632" y="6590"/>
                  </a:lnTo>
                  <a:cubicBezTo>
                    <a:pt x="3793" y="6494"/>
                    <a:pt x="4243" y="6269"/>
                    <a:pt x="4757" y="6044"/>
                  </a:cubicBezTo>
                  <a:cubicBezTo>
                    <a:pt x="5272" y="5851"/>
                    <a:pt x="5882" y="5658"/>
                    <a:pt x="6429" y="5658"/>
                  </a:cubicBezTo>
                  <a:cubicBezTo>
                    <a:pt x="6847" y="5658"/>
                    <a:pt x="7200" y="5465"/>
                    <a:pt x="7490" y="5208"/>
                  </a:cubicBezTo>
                  <a:cubicBezTo>
                    <a:pt x="7940" y="4822"/>
                    <a:pt x="8293" y="4276"/>
                    <a:pt x="8518" y="3826"/>
                  </a:cubicBezTo>
                  <a:cubicBezTo>
                    <a:pt x="8718" y="3476"/>
                    <a:pt x="8840" y="3185"/>
                    <a:pt x="8885" y="3057"/>
                  </a:cubicBezTo>
                  <a:lnTo>
                    <a:pt x="8885" y="3057"/>
                  </a:lnTo>
                  <a:cubicBezTo>
                    <a:pt x="8960" y="2972"/>
                    <a:pt x="9117" y="2806"/>
                    <a:pt x="9258" y="2572"/>
                  </a:cubicBezTo>
                  <a:cubicBezTo>
                    <a:pt x="9450" y="2219"/>
                    <a:pt x="9675" y="1769"/>
                    <a:pt x="9675" y="1222"/>
                  </a:cubicBezTo>
                  <a:cubicBezTo>
                    <a:pt x="9675" y="1029"/>
                    <a:pt x="9643" y="804"/>
                    <a:pt x="9579" y="579"/>
                  </a:cubicBezTo>
                  <a:cubicBezTo>
                    <a:pt x="9515" y="386"/>
                    <a:pt x="9386" y="226"/>
                    <a:pt x="9225" y="129"/>
                  </a:cubicBezTo>
                  <a:cubicBezTo>
                    <a:pt x="9065" y="33"/>
                    <a:pt x="8904" y="1"/>
                    <a:pt x="8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440;p64"/>
            <p:cNvSpPr/>
            <p:nvPr/>
          </p:nvSpPr>
          <p:spPr>
            <a:xfrm>
              <a:off x="4681900" y="2220000"/>
              <a:ext cx="85200" cy="103700"/>
            </a:xfrm>
            <a:custGeom>
              <a:avLst/>
              <a:gdLst/>
              <a:ahLst/>
              <a:cxnLst/>
              <a:rect l="l" t="t" r="r" b="b"/>
              <a:pathLst>
                <a:path w="3408" h="4148" extrusionOk="0">
                  <a:moveTo>
                    <a:pt x="1137" y="1"/>
                  </a:moveTo>
                  <a:cubicBezTo>
                    <a:pt x="788" y="1"/>
                    <a:pt x="579" y="592"/>
                    <a:pt x="579" y="1183"/>
                  </a:cubicBezTo>
                  <a:cubicBezTo>
                    <a:pt x="579" y="2018"/>
                    <a:pt x="1415" y="2276"/>
                    <a:pt x="1415" y="2276"/>
                  </a:cubicBezTo>
                  <a:cubicBezTo>
                    <a:pt x="1415" y="2276"/>
                    <a:pt x="0" y="3594"/>
                    <a:pt x="836" y="4011"/>
                  </a:cubicBezTo>
                  <a:cubicBezTo>
                    <a:pt x="1026" y="4110"/>
                    <a:pt x="1218" y="4148"/>
                    <a:pt x="1400" y="4148"/>
                  </a:cubicBezTo>
                  <a:cubicBezTo>
                    <a:pt x="1988" y="4148"/>
                    <a:pt x="2475" y="3754"/>
                    <a:pt x="2475" y="3754"/>
                  </a:cubicBezTo>
                  <a:lnTo>
                    <a:pt x="3407" y="1086"/>
                  </a:lnTo>
                  <a:lnTo>
                    <a:pt x="3407" y="1086"/>
                  </a:lnTo>
                  <a:cubicBezTo>
                    <a:pt x="3407" y="1086"/>
                    <a:pt x="3369" y="1090"/>
                    <a:pt x="3302" y="1090"/>
                  </a:cubicBezTo>
                  <a:cubicBezTo>
                    <a:pt x="3012" y="1090"/>
                    <a:pt x="2188" y="1026"/>
                    <a:pt x="1640" y="347"/>
                  </a:cubicBezTo>
                  <a:cubicBezTo>
                    <a:pt x="1451" y="102"/>
                    <a:pt x="1282" y="1"/>
                    <a:pt x="1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441;p64"/>
            <p:cNvSpPr/>
            <p:nvPr/>
          </p:nvSpPr>
          <p:spPr>
            <a:xfrm>
              <a:off x="4689125" y="2213400"/>
              <a:ext cx="84400" cy="116550"/>
            </a:xfrm>
            <a:custGeom>
              <a:avLst/>
              <a:gdLst/>
              <a:ahLst/>
              <a:cxnLst/>
              <a:rect l="l" t="t" r="r" b="b"/>
              <a:pathLst>
                <a:path w="3376" h="4662" extrusionOk="0">
                  <a:moveTo>
                    <a:pt x="836" y="0"/>
                  </a:moveTo>
                  <a:cubicBezTo>
                    <a:pt x="675" y="0"/>
                    <a:pt x="547" y="64"/>
                    <a:pt x="418" y="193"/>
                  </a:cubicBezTo>
                  <a:cubicBezTo>
                    <a:pt x="258" y="322"/>
                    <a:pt x="193" y="514"/>
                    <a:pt x="129" y="740"/>
                  </a:cubicBezTo>
                  <a:cubicBezTo>
                    <a:pt x="65" y="965"/>
                    <a:pt x="33" y="1190"/>
                    <a:pt x="33" y="1447"/>
                  </a:cubicBezTo>
                  <a:cubicBezTo>
                    <a:pt x="0" y="1961"/>
                    <a:pt x="290" y="2315"/>
                    <a:pt x="547" y="2507"/>
                  </a:cubicBezTo>
                  <a:cubicBezTo>
                    <a:pt x="589" y="2543"/>
                    <a:pt x="632" y="2575"/>
                    <a:pt x="674" y="2602"/>
                  </a:cubicBezTo>
                  <a:lnTo>
                    <a:pt x="674" y="2602"/>
                  </a:lnTo>
                  <a:cubicBezTo>
                    <a:pt x="614" y="2669"/>
                    <a:pt x="548" y="2745"/>
                    <a:pt x="483" y="2829"/>
                  </a:cubicBezTo>
                  <a:cubicBezTo>
                    <a:pt x="386" y="2957"/>
                    <a:pt x="258" y="3118"/>
                    <a:pt x="161" y="3311"/>
                  </a:cubicBezTo>
                  <a:cubicBezTo>
                    <a:pt x="65" y="3472"/>
                    <a:pt x="0" y="3665"/>
                    <a:pt x="0" y="3858"/>
                  </a:cubicBezTo>
                  <a:cubicBezTo>
                    <a:pt x="0" y="3986"/>
                    <a:pt x="33" y="4115"/>
                    <a:pt x="97" y="4243"/>
                  </a:cubicBezTo>
                  <a:cubicBezTo>
                    <a:pt x="161" y="4340"/>
                    <a:pt x="290" y="4436"/>
                    <a:pt x="418" y="4500"/>
                  </a:cubicBezTo>
                  <a:cubicBezTo>
                    <a:pt x="643" y="4629"/>
                    <a:pt x="901" y="4661"/>
                    <a:pt x="1126" y="4661"/>
                  </a:cubicBezTo>
                  <a:cubicBezTo>
                    <a:pt x="1833" y="4661"/>
                    <a:pt x="2347" y="4243"/>
                    <a:pt x="2347" y="4211"/>
                  </a:cubicBezTo>
                  <a:cubicBezTo>
                    <a:pt x="2476" y="4147"/>
                    <a:pt x="2508" y="3954"/>
                    <a:pt x="2411" y="3858"/>
                  </a:cubicBezTo>
                  <a:cubicBezTo>
                    <a:pt x="2355" y="3782"/>
                    <a:pt x="2276" y="3751"/>
                    <a:pt x="2195" y="3751"/>
                  </a:cubicBezTo>
                  <a:cubicBezTo>
                    <a:pt x="2138" y="3751"/>
                    <a:pt x="2079" y="3767"/>
                    <a:pt x="2026" y="3793"/>
                  </a:cubicBezTo>
                  <a:cubicBezTo>
                    <a:pt x="1993" y="3825"/>
                    <a:pt x="1576" y="4147"/>
                    <a:pt x="1126" y="4147"/>
                  </a:cubicBezTo>
                  <a:cubicBezTo>
                    <a:pt x="965" y="4147"/>
                    <a:pt x="804" y="4115"/>
                    <a:pt x="643" y="4018"/>
                  </a:cubicBezTo>
                  <a:cubicBezTo>
                    <a:pt x="579" y="3986"/>
                    <a:pt x="579" y="3954"/>
                    <a:pt x="547" y="3954"/>
                  </a:cubicBezTo>
                  <a:lnTo>
                    <a:pt x="547" y="3858"/>
                  </a:lnTo>
                  <a:cubicBezTo>
                    <a:pt x="547" y="3793"/>
                    <a:pt x="579" y="3665"/>
                    <a:pt x="643" y="3536"/>
                  </a:cubicBezTo>
                  <a:cubicBezTo>
                    <a:pt x="740" y="3343"/>
                    <a:pt x="901" y="3150"/>
                    <a:pt x="1061" y="2990"/>
                  </a:cubicBezTo>
                  <a:cubicBezTo>
                    <a:pt x="1126" y="2893"/>
                    <a:pt x="1190" y="2829"/>
                    <a:pt x="1222" y="2797"/>
                  </a:cubicBezTo>
                  <a:lnTo>
                    <a:pt x="1286" y="2732"/>
                  </a:lnTo>
                  <a:cubicBezTo>
                    <a:pt x="1383" y="2668"/>
                    <a:pt x="1383" y="2572"/>
                    <a:pt x="1383" y="2475"/>
                  </a:cubicBezTo>
                  <a:cubicBezTo>
                    <a:pt x="1351" y="2379"/>
                    <a:pt x="1286" y="2282"/>
                    <a:pt x="1190" y="2282"/>
                  </a:cubicBezTo>
                  <a:cubicBezTo>
                    <a:pt x="1190" y="2282"/>
                    <a:pt x="997" y="2218"/>
                    <a:pt x="868" y="2090"/>
                  </a:cubicBezTo>
                  <a:cubicBezTo>
                    <a:pt x="708" y="1929"/>
                    <a:pt x="547" y="1768"/>
                    <a:pt x="547" y="1447"/>
                  </a:cubicBezTo>
                  <a:cubicBezTo>
                    <a:pt x="547" y="1190"/>
                    <a:pt x="611" y="932"/>
                    <a:pt x="675" y="740"/>
                  </a:cubicBezTo>
                  <a:cubicBezTo>
                    <a:pt x="708" y="675"/>
                    <a:pt x="772" y="611"/>
                    <a:pt x="804" y="579"/>
                  </a:cubicBezTo>
                  <a:lnTo>
                    <a:pt x="836" y="547"/>
                  </a:lnTo>
                  <a:cubicBezTo>
                    <a:pt x="868" y="547"/>
                    <a:pt x="901" y="547"/>
                    <a:pt x="933" y="579"/>
                  </a:cubicBezTo>
                  <a:cubicBezTo>
                    <a:pt x="997" y="611"/>
                    <a:pt x="1061" y="675"/>
                    <a:pt x="1158" y="772"/>
                  </a:cubicBezTo>
                  <a:cubicBezTo>
                    <a:pt x="1479" y="1190"/>
                    <a:pt x="1865" y="1382"/>
                    <a:pt x="2218" y="1511"/>
                  </a:cubicBezTo>
                  <a:cubicBezTo>
                    <a:pt x="2572" y="1607"/>
                    <a:pt x="2861" y="1640"/>
                    <a:pt x="3022" y="1640"/>
                  </a:cubicBezTo>
                  <a:lnTo>
                    <a:pt x="3118" y="1640"/>
                  </a:lnTo>
                  <a:cubicBezTo>
                    <a:pt x="3279" y="1607"/>
                    <a:pt x="3376" y="1479"/>
                    <a:pt x="3376" y="1350"/>
                  </a:cubicBezTo>
                  <a:cubicBezTo>
                    <a:pt x="3376" y="1190"/>
                    <a:pt x="3247" y="1093"/>
                    <a:pt x="3086" y="1093"/>
                  </a:cubicBezTo>
                  <a:lnTo>
                    <a:pt x="3022" y="1093"/>
                  </a:lnTo>
                  <a:cubicBezTo>
                    <a:pt x="2893" y="1093"/>
                    <a:pt x="2668" y="1093"/>
                    <a:pt x="2379" y="997"/>
                  </a:cubicBezTo>
                  <a:cubicBezTo>
                    <a:pt x="2122" y="900"/>
                    <a:pt x="1801" y="740"/>
                    <a:pt x="1576" y="450"/>
                  </a:cubicBezTo>
                  <a:cubicBezTo>
                    <a:pt x="1447" y="322"/>
                    <a:pt x="1351" y="193"/>
                    <a:pt x="1222" y="129"/>
                  </a:cubicBezTo>
                  <a:cubicBezTo>
                    <a:pt x="1126" y="64"/>
                    <a:pt x="997"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442;p64"/>
            <p:cNvSpPr/>
            <p:nvPr/>
          </p:nvSpPr>
          <p:spPr>
            <a:xfrm>
              <a:off x="5131100" y="2759925"/>
              <a:ext cx="513550" cy="155050"/>
            </a:xfrm>
            <a:custGeom>
              <a:avLst/>
              <a:gdLst/>
              <a:ahLst/>
              <a:cxnLst/>
              <a:rect l="l" t="t" r="r" b="b"/>
              <a:pathLst>
                <a:path w="20542" h="6202" extrusionOk="0">
                  <a:moveTo>
                    <a:pt x="8655" y="1"/>
                  </a:moveTo>
                  <a:cubicBezTo>
                    <a:pt x="6886" y="1"/>
                    <a:pt x="2639" y="1734"/>
                    <a:pt x="1351" y="2183"/>
                  </a:cubicBezTo>
                  <a:cubicBezTo>
                    <a:pt x="1" y="2665"/>
                    <a:pt x="1351" y="3051"/>
                    <a:pt x="2830" y="3340"/>
                  </a:cubicBezTo>
                  <a:cubicBezTo>
                    <a:pt x="3125" y="3398"/>
                    <a:pt x="3479" y="3421"/>
                    <a:pt x="3855" y="3421"/>
                  </a:cubicBezTo>
                  <a:cubicBezTo>
                    <a:pt x="5361" y="3421"/>
                    <a:pt x="7233" y="3051"/>
                    <a:pt x="7233" y="3051"/>
                  </a:cubicBezTo>
                  <a:lnTo>
                    <a:pt x="7233" y="3051"/>
                  </a:lnTo>
                  <a:cubicBezTo>
                    <a:pt x="7233" y="3051"/>
                    <a:pt x="4019" y="4433"/>
                    <a:pt x="4790" y="4626"/>
                  </a:cubicBezTo>
                  <a:cubicBezTo>
                    <a:pt x="4941" y="4664"/>
                    <a:pt x="5122" y="4680"/>
                    <a:pt x="5327" y="4680"/>
                  </a:cubicBezTo>
                  <a:cubicBezTo>
                    <a:pt x="6170" y="4680"/>
                    <a:pt x="7407" y="4415"/>
                    <a:pt x="8519" y="4337"/>
                  </a:cubicBezTo>
                  <a:cubicBezTo>
                    <a:pt x="9869" y="4241"/>
                    <a:pt x="11251" y="2955"/>
                    <a:pt x="11251" y="2955"/>
                  </a:cubicBezTo>
                  <a:cubicBezTo>
                    <a:pt x="11251" y="2955"/>
                    <a:pt x="17809" y="6201"/>
                    <a:pt x="18580" y="6201"/>
                  </a:cubicBezTo>
                  <a:cubicBezTo>
                    <a:pt x="19352" y="6201"/>
                    <a:pt x="20541" y="3855"/>
                    <a:pt x="18870" y="2858"/>
                  </a:cubicBezTo>
                  <a:cubicBezTo>
                    <a:pt x="17198" y="1894"/>
                    <a:pt x="14562" y="1090"/>
                    <a:pt x="14562" y="1090"/>
                  </a:cubicBezTo>
                  <a:cubicBezTo>
                    <a:pt x="14562" y="1090"/>
                    <a:pt x="10448" y="319"/>
                    <a:pt x="9001" y="30"/>
                  </a:cubicBezTo>
                  <a:cubicBezTo>
                    <a:pt x="8901" y="10"/>
                    <a:pt x="8784" y="1"/>
                    <a:pt x="86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443;p64"/>
            <p:cNvSpPr/>
            <p:nvPr/>
          </p:nvSpPr>
          <p:spPr>
            <a:xfrm>
              <a:off x="5143975" y="2753425"/>
              <a:ext cx="487000" cy="167975"/>
            </a:xfrm>
            <a:custGeom>
              <a:avLst/>
              <a:gdLst/>
              <a:ahLst/>
              <a:cxnLst/>
              <a:rect l="l" t="t" r="r" b="b"/>
              <a:pathLst>
                <a:path w="19480" h="6719" extrusionOk="0">
                  <a:moveTo>
                    <a:pt x="8133" y="515"/>
                  </a:moveTo>
                  <a:cubicBezTo>
                    <a:pt x="8261" y="515"/>
                    <a:pt x="8358" y="547"/>
                    <a:pt x="8422" y="547"/>
                  </a:cubicBezTo>
                  <a:cubicBezTo>
                    <a:pt x="9901" y="836"/>
                    <a:pt x="14015" y="1640"/>
                    <a:pt x="14015" y="1640"/>
                  </a:cubicBezTo>
                  <a:lnTo>
                    <a:pt x="14017" y="1621"/>
                  </a:lnTo>
                  <a:lnTo>
                    <a:pt x="14017" y="1621"/>
                  </a:lnTo>
                  <a:cubicBezTo>
                    <a:pt x="14077" y="1645"/>
                    <a:pt x="14213" y="1698"/>
                    <a:pt x="14401" y="1768"/>
                  </a:cubicBezTo>
                  <a:cubicBezTo>
                    <a:pt x="15237" y="2025"/>
                    <a:pt x="17005" y="2636"/>
                    <a:pt x="18226" y="3343"/>
                  </a:cubicBezTo>
                  <a:cubicBezTo>
                    <a:pt x="18772" y="3665"/>
                    <a:pt x="18933" y="4115"/>
                    <a:pt x="18933" y="4597"/>
                  </a:cubicBezTo>
                  <a:cubicBezTo>
                    <a:pt x="18933" y="4983"/>
                    <a:pt x="18805" y="5433"/>
                    <a:pt x="18580" y="5722"/>
                  </a:cubicBezTo>
                  <a:cubicBezTo>
                    <a:pt x="18483" y="5883"/>
                    <a:pt x="18387" y="6011"/>
                    <a:pt x="18290" y="6076"/>
                  </a:cubicBezTo>
                  <a:cubicBezTo>
                    <a:pt x="18194" y="6172"/>
                    <a:pt x="18097" y="6172"/>
                    <a:pt x="18065" y="6172"/>
                  </a:cubicBezTo>
                  <a:cubicBezTo>
                    <a:pt x="18065" y="6172"/>
                    <a:pt x="18001" y="6172"/>
                    <a:pt x="17937" y="6140"/>
                  </a:cubicBezTo>
                  <a:cubicBezTo>
                    <a:pt x="17615" y="6076"/>
                    <a:pt x="17005" y="5818"/>
                    <a:pt x="16265" y="5529"/>
                  </a:cubicBezTo>
                  <a:cubicBezTo>
                    <a:pt x="15172" y="5047"/>
                    <a:pt x="13822" y="4404"/>
                    <a:pt x="12729" y="3890"/>
                  </a:cubicBezTo>
                  <a:cubicBezTo>
                    <a:pt x="12183" y="3633"/>
                    <a:pt x="11733" y="3408"/>
                    <a:pt x="11379" y="3247"/>
                  </a:cubicBezTo>
                  <a:cubicBezTo>
                    <a:pt x="11058" y="3086"/>
                    <a:pt x="10865" y="2990"/>
                    <a:pt x="10833" y="2990"/>
                  </a:cubicBezTo>
                  <a:cubicBezTo>
                    <a:pt x="10796" y="2965"/>
                    <a:pt x="10759" y="2955"/>
                    <a:pt x="10722" y="2955"/>
                  </a:cubicBezTo>
                  <a:cubicBezTo>
                    <a:pt x="10663" y="2955"/>
                    <a:pt x="10603" y="2982"/>
                    <a:pt x="10544" y="3022"/>
                  </a:cubicBezTo>
                  <a:cubicBezTo>
                    <a:pt x="10479" y="3086"/>
                    <a:pt x="10126" y="3408"/>
                    <a:pt x="9643" y="3697"/>
                  </a:cubicBezTo>
                  <a:cubicBezTo>
                    <a:pt x="9161" y="3986"/>
                    <a:pt x="8551" y="4276"/>
                    <a:pt x="7972" y="4308"/>
                  </a:cubicBezTo>
                  <a:cubicBezTo>
                    <a:pt x="6847" y="4404"/>
                    <a:pt x="5593" y="4661"/>
                    <a:pt x="4822" y="4661"/>
                  </a:cubicBezTo>
                  <a:cubicBezTo>
                    <a:pt x="4752" y="4661"/>
                    <a:pt x="4687" y="4661"/>
                    <a:pt x="4626" y="4660"/>
                  </a:cubicBezTo>
                  <a:lnTo>
                    <a:pt x="4626" y="4660"/>
                  </a:lnTo>
                  <a:cubicBezTo>
                    <a:pt x="4918" y="4465"/>
                    <a:pt x="5452" y="4187"/>
                    <a:pt x="5883" y="3986"/>
                  </a:cubicBezTo>
                  <a:cubicBezTo>
                    <a:pt x="6140" y="3858"/>
                    <a:pt x="6365" y="3761"/>
                    <a:pt x="6558" y="3697"/>
                  </a:cubicBezTo>
                  <a:cubicBezTo>
                    <a:pt x="6718" y="3600"/>
                    <a:pt x="6815" y="3568"/>
                    <a:pt x="6815" y="3568"/>
                  </a:cubicBezTo>
                  <a:cubicBezTo>
                    <a:pt x="6943" y="3504"/>
                    <a:pt x="7008" y="3375"/>
                    <a:pt x="6976" y="3247"/>
                  </a:cubicBezTo>
                  <a:cubicBezTo>
                    <a:pt x="6948" y="3135"/>
                    <a:pt x="6847" y="3048"/>
                    <a:pt x="6716" y="3048"/>
                  </a:cubicBezTo>
                  <a:cubicBezTo>
                    <a:pt x="6696" y="3048"/>
                    <a:pt x="6675" y="3050"/>
                    <a:pt x="6654" y="3054"/>
                  </a:cubicBezTo>
                  <a:cubicBezTo>
                    <a:pt x="6654" y="3054"/>
                    <a:pt x="6558" y="3086"/>
                    <a:pt x="6365" y="3118"/>
                  </a:cubicBezTo>
                  <a:cubicBezTo>
                    <a:pt x="5754" y="3215"/>
                    <a:pt x="4436" y="3440"/>
                    <a:pt x="3343" y="3440"/>
                  </a:cubicBezTo>
                  <a:cubicBezTo>
                    <a:pt x="2957" y="3440"/>
                    <a:pt x="2636" y="3408"/>
                    <a:pt x="2379" y="3343"/>
                  </a:cubicBezTo>
                  <a:cubicBezTo>
                    <a:pt x="1865" y="3247"/>
                    <a:pt x="1350" y="3118"/>
                    <a:pt x="997" y="3022"/>
                  </a:cubicBezTo>
                  <a:cubicBezTo>
                    <a:pt x="804" y="2958"/>
                    <a:pt x="676" y="2894"/>
                    <a:pt x="611" y="2829"/>
                  </a:cubicBezTo>
                  <a:lnTo>
                    <a:pt x="611" y="2829"/>
                  </a:lnTo>
                  <a:cubicBezTo>
                    <a:pt x="684" y="2795"/>
                    <a:pt x="791" y="2748"/>
                    <a:pt x="932" y="2700"/>
                  </a:cubicBezTo>
                  <a:cubicBezTo>
                    <a:pt x="1575" y="2443"/>
                    <a:pt x="2957" y="1929"/>
                    <a:pt x="4404" y="1415"/>
                  </a:cubicBezTo>
                  <a:cubicBezTo>
                    <a:pt x="5111" y="1190"/>
                    <a:pt x="5850" y="965"/>
                    <a:pt x="6493" y="804"/>
                  </a:cubicBezTo>
                  <a:cubicBezTo>
                    <a:pt x="7136" y="611"/>
                    <a:pt x="7715" y="515"/>
                    <a:pt x="8133" y="515"/>
                  </a:cubicBezTo>
                  <a:close/>
                  <a:moveTo>
                    <a:pt x="8133" y="0"/>
                  </a:moveTo>
                  <a:cubicBezTo>
                    <a:pt x="7651" y="0"/>
                    <a:pt x="7040" y="97"/>
                    <a:pt x="6365" y="257"/>
                  </a:cubicBezTo>
                  <a:cubicBezTo>
                    <a:pt x="4340" y="772"/>
                    <a:pt x="1704" y="1833"/>
                    <a:pt x="772" y="2186"/>
                  </a:cubicBezTo>
                  <a:cubicBezTo>
                    <a:pt x="547" y="2250"/>
                    <a:pt x="386" y="2347"/>
                    <a:pt x="257" y="2443"/>
                  </a:cubicBezTo>
                  <a:cubicBezTo>
                    <a:pt x="193" y="2475"/>
                    <a:pt x="129" y="2540"/>
                    <a:pt x="97" y="2604"/>
                  </a:cubicBezTo>
                  <a:cubicBezTo>
                    <a:pt x="32" y="2668"/>
                    <a:pt x="0" y="2733"/>
                    <a:pt x="0" y="2829"/>
                  </a:cubicBezTo>
                  <a:cubicBezTo>
                    <a:pt x="0" y="2958"/>
                    <a:pt x="64" y="3054"/>
                    <a:pt x="129" y="3118"/>
                  </a:cubicBezTo>
                  <a:cubicBezTo>
                    <a:pt x="225" y="3247"/>
                    <a:pt x="354" y="3311"/>
                    <a:pt x="482" y="3375"/>
                  </a:cubicBezTo>
                  <a:cubicBezTo>
                    <a:pt x="900" y="3568"/>
                    <a:pt x="1575" y="3729"/>
                    <a:pt x="2250" y="3890"/>
                  </a:cubicBezTo>
                  <a:cubicBezTo>
                    <a:pt x="2572" y="3954"/>
                    <a:pt x="2957" y="3954"/>
                    <a:pt x="3343" y="3954"/>
                  </a:cubicBezTo>
                  <a:cubicBezTo>
                    <a:pt x="3873" y="3954"/>
                    <a:pt x="4440" y="3909"/>
                    <a:pt x="4958" y="3849"/>
                  </a:cubicBezTo>
                  <a:lnTo>
                    <a:pt x="4958" y="3849"/>
                  </a:lnTo>
                  <a:cubicBezTo>
                    <a:pt x="4758" y="3961"/>
                    <a:pt x="4568" y="4077"/>
                    <a:pt x="4404" y="4179"/>
                  </a:cubicBezTo>
                  <a:cubicBezTo>
                    <a:pt x="4275" y="4243"/>
                    <a:pt x="4179" y="4340"/>
                    <a:pt x="4083" y="4404"/>
                  </a:cubicBezTo>
                  <a:cubicBezTo>
                    <a:pt x="4018" y="4468"/>
                    <a:pt x="3986" y="4501"/>
                    <a:pt x="3954" y="4565"/>
                  </a:cubicBezTo>
                  <a:cubicBezTo>
                    <a:pt x="3922" y="4597"/>
                    <a:pt x="3890" y="4693"/>
                    <a:pt x="3890" y="4790"/>
                  </a:cubicBezTo>
                  <a:cubicBezTo>
                    <a:pt x="3890" y="4886"/>
                    <a:pt x="3922" y="4983"/>
                    <a:pt x="4018" y="5047"/>
                  </a:cubicBezTo>
                  <a:cubicBezTo>
                    <a:pt x="4083" y="5111"/>
                    <a:pt x="4147" y="5111"/>
                    <a:pt x="4211" y="5143"/>
                  </a:cubicBezTo>
                  <a:cubicBezTo>
                    <a:pt x="4404" y="5176"/>
                    <a:pt x="4597" y="5208"/>
                    <a:pt x="4822" y="5208"/>
                  </a:cubicBezTo>
                  <a:cubicBezTo>
                    <a:pt x="5722" y="5208"/>
                    <a:pt x="6943" y="4918"/>
                    <a:pt x="8004" y="4854"/>
                  </a:cubicBezTo>
                  <a:cubicBezTo>
                    <a:pt x="8776" y="4790"/>
                    <a:pt x="9483" y="4436"/>
                    <a:pt x="10029" y="4083"/>
                  </a:cubicBezTo>
                  <a:cubicBezTo>
                    <a:pt x="10353" y="3880"/>
                    <a:pt x="10614" y="3677"/>
                    <a:pt x="10762" y="3547"/>
                  </a:cubicBezTo>
                  <a:lnTo>
                    <a:pt x="10762" y="3547"/>
                  </a:lnTo>
                  <a:cubicBezTo>
                    <a:pt x="11209" y="3765"/>
                    <a:pt x="12564" y="4422"/>
                    <a:pt x="13983" y="5079"/>
                  </a:cubicBezTo>
                  <a:cubicBezTo>
                    <a:pt x="14851" y="5497"/>
                    <a:pt x="15751" y="5883"/>
                    <a:pt x="16490" y="6204"/>
                  </a:cubicBezTo>
                  <a:cubicBezTo>
                    <a:pt x="16844" y="6333"/>
                    <a:pt x="17165" y="6461"/>
                    <a:pt x="17455" y="6558"/>
                  </a:cubicBezTo>
                  <a:cubicBezTo>
                    <a:pt x="17583" y="6622"/>
                    <a:pt x="17680" y="6654"/>
                    <a:pt x="17776" y="6686"/>
                  </a:cubicBezTo>
                  <a:cubicBezTo>
                    <a:pt x="17905" y="6686"/>
                    <a:pt x="17969" y="6718"/>
                    <a:pt x="18065" y="6718"/>
                  </a:cubicBezTo>
                  <a:cubicBezTo>
                    <a:pt x="18290" y="6718"/>
                    <a:pt x="18451" y="6622"/>
                    <a:pt x="18612" y="6493"/>
                  </a:cubicBezTo>
                  <a:cubicBezTo>
                    <a:pt x="18869" y="6301"/>
                    <a:pt x="19062" y="6043"/>
                    <a:pt x="19223" y="5690"/>
                  </a:cubicBezTo>
                  <a:cubicBezTo>
                    <a:pt x="19383" y="5368"/>
                    <a:pt x="19480" y="4983"/>
                    <a:pt x="19480" y="4597"/>
                  </a:cubicBezTo>
                  <a:cubicBezTo>
                    <a:pt x="19480" y="3954"/>
                    <a:pt x="19190" y="3311"/>
                    <a:pt x="18483" y="2893"/>
                  </a:cubicBezTo>
                  <a:cubicBezTo>
                    <a:pt x="16780" y="1897"/>
                    <a:pt x="14144" y="1125"/>
                    <a:pt x="14144" y="1093"/>
                  </a:cubicBezTo>
                  <a:lnTo>
                    <a:pt x="14112" y="1093"/>
                  </a:lnTo>
                  <a:cubicBezTo>
                    <a:pt x="14112" y="1093"/>
                    <a:pt x="13083" y="900"/>
                    <a:pt x="11861" y="675"/>
                  </a:cubicBezTo>
                  <a:cubicBezTo>
                    <a:pt x="10672" y="450"/>
                    <a:pt x="9258" y="161"/>
                    <a:pt x="8518" y="32"/>
                  </a:cubicBezTo>
                  <a:cubicBezTo>
                    <a:pt x="8422" y="0"/>
                    <a:pt x="8261" y="0"/>
                    <a:pt x="8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444;p64"/>
            <p:cNvSpPr/>
            <p:nvPr/>
          </p:nvSpPr>
          <p:spPr>
            <a:xfrm>
              <a:off x="5279775" y="2826825"/>
              <a:ext cx="540850" cy="800375"/>
            </a:xfrm>
            <a:custGeom>
              <a:avLst/>
              <a:gdLst/>
              <a:ahLst/>
              <a:cxnLst/>
              <a:rect l="l" t="t" r="r" b="b"/>
              <a:pathLst>
                <a:path w="21634" h="32015" extrusionOk="0">
                  <a:moveTo>
                    <a:pt x="13743" y="0"/>
                  </a:moveTo>
                  <a:cubicBezTo>
                    <a:pt x="11830" y="0"/>
                    <a:pt x="10094" y="2047"/>
                    <a:pt x="10094" y="2047"/>
                  </a:cubicBezTo>
                  <a:cubicBezTo>
                    <a:pt x="10094" y="2047"/>
                    <a:pt x="6172" y="4875"/>
                    <a:pt x="3344" y="8893"/>
                  </a:cubicBezTo>
                  <a:cubicBezTo>
                    <a:pt x="515" y="12912"/>
                    <a:pt x="1" y="21012"/>
                    <a:pt x="611" y="23358"/>
                  </a:cubicBezTo>
                  <a:cubicBezTo>
                    <a:pt x="1190" y="25705"/>
                    <a:pt x="1576" y="28469"/>
                    <a:pt x="4404" y="30302"/>
                  </a:cubicBezTo>
                  <a:cubicBezTo>
                    <a:pt x="5959" y="31315"/>
                    <a:pt x="7276" y="32015"/>
                    <a:pt x="8938" y="32015"/>
                  </a:cubicBezTo>
                  <a:cubicBezTo>
                    <a:pt x="10336" y="32015"/>
                    <a:pt x="11977" y="31520"/>
                    <a:pt x="14208" y="30302"/>
                  </a:cubicBezTo>
                  <a:cubicBezTo>
                    <a:pt x="19094" y="27666"/>
                    <a:pt x="21634" y="18858"/>
                    <a:pt x="21152" y="12108"/>
                  </a:cubicBezTo>
                  <a:cubicBezTo>
                    <a:pt x="20669" y="5358"/>
                    <a:pt x="16555" y="664"/>
                    <a:pt x="14401" y="86"/>
                  </a:cubicBezTo>
                  <a:cubicBezTo>
                    <a:pt x="14181" y="27"/>
                    <a:pt x="13961" y="0"/>
                    <a:pt x="13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445;p64"/>
            <p:cNvSpPr/>
            <p:nvPr/>
          </p:nvSpPr>
          <p:spPr>
            <a:xfrm>
              <a:off x="5283000" y="2820125"/>
              <a:ext cx="533625" cy="814075"/>
            </a:xfrm>
            <a:custGeom>
              <a:avLst/>
              <a:gdLst/>
              <a:ahLst/>
              <a:cxnLst/>
              <a:rect l="l" t="t" r="r" b="b"/>
              <a:pathLst>
                <a:path w="21345" h="32563" extrusionOk="0">
                  <a:moveTo>
                    <a:pt x="9810" y="2098"/>
                  </a:moveTo>
                  <a:cubicBezTo>
                    <a:pt x="9810" y="2098"/>
                    <a:pt x="9810" y="2098"/>
                    <a:pt x="9810" y="2098"/>
                  </a:cubicBezTo>
                  <a:lnTo>
                    <a:pt x="9810" y="2098"/>
                  </a:lnTo>
                  <a:lnTo>
                    <a:pt x="9810" y="2098"/>
                  </a:lnTo>
                  <a:close/>
                  <a:moveTo>
                    <a:pt x="13597" y="547"/>
                  </a:moveTo>
                  <a:cubicBezTo>
                    <a:pt x="13790" y="547"/>
                    <a:pt x="13983" y="547"/>
                    <a:pt x="14208" y="611"/>
                  </a:cubicBezTo>
                  <a:cubicBezTo>
                    <a:pt x="14658" y="740"/>
                    <a:pt x="15301" y="1125"/>
                    <a:pt x="15976" y="1736"/>
                  </a:cubicBezTo>
                  <a:cubicBezTo>
                    <a:pt x="18001" y="3568"/>
                    <a:pt x="20380" y="7426"/>
                    <a:pt x="20765" y="12408"/>
                  </a:cubicBezTo>
                  <a:cubicBezTo>
                    <a:pt x="20798" y="12955"/>
                    <a:pt x="20798" y="13501"/>
                    <a:pt x="20798" y="14080"/>
                  </a:cubicBezTo>
                  <a:cubicBezTo>
                    <a:pt x="20798" y="17262"/>
                    <a:pt x="20187" y="20766"/>
                    <a:pt x="18997" y="23755"/>
                  </a:cubicBezTo>
                  <a:cubicBezTo>
                    <a:pt x="17840" y="26712"/>
                    <a:pt x="16104" y="29187"/>
                    <a:pt x="13951" y="30345"/>
                  </a:cubicBezTo>
                  <a:cubicBezTo>
                    <a:pt x="11733" y="31534"/>
                    <a:pt x="10126" y="32016"/>
                    <a:pt x="8808" y="32016"/>
                  </a:cubicBezTo>
                  <a:cubicBezTo>
                    <a:pt x="7233" y="32016"/>
                    <a:pt x="5979" y="31373"/>
                    <a:pt x="4436" y="30377"/>
                  </a:cubicBezTo>
                  <a:cubicBezTo>
                    <a:pt x="3054" y="29477"/>
                    <a:pt x="2282" y="28352"/>
                    <a:pt x="1768" y="27195"/>
                  </a:cubicBezTo>
                  <a:cubicBezTo>
                    <a:pt x="1286" y="26005"/>
                    <a:pt x="1029" y="24752"/>
                    <a:pt x="739" y="23562"/>
                  </a:cubicBezTo>
                  <a:cubicBezTo>
                    <a:pt x="611" y="23048"/>
                    <a:pt x="514" y="22180"/>
                    <a:pt x="514" y="21087"/>
                  </a:cubicBezTo>
                  <a:cubicBezTo>
                    <a:pt x="514" y="19383"/>
                    <a:pt x="707" y="17198"/>
                    <a:pt x="1189" y="15044"/>
                  </a:cubicBezTo>
                  <a:cubicBezTo>
                    <a:pt x="1640" y="12890"/>
                    <a:pt x="2379" y="10801"/>
                    <a:pt x="3440" y="9322"/>
                  </a:cubicBezTo>
                  <a:cubicBezTo>
                    <a:pt x="4822" y="7329"/>
                    <a:pt x="6493" y="5626"/>
                    <a:pt x="7843" y="4436"/>
                  </a:cubicBezTo>
                  <a:cubicBezTo>
                    <a:pt x="8486" y="3825"/>
                    <a:pt x="9065" y="3343"/>
                    <a:pt x="9483" y="3022"/>
                  </a:cubicBezTo>
                  <a:cubicBezTo>
                    <a:pt x="9676" y="2861"/>
                    <a:pt x="9836" y="2733"/>
                    <a:pt x="9965" y="2668"/>
                  </a:cubicBezTo>
                  <a:cubicBezTo>
                    <a:pt x="10061" y="2572"/>
                    <a:pt x="10126" y="2540"/>
                    <a:pt x="10126" y="2540"/>
                  </a:cubicBezTo>
                  <a:lnTo>
                    <a:pt x="10158" y="2475"/>
                  </a:lnTo>
                  <a:lnTo>
                    <a:pt x="10190" y="2475"/>
                  </a:lnTo>
                  <a:cubicBezTo>
                    <a:pt x="10286" y="2379"/>
                    <a:pt x="10704" y="1865"/>
                    <a:pt x="11347" y="1415"/>
                  </a:cubicBezTo>
                  <a:cubicBezTo>
                    <a:pt x="11990" y="965"/>
                    <a:pt x="12794" y="547"/>
                    <a:pt x="13597" y="547"/>
                  </a:cubicBezTo>
                  <a:close/>
                  <a:moveTo>
                    <a:pt x="13597" y="0"/>
                  </a:moveTo>
                  <a:cubicBezTo>
                    <a:pt x="12536" y="0"/>
                    <a:pt x="11604" y="547"/>
                    <a:pt x="10897" y="1093"/>
                  </a:cubicBezTo>
                  <a:cubicBezTo>
                    <a:pt x="10337" y="1520"/>
                    <a:pt x="9932" y="1947"/>
                    <a:pt x="9810" y="2098"/>
                  </a:cubicBezTo>
                  <a:lnTo>
                    <a:pt x="9810" y="2098"/>
                  </a:lnTo>
                  <a:lnTo>
                    <a:pt x="9804" y="2090"/>
                  </a:lnTo>
                  <a:cubicBezTo>
                    <a:pt x="9804" y="2122"/>
                    <a:pt x="5850" y="4951"/>
                    <a:pt x="2990" y="9001"/>
                  </a:cubicBezTo>
                  <a:cubicBezTo>
                    <a:pt x="1897" y="10576"/>
                    <a:pt x="1125" y="12730"/>
                    <a:pt x="675" y="14915"/>
                  </a:cubicBezTo>
                  <a:cubicBezTo>
                    <a:pt x="193" y="17101"/>
                    <a:pt x="0" y="19351"/>
                    <a:pt x="0" y="21087"/>
                  </a:cubicBezTo>
                  <a:cubicBezTo>
                    <a:pt x="0" y="22212"/>
                    <a:pt x="64" y="23112"/>
                    <a:pt x="225" y="23691"/>
                  </a:cubicBezTo>
                  <a:cubicBezTo>
                    <a:pt x="514" y="24880"/>
                    <a:pt x="739" y="26166"/>
                    <a:pt x="1286" y="27387"/>
                  </a:cubicBezTo>
                  <a:cubicBezTo>
                    <a:pt x="1832" y="28641"/>
                    <a:pt x="2668" y="29863"/>
                    <a:pt x="4147" y="30795"/>
                  </a:cubicBezTo>
                  <a:cubicBezTo>
                    <a:pt x="5690" y="31823"/>
                    <a:pt x="7040" y="32563"/>
                    <a:pt x="8808" y="32563"/>
                  </a:cubicBezTo>
                  <a:cubicBezTo>
                    <a:pt x="10254" y="32563"/>
                    <a:pt x="11926" y="32048"/>
                    <a:pt x="14208" y="30827"/>
                  </a:cubicBezTo>
                  <a:cubicBezTo>
                    <a:pt x="16522" y="29573"/>
                    <a:pt x="18290" y="27002"/>
                    <a:pt x="19512" y="23948"/>
                  </a:cubicBezTo>
                  <a:cubicBezTo>
                    <a:pt x="20701" y="20894"/>
                    <a:pt x="21344" y="17326"/>
                    <a:pt x="21344" y="14080"/>
                  </a:cubicBezTo>
                  <a:cubicBezTo>
                    <a:pt x="21344" y="13501"/>
                    <a:pt x="21312" y="12922"/>
                    <a:pt x="21280" y="12376"/>
                  </a:cubicBezTo>
                  <a:cubicBezTo>
                    <a:pt x="21023" y="8936"/>
                    <a:pt x="19865" y="6043"/>
                    <a:pt x="18483" y="3922"/>
                  </a:cubicBezTo>
                  <a:cubicBezTo>
                    <a:pt x="17808" y="2861"/>
                    <a:pt x="17069" y="1993"/>
                    <a:pt x="16330" y="1350"/>
                  </a:cubicBezTo>
                  <a:cubicBezTo>
                    <a:pt x="15622" y="675"/>
                    <a:pt x="14947" y="257"/>
                    <a:pt x="14337" y="97"/>
                  </a:cubicBezTo>
                  <a:cubicBezTo>
                    <a:pt x="14079" y="32"/>
                    <a:pt x="13854" y="0"/>
                    <a:pt x="135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446;p64"/>
            <p:cNvSpPr/>
            <p:nvPr/>
          </p:nvSpPr>
          <p:spPr>
            <a:xfrm>
              <a:off x="5438900" y="2899100"/>
              <a:ext cx="237875" cy="221725"/>
            </a:xfrm>
            <a:custGeom>
              <a:avLst/>
              <a:gdLst/>
              <a:ahLst/>
              <a:cxnLst/>
              <a:rect l="l" t="t" r="r" b="b"/>
              <a:pathLst>
                <a:path w="9515" h="8869" extrusionOk="0">
                  <a:moveTo>
                    <a:pt x="6904" y="0"/>
                  </a:moveTo>
                  <a:cubicBezTo>
                    <a:pt x="5656" y="0"/>
                    <a:pt x="4018" y="441"/>
                    <a:pt x="4018" y="441"/>
                  </a:cubicBezTo>
                  <a:cubicBezTo>
                    <a:pt x="4018" y="441"/>
                    <a:pt x="2250" y="634"/>
                    <a:pt x="1382" y="1792"/>
                  </a:cubicBezTo>
                  <a:cubicBezTo>
                    <a:pt x="514" y="2981"/>
                    <a:pt x="804" y="3367"/>
                    <a:pt x="1382" y="3656"/>
                  </a:cubicBezTo>
                  <a:cubicBezTo>
                    <a:pt x="1961" y="3945"/>
                    <a:pt x="2057" y="4717"/>
                    <a:pt x="2057" y="4717"/>
                  </a:cubicBezTo>
                  <a:cubicBezTo>
                    <a:pt x="2057" y="4717"/>
                    <a:pt x="0" y="8060"/>
                    <a:pt x="1093" y="8735"/>
                  </a:cubicBezTo>
                  <a:cubicBezTo>
                    <a:pt x="1231" y="8826"/>
                    <a:pt x="1431" y="8868"/>
                    <a:pt x="1678" y="8868"/>
                  </a:cubicBezTo>
                  <a:cubicBezTo>
                    <a:pt x="3336" y="8868"/>
                    <a:pt x="7110" y="6975"/>
                    <a:pt x="8229" y="5520"/>
                  </a:cubicBezTo>
                  <a:cubicBezTo>
                    <a:pt x="9515" y="3849"/>
                    <a:pt x="8904" y="1117"/>
                    <a:pt x="8133" y="313"/>
                  </a:cubicBezTo>
                  <a:cubicBezTo>
                    <a:pt x="7901" y="81"/>
                    <a:pt x="7438" y="0"/>
                    <a:pt x="6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447;p64"/>
            <p:cNvSpPr/>
            <p:nvPr/>
          </p:nvSpPr>
          <p:spPr>
            <a:xfrm>
              <a:off x="5451750" y="2892450"/>
              <a:ext cx="217800" cy="234675"/>
            </a:xfrm>
            <a:custGeom>
              <a:avLst/>
              <a:gdLst/>
              <a:ahLst/>
              <a:cxnLst/>
              <a:rect l="l" t="t" r="r" b="b"/>
              <a:pathLst>
                <a:path w="8712" h="9387" extrusionOk="0">
                  <a:moveTo>
                    <a:pt x="6333" y="547"/>
                  </a:moveTo>
                  <a:cubicBezTo>
                    <a:pt x="6590" y="547"/>
                    <a:pt x="6847" y="547"/>
                    <a:pt x="7040" y="611"/>
                  </a:cubicBezTo>
                  <a:cubicBezTo>
                    <a:pt x="7233" y="643"/>
                    <a:pt x="7362" y="707"/>
                    <a:pt x="7426" y="772"/>
                  </a:cubicBezTo>
                  <a:cubicBezTo>
                    <a:pt x="7619" y="965"/>
                    <a:pt x="7812" y="1318"/>
                    <a:pt x="7940" y="1768"/>
                  </a:cubicBezTo>
                  <a:cubicBezTo>
                    <a:pt x="8101" y="2218"/>
                    <a:pt x="8197" y="2765"/>
                    <a:pt x="8197" y="3343"/>
                  </a:cubicBezTo>
                  <a:cubicBezTo>
                    <a:pt x="8197" y="4147"/>
                    <a:pt x="8004" y="4983"/>
                    <a:pt x="7490" y="5626"/>
                  </a:cubicBezTo>
                  <a:cubicBezTo>
                    <a:pt x="7008" y="6268"/>
                    <a:pt x="5786" y="7104"/>
                    <a:pt x="4501" y="7747"/>
                  </a:cubicBezTo>
                  <a:cubicBezTo>
                    <a:pt x="3890" y="8101"/>
                    <a:pt x="3215" y="8358"/>
                    <a:pt x="2636" y="8551"/>
                  </a:cubicBezTo>
                  <a:cubicBezTo>
                    <a:pt x="2026" y="8744"/>
                    <a:pt x="1511" y="8872"/>
                    <a:pt x="1158" y="8872"/>
                  </a:cubicBezTo>
                  <a:cubicBezTo>
                    <a:pt x="933" y="8872"/>
                    <a:pt x="772" y="8840"/>
                    <a:pt x="708" y="8776"/>
                  </a:cubicBezTo>
                  <a:cubicBezTo>
                    <a:pt x="643" y="8744"/>
                    <a:pt x="611" y="8679"/>
                    <a:pt x="579" y="8615"/>
                  </a:cubicBezTo>
                  <a:cubicBezTo>
                    <a:pt x="547" y="8551"/>
                    <a:pt x="515" y="8422"/>
                    <a:pt x="515" y="8294"/>
                  </a:cubicBezTo>
                  <a:cubicBezTo>
                    <a:pt x="515" y="7779"/>
                    <a:pt x="836" y="6976"/>
                    <a:pt x="1158" y="6301"/>
                  </a:cubicBezTo>
                  <a:cubicBezTo>
                    <a:pt x="1318" y="5979"/>
                    <a:pt x="1447" y="5690"/>
                    <a:pt x="1576" y="5465"/>
                  </a:cubicBezTo>
                  <a:cubicBezTo>
                    <a:pt x="1640" y="5368"/>
                    <a:pt x="1704" y="5272"/>
                    <a:pt x="1736" y="5240"/>
                  </a:cubicBezTo>
                  <a:cubicBezTo>
                    <a:pt x="1768" y="5176"/>
                    <a:pt x="1768" y="5143"/>
                    <a:pt x="1768" y="5143"/>
                  </a:cubicBezTo>
                  <a:cubicBezTo>
                    <a:pt x="1801" y="5079"/>
                    <a:pt x="1833" y="5015"/>
                    <a:pt x="1801" y="4951"/>
                  </a:cubicBezTo>
                  <a:cubicBezTo>
                    <a:pt x="1801" y="4951"/>
                    <a:pt x="1801" y="4726"/>
                    <a:pt x="1672" y="4468"/>
                  </a:cubicBezTo>
                  <a:cubicBezTo>
                    <a:pt x="1576" y="4211"/>
                    <a:pt x="1351" y="3858"/>
                    <a:pt x="997" y="3697"/>
                  </a:cubicBezTo>
                  <a:cubicBezTo>
                    <a:pt x="836" y="3600"/>
                    <a:pt x="740" y="3536"/>
                    <a:pt x="676" y="3472"/>
                  </a:cubicBezTo>
                  <a:cubicBezTo>
                    <a:pt x="611" y="3408"/>
                    <a:pt x="579" y="3343"/>
                    <a:pt x="579" y="3247"/>
                  </a:cubicBezTo>
                  <a:cubicBezTo>
                    <a:pt x="579" y="3054"/>
                    <a:pt x="708" y="2733"/>
                    <a:pt x="1093" y="2218"/>
                  </a:cubicBezTo>
                  <a:cubicBezTo>
                    <a:pt x="1479" y="1704"/>
                    <a:pt x="2090" y="1383"/>
                    <a:pt x="2604" y="1190"/>
                  </a:cubicBezTo>
                  <a:cubicBezTo>
                    <a:pt x="2861" y="1093"/>
                    <a:pt x="3086" y="1029"/>
                    <a:pt x="3279" y="997"/>
                  </a:cubicBezTo>
                  <a:cubicBezTo>
                    <a:pt x="3343" y="997"/>
                    <a:pt x="3408" y="965"/>
                    <a:pt x="3472" y="965"/>
                  </a:cubicBezTo>
                  <a:lnTo>
                    <a:pt x="3569" y="965"/>
                  </a:lnTo>
                  <a:cubicBezTo>
                    <a:pt x="3569" y="965"/>
                    <a:pt x="3665" y="932"/>
                    <a:pt x="3826" y="900"/>
                  </a:cubicBezTo>
                  <a:cubicBezTo>
                    <a:pt x="4340" y="772"/>
                    <a:pt x="5465" y="547"/>
                    <a:pt x="6333" y="547"/>
                  </a:cubicBezTo>
                  <a:close/>
                  <a:moveTo>
                    <a:pt x="6333" y="0"/>
                  </a:moveTo>
                  <a:cubicBezTo>
                    <a:pt x="5047" y="0"/>
                    <a:pt x="3440" y="418"/>
                    <a:pt x="3440" y="418"/>
                  </a:cubicBezTo>
                  <a:lnTo>
                    <a:pt x="3441" y="423"/>
                  </a:lnTo>
                  <a:lnTo>
                    <a:pt x="3441" y="423"/>
                  </a:lnTo>
                  <a:cubicBezTo>
                    <a:pt x="3326" y="440"/>
                    <a:pt x="2903" y="511"/>
                    <a:pt x="2411" y="675"/>
                  </a:cubicBezTo>
                  <a:cubicBezTo>
                    <a:pt x="1833" y="900"/>
                    <a:pt x="1126" y="1254"/>
                    <a:pt x="643" y="1897"/>
                  </a:cubicBezTo>
                  <a:cubicBezTo>
                    <a:pt x="225" y="2443"/>
                    <a:pt x="33" y="2861"/>
                    <a:pt x="33" y="3247"/>
                  </a:cubicBezTo>
                  <a:cubicBezTo>
                    <a:pt x="33" y="3472"/>
                    <a:pt x="129" y="3665"/>
                    <a:pt x="258" y="3825"/>
                  </a:cubicBezTo>
                  <a:cubicBezTo>
                    <a:pt x="386" y="3986"/>
                    <a:pt x="579" y="4083"/>
                    <a:pt x="740" y="4147"/>
                  </a:cubicBezTo>
                  <a:cubicBezTo>
                    <a:pt x="965" y="4276"/>
                    <a:pt x="1093" y="4468"/>
                    <a:pt x="1190" y="4661"/>
                  </a:cubicBezTo>
                  <a:cubicBezTo>
                    <a:pt x="1222" y="4758"/>
                    <a:pt x="1254" y="4854"/>
                    <a:pt x="1254" y="4918"/>
                  </a:cubicBezTo>
                  <a:lnTo>
                    <a:pt x="1264" y="4948"/>
                  </a:lnTo>
                  <a:lnTo>
                    <a:pt x="1264" y="4948"/>
                  </a:lnTo>
                  <a:cubicBezTo>
                    <a:pt x="1159" y="5133"/>
                    <a:pt x="917" y="5568"/>
                    <a:pt x="676" y="6076"/>
                  </a:cubicBezTo>
                  <a:cubicBezTo>
                    <a:pt x="322" y="6783"/>
                    <a:pt x="0" y="7586"/>
                    <a:pt x="0" y="8294"/>
                  </a:cubicBezTo>
                  <a:cubicBezTo>
                    <a:pt x="0" y="8486"/>
                    <a:pt x="0" y="8647"/>
                    <a:pt x="97" y="8808"/>
                  </a:cubicBezTo>
                  <a:cubicBezTo>
                    <a:pt x="161" y="8969"/>
                    <a:pt x="258" y="9129"/>
                    <a:pt x="418" y="9226"/>
                  </a:cubicBezTo>
                  <a:cubicBezTo>
                    <a:pt x="643" y="9354"/>
                    <a:pt x="868" y="9386"/>
                    <a:pt x="1158" y="9386"/>
                  </a:cubicBezTo>
                  <a:cubicBezTo>
                    <a:pt x="1608" y="9386"/>
                    <a:pt x="2186" y="9258"/>
                    <a:pt x="2797" y="9065"/>
                  </a:cubicBezTo>
                  <a:cubicBezTo>
                    <a:pt x="3729" y="8744"/>
                    <a:pt x="4790" y="8261"/>
                    <a:pt x="5722" y="7715"/>
                  </a:cubicBezTo>
                  <a:cubicBezTo>
                    <a:pt x="6654" y="7136"/>
                    <a:pt x="7458" y="6526"/>
                    <a:pt x="7940" y="5947"/>
                  </a:cubicBezTo>
                  <a:cubicBezTo>
                    <a:pt x="8519" y="5176"/>
                    <a:pt x="8712" y="4211"/>
                    <a:pt x="8712" y="3343"/>
                  </a:cubicBezTo>
                  <a:cubicBezTo>
                    <a:pt x="8712" y="2700"/>
                    <a:pt x="8615" y="2122"/>
                    <a:pt x="8454" y="1608"/>
                  </a:cubicBezTo>
                  <a:cubicBezTo>
                    <a:pt x="8294" y="1093"/>
                    <a:pt x="8069" y="675"/>
                    <a:pt x="7812" y="418"/>
                  </a:cubicBezTo>
                  <a:cubicBezTo>
                    <a:pt x="7619" y="225"/>
                    <a:pt x="7394" y="129"/>
                    <a:pt x="7169" y="97"/>
                  </a:cubicBezTo>
                  <a:cubicBezTo>
                    <a:pt x="6912" y="32"/>
                    <a:pt x="6622" y="0"/>
                    <a:pt x="6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448;p64"/>
            <p:cNvSpPr/>
            <p:nvPr/>
          </p:nvSpPr>
          <p:spPr>
            <a:xfrm>
              <a:off x="5417200" y="2584950"/>
              <a:ext cx="305400" cy="460675"/>
            </a:xfrm>
            <a:custGeom>
              <a:avLst/>
              <a:gdLst/>
              <a:ahLst/>
              <a:cxnLst/>
              <a:rect l="l" t="t" r="r" b="b"/>
              <a:pathLst>
                <a:path w="12216" h="18427" extrusionOk="0">
                  <a:moveTo>
                    <a:pt x="5587" y="0"/>
                  </a:moveTo>
                  <a:cubicBezTo>
                    <a:pt x="4508" y="0"/>
                    <a:pt x="3729" y="278"/>
                    <a:pt x="3729" y="278"/>
                  </a:cubicBezTo>
                  <a:cubicBezTo>
                    <a:pt x="3729" y="278"/>
                    <a:pt x="2540" y="1628"/>
                    <a:pt x="1768" y="2046"/>
                  </a:cubicBezTo>
                  <a:cubicBezTo>
                    <a:pt x="965" y="2432"/>
                    <a:pt x="0" y="2818"/>
                    <a:pt x="772" y="3396"/>
                  </a:cubicBezTo>
                  <a:cubicBezTo>
                    <a:pt x="1575" y="4007"/>
                    <a:pt x="2058" y="4489"/>
                    <a:pt x="2058" y="4489"/>
                  </a:cubicBezTo>
                  <a:cubicBezTo>
                    <a:pt x="2058" y="4489"/>
                    <a:pt x="1061" y="7704"/>
                    <a:pt x="1479" y="9568"/>
                  </a:cubicBezTo>
                  <a:cubicBezTo>
                    <a:pt x="1733" y="10797"/>
                    <a:pt x="2588" y="11006"/>
                    <a:pt x="3141" y="11006"/>
                  </a:cubicBezTo>
                  <a:cubicBezTo>
                    <a:pt x="3427" y="11006"/>
                    <a:pt x="3633" y="10950"/>
                    <a:pt x="3633" y="10950"/>
                  </a:cubicBezTo>
                  <a:lnTo>
                    <a:pt x="3633" y="10950"/>
                  </a:lnTo>
                  <a:cubicBezTo>
                    <a:pt x="3633" y="10950"/>
                    <a:pt x="3311" y="15836"/>
                    <a:pt x="2925" y="17283"/>
                  </a:cubicBezTo>
                  <a:cubicBezTo>
                    <a:pt x="2715" y="18089"/>
                    <a:pt x="3174" y="18427"/>
                    <a:pt x="3869" y="18427"/>
                  </a:cubicBezTo>
                  <a:cubicBezTo>
                    <a:pt x="4448" y="18427"/>
                    <a:pt x="5193" y="18192"/>
                    <a:pt x="5851" y="17797"/>
                  </a:cubicBezTo>
                  <a:cubicBezTo>
                    <a:pt x="7329" y="16897"/>
                    <a:pt x="7522" y="13297"/>
                    <a:pt x="8101" y="10629"/>
                  </a:cubicBezTo>
                  <a:cubicBezTo>
                    <a:pt x="8711" y="7993"/>
                    <a:pt x="12215" y="4875"/>
                    <a:pt x="9772" y="1950"/>
                  </a:cubicBezTo>
                  <a:cubicBezTo>
                    <a:pt x="8465" y="368"/>
                    <a:pt x="6828" y="0"/>
                    <a:pt x="5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449;p64"/>
            <p:cNvSpPr/>
            <p:nvPr/>
          </p:nvSpPr>
          <p:spPr>
            <a:xfrm>
              <a:off x="5422825" y="2578225"/>
              <a:ext cx="266825" cy="474175"/>
            </a:xfrm>
            <a:custGeom>
              <a:avLst/>
              <a:gdLst/>
              <a:ahLst/>
              <a:cxnLst/>
              <a:rect l="l" t="t" r="r" b="b"/>
              <a:pathLst>
                <a:path w="10673" h="18967" extrusionOk="0">
                  <a:moveTo>
                    <a:pt x="5336" y="547"/>
                  </a:moveTo>
                  <a:cubicBezTo>
                    <a:pt x="6558" y="547"/>
                    <a:pt x="8101" y="869"/>
                    <a:pt x="9354" y="2379"/>
                  </a:cubicBezTo>
                  <a:cubicBezTo>
                    <a:pt x="9933" y="3087"/>
                    <a:pt x="10126" y="3762"/>
                    <a:pt x="10126" y="4469"/>
                  </a:cubicBezTo>
                  <a:cubicBezTo>
                    <a:pt x="10158" y="5497"/>
                    <a:pt x="9644" y="6590"/>
                    <a:pt x="9065" y="7651"/>
                  </a:cubicBezTo>
                  <a:cubicBezTo>
                    <a:pt x="8519" y="8744"/>
                    <a:pt x="7876" y="9805"/>
                    <a:pt x="7618" y="10866"/>
                  </a:cubicBezTo>
                  <a:cubicBezTo>
                    <a:pt x="7329" y="12184"/>
                    <a:pt x="7136" y="13759"/>
                    <a:pt x="6847" y="15077"/>
                  </a:cubicBezTo>
                  <a:cubicBezTo>
                    <a:pt x="6686" y="15752"/>
                    <a:pt x="6493" y="16362"/>
                    <a:pt x="6301" y="16812"/>
                  </a:cubicBezTo>
                  <a:cubicBezTo>
                    <a:pt x="6076" y="17295"/>
                    <a:pt x="5786" y="17648"/>
                    <a:pt x="5497" y="17809"/>
                  </a:cubicBezTo>
                  <a:cubicBezTo>
                    <a:pt x="4854" y="18195"/>
                    <a:pt x="4147" y="18420"/>
                    <a:pt x="3633" y="18420"/>
                  </a:cubicBezTo>
                  <a:cubicBezTo>
                    <a:pt x="3375" y="18420"/>
                    <a:pt x="3183" y="18387"/>
                    <a:pt x="3086" y="18291"/>
                  </a:cubicBezTo>
                  <a:cubicBezTo>
                    <a:pt x="2990" y="18227"/>
                    <a:pt x="2925" y="18130"/>
                    <a:pt x="2925" y="17937"/>
                  </a:cubicBezTo>
                  <a:cubicBezTo>
                    <a:pt x="2925" y="17841"/>
                    <a:pt x="2925" y="17745"/>
                    <a:pt x="2958" y="17648"/>
                  </a:cubicBezTo>
                  <a:cubicBezTo>
                    <a:pt x="3054" y="17230"/>
                    <a:pt x="3150" y="16652"/>
                    <a:pt x="3247" y="15977"/>
                  </a:cubicBezTo>
                  <a:cubicBezTo>
                    <a:pt x="3504" y="13984"/>
                    <a:pt x="3665" y="11219"/>
                    <a:pt x="3665" y="11219"/>
                  </a:cubicBezTo>
                  <a:cubicBezTo>
                    <a:pt x="3665" y="11123"/>
                    <a:pt x="3633" y="11058"/>
                    <a:pt x="3568" y="10994"/>
                  </a:cubicBezTo>
                  <a:cubicBezTo>
                    <a:pt x="3531" y="10957"/>
                    <a:pt x="3482" y="10941"/>
                    <a:pt x="3429" y="10941"/>
                  </a:cubicBezTo>
                  <a:cubicBezTo>
                    <a:pt x="3391" y="10941"/>
                    <a:pt x="3351" y="10949"/>
                    <a:pt x="3311" y="10962"/>
                  </a:cubicBezTo>
                  <a:cubicBezTo>
                    <a:pt x="3279" y="10962"/>
                    <a:pt x="3118" y="10994"/>
                    <a:pt x="2893" y="10994"/>
                  </a:cubicBezTo>
                  <a:cubicBezTo>
                    <a:pt x="2636" y="10994"/>
                    <a:pt x="2347" y="10962"/>
                    <a:pt x="2090" y="10769"/>
                  </a:cubicBezTo>
                  <a:cubicBezTo>
                    <a:pt x="1865" y="10608"/>
                    <a:pt x="1607" y="10351"/>
                    <a:pt x="1511" y="9773"/>
                  </a:cubicBezTo>
                  <a:cubicBezTo>
                    <a:pt x="1447" y="9483"/>
                    <a:pt x="1415" y="9162"/>
                    <a:pt x="1415" y="8808"/>
                  </a:cubicBezTo>
                  <a:cubicBezTo>
                    <a:pt x="1415" y="7940"/>
                    <a:pt x="1575" y="6944"/>
                    <a:pt x="1736" y="6140"/>
                  </a:cubicBezTo>
                  <a:cubicBezTo>
                    <a:pt x="1833" y="5755"/>
                    <a:pt x="1929" y="5433"/>
                    <a:pt x="1993" y="5208"/>
                  </a:cubicBezTo>
                  <a:cubicBezTo>
                    <a:pt x="2025" y="5080"/>
                    <a:pt x="2025" y="4983"/>
                    <a:pt x="2058" y="4919"/>
                  </a:cubicBezTo>
                  <a:cubicBezTo>
                    <a:pt x="2058" y="4855"/>
                    <a:pt x="2090" y="4822"/>
                    <a:pt x="2090" y="4822"/>
                  </a:cubicBezTo>
                  <a:cubicBezTo>
                    <a:pt x="2122" y="4726"/>
                    <a:pt x="2090" y="4630"/>
                    <a:pt x="2025" y="4565"/>
                  </a:cubicBezTo>
                  <a:cubicBezTo>
                    <a:pt x="1993" y="4565"/>
                    <a:pt x="1511" y="4051"/>
                    <a:pt x="707" y="3472"/>
                  </a:cubicBezTo>
                  <a:cubicBezTo>
                    <a:pt x="643" y="3408"/>
                    <a:pt x="579" y="3344"/>
                    <a:pt x="547" y="3312"/>
                  </a:cubicBezTo>
                  <a:lnTo>
                    <a:pt x="547" y="3247"/>
                  </a:lnTo>
                  <a:cubicBezTo>
                    <a:pt x="547" y="3247"/>
                    <a:pt x="547" y="3215"/>
                    <a:pt x="579" y="3151"/>
                  </a:cubicBezTo>
                  <a:cubicBezTo>
                    <a:pt x="643" y="3087"/>
                    <a:pt x="804" y="2990"/>
                    <a:pt x="997" y="2862"/>
                  </a:cubicBezTo>
                  <a:cubicBezTo>
                    <a:pt x="1190" y="2765"/>
                    <a:pt x="1447" y="2669"/>
                    <a:pt x="1640" y="2540"/>
                  </a:cubicBezTo>
                  <a:cubicBezTo>
                    <a:pt x="2090" y="2315"/>
                    <a:pt x="2604" y="1865"/>
                    <a:pt x="2990" y="1479"/>
                  </a:cubicBezTo>
                  <a:cubicBezTo>
                    <a:pt x="3311" y="1158"/>
                    <a:pt x="3557" y="874"/>
                    <a:pt x="3653" y="761"/>
                  </a:cubicBezTo>
                  <a:lnTo>
                    <a:pt x="3653" y="761"/>
                  </a:lnTo>
                  <a:cubicBezTo>
                    <a:pt x="3878" y="709"/>
                    <a:pt x="4513" y="547"/>
                    <a:pt x="5336" y="547"/>
                  </a:cubicBezTo>
                  <a:close/>
                  <a:moveTo>
                    <a:pt x="5336" y="1"/>
                  </a:moveTo>
                  <a:cubicBezTo>
                    <a:pt x="4211" y="1"/>
                    <a:pt x="3408" y="290"/>
                    <a:pt x="3408" y="290"/>
                  </a:cubicBezTo>
                  <a:lnTo>
                    <a:pt x="3279" y="354"/>
                  </a:lnTo>
                  <a:cubicBezTo>
                    <a:pt x="3279" y="354"/>
                    <a:pt x="3215" y="451"/>
                    <a:pt x="3086" y="579"/>
                  </a:cubicBezTo>
                  <a:cubicBezTo>
                    <a:pt x="2925" y="772"/>
                    <a:pt x="2636" y="1094"/>
                    <a:pt x="2315" y="1383"/>
                  </a:cubicBezTo>
                  <a:cubicBezTo>
                    <a:pt x="1993" y="1672"/>
                    <a:pt x="1672" y="1929"/>
                    <a:pt x="1415" y="2058"/>
                  </a:cubicBezTo>
                  <a:cubicBezTo>
                    <a:pt x="1125" y="2219"/>
                    <a:pt x="804" y="2347"/>
                    <a:pt x="547" y="2508"/>
                  </a:cubicBezTo>
                  <a:cubicBezTo>
                    <a:pt x="418" y="2604"/>
                    <a:pt x="290" y="2701"/>
                    <a:pt x="193" y="2797"/>
                  </a:cubicBezTo>
                  <a:cubicBezTo>
                    <a:pt x="97" y="2926"/>
                    <a:pt x="0" y="3087"/>
                    <a:pt x="0" y="3247"/>
                  </a:cubicBezTo>
                  <a:cubicBezTo>
                    <a:pt x="0" y="3376"/>
                    <a:pt x="32" y="3505"/>
                    <a:pt x="97" y="3601"/>
                  </a:cubicBezTo>
                  <a:cubicBezTo>
                    <a:pt x="193" y="3697"/>
                    <a:pt x="290" y="3794"/>
                    <a:pt x="386" y="3890"/>
                  </a:cubicBezTo>
                  <a:cubicBezTo>
                    <a:pt x="772" y="4180"/>
                    <a:pt x="1093" y="4437"/>
                    <a:pt x="1318" y="4630"/>
                  </a:cubicBezTo>
                  <a:cubicBezTo>
                    <a:pt x="1403" y="4714"/>
                    <a:pt x="1487" y="4774"/>
                    <a:pt x="1529" y="4831"/>
                  </a:cubicBezTo>
                  <a:lnTo>
                    <a:pt x="1529" y="4831"/>
                  </a:lnTo>
                  <a:cubicBezTo>
                    <a:pt x="1371" y="5391"/>
                    <a:pt x="868" y="7237"/>
                    <a:pt x="868" y="8808"/>
                  </a:cubicBezTo>
                  <a:cubicBezTo>
                    <a:pt x="868" y="9194"/>
                    <a:pt x="900" y="9548"/>
                    <a:pt x="965" y="9901"/>
                  </a:cubicBezTo>
                  <a:cubicBezTo>
                    <a:pt x="1125" y="10544"/>
                    <a:pt x="1447" y="10994"/>
                    <a:pt x="1800" y="11219"/>
                  </a:cubicBezTo>
                  <a:cubicBezTo>
                    <a:pt x="2186" y="11476"/>
                    <a:pt x="2572" y="11541"/>
                    <a:pt x="2893" y="11541"/>
                  </a:cubicBezTo>
                  <a:cubicBezTo>
                    <a:pt x="2972" y="11541"/>
                    <a:pt x="3045" y="11537"/>
                    <a:pt x="3110" y="11531"/>
                  </a:cubicBezTo>
                  <a:lnTo>
                    <a:pt x="3110" y="11531"/>
                  </a:lnTo>
                  <a:cubicBezTo>
                    <a:pt x="3105" y="11657"/>
                    <a:pt x="3098" y="11813"/>
                    <a:pt x="3086" y="11991"/>
                  </a:cubicBezTo>
                  <a:cubicBezTo>
                    <a:pt x="3022" y="12698"/>
                    <a:pt x="2925" y="13823"/>
                    <a:pt x="2829" y="14884"/>
                  </a:cubicBezTo>
                  <a:cubicBezTo>
                    <a:pt x="2733" y="15944"/>
                    <a:pt x="2572" y="16973"/>
                    <a:pt x="2443" y="17487"/>
                  </a:cubicBezTo>
                  <a:cubicBezTo>
                    <a:pt x="2411" y="17648"/>
                    <a:pt x="2379" y="17809"/>
                    <a:pt x="2379" y="17937"/>
                  </a:cubicBezTo>
                  <a:cubicBezTo>
                    <a:pt x="2379" y="18259"/>
                    <a:pt x="2540" y="18548"/>
                    <a:pt x="2765" y="18741"/>
                  </a:cubicBezTo>
                  <a:cubicBezTo>
                    <a:pt x="3022" y="18902"/>
                    <a:pt x="3311" y="18966"/>
                    <a:pt x="3633" y="18966"/>
                  </a:cubicBezTo>
                  <a:cubicBezTo>
                    <a:pt x="4275" y="18966"/>
                    <a:pt x="5079" y="18709"/>
                    <a:pt x="5786" y="18291"/>
                  </a:cubicBezTo>
                  <a:cubicBezTo>
                    <a:pt x="6204" y="18034"/>
                    <a:pt x="6526" y="17584"/>
                    <a:pt x="6783" y="17037"/>
                  </a:cubicBezTo>
                  <a:cubicBezTo>
                    <a:pt x="7136" y="16266"/>
                    <a:pt x="7361" y="15237"/>
                    <a:pt x="7586" y="14144"/>
                  </a:cubicBezTo>
                  <a:cubicBezTo>
                    <a:pt x="7779" y="13084"/>
                    <a:pt x="7940" y="11959"/>
                    <a:pt x="8165" y="10962"/>
                  </a:cubicBezTo>
                  <a:cubicBezTo>
                    <a:pt x="8358" y="10062"/>
                    <a:pt x="8969" y="9001"/>
                    <a:pt x="9547" y="7908"/>
                  </a:cubicBezTo>
                  <a:cubicBezTo>
                    <a:pt x="10126" y="6815"/>
                    <a:pt x="10672" y="5658"/>
                    <a:pt x="10672" y="4469"/>
                  </a:cubicBezTo>
                  <a:cubicBezTo>
                    <a:pt x="10672" y="3633"/>
                    <a:pt x="10415" y="2830"/>
                    <a:pt x="9772" y="2026"/>
                  </a:cubicBezTo>
                  <a:cubicBezTo>
                    <a:pt x="8390" y="387"/>
                    <a:pt x="6654" y="1"/>
                    <a:pt x="5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450;p64"/>
            <p:cNvSpPr/>
            <p:nvPr/>
          </p:nvSpPr>
          <p:spPr>
            <a:xfrm>
              <a:off x="5456575" y="2429500"/>
              <a:ext cx="532825" cy="629075"/>
            </a:xfrm>
            <a:custGeom>
              <a:avLst/>
              <a:gdLst/>
              <a:ahLst/>
              <a:cxnLst/>
              <a:rect l="l" t="t" r="r" b="b"/>
              <a:pathLst>
                <a:path w="21313" h="25163" extrusionOk="0">
                  <a:moveTo>
                    <a:pt x="0" y="22215"/>
                  </a:moveTo>
                  <a:cubicBezTo>
                    <a:pt x="1" y="22215"/>
                    <a:pt x="1" y="22215"/>
                    <a:pt x="1" y="22215"/>
                  </a:cubicBezTo>
                  <a:lnTo>
                    <a:pt x="1" y="22215"/>
                  </a:lnTo>
                  <a:cubicBezTo>
                    <a:pt x="1" y="22215"/>
                    <a:pt x="0" y="22215"/>
                    <a:pt x="0" y="22215"/>
                  </a:cubicBezTo>
                  <a:close/>
                  <a:moveTo>
                    <a:pt x="4328" y="0"/>
                  </a:moveTo>
                  <a:cubicBezTo>
                    <a:pt x="3989" y="0"/>
                    <a:pt x="3665" y="20"/>
                    <a:pt x="3376" y="67"/>
                  </a:cubicBezTo>
                  <a:cubicBezTo>
                    <a:pt x="1640" y="357"/>
                    <a:pt x="965" y="5403"/>
                    <a:pt x="2058" y="8264"/>
                  </a:cubicBezTo>
                  <a:cubicBezTo>
                    <a:pt x="2508" y="9454"/>
                    <a:pt x="3311" y="10193"/>
                    <a:pt x="4083" y="10643"/>
                  </a:cubicBezTo>
                  <a:cubicBezTo>
                    <a:pt x="3922" y="10482"/>
                    <a:pt x="2861" y="9486"/>
                    <a:pt x="3890" y="8714"/>
                  </a:cubicBezTo>
                  <a:cubicBezTo>
                    <a:pt x="4983" y="7879"/>
                    <a:pt x="5947" y="7750"/>
                    <a:pt x="5947" y="7750"/>
                  </a:cubicBezTo>
                  <a:lnTo>
                    <a:pt x="5947" y="7750"/>
                  </a:lnTo>
                  <a:cubicBezTo>
                    <a:pt x="5947" y="7750"/>
                    <a:pt x="5079" y="10546"/>
                    <a:pt x="5465" y="11029"/>
                  </a:cubicBezTo>
                  <a:cubicBezTo>
                    <a:pt x="6931" y="13005"/>
                    <a:pt x="371" y="22217"/>
                    <a:pt x="8" y="22217"/>
                  </a:cubicBezTo>
                  <a:cubicBezTo>
                    <a:pt x="6" y="22217"/>
                    <a:pt x="3" y="22216"/>
                    <a:pt x="1" y="22215"/>
                  </a:cubicBezTo>
                  <a:lnTo>
                    <a:pt x="1" y="22215"/>
                  </a:lnTo>
                  <a:cubicBezTo>
                    <a:pt x="49" y="22242"/>
                    <a:pt x="1960" y="23323"/>
                    <a:pt x="4404" y="24497"/>
                  </a:cubicBezTo>
                  <a:cubicBezTo>
                    <a:pt x="5359" y="24958"/>
                    <a:pt x="6344" y="25163"/>
                    <a:pt x="7330" y="25163"/>
                  </a:cubicBezTo>
                  <a:cubicBezTo>
                    <a:pt x="11919" y="25163"/>
                    <a:pt x="16527" y="20716"/>
                    <a:pt x="18194" y="16879"/>
                  </a:cubicBezTo>
                  <a:cubicBezTo>
                    <a:pt x="19769" y="13182"/>
                    <a:pt x="21312" y="6496"/>
                    <a:pt x="18098" y="3153"/>
                  </a:cubicBezTo>
                  <a:cubicBezTo>
                    <a:pt x="15773" y="787"/>
                    <a:pt x="12697" y="291"/>
                    <a:pt x="10574" y="291"/>
                  </a:cubicBezTo>
                  <a:cubicBezTo>
                    <a:pt x="9379" y="291"/>
                    <a:pt x="8486" y="448"/>
                    <a:pt x="8197" y="517"/>
                  </a:cubicBezTo>
                  <a:cubicBezTo>
                    <a:pt x="8197" y="517"/>
                    <a:pt x="6061" y="0"/>
                    <a:pt x="4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451;p64"/>
            <p:cNvSpPr/>
            <p:nvPr/>
          </p:nvSpPr>
          <p:spPr>
            <a:xfrm>
              <a:off x="5449350" y="2423125"/>
              <a:ext cx="513525" cy="642125"/>
            </a:xfrm>
            <a:custGeom>
              <a:avLst/>
              <a:gdLst/>
              <a:ahLst/>
              <a:cxnLst/>
              <a:rect l="l" t="t" r="r" b="b"/>
              <a:pathLst>
                <a:path w="20541" h="25685" extrusionOk="0">
                  <a:moveTo>
                    <a:pt x="4629" y="547"/>
                  </a:moveTo>
                  <a:cubicBezTo>
                    <a:pt x="5465" y="547"/>
                    <a:pt x="6429" y="644"/>
                    <a:pt x="7168" y="772"/>
                  </a:cubicBezTo>
                  <a:cubicBezTo>
                    <a:pt x="7522" y="837"/>
                    <a:pt x="7843" y="901"/>
                    <a:pt x="8068" y="965"/>
                  </a:cubicBezTo>
                  <a:cubicBezTo>
                    <a:pt x="8293" y="997"/>
                    <a:pt x="8422" y="1030"/>
                    <a:pt x="8422" y="1030"/>
                  </a:cubicBezTo>
                  <a:lnTo>
                    <a:pt x="8550" y="1030"/>
                  </a:lnTo>
                  <a:cubicBezTo>
                    <a:pt x="8808" y="965"/>
                    <a:pt x="9708" y="805"/>
                    <a:pt x="10865" y="805"/>
                  </a:cubicBezTo>
                  <a:cubicBezTo>
                    <a:pt x="12954" y="805"/>
                    <a:pt x="15944" y="1319"/>
                    <a:pt x="18194" y="3601"/>
                  </a:cubicBezTo>
                  <a:cubicBezTo>
                    <a:pt x="19512" y="4951"/>
                    <a:pt x="19994" y="6944"/>
                    <a:pt x="19994" y="9066"/>
                  </a:cubicBezTo>
                  <a:cubicBezTo>
                    <a:pt x="19994" y="11894"/>
                    <a:pt x="19126" y="14948"/>
                    <a:pt x="18226" y="17005"/>
                  </a:cubicBezTo>
                  <a:cubicBezTo>
                    <a:pt x="17422" y="18902"/>
                    <a:pt x="15879" y="20927"/>
                    <a:pt x="13983" y="22502"/>
                  </a:cubicBezTo>
                  <a:cubicBezTo>
                    <a:pt x="12054" y="24077"/>
                    <a:pt x="9804" y="25138"/>
                    <a:pt x="7618" y="25138"/>
                  </a:cubicBezTo>
                  <a:cubicBezTo>
                    <a:pt x="6654" y="25138"/>
                    <a:pt x="5722" y="24945"/>
                    <a:pt x="4790" y="24495"/>
                  </a:cubicBezTo>
                  <a:cubicBezTo>
                    <a:pt x="3568" y="23916"/>
                    <a:pt x="2475" y="23338"/>
                    <a:pt x="1672" y="22920"/>
                  </a:cubicBezTo>
                  <a:cubicBezTo>
                    <a:pt x="1286" y="22727"/>
                    <a:pt x="964" y="22534"/>
                    <a:pt x="739" y="22438"/>
                  </a:cubicBezTo>
                  <a:cubicBezTo>
                    <a:pt x="736" y="22435"/>
                    <a:pt x="732" y="22433"/>
                    <a:pt x="728" y="22430"/>
                  </a:cubicBezTo>
                  <a:lnTo>
                    <a:pt x="728" y="22430"/>
                  </a:lnTo>
                  <a:cubicBezTo>
                    <a:pt x="811" y="22336"/>
                    <a:pt x="911" y="22219"/>
                    <a:pt x="1029" y="22084"/>
                  </a:cubicBezTo>
                  <a:cubicBezTo>
                    <a:pt x="1736" y="21184"/>
                    <a:pt x="3022" y="19320"/>
                    <a:pt x="4147" y="17391"/>
                  </a:cubicBezTo>
                  <a:cubicBezTo>
                    <a:pt x="4725" y="16395"/>
                    <a:pt x="5240" y="15430"/>
                    <a:pt x="5593" y="14498"/>
                  </a:cubicBezTo>
                  <a:cubicBezTo>
                    <a:pt x="5979" y="13598"/>
                    <a:pt x="6236" y="12762"/>
                    <a:pt x="6236" y="12087"/>
                  </a:cubicBezTo>
                  <a:cubicBezTo>
                    <a:pt x="6236" y="11734"/>
                    <a:pt x="6172" y="11380"/>
                    <a:pt x="5979" y="11123"/>
                  </a:cubicBezTo>
                  <a:lnTo>
                    <a:pt x="5947" y="11123"/>
                  </a:lnTo>
                  <a:cubicBezTo>
                    <a:pt x="5947" y="11123"/>
                    <a:pt x="5915" y="10994"/>
                    <a:pt x="5915" y="10834"/>
                  </a:cubicBezTo>
                  <a:cubicBezTo>
                    <a:pt x="5915" y="10416"/>
                    <a:pt x="6075" y="9709"/>
                    <a:pt x="6204" y="9130"/>
                  </a:cubicBezTo>
                  <a:cubicBezTo>
                    <a:pt x="6268" y="8841"/>
                    <a:pt x="6332" y="8583"/>
                    <a:pt x="6397" y="8391"/>
                  </a:cubicBezTo>
                  <a:cubicBezTo>
                    <a:pt x="6461" y="8198"/>
                    <a:pt x="6493" y="8069"/>
                    <a:pt x="6493" y="8069"/>
                  </a:cubicBezTo>
                  <a:cubicBezTo>
                    <a:pt x="6525" y="8005"/>
                    <a:pt x="6493" y="7908"/>
                    <a:pt x="6429" y="7812"/>
                  </a:cubicBezTo>
                  <a:cubicBezTo>
                    <a:pt x="6382" y="7765"/>
                    <a:pt x="6335" y="7735"/>
                    <a:pt x="6275" y="7735"/>
                  </a:cubicBezTo>
                  <a:cubicBezTo>
                    <a:pt x="6253" y="7735"/>
                    <a:pt x="6230" y="7739"/>
                    <a:pt x="6204" y="7748"/>
                  </a:cubicBezTo>
                  <a:cubicBezTo>
                    <a:pt x="6172" y="7748"/>
                    <a:pt x="5143" y="7876"/>
                    <a:pt x="3986" y="8776"/>
                  </a:cubicBezTo>
                  <a:lnTo>
                    <a:pt x="3986" y="8744"/>
                  </a:lnTo>
                  <a:cubicBezTo>
                    <a:pt x="3632" y="9034"/>
                    <a:pt x="3472" y="9419"/>
                    <a:pt x="3472" y="9741"/>
                  </a:cubicBezTo>
                  <a:cubicBezTo>
                    <a:pt x="3472" y="9777"/>
                    <a:pt x="3473" y="9813"/>
                    <a:pt x="3477" y="9849"/>
                  </a:cubicBezTo>
                  <a:lnTo>
                    <a:pt x="3477" y="9849"/>
                  </a:lnTo>
                  <a:cubicBezTo>
                    <a:pt x="3120" y="9475"/>
                    <a:pt x="2807" y="9010"/>
                    <a:pt x="2572" y="8423"/>
                  </a:cubicBezTo>
                  <a:cubicBezTo>
                    <a:pt x="2250" y="7523"/>
                    <a:pt x="2089" y="6366"/>
                    <a:pt x="2089" y="5240"/>
                  </a:cubicBezTo>
                  <a:cubicBezTo>
                    <a:pt x="2089" y="4083"/>
                    <a:pt x="2250" y="2926"/>
                    <a:pt x="2539" y="2058"/>
                  </a:cubicBezTo>
                  <a:cubicBezTo>
                    <a:pt x="2700" y="1640"/>
                    <a:pt x="2893" y="1255"/>
                    <a:pt x="3086" y="1030"/>
                  </a:cubicBezTo>
                  <a:cubicBezTo>
                    <a:pt x="3311" y="772"/>
                    <a:pt x="3504" y="644"/>
                    <a:pt x="3729" y="612"/>
                  </a:cubicBezTo>
                  <a:cubicBezTo>
                    <a:pt x="3986" y="547"/>
                    <a:pt x="4307" y="547"/>
                    <a:pt x="4629" y="547"/>
                  </a:cubicBezTo>
                  <a:close/>
                  <a:moveTo>
                    <a:pt x="4629" y="1"/>
                  </a:moveTo>
                  <a:cubicBezTo>
                    <a:pt x="4275" y="1"/>
                    <a:pt x="3954" y="1"/>
                    <a:pt x="3632" y="65"/>
                  </a:cubicBezTo>
                  <a:cubicBezTo>
                    <a:pt x="3247" y="129"/>
                    <a:pt x="2925" y="354"/>
                    <a:pt x="2668" y="676"/>
                  </a:cubicBezTo>
                  <a:cubicBezTo>
                    <a:pt x="2282" y="1158"/>
                    <a:pt x="2025" y="1833"/>
                    <a:pt x="1832" y="2637"/>
                  </a:cubicBezTo>
                  <a:cubicBezTo>
                    <a:pt x="1639" y="3408"/>
                    <a:pt x="1543" y="4340"/>
                    <a:pt x="1543" y="5240"/>
                  </a:cubicBezTo>
                  <a:cubicBezTo>
                    <a:pt x="1543" y="6430"/>
                    <a:pt x="1704" y="7619"/>
                    <a:pt x="2089" y="8616"/>
                  </a:cubicBezTo>
                  <a:cubicBezTo>
                    <a:pt x="2539" y="9869"/>
                    <a:pt x="3407" y="10641"/>
                    <a:pt x="4243" y="11123"/>
                  </a:cubicBezTo>
                  <a:cubicBezTo>
                    <a:pt x="4289" y="11146"/>
                    <a:pt x="4338" y="11156"/>
                    <a:pt x="4386" y="11156"/>
                  </a:cubicBezTo>
                  <a:cubicBezTo>
                    <a:pt x="4473" y="11156"/>
                    <a:pt x="4555" y="11121"/>
                    <a:pt x="4597" y="11059"/>
                  </a:cubicBezTo>
                  <a:cubicBezTo>
                    <a:pt x="4693" y="10930"/>
                    <a:pt x="4661" y="10769"/>
                    <a:pt x="4565" y="10705"/>
                  </a:cubicBezTo>
                  <a:cubicBezTo>
                    <a:pt x="4500" y="10641"/>
                    <a:pt x="4372" y="10512"/>
                    <a:pt x="4243" y="10319"/>
                  </a:cubicBezTo>
                  <a:cubicBezTo>
                    <a:pt x="4115" y="10159"/>
                    <a:pt x="3986" y="9934"/>
                    <a:pt x="3986" y="9741"/>
                  </a:cubicBezTo>
                  <a:cubicBezTo>
                    <a:pt x="4018" y="9580"/>
                    <a:pt x="4050" y="9387"/>
                    <a:pt x="4340" y="9194"/>
                  </a:cubicBezTo>
                  <a:cubicBezTo>
                    <a:pt x="4854" y="8776"/>
                    <a:pt x="5336" y="8551"/>
                    <a:pt x="5690" y="8423"/>
                  </a:cubicBezTo>
                  <a:cubicBezTo>
                    <a:pt x="5745" y="8404"/>
                    <a:pt x="5795" y="8389"/>
                    <a:pt x="5841" y="8375"/>
                  </a:cubicBezTo>
                  <a:lnTo>
                    <a:pt x="5841" y="8375"/>
                  </a:lnTo>
                  <a:cubicBezTo>
                    <a:pt x="5793" y="8551"/>
                    <a:pt x="5739" y="8767"/>
                    <a:pt x="5690" y="9001"/>
                  </a:cubicBezTo>
                  <a:cubicBezTo>
                    <a:pt x="5529" y="9612"/>
                    <a:pt x="5400" y="10319"/>
                    <a:pt x="5400" y="10834"/>
                  </a:cubicBezTo>
                  <a:cubicBezTo>
                    <a:pt x="5400" y="11059"/>
                    <a:pt x="5400" y="11251"/>
                    <a:pt x="5529" y="11444"/>
                  </a:cubicBezTo>
                  <a:cubicBezTo>
                    <a:pt x="5625" y="11573"/>
                    <a:pt x="5690" y="11798"/>
                    <a:pt x="5690" y="12087"/>
                  </a:cubicBezTo>
                  <a:cubicBezTo>
                    <a:pt x="5690" y="12730"/>
                    <a:pt x="5368" y="13727"/>
                    <a:pt x="4886" y="14820"/>
                  </a:cubicBezTo>
                  <a:cubicBezTo>
                    <a:pt x="4115" y="16491"/>
                    <a:pt x="2989" y="18355"/>
                    <a:pt x="1993" y="19802"/>
                  </a:cubicBezTo>
                  <a:cubicBezTo>
                    <a:pt x="1511" y="20541"/>
                    <a:pt x="1061" y="21152"/>
                    <a:pt x="707" y="21602"/>
                  </a:cubicBezTo>
                  <a:cubicBezTo>
                    <a:pt x="546" y="21827"/>
                    <a:pt x="386" y="21988"/>
                    <a:pt x="289" y="22116"/>
                  </a:cubicBezTo>
                  <a:cubicBezTo>
                    <a:pt x="257" y="22148"/>
                    <a:pt x="193" y="22213"/>
                    <a:pt x="193" y="22213"/>
                  </a:cubicBezTo>
                  <a:lnTo>
                    <a:pt x="182" y="22223"/>
                  </a:lnTo>
                  <a:lnTo>
                    <a:pt x="182" y="22223"/>
                  </a:lnTo>
                  <a:cubicBezTo>
                    <a:pt x="120" y="22247"/>
                    <a:pt x="67" y="22289"/>
                    <a:pt x="32" y="22341"/>
                  </a:cubicBezTo>
                  <a:cubicBezTo>
                    <a:pt x="0" y="22438"/>
                    <a:pt x="0" y="22566"/>
                    <a:pt x="96" y="22663"/>
                  </a:cubicBezTo>
                  <a:cubicBezTo>
                    <a:pt x="114" y="22697"/>
                    <a:pt x="140" y="22713"/>
                    <a:pt x="161" y="22721"/>
                  </a:cubicBezTo>
                  <a:lnTo>
                    <a:pt x="161" y="22721"/>
                  </a:lnTo>
                  <a:lnTo>
                    <a:pt x="161" y="22727"/>
                  </a:lnTo>
                  <a:lnTo>
                    <a:pt x="212" y="22727"/>
                  </a:lnTo>
                  <a:cubicBezTo>
                    <a:pt x="534" y="22919"/>
                    <a:pt x="2335" y="23921"/>
                    <a:pt x="4565" y="24977"/>
                  </a:cubicBezTo>
                  <a:cubicBezTo>
                    <a:pt x="5561" y="25459"/>
                    <a:pt x="6590" y="25684"/>
                    <a:pt x="7618" y="25684"/>
                  </a:cubicBezTo>
                  <a:cubicBezTo>
                    <a:pt x="9997" y="25684"/>
                    <a:pt x="12343" y="24527"/>
                    <a:pt x="14304" y="22920"/>
                  </a:cubicBezTo>
                  <a:cubicBezTo>
                    <a:pt x="16265" y="21281"/>
                    <a:pt x="17872" y="19191"/>
                    <a:pt x="18708" y="17230"/>
                  </a:cubicBezTo>
                  <a:cubicBezTo>
                    <a:pt x="19640" y="15077"/>
                    <a:pt x="20540" y="11991"/>
                    <a:pt x="20540" y="9066"/>
                  </a:cubicBezTo>
                  <a:cubicBezTo>
                    <a:pt x="20540" y="6848"/>
                    <a:pt x="20026" y="4726"/>
                    <a:pt x="18579" y="3247"/>
                  </a:cubicBezTo>
                  <a:cubicBezTo>
                    <a:pt x="16169" y="772"/>
                    <a:pt x="13019" y="290"/>
                    <a:pt x="10865" y="290"/>
                  </a:cubicBezTo>
                  <a:cubicBezTo>
                    <a:pt x="9723" y="290"/>
                    <a:pt x="8862" y="431"/>
                    <a:pt x="8492" y="501"/>
                  </a:cubicBezTo>
                  <a:lnTo>
                    <a:pt x="8492" y="501"/>
                  </a:lnTo>
                  <a:cubicBezTo>
                    <a:pt x="8139" y="420"/>
                    <a:pt x="6253" y="1"/>
                    <a:pt x="4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452;p64"/>
            <p:cNvSpPr/>
            <p:nvPr/>
          </p:nvSpPr>
          <p:spPr>
            <a:xfrm>
              <a:off x="4468125" y="2857075"/>
              <a:ext cx="348000" cy="631675"/>
            </a:xfrm>
            <a:custGeom>
              <a:avLst/>
              <a:gdLst/>
              <a:ahLst/>
              <a:cxnLst/>
              <a:rect l="l" t="t" r="r" b="b"/>
              <a:pathLst>
                <a:path w="13920" h="25267" extrusionOk="0">
                  <a:moveTo>
                    <a:pt x="4951" y="1"/>
                  </a:moveTo>
                  <a:lnTo>
                    <a:pt x="1" y="20670"/>
                  </a:lnTo>
                  <a:lnTo>
                    <a:pt x="10126" y="25267"/>
                  </a:lnTo>
                  <a:lnTo>
                    <a:pt x="13919" y="5851"/>
                  </a:lnTo>
                  <a:lnTo>
                    <a:pt x="49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453;p64"/>
            <p:cNvSpPr/>
            <p:nvPr/>
          </p:nvSpPr>
          <p:spPr>
            <a:xfrm>
              <a:off x="4460900" y="2850325"/>
              <a:ext cx="362450" cy="645450"/>
            </a:xfrm>
            <a:custGeom>
              <a:avLst/>
              <a:gdLst/>
              <a:ahLst/>
              <a:cxnLst/>
              <a:rect l="l" t="t" r="r" b="b"/>
              <a:pathLst>
                <a:path w="14498" h="25818" extrusionOk="0">
                  <a:moveTo>
                    <a:pt x="5408" y="710"/>
                  </a:moveTo>
                  <a:lnTo>
                    <a:pt x="13919" y="6250"/>
                  </a:lnTo>
                  <a:lnTo>
                    <a:pt x="10222" y="25151"/>
                  </a:lnTo>
                  <a:lnTo>
                    <a:pt x="611" y="20779"/>
                  </a:lnTo>
                  <a:lnTo>
                    <a:pt x="5408" y="710"/>
                  </a:lnTo>
                  <a:close/>
                  <a:moveTo>
                    <a:pt x="5208" y="0"/>
                  </a:moveTo>
                  <a:cubicBezTo>
                    <a:pt x="5184" y="0"/>
                    <a:pt x="5162" y="4"/>
                    <a:pt x="5144" y="14"/>
                  </a:cubicBezTo>
                  <a:cubicBezTo>
                    <a:pt x="5047" y="46"/>
                    <a:pt x="5015" y="142"/>
                    <a:pt x="4983" y="207"/>
                  </a:cubicBezTo>
                  <a:lnTo>
                    <a:pt x="33" y="20876"/>
                  </a:lnTo>
                  <a:cubicBezTo>
                    <a:pt x="0" y="21004"/>
                    <a:pt x="65" y="21133"/>
                    <a:pt x="193" y="21165"/>
                  </a:cubicBezTo>
                  <a:lnTo>
                    <a:pt x="10287" y="25794"/>
                  </a:lnTo>
                  <a:cubicBezTo>
                    <a:pt x="10335" y="25810"/>
                    <a:pt x="10375" y="25818"/>
                    <a:pt x="10415" y="25818"/>
                  </a:cubicBezTo>
                  <a:cubicBezTo>
                    <a:pt x="10455" y="25818"/>
                    <a:pt x="10496" y="25810"/>
                    <a:pt x="10544" y="25794"/>
                  </a:cubicBezTo>
                  <a:cubicBezTo>
                    <a:pt x="10608" y="25729"/>
                    <a:pt x="10640" y="25665"/>
                    <a:pt x="10672" y="25601"/>
                  </a:cubicBezTo>
                  <a:lnTo>
                    <a:pt x="14498" y="6153"/>
                  </a:lnTo>
                  <a:cubicBezTo>
                    <a:pt x="14498" y="6057"/>
                    <a:pt x="14465" y="5961"/>
                    <a:pt x="14369" y="5896"/>
                  </a:cubicBezTo>
                  <a:lnTo>
                    <a:pt x="5401" y="46"/>
                  </a:lnTo>
                  <a:cubicBezTo>
                    <a:pt x="5333" y="23"/>
                    <a:pt x="5264" y="0"/>
                    <a:pt x="5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454;p64"/>
            <p:cNvSpPr/>
            <p:nvPr/>
          </p:nvSpPr>
          <p:spPr>
            <a:xfrm>
              <a:off x="4497875" y="2910925"/>
              <a:ext cx="289325" cy="524775"/>
            </a:xfrm>
            <a:custGeom>
              <a:avLst/>
              <a:gdLst/>
              <a:ahLst/>
              <a:cxnLst/>
              <a:rect l="l" t="t" r="r" b="b"/>
              <a:pathLst>
                <a:path w="11573" h="20991" extrusionOk="0">
                  <a:moveTo>
                    <a:pt x="4115" y="1"/>
                  </a:moveTo>
                  <a:lnTo>
                    <a:pt x="0" y="17166"/>
                  </a:lnTo>
                  <a:lnTo>
                    <a:pt x="8390" y="20991"/>
                  </a:lnTo>
                  <a:lnTo>
                    <a:pt x="11572" y="4854"/>
                  </a:lnTo>
                  <a:lnTo>
                    <a:pt x="41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455;p64"/>
            <p:cNvSpPr/>
            <p:nvPr/>
          </p:nvSpPr>
          <p:spPr>
            <a:xfrm>
              <a:off x="4490625" y="2903975"/>
              <a:ext cx="303800" cy="537975"/>
            </a:xfrm>
            <a:custGeom>
              <a:avLst/>
              <a:gdLst/>
              <a:ahLst/>
              <a:cxnLst/>
              <a:rect l="l" t="t" r="r" b="b"/>
              <a:pathLst>
                <a:path w="12152" h="21519" extrusionOk="0">
                  <a:moveTo>
                    <a:pt x="4566" y="711"/>
                  </a:moveTo>
                  <a:lnTo>
                    <a:pt x="11573" y="5229"/>
                  </a:lnTo>
                  <a:lnTo>
                    <a:pt x="8487" y="20883"/>
                  </a:lnTo>
                  <a:lnTo>
                    <a:pt x="612" y="17283"/>
                  </a:lnTo>
                  <a:lnTo>
                    <a:pt x="4566" y="711"/>
                  </a:lnTo>
                  <a:close/>
                  <a:moveTo>
                    <a:pt x="4400" y="0"/>
                  </a:moveTo>
                  <a:cubicBezTo>
                    <a:pt x="4367" y="0"/>
                    <a:pt x="4335" y="8"/>
                    <a:pt x="4308" y="21"/>
                  </a:cubicBezTo>
                  <a:cubicBezTo>
                    <a:pt x="4212" y="54"/>
                    <a:pt x="4147" y="118"/>
                    <a:pt x="4147" y="214"/>
                  </a:cubicBezTo>
                  <a:lnTo>
                    <a:pt x="33" y="17379"/>
                  </a:lnTo>
                  <a:cubicBezTo>
                    <a:pt x="1" y="17508"/>
                    <a:pt x="65" y="17637"/>
                    <a:pt x="162" y="17669"/>
                  </a:cubicBezTo>
                  <a:lnTo>
                    <a:pt x="8583" y="21494"/>
                  </a:lnTo>
                  <a:cubicBezTo>
                    <a:pt x="8615" y="21510"/>
                    <a:pt x="8656" y="21518"/>
                    <a:pt x="8696" y="21518"/>
                  </a:cubicBezTo>
                  <a:cubicBezTo>
                    <a:pt x="8736" y="21518"/>
                    <a:pt x="8776" y="21510"/>
                    <a:pt x="8808" y="21494"/>
                  </a:cubicBezTo>
                  <a:cubicBezTo>
                    <a:pt x="8873" y="21462"/>
                    <a:pt x="8937" y="21398"/>
                    <a:pt x="8937" y="21301"/>
                  </a:cubicBezTo>
                  <a:lnTo>
                    <a:pt x="12119" y="5165"/>
                  </a:lnTo>
                  <a:cubicBezTo>
                    <a:pt x="12151" y="5068"/>
                    <a:pt x="12087" y="4940"/>
                    <a:pt x="11991" y="4907"/>
                  </a:cubicBezTo>
                  <a:lnTo>
                    <a:pt x="4533" y="54"/>
                  </a:lnTo>
                  <a:cubicBezTo>
                    <a:pt x="4495" y="16"/>
                    <a:pt x="4447" y="0"/>
                    <a:pt x="4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456;p64"/>
            <p:cNvSpPr/>
            <p:nvPr/>
          </p:nvSpPr>
          <p:spPr>
            <a:xfrm>
              <a:off x="4721275" y="3003350"/>
              <a:ext cx="440400" cy="513525"/>
            </a:xfrm>
            <a:custGeom>
              <a:avLst/>
              <a:gdLst/>
              <a:ahLst/>
              <a:cxnLst/>
              <a:rect l="l" t="t" r="r" b="b"/>
              <a:pathLst>
                <a:path w="17616" h="20541" extrusionOk="0">
                  <a:moveTo>
                    <a:pt x="3793" y="0"/>
                  </a:moveTo>
                  <a:lnTo>
                    <a:pt x="0" y="19416"/>
                  </a:lnTo>
                  <a:lnTo>
                    <a:pt x="14915" y="20541"/>
                  </a:lnTo>
                  <a:lnTo>
                    <a:pt x="17615" y="675"/>
                  </a:lnTo>
                  <a:lnTo>
                    <a:pt x="37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457;p64"/>
            <p:cNvSpPr/>
            <p:nvPr/>
          </p:nvSpPr>
          <p:spPr>
            <a:xfrm>
              <a:off x="4714025" y="2996100"/>
              <a:ext cx="454875" cy="527350"/>
            </a:xfrm>
            <a:custGeom>
              <a:avLst/>
              <a:gdLst/>
              <a:ahLst/>
              <a:cxnLst/>
              <a:rect l="l" t="t" r="r" b="b"/>
              <a:pathLst>
                <a:path w="18195" h="21094" extrusionOk="0">
                  <a:moveTo>
                    <a:pt x="4326" y="559"/>
                  </a:moveTo>
                  <a:lnTo>
                    <a:pt x="17616" y="1222"/>
                  </a:lnTo>
                  <a:lnTo>
                    <a:pt x="14980" y="20541"/>
                  </a:lnTo>
                  <a:lnTo>
                    <a:pt x="612" y="19481"/>
                  </a:lnTo>
                  <a:lnTo>
                    <a:pt x="4326" y="559"/>
                  </a:lnTo>
                  <a:close/>
                  <a:moveTo>
                    <a:pt x="4115" y="1"/>
                  </a:moveTo>
                  <a:cubicBezTo>
                    <a:pt x="3987" y="1"/>
                    <a:pt x="3858" y="97"/>
                    <a:pt x="3826" y="226"/>
                  </a:cubicBezTo>
                  <a:lnTo>
                    <a:pt x="33" y="19673"/>
                  </a:lnTo>
                  <a:cubicBezTo>
                    <a:pt x="1" y="19738"/>
                    <a:pt x="33" y="19802"/>
                    <a:pt x="65" y="19866"/>
                  </a:cubicBezTo>
                  <a:cubicBezTo>
                    <a:pt x="130" y="19931"/>
                    <a:pt x="194" y="19963"/>
                    <a:pt x="258" y="19963"/>
                  </a:cubicBezTo>
                  <a:lnTo>
                    <a:pt x="15205" y="21088"/>
                  </a:lnTo>
                  <a:cubicBezTo>
                    <a:pt x="15222" y="21092"/>
                    <a:pt x="15238" y="21094"/>
                    <a:pt x="15255" y="21094"/>
                  </a:cubicBezTo>
                  <a:cubicBezTo>
                    <a:pt x="15365" y="21094"/>
                    <a:pt x="15467" y="21003"/>
                    <a:pt x="15495" y="20863"/>
                  </a:cubicBezTo>
                  <a:lnTo>
                    <a:pt x="18163" y="997"/>
                  </a:lnTo>
                  <a:cubicBezTo>
                    <a:pt x="18195" y="933"/>
                    <a:pt x="18163" y="837"/>
                    <a:pt x="18130" y="772"/>
                  </a:cubicBezTo>
                  <a:cubicBezTo>
                    <a:pt x="18066" y="740"/>
                    <a:pt x="18002" y="708"/>
                    <a:pt x="17937" y="676"/>
                  </a:cubicBezTo>
                  <a:lnTo>
                    <a:pt x="41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458;p64"/>
            <p:cNvSpPr/>
            <p:nvPr/>
          </p:nvSpPr>
          <p:spPr>
            <a:xfrm>
              <a:off x="4918150" y="3207450"/>
              <a:ext cx="27350" cy="17725"/>
            </a:xfrm>
            <a:custGeom>
              <a:avLst/>
              <a:gdLst/>
              <a:ahLst/>
              <a:cxnLst/>
              <a:rect l="l" t="t" r="r" b="b"/>
              <a:pathLst>
                <a:path w="1094" h="709" extrusionOk="0">
                  <a:moveTo>
                    <a:pt x="129" y="1"/>
                  </a:moveTo>
                  <a:lnTo>
                    <a:pt x="1" y="644"/>
                  </a:lnTo>
                  <a:lnTo>
                    <a:pt x="997" y="708"/>
                  </a:lnTo>
                  <a:lnTo>
                    <a:pt x="1094"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459;p64"/>
            <p:cNvSpPr/>
            <p:nvPr/>
          </p:nvSpPr>
          <p:spPr>
            <a:xfrm>
              <a:off x="4941450" y="3310325"/>
              <a:ext cx="38600" cy="26550"/>
            </a:xfrm>
            <a:custGeom>
              <a:avLst/>
              <a:gdLst/>
              <a:ahLst/>
              <a:cxnLst/>
              <a:rect l="l" t="t" r="r" b="b"/>
              <a:pathLst>
                <a:path w="1544" h="1062" extrusionOk="0">
                  <a:moveTo>
                    <a:pt x="162" y="0"/>
                  </a:moveTo>
                  <a:lnTo>
                    <a:pt x="1" y="965"/>
                  </a:lnTo>
                  <a:lnTo>
                    <a:pt x="1383" y="1061"/>
                  </a:lnTo>
                  <a:lnTo>
                    <a:pt x="1544" y="65"/>
                  </a:lnTo>
                  <a:lnTo>
                    <a:pt x="1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460;p64"/>
            <p:cNvSpPr/>
            <p:nvPr/>
          </p:nvSpPr>
          <p:spPr>
            <a:xfrm>
              <a:off x="4882800" y="3134325"/>
              <a:ext cx="34575" cy="19325"/>
            </a:xfrm>
            <a:custGeom>
              <a:avLst/>
              <a:gdLst/>
              <a:ahLst/>
              <a:cxnLst/>
              <a:rect l="l" t="t" r="r" b="b"/>
              <a:pathLst>
                <a:path w="1383" h="773" extrusionOk="0">
                  <a:moveTo>
                    <a:pt x="129" y="1"/>
                  </a:moveTo>
                  <a:lnTo>
                    <a:pt x="0" y="708"/>
                  </a:lnTo>
                  <a:lnTo>
                    <a:pt x="1286" y="772"/>
                  </a:lnTo>
                  <a:lnTo>
                    <a:pt x="1382" y="97"/>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461;p64"/>
            <p:cNvSpPr/>
            <p:nvPr/>
          </p:nvSpPr>
          <p:spPr>
            <a:xfrm>
              <a:off x="4930200" y="3137550"/>
              <a:ext cx="26550" cy="17700"/>
            </a:xfrm>
            <a:custGeom>
              <a:avLst/>
              <a:gdLst/>
              <a:ahLst/>
              <a:cxnLst/>
              <a:rect l="l" t="t" r="r" b="b"/>
              <a:pathLst>
                <a:path w="1062" h="708" extrusionOk="0">
                  <a:moveTo>
                    <a:pt x="129" y="0"/>
                  </a:moveTo>
                  <a:lnTo>
                    <a:pt x="1" y="675"/>
                  </a:lnTo>
                  <a:lnTo>
                    <a:pt x="965" y="708"/>
                  </a:lnTo>
                  <a:lnTo>
                    <a:pt x="1062" y="65"/>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462;p64"/>
            <p:cNvSpPr/>
            <p:nvPr/>
          </p:nvSpPr>
          <p:spPr>
            <a:xfrm>
              <a:off x="4911725" y="3238800"/>
              <a:ext cx="28950" cy="24950"/>
            </a:xfrm>
            <a:custGeom>
              <a:avLst/>
              <a:gdLst/>
              <a:ahLst/>
              <a:cxnLst/>
              <a:rect l="l" t="t" r="r" b="b"/>
              <a:pathLst>
                <a:path w="1158" h="998" extrusionOk="0">
                  <a:moveTo>
                    <a:pt x="161" y="1"/>
                  </a:moveTo>
                  <a:lnTo>
                    <a:pt x="0" y="901"/>
                  </a:lnTo>
                  <a:lnTo>
                    <a:pt x="1029" y="997"/>
                  </a:lnTo>
                  <a:lnTo>
                    <a:pt x="1158" y="65"/>
                  </a:lnTo>
                  <a:lnTo>
                    <a:pt x="1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463;p64"/>
            <p:cNvSpPr/>
            <p:nvPr/>
          </p:nvSpPr>
          <p:spPr>
            <a:xfrm>
              <a:off x="4963150" y="3171300"/>
              <a:ext cx="40200" cy="25750"/>
            </a:xfrm>
            <a:custGeom>
              <a:avLst/>
              <a:gdLst/>
              <a:ahLst/>
              <a:cxnLst/>
              <a:rect l="l" t="t" r="r" b="b"/>
              <a:pathLst>
                <a:path w="1608" h="1030" extrusionOk="0">
                  <a:moveTo>
                    <a:pt x="161" y="0"/>
                  </a:moveTo>
                  <a:lnTo>
                    <a:pt x="1" y="933"/>
                  </a:lnTo>
                  <a:lnTo>
                    <a:pt x="1447" y="1029"/>
                  </a:lnTo>
                  <a:lnTo>
                    <a:pt x="1608" y="65"/>
                  </a:lnTo>
                  <a:lnTo>
                    <a:pt x="1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464;p64"/>
            <p:cNvSpPr/>
            <p:nvPr/>
          </p:nvSpPr>
          <p:spPr>
            <a:xfrm>
              <a:off x="4895650" y="3055575"/>
              <a:ext cx="35375" cy="28950"/>
            </a:xfrm>
            <a:custGeom>
              <a:avLst/>
              <a:gdLst/>
              <a:ahLst/>
              <a:cxnLst/>
              <a:rect l="l" t="t" r="r" b="b"/>
              <a:pathLst>
                <a:path w="1415" h="1158" extrusionOk="0">
                  <a:moveTo>
                    <a:pt x="193" y="1"/>
                  </a:moveTo>
                  <a:lnTo>
                    <a:pt x="1" y="1094"/>
                  </a:lnTo>
                  <a:lnTo>
                    <a:pt x="1254" y="1158"/>
                  </a:lnTo>
                  <a:lnTo>
                    <a:pt x="1415" y="65"/>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465;p64"/>
            <p:cNvSpPr/>
            <p:nvPr/>
          </p:nvSpPr>
          <p:spPr>
            <a:xfrm>
              <a:off x="4942250" y="3058000"/>
              <a:ext cx="26550" cy="28150"/>
            </a:xfrm>
            <a:custGeom>
              <a:avLst/>
              <a:gdLst/>
              <a:ahLst/>
              <a:cxnLst/>
              <a:rect l="l" t="t" r="r" b="b"/>
              <a:pathLst>
                <a:path w="1062" h="1126" extrusionOk="0">
                  <a:moveTo>
                    <a:pt x="194" y="0"/>
                  </a:moveTo>
                  <a:lnTo>
                    <a:pt x="1" y="1061"/>
                  </a:lnTo>
                  <a:lnTo>
                    <a:pt x="901" y="1125"/>
                  </a:lnTo>
                  <a:lnTo>
                    <a:pt x="1062" y="64"/>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466;p64"/>
            <p:cNvSpPr/>
            <p:nvPr/>
          </p:nvSpPr>
          <p:spPr>
            <a:xfrm>
              <a:off x="4889225" y="3098175"/>
              <a:ext cx="34575" cy="23325"/>
            </a:xfrm>
            <a:custGeom>
              <a:avLst/>
              <a:gdLst/>
              <a:ahLst/>
              <a:cxnLst/>
              <a:rect l="l" t="t" r="r" b="b"/>
              <a:pathLst>
                <a:path w="1383" h="933" extrusionOk="0">
                  <a:moveTo>
                    <a:pt x="129" y="0"/>
                  </a:moveTo>
                  <a:lnTo>
                    <a:pt x="0" y="836"/>
                  </a:lnTo>
                  <a:lnTo>
                    <a:pt x="1254" y="932"/>
                  </a:lnTo>
                  <a:lnTo>
                    <a:pt x="1383" y="65"/>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467;p64"/>
            <p:cNvSpPr/>
            <p:nvPr/>
          </p:nvSpPr>
          <p:spPr>
            <a:xfrm>
              <a:off x="4923775" y="3169700"/>
              <a:ext cx="28150" cy="24125"/>
            </a:xfrm>
            <a:custGeom>
              <a:avLst/>
              <a:gdLst/>
              <a:ahLst/>
              <a:cxnLst/>
              <a:rect l="l" t="t" r="r" b="b"/>
              <a:pathLst>
                <a:path w="1126" h="965" extrusionOk="0">
                  <a:moveTo>
                    <a:pt x="161" y="0"/>
                  </a:moveTo>
                  <a:lnTo>
                    <a:pt x="1" y="900"/>
                  </a:lnTo>
                  <a:lnTo>
                    <a:pt x="965" y="964"/>
                  </a:lnTo>
                  <a:lnTo>
                    <a:pt x="1126" y="32"/>
                  </a:lnTo>
                  <a:lnTo>
                    <a:pt x="1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468;p64"/>
            <p:cNvSpPr/>
            <p:nvPr/>
          </p:nvSpPr>
          <p:spPr>
            <a:xfrm>
              <a:off x="4935825" y="3099775"/>
              <a:ext cx="26550" cy="24125"/>
            </a:xfrm>
            <a:custGeom>
              <a:avLst/>
              <a:gdLst/>
              <a:ahLst/>
              <a:cxnLst/>
              <a:rect l="l" t="t" r="r" b="b"/>
              <a:pathLst>
                <a:path w="1062" h="965" extrusionOk="0">
                  <a:moveTo>
                    <a:pt x="162" y="1"/>
                  </a:moveTo>
                  <a:lnTo>
                    <a:pt x="1" y="901"/>
                  </a:lnTo>
                  <a:lnTo>
                    <a:pt x="933" y="965"/>
                  </a:lnTo>
                  <a:lnTo>
                    <a:pt x="1062" y="65"/>
                  </a:lnTo>
                  <a:lnTo>
                    <a:pt x="1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469;p64"/>
            <p:cNvSpPr/>
            <p:nvPr/>
          </p:nvSpPr>
          <p:spPr>
            <a:xfrm>
              <a:off x="4952700" y="3241225"/>
              <a:ext cx="39400" cy="25725"/>
            </a:xfrm>
            <a:custGeom>
              <a:avLst/>
              <a:gdLst/>
              <a:ahLst/>
              <a:cxnLst/>
              <a:rect l="l" t="t" r="r" b="b"/>
              <a:pathLst>
                <a:path w="1576" h="1029" extrusionOk="0">
                  <a:moveTo>
                    <a:pt x="129" y="0"/>
                  </a:moveTo>
                  <a:lnTo>
                    <a:pt x="1" y="932"/>
                  </a:lnTo>
                  <a:lnTo>
                    <a:pt x="1415" y="1029"/>
                  </a:lnTo>
                  <a:lnTo>
                    <a:pt x="1576" y="64"/>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470;p64"/>
            <p:cNvSpPr/>
            <p:nvPr/>
          </p:nvSpPr>
          <p:spPr>
            <a:xfrm>
              <a:off x="4817700" y="3270950"/>
              <a:ext cx="28150" cy="19300"/>
            </a:xfrm>
            <a:custGeom>
              <a:avLst/>
              <a:gdLst/>
              <a:ahLst/>
              <a:cxnLst/>
              <a:rect l="l" t="t" r="r" b="b"/>
              <a:pathLst>
                <a:path w="1126" h="772" extrusionOk="0">
                  <a:moveTo>
                    <a:pt x="129" y="0"/>
                  </a:moveTo>
                  <a:lnTo>
                    <a:pt x="1" y="740"/>
                  </a:lnTo>
                  <a:lnTo>
                    <a:pt x="997" y="772"/>
                  </a:lnTo>
                  <a:lnTo>
                    <a:pt x="1126" y="65"/>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471;p64"/>
            <p:cNvSpPr/>
            <p:nvPr/>
          </p:nvSpPr>
          <p:spPr>
            <a:xfrm>
              <a:off x="4811275" y="3304700"/>
              <a:ext cx="28950" cy="22525"/>
            </a:xfrm>
            <a:custGeom>
              <a:avLst/>
              <a:gdLst/>
              <a:ahLst/>
              <a:cxnLst/>
              <a:rect l="l" t="t" r="r" b="b"/>
              <a:pathLst>
                <a:path w="1158" h="901" extrusionOk="0">
                  <a:moveTo>
                    <a:pt x="129" y="0"/>
                  </a:moveTo>
                  <a:lnTo>
                    <a:pt x="0" y="804"/>
                  </a:lnTo>
                  <a:lnTo>
                    <a:pt x="997" y="900"/>
                  </a:lnTo>
                  <a:lnTo>
                    <a:pt x="1158" y="33"/>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472;p64"/>
            <p:cNvSpPr/>
            <p:nvPr/>
          </p:nvSpPr>
          <p:spPr>
            <a:xfrm>
              <a:off x="4804850" y="3340050"/>
              <a:ext cx="28950" cy="20125"/>
            </a:xfrm>
            <a:custGeom>
              <a:avLst/>
              <a:gdLst/>
              <a:ahLst/>
              <a:cxnLst/>
              <a:rect l="l" t="t" r="r" b="b"/>
              <a:pathLst>
                <a:path w="1158" h="805" extrusionOk="0">
                  <a:moveTo>
                    <a:pt x="129" y="1"/>
                  </a:moveTo>
                  <a:lnTo>
                    <a:pt x="0" y="740"/>
                  </a:lnTo>
                  <a:lnTo>
                    <a:pt x="1029" y="804"/>
                  </a:lnTo>
                  <a:lnTo>
                    <a:pt x="1157"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473;p64"/>
            <p:cNvSpPr/>
            <p:nvPr/>
          </p:nvSpPr>
          <p:spPr>
            <a:xfrm>
              <a:off x="4799225" y="3373800"/>
              <a:ext cx="28950" cy="22525"/>
            </a:xfrm>
            <a:custGeom>
              <a:avLst/>
              <a:gdLst/>
              <a:ahLst/>
              <a:cxnLst/>
              <a:rect l="l" t="t" r="r" b="b"/>
              <a:pathLst>
                <a:path w="1158" h="901" extrusionOk="0">
                  <a:moveTo>
                    <a:pt x="129" y="1"/>
                  </a:moveTo>
                  <a:lnTo>
                    <a:pt x="0" y="837"/>
                  </a:lnTo>
                  <a:lnTo>
                    <a:pt x="997" y="901"/>
                  </a:lnTo>
                  <a:lnTo>
                    <a:pt x="1157"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474;p64"/>
            <p:cNvSpPr/>
            <p:nvPr/>
          </p:nvSpPr>
          <p:spPr>
            <a:xfrm>
              <a:off x="4823325" y="3234775"/>
              <a:ext cx="28950" cy="22525"/>
            </a:xfrm>
            <a:custGeom>
              <a:avLst/>
              <a:gdLst/>
              <a:ahLst/>
              <a:cxnLst/>
              <a:rect l="l" t="t" r="r" b="b"/>
              <a:pathLst>
                <a:path w="1158" h="901" extrusionOk="0">
                  <a:moveTo>
                    <a:pt x="129" y="1"/>
                  </a:moveTo>
                  <a:lnTo>
                    <a:pt x="1" y="837"/>
                  </a:lnTo>
                  <a:lnTo>
                    <a:pt x="1029" y="901"/>
                  </a:lnTo>
                  <a:lnTo>
                    <a:pt x="1158"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475;p64"/>
            <p:cNvSpPr/>
            <p:nvPr/>
          </p:nvSpPr>
          <p:spPr>
            <a:xfrm>
              <a:off x="4835375" y="3165675"/>
              <a:ext cx="29775" cy="21725"/>
            </a:xfrm>
            <a:custGeom>
              <a:avLst/>
              <a:gdLst/>
              <a:ahLst/>
              <a:cxnLst/>
              <a:rect l="l" t="t" r="r" b="b"/>
              <a:pathLst>
                <a:path w="1191" h="869" extrusionOk="0">
                  <a:moveTo>
                    <a:pt x="129" y="0"/>
                  </a:moveTo>
                  <a:lnTo>
                    <a:pt x="1" y="804"/>
                  </a:lnTo>
                  <a:lnTo>
                    <a:pt x="1029" y="868"/>
                  </a:lnTo>
                  <a:lnTo>
                    <a:pt x="1190" y="33"/>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476;p64"/>
            <p:cNvSpPr/>
            <p:nvPr/>
          </p:nvSpPr>
          <p:spPr>
            <a:xfrm>
              <a:off x="4847425" y="3095750"/>
              <a:ext cx="29775" cy="22525"/>
            </a:xfrm>
            <a:custGeom>
              <a:avLst/>
              <a:gdLst/>
              <a:ahLst/>
              <a:cxnLst/>
              <a:rect l="l" t="t" r="r" b="b"/>
              <a:pathLst>
                <a:path w="1191" h="901" extrusionOk="0">
                  <a:moveTo>
                    <a:pt x="162" y="1"/>
                  </a:moveTo>
                  <a:lnTo>
                    <a:pt x="1" y="804"/>
                  </a:lnTo>
                  <a:lnTo>
                    <a:pt x="1062" y="901"/>
                  </a:lnTo>
                  <a:lnTo>
                    <a:pt x="1190" y="65"/>
                  </a:lnTo>
                  <a:lnTo>
                    <a:pt x="1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477;p64"/>
            <p:cNvSpPr/>
            <p:nvPr/>
          </p:nvSpPr>
          <p:spPr>
            <a:xfrm>
              <a:off x="4829750" y="3201025"/>
              <a:ext cx="28950" cy="20125"/>
            </a:xfrm>
            <a:custGeom>
              <a:avLst/>
              <a:gdLst/>
              <a:ahLst/>
              <a:cxnLst/>
              <a:rect l="l" t="t" r="r" b="b"/>
              <a:pathLst>
                <a:path w="1158" h="805" extrusionOk="0">
                  <a:moveTo>
                    <a:pt x="129" y="1"/>
                  </a:moveTo>
                  <a:lnTo>
                    <a:pt x="1" y="740"/>
                  </a:lnTo>
                  <a:lnTo>
                    <a:pt x="1029" y="804"/>
                  </a:lnTo>
                  <a:lnTo>
                    <a:pt x="1158"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478;p64"/>
            <p:cNvSpPr/>
            <p:nvPr/>
          </p:nvSpPr>
          <p:spPr>
            <a:xfrm>
              <a:off x="4841800" y="3131125"/>
              <a:ext cx="28975" cy="20100"/>
            </a:xfrm>
            <a:custGeom>
              <a:avLst/>
              <a:gdLst/>
              <a:ahLst/>
              <a:cxnLst/>
              <a:rect l="l" t="t" r="r" b="b"/>
              <a:pathLst>
                <a:path w="1159" h="804" extrusionOk="0">
                  <a:moveTo>
                    <a:pt x="129" y="0"/>
                  </a:moveTo>
                  <a:lnTo>
                    <a:pt x="1" y="772"/>
                  </a:lnTo>
                  <a:lnTo>
                    <a:pt x="1030" y="804"/>
                  </a:lnTo>
                  <a:lnTo>
                    <a:pt x="1158" y="64"/>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479;p64"/>
            <p:cNvSpPr/>
            <p:nvPr/>
          </p:nvSpPr>
          <p:spPr>
            <a:xfrm>
              <a:off x="4974400" y="3102200"/>
              <a:ext cx="40200" cy="24925"/>
            </a:xfrm>
            <a:custGeom>
              <a:avLst/>
              <a:gdLst/>
              <a:ahLst/>
              <a:cxnLst/>
              <a:rect l="l" t="t" r="r" b="b"/>
              <a:pathLst>
                <a:path w="1608" h="997" extrusionOk="0">
                  <a:moveTo>
                    <a:pt x="129" y="0"/>
                  </a:moveTo>
                  <a:lnTo>
                    <a:pt x="1" y="900"/>
                  </a:lnTo>
                  <a:lnTo>
                    <a:pt x="1447" y="996"/>
                  </a:lnTo>
                  <a:lnTo>
                    <a:pt x="1608" y="64"/>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480;p64"/>
            <p:cNvSpPr/>
            <p:nvPr/>
          </p:nvSpPr>
          <p:spPr>
            <a:xfrm>
              <a:off x="4791175" y="3409975"/>
              <a:ext cx="30575" cy="30550"/>
            </a:xfrm>
            <a:custGeom>
              <a:avLst/>
              <a:gdLst/>
              <a:ahLst/>
              <a:cxnLst/>
              <a:rect l="l" t="t" r="r" b="b"/>
              <a:pathLst>
                <a:path w="1223" h="1222" extrusionOk="0">
                  <a:moveTo>
                    <a:pt x="194" y="0"/>
                  </a:moveTo>
                  <a:lnTo>
                    <a:pt x="1" y="1125"/>
                  </a:lnTo>
                  <a:lnTo>
                    <a:pt x="997" y="1222"/>
                  </a:lnTo>
                  <a:lnTo>
                    <a:pt x="1222" y="65"/>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481;p64"/>
            <p:cNvSpPr/>
            <p:nvPr/>
          </p:nvSpPr>
          <p:spPr>
            <a:xfrm>
              <a:off x="4958325" y="3209875"/>
              <a:ext cx="38600" cy="17700"/>
            </a:xfrm>
            <a:custGeom>
              <a:avLst/>
              <a:gdLst/>
              <a:ahLst/>
              <a:cxnLst/>
              <a:rect l="l" t="t" r="r" b="b"/>
              <a:pathLst>
                <a:path w="1544" h="708" extrusionOk="0">
                  <a:moveTo>
                    <a:pt x="97" y="0"/>
                  </a:moveTo>
                  <a:lnTo>
                    <a:pt x="1" y="643"/>
                  </a:lnTo>
                  <a:lnTo>
                    <a:pt x="1447" y="708"/>
                  </a:lnTo>
                  <a:lnTo>
                    <a:pt x="1544" y="97"/>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482;p64"/>
            <p:cNvSpPr/>
            <p:nvPr/>
          </p:nvSpPr>
          <p:spPr>
            <a:xfrm>
              <a:off x="4936625" y="3349700"/>
              <a:ext cx="37000" cy="16900"/>
            </a:xfrm>
            <a:custGeom>
              <a:avLst/>
              <a:gdLst/>
              <a:ahLst/>
              <a:cxnLst/>
              <a:rect l="l" t="t" r="r" b="b"/>
              <a:pathLst>
                <a:path w="1480" h="676" extrusionOk="0">
                  <a:moveTo>
                    <a:pt x="97" y="1"/>
                  </a:moveTo>
                  <a:lnTo>
                    <a:pt x="1" y="611"/>
                  </a:lnTo>
                  <a:lnTo>
                    <a:pt x="1383" y="676"/>
                  </a:lnTo>
                  <a:lnTo>
                    <a:pt x="1480" y="97"/>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483;p64"/>
            <p:cNvSpPr/>
            <p:nvPr/>
          </p:nvSpPr>
          <p:spPr>
            <a:xfrm>
              <a:off x="4947875" y="3279775"/>
              <a:ext cx="37000" cy="16900"/>
            </a:xfrm>
            <a:custGeom>
              <a:avLst/>
              <a:gdLst/>
              <a:ahLst/>
              <a:cxnLst/>
              <a:rect l="l" t="t" r="r" b="b"/>
              <a:pathLst>
                <a:path w="1480" h="676" extrusionOk="0">
                  <a:moveTo>
                    <a:pt x="97" y="1"/>
                  </a:moveTo>
                  <a:lnTo>
                    <a:pt x="1" y="612"/>
                  </a:lnTo>
                  <a:lnTo>
                    <a:pt x="1383" y="676"/>
                  </a:lnTo>
                  <a:lnTo>
                    <a:pt x="1480" y="97"/>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484;p64"/>
            <p:cNvSpPr/>
            <p:nvPr/>
          </p:nvSpPr>
          <p:spPr>
            <a:xfrm>
              <a:off x="4906100" y="3276575"/>
              <a:ext cx="28950" cy="17700"/>
            </a:xfrm>
            <a:custGeom>
              <a:avLst/>
              <a:gdLst/>
              <a:ahLst/>
              <a:cxnLst/>
              <a:rect l="l" t="t" r="r" b="b"/>
              <a:pathLst>
                <a:path w="1158" h="708" extrusionOk="0">
                  <a:moveTo>
                    <a:pt x="129" y="0"/>
                  </a:moveTo>
                  <a:lnTo>
                    <a:pt x="0" y="675"/>
                  </a:lnTo>
                  <a:lnTo>
                    <a:pt x="1061" y="708"/>
                  </a:lnTo>
                  <a:lnTo>
                    <a:pt x="1158" y="97"/>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485;p64"/>
            <p:cNvSpPr/>
            <p:nvPr/>
          </p:nvSpPr>
          <p:spPr>
            <a:xfrm>
              <a:off x="4931000" y="3380250"/>
              <a:ext cx="37800" cy="25725"/>
            </a:xfrm>
            <a:custGeom>
              <a:avLst/>
              <a:gdLst/>
              <a:ahLst/>
              <a:cxnLst/>
              <a:rect l="l" t="t" r="r" b="b"/>
              <a:pathLst>
                <a:path w="1512" h="1029" extrusionOk="0">
                  <a:moveTo>
                    <a:pt x="129" y="0"/>
                  </a:moveTo>
                  <a:lnTo>
                    <a:pt x="1" y="964"/>
                  </a:lnTo>
                  <a:lnTo>
                    <a:pt x="1351" y="1029"/>
                  </a:lnTo>
                  <a:lnTo>
                    <a:pt x="1512" y="64"/>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486;p64"/>
            <p:cNvSpPr/>
            <p:nvPr/>
          </p:nvSpPr>
          <p:spPr>
            <a:xfrm>
              <a:off x="4923775" y="3418800"/>
              <a:ext cx="38600" cy="36200"/>
            </a:xfrm>
            <a:custGeom>
              <a:avLst/>
              <a:gdLst/>
              <a:ahLst/>
              <a:cxnLst/>
              <a:rect l="l" t="t" r="r" b="b"/>
              <a:pathLst>
                <a:path w="1544" h="1448" extrusionOk="0">
                  <a:moveTo>
                    <a:pt x="193" y="1"/>
                  </a:moveTo>
                  <a:lnTo>
                    <a:pt x="1" y="1319"/>
                  </a:lnTo>
                  <a:lnTo>
                    <a:pt x="1319" y="1447"/>
                  </a:lnTo>
                  <a:lnTo>
                    <a:pt x="1544" y="97"/>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487;p64"/>
            <p:cNvSpPr/>
            <p:nvPr/>
          </p:nvSpPr>
          <p:spPr>
            <a:xfrm>
              <a:off x="4876375" y="3167275"/>
              <a:ext cx="35375" cy="23325"/>
            </a:xfrm>
            <a:custGeom>
              <a:avLst/>
              <a:gdLst/>
              <a:ahLst/>
              <a:cxnLst/>
              <a:rect l="l" t="t" r="r" b="b"/>
              <a:pathLst>
                <a:path w="1415" h="933" extrusionOk="0">
                  <a:moveTo>
                    <a:pt x="161" y="1"/>
                  </a:moveTo>
                  <a:lnTo>
                    <a:pt x="0" y="869"/>
                  </a:lnTo>
                  <a:lnTo>
                    <a:pt x="1286" y="933"/>
                  </a:lnTo>
                  <a:lnTo>
                    <a:pt x="1414" y="65"/>
                  </a:lnTo>
                  <a:lnTo>
                    <a:pt x="1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488;p64"/>
            <p:cNvSpPr/>
            <p:nvPr/>
          </p:nvSpPr>
          <p:spPr>
            <a:xfrm>
              <a:off x="4853875" y="3053975"/>
              <a:ext cx="31350" cy="28150"/>
            </a:xfrm>
            <a:custGeom>
              <a:avLst/>
              <a:gdLst/>
              <a:ahLst/>
              <a:cxnLst/>
              <a:rect l="l" t="t" r="r" b="b"/>
              <a:pathLst>
                <a:path w="1254" h="1126" extrusionOk="0">
                  <a:moveTo>
                    <a:pt x="193" y="0"/>
                  </a:moveTo>
                  <a:lnTo>
                    <a:pt x="0" y="1061"/>
                  </a:lnTo>
                  <a:lnTo>
                    <a:pt x="1061" y="1125"/>
                  </a:lnTo>
                  <a:lnTo>
                    <a:pt x="1254" y="32"/>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489;p64"/>
            <p:cNvSpPr/>
            <p:nvPr/>
          </p:nvSpPr>
          <p:spPr>
            <a:xfrm>
              <a:off x="4969575" y="3139950"/>
              <a:ext cx="38600" cy="17700"/>
            </a:xfrm>
            <a:custGeom>
              <a:avLst/>
              <a:gdLst/>
              <a:ahLst/>
              <a:cxnLst/>
              <a:rect l="l" t="t" r="r" b="b"/>
              <a:pathLst>
                <a:path w="1544" h="708" extrusionOk="0">
                  <a:moveTo>
                    <a:pt x="97" y="1"/>
                  </a:moveTo>
                  <a:lnTo>
                    <a:pt x="1" y="644"/>
                  </a:lnTo>
                  <a:lnTo>
                    <a:pt x="1447" y="708"/>
                  </a:lnTo>
                  <a:lnTo>
                    <a:pt x="1544" y="97"/>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490;p64"/>
            <p:cNvSpPr/>
            <p:nvPr/>
          </p:nvSpPr>
          <p:spPr>
            <a:xfrm>
              <a:off x="4980025" y="3060400"/>
              <a:ext cx="41025" cy="28150"/>
            </a:xfrm>
            <a:custGeom>
              <a:avLst/>
              <a:gdLst/>
              <a:ahLst/>
              <a:cxnLst/>
              <a:rect l="l" t="t" r="r" b="b"/>
              <a:pathLst>
                <a:path w="1641" h="1126" extrusionOk="0">
                  <a:moveTo>
                    <a:pt x="194" y="0"/>
                  </a:moveTo>
                  <a:lnTo>
                    <a:pt x="1" y="1061"/>
                  </a:lnTo>
                  <a:lnTo>
                    <a:pt x="1479" y="1126"/>
                  </a:lnTo>
                  <a:lnTo>
                    <a:pt x="1640" y="65"/>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491;p64"/>
            <p:cNvSpPr/>
            <p:nvPr/>
          </p:nvSpPr>
          <p:spPr>
            <a:xfrm>
              <a:off x="4899675" y="3308725"/>
              <a:ext cx="30550" cy="24125"/>
            </a:xfrm>
            <a:custGeom>
              <a:avLst/>
              <a:gdLst/>
              <a:ahLst/>
              <a:cxnLst/>
              <a:rect l="l" t="t" r="r" b="b"/>
              <a:pathLst>
                <a:path w="1222" h="965" extrusionOk="0">
                  <a:moveTo>
                    <a:pt x="161" y="0"/>
                  </a:moveTo>
                  <a:lnTo>
                    <a:pt x="0" y="900"/>
                  </a:lnTo>
                  <a:lnTo>
                    <a:pt x="1061" y="964"/>
                  </a:lnTo>
                  <a:lnTo>
                    <a:pt x="1222" y="32"/>
                  </a:lnTo>
                  <a:lnTo>
                    <a:pt x="1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492;p64"/>
            <p:cNvSpPr/>
            <p:nvPr/>
          </p:nvSpPr>
          <p:spPr>
            <a:xfrm>
              <a:off x="4852250" y="3306300"/>
              <a:ext cx="35400" cy="24150"/>
            </a:xfrm>
            <a:custGeom>
              <a:avLst/>
              <a:gdLst/>
              <a:ahLst/>
              <a:cxnLst/>
              <a:rect l="l" t="t" r="r" b="b"/>
              <a:pathLst>
                <a:path w="1416" h="966" extrusionOk="0">
                  <a:moveTo>
                    <a:pt x="129" y="1"/>
                  </a:moveTo>
                  <a:lnTo>
                    <a:pt x="1" y="869"/>
                  </a:lnTo>
                  <a:lnTo>
                    <a:pt x="1287" y="965"/>
                  </a:lnTo>
                  <a:lnTo>
                    <a:pt x="1415"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493;p64"/>
            <p:cNvSpPr/>
            <p:nvPr/>
          </p:nvSpPr>
          <p:spPr>
            <a:xfrm>
              <a:off x="4894050" y="3346475"/>
              <a:ext cx="29750" cy="17725"/>
            </a:xfrm>
            <a:custGeom>
              <a:avLst/>
              <a:gdLst/>
              <a:ahLst/>
              <a:cxnLst/>
              <a:rect l="l" t="t" r="r" b="b"/>
              <a:pathLst>
                <a:path w="1190" h="709" extrusionOk="0">
                  <a:moveTo>
                    <a:pt x="129" y="1"/>
                  </a:moveTo>
                  <a:lnTo>
                    <a:pt x="0" y="644"/>
                  </a:lnTo>
                  <a:lnTo>
                    <a:pt x="1093" y="708"/>
                  </a:lnTo>
                  <a:lnTo>
                    <a:pt x="1190"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494;p64"/>
            <p:cNvSpPr/>
            <p:nvPr/>
          </p:nvSpPr>
          <p:spPr>
            <a:xfrm>
              <a:off x="4887625" y="3377825"/>
              <a:ext cx="31350" cy="24950"/>
            </a:xfrm>
            <a:custGeom>
              <a:avLst/>
              <a:gdLst/>
              <a:ahLst/>
              <a:cxnLst/>
              <a:rect l="l" t="t" r="r" b="b"/>
              <a:pathLst>
                <a:path w="1254" h="998" extrusionOk="0">
                  <a:moveTo>
                    <a:pt x="161" y="1"/>
                  </a:moveTo>
                  <a:lnTo>
                    <a:pt x="0" y="933"/>
                  </a:lnTo>
                  <a:lnTo>
                    <a:pt x="1125" y="997"/>
                  </a:lnTo>
                  <a:lnTo>
                    <a:pt x="1254" y="65"/>
                  </a:lnTo>
                  <a:lnTo>
                    <a:pt x="1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495;p64"/>
            <p:cNvSpPr/>
            <p:nvPr/>
          </p:nvSpPr>
          <p:spPr>
            <a:xfrm>
              <a:off x="4839400" y="3376225"/>
              <a:ext cx="37000" cy="23325"/>
            </a:xfrm>
            <a:custGeom>
              <a:avLst/>
              <a:gdLst/>
              <a:ahLst/>
              <a:cxnLst/>
              <a:rect l="l" t="t" r="r" b="b"/>
              <a:pathLst>
                <a:path w="1480" h="933" extrusionOk="0">
                  <a:moveTo>
                    <a:pt x="161" y="0"/>
                  </a:moveTo>
                  <a:lnTo>
                    <a:pt x="0" y="868"/>
                  </a:lnTo>
                  <a:lnTo>
                    <a:pt x="1318" y="932"/>
                  </a:lnTo>
                  <a:lnTo>
                    <a:pt x="1479" y="32"/>
                  </a:lnTo>
                  <a:lnTo>
                    <a:pt x="1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496;p64"/>
            <p:cNvSpPr/>
            <p:nvPr/>
          </p:nvSpPr>
          <p:spPr>
            <a:xfrm>
              <a:off x="4845825" y="3343275"/>
              <a:ext cx="35375" cy="18500"/>
            </a:xfrm>
            <a:custGeom>
              <a:avLst/>
              <a:gdLst/>
              <a:ahLst/>
              <a:cxnLst/>
              <a:rect l="l" t="t" r="r" b="b"/>
              <a:pathLst>
                <a:path w="1415" h="740" extrusionOk="0">
                  <a:moveTo>
                    <a:pt x="129" y="0"/>
                  </a:moveTo>
                  <a:lnTo>
                    <a:pt x="1" y="708"/>
                  </a:lnTo>
                  <a:lnTo>
                    <a:pt x="1319" y="740"/>
                  </a:lnTo>
                  <a:lnTo>
                    <a:pt x="1415" y="97"/>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497;p64"/>
            <p:cNvSpPr/>
            <p:nvPr/>
          </p:nvSpPr>
          <p:spPr>
            <a:xfrm>
              <a:off x="4858675" y="3273350"/>
              <a:ext cx="34600" cy="19325"/>
            </a:xfrm>
            <a:custGeom>
              <a:avLst/>
              <a:gdLst/>
              <a:ahLst/>
              <a:cxnLst/>
              <a:rect l="l" t="t" r="r" b="b"/>
              <a:pathLst>
                <a:path w="1384" h="773" extrusionOk="0">
                  <a:moveTo>
                    <a:pt x="130" y="1"/>
                  </a:moveTo>
                  <a:lnTo>
                    <a:pt x="1" y="708"/>
                  </a:lnTo>
                  <a:lnTo>
                    <a:pt x="1287" y="772"/>
                  </a:lnTo>
                  <a:lnTo>
                    <a:pt x="1383" y="97"/>
                  </a:lnTo>
                  <a:lnTo>
                    <a:pt x="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498;p64"/>
            <p:cNvSpPr/>
            <p:nvPr/>
          </p:nvSpPr>
          <p:spPr>
            <a:xfrm>
              <a:off x="4831375" y="3413175"/>
              <a:ext cx="37775" cy="32175"/>
            </a:xfrm>
            <a:custGeom>
              <a:avLst/>
              <a:gdLst/>
              <a:ahLst/>
              <a:cxnLst/>
              <a:rect l="l" t="t" r="r" b="b"/>
              <a:pathLst>
                <a:path w="1511" h="1287" extrusionOk="0">
                  <a:moveTo>
                    <a:pt x="225" y="1"/>
                  </a:moveTo>
                  <a:lnTo>
                    <a:pt x="0" y="1158"/>
                  </a:lnTo>
                  <a:lnTo>
                    <a:pt x="1318" y="1287"/>
                  </a:lnTo>
                  <a:lnTo>
                    <a:pt x="1511" y="65"/>
                  </a:lnTo>
                  <a:lnTo>
                    <a:pt x="2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499;p64"/>
            <p:cNvSpPr/>
            <p:nvPr/>
          </p:nvSpPr>
          <p:spPr>
            <a:xfrm>
              <a:off x="4879575" y="3416400"/>
              <a:ext cx="33775" cy="33775"/>
            </a:xfrm>
            <a:custGeom>
              <a:avLst/>
              <a:gdLst/>
              <a:ahLst/>
              <a:cxnLst/>
              <a:rect l="l" t="t" r="r" b="b"/>
              <a:pathLst>
                <a:path w="1351" h="1351" extrusionOk="0">
                  <a:moveTo>
                    <a:pt x="226" y="1"/>
                  </a:moveTo>
                  <a:lnTo>
                    <a:pt x="1" y="1222"/>
                  </a:lnTo>
                  <a:lnTo>
                    <a:pt x="1126" y="1351"/>
                  </a:lnTo>
                  <a:lnTo>
                    <a:pt x="1351" y="65"/>
                  </a:lnTo>
                  <a:lnTo>
                    <a:pt x="2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500;p64"/>
            <p:cNvSpPr/>
            <p:nvPr/>
          </p:nvSpPr>
          <p:spPr>
            <a:xfrm>
              <a:off x="4870750" y="3203450"/>
              <a:ext cx="34575" cy="20100"/>
            </a:xfrm>
            <a:custGeom>
              <a:avLst/>
              <a:gdLst/>
              <a:ahLst/>
              <a:cxnLst/>
              <a:rect l="l" t="t" r="r" b="b"/>
              <a:pathLst>
                <a:path w="1383" h="804" extrusionOk="0">
                  <a:moveTo>
                    <a:pt x="129" y="0"/>
                  </a:moveTo>
                  <a:lnTo>
                    <a:pt x="0" y="740"/>
                  </a:lnTo>
                  <a:lnTo>
                    <a:pt x="1286" y="804"/>
                  </a:lnTo>
                  <a:lnTo>
                    <a:pt x="1382" y="97"/>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501;p64"/>
            <p:cNvSpPr/>
            <p:nvPr/>
          </p:nvSpPr>
          <p:spPr>
            <a:xfrm>
              <a:off x="4864300" y="3237200"/>
              <a:ext cx="35400" cy="23325"/>
            </a:xfrm>
            <a:custGeom>
              <a:avLst/>
              <a:gdLst/>
              <a:ahLst/>
              <a:cxnLst/>
              <a:rect l="l" t="t" r="r" b="b"/>
              <a:pathLst>
                <a:path w="1416" h="933" extrusionOk="0">
                  <a:moveTo>
                    <a:pt x="162" y="0"/>
                  </a:moveTo>
                  <a:lnTo>
                    <a:pt x="1" y="836"/>
                  </a:lnTo>
                  <a:lnTo>
                    <a:pt x="1287" y="932"/>
                  </a:lnTo>
                  <a:lnTo>
                    <a:pt x="1415" y="65"/>
                  </a:lnTo>
                  <a:lnTo>
                    <a:pt x="1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502;p64"/>
            <p:cNvSpPr/>
            <p:nvPr/>
          </p:nvSpPr>
          <p:spPr>
            <a:xfrm>
              <a:off x="4632075" y="3320775"/>
              <a:ext cx="1076050" cy="688400"/>
            </a:xfrm>
            <a:custGeom>
              <a:avLst/>
              <a:gdLst/>
              <a:ahLst/>
              <a:cxnLst/>
              <a:rect l="l" t="t" r="r" b="b"/>
              <a:pathLst>
                <a:path w="43042" h="27536" extrusionOk="0">
                  <a:moveTo>
                    <a:pt x="36484" y="0"/>
                  </a:moveTo>
                  <a:cubicBezTo>
                    <a:pt x="36484" y="0"/>
                    <a:pt x="35230" y="97"/>
                    <a:pt x="33077" y="1865"/>
                  </a:cubicBezTo>
                  <a:cubicBezTo>
                    <a:pt x="30923" y="3600"/>
                    <a:pt x="22405" y="18483"/>
                    <a:pt x="22405" y="18483"/>
                  </a:cubicBezTo>
                  <a:cubicBezTo>
                    <a:pt x="22405" y="18483"/>
                    <a:pt x="14658" y="13694"/>
                    <a:pt x="12729" y="12312"/>
                  </a:cubicBezTo>
                  <a:cubicBezTo>
                    <a:pt x="10769" y="10962"/>
                    <a:pt x="9194" y="8519"/>
                    <a:pt x="8133" y="7040"/>
                  </a:cubicBezTo>
                  <a:cubicBezTo>
                    <a:pt x="7040" y="5561"/>
                    <a:pt x="6847" y="5368"/>
                    <a:pt x="5368" y="5272"/>
                  </a:cubicBezTo>
                  <a:cubicBezTo>
                    <a:pt x="4292" y="5200"/>
                    <a:pt x="3412" y="4648"/>
                    <a:pt x="2952" y="4648"/>
                  </a:cubicBezTo>
                  <a:cubicBezTo>
                    <a:pt x="2794" y="4648"/>
                    <a:pt x="2685" y="4713"/>
                    <a:pt x="2636" y="4886"/>
                  </a:cubicBezTo>
                  <a:cubicBezTo>
                    <a:pt x="2443" y="5561"/>
                    <a:pt x="3022" y="5851"/>
                    <a:pt x="3440" y="6076"/>
                  </a:cubicBezTo>
                  <a:cubicBezTo>
                    <a:pt x="3825" y="6268"/>
                    <a:pt x="4500" y="6268"/>
                    <a:pt x="4500" y="6268"/>
                  </a:cubicBezTo>
                  <a:cubicBezTo>
                    <a:pt x="4500" y="6268"/>
                    <a:pt x="4318" y="6313"/>
                    <a:pt x="4010" y="6313"/>
                  </a:cubicBezTo>
                  <a:cubicBezTo>
                    <a:pt x="3530" y="6313"/>
                    <a:pt x="2745" y="6206"/>
                    <a:pt x="1865" y="5658"/>
                  </a:cubicBezTo>
                  <a:cubicBezTo>
                    <a:pt x="1067" y="5190"/>
                    <a:pt x="588" y="4918"/>
                    <a:pt x="315" y="4918"/>
                  </a:cubicBezTo>
                  <a:cubicBezTo>
                    <a:pt x="82" y="4918"/>
                    <a:pt x="0" y="5117"/>
                    <a:pt x="0" y="5561"/>
                  </a:cubicBezTo>
                  <a:cubicBezTo>
                    <a:pt x="0" y="6558"/>
                    <a:pt x="1061" y="8101"/>
                    <a:pt x="1865" y="9097"/>
                  </a:cubicBezTo>
                  <a:cubicBezTo>
                    <a:pt x="2636" y="10062"/>
                    <a:pt x="7136" y="10447"/>
                    <a:pt x="7136" y="10447"/>
                  </a:cubicBezTo>
                  <a:cubicBezTo>
                    <a:pt x="7136" y="10447"/>
                    <a:pt x="9676" y="15462"/>
                    <a:pt x="12633" y="19544"/>
                  </a:cubicBezTo>
                  <a:cubicBezTo>
                    <a:pt x="15383" y="23412"/>
                    <a:pt x="21086" y="27535"/>
                    <a:pt x="23203" y="27535"/>
                  </a:cubicBezTo>
                  <a:cubicBezTo>
                    <a:pt x="23338" y="27535"/>
                    <a:pt x="23458" y="27519"/>
                    <a:pt x="23562" y="27484"/>
                  </a:cubicBezTo>
                  <a:cubicBezTo>
                    <a:pt x="25330" y="26905"/>
                    <a:pt x="34620" y="15269"/>
                    <a:pt x="37159" y="12022"/>
                  </a:cubicBezTo>
                  <a:cubicBezTo>
                    <a:pt x="39731" y="8808"/>
                    <a:pt x="43042" y="4983"/>
                    <a:pt x="42270" y="2829"/>
                  </a:cubicBezTo>
                  <a:lnTo>
                    <a:pt x="364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503;p64"/>
            <p:cNvSpPr/>
            <p:nvPr/>
          </p:nvSpPr>
          <p:spPr>
            <a:xfrm>
              <a:off x="4625650" y="3314225"/>
              <a:ext cx="1072825" cy="701700"/>
            </a:xfrm>
            <a:custGeom>
              <a:avLst/>
              <a:gdLst/>
              <a:ahLst/>
              <a:cxnLst/>
              <a:rect l="l" t="t" r="r" b="b"/>
              <a:pathLst>
                <a:path w="42913" h="28068" extrusionOk="0">
                  <a:moveTo>
                    <a:pt x="36782" y="0"/>
                  </a:moveTo>
                  <a:cubicBezTo>
                    <a:pt x="36768" y="0"/>
                    <a:pt x="36755" y="2"/>
                    <a:pt x="36741" y="5"/>
                  </a:cubicBezTo>
                  <a:lnTo>
                    <a:pt x="36709" y="5"/>
                  </a:lnTo>
                  <a:cubicBezTo>
                    <a:pt x="36677" y="5"/>
                    <a:pt x="35327" y="102"/>
                    <a:pt x="33141" y="1902"/>
                  </a:cubicBezTo>
                  <a:cubicBezTo>
                    <a:pt x="32852" y="2159"/>
                    <a:pt x="32466" y="2577"/>
                    <a:pt x="32048" y="3187"/>
                  </a:cubicBezTo>
                  <a:cubicBezTo>
                    <a:pt x="30473" y="5213"/>
                    <a:pt x="28094" y="9070"/>
                    <a:pt x="26069" y="12413"/>
                  </a:cubicBezTo>
                  <a:cubicBezTo>
                    <a:pt x="24385" y="15193"/>
                    <a:pt x="22990" y="17639"/>
                    <a:pt x="22568" y="18384"/>
                  </a:cubicBezTo>
                  <a:lnTo>
                    <a:pt x="22568" y="18384"/>
                  </a:lnTo>
                  <a:cubicBezTo>
                    <a:pt x="22358" y="18254"/>
                    <a:pt x="22009" y="18036"/>
                    <a:pt x="21569" y="17749"/>
                  </a:cubicBezTo>
                  <a:cubicBezTo>
                    <a:pt x="19287" y="16335"/>
                    <a:pt x="14594" y="13377"/>
                    <a:pt x="13115" y="12349"/>
                  </a:cubicBezTo>
                  <a:cubicBezTo>
                    <a:pt x="11218" y="11031"/>
                    <a:pt x="9676" y="8620"/>
                    <a:pt x="8583" y="7141"/>
                  </a:cubicBezTo>
                  <a:cubicBezTo>
                    <a:pt x="8068" y="6402"/>
                    <a:pt x="7715" y="5984"/>
                    <a:pt x="7297" y="5695"/>
                  </a:cubicBezTo>
                  <a:cubicBezTo>
                    <a:pt x="7104" y="5534"/>
                    <a:pt x="6847" y="5438"/>
                    <a:pt x="6590" y="5373"/>
                  </a:cubicBezTo>
                  <a:cubicBezTo>
                    <a:pt x="6332" y="5341"/>
                    <a:pt x="6011" y="5309"/>
                    <a:pt x="5657" y="5277"/>
                  </a:cubicBezTo>
                  <a:cubicBezTo>
                    <a:pt x="5143" y="5245"/>
                    <a:pt x="4693" y="5084"/>
                    <a:pt x="4275" y="4955"/>
                  </a:cubicBezTo>
                  <a:cubicBezTo>
                    <a:pt x="4082" y="4859"/>
                    <a:pt x="3890" y="4795"/>
                    <a:pt x="3729" y="4730"/>
                  </a:cubicBezTo>
                  <a:cubicBezTo>
                    <a:pt x="3536" y="4698"/>
                    <a:pt x="3375" y="4634"/>
                    <a:pt x="3214" y="4634"/>
                  </a:cubicBezTo>
                  <a:cubicBezTo>
                    <a:pt x="3086" y="4634"/>
                    <a:pt x="2957" y="4666"/>
                    <a:pt x="2861" y="4730"/>
                  </a:cubicBezTo>
                  <a:cubicBezTo>
                    <a:pt x="2732" y="4827"/>
                    <a:pt x="2668" y="4955"/>
                    <a:pt x="2636" y="5084"/>
                  </a:cubicBezTo>
                  <a:cubicBezTo>
                    <a:pt x="2604" y="5180"/>
                    <a:pt x="2604" y="5309"/>
                    <a:pt x="2604" y="5405"/>
                  </a:cubicBezTo>
                  <a:cubicBezTo>
                    <a:pt x="2583" y="5633"/>
                    <a:pt x="2655" y="5820"/>
                    <a:pt x="2761" y="5967"/>
                  </a:cubicBezTo>
                  <a:lnTo>
                    <a:pt x="2761" y="5967"/>
                  </a:lnTo>
                  <a:cubicBezTo>
                    <a:pt x="2597" y="5893"/>
                    <a:pt x="2426" y="5803"/>
                    <a:pt x="2250" y="5695"/>
                  </a:cubicBezTo>
                  <a:cubicBezTo>
                    <a:pt x="1864" y="5470"/>
                    <a:pt x="1543" y="5277"/>
                    <a:pt x="1286" y="5148"/>
                  </a:cubicBezTo>
                  <a:cubicBezTo>
                    <a:pt x="997" y="5020"/>
                    <a:pt x="804" y="4923"/>
                    <a:pt x="579" y="4923"/>
                  </a:cubicBezTo>
                  <a:cubicBezTo>
                    <a:pt x="482" y="4923"/>
                    <a:pt x="386" y="4923"/>
                    <a:pt x="289" y="4988"/>
                  </a:cubicBezTo>
                  <a:cubicBezTo>
                    <a:pt x="129" y="5084"/>
                    <a:pt x="64" y="5213"/>
                    <a:pt x="32" y="5373"/>
                  </a:cubicBezTo>
                  <a:cubicBezTo>
                    <a:pt x="0" y="5502"/>
                    <a:pt x="0" y="5663"/>
                    <a:pt x="0" y="5823"/>
                  </a:cubicBezTo>
                  <a:cubicBezTo>
                    <a:pt x="0" y="6402"/>
                    <a:pt x="289" y="7077"/>
                    <a:pt x="675" y="7720"/>
                  </a:cubicBezTo>
                  <a:cubicBezTo>
                    <a:pt x="1029" y="8395"/>
                    <a:pt x="1511" y="9038"/>
                    <a:pt x="1897" y="9520"/>
                  </a:cubicBezTo>
                  <a:cubicBezTo>
                    <a:pt x="2186" y="9841"/>
                    <a:pt x="2636" y="10034"/>
                    <a:pt x="3182" y="10227"/>
                  </a:cubicBezTo>
                  <a:cubicBezTo>
                    <a:pt x="4613" y="10704"/>
                    <a:pt x="6730" y="10936"/>
                    <a:pt x="7245" y="10987"/>
                  </a:cubicBezTo>
                  <a:lnTo>
                    <a:pt x="7245" y="10987"/>
                  </a:lnTo>
                  <a:cubicBezTo>
                    <a:pt x="7689" y="11849"/>
                    <a:pt x="10009" y="16271"/>
                    <a:pt x="12665" y="19967"/>
                  </a:cubicBezTo>
                  <a:cubicBezTo>
                    <a:pt x="14047" y="21928"/>
                    <a:pt x="16201" y="23953"/>
                    <a:pt x="18226" y="25464"/>
                  </a:cubicBezTo>
                  <a:cubicBezTo>
                    <a:pt x="19255" y="26235"/>
                    <a:pt x="20283" y="26878"/>
                    <a:pt x="21183" y="27328"/>
                  </a:cubicBezTo>
                  <a:cubicBezTo>
                    <a:pt x="22083" y="27778"/>
                    <a:pt x="22855" y="28067"/>
                    <a:pt x="23465" y="28067"/>
                  </a:cubicBezTo>
                  <a:cubicBezTo>
                    <a:pt x="23626" y="28067"/>
                    <a:pt x="23787" y="28035"/>
                    <a:pt x="23915" y="28003"/>
                  </a:cubicBezTo>
                  <a:cubicBezTo>
                    <a:pt x="24205" y="27907"/>
                    <a:pt x="24558" y="27649"/>
                    <a:pt x="25008" y="27232"/>
                  </a:cubicBezTo>
                  <a:cubicBezTo>
                    <a:pt x="26519" y="25881"/>
                    <a:pt x="29123" y="22892"/>
                    <a:pt x="31630" y="19903"/>
                  </a:cubicBezTo>
                  <a:cubicBezTo>
                    <a:pt x="34137" y="16881"/>
                    <a:pt x="36516" y="13859"/>
                    <a:pt x="37641" y="12445"/>
                  </a:cubicBezTo>
                  <a:cubicBezTo>
                    <a:pt x="38766" y="10999"/>
                    <a:pt x="40084" y="9423"/>
                    <a:pt x="41113" y="7945"/>
                  </a:cubicBezTo>
                  <a:cubicBezTo>
                    <a:pt x="42141" y="6434"/>
                    <a:pt x="42881" y="5020"/>
                    <a:pt x="42913" y="3798"/>
                  </a:cubicBezTo>
                  <a:cubicBezTo>
                    <a:pt x="42913" y="3509"/>
                    <a:pt x="42849" y="3252"/>
                    <a:pt x="42784" y="2995"/>
                  </a:cubicBezTo>
                  <a:cubicBezTo>
                    <a:pt x="42731" y="2888"/>
                    <a:pt x="42612" y="2826"/>
                    <a:pt x="42499" y="2826"/>
                  </a:cubicBezTo>
                  <a:cubicBezTo>
                    <a:pt x="42476" y="2826"/>
                    <a:pt x="42453" y="2828"/>
                    <a:pt x="42431" y="2834"/>
                  </a:cubicBezTo>
                  <a:cubicBezTo>
                    <a:pt x="42302" y="2898"/>
                    <a:pt x="42206" y="3059"/>
                    <a:pt x="42270" y="3187"/>
                  </a:cubicBezTo>
                  <a:cubicBezTo>
                    <a:pt x="42334" y="3380"/>
                    <a:pt x="42366" y="3573"/>
                    <a:pt x="42366" y="3798"/>
                  </a:cubicBezTo>
                  <a:cubicBezTo>
                    <a:pt x="42366" y="4795"/>
                    <a:pt x="41691" y="6177"/>
                    <a:pt x="40663" y="7623"/>
                  </a:cubicBezTo>
                  <a:cubicBezTo>
                    <a:pt x="39666" y="9102"/>
                    <a:pt x="38380" y="10677"/>
                    <a:pt x="37223" y="12124"/>
                  </a:cubicBezTo>
                  <a:cubicBezTo>
                    <a:pt x="35937" y="13731"/>
                    <a:pt x="32980" y="17460"/>
                    <a:pt x="30119" y="20835"/>
                  </a:cubicBezTo>
                  <a:cubicBezTo>
                    <a:pt x="28705" y="22538"/>
                    <a:pt x="27291" y="24146"/>
                    <a:pt x="26133" y="25367"/>
                  </a:cubicBezTo>
                  <a:cubicBezTo>
                    <a:pt x="25587" y="25946"/>
                    <a:pt x="25073" y="26460"/>
                    <a:pt x="24655" y="26846"/>
                  </a:cubicBezTo>
                  <a:cubicBezTo>
                    <a:pt x="24237" y="27232"/>
                    <a:pt x="23883" y="27457"/>
                    <a:pt x="23755" y="27489"/>
                  </a:cubicBezTo>
                  <a:cubicBezTo>
                    <a:pt x="23658" y="27521"/>
                    <a:pt x="23594" y="27521"/>
                    <a:pt x="23465" y="27521"/>
                  </a:cubicBezTo>
                  <a:cubicBezTo>
                    <a:pt x="23015" y="27521"/>
                    <a:pt x="22276" y="27296"/>
                    <a:pt x="21408" y="26846"/>
                  </a:cubicBezTo>
                  <a:cubicBezTo>
                    <a:pt x="18837" y="25560"/>
                    <a:pt x="15108" y="22506"/>
                    <a:pt x="13083" y="19678"/>
                  </a:cubicBezTo>
                  <a:cubicBezTo>
                    <a:pt x="11636" y="17620"/>
                    <a:pt x="10254" y="15370"/>
                    <a:pt x="9258" y="13602"/>
                  </a:cubicBezTo>
                  <a:cubicBezTo>
                    <a:pt x="8775" y="12734"/>
                    <a:pt x="8358" y="11963"/>
                    <a:pt x="8068" y="11449"/>
                  </a:cubicBezTo>
                  <a:cubicBezTo>
                    <a:pt x="7779" y="10902"/>
                    <a:pt x="7650" y="10613"/>
                    <a:pt x="7650" y="10613"/>
                  </a:cubicBezTo>
                  <a:cubicBezTo>
                    <a:pt x="7586" y="10516"/>
                    <a:pt x="7522" y="10452"/>
                    <a:pt x="7425" y="10452"/>
                  </a:cubicBezTo>
                  <a:cubicBezTo>
                    <a:pt x="7425" y="10452"/>
                    <a:pt x="7136" y="10420"/>
                    <a:pt x="6718" y="10388"/>
                  </a:cubicBezTo>
                  <a:cubicBezTo>
                    <a:pt x="6075" y="10291"/>
                    <a:pt x="5079" y="10163"/>
                    <a:pt x="4179" y="9970"/>
                  </a:cubicBezTo>
                  <a:cubicBezTo>
                    <a:pt x="3761" y="9841"/>
                    <a:pt x="3343" y="9745"/>
                    <a:pt x="2989" y="9584"/>
                  </a:cubicBezTo>
                  <a:cubicBezTo>
                    <a:pt x="2668" y="9456"/>
                    <a:pt x="2411" y="9295"/>
                    <a:pt x="2314" y="9198"/>
                  </a:cubicBezTo>
                  <a:cubicBezTo>
                    <a:pt x="1929" y="8716"/>
                    <a:pt x="1479" y="8073"/>
                    <a:pt x="1125" y="7463"/>
                  </a:cubicBezTo>
                  <a:cubicBezTo>
                    <a:pt x="772" y="6852"/>
                    <a:pt x="514" y="6241"/>
                    <a:pt x="514" y="5823"/>
                  </a:cubicBezTo>
                  <a:cubicBezTo>
                    <a:pt x="514" y="5630"/>
                    <a:pt x="547" y="5502"/>
                    <a:pt x="579" y="5438"/>
                  </a:cubicBezTo>
                  <a:cubicBezTo>
                    <a:pt x="611" y="5438"/>
                    <a:pt x="804" y="5502"/>
                    <a:pt x="1029" y="5630"/>
                  </a:cubicBezTo>
                  <a:cubicBezTo>
                    <a:pt x="1254" y="5727"/>
                    <a:pt x="1575" y="5920"/>
                    <a:pt x="1993" y="6145"/>
                  </a:cubicBezTo>
                  <a:cubicBezTo>
                    <a:pt x="2893" y="6723"/>
                    <a:pt x="3729" y="6820"/>
                    <a:pt x="4243" y="6820"/>
                  </a:cubicBezTo>
                  <a:cubicBezTo>
                    <a:pt x="4597" y="6820"/>
                    <a:pt x="4790" y="6788"/>
                    <a:pt x="4822" y="6788"/>
                  </a:cubicBezTo>
                  <a:cubicBezTo>
                    <a:pt x="4950" y="6756"/>
                    <a:pt x="5047" y="6627"/>
                    <a:pt x="5015" y="6498"/>
                  </a:cubicBezTo>
                  <a:cubicBezTo>
                    <a:pt x="5015" y="6338"/>
                    <a:pt x="4886" y="6241"/>
                    <a:pt x="4757" y="6241"/>
                  </a:cubicBezTo>
                  <a:lnTo>
                    <a:pt x="4661" y="6241"/>
                  </a:lnTo>
                  <a:cubicBezTo>
                    <a:pt x="4565" y="6241"/>
                    <a:pt x="4404" y="6241"/>
                    <a:pt x="4243" y="6209"/>
                  </a:cubicBezTo>
                  <a:cubicBezTo>
                    <a:pt x="4082" y="6177"/>
                    <a:pt x="3890" y="6145"/>
                    <a:pt x="3793" y="6080"/>
                  </a:cubicBezTo>
                  <a:cubicBezTo>
                    <a:pt x="3632" y="5984"/>
                    <a:pt x="3440" y="5888"/>
                    <a:pt x="3311" y="5791"/>
                  </a:cubicBezTo>
                  <a:cubicBezTo>
                    <a:pt x="3182" y="5663"/>
                    <a:pt x="3118" y="5566"/>
                    <a:pt x="3118" y="5405"/>
                  </a:cubicBezTo>
                  <a:cubicBezTo>
                    <a:pt x="3118" y="5341"/>
                    <a:pt x="3118" y="5309"/>
                    <a:pt x="3150" y="5213"/>
                  </a:cubicBezTo>
                  <a:lnTo>
                    <a:pt x="3182" y="5180"/>
                  </a:lnTo>
                  <a:lnTo>
                    <a:pt x="3214" y="5180"/>
                  </a:lnTo>
                  <a:cubicBezTo>
                    <a:pt x="3279" y="5180"/>
                    <a:pt x="3407" y="5213"/>
                    <a:pt x="3536" y="5245"/>
                  </a:cubicBezTo>
                  <a:cubicBezTo>
                    <a:pt x="4018" y="5405"/>
                    <a:pt x="4725" y="5759"/>
                    <a:pt x="5625" y="5791"/>
                  </a:cubicBezTo>
                  <a:cubicBezTo>
                    <a:pt x="5979" y="5823"/>
                    <a:pt x="6268" y="5855"/>
                    <a:pt x="6461" y="5920"/>
                  </a:cubicBezTo>
                  <a:cubicBezTo>
                    <a:pt x="6815" y="5984"/>
                    <a:pt x="7008" y="6080"/>
                    <a:pt x="7233" y="6305"/>
                  </a:cubicBezTo>
                  <a:cubicBezTo>
                    <a:pt x="7490" y="6530"/>
                    <a:pt x="7747" y="6916"/>
                    <a:pt x="8165" y="7463"/>
                  </a:cubicBezTo>
                  <a:cubicBezTo>
                    <a:pt x="9225" y="8909"/>
                    <a:pt x="10801" y="11384"/>
                    <a:pt x="12826" y="12799"/>
                  </a:cubicBezTo>
                  <a:cubicBezTo>
                    <a:pt x="13822" y="13506"/>
                    <a:pt x="16233" y="15049"/>
                    <a:pt x="18419" y="16399"/>
                  </a:cubicBezTo>
                  <a:cubicBezTo>
                    <a:pt x="20572" y="17781"/>
                    <a:pt x="22533" y="18970"/>
                    <a:pt x="22533" y="18970"/>
                  </a:cubicBezTo>
                  <a:cubicBezTo>
                    <a:pt x="22556" y="18993"/>
                    <a:pt x="22611" y="19016"/>
                    <a:pt x="22664" y="19016"/>
                  </a:cubicBezTo>
                  <a:cubicBezTo>
                    <a:pt x="22686" y="19016"/>
                    <a:pt x="22707" y="19012"/>
                    <a:pt x="22726" y="19003"/>
                  </a:cubicBezTo>
                  <a:cubicBezTo>
                    <a:pt x="22790" y="19003"/>
                    <a:pt x="22855" y="18938"/>
                    <a:pt x="22887" y="18874"/>
                  </a:cubicBezTo>
                  <a:cubicBezTo>
                    <a:pt x="22887" y="18874"/>
                    <a:pt x="23015" y="18649"/>
                    <a:pt x="23273" y="18231"/>
                  </a:cubicBezTo>
                  <a:cubicBezTo>
                    <a:pt x="24076" y="16817"/>
                    <a:pt x="26198" y="13184"/>
                    <a:pt x="28319" y="9745"/>
                  </a:cubicBezTo>
                  <a:cubicBezTo>
                    <a:pt x="29380" y="8041"/>
                    <a:pt x="30441" y="6338"/>
                    <a:pt x="31373" y="5020"/>
                  </a:cubicBezTo>
                  <a:cubicBezTo>
                    <a:pt x="31823" y="4345"/>
                    <a:pt x="32241" y="3766"/>
                    <a:pt x="32627" y="3284"/>
                  </a:cubicBezTo>
                  <a:cubicBezTo>
                    <a:pt x="32980" y="2834"/>
                    <a:pt x="33302" y="2480"/>
                    <a:pt x="33494" y="2320"/>
                  </a:cubicBezTo>
                  <a:cubicBezTo>
                    <a:pt x="34555" y="1452"/>
                    <a:pt x="35391" y="1002"/>
                    <a:pt x="35937" y="777"/>
                  </a:cubicBezTo>
                  <a:cubicBezTo>
                    <a:pt x="36227" y="648"/>
                    <a:pt x="36452" y="584"/>
                    <a:pt x="36580" y="552"/>
                  </a:cubicBezTo>
                  <a:cubicBezTo>
                    <a:pt x="36645" y="552"/>
                    <a:pt x="36709" y="519"/>
                    <a:pt x="36741" y="519"/>
                  </a:cubicBezTo>
                  <a:lnTo>
                    <a:pt x="36773" y="519"/>
                  </a:lnTo>
                  <a:cubicBezTo>
                    <a:pt x="36902" y="519"/>
                    <a:pt x="37030" y="391"/>
                    <a:pt x="36998" y="230"/>
                  </a:cubicBezTo>
                  <a:cubicBezTo>
                    <a:pt x="36998" y="115"/>
                    <a:pt x="36895" y="0"/>
                    <a:pt x="36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504;p64"/>
            <p:cNvSpPr/>
            <p:nvPr/>
          </p:nvSpPr>
          <p:spPr>
            <a:xfrm>
              <a:off x="4632075" y="3436975"/>
              <a:ext cx="252350" cy="170700"/>
            </a:xfrm>
            <a:custGeom>
              <a:avLst/>
              <a:gdLst/>
              <a:ahLst/>
              <a:cxnLst/>
              <a:rect l="l" t="t" r="r" b="b"/>
              <a:pathLst>
                <a:path w="10094" h="6828" extrusionOk="0">
                  <a:moveTo>
                    <a:pt x="2952" y="0"/>
                  </a:moveTo>
                  <a:cubicBezTo>
                    <a:pt x="2794" y="0"/>
                    <a:pt x="2685" y="65"/>
                    <a:pt x="2636" y="238"/>
                  </a:cubicBezTo>
                  <a:cubicBezTo>
                    <a:pt x="2443" y="913"/>
                    <a:pt x="3022" y="1203"/>
                    <a:pt x="3440" y="1428"/>
                  </a:cubicBezTo>
                  <a:cubicBezTo>
                    <a:pt x="3825" y="1620"/>
                    <a:pt x="4500" y="1620"/>
                    <a:pt x="4500" y="1620"/>
                  </a:cubicBezTo>
                  <a:cubicBezTo>
                    <a:pt x="4500" y="1620"/>
                    <a:pt x="4318" y="1665"/>
                    <a:pt x="4010" y="1665"/>
                  </a:cubicBezTo>
                  <a:cubicBezTo>
                    <a:pt x="3530" y="1665"/>
                    <a:pt x="2745" y="1558"/>
                    <a:pt x="1865" y="1010"/>
                  </a:cubicBezTo>
                  <a:cubicBezTo>
                    <a:pt x="1067" y="542"/>
                    <a:pt x="588" y="270"/>
                    <a:pt x="315" y="270"/>
                  </a:cubicBezTo>
                  <a:cubicBezTo>
                    <a:pt x="82" y="270"/>
                    <a:pt x="0" y="469"/>
                    <a:pt x="0" y="913"/>
                  </a:cubicBezTo>
                  <a:cubicBezTo>
                    <a:pt x="0" y="1910"/>
                    <a:pt x="1061" y="3453"/>
                    <a:pt x="1865" y="4449"/>
                  </a:cubicBezTo>
                  <a:cubicBezTo>
                    <a:pt x="2636" y="5414"/>
                    <a:pt x="7136" y="5799"/>
                    <a:pt x="7136" y="5799"/>
                  </a:cubicBezTo>
                  <a:cubicBezTo>
                    <a:pt x="7136" y="5799"/>
                    <a:pt x="7329" y="6185"/>
                    <a:pt x="7683" y="6828"/>
                  </a:cubicBezTo>
                  <a:cubicBezTo>
                    <a:pt x="8165" y="6185"/>
                    <a:pt x="8904" y="5574"/>
                    <a:pt x="10094" y="5060"/>
                  </a:cubicBezTo>
                  <a:cubicBezTo>
                    <a:pt x="9322" y="4096"/>
                    <a:pt x="8647" y="3131"/>
                    <a:pt x="8133" y="2392"/>
                  </a:cubicBezTo>
                  <a:cubicBezTo>
                    <a:pt x="7040" y="913"/>
                    <a:pt x="6847" y="720"/>
                    <a:pt x="5368" y="624"/>
                  </a:cubicBezTo>
                  <a:cubicBezTo>
                    <a:pt x="4292" y="552"/>
                    <a:pt x="3412" y="0"/>
                    <a:pt x="29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505;p64"/>
            <p:cNvSpPr/>
            <p:nvPr/>
          </p:nvSpPr>
          <p:spPr>
            <a:xfrm>
              <a:off x="4625650" y="3430050"/>
              <a:ext cx="265200" cy="184275"/>
            </a:xfrm>
            <a:custGeom>
              <a:avLst/>
              <a:gdLst/>
              <a:ahLst/>
              <a:cxnLst/>
              <a:rect l="l" t="t" r="r" b="b"/>
              <a:pathLst>
                <a:path w="10608" h="7371" extrusionOk="0">
                  <a:moveTo>
                    <a:pt x="3214" y="547"/>
                  </a:moveTo>
                  <a:cubicBezTo>
                    <a:pt x="3279" y="547"/>
                    <a:pt x="3407" y="580"/>
                    <a:pt x="3536" y="612"/>
                  </a:cubicBezTo>
                  <a:cubicBezTo>
                    <a:pt x="4018" y="772"/>
                    <a:pt x="4725" y="1126"/>
                    <a:pt x="5625" y="1158"/>
                  </a:cubicBezTo>
                  <a:cubicBezTo>
                    <a:pt x="5979" y="1190"/>
                    <a:pt x="6268" y="1222"/>
                    <a:pt x="6461" y="1287"/>
                  </a:cubicBezTo>
                  <a:cubicBezTo>
                    <a:pt x="6815" y="1351"/>
                    <a:pt x="7008" y="1447"/>
                    <a:pt x="7233" y="1672"/>
                  </a:cubicBezTo>
                  <a:cubicBezTo>
                    <a:pt x="7490" y="1897"/>
                    <a:pt x="7747" y="2283"/>
                    <a:pt x="8165" y="2830"/>
                  </a:cubicBezTo>
                  <a:cubicBezTo>
                    <a:pt x="8630" y="3470"/>
                    <a:pt x="9228" y="4347"/>
                    <a:pt x="9909" y="5223"/>
                  </a:cubicBezTo>
                  <a:lnTo>
                    <a:pt x="9909" y="5223"/>
                  </a:lnTo>
                  <a:cubicBezTo>
                    <a:pt x="9070" y="5629"/>
                    <a:pt x="8442" y="6117"/>
                    <a:pt x="7985" y="6620"/>
                  </a:cubicBezTo>
                  <a:lnTo>
                    <a:pt x="7985" y="6620"/>
                  </a:lnTo>
                  <a:cubicBezTo>
                    <a:pt x="7905" y="6462"/>
                    <a:pt x="7836" y="6333"/>
                    <a:pt x="7779" y="6237"/>
                  </a:cubicBezTo>
                  <a:cubicBezTo>
                    <a:pt x="7683" y="6076"/>
                    <a:pt x="7650" y="5980"/>
                    <a:pt x="7650" y="5980"/>
                  </a:cubicBezTo>
                  <a:cubicBezTo>
                    <a:pt x="7586" y="5883"/>
                    <a:pt x="7522" y="5819"/>
                    <a:pt x="7425" y="5819"/>
                  </a:cubicBezTo>
                  <a:cubicBezTo>
                    <a:pt x="7425" y="5819"/>
                    <a:pt x="7136" y="5787"/>
                    <a:pt x="6718" y="5755"/>
                  </a:cubicBezTo>
                  <a:cubicBezTo>
                    <a:pt x="6075" y="5658"/>
                    <a:pt x="5079" y="5530"/>
                    <a:pt x="4179" y="5337"/>
                  </a:cubicBezTo>
                  <a:cubicBezTo>
                    <a:pt x="3761" y="5208"/>
                    <a:pt x="3343" y="5112"/>
                    <a:pt x="2989" y="4951"/>
                  </a:cubicBezTo>
                  <a:cubicBezTo>
                    <a:pt x="2668" y="4823"/>
                    <a:pt x="2411" y="4662"/>
                    <a:pt x="2314" y="4565"/>
                  </a:cubicBezTo>
                  <a:cubicBezTo>
                    <a:pt x="1929" y="4083"/>
                    <a:pt x="1479" y="3440"/>
                    <a:pt x="1125" y="2830"/>
                  </a:cubicBezTo>
                  <a:cubicBezTo>
                    <a:pt x="772" y="2219"/>
                    <a:pt x="514" y="1608"/>
                    <a:pt x="514" y="1190"/>
                  </a:cubicBezTo>
                  <a:cubicBezTo>
                    <a:pt x="514" y="997"/>
                    <a:pt x="547" y="869"/>
                    <a:pt x="579" y="805"/>
                  </a:cubicBezTo>
                  <a:cubicBezTo>
                    <a:pt x="611" y="805"/>
                    <a:pt x="804" y="869"/>
                    <a:pt x="1029" y="997"/>
                  </a:cubicBezTo>
                  <a:cubicBezTo>
                    <a:pt x="1254" y="1094"/>
                    <a:pt x="1575" y="1287"/>
                    <a:pt x="1993" y="1512"/>
                  </a:cubicBezTo>
                  <a:cubicBezTo>
                    <a:pt x="2893" y="2090"/>
                    <a:pt x="3729" y="2187"/>
                    <a:pt x="4243" y="2187"/>
                  </a:cubicBezTo>
                  <a:cubicBezTo>
                    <a:pt x="4597" y="2187"/>
                    <a:pt x="4790" y="2155"/>
                    <a:pt x="4822" y="2155"/>
                  </a:cubicBezTo>
                  <a:cubicBezTo>
                    <a:pt x="4950" y="2123"/>
                    <a:pt x="5047" y="1994"/>
                    <a:pt x="5015" y="1865"/>
                  </a:cubicBezTo>
                  <a:cubicBezTo>
                    <a:pt x="5015" y="1705"/>
                    <a:pt x="4886" y="1608"/>
                    <a:pt x="4757" y="1608"/>
                  </a:cubicBezTo>
                  <a:lnTo>
                    <a:pt x="4661" y="1608"/>
                  </a:lnTo>
                  <a:cubicBezTo>
                    <a:pt x="4565" y="1608"/>
                    <a:pt x="4404" y="1608"/>
                    <a:pt x="4243" y="1576"/>
                  </a:cubicBezTo>
                  <a:cubicBezTo>
                    <a:pt x="4082" y="1544"/>
                    <a:pt x="3890" y="1512"/>
                    <a:pt x="3793" y="1447"/>
                  </a:cubicBezTo>
                  <a:cubicBezTo>
                    <a:pt x="3632" y="1351"/>
                    <a:pt x="3440" y="1255"/>
                    <a:pt x="3311" y="1158"/>
                  </a:cubicBezTo>
                  <a:cubicBezTo>
                    <a:pt x="3182" y="1030"/>
                    <a:pt x="3118" y="933"/>
                    <a:pt x="3118" y="772"/>
                  </a:cubicBezTo>
                  <a:cubicBezTo>
                    <a:pt x="3118" y="708"/>
                    <a:pt x="3118" y="676"/>
                    <a:pt x="3150" y="580"/>
                  </a:cubicBezTo>
                  <a:lnTo>
                    <a:pt x="3182" y="547"/>
                  </a:lnTo>
                  <a:close/>
                  <a:moveTo>
                    <a:pt x="3214" y="1"/>
                  </a:moveTo>
                  <a:cubicBezTo>
                    <a:pt x="3086" y="1"/>
                    <a:pt x="2957" y="33"/>
                    <a:pt x="2861" y="97"/>
                  </a:cubicBezTo>
                  <a:cubicBezTo>
                    <a:pt x="2732" y="194"/>
                    <a:pt x="2668" y="322"/>
                    <a:pt x="2636" y="451"/>
                  </a:cubicBezTo>
                  <a:cubicBezTo>
                    <a:pt x="2604" y="547"/>
                    <a:pt x="2604" y="676"/>
                    <a:pt x="2604" y="772"/>
                  </a:cubicBezTo>
                  <a:cubicBezTo>
                    <a:pt x="2583" y="1000"/>
                    <a:pt x="2655" y="1187"/>
                    <a:pt x="2761" y="1334"/>
                  </a:cubicBezTo>
                  <a:lnTo>
                    <a:pt x="2761" y="1334"/>
                  </a:lnTo>
                  <a:cubicBezTo>
                    <a:pt x="2597" y="1260"/>
                    <a:pt x="2426" y="1170"/>
                    <a:pt x="2250" y="1062"/>
                  </a:cubicBezTo>
                  <a:cubicBezTo>
                    <a:pt x="1864" y="837"/>
                    <a:pt x="1543" y="644"/>
                    <a:pt x="1286" y="515"/>
                  </a:cubicBezTo>
                  <a:cubicBezTo>
                    <a:pt x="997" y="387"/>
                    <a:pt x="804" y="290"/>
                    <a:pt x="579" y="290"/>
                  </a:cubicBezTo>
                  <a:cubicBezTo>
                    <a:pt x="482" y="290"/>
                    <a:pt x="386" y="290"/>
                    <a:pt x="289" y="355"/>
                  </a:cubicBezTo>
                  <a:cubicBezTo>
                    <a:pt x="129" y="451"/>
                    <a:pt x="64" y="580"/>
                    <a:pt x="32" y="740"/>
                  </a:cubicBezTo>
                  <a:cubicBezTo>
                    <a:pt x="0" y="869"/>
                    <a:pt x="0" y="1030"/>
                    <a:pt x="0" y="1190"/>
                  </a:cubicBezTo>
                  <a:cubicBezTo>
                    <a:pt x="0" y="1769"/>
                    <a:pt x="289" y="2444"/>
                    <a:pt x="675" y="3087"/>
                  </a:cubicBezTo>
                  <a:cubicBezTo>
                    <a:pt x="1029" y="3762"/>
                    <a:pt x="1511" y="4405"/>
                    <a:pt x="1897" y="4887"/>
                  </a:cubicBezTo>
                  <a:cubicBezTo>
                    <a:pt x="2186" y="5208"/>
                    <a:pt x="2636" y="5401"/>
                    <a:pt x="3182" y="5594"/>
                  </a:cubicBezTo>
                  <a:cubicBezTo>
                    <a:pt x="4611" y="6070"/>
                    <a:pt x="6724" y="6303"/>
                    <a:pt x="7243" y="6354"/>
                  </a:cubicBezTo>
                  <a:lnTo>
                    <a:pt x="7243" y="6354"/>
                  </a:lnTo>
                  <a:cubicBezTo>
                    <a:pt x="7327" y="6522"/>
                    <a:pt x="7479" y="6826"/>
                    <a:pt x="7683" y="7233"/>
                  </a:cubicBezTo>
                  <a:cubicBezTo>
                    <a:pt x="7747" y="7298"/>
                    <a:pt x="7811" y="7362"/>
                    <a:pt x="7908" y="7362"/>
                  </a:cubicBezTo>
                  <a:cubicBezTo>
                    <a:pt x="7925" y="7368"/>
                    <a:pt x="7943" y="7371"/>
                    <a:pt x="7960" y="7371"/>
                  </a:cubicBezTo>
                  <a:cubicBezTo>
                    <a:pt x="8037" y="7371"/>
                    <a:pt x="8106" y="7318"/>
                    <a:pt x="8133" y="7266"/>
                  </a:cubicBezTo>
                  <a:cubicBezTo>
                    <a:pt x="8583" y="6687"/>
                    <a:pt x="9290" y="6076"/>
                    <a:pt x="10447" y="5594"/>
                  </a:cubicBezTo>
                  <a:cubicBezTo>
                    <a:pt x="10511" y="5562"/>
                    <a:pt x="10576" y="5498"/>
                    <a:pt x="10608" y="5401"/>
                  </a:cubicBezTo>
                  <a:cubicBezTo>
                    <a:pt x="10608" y="5337"/>
                    <a:pt x="10608" y="5241"/>
                    <a:pt x="10543" y="5176"/>
                  </a:cubicBezTo>
                  <a:cubicBezTo>
                    <a:pt x="9804" y="4212"/>
                    <a:pt x="9129" y="3248"/>
                    <a:pt x="8583" y="2508"/>
                  </a:cubicBezTo>
                  <a:cubicBezTo>
                    <a:pt x="8068" y="1769"/>
                    <a:pt x="7715" y="1351"/>
                    <a:pt x="7297" y="1062"/>
                  </a:cubicBezTo>
                  <a:cubicBezTo>
                    <a:pt x="7104" y="901"/>
                    <a:pt x="6847" y="805"/>
                    <a:pt x="6590" y="740"/>
                  </a:cubicBezTo>
                  <a:cubicBezTo>
                    <a:pt x="6332" y="708"/>
                    <a:pt x="6011" y="676"/>
                    <a:pt x="5657" y="644"/>
                  </a:cubicBezTo>
                  <a:cubicBezTo>
                    <a:pt x="5143" y="612"/>
                    <a:pt x="4693" y="451"/>
                    <a:pt x="4275" y="322"/>
                  </a:cubicBezTo>
                  <a:cubicBezTo>
                    <a:pt x="4082" y="226"/>
                    <a:pt x="3890" y="162"/>
                    <a:pt x="3729" y="97"/>
                  </a:cubicBezTo>
                  <a:cubicBezTo>
                    <a:pt x="3536" y="65"/>
                    <a:pt x="3375" y="1"/>
                    <a:pt x="3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00662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7"/>
        <p:cNvGrpSpPr/>
        <p:nvPr/>
      </p:nvGrpSpPr>
      <p:grpSpPr>
        <a:xfrm>
          <a:off x="0" y="0"/>
          <a:ext cx="0" cy="0"/>
          <a:chOff x="0" y="0"/>
          <a:chExt cx="0" cy="0"/>
        </a:xfrm>
      </p:grpSpPr>
      <p:sp>
        <p:nvSpPr>
          <p:cNvPr id="2738" name="Google Shape;2738;p51"/>
          <p:cNvSpPr txBox="1">
            <a:spLocks noGrp="1"/>
          </p:cNvSpPr>
          <p:nvPr>
            <p:ph type="title"/>
          </p:nvPr>
        </p:nvSpPr>
        <p:spPr>
          <a:xfrm>
            <a:off x="2208175" y="342775"/>
            <a:ext cx="4727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Times New Roman" panose="02020603050405020304" pitchFamily="18" charset="0"/>
                <a:cs typeface="Times New Roman" panose="02020603050405020304" pitchFamily="18" charset="0"/>
              </a:rPr>
              <a:t>Đề bài</a:t>
            </a:r>
            <a:endParaRPr sz="3600" b="1" dirty="0">
              <a:latin typeface="Times New Roman" panose="02020603050405020304" pitchFamily="18" charset="0"/>
              <a:cs typeface="Times New Roman" panose="02020603050405020304" pitchFamily="18" charset="0"/>
            </a:endParaRPr>
          </a:p>
        </p:txBody>
      </p:sp>
      <p:grpSp>
        <p:nvGrpSpPr>
          <p:cNvPr id="2739" name="Google Shape;2739;p51"/>
          <p:cNvGrpSpPr/>
          <p:nvPr/>
        </p:nvGrpSpPr>
        <p:grpSpPr>
          <a:xfrm>
            <a:off x="1980375" y="1074788"/>
            <a:ext cx="5183250" cy="3541786"/>
            <a:chOff x="277900" y="420125"/>
            <a:chExt cx="6852525" cy="4682425"/>
          </a:xfrm>
        </p:grpSpPr>
        <p:sp>
          <p:nvSpPr>
            <p:cNvPr id="2740" name="Google Shape;2740;p51"/>
            <p:cNvSpPr/>
            <p:nvPr/>
          </p:nvSpPr>
          <p:spPr>
            <a:xfrm>
              <a:off x="277900" y="420125"/>
              <a:ext cx="6852525" cy="4609425"/>
            </a:xfrm>
            <a:custGeom>
              <a:avLst/>
              <a:gdLst/>
              <a:ahLst/>
              <a:cxnLst/>
              <a:rect l="l" t="t" r="r" b="b"/>
              <a:pathLst>
                <a:path w="274101" h="184377" extrusionOk="0">
                  <a:moveTo>
                    <a:pt x="136337" y="1"/>
                  </a:moveTo>
                  <a:cubicBezTo>
                    <a:pt x="108563" y="1"/>
                    <a:pt x="91709" y="26310"/>
                    <a:pt x="78045" y="41336"/>
                  </a:cubicBezTo>
                  <a:cubicBezTo>
                    <a:pt x="62518" y="58454"/>
                    <a:pt x="45178" y="46845"/>
                    <a:pt x="22479" y="65183"/>
                  </a:cubicBezTo>
                  <a:cubicBezTo>
                    <a:pt x="0" y="83335"/>
                    <a:pt x="19077" y="165447"/>
                    <a:pt x="35677" y="184376"/>
                  </a:cubicBezTo>
                  <a:lnTo>
                    <a:pt x="253434" y="184376"/>
                  </a:lnTo>
                  <a:cubicBezTo>
                    <a:pt x="255208" y="177574"/>
                    <a:pt x="261124" y="154837"/>
                    <a:pt x="265116" y="131804"/>
                  </a:cubicBezTo>
                  <a:cubicBezTo>
                    <a:pt x="269923" y="104298"/>
                    <a:pt x="274100" y="66403"/>
                    <a:pt x="254987" y="50505"/>
                  </a:cubicBezTo>
                  <a:cubicBezTo>
                    <a:pt x="249034" y="45561"/>
                    <a:pt x="242499" y="43992"/>
                    <a:pt x="235926" y="43992"/>
                  </a:cubicBezTo>
                  <a:cubicBezTo>
                    <a:pt x="230211" y="43992"/>
                    <a:pt x="224467" y="45178"/>
                    <a:pt x="219051" y="46365"/>
                  </a:cubicBezTo>
                  <a:cubicBezTo>
                    <a:pt x="213642" y="47537"/>
                    <a:pt x="208543" y="48726"/>
                    <a:pt x="204134" y="48726"/>
                  </a:cubicBezTo>
                  <a:cubicBezTo>
                    <a:pt x="201733" y="48726"/>
                    <a:pt x="199538" y="48373"/>
                    <a:pt x="197608" y="47474"/>
                  </a:cubicBezTo>
                  <a:cubicBezTo>
                    <a:pt x="184447" y="41336"/>
                    <a:pt x="183855" y="10799"/>
                    <a:pt x="148585" y="1630"/>
                  </a:cubicBezTo>
                  <a:cubicBezTo>
                    <a:pt x="144277" y="510"/>
                    <a:pt x="140202" y="1"/>
                    <a:pt x="1363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1"/>
            <p:cNvSpPr/>
            <p:nvPr/>
          </p:nvSpPr>
          <p:spPr>
            <a:xfrm>
              <a:off x="582900" y="420200"/>
              <a:ext cx="6424600" cy="4609350"/>
            </a:xfrm>
            <a:custGeom>
              <a:avLst/>
              <a:gdLst/>
              <a:ahLst/>
              <a:cxnLst/>
              <a:rect l="l" t="t" r="r" b="b"/>
              <a:pathLst>
                <a:path w="256984" h="184374" extrusionOk="0">
                  <a:moveTo>
                    <a:pt x="124148" y="0"/>
                  </a:moveTo>
                  <a:cubicBezTo>
                    <a:pt x="96383" y="0"/>
                    <a:pt x="79487" y="26323"/>
                    <a:pt x="65845" y="41333"/>
                  </a:cubicBezTo>
                  <a:cubicBezTo>
                    <a:pt x="50318" y="58451"/>
                    <a:pt x="32978" y="46842"/>
                    <a:pt x="10279" y="65180"/>
                  </a:cubicBezTo>
                  <a:cubicBezTo>
                    <a:pt x="2921" y="71095"/>
                    <a:pt x="38" y="83887"/>
                    <a:pt x="38" y="99082"/>
                  </a:cubicBezTo>
                  <a:cubicBezTo>
                    <a:pt x="1" y="130285"/>
                    <a:pt x="12312" y="171618"/>
                    <a:pt x="23477" y="184373"/>
                  </a:cubicBezTo>
                  <a:lnTo>
                    <a:pt x="241234" y="184373"/>
                  </a:lnTo>
                  <a:cubicBezTo>
                    <a:pt x="243008" y="177571"/>
                    <a:pt x="248924" y="154834"/>
                    <a:pt x="252916" y="131801"/>
                  </a:cubicBezTo>
                  <a:cubicBezTo>
                    <a:pt x="254987" y="119896"/>
                    <a:pt x="256946" y="106032"/>
                    <a:pt x="256983" y="92834"/>
                  </a:cubicBezTo>
                  <a:cubicBezTo>
                    <a:pt x="256983" y="75605"/>
                    <a:pt x="253619" y="59523"/>
                    <a:pt x="242787" y="50502"/>
                  </a:cubicBezTo>
                  <a:cubicBezTo>
                    <a:pt x="236834" y="45548"/>
                    <a:pt x="230290" y="43995"/>
                    <a:pt x="223710" y="43995"/>
                  </a:cubicBezTo>
                  <a:cubicBezTo>
                    <a:pt x="218016" y="43995"/>
                    <a:pt x="212286" y="45178"/>
                    <a:pt x="206851" y="46362"/>
                  </a:cubicBezTo>
                  <a:cubicBezTo>
                    <a:pt x="201453" y="47545"/>
                    <a:pt x="196388" y="48728"/>
                    <a:pt x="191989" y="48728"/>
                  </a:cubicBezTo>
                  <a:cubicBezTo>
                    <a:pt x="189549" y="48728"/>
                    <a:pt x="187331" y="48358"/>
                    <a:pt x="185408" y="47471"/>
                  </a:cubicBezTo>
                  <a:cubicBezTo>
                    <a:pt x="172247" y="41333"/>
                    <a:pt x="171655" y="10796"/>
                    <a:pt x="136385" y="1627"/>
                  </a:cubicBezTo>
                  <a:cubicBezTo>
                    <a:pt x="132097" y="481"/>
                    <a:pt x="127993" y="0"/>
                    <a:pt x="1241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1"/>
            <p:cNvSpPr/>
            <p:nvPr/>
          </p:nvSpPr>
          <p:spPr>
            <a:xfrm>
              <a:off x="702125" y="5036900"/>
              <a:ext cx="6191675" cy="65650"/>
            </a:xfrm>
            <a:custGeom>
              <a:avLst/>
              <a:gdLst/>
              <a:ahLst/>
              <a:cxnLst/>
              <a:rect l="l" t="t" r="r" b="b"/>
              <a:pathLst>
                <a:path w="247667" h="2626" extrusionOk="0">
                  <a:moveTo>
                    <a:pt x="1" y="1"/>
                  </a:moveTo>
                  <a:lnTo>
                    <a:pt x="1" y="2626"/>
                  </a:lnTo>
                  <a:lnTo>
                    <a:pt x="247667" y="2626"/>
                  </a:lnTo>
                  <a:lnTo>
                    <a:pt x="2476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51"/>
            <p:cNvSpPr/>
            <p:nvPr/>
          </p:nvSpPr>
          <p:spPr>
            <a:xfrm>
              <a:off x="665175" y="3566050"/>
              <a:ext cx="125725" cy="97450"/>
            </a:xfrm>
            <a:custGeom>
              <a:avLst/>
              <a:gdLst/>
              <a:ahLst/>
              <a:cxnLst/>
              <a:rect l="l" t="t" r="r" b="b"/>
              <a:pathLst>
                <a:path w="5029" h="3898" extrusionOk="0">
                  <a:moveTo>
                    <a:pt x="1558" y="0"/>
                  </a:moveTo>
                  <a:cubicBezTo>
                    <a:pt x="1494" y="0"/>
                    <a:pt x="1431" y="5"/>
                    <a:pt x="1368" y="15"/>
                  </a:cubicBezTo>
                  <a:cubicBezTo>
                    <a:pt x="481" y="125"/>
                    <a:pt x="0" y="976"/>
                    <a:pt x="185" y="1789"/>
                  </a:cubicBezTo>
                  <a:cubicBezTo>
                    <a:pt x="407" y="2639"/>
                    <a:pt x="1257" y="3231"/>
                    <a:pt x="1996" y="3564"/>
                  </a:cubicBezTo>
                  <a:cubicBezTo>
                    <a:pt x="2705" y="3872"/>
                    <a:pt x="4312" y="3897"/>
                    <a:pt x="4828" y="3897"/>
                  </a:cubicBezTo>
                  <a:cubicBezTo>
                    <a:pt x="4932" y="3897"/>
                    <a:pt x="4991" y="3896"/>
                    <a:pt x="4991" y="3896"/>
                  </a:cubicBezTo>
                  <a:cubicBezTo>
                    <a:pt x="5028" y="3896"/>
                    <a:pt x="4547" y="2529"/>
                    <a:pt x="4510" y="2418"/>
                  </a:cubicBezTo>
                  <a:cubicBezTo>
                    <a:pt x="4055" y="1507"/>
                    <a:pt x="2705"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1"/>
            <p:cNvSpPr/>
            <p:nvPr/>
          </p:nvSpPr>
          <p:spPr>
            <a:xfrm>
              <a:off x="667950" y="3411900"/>
              <a:ext cx="777325" cy="1632425"/>
            </a:xfrm>
            <a:custGeom>
              <a:avLst/>
              <a:gdLst/>
              <a:ahLst/>
              <a:cxnLst/>
              <a:rect l="l" t="t" r="r" b="b"/>
              <a:pathLst>
                <a:path w="31093" h="65297" extrusionOk="0">
                  <a:moveTo>
                    <a:pt x="14640" y="31764"/>
                  </a:moveTo>
                  <a:cubicBezTo>
                    <a:pt x="15232" y="32430"/>
                    <a:pt x="16822" y="33206"/>
                    <a:pt x="17043" y="33317"/>
                  </a:cubicBezTo>
                  <a:cubicBezTo>
                    <a:pt x="16822" y="33835"/>
                    <a:pt x="16600" y="34352"/>
                    <a:pt x="16378" y="34833"/>
                  </a:cubicBezTo>
                  <a:cubicBezTo>
                    <a:pt x="15676" y="36533"/>
                    <a:pt x="15010" y="37901"/>
                    <a:pt x="14529" y="38826"/>
                  </a:cubicBezTo>
                  <a:cubicBezTo>
                    <a:pt x="14419" y="39011"/>
                    <a:pt x="14345" y="39195"/>
                    <a:pt x="14234" y="39343"/>
                  </a:cubicBezTo>
                  <a:lnTo>
                    <a:pt x="14160" y="39343"/>
                  </a:lnTo>
                  <a:cubicBezTo>
                    <a:pt x="14160" y="39158"/>
                    <a:pt x="14123" y="38974"/>
                    <a:pt x="14086" y="38752"/>
                  </a:cubicBezTo>
                  <a:cubicBezTo>
                    <a:pt x="13938" y="37680"/>
                    <a:pt x="13716" y="36164"/>
                    <a:pt x="13346" y="34352"/>
                  </a:cubicBezTo>
                  <a:cubicBezTo>
                    <a:pt x="13235" y="33761"/>
                    <a:pt x="13125" y="33169"/>
                    <a:pt x="12977" y="32541"/>
                  </a:cubicBezTo>
                  <a:cubicBezTo>
                    <a:pt x="13125" y="32467"/>
                    <a:pt x="13901" y="32171"/>
                    <a:pt x="14640" y="31764"/>
                  </a:cubicBezTo>
                  <a:close/>
                  <a:moveTo>
                    <a:pt x="6531" y="0"/>
                  </a:moveTo>
                  <a:cubicBezTo>
                    <a:pt x="6326" y="0"/>
                    <a:pt x="6117" y="49"/>
                    <a:pt x="5915" y="154"/>
                  </a:cubicBezTo>
                  <a:cubicBezTo>
                    <a:pt x="4843" y="709"/>
                    <a:pt x="4547" y="2853"/>
                    <a:pt x="4732" y="3925"/>
                  </a:cubicBezTo>
                  <a:cubicBezTo>
                    <a:pt x="4769" y="4036"/>
                    <a:pt x="5176" y="5441"/>
                    <a:pt x="5176" y="5441"/>
                  </a:cubicBezTo>
                  <a:lnTo>
                    <a:pt x="5213" y="5404"/>
                  </a:lnTo>
                  <a:lnTo>
                    <a:pt x="5213" y="5404"/>
                  </a:lnTo>
                  <a:cubicBezTo>
                    <a:pt x="5139" y="5737"/>
                    <a:pt x="5102" y="6107"/>
                    <a:pt x="5065" y="6513"/>
                  </a:cubicBezTo>
                  <a:cubicBezTo>
                    <a:pt x="4991" y="7253"/>
                    <a:pt x="4917" y="8103"/>
                    <a:pt x="4880" y="9027"/>
                  </a:cubicBezTo>
                  <a:cubicBezTo>
                    <a:pt x="4880" y="9952"/>
                    <a:pt x="4880" y="10950"/>
                    <a:pt x="4954" y="11985"/>
                  </a:cubicBezTo>
                  <a:cubicBezTo>
                    <a:pt x="5065" y="13057"/>
                    <a:pt x="5213" y="14166"/>
                    <a:pt x="5509" y="15275"/>
                  </a:cubicBezTo>
                  <a:lnTo>
                    <a:pt x="5509" y="15312"/>
                  </a:lnTo>
                  <a:cubicBezTo>
                    <a:pt x="5324" y="15017"/>
                    <a:pt x="4769" y="14203"/>
                    <a:pt x="4732" y="14129"/>
                  </a:cubicBezTo>
                  <a:cubicBezTo>
                    <a:pt x="4142" y="13446"/>
                    <a:pt x="2744" y="12502"/>
                    <a:pt x="1654" y="12502"/>
                  </a:cubicBezTo>
                  <a:cubicBezTo>
                    <a:pt x="1446" y="12502"/>
                    <a:pt x="1250" y="12536"/>
                    <a:pt x="1072" y="12613"/>
                  </a:cubicBezTo>
                  <a:cubicBezTo>
                    <a:pt x="259" y="12946"/>
                    <a:pt x="0" y="13907"/>
                    <a:pt x="407" y="14647"/>
                  </a:cubicBezTo>
                  <a:cubicBezTo>
                    <a:pt x="850" y="15423"/>
                    <a:pt x="1812" y="15793"/>
                    <a:pt x="2625" y="15904"/>
                  </a:cubicBezTo>
                  <a:cubicBezTo>
                    <a:pt x="2705" y="15914"/>
                    <a:pt x="2794" y="15918"/>
                    <a:pt x="2889" y="15918"/>
                  </a:cubicBezTo>
                  <a:cubicBezTo>
                    <a:pt x="3840" y="15918"/>
                    <a:pt x="5414" y="15457"/>
                    <a:pt x="5583" y="15423"/>
                  </a:cubicBezTo>
                  <a:cubicBezTo>
                    <a:pt x="5878" y="16495"/>
                    <a:pt x="6248" y="17568"/>
                    <a:pt x="6729" y="18603"/>
                  </a:cubicBezTo>
                  <a:cubicBezTo>
                    <a:pt x="6987" y="19231"/>
                    <a:pt x="7246" y="19823"/>
                    <a:pt x="7542" y="20414"/>
                  </a:cubicBezTo>
                  <a:cubicBezTo>
                    <a:pt x="7357" y="20155"/>
                    <a:pt x="7209" y="19934"/>
                    <a:pt x="7209" y="19897"/>
                  </a:cubicBezTo>
                  <a:cubicBezTo>
                    <a:pt x="6584" y="19208"/>
                    <a:pt x="5164" y="18282"/>
                    <a:pt x="4070" y="18282"/>
                  </a:cubicBezTo>
                  <a:cubicBezTo>
                    <a:pt x="3871" y="18282"/>
                    <a:pt x="3683" y="18313"/>
                    <a:pt x="3512" y="18381"/>
                  </a:cubicBezTo>
                  <a:cubicBezTo>
                    <a:pt x="2736" y="18751"/>
                    <a:pt x="2477" y="19712"/>
                    <a:pt x="2884" y="20451"/>
                  </a:cubicBezTo>
                  <a:cubicBezTo>
                    <a:pt x="3290" y="21191"/>
                    <a:pt x="4289" y="21560"/>
                    <a:pt x="5102" y="21671"/>
                  </a:cubicBezTo>
                  <a:cubicBezTo>
                    <a:pt x="5187" y="21683"/>
                    <a:pt x="5282" y="21689"/>
                    <a:pt x="5385" y="21689"/>
                  </a:cubicBezTo>
                  <a:cubicBezTo>
                    <a:pt x="6221" y="21689"/>
                    <a:pt x="7554" y="21326"/>
                    <a:pt x="7949" y="21228"/>
                  </a:cubicBezTo>
                  <a:cubicBezTo>
                    <a:pt x="8060" y="21449"/>
                    <a:pt x="8171" y="21671"/>
                    <a:pt x="8281" y="21930"/>
                  </a:cubicBezTo>
                  <a:cubicBezTo>
                    <a:pt x="8836" y="23002"/>
                    <a:pt x="9391" y="24111"/>
                    <a:pt x="9908" y="25183"/>
                  </a:cubicBezTo>
                  <a:cubicBezTo>
                    <a:pt x="10093" y="25553"/>
                    <a:pt x="10241" y="25960"/>
                    <a:pt x="10426" y="26330"/>
                  </a:cubicBezTo>
                  <a:cubicBezTo>
                    <a:pt x="10241" y="26108"/>
                    <a:pt x="10130" y="25923"/>
                    <a:pt x="10093" y="25886"/>
                  </a:cubicBezTo>
                  <a:cubicBezTo>
                    <a:pt x="9499" y="25198"/>
                    <a:pt x="8084" y="24271"/>
                    <a:pt x="6990" y="24271"/>
                  </a:cubicBezTo>
                  <a:cubicBezTo>
                    <a:pt x="6792" y="24271"/>
                    <a:pt x="6604" y="24302"/>
                    <a:pt x="6433" y="24370"/>
                  </a:cubicBezTo>
                  <a:cubicBezTo>
                    <a:pt x="5620" y="24740"/>
                    <a:pt x="5398" y="25701"/>
                    <a:pt x="5804" y="26404"/>
                  </a:cubicBezTo>
                  <a:cubicBezTo>
                    <a:pt x="6211" y="27180"/>
                    <a:pt x="7209" y="27550"/>
                    <a:pt x="7986" y="27661"/>
                  </a:cubicBezTo>
                  <a:cubicBezTo>
                    <a:pt x="8077" y="27674"/>
                    <a:pt x="8179" y="27680"/>
                    <a:pt x="8289" y="27680"/>
                  </a:cubicBezTo>
                  <a:cubicBezTo>
                    <a:pt x="9106" y="27680"/>
                    <a:pt x="10339" y="27352"/>
                    <a:pt x="10795" y="27254"/>
                  </a:cubicBezTo>
                  <a:cubicBezTo>
                    <a:pt x="10943" y="27624"/>
                    <a:pt x="11091" y="28030"/>
                    <a:pt x="11239" y="28437"/>
                  </a:cubicBezTo>
                  <a:cubicBezTo>
                    <a:pt x="11313" y="28696"/>
                    <a:pt x="11424" y="28955"/>
                    <a:pt x="11498" y="29213"/>
                  </a:cubicBezTo>
                  <a:cubicBezTo>
                    <a:pt x="11572" y="29509"/>
                    <a:pt x="11646" y="29768"/>
                    <a:pt x="11720" y="30027"/>
                  </a:cubicBezTo>
                  <a:cubicBezTo>
                    <a:pt x="11831" y="30544"/>
                    <a:pt x="11978" y="31062"/>
                    <a:pt x="12089" y="31579"/>
                  </a:cubicBezTo>
                  <a:cubicBezTo>
                    <a:pt x="12163" y="31949"/>
                    <a:pt x="12237" y="32282"/>
                    <a:pt x="12274" y="32615"/>
                  </a:cubicBezTo>
                  <a:cubicBezTo>
                    <a:pt x="12126" y="32245"/>
                    <a:pt x="11757" y="31505"/>
                    <a:pt x="11720" y="31432"/>
                  </a:cubicBezTo>
                  <a:cubicBezTo>
                    <a:pt x="11183" y="30593"/>
                    <a:pt x="9793" y="29358"/>
                    <a:pt x="8657" y="29358"/>
                  </a:cubicBezTo>
                  <a:cubicBezTo>
                    <a:pt x="8541" y="29358"/>
                    <a:pt x="8428" y="29371"/>
                    <a:pt x="8318" y="29398"/>
                  </a:cubicBezTo>
                  <a:cubicBezTo>
                    <a:pt x="7468" y="29583"/>
                    <a:pt x="7098" y="30507"/>
                    <a:pt x="7394" y="31284"/>
                  </a:cubicBezTo>
                  <a:cubicBezTo>
                    <a:pt x="7690" y="32097"/>
                    <a:pt x="8614" y="32615"/>
                    <a:pt x="9354" y="32836"/>
                  </a:cubicBezTo>
                  <a:cubicBezTo>
                    <a:pt x="9658" y="32929"/>
                    <a:pt x="10095" y="32960"/>
                    <a:pt x="10542" y="32960"/>
                  </a:cubicBezTo>
                  <a:cubicBezTo>
                    <a:pt x="11345" y="32960"/>
                    <a:pt x="12182" y="32860"/>
                    <a:pt x="12348" y="32836"/>
                  </a:cubicBezTo>
                  <a:cubicBezTo>
                    <a:pt x="12459" y="33391"/>
                    <a:pt x="12570" y="33946"/>
                    <a:pt x="12644" y="34463"/>
                  </a:cubicBezTo>
                  <a:cubicBezTo>
                    <a:pt x="12977" y="36275"/>
                    <a:pt x="13162" y="37791"/>
                    <a:pt x="13272" y="38826"/>
                  </a:cubicBezTo>
                  <a:cubicBezTo>
                    <a:pt x="13309" y="39011"/>
                    <a:pt x="13309" y="39195"/>
                    <a:pt x="13346" y="39343"/>
                  </a:cubicBezTo>
                  <a:lnTo>
                    <a:pt x="9686" y="39343"/>
                  </a:lnTo>
                  <a:lnTo>
                    <a:pt x="11017" y="65297"/>
                  </a:lnTo>
                  <a:lnTo>
                    <a:pt x="17228" y="65297"/>
                  </a:lnTo>
                  <a:lnTo>
                    <a:pt x="18559" y="39343"/>
                  </a:lnTo>
                  <a:lnTo>
                    <a:pt x="15158" y="39343"/>
                  </a:lnTo>
                  <a:lnTo>
                    <a:pt x="15232" y="39195"/>
                  </a:lnTo>
                  <a:cubicBezTo>
                    <a:pt x="15712" y="38234"/>
                    <a:pt x="16341" y="36829"/>
                    <a:pt x="17043" y="35129"/>
                  </a:cubicBezTo>
                  <a:cubicBezTo>
                    <a:pt x="17265" y="34574"/>
                    <a:pt x="17487" y="34019"/>
                    <a:pt x="17746" y="33391"/>
                  </a:cubicBezTo>
                  <a:cubicBezTo>
                    <a:pt x="17924" y="33450"/>
                    <a:pt x="19154" y="33701"/>
                    <a:pt x="20090" y="33701"/>
                  </a:cubicBezTo>
                  <a:cubicBezTo>
                    <a:pt x="20318" y="33701"/>
                    <a:pt x="20529" y="33686"/>
                    <a:pt x="20704" y="33650"/>
                  </a:cubicBezTo>
                  <a:cubicBezTo>
                    <a:pt x="21480" y="33465"/>
                    <a:pt x="22441" y="33021"/>
                    <a:pt x="22774" y="32245"/>
                  </a:cubicBezTo>
                  <a:cubicBezTo>
                    <a:pt x="23144" y="31469"/>
                    <a:pt x="22811" y="30544"/>
                    <a:pt x="21997" y="30248"/>
                  </a:cubicBezTo>
                  <a:cubicBezTo>
                    <a:pt x="21860" y="30204"/>
                    <a:pt x="21713" y="30184"/>
                    <a:pt x="21561" y="30184"/>
                  </a:cubicBezTo>
                  <a:cubicBezTo>
                    <a:pt x="20442" y="30184"/>
                    <a:pt x="19001" y="31279"/>
                    <a:pt x="18448" y="32060"/>
                  </a:cubicBezTo>
                  <a:cubicBezTo>
                    <a:pt x="18411" y="32097"/>
                    <a:pt x="18079" y="32689"/>
                    <a:pt x="17857" y="33095"/>
                  </a:cubicBezTo>
                  <a:cubicBezTo>
                    <a:pt x="17931" y="32836"/>
                    <a:pt x="18042" y="32615"/>
                    <a:pt x="18116" y="32356"/>
                  </a:cubicBezTo>
                  <a:cubicBezTo>
                    <a:pt x="18300" y="31838"/>
                    <a:pt x="18485" y="31358"/>
                    <a:pt x="18670" y="30803"/>
                  </a:cubicBezTo>
                  <a:cubicBezTo>
                    <a:pt x="18744" y="30544"/>
                    <a:pt x="18818" y="30285"/>
                    <a:pt x="18892" y="29990"/>
                  </a:cubicBezTo>
                  <a:cubicBezTo>
                    <a:pt x="18966" y="29731"/>
                    <a:pt x="19040" y="29435"/>
                    <a:pt x="19114" y="29176"/>
                  </a:cubicBezTo>
                  <a:cubicBezTo>
                    <a:pt x="19262" y="28511"/>
                    <a:pt x="19410" y="27845"/>
                    <a:pt x="19520" y="27143"/>
                  </a:cubicBezTo>
                  <a:cubicBezTo>
                    <a:pt x="19949" y="27321"/>
                    <a:pt x="21412" y="27810"/>
                    <a:pt x="22244" y="27810"/>
                  </a:cubicBezTo>
                  <a:cubicBezTo>
                    <a:pt x="22274" y="27810"/>
                    <a:pt x="22302" y="27810"/>
                    <a:pt x="22330" y="27808"/>
                  </a:cubicBezTo>
                  <a:cubicBezTo>
                    <a:pt x="23107" y="27734"/>
                    <a:pt x="24142" y="27439"/>
                    <a:pt x="24585" y="26736"/>
                  </a:cubicBezTo>
                  <a:cubicBezTo>
                    <a:pt x="25066" y="26034"/>
                    <a:pt x="24881" y="25073"/>
                    <a:pt x="24105" y="24666"/>
                  </a:cubicBezTo>
                  <a:cubicBezTo>
                    <a:pt x="23888" y="24554"/>
                    <a:pt x="23637" y="24505"/>
                    <a:pt x="23368" y="24505"/>
                  </a:cubicBezTo>
                  <a:cubicBezTo>
                    <a:pt x="22303" y="24505"/>
                    <a:pt x="20953" y="25266"/>
                    <a:pt x="20334" y="25886"/>
                  </a:cubicBezTo>
                  <a:cubicBezTo>
                    <a:pt x="20297" y="25923"/>
                    <a:pt x="19816" y="26551"/>
                    <a:pt x="19557" y="26884"/>
                  </a:cubicBezTo>
                  <a:cubicBezTo>
                    <a:pt x="19594" y="26477"/>
                    <a:pt x="19668" y="26071"/>
                    <a:pt x="19742" y="25664"/>
                  </a:cubicBezTo>
                  <a:cubicBezTo>
                    <a:pt x="19890" y="24444"/>
                    <a:pt x="20001" y="23224"/>
                    <a:pt x="20112" y="22004"/>
                  </a:cubicBezTo>
                  <a:cubicBezTo>
                    <a:pt x="20149" y="21634"/>
                    <a:pt x="20186" y="21265"/>
                    <a:pt x="20223" y="20895"/>
                  </a:cubicBezTo>
                  <a:cubicBezTo>
                    <a:pt x="20367" y="20967"/>
                    <a:pt x="22121" y="21599"/>
                    <a:pt x="23067" y="21599"/>
                  </a:cubicBezTo>
                  <a:cubicBezTo>
                    <a:pt x="23093" y="21599"/>
                    <a:pt x="23119" y="21598"/>
                    <a:pt x="23144" y="21597"/>
                  </a:cubicBezTo>
                  <a:cubicBezTo>
                    <a:pt x="23920" y="21523"/>
                    <a:pt x="24955" y="21228"/>
                    <a:pt x="25399" y="20525"/>
                  </a:cubicBezTo>
                  <a:cubicBezTo>
                    <a:pt x="25879" y="19823"/>
                    <a:pt x="25695" y="18825"/>
                    <a:pt x="24918" y="18418"/>
                  </a:cubicBezTo>
                  <a:cubicBezTo>
                    <a:pt x="24707" y="18309"/>
                    <a:pt x="24463" y="18261"/>
                    <a:pt x="24201" y="18261"/>
                  </a:cubicBezTo>
                  <a:cubicBezTo>
                    <a:pt x="23133" y="18261"/>
                    <a:pt x="21771" y="19051"/>
                    <a:pt x="21147" y="19675"/>
                  </a:cubicBezTo>
                  <a:cubicBezTo>
                    <a:pt x="21110" y="19712"/>
                    <a:pt x="20408" y="20599"/>
                    <a:pt x="20223" y="20821"/>
                  </a:cubicBezTo>
                  <a:cubicBezTo>
                    <a:pt x="20334" y="20008"/>
                    <a:pt x="20408" y="19194"/>
                    <a:pt x="20556" y="18418"/>
                  </a:cubicBezTo>
                  <a:cubicBezTo>
                    <a:pt x="20704" y="17309"/>
                    <a:pt x="20925" y="16237"/>
                    <a:pt x="21221" y="15201"/>
                  </a:cubicBezTo>
                  <a:cubicBezTo>
                    <a:pt x="21293" y="15237"/>
                    <a:pt x="23120" y="15905"/>
                    <a:pt x="24069" y="15905"/>
                  </a:cubicBezTo>
                  <a:cubicBezTo>
                    <a:pt x="24094" y="15905"/>
                    <a:pt x="24118" y="15905"/>
                    <a:pt x="24142" y="15904"/>
                  </a:cubicBezTo>
                  <a:cubicBezTo>
                    <a:pt x="24955" y="15830"/>
                    <a:pt x="25990" y="15534"/>
                    <a:pt x="26434" y="14832"/>
                  </a:cubicBezTo>
                  <a:cubicBezTo>
                    <a:pt x="26915" y="14129"/>
                    <a:pt x="26730" y="13131"/>
                    <a:pt x="25953" y="12761"/>
                  </a:cubicBezTo>
                  <a:cubicBezTo>
                    <a:pt x="25732" y="12639"/>
                    <a:pt x="25474" y="12586"/>
                    <a:pt x="25198" y="12586"/>
                  </a:cubicBezTo>
                  <a:cubicBezTo>
                    <a:pt x="24136" y="12586"/>
                    <a:pt x="22798" y="13365"/>
                    <a:pt x="22182" y="13981"/>
                  </a:cubicBezTo>
                  <a:cubicBezTo>
                    <a:pt x="22145" y="14018"/>
                    <a:pt x="21369" y="14980"/>
                    <a:pt x="21258" y="15164"/>
                  </a:cubicBezTo>
                  <a:cubicBezTo>
                    <a:pt x="21258" y="15090"/>
                    <a:pt x="21295" y="15017"/>
                    <a:pt x="21295" y="14980"/>
                  </a:cubicBezTo>
                  <a:cubicBezTo>
                    <a:pt x="21628" y="13870"/>
                    <a:pt x="22071" y="12872"/>
                    <a:pt x="22552" y="11948"/>
                  </a:cubicBezTo>
                  <a:cubicBezTo>
                    <a:pt x="22848" y="11393"/>
                    <a:pt x="23144" y="10913"/>
                    <a:pt x="23439" y="10432"/>
                  </a:cubicBezTo>
                  <a:cubicBezTo>
                    <a:pt x="23772" y="10617"/>
                    <a:pt x="25362" y="11356"/>
                    <a:pt x="26212" y="11393"/>
                  </a:cubicBezTo>
                  <a:cubicBezTo>
                    <a:pt x="26274" y="11396"/>
                    <a:pt x="26337" y="11398"/>
                    <a:pt x="26402" y="11398"/>
                  </a:cubicBezTo>
                  <a:cubicBezTo>
                    <a:pt x="27150" y="11398"/>
                    <a:pt x="28068" y="11193"/>
                    <a:pt x="28578" y="10580"/>
                  </a:cubicBezTo>
                  <a:cubicBezTo>
                    <a:pt x="29096" y="9952"/>
                    <a:pt x="29059" y="8953"/>
                    <a:pt x="28319" y="8473"/>
                  </a:cubicBezTo>
                  <a:cubicBezTo>
                    <a:pt x="28057" y="8298"/>
                    <a:pt x="27723" y="8225"/>
                    <a:pt x="27357" y="8225"/>
                  </a:cubicBezTo>
                  <a:cubicBezTo>
                    <a:pt x="26333" y="8225"/>
                    <a:pt x="25064" y="8796"/>
                    <a:pt x="24438" y="9286"/>
                  </a:cubicBezTo>
                  <a:cubicBezTo>
                    <a:pt x="24401" y="9323"/>
                    <a:pt x="23957" y="9730"/>
                    <a:pt x="23661" y="10062"/>
                  </a:cubicBezTo>
                  <a:cubicBezTo>
                    <a:pt x="23809" y="9841"/>
                    <a:pt x="23957" y="9619"/>
                    <a:pt x="24068" y="9397"/>
                  </a:cubicBezTo>
                  <a:cubicBezTo>
                    <a:pt x="24585" y="8658"/>
                    <a:pt x="25103" y="7992"/>
                    <a:pt x="25547" y="7401"/>
                  </a:cubicBezTo>
                  <a:cubicBezTo>
                    <a:pt x="25805" y="7068"/>
                    <a:pt x="26064" y="6772"/>
                    <a:pt x="26286" y="6513"/>
                  </a:cubicBezTo>
                  <a:cubicBezTo>
                    <a:pt x="26730" y="6476"/>
                    <a:pt x="28430" y="6439"/>
                    <a:pt x="29170" y="6070"/>
                  </a:cubicBezTo>
                  <a:cubicBezTo>
                    <a:pt x="29909" y="5737"/>
                    <a:pt x="30760" y="5108"/>
                    <a:pt x="30907" y="4258"/>
                  </a:cubicBezTo>
                  <a:cubicBezTo>
                    <a:pt x="31092" y="3445"/>
                    <a:pt x="30575" y="2594"/>
                    <a:pt x="29724" y="2483"/>
                  </a:cubicBezTo>
                  <a:cubicBezTo>
                    <a:pt x="29685" y="2480"/>
                    <a:pt x="29646" y="2478"/>
                    <a:pt x="29607" y="2478"/>
                  </a:cubicBezTo>
                  <a:cubicBezTo>
                    <a:pt x="28415" y="2478"/>
                    <a:pt x="27085" y="4067"/>
                    <a:pt x="26656" y="4997"/>
                  </a:cubicBezTo>
                  <a:cubicBezTo>
                    <a:pt x="26619" y="5108"/>
                    <a:pt x="26175" y="6513"/>
                    <a:pt x="26175" y="6513"/>
                  </a:cubicBezTo>
                  <a:lnTo>
                    <a:pt x="26212" y="6513"/>
                  </a:lnTo>
                  <a:cubicBezTo>
                    <a:pt x="25990" y="6772"/>
                    <a:pt x="25732" y="7031"/>
                    <a:pt x="25473" y="7364"/>
                  </a:cubicBezTo>
                  <a:cubicBezTo>
                    <a:pt x="25029" y="7918"/>
                    <a:pt x="24511" y="8584"/>
                    <a:pt x="23957" y="9323"/>
                  </a:cubicBezTo>
                  <a:cubicBezTo>
                    <a:pt x="23439" y="10099"/>
                    <a:pt x="22885" y="10913"/>
                    <a:pt x="22404" y="11837"/>
                  </a:cubicBezTo>
                  <a:cubicBezTo>
                    <a:pt x="21887" y="12798"/>
                    <a:pt x="21406" y="13797"/>
                    <a:pt x="21036" y="14906"/>
                  </a:cubicBezTo>
                  <a:lnTo>
                    <a:pt x="21036" y="14943"/>
                  </a:lnTo>
                  <a:cubicBezTo>
                    <a:pt x="21036" y="14573"/>
                    <a:pt x="21036" y="13575"/>
                    <a:pt x="20999" y="13501"/>
                  </a:cubicBezTo>
                  <a:cubicBezTo>
                    <a:pt x="20888" y="12429"/>
                    <a:pt x="19964" y="10432"/>
                    <a:pt x="18781" y="10210"/>
                  </a:cubicBezTo>
                  <a:cubicBezTo>
                    <a:pt x="18701" y="10196"/>
                    <a:pt x="18622" y="10190"/>
                    <a:pt x="18544" y="10190"/>
                  </a:cubicBezTo>
                  <a:cubicBezTo>
                    <a:pt x="17797" y="10190"/>
                    <a:pt x="17184" y="10808"/>
                    <a:pt x="17117" y="11578"/>
                  </a:cubicBezTo>
                  <a:cubicBezTo>
                    <a:pt x="17043" y="12429"/>
                    <a:pt x="17672" y="13279"/>
                    <a:pt x="18263" y="13797"/>
                  </a:cubicBezTo>
                  <a:cubicBezTo>
                    <a:pt x="18966" y="14425"/>
                    <a:pt x="20851" y="15017"/>
                    <a:pt x="20999" y="15054"/>
                  </a:cubicBezTo>
                  <a:cubicBezTo>
                    <a:pt x="20667" y="16089"/>
                    <a:pt x="20408" y="17198"/>
                    <a:pt x="20186" y="18344"/>
                  </a:cubicBezTo>
                  <a:cubicBezTo>
                    <a:pt x="20075" y="19009"/>
                    <a:pt x="20001" y="19638"/>
                    <a:pt x="19890" y="20303"/>
                  </a:cubicBezTo>
                  <a:cubicBezTo>
                    <a:pt x="19890" y="20008"/>
                    <a:pt x="19890" y="19712"/>
                    <a:pt x="19890" y="19675"/>
                  </a:cubicBezTo>
                  <a:cubicBezTo>
                    <a:pt x="19742" y="18603"/>
                    <a:pt x="18855" y="16606"/>
                    <a:pt x="17672" y="16421"/>
                  </a:cubicBezTo>
                  <a:cubicBezTo>
                    <a:pt x="17571" y="16400"/>
                    <a:pt x="17472" y="16390"/>
                    <a:pt x="17377" y="16390"/>
                  </a:cubicBezTo>
                  <a:cubicBezTo>
                    <a:pt x="16633" y="16390"/>
                    <a:pt x="16074" y="16999"/>
                    <a:pt x="16008" y="17752"/>
                  </a:cubicBezTo>
                  <a:cubicBezTo>
                    <a:pt x="15934" y="18603"/>
                    <a:pt x="16563" y="19453"/>
                    <a:pt x="17154" y="20008"/>
                  </a:cubicBezTo>
                  <a:cubicBezTo>
                    <a:pt x="17746" y="20525"/>
                    <a:pt x="19373" y="21080"/>
                    <a:pt x="19779" y="21191"/>
                  </a:cubicBezTo>
                  <a:cubicBezTo>
                    <a:pt x="19742" y="21449"/>
                    <a:pt x="19705" y="21708"/>
                    <a:pt x="19705" y="21967"/>
                  </a:cubicBezTo>
                  <a:cubicBezTo>
                    <a:pt x="19557" y="23187"/>
                    <a:pt x="19410" y="24407"/>
                    <a:pt x="19225" y="25590"/>
                  </a:cubicBezTo>
                  <a:cubicBezTo>
                    <a:pt x="19188" y="25997"/>
                    <a:pt x="19077" y="26404"/>
                    <a:pt x="19003" y="26810"/>
                  </a:cubicBezTo>
                  <a:cubicBezTo>
                    <a:pt x="19003" y="26551"/>
                    <a:pt x="19003" y="26330"/>
                    <a:pt x="19003" y="26293"/>
                  </a:cubicBezTo>
                  <a:cubicBezTo>
                    <a:pt x="18855" y="25220"/>
                    <a:pt x="17968" y="23224"/>
                    <a:pt x="16785" y="23002"/>
                  </a:cubicBezTo>
                  <a:cubicBezTo>
                    <a:pt x="16704" y="22988"/>
                    <a:pt x="16625" y="22982"/>
                    <a:pt x="16547" y="22982"/>
                  </a:cubicBezTo>
                  <a:cubicBezTo>
                    <a:pt x="15800" y="22982"/>
                    <a:pt x="15188" y="23597"/>
                    <a:pt x="15121" y="24333"/>
                  </a:cubicBezTo>
                  <a:cubicBezTo>
                    <a:pt x="15047" y="25183"/>
                    <a:pt x="15676" y="26034"/>
                    <a:pt x="16267" y="26588"/>
                  </a:cubicBezTo>
                  <a:cubicBezTo>
                    <a:pt x="16859" y="27106"/>
                    <a:pt x="18337" y="27624"/>
                    <a:pt x="18818" y="27771"/>
                  </a:cubicBezTo>
                  <a:cubicBezTo>
                    <a:pt x="18744" y="28178"/>
                    <a:pt x="18670" y="28622"/>
                    <a:pt x="18559" y="29028"/>
                  </a:cubicBezTo>
                  <a:cubicBezTo>
                    <a:pt x="18485" y="29287"/>
                    <a:pt x="18411" y="29546"/>
                    <a:pt x="18337" y="29842"/>
                  </a:cubicBezTo>
                  <a:cubicBezTo>
                    <a:pt x="18226" y="30101"/>
                    <a:pt x="18153" y="30359"/>
                    <a:pt x="18079" y="30618"/>
                  </a:cubicBezTo>
                  <a:cubicBezTo>
                    <a:pt x="17894" y="31136"/>
                    <a:pt x="17709" y="31653"/>
                    <a:pt x="17524" y="32134"/>
                  </a:cubicBezTo>
                  <a:cubicBezTo>
                    <a:pt x="17376" y="32467"/>
                    <a:pt x="17265" y="32762"/>
                    <a:pt x="17117" y="33095"/>
                  </a:cubicBezTo>
                  <a:cubicBezTo>
                    <a:pt x="17191" y="32689"/>
                    <a:pt x="17302" y="31875"/>
                    <a:pt x="17302" y="31801"/>
                  </a:cubicBezTo>
                  <a:cubicBezTo>
                    <a:pt x="17302" y="31062"/>
                    <a:pt x="17080" y="29916"/>
                    <a:pt x="16563" y="29102"/>
                  </a:cubicBezTo>
                  <a:cubicBezTo>
                    <a:pt x="16563" y="28991"/>
                    <a:pt x="16563" y="28881"/>
                    <a:pt x="16526" y="28770"/>
                  </a:cubicBezTo>
                  <a:cubicBezTo>
                    <a:pt x="16430" y="28068"/>
                    <a:pt x="15840" y="27505"/>
                    <a:pt x="15134" y="27505"/>
                  </a:cubicBezTo>
                  <a:cubicBezTo>
                    <a:pt x="15021" y="27505"/>
                    <a:pt x="14905" y="27519"/>
                    <a:pt x="14788" y="27550"/>
                  </a:cubicBezTo>
                  <a:cubicBezTo>
                    <a:pt x="13605" y="27882"/>
                    <a:pt x="12866" y="29916"/>
                    <a:pt x="12829" y="30988"/>
                  </a:cubicBezTo>
                  <a:cubicBezTo>
                    <a:pt x="12829" y="31062"/>
                    <a:pt x="12866" y="31764"/>
                    <a:pt x="12903" y="32208"/>
                  </a:cubicBezTo>
                  <a:cubicBezTo>
                    <a:pt x="12829" y="31949"/>
                    <a:pt x="12792" y="31690"/>
                    <a:pt x="12718" y="31432"/>
                  </a:cubicBezTo>
                  <a:cubicBezTo>
                    <a:pt x="12607" y="30914"/>
                    <a:pt x="12459" y="30396"/>
                    <a:pt x="12311" y="29842"/>
                  </a:cubicBezTo>
                  <a:cubicBezTo>
                    <a:pt x="12237" y="29583"/>
                    <a:pt x="12126" y="29324"/>
                    <a:pt x="12052" y="29065"/>
                  </a:cubicBezTo>
                  <a:cubicBezTo>
                    <a:pt x="11978" y="28770"/>
                    <a:pt x="11868" y="28511"/>
                    <a:pt x="11794" y="28252"/>
                  </a:cubicBezTo>
                  <a:cubicBezTo>
                    <a:pt x="11535" y="27587"/>
                    <a:pt x="11276" y="26958"/>
                    <a:pt x="11017" y="26330"/>
                  </a:cubicBezTo>
                  <a:cubicBezTo>
                    <a:pt x="11461" y="26219"/>
                    <a:pt x="13051" y="25812"/>
                    <a:pt x="13716" y="25331"/>
                  </a:cubicBezTo>
                  <a:cubicBezTo>
                    <a:pt x="14345" y="24851"/>
                    <a:pt x="15010" y="24037"/>
                    <a:pt x="15010" y="23187"/>
                  </a:cubicBezTo>
                  <a:cubicBezTo>
                    <a:pt x="15010" y="22378"/>
                    <a:pt x="14408" y="21703"/>
                    <a:pt x="13585" y="21703"/>
                  </a:cubicBezTo>
                  <a:cubicBezTo>
                    <a:pt x="13543" y="21703"/>
                    <a:pt x="13500" y="21705"/>
                    <a:pt x="13457" y="21708"/>
                  </a:cubicBezTo>
                  <a:cubicBezTo>
                    <a:pt x="12274" y="21856"/>
                    <a:pt x="11202" y="23779"/>
                    <a:pt x="11017" y="24814"/>
                  </a:cubicBezTo>
                  <a:cubicBezTo>
                    <a:pt x="10980" y="24888"/>
                    <a:pt x="10906" y="25664"/>
                    <a:pt x="10869" y="26108"/>
                  </a:cubicBezTo>
                  <a:cubicBezTo>
                    <a:pt x="10721" y="25701"/>
                    <a:pt x="10537" y="25331"/>
                    <a:pt x="10352" y="24962"/>
                  </a:cubicBezTo>
                  <a:cubicBezTo>
                    <a:pt x="9834" y="23890"/>
                    <a:pt x="9243" y="22817"/>
                    <a:pt x="8651" y="21708"/>
                  </a:cubicBezTo>
                  <a:cubicBezTo>
                    <a:pt x="8503" y="21376"/>
                    <a:pt x="8318" y="21043"/>
                    <a:pt x="8134" y="20710"/>
                  </a:cubicBezTo>
                  <a:cubicBezTo>
                    <a:pt x="8318" y="20673"/>
                    <a:pt x="10241" y="20229"/>
                    <a:pt x="10943" y="19675"/>
                  </a:cubicBezTo>
                  <a:cubicBezTo>
                    <a:pt x="11572" y="19194"/>
                    <a:pt x="12274" y="18381"/>
                    <a:pt x="12274" y="17531"/>
                  </a:cubicBezTo>
                  <a:cubicBezTo>
                    <a:pt x="12274" y="16772"/>
                    <a:pt x="11663" y="16078"/>
                    <a:pt x="10891" y="16078"/>
                  </a:cubicBezTo>
                  <a:cubicBezTo>
                    <a:pt x="10835" y="16078"/>
                    <a:pt x="10779" y="16081"/>
                    <a:pt x="10721" y="16089"/>
                  </a:cubicBezTo>
                  <a:cubicBezTo>
                    <a:pt x="9501" y="16200"/>
                    <a:pt x="8466" y="18122"/>
                    <a:pt x="8244" y="19194"/>
                  </a:cubicBezTo>
                  <a:cubicBezTo>
                    <a:pt x="8244" y="19268"/>
                    <a:pt x="8134" y="20377"/>
                    <a:pt x="8134" y="20673"/>
                  </a:cubicBezTo>
                  <a:cubicBezTo>
                    <a:pt x="7727" y="19934"/>
                    <a:pt x="7357" y="19194"/>
                    <a:pt x="7024" y="18455"/>
                  </a:cubicBezTo>
                  <a:cubicBezTo>
                    <a:pt x="6581" y="17457"/>
                    <a:pt x="6174" y="16421"/>
                    <a:pt x="5841" y="15423"/>
                  </a:cubicBezTo>
                  <a:cubicBezTo>
                    <a:pt x="5915" y="15386"/>
                    <a:pt x="7912" y="14943"/>
                    <a:pt x="8651" y="14388"/>
                  </a:cubicBezTo>
                  <a:cubicBezTo>
                    <a:pt x="9317" y="13870"/>
                    <a:pt x="9982" y="13094"/>
                    <a:pt x="9982" y="12244"/>
                  </a:cubicBezTo>
                  <a:cubicBezTo>
                    <a:pt x="9982" y="11451"/>
                    <a:pt x="9403" y="10754"/>
                    <a:pt x="8605" y="10754"/>
                  </a:cubicBezTo>
                  <a:cubicBezTo>
                    <a:pt x="8548" y="10754"/>
                    <a:pt x="8489" y="10757"/>
                    <a:pt x="8429" y="10765"/>
                  </a:cubicBezTo>
                  <a:cubicBezTo>
                    <a:pt x="7209" y="10876"/>
                    <a:pt x="6174" y="12798"/>
                    <a:pt x="5952" y="13870"/>
                  </a:cubicBezTo>
                  <a:cubicBezTo>
                    <a:pt x="5952" y="13944"/>
                    <a:pt x="5841" y="15164"/>
                    <a:pt x="5841" y="15386"/>
                  </a:cubicBezTo>
                  <a:cubicBezTo>
                    <a:pt x="5804" y="15312"/>
                    <a:pt x="5804" y="15238"/>
                    <a:pt x="5767" y="15201"/>
                  </a:cubicBezTo>
                  <a:cubicBezTo>
                    <a:pt x="5435" y="14092"/>
                    <a:pt x="5287" y="13020"/>
                    <a:pt x="5176" y="11985"/>
                  </a:cubicBezTo>
                  <a:cubicBezTo>
                    <a:pt x="5102" y="11356"/>
                    <a:pt x="5065" y="10802"/>
                    <a:pt x="5028" y="10210"/>
                  </a:cubicBezTo>
                  <a:cubicBezTo>
                    <a:pt x="5435" y="10173"/>
                    <a:pt x="7172" y="9952"/>
                    <a:pt x="7875" y="9508"/>
                  </a:cubicBezTo>
                  <a:cubicBezTo>
                    <a:pt x="8577" y="9101"/>
                    <a:pt x="9354" y="8362"/>
                    <a:pt x="9427" y="7511"/>
                  </a:cubicBezTo>
                  <a:cubicBezTo>
                    <a:pt x="9501" y="6698"/>
                    <a:pt x="8910" y="5885"/>
                    <a:pt x="8060" y="5885"/>
                  </a:cubicBezTo>
                  <a:cubicBezTo>
                    <a:pt x="6840" y="5885"/>
                    <a:pt x="5583" y="7696"/>
                    <a:pt x="5250" y="8695"/>
                  </a:cubicBezTo>
                  <a:cubicBezTo>
                    <a:pt x="5250" y="8768"/>
                    <a:pt x="5102" y="9360"/>
                    <a:pt x="5028" y="9804"/>
                  </a:cubicBezTo>
                  <a:cubicBezTo>
                    <a:pt x="5028" y="9545"/>
                    <a:pt x="5028" y="9286"/>
                    <a:pt x="5028" y="9027"/>
                  </a:cubicBezTo>
                  <a:cubicBezTo>
                    <a:pt x="5028" y="8103"/>
                    <a:pt x="5102" y="7253"/>
                    <a:pt x="5139" y="6513"/>
                  </a:cubicBezTo>
                  <a:cubicBezTo>
                    <a:pt x="5176" y="6107"/>
                    <a:pt x="5213" y="5737"/>
                    <a:pt x="5250" y="5367"/>
                  </a:cubicBezTo>
                  <a:cubicBezTo>
                    <a:pt x="5620" y="5145"/>
                    <a:pt x="7024" y="4147"/>
                    <a:pt x="7431" y="3445"/>
                  </a:cubicBezTo>
                  <a:cubicBezTo>
                    <a:pt x="7875" y="2742"/>
                    <a:pt x="8207" y="1744"/>
                    <a:pt x="7912" y="968"/>
                  </a:cubicBezTo>
                  <a:cubicBezTo>
                    <a:pt x="7665" y="393"/>
                    <a:pt x="7115" y="0"/>
                    <a:pt x="6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51"/>
            <p:cNvSpPr/>
            <p:nvPr/>
          </p:nvSpPr>
          <p:spPr>
            <a:xfrm>
              <a:off x="1174425" y="3532200"/>
              <a:ext cx="91525" cy="134975"/>
            </a:xfrm>
            <a:custGeom>
              <a:avLst/>
              <a:gdLst/>
              <a:ahLst/>
              <a:cxnLst/>
              <a:rect l="l" t="t" r="r" b="b"/>
              <a:pathLst>
                <a:path w="3661" h="5399" extrusionOk="0">
                  <a:moveTo>
                    <a:pt x="1633" y="1"/>
                  </a:moveTo>
                  <a:cubicBezTo>
                    <a:pt x="1052" y="1"/>
                    <a:pt x="518" y="417"/>
                    <a:pt x="297" y="999"/>
                  </a:cubicBezTo>
                  <a:cubicBezTo>
                    <a:pt x="1" y="1812"/>
                    <a:pt x="371" y="2773"/>
                    <a:pt x="814" y="3476"/>
                  </a:cubicBezTo>
                  <a:cubicBezTo>
                    <a:pt x="1332" y="4252"/>
                    <a:pt x="3106" y="5398"/>
                    <a:pt x="3106" y="5398"/>
                  </a:cubicBezTo>
                  <a:cubicBezTo>
                    <a:pt x="3143" y="5398"/>
                    <a:pt x="3513" y="3993"/>
                    <a:pt x="3513" y="3883"/>
                  </a:cubicBezTo>
                  <a:cubicBezTo>
                    <a:pt x="3661" y="2810"/>
                    <a:pt x="3328" y="666"/>
                    <a:pt x="2219" y="149"/>
                  </a:cubicBezTo>
                  <a:cubicBezTo>
                    <a:pt x="2025" y="47"/>
                    <a:pt x="1826"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1"/>
            <p:cNvSpPr/>
            <p:nvPr/>
          </p:nvSpPr>
          <p:spPr>
            <a:xfrm>
              <a:off x="4182000" y="4206925"/>
              <a:ext cx="147900" cy="871025"/>
            </a:xfrm>
            <a:custGeom>
              <a:avLst/>
              <a:gdLst/>
              <a:ahLst/>
              <a:cxnLst/>
              <a:rect l="l" t="t" r="r" b="b"/>
              <a:pathLst>
                <a:path w="5916" h="34841" extrusionOk="0">
                  <a:moveTo>
                    <a:pt x="2551" y="0"/>
                  </a:moveTo>
                  <a:lnTo>
                    <a:pt x="0" y="555"/>
                  </a:lnTo>
                  <a:lnTo>
                    <a:pt x="4769" y="34346"/>
                  </a:lnTo>
                  <a:cubicBezTo>
                    <a:pt x="4802" y="34635"/>
                    <a:pt x="5057" y="34841"/>
                    <a:pt x="5342" y="34841"/>
                  </a:cubicBezTo>
                  <a:cubicBezTo>
                    <a:pt x="5385" y="34841"/>
                    <a:pt x="5428" y="34836"/>
                    <a:pt x="5472" y="34827"/>
                  </a:cubicBezTo>
                  <a:cubicBezTo>
                    <a:pt x="5731" y="34790"/>
                    <a:pt x="5915" y="34531"/>
                    <a:pt x="5878" y="34235"/>
                  </a:cubicBezTo>
                  <a:lnTo>
                    <a:pt x="25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51"/>
            <p:cNvSpPr/>
            <p:nvPr/>
          </p:nvSpPr>
          <p:spPr>
            <a:xfrm>
              <a:off x="4173675" y="4199525"/>
              <a:ext cx="163625" cy="886400"/>
            </a:xfrm>
            <a:custGeom>
              <a:avLst/>
              <a:gdLst/>
              <a:ahLst/>
              <a:cxnLst/>
              <a:rect l="l" t="t" r="r" b="b"/>
              <a:pathLst>
                <a:path w="6545" h="35456" extrusionOk="0">
                  <a:moveTo>
                    <a:pt x="2588" y="703"/>
                  </a:moveTo>
                  <a:lnTo>
                    <a:pt x="5916" y="34568"/>
                  </a:lnTo>
                  <a:cubicBezTo>
                    <a:pt x="5916" y="34716"/>
                    <a:pt x="5842" y="34790"/>
                    <a:pt x="5731" y="34827"/>
                  </a:cubicBezTo>
                  <a:lnTo>
                    <a:pt x="5657" y="34827"/>
                  </a:lnTo>
                  <a:cubicBezTo>
                    <a:pt x="5546" y="34827"/>
                    <a:pt x="5398" y="34753"/>
                    <a:pt x="5398" y="34605"/>
                  </a:cubicBezTo>
                  <a:lnTo>
                    <a:pt x="673" y="1125"/>
                  </a:lnTo>
                  <a:lnTo>
                    <a:pt x="673" y="1125"/>
                  </a:lnTo>
                  <a:lnTo>
                    <a:pt x="2588" y="703"/>
                  </a:lnTo>
                  <a:close/>
                  <a:moveTo>
                    <a:pt x="2810" y="0"/>
                  </a:moveTo>
                  <a:lnTo>
                    <a:pt x="259" y="555"/>
                  </a:lnTo>
                  <a:cubicBezTo>
                    <a:pt x="111" y="592"/>
                    <a:pt x="0" y="740"/>
                    <a:pt x="37" y="925"/>
                  </a:cubicBezTo>
                  <a:lnTo>
                    <a:pt x="4770" y="34716"/>
                  </a:lnTo>
                  <a:cubicBezTo>
                    <a:pt x="4844" y="35160"/>
                    <a:pt x="5213" y="35455"/>
                    <a:pt x="5657" y="35455"/>
                  </a:cubicBezTo>
                  <a:cubicBezTo>
                    <a:pt x="5731" y="35455"/>
                    <a:pt x="5805" y="35455"/>
                    <a:pt x="5842" y="35418"/>
                  </a:cubicBezTo>
                  <a:cubicBezTo>
                    <a:pt x="6248" y="35344"/>
                    <a:pt x="6544" y="34975"/>
                    <a:pt x="6544" y="34568"/>
                  </a:cubicBezTo>
                  <a:lnTo>
                    <a:pt x="6544" y="34494"/>
                  </a:lnTo>
                  <a:lnTo>
                    <a:pt x="3180" y="296"/>
                  </a:lnTo>
                  <a:cubicBezTo>
                    <a:pt x="3180" y="185"/>
                    <a:pt x="3143" y="111"/>
                    <a:pt x="3069" y="74"/>
                  </a:cubicBezTo>
                  <a:cubicBezTo>
                    <a:pt x="2995" y="0"/>
                    <a:pt x="2884"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1"/>
            <p:cNvSpPr/>
            <p:nvPr/>
          </p:nvSpPr>
          <p:spPr>
            <a:xfrm>
              <a:off x="3355700" y="4206925"/>
              <a:ext cx="147900" cy="871025"/>
            </a:xfrm>
            <a:custGeom>
              <a:avLst/>
              <a:gdLst/>
              <a:ahLst/>
              <a:cxnLst/>
              <a:rect l="l" t="t" r="r" b="b"/>
              <a:pathLst>
                <a:path w="5916" h="34841" extrusionOk="0">
                  <a:moveTo>
                    <a:pt x="3365" y="0"/>
                  </a:moveTo>
                  <a:lnTo>
                    <a:pt x="37" y="34235"/>
                  </a:lnTo>
                  <a:cubicBezTo>
                    <a:pt x="0" y="34531"/>
                    <a:pt x="185" y="34790"/>
                    <a:pt x="481" y="34827"/>
                  </a:cubicBezTo>
                  <a:cubicBezTo>
                    <a:pt x="520" y="34836"/>
                    <a:pt x="559" y="34841"/>
                    <a:pt x="598" y="34841"/>
                  </a:cubicBezTo>
                  <a:cubicBezTo>
                    <a:pt x="859" y="34841"/>
                    <a:pt x="1114" y="34635"/>
                    <a:pt x="1147" y="34346"/>
                  </a:cubicBezTo>
                  <a:lnTo>
                    <a:pt x="5916" y="555"/>
                  </a:lnTo>
                  <a:lnTo>
                    <a:pt x="33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51"/>
            <p:cNvSpPr/>
            <p:nvPr/>
          </p:nvSpPr>
          <p:spPr>
            <a:xfrm>
              <a:off x="3348300" y="4199525"/>
              <a:ext cx="163625" cy="886400"/>
            </a:xfrm>
            <a:custGeom>
              <a:avLst/>
              <a:gdLst/>
              <a:ahLst/>
              <a:cxnLst/>
              <a:rect l="l" t="t" r="r" b="b"/>
              <a:pathLst>
                <a:path w="6545" h="35456" extrusionOk="0">
                  <a:moveTo>
                    <a:pt x="3957" y="703"/>
                  </a:moveTo>
                  <a:lnTo>
                    <a:pt x="5872" y="1125"/>
                  </a:lnTo>
                  <a:lnTo>
                    <a:pt x="5872" y="1125"/>
                  </a:lnTo>
                  <a:lnTo>
                    <a:pt x="1147" y="34605"/>
                  </a:lnTo>
                  <a:cubicBezTo>
                    <a:pt x="1147" y="34753"/>
                    <a:pt x="1036" y="34827"/>
                    <a:pt x="888" y="34827"/>
                  </a:cubicBezTo>
                  <a:lnTo>
                    <a:pt x="851" y="34827"/>
                  </a:lnTo>
                  <a:cubicBezTo>
                    <a:pt x="703" y="34790"/>
                    <a:pt x="629" y="34716"/>
                    <a:pt x="629" y="34568"/>
                  </a:cubicBezTo>
                  <a:lnTo>
                    <a:pt x="3957" y="703"/>
                  </a:lnTo>
                  <a:close/>
                  <a:moveTo>
                    <a:pt x="3735" y="0"/>
                  </a:moveTo>
                  <a:cubicBezTo>
                    <a:pt x="3661" y="0"/>
                    <a:pt x="3550" y="0"/>
                    <a:pt x="3513" y="74"/>
                  </a:cubicBezTo>
                  <a:cubicBezTo>
                    <a:pt x="3439" y="111"/>
                    <a:pt x="3365" y="185"/>
                    <a:pt x="3365" y="296"/>
                  </a:cubicBezTo>
                  <a:lnTo>
                    <a:pt x="38" y="34494"/>
                  </a:lnTo>
                  <a:lnTo>
                    <a:pt x="1" y="34568"/>
                  </a:lnTo>
                  <a:cubicBezTo>
                    <a:pt x="1" y="34975"/>
                    <a:pt x="296" y="35344"/>
                    <a:pt x="703" y="35418"/>
                  </a:cubicBezTo>
                  <a:cubicBezTo>
                    <a:pt x="777" y="35455"/>
                    <a:pt x="814" y="35455"/>
                    <a:pt x="888" y="35455"/>
                  </a:cubicBezTo>
                  <a:cubicBezTo>
                    <a:pt x="1332" y="35455"/>
                    <a:pt x="1701" y="35160"/>
                    <a:pt x="1775" y="34716"/>
                  </a:cubicBezTo>
                  <a:lnTo>
                    <a:pt x="6508" y="925"/>
                  </a:lnTo>
                  <a:cubicBezTo>
                    <a:pt x="6544" y="740"/>
                    <a:pt x="6434" y="592"/>
                    <a:pt x="6286" y="555"/>
                  </a:cubicBezTo>
                  <a:lnTo>
                    <a:pt x="37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51"/>
            <p:cNvSpPr/>
            <p:nvPr/>
          </p:nvSpPr>
          <p:spPr>
            <a:xfrm>
              <a:off x="3415775" y="3231825"/>
              <a:ext cx="889175" cy="1075875"/>
            </a:xfrm>
            <a:custGeom>
              <a:avLst/>
              <a:gdLst/>
              <a:ahLst/>
              <a:cxnLst/>
              <a:rect l="l" t="t" r="r" b="b"/>
              <a:pathLst>
                <a:path w="35567" h="43035" extrusionOk="0">
                  <a:moveTo>
                    <a:pt x="4178" y="0"/>
                  </a:moveTo>
                  <a:cubicBezTo>
                    <a:pt x="1849" y="0"/>
                    <a:pt x="1" y="1923"/>
                    <a:pt x="111" y="4215"/>
                  </a:cubicBezTo>
                  <a:lnTo>
                    <a:pt x="1738" y="43034"/>
                  </a:lnTo>
                  <a:lnTo>
                    <a:pt x="32387" y="43034"/>
                  </a:lnTo>
                  <a:lnTo>
                    <a:pt x="35381" y="4363"/>
                  </a:lnTo>
                  <a:cubicBezTo>
                    <a:pt x="35566" y="1997"/>
                    <a:pt x="33718" y="0"/>
                    <a:pt x="3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1"/>
            <p:cNvSpPr/>
            <p:nvPr/>
          </p:nvSpPr>
          <p:spPr>
            <a:xfrm>
              <a:off x="3410225" y="3223500"/>
              <a:ext cx="898425" cy="1091575"/>
            </a:xfrm>
            <a:custGeom>
              <a:avLst/>
              <a:gdLst/>
              <a:ahLst/>
              <a:cxnLst/>
              <a:rect l="l" t="t" r="r" b="b"/>
              <a:pathLst>
                <a:path w="35937" h="43663" extrusionOk="0">
                  <a:moveTo>
                    <a:pt x="31574" y="629"/>
                  </a:moveTo>
                  <a:cubicBezTo>
                    <a:pt x="32609" y="629"/>
                    <a:pt x="33533" y="1073"/>
                    <a:pt x="34235" y="1738"/>
                  </a:cubicBezTo>
                  <a:cubicBezTo>
                    <a:pt x="34901" y="2440"/>
                    <a:pt x="35308" y="3365"/>
                    <a:pt x="35308" y="4400"/>
                  </a:cubicBezTo>
                  <a:cubicBezTo>
                    <a:pt x="35308" y="4474"/>
                    <a:pt x="35308" y="4585"/>
                    <a:pt x="35308" y="4696"/>
                  </a:cubicBezTo>
                  <a:lnTo>
                    <a:pt x="32313" y="43034"/>
                  </a:lnTo>
                  <a:lnTo>
                    <a:pt x="2244" y="43034"/>
                  </a:lnTo>
                  <a:lnTo>
                    <a:pt x="629" y="4548"/>
                  </a:lnTo>
                  <a:cubicBezTo>
                    <a:pt x="629" y="4511"/>
                    <a:pt x="629" y="4437"/>
                    <a:pt x="629" y="4400"/>
                  </a:cubicBezTo>
                  <a:cubicBezTo>
                    <a:pt x="629" y="3365"/>
                    <a:pt x="1036" y="2404"/>
                    <a:pt x="1738" y="1738"/>
                  </a:cubicBezTo>
                  <a:cubicBezTo>
                    <a:pt x="2404" y="1073"/>
                    <a:pt x="3328" y="629"/>
                    <a:pt x="4400" y="629"/>
                  </a:cubicBezTo>
                  <a:close/>
                  <a:moveTo>
                    <a:pt x="4400" y="0"/>
                  </a:moveTo>
                  <a:cubicBezTo>
                    <a:pt x="1960" y="0"/>
                    <a:pt x="1" y="1997"/>
                    <a:pt x="1" y="4400"/>
                  </a:cubicBezTo>
                  <a:cubicBezTo>
                    <a:pt x="1" y="4437"/>
                    <a:pt x="1" y="4511"/>
                    <a:pt x="1" y="4585"/>
                  </a:cubicBezTo>
                  <a:lnTo>
                    <a:pt x="1627" y="43367"/>
                  </a:lnTo>
                  <a:cubicBezTo>
                    <a:pt x="1664" y="43552"/>
                    <a:pt x="1775" y="43663"/>
                    <a:pt x="1960" y="43663"/>
                  </a:cubicBezTo>
                  <a:lnTo>
                    <a:pt x="32609" y="43663"/>
                  </a:lnTo>
                  <a:cubicBezTo>
                    <a:pt x="32757" y="43663"/>
                    <a:pt x="32905" y="43552"/>
                    <a:pt x="32905" y="43367"/>
                  </a:cubicBezTo>
                  <a:lnTo>
                    <a:pt x="35936" y="4733"/>
                  </a:lnTo>
                  <a:cubicBezTo>
                    <a:pt x="35936" y="4622"/>
                    <a:pt x="35936" y="4511"/>
                    <a:pt x="35936" y="4400"/>
                  </a:cubicBezTo>
                  <a:cubicBezTo>
                    <a:pt x="35936" y="1997"/>
                    <a:pt x="34014" y="0"/>
                    <a:pt x="31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1"/>
            <p:cNvSpPr/>
            <p:nvPr/>
          </p:nvSpPr>
          <p:spPr>
            <a:xfrm>
              <a:off x="3388050" y="4095075"/>
              <a:ext cx="902100" cy="212625"/>
            </a:xfrm>
            <a:custGeom>
              <a:avLst/>
              <a:gdLst/>
              <a:ahLst/>
              <a:cxnLst/>
              <a:rect l="l" t="t" r="r" b="b"/>
              <a:pathLst>
                <a:path w="36084" h="8505" extrusionOk="0">
                  <a:moveTo>
                    <a:pt x="0" y="1"/>
                  </a:moveTo>
                  <a:lnTo>
                    <a:pt x="0" y="8504"/>
                  </a:lnTo>
                  <a:lnTo>
                    <a:pt x="36084" y="8504"/>
                  </a:lnTo>
                  <a:lnTo>
                    <a:pt x="360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1"/>
            <p:cNvSpPr/>
            <p:nvPr/>
          </p:nvSpPr>
          <p:spPr>
            <a:xfrm>
              <a:off x="3380650" y="4086775"/>
              <a:ext cx="916900" cy="228300"/>
            </a:xfrm>
            <a:custGeom>
              <a:avLst/>
              <a:gdLst/>
              <a:ahLst/>
              <a:cxnLst/>
              <a:rect l="l" t="t" r="r" b="b"/>
              <a:pathLst>
                <a:path w="36676" h="9132" extrusionOk="0">
                  <a:moveTo>
                    <a:pt x="36047" y="629"/>
                  </a:moveTo>
                  <a:lnTo>
                    <a:pt x="36047" y="8503"/>
                  </a:lnTo>
                  <a:lnTo>
                    <a:pt x="592" y="8503"/>
                  </a:lnTo>
                  <a:lnTo>
                    <a:pt x="592" y="629"/>
                  </a:lnTo>
                  <a:close/>
                  <a:moveTo>
                    <a:pt x="296" y="0"/>
                  </a:moveTo>
                  <a:cubicBezTo>
                    <a:pt x="222" y="0"/>
                    <a:pt x="149" y="37"/>
                    <a:pt x="75" y="111"/>
                  </a:cubicBezTo>
                  <a:cubicBezTo>
                    <a:pt x="1" y="148"/>
                    <a:pt x="1" y="259"/>
                    <a:pt x="1" y="333"/>
                  </a:cubicBezTo>
                  <a:lnTo>
                    <a:pt x="1" y="8836"/>
                  </a:lnTo>
                  <a:cubicBezTo>
                    <a:pt x="1" y="8910"/>
                    <a:pt x="1" y="8984"/>
                    <a:pt x="75" y="9058"/>
                  </a:cubicBezTo>
                  <a:cubicBezTo>
                    <a:pt x="149" y="9095"/>
                    <a:pt x="222" y="9132"/>
                    <a:pt x="296" y="9132"/>
                  </a:cubicBezTo>
                  <a:lnTo>
                    <a:pt x="36380" y="9132"/>
                  </a:lnTo>
                  <a:cubicBezTo>
                    <a:pt x="36454" y="9132"/>
                    <a:pt x="36528" y="9095"/>
                    <a:pt x="36602" y="9058"/>
                  </a:cubicBezTo>
                  <a:cubicBezTo>
                    <a:pt x="36639" y="8984"/>
                    <a:pt x="36675" y="8910"/>
                    <a:pt x="36675" y="8836"/>
                  </a:cubicBezTo>
                  <a:lnTo>
                    <a:pt x="36675" y="333"/>
                  </a:lnTo>
                  <a:cubicBezTo>
                    <a:pt x="36675" y="259"/>
                    <a:pt x="36639" y="148"/>
                    <a:pt x="36602" y="111"/>
                  </a:cubicBezTo>
                  <a:cubicBezTo>
                    <a:pt x="36528" y="37"/>
                    <a:pt x="36454" y="0"/>
                    <a:pt x="36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1"/>
            <p:cNvSpPr/>
            <p:nvPr/>
          </p:nvSpPr>
          <p:spPr>
            <a:xfrm>
              <a:off x="3342750" y="3850150"/>
              <a:ext cx="116500" cy="457550"/>
            </a:xfrm>
            <a:custGeom>
              <a:avLst/>
              <a:gdLst/>
              <a:ahLst/>
              <a:cxnLst/>
              <a:rect l="l" t="t" r="r" b="b"/>
              <a:pathLst>
                <a:path w="4660" h="18302" extrusionOk="0">
                  <a:moveTo>
                    <a:pt x="2330" y="1"/>
                  </a:moveTo>
                  <a:cubicBezTo>
                    <a:pt x="1036" y="1"/>
                    <a:pt x="1" y="1036"/>
                    <a:pt x="1" y="2330"/>
                  </a:cubicBezTo>
                  <a:lnTo>
                    <a:pt x="1923" y="18301"/>
                  </a:lnTo>
                  <a:lnTo>
                    <a:pt x="4659" y="18301"/>
                  </a:lnTo>
                  <a:lnTo>
                    <a:pt x="4659" y="2330"/>
                  </a:lnTo>
                  <a:cubicBezTo>
                    <a:pt x="4659" y="1036"/>
                    <a:pt x="3624" y="1"/>
                    <a:pt x="2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1"/>
            <p:cNvSpPr/>
            <p:nvPr/>
          </p:nvSpPr>
          <p:spPr>
            <a:xfrm>
              <a:off x="3335375" y="3842750"/>
              <a:ext cx="131250" cy="472325"/>
            </a:xfrm>
            <a:custGeom>
              <a:avLst/>
              <a:gdLst/>
              <a:ahLst/>
              <a:cxnLst/>
              <a:rect l="l" t="t" r="r" b="b"/>
              <a:pathLst>
                <a:path w="5250" h="18893" extrusionOk="0">
                  <a:moveTo>
                    <a:pt x="2625" y="592"/>
                  </a:moveTo>
                  <a:cubicBezTo>
                    <a:pt x="3734" y="592"/>
                    <a:pt x="4621" y="1517"/>
                    <a:pt x="4621" y="2626"/>
                  </a:cubicBezTo>
                  <a:lnTo>
                    <a:pt x="4621" y="18264"/>
                  </a:lnTo>
                  <a:lnTo>
                    <a:pt x="2477" y="18264"/>
                  </a:lnTo>
                  <a:lnTo>
                    <a:pt x="593" y="2598"/>
                  </a:lnTo>
                  <a:lnTo>
                    <a:pt x="593" y="2598"/>
                  </a:lnTo>
                  <a:cubicBezTo>
                    <a:pt x="643" y="1501"/>
                    <a:pt x="1525" y="592"/>
                    <a:pt x="2625" y="592"/>
                  </a:cubicBezTo>
                  <a:close/>
                  <a:moveTo>
                    <a:pt x="2625" y="1"/>
                  </a:moveTo>
                  <a:cubicBezTo>
                    <a:pt x="1183" y="1"/>
                    <a:pt x="0" y="1147"/>
                    <a:pt x="0" y="2626"/>
                  </a:cubicBezTo>
                  <a:lnTo>
                    <a:pt x="0" y="2663"/>
                  </a:lnTo>
                  <a:lnTo>
                    <a:pt x="1923" y="18634"/>
                  </a:lnTo>
                  <a:cubicBezTo>
                    <a:pt x="1923" y="18782"/>
                    <a:pt x="2070" y="18893"/>
                    <a:pt x="2218" y="18893"/>
                  </a:cubicBezTo>
                  <a:lnTo>
                    <a:pt x="4954" y="18893"/>
                  </a:lnTo>
                  <a:cubicBezTo>
                    <a:pt x="5028" y="18893"/>
                    <a:pt x="5102" y="18856"/>
                    <a:pt x="5176" y="18819"/>
                  </a:cubicBezTo>
                  <a:cubicBezTo>
                    <a:pt x="5213" y="18745"/>
                    <a:pt x="5250" y="18671"/>
                    <a:pt x="5250" y="18597"/>
                  </a:cubicBezTo>
                  <a:lnTo>
                    <a:pt x="5250" y="2626"/>
                  </a:lnTo>
                  <a:cubicBezTo>
                    <a:pt x="5250" y="1147"/>
                    <a:pt x="4067" y="1"/>
                    <a:pt x="2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1"/>
            <p:cNvSpPr/>
            <p:nvPr/>
          </p:nvSpPr>
          <p:spPr>
            <a:xfrm>
              <a:off x="4225425" y="3850150"/>
              <a:ext cx="116500" cy="457550"/>
            </a:xfrm>
            <a:custGeom>
              <a:avLst/>
              <a:gdLst/>
              <a:ahLst/>
              <a:cxnLst/>
              <a:rect l="l" t="t" r="r" b="b"/>
              <a:pathLst>
                <a:path w="4660" h="18302" extrusionOk="0">
                  <a:moveTo>
                    <a:pt x="2330" y="1"/>
                  </a:moveTo>
                  <a:cubicBezTo>
                    <a:pt x="1036" y="1"/>
                    <a:pt x="1" y="1036"/>
                    <a:pt x="1" y="2330"/>
                  </a:cubicBezTo>
                  <a:lnTo>
                    <a:pt x="1" y="18301"/>
                  </a:lnTo>
                  <a:lnTo>
                    <a:pt x="2737" y="18301"/>
                  </a:lnTo>
                  <a:lnTo>
                    <a:pt x="4659" y="2330"/>
                  </a:lnTo>
                  <a:cubicBezTo>
                    <a:pt x="4659" y="1036"/>
                    <a:pt x="3587" y="1"/>
                    <a:pt x="2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1"/>
            <p:cNvSpPr/>
            <p:nvPr/>
          </p:nvSpPr>
          <p:spPr>
            <a:xfrm>
              <a:off x="4218050" y="3842750"/>
              <a:ext cx="131250" cy="472325"/>
            </a:xfrm>
            <a:custGeom>
              <a:avLst/>
              <a:gdLst/>
              <a:ahLst/>
              <a:cxnLst/>
              <a:rect l="l" t="t" r="r" b="b"/>
              <a:pathLst>
                <a:path w="5250" h="18893" extrusionOk="0">
                  <a:moveTo>
                    <a:pt x="2625" y="592"/>
                  </a:moveTo>
                  <a:cubicBezTo>
                    <a:pt x="3723" y="592"/>
                    <a:pt x="4603" y="1497"/>
                    <a:pt x="4621" y="2591"/>
                  </a:cubicBezTo>
                  <a:lnTo>
                    <a:pt x="4621" y="2591"/>
                  </a:lnTo>
                  <a:lnTo>
                    <a:pt x="2736" y="18264"/>
                  </a:lnTo>
                  <a:lnTo>
                    <a:pt x="592" y="18264"/>
                  </a:lnTo>
                  <a:lnTo>
                    <a:pt x="592" y="2626"/>
                  </a:lnTo>
                  <a:cubicBezTo>
                    <a:pt x="592" y="1517"/>
                    <a:pt x="1516" y="592"/>
                    <a:pt x="2625" y="592"/>
                  </a:cubicBezTo>
                  <a:close/>
                  <a:moveTo>
                    <a:pt x="2625" y="1"/>
                  </a:moveTo>
                  <a:cubicBezTo>
                    <a:pt x="1183" y="1"/>
                    <a:pt x="0" y="1147"/>
                    <a:pt x="0" y="2626"/>
                  </a:cubicBezTo>
                  <a:lnTo>
                    <a:pt x="0" y="18597"/>
                  </a:lnTo>
                  <a:cubicBezTo>
                    <a:pt x="0" y="18671"/>
                    <a:pt x="37" y="18745"/>
                    <a:pt x="74" y="18819"/>
                  </a:cubicBezTo>
                  <a:cubicBezTo>
                    <a:pt x="148" y="18856"/>
                    <a:pt x="222" y="18893"/>
                    <a:pt x="296" y="18893"/>
                  </a:cubicBezTo>
                  <a:lnTo>
                    <a:pt x="3032" y="18893"/>
                  </a:lnTo>
                  <a:cubicBezTo>
                    <a:pt x="3179" y="18893"/>
                    <a:pt x="3327" y="18782"/>
                    <a:pt x="3327" y="18634"/>
                  </a:cubicBezTo>
                  <a:lnTo>
                    <a:pt x="5250" y="2663"/>
                  </a:lnTo>
                  <a:lnTo>
                    <a:pt x="5250" y="2626"/>
                  </a:lnTo>
                  <a:cubicBezTo>
                    <a:pt x="5250" y="1147"/>
                    <a:pt x="4067" y="1"/>
                    <a:pt x="2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1"/>
            <p:cNvSpPr/>
            <p:nvPr/>
          </p:nvSpPr>
          <p:spPr>
            <a:xfrm>
              <a:off x="3548875" y="3556225"/>
              <a:ext cx="574000" cy="329075"/>
            </a:xfrm>
            <a:custGeom>
              <a:avLst/>
              <a:gdLst/>
              <a:ahLst/>
              <a:cxnLst/>
              <a:rect l="l" t="t" r="r" b="b"/>
              <a:pathLst>
                <a:path w="22960" h="13163" extrusionOk="0">
                  <a:moveTo>
                    <a:pt x="0" y="1"/>
                  </a:moveTo>
                  <a:lnTo>
                    <a:pt x="1294" y="13162"/>
                  </a:lnTo>
                  <a:lnTo>
                    <a:pt x="21665" y="13162"/>
                  </a:lnTo>
                  <a:lnTo>
                    <a:pt x="229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1"/>
            <p:cNvSpPr/>
            <p:nvPr/>
          </p:nvSpPr>
          <p:spPr>
            <a:xfrm>
              <a:off x="3541475" y="3548850"/>
              <a:ext cx="588775" cy="343850"/>
            </a:xfrm>
            <a:custGeom>
              <a:avLst/>
              <a:gdLst/>
              <a:ahLst/>
              <a:cxnLst/>
              <a:rect l="l" t="t" r="r" b="b"/>
              <a:pathLst>
                <a:path w="23551" h="13754" extrusionOk="0">
                  <a:moveTo>
                    <a:pt x="22885" y="592"/>
                  </a:moveTo>
                  <a:lnTo>
                    <a:pt x="21665" y="13125"/>
                  </a:lnTo>
                  <a:lnTo>
                    <a:pt x="1886" y="13125"/>
                  </a:lnTo>
                  <a:lnTo>
                    <a:pt x="626" y="592"/>
                  </a:lnTo>
                  <a:close/>
                  <a:moveTo>
                    <a:pt x="296" y="0"/>
                  </a:moveTo>
                  <a:cubicBezTo>
                    <a:pt x="222" y="0"/>
                    <a:pt x="148" y="37"/>
                    <a:pt x="74" y="74"/>
                  </a:cubicBezTo>
                  <a:cubicBezTo>
                    <a:pt x="1" y="148"/>
                    <a:pt x="1" y="259"/>
                    <a:pt x="1" y="333"/>
                  </a:cubicBezTo>
                  <a:lnTo>
                    <a:pt x="1295" y="13457"/>
                  </a:lnTo>
                  <a:cubicBezTo>
                    <a:pt x="1295" y="13642"/>
                    <a:pt x="1442" y="13753"/>
                    <a:pt x="1590" y="13753"/>
                  </a:cubicBezTo>
                  <a:lnTo>
                    <a:pt x="21961" y="13753"/>
                  </a:lnTo>
                  <a:cubicBezTo>
                    <a:pt x="22109" y="13753"/>
                    <a:pt x="22257" y="13642"/>
                    <a:pt x="22257" y="13457"/>
                  </a:cubicBezTo>
                  <a:lnTo>
                    <a:pt x="23551" y="333"/>
                  </a:lnTo>
                  <a:cubicBezTo>
                    <a:pt x="23551" y="259"/>
                    <a:pt x="23514" y="148"/>
                    <a:pt x="23477" y="74"/>
                  </a:cubicBezTo>
                  <a:cubicBezTo>
                    <a:pt x="23403" y="37"/>
                    <a:pt x="23329" y="0"/>
                    <a:pt x="23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1"/>
            <p:cNvSpPr/>
            <p:nvPr/>
          </p:nvSpPr>
          <p:spPr>
            <a:xfrm>
              <a:off x="3337225" y="3015525"/>
              <a:ext cx="1061075" cy="603575"/>
            </a:xfrm>
            <a:custGeom>
              <a:avLst/>
              <a:gdLst/>
              <a:ahLst/>
              <a:cxnLst/>
              <a:rect l="l" t="t" r="r" b="b"/>
              <a:pathLst>
                <a:path w="42443" h="24143" extrusionOk="0">
                  <a:moveTo>
                    <a:pt x="22552" y="1"/>
                  </a:moveTo>
                  <a:lnTo>
                    <a:pt x="16748" y="112"/>
                  </a:lnTo>
                  <a:lnTo>
                    <a:pt x="5878" y="6212"/>
                  </a:lnTo>
                  <a:lnTo>
                    <a:pt x="0" y="24143"/>
                  </a:lnTo>
                  <a:lnTo>
                    <a:pt x="42442" y="24143"/>
                  </a:lnTo>
                  <a:cubicBezTo>
                    <a:pt x="42442" y="24143"/>
                    <a:pt x="35640" y="6693"/>
                    <a:pt x="34309" y="5805"/>
                  </a:cubicBezTo>
                  <a:cubicBezTo>
                    <a:pt x="32978" y="4881"/>
                    <a:pt x="22552" y="1"/>
                    <a:pt x="225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1"/>
            <p:cNvSpPr/>
            <p:nvPr/>
          </p:nvSpPr>
          <p:spPr>
            <a:xfrm>
              <a:off x="3328900" y="3008150"/>
              <a:ext cx="1076800" cy="619275"/>
            </a:xfrm>
            <a:custGeom>
              <a:avLst/>
              <a:gdLst/>
              <a:ahLst/>
              <a:cxnLst/>
              <a:rect l="l" t="t" r="r" b="b"/>
              <a:pathLst>
                <a:path w="43072" h="24771" extrusionOk="0">
                  <a:moveTo>
                    <a:pt x="22743" y="594"/>
                  </a:moveTo>
                  <a:cubicBezTo>
                    <a:pt x="22812" y="625"/>
                    <a:pt x="23458" y="914"/>
                    <a:pt x="24401" y="1368"/>
                  </a:cubicBezTo>
                  <a:cubicBezTo>
                    <a:pt x="25880" y="2071"/>
                    <a:pt x="28172" y="3143"/>
                    <a:pt x="30205" y="4141"/>
                  </a:cubicBezTo>
                  <a:cubicBezTo>
                    <a:pt x="31203" y="4622"/>
                    <a:pt x="32165" y="5102"/>
                    <a:pt x="32941" y="5472"/>
                  </a:cubicBezTo>
                  <a:cubicBezTo>
                    <a:pt x="33681" y="5879"/>
                    <a:pt x="34235" y="6174"/>
                    <a:pt x="34457" y="6322"/>
                  </a:cubicBezTo>
                  <a:cubicBezTo>
                    <a:pt x="34494" y="6359"/>
                    <a:pt x="34605" y="6433"/>
                    <a:pt x="34716" y="6618"/>
                  </a:cubicBezTo>
                  <a:cubicBezTo>
                    <a:pt x="35122" y="7246"/>
                    <a:pt x="35862" y="8688"/>
                    <a:pt x="36675" y="10500"/>
                  </a:cubicBezTo>
                  <a:cubicBezTo>
                    <a:pt x="37895" y="13236"/>
                    <a:pt x="39337" y="16748"/>
                    <a:pt x="40483" y="19558"/>
                  </a:cubicBezTo>
                  <a:cubicBezTo>
                    <a:pt x="41075" y="21000"/>
                    <a:pt x="41555" y="22257"/>
                    <a:pt x="41925" y="23144"/>
                  </a:cubicBezTo>
                  <a:cubicBezTo>
                    <a:pt x="42082" y="23563"/>
                    <a:pt x="42215" y="23900"/>
                    <a:pt x="42311" y="24142"/>
                  </a:cubicBezTo>
                  <a:lnTo>
                    <a:pt x="777" y="24142"/>
                  </a:lnTo>
                  <a:lnTo>
                    <a:pt x="6470" y="6692"/>
                  </a:lnTo>
                  <a:lnTo>
                    <a:pt x="17166" y="701"/>
                  </a:lnTo>
                  <a:lnTo>
                    <a:pt x="17166" y="701"/>
                  </a:lnTo>
                  <a:lnTo>
                    <a:pt x="22743" y="594"/>
                  </a:lnTo>
                  <a:close/>
                  <a:moveTo>
                    <a:pt x="22848" y="0"/>
                  </a:moveTo>
                  <a:lnTo>
                    <a:pt x="17081" y="74"/>
                  </a:lnTo>
                  <a:lnTo>
                    <a:pt x="16933" y="148"/>
                  </a:lnTo>
                  <a:lnTo>
                    <a:pt x="6063" y="6211"/>
                  </a:lnTo>
                  <a:cubicBezTo>
                    <a:pt x="5990" y="6248"/>
                    <a:pt x="5953" y="6322"/>
                    <a:pt x="5916" y="6396"/>
                  </a:cubicBezTo>
                  <a:lnTo>
                    <a:pt x="37" y="24364"/>
                  </a:lnTo>
                  <a:cubicBezTo>
                    <a:pt x="0" y="24438"/>
                    <a:pt x="37" y="24549"/>
                    <a:pt x="74" y="24623"/>
                  </a:cubicBezTo>
                  <a:cubicBezTo>
                    <a:pt x="148" y="24734"/>
                    <a:pt x="222" y="24771"/>
                    <a:pt x="333" y="24771"/>
                  </a:cubicBezTo>
                  <a:lnTo>
                    <a:pt x="42775" y="24771"/>
                  </a:lnTo>
                  <a:cubicBezTo>
                    <a:pt x="42849" y="24771"/>
                    <a:pt x="42960" y="24697"/>
                    <a:pt x="43034" y="24623"/>
                  </a:cubicBezTo>
                  <a:cubicBezTo>
                    <a:pt x="43071" y="24549"/>
                    <a:pt x="43071" y="24438"/>
                    <a:pt x="43034" y="24327"/>
                  </a:cubicBezTo>
                  <a:cubicBezTo>
                    <a:pt x="43034" y="24327"/>
                    <a:pt x="41333" y="19964"/>
                    <a:pt x="39485" y="15491"/>
                  </a:cubicBezTo>
                  <a:cubicBezTo>
                    <a:pt x="38561" y="13236"/>
                    <a:pt x="37562" y="10981"/>
                    <a:pt x="36749" y="9206"/>
                  </a:cubicBezTo>
                  <a:cubicBezTo>
                    <a:pt x="36342" y="8319"/>
                    <a:pt x="35973" y="7579"/>
                    <a:pt x="35640" y="6988"/>
                  </a:cubicBezTo>
                  <a:cubicBezTo>
                    <a:pt x="35492" y="6692"/>
                    <a:pt x="35344" y="6470"/>
                    <a:pt x="35196" y="6285"/>
                  </a:cubicBezTo>
                  <a:cubicBezTo>
                    <a:pt x="35085" y="6063"/>
                    <a:pt x="34974" y="5953"/>
                    <a:pt x="34827" y="5842"/>
                  </a:cubicBezTo>
                  <a:cubicBezTo>
                    <a:pt x="34642" y="5694"/>
                    <a:pt x="34309" y="5509"/>
                    <a:pt x="33902" y="5287"/>
                  </a:cubicBezTo>
                  <a:cubicBezTo>
                    <a:pt x="31019" y="3734"/>
                    <a:pt x="22996" y="37"/>
                    <a:pt x="22996" y="37"/>
                  </a:cubicBezTo>
                  <a:lnTo>
                    <a:pt x="228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1"/>
            <p:cNvSpPr/>
            <p:nvPr/>
          </p:nvSpPr>
          <p:spPr>
            <a:xfrm>
              <a:off x="3938900" y="2856775"/>
              <a:ext cx="52725" cy="82300"/>
            </a:xfrm>
            <a:custGeom>
              <a:avLst/>
              <a:gdLst/>
              <a:ahLst/>
              <a:cxnLst/>
              <a:rect l="l" t="t" r="r" b="b"/>
              <a:pathLst>
                <a:path w="2109" h="3292" extrusionOk="0">
                  <a:moveTo>
                    <a:pt x="1480" y="0"/>
                  </a:moveTo>
                  <a:cubicBezTo>
                    <a:pt x="1085" y="0"/>
                    <a:pt x="592" y="362"/>
                    <a:pt x="592" y="362"/>
                  </a:cubicBezTo>
                  <a:lnTo>
                    <a:pt x="518" y="768"/>
                  </a:lnTo>
                  <a:lnTo>
                    <a:pt x="1" y="2913"/>
                  </a:lnTo>
                  <a:cubicBezTo>
                    <a:pt x="1" y="2913"/>
                    <a:pt x="332" y="3291"/>
                    <a:pt x="824" y="3291"/>
                  </a:cubicBezTo>
                  <a:cubicBezTo>
                    <a:pt x="947" y="3291"/>
                    <a:pt x="1080" y="3268"/>
                    <a:pt x="1221" y="3208"/>
                  </a:cubicBezTo>
                  <a:cubicBezTo>
                    <a:pt x="1923" y="2913"/>
                    <a:pt x="2108" y="1175"/>
                    <a:pt x="1923" y="362"/>
                  </a:cubicBezTo>
                  <a:cubicBezTo>
                    <a:pt x="1849" y="91"/>
                    <a:pt x="1677" y="0"/>
                    <a:pt x="14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1"/>
            <p:cNvSpPr/>
            <p:nvPr/>
          </p:nvSpPr>
          <p:spPr>
            <a:xfrm>
              <a:off x="3930600" y="2849175"/>
              <a:ext cx="65650" cy="98000"/>
            </a:xfrm>
            <a:custGeom>
              <a:avLst/>
              <a:gdLst/>
              <a:ahLst/>
              <a:cxnLst/>
              <a:rect l="l" t="t" r="r" b="b"/>
              <a:pathLst>
                <a:path w="2626" h="3920" extrusionOk="0">
                  <a:moveTo>
                    <a:pt x="1886" y="629"/>
                  </a:moveTo>
                  <a:cubicBezTo>
                    <a:pt x="1923" y="629"/>
                    <a:pt x="1923" y="666"/>
                    <a:pt x="1960" y="740"/>
                  </a:cubicBezTo>
                  <a:cubicBezTo>
                    <a:pt x="1997" y="888"/>
                    <a:pt x="2034" y="1146"/>
                    <a:pt x="2034" y="1405"/>
                  </a:cubicBezTo>
                  <a:cubicBezTo>
                    <a:pt x="2034" y="1775"/>
                    <a:pt x="1960" y="2219"/>
                    <a:pt x="1849" y="2588"/>
                  </a:cubicBezTo>
                  <a:cubicBezTo>
                    <a:pt x="1738" y="2958"/>
                    <a:pt x="1553" y="3180"/>
                    <a:pt x="1405" y="3217"/>
                  </a:cubicBezTo>
                  <a:cubicBezTo>
                    <a:pt x="1331" y="3291"/>
                    <a:pt x="1220" y="3291"/>
                    <a:pt x="1146" y="3291"/>
                  </a:cubicBezTo>
                  <a:cubicBezTo>
                    <a:pt x="961" y="3291"/>
                    <a:pt x="850" y="3217"/>
                    <a:pt x="740" y="3143"/>
                  </a:cubicBezTo>
                  <a:lnTo>
                    <a:pt x="676" y="3095"/>
                  </a:lnTo>
                  <a:lnTo>
                    <a:pt x="676" y="3095"/>
                  </a:lnTo>
                  <a:lnTo>
                    <a:pt x="1146" y="1146"/>
                  </a:lnTo>
                  <a:lnTo>
                    <a:pt x="1194" y="886"/>
                  </a:lnTo>
                  <a:lnTo>
                    <a:pt x="1194" y="886"/>
                  </a:lnTo>
                  <a:cubicBezTo>
                    <a:pt x="1248" y="846"/>
                    <a:pt x="1335" y="793"/>
                    <a:pt x="1442" y="740"/>
                  </a:cubicBezTo>
                  <a:cubicBezTo>
                    <a:pt x="1553" y="666"/>
                    <a:pt x="1738" y="629"/>
                    <a:pt x="1812" y="629"/>
                  </a:cubicBezTo>
                  <a:close/>
                  <a:moveTo>
                    <a:pt x="1812" y="0"/>
                  </a:moveTo>
                  <a:cubicBezTo>
                    <a:pt x="1516" y="0"/>
                    <a:pt x="1294" y="111"/>
                    <a:pt x="1072" y="222"/>
                  </a:cubicBezTo>
                  <a:cubicBezTo>
                    <a:pt x="887" y="333"/>
                    <a:pt x="777" y="407"/>
                    <a:pt x="740" y="407"/>
                  </a:cubicBezTo>
                  <a:cubicBezTo>
                    <a:pt x="703" y="481"/>
                    <a:pt x="666" y="518"/>
                    <a:pt x="629" y="592"/>
                  </a:cubicBezTo>
                  <a:lnTo>
                    <a:pt x="518" y="998"/>
                  </a:lnTo>
                  <a:lnTo>
                    <a:pt x="37" y="3143"/>
                  </a:lnTo>
                  <a:cubicBezTo>
                    <a:pt x="0" y="3217"/>
                    <a:pt x="37" y="3328"/>
                    <a:pt x="74" y="3402"/>
                  </a:cubicBezTo>
                  <a:cubicBezTo>
                    <a:pt x="111" y="3402"/>
                    <a:pt x="185" y="3549"/>
                    <a:pt x="370" y="3660"/>
                  </a:cubicBezTo>
                  <a:cubicBezTo>
                    <a:pt x="555" y="3771"/>
                    <a:pt x="814" y="3919"/>
                    <a:pt x="1146" y="3919"/>
                  </a:cubicBezTo>
                  <a:cubicBezTo>
                    <a:pt x="1294" y="3919"/>
                    <a:pt x="1479" y="3882"/>
                    <a:pt x="1664" y="3808"/>
                  </a:cubicBezTo>
                  <a:cubicBezTo>
                    <a:pt x="2071" y="3623"/>
                    <a:pt x="2292" y="3217"/>
                    <a:pt x="2440" y="2773"/>
                  </a:cubicBezTo>
                  <a:cubicBezTo>
                    <a:pt x="2588" y="2329"/>
                    <a:pt x="2625" y="1849"/>
                    <a:pt x="2625" y="1405"/>
                  </a:cubicBezTo>
                  <a:cubicBezTo>
                    <a:pt x="2625" y="1109"/>
                    <a:pt x="2625" y="814"/>
                    <a:pt x="2551" y="592"/>
                  </a:cubicBezTo>
                  <a:cubicBezTo>
                    <a:pt x="2514" y="407"/>
                    <a:pt x="2403" y="259"/>
                    <a:pt x="2255" y="148"/>
                  </a:cubicBezTo>
                  <a:cubicBezTo>
                    <a:pt x="2144" y="37"/>
                    <a:pt x="1960" y="0"/>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1"/>
            <p:cNvSpPr/>
            <p:nvPr/>
          </p:nvSpPr>
          <p:spPr>
            <a:xfrm>
              <a:off x="3667175" y="2856775"/>
              <a:ext cx="53625" cy="82300"/>
            </a:xfrm>
            <a:custGeom>
              <a:avLst/>
              <a:gdLst/>
              <a:ahLst/>
              <a:cxnLst/>
              <a:rect l="l" t="t" r="r" b="b"/>
              <a:pathLst>
                <a:path w="2145" h="3292" extrusionOk="0">
                  <a:moveTo>
                    <a:pt x="640" y="0"/>
                  </a:moveTo>
                  <a:cubicBezTo>
                    <a:pt x="448" y="0"/>
                    <a:pt x="284" y="91"/>
                    <a:pt x="222" y="362"/>
                  </a:cubicBezTo>
                  <a:cubicBezTo>
                    <a:pt x="1" y="1175"/>
                    <a:pt x="222" y="2913"/>
                    <a:pt x="925" y="3208"/>
                  </a:cubicBezTo>
                  <a:cubicBezTo>
                    <a:pt x="1065" y="3268"/>
                    <a:pt x="1198" y="3291"/>
                    <a:pt x="1321" y="3291"/>
                  </a:cubicBezTo>
                  <a:cubicBezTo>
                    <a:pt x="1814" y="3291"/>
                    <a:pt x="2145" y="2913"/>
                    <a:pt x="2145" y="2913"/>
                  </a:cubicBezTo>
                  <a:lnTo>
                    <a:pt x="1627" y="768"/>
                  </a:lnTo>
                  <a:lnTo>
                    <a:pt x="1516" y="362"/>
                  </a:lnTo>
                  <a:cubicBezTo>
                    <a:pt x="1516" y="362"/>
                    <a:pt x="1023" y="0"/>
                    <a:pt x="6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1"/>
            <p:cNvSpPr/>
            <p:nvPr/>
          </p:nvSpPr>
          <p:spPr>
            <a:xfrm>
              <a:off x="3662550" y="2849175"/>
              <a:ext cx="65650" cy="98000"/>
            </a:xfrm>
            <a:custGeom>
              <a:avLst/>
              <a:gdLst/>
              <a:ahLst/>
              <a:cxnLst/>
              <a:rect l="l" t="t" r="r" b="b"/>
              <a:pathLst>
                <a:path w="2626" h="3920" extrusionOk="0">
                  <a:moveTo>
                    <a:pt x="814" y="629"/>
                  </a:moveTo>
                  <a:cubicBezTo>
                    <a:pt x="925" y="629"/>
                    <a:pt x="1110" y="666"/>
                    <a:pt x="1258" y="777"/>
                  </a:cubicBezTo>
                  <a:cubicBezTo>
                    <a:pt x="1332" y="814"/>
                    <a:pt x="1406" y="851"/>
                    <a:pt x="1443" y="888"/>
                  </a:cubicBezTo>
                  <a:lnTo>
                    <a:pt x="1446" y="890"/>
                  </a:lnTo>
                  <a:lnTo>
                    <a:pt x="1516" y="1146"/>
                  </a:lnTo>
                  <a:lnTo>
                    <a:pt x="1987" y="3094"/>
                  </a:lnTo>
                  <a:lnTo>
                    <a:pt x="1987" y="3094"/>
                  </a:lnTo>
                  <a:cubicBezTo>
                    <a:pt x="1959" y="3113"/>
                    <a:pt x="1925" y="3130"/>
                    <a:pt x="1886" y="3143"/>
                  </a:cubicBezTo>
                  <a:cubicBezTo>
                    <a:pt x="1775" y="3217"/>
                    <a:pt x="1664" y="3291"/>
                    <a:pt x="1516" y="3291"/>
                  </a:cubicBezTo>
                  <a:cubicBezTo>
                    <a:pt x="1406" y="3291"/>
                    <a:pt x="1332" y="3291"/>
                    <a:pt x="1221" y="3217"/>
                  </a:cubicBezTo>
                  <a:cubicBezTo>
                    <a:pt x="1110" y="3180"/>
                    <a:pt x="925" y="2958"/>
                    <a:pt x="814" y="2588"/>
                  </a:cubicBezTo>
                  <a:cubicBezTo>
                    <a:pt x="666" y="2219"/>
                    <a:pt x="629" y="1775"/>
                    <a:pt x="629" y="1405"/>
                  </a:cubicBezTo>
                  <a:cubicBezTo>
                    <a:pt x="629" y="1146"/>
                    <a:pt x="629" y="925"/>
                    <a:pt x="703" y="740"/>
                  </a:cubicBezTo>
                  <a:cubicBezTo>
                    <a:pt x="703" y="666"/>
                    <a:pt x="740" y="629"/>
                    <a:pt x="740" y="629"/>
                  </a:cubicBezTo>
                  <a:close/>
                  <a:moveTo>
                    <a:pt x="814" y="0"/>
                  </a:moveTo>
                  <a:cubicBezTo>
                    <a:pt x="666" y="0"/>
                    <a:pt x="518" y="37"/>
                    <a:pt x="370" y="148"/>
                  </a:cubicBezTo>
                  <a:cubicBezTo>
                    <a:pt x="223" y="259"/>
                    <a:pt x="149" y="407"/>
                    <a:pt x="75" y="592"/>
                  </a:cubicBezTo>
                  <a:cubicBezTo>
                    <a:pt x="38" y="814"/>
                    <a:pt x="1" y="1109"/>
                    <a:pt x="1" y="1405"/>
                  </a:cubicBezTo>
                  <a:cubicBezTo>
                    <a:pt x="1" y="1849"/>
                    <a:pt x="75" y="2329"/>
                    <a:pt x="223" y="2773"/>
                  </a:cubicBezTo>
                  <a:cubicBezTo>
                    <a:pt x="370" y="3217"/>
                    <a:pt x="555" y="3623"/>
                    <a:pt x="962" y="3808"/>
                  </a:cubicBezTo>
                  <a:cubicBezTo>
                    <a:pt x="1147" y="3882"/>
                    <a:pt x="1332" y="3919"/>
                    <a:pt x="1516" y="3919"/>
                  </a:cubicBezTo>
                  <a:cubicBezTo>
                    <a:pt x="1812" y="3919"/>
                    <a:pt x="2108" y="3771"/>
                    <a:pt x="2256" y="3660"/>
                  </a:cubicBezTo>
                  <a:cubicBezTo>
                    <a:pt x="2441" y="3549"/>
                    <a:pt x="2552" y="3402"/>
                    <a:pt x="2552" y="3402"/>
                  </a:cubicBezTo>
                  <a:cubicBezTo>
                    <a:pt x="2626" y="3328"/>
                    <a:pt x="2626" y="3217"/>
                    <a:pt x="2626" y="3143"/>
                  </a:cubicBezTo>
                  <a:lnTo>
                    <a:pt x="2108" y="998"/>
                  </a:lnTo>
                  <a:lnTo>
                    <a:pt x="1997" y="592"/>
                  </a:lnTo>
                  <a:cubicBezTo>
                    <a:pt x="1997" y="518"/>
                    <a:pt x="1960" y="481"/>
                    <a:pt x="1886" y="407"/>
                  </a:cubicBezTo>
                  <a:cubicBezTo>
                    <a:pt x="1886" y="407"/>
                    <a:pt x="1738" y="333"/>
                    <a:pt x="1553" y="222"/>
                  </a:cubicBezTo>
                  <a:cubicBezTo>
                    <a:pt x="1369" y="111"/>
                    <a:pt x="1110"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1"/>
            <p:cNvSpPr/>
            <p:nvPr/>
          </p:nvSpPr>
          <p:spPr>
            <a:xfrm>
              <a:off x="3694900" y="2954900"/>
              <a:ext cx="289325" cy="233500"/>
            </a:xfrm>
            <a:custGeom>
              <a:avLst/>
              <a:gdLst/>
              <a:ahLst/>
              <a:cxnLst/>
              <a:rect l="l" t="t" r="r" b="b"/>
              <a:pathLst>
                <a:path w="11573" h="9340" extrusionOk="0">
                  <a:moveTo>
                    <a:pt x="5371" y="0"/>
                  </a:moveTo>
                  <a:cubicBezTo>
                    <a:pt x="4082" y="0"/>
                    <a:pt x="2795" y="308"/>
                    <a:pt x="2034" y="1021"/>
                  </a:cubicBezTo>
                  <a:cubicBezTo>
                    <a:pt x="2034" y="1021"/>
                    <a:pt x="1110" y="1724"/>
                    <a:pt x="925" y="2426"/>
                  </a:cubicBezTo>
                  <a:cubicBezTo>
                    <a:pt x="703" y="3128"/>
                    <a:pt x="1" y="8933"/>
                    <a:pt x="1" y="8933"/>
                  </a:cubicBezTo>
                  <a:cubicBezTo>
                    <a:pt x="1" y="8933"/>
                    <a:pt x="3883" y="6382"/>
                    <a:pt x="4992" y="6197"/>
                  </a:cubicBezTo>
                  <a:cubicBezTo>
                    <a:pt x="5027" y="6190"/>
                    <a:pt x="5067" y="6187"/>
                    <a:pt x="5111" y="6187"/>
                  </a:cubicBezTo>
                  <a:cubicBezTo>
                    <a:pt x="6444" y="6187"/>
                    <a:pt x="11572" y="9340"/>
                    <a:pt x="11572" y="9340"/>
                  </a:cubicBezTo>
                  <a:cubicBezTo>
                    <a:pt x="11572" y="9340"/>
                    <a:pt x="10278" y="2722"/>
                    <a:pt x="9243" y="1317"/>
                  </a:cubicBezTo>
                  <a:cubicBezTo>
                    <a:pt x="8682" y="507"/>
                    <a:pt x="7025" y="0"/>
                    <a:pt x="53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1"/>
            <p:cNvSpPr/>
            <p:nvPr/>
          </p:nvSpPr>
          <p:spPr>
            <a:xfrm>
              <a:off x="3687500" y="2947150"/>
              <a:ext cx="305050" cy="249100"/>
            </a:xfrm>
            <a:custGeom>
              <a:avLst/>
              <a:gdLst/>
              <a:ahLst/>
              <a:cxnLst/>
              <a:rect l="l" t="t" r="r" b="b"/>
              <a:pathLst>
                <a:path w="12202" h="9964" extrusionOk="0">
                  <a:moveTo>
                    <a:pt x="2146" y="1074"/>
                  </a:moveTo>
                  <a:lnTo>
                    <a:pt x="2146" y="1074"/>
                  </a:lnTo>
                  <a:cubicBezTo>
                    <a:pt x="2146" y="1074"/>
                    <a:pt x="2146" y="1074"/>
                    <a:pt x="2146" y="1074"/>
                  </a:cubicBezTo>
                  <a:lnTo>
                    <a:pt x="2146" y="1074"/>
                  </a:lnTo>
                  <a:lnTo>
                    <a:pt x="2146" y="1074"/>
                  </a:lnTo>
                  <a:close/>
                  <a:moveTo>
                    <a:pt x="5620" y="629"/>
                  </a:moveTo>
                  <a:cubicBezTo>
                    <a:pt x="6434" y="629"/>
                    <a:pt x="7247" y="740"/>
                    <a:pt x="7913" y="961"/>
                  </a:cubicBezTo>
                  <a:cubicBezTo>
                    <a:pt x="8578" y="1183"/>
                    <a:pt x="9059" y="1479"/>
                    <a:pt x="9281" y="1812"/>
                  </a:cubicBezTo>
                  <a:cubicBezTo>
                    <a:pt x="9502" y="2107"/>
                    <a:pt x="9798" y="2773"/>
                    <a:pt x="10057" y="3586"/>
                  </a:cubicBezTo>
                  <a:cubicBezTo>
                    <a:pt x="10427" y="4769"/>
                    <a:pt x="10833" y="6322"/>
                    <a:pt x="11092" y="7542"/>
                  </a:cubicBezTo>
                  <a:cubicBezTo>
                    <a:pt x="11233" y="8141"/>
                    <a:pt x="11340" y="8639"/>
                    <a:pt x="11446" y="9037"/>
                  </a:cubicBezTo>
                  <a:lnTo>
                    <a:pt x="11446" y="9037"/>
                  </a:lnTo>
                  <a:cubicBezTo>
                    <a:pt x="10926" y="8727"/>
                    <a:pt x="10129" y="8258"/>
                    <a:pt x="9281" y="7801"/>
                  </a:cubicBezTo>
                  <a:cubicBezTo>
                    <a:pt x="8541" y="7394"/>
                    <a:pt x="7765" y="6988"/>
                    <a:pt x="7099" y="6692"/>
                  </a:cubicBezTo>
                  <a:cubicBezTo>
                    <a:pt x="6730" y="6544"/>
                    <a:pt x="6434" y="6433"/>
                    <a:pt x="6138" y="6322"/>
                  </a:cubicBezTo>
                  <a:cubicBezTo>
                    <a:pt x="5842" y="6248"/>
                    <a:pt x="5620" y="6174"/>
                    <a:pt x="5399" y="6174"/>
                  </a:cubicBezTo>
                  <a:lnTo>
                    <a:pt x="5214" y="6174"/>
                  </a:lnTo>
                  <a:cubicBezTo>
                    <a:pt x="4881" y="6248"/>
                    <a:pt x="4437" y="6470"/>
                    <a:pt x="3883" y="6729"/>
                  </a:cubicBezTo>
                  <a:cubicBezTo>
                    <a:pt x="2781" y="7293"/>
                    <a:pt x="1413" y="8158"/>
                    <a:pt x="676" y="8637"/>
                  </a:cubicBezTo>
                  <a:lnTo>
                    <a:pt x="676" y="8637"/>
                  </a:lnTo>
                  <a:cubicBezTo>
                    <a:pt x="751" y="8071"/>
                    <a:pt x="869" y="7197"/>
                    <a:pt x="999" y="6285"/>
                  </a:cubicBezTo>
                  <a:cubicBezTo>
                    <a:pt x="1110" y="5509"/>
                    <a:pt x="1184" y="4732"/>
                    <a:pt x="1295" y="4104"/>
                  </a:cubicBezTo>
                  <a:cubicBezTo>
                    <a:pt x="1332" y="3771"/>
                    <a:pt x="1369" y="3512"/>
                    <a:pt x="1406" y="3291"/>
                  </a:cubicBezTo>
                  <a:cubicBezTo>
                    <a:pt x="1480" y="3069"/>
                    <a:pt x="1480" y="2884"/>
                    <a:pt x="1517" y="2810"/>
                  </a:cubicBezTo>
                  <a:cubicBezTo>
                    <a:pt x="1591" y="2551"/>
                    <a:pt x="1849" y="2218"/>
                    <a:pt x="2071" y="1960"/>
                  </a:cubicBezTo>
                  <a:cubicBezTo>
                    <a:pt x="2182" y="1849"/>
                    <a:pt x="2293" y="1738"/>
                    <a:pt x="2404" y="1664"/>
                  </a:cubicBezTo>
                  <a:lnTo>
                    <a:pt x="2478" y="1590"/>
                  </a:lnTo>
                  <a:lnTo>
                    <a:pt x="2515" y="1553"/>
                  </a:lnTo>
                  <a:lnTo>
                    <a:pt x="2552" y="1553"/>
                  </a:lnTo>
                  <a:cubicBezTo>
                    <a:pt x="3180" y="924"/>
                    <a:pt x="4400" y="629"/>
                    <a:pt x="5620" y="629"/>
                  </a:cubicBezTo>
                  <a:close/>
                  <a:moveTo>
                    <a:pt x="5620" y="0"/>
                  </a:moveTo>
                  <a:cubicBezTo>
                    <a:pt x="4309" y="0"/>
                    <a:pt x="2998" y="287"/>
                    <a:pt x="2146" y="1074"/>
                  </a:cubicBezTo>
                  <a:lnTo>
                    <a:pt x="2145" y="1072"/>
                  </a:lnTo>
                  <a:cubicBezTo>
                    <a:pt x="2145" y="1072"/>
                    <a:pt x="1886" y="1257"/>
                    <a:pt x="1628" y="1553"/>
                  </a:cubicBezTo>
                  <a:cubicBezTo>
                    <a:pt x="1369" y="1849"/>
                    <a:pt x="1036" y="2218"/>
                    <a:pt x="925" y="2662"/>
                  </a:cubicBezTo>
                  <a:cubicBezTo>
                    <a:pt x="888" y="2773"/>
                    <a:pt x="851" y="2921"/>
                    <a:pt x="814" y="3180"/>
                  </a:cubicBezTo>
                  <a:cubicBezTo>
                    <a:pt x="555" y="4769"/>
                    <a:pt x="1" y="9206"/>
                    <a:pt x="1" y="9206"/>
                  </a:cubicBezTo>
                  <a:cubicBezTo>
                    <a:pt x="1" y="9317"/>
                    <a:pt x="38" y="9428"/>
                    <a:pt x="149" y="9502"/>
                  </a:cubicBezTo>
                  <a:cubicBezTo>
                    <a:pt x="204" y="9539"/>
                    <a:pt x="260" y="9557"/>
                    <a:pt x="315" y="9557"/>
                  </a:cubicBezTo>
                  <a:cubicBezTo>
                    <a:pt x="371" y="9557"/>
                    <a:pt x="426" y="9539"/>
                    <a:pt x="482" y="9502"/>
                  </a:cubicBezTo>
                  <a:cubicBezTo>
                    <a:pt x="482" y="9502"/>
                    <a:pt x="703" y="9317"/>
                    <a:pt x="1073" y="9095"/>
                  </a:cubicBezTo>
                  <a:cubicBezTo>
                    <a:pt x="1665" y="8725"/>
                    <a:pt x="2515" y="8208"/>
                    <a:pt x="3365" y="7727"/>
                  </a:cubicBezTo>
                  <a:cubicBezTo>
                    <a:pt x="3772" y="7468"/>
                    <a:pt x="4179" y="7283"/>
                    <a:pt x="4548" y="7099"/>
                  </a:cubicBezTo>
                  <a:cubicBezTo>
                    <a:pt x="4881" y="6951"/>
                    <a:pt x="5177" y="6840"/>
                    <a:pt x="5325" y="6803"/>
                  </a:cubicBezTo>
                  <a:lnTo>
                    <a:pt x="5399" y="6803"/>
                  </a:lnTo>
                  <a:cubicBezTo>
                    <a:pt x="5510" y="6803"/>
                    <a:pt x="5694" y="6840"/>
                    <a:pt x="5953" y="6914"/>
                  </a:cubicBezTo>
                  <a:cubicBezTo>
                    <a:pt x="6840" y="7209"/>
                    <a:pt x="8319" y="7949"/>
                    <a:pt x="9502" y="8614"/>
                  </a:cubicBezTo>
                  <a:cubicBezTo>
                    <a:pt x="10131" y="8947"/>
                    <a:pt x="10685" y="9280"/>
                    <a:pt x="11055" y="9502"/>
                  </a:cubicBezTo>
                  <a:cubicBezTo>
                    <a:pt x="11462" y="9760"/>
                    <a:pt x="11721" y="9908"/>
                    <a:pt x="11721" y="9908"/>
                  </a:cubicBezTo>
                  <a:cubicBezTo>
                    <a:pt x="11776" y="9945"/>
                    <a:pt x="11831" y="9964"/>
                    <a:pt x="11887" y="9964"/>
                  </a:cubicBezTo>
                  <a:cubicBezTo>
                    <a:pt x="11942" y="9964"/>
                    <a:pt x="11998" y="9945"/>
                    <a:pt x="12053" y="9908"/>
                  </a:cubicBezTo>
                  <a:cubicBezTo>
                    <a:pt x="12164" y="9834"/>
                    <a:pt x="12201" y="9686"/>
                    <a:pt x="12164" y="9576"/>
                  </a:cubicBezTo>
                  <a:cubicBezTo>
                    <a:pt x="12164" y="9576"/>
                    <a:pt x="11831" y="7912"/>
                    <a:pt x="11388" y="6100"/>
                  </a:cubicBezTo>
                  <a:cubicBezTo>
                    <a:pt x="11166" y="5176"/>
                    <a:pt x="10907" y="4215"/>
                    <a:pt x="10611" y="3364"/>
                  </a:cubicBezTo>
                  <a:cubicBezTo>
                    <a:pt x="10353" y="2551"/>
                    <a:pt x="10094" y="1849"/>
                    <a:pt x="9798" y="1442"/>
                  </a:cubicBezTo>
                  <a:cubicBezTo>
                    <a:pt x="9428" y="961"/>
                    <a:pt x="8837" y="629"/>
                    <a:pt x="8097" y="370"/>
                  </a:cubicBezTo>
                  <a:cubicBezTo>
                    <a:pt x="7358" y="148"/>
                    <a:pt x="6508" y="0"/>
                    <a:pt x="5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1"/>
            <p:cNvSpPr/>
            <p:nvPr/>
          </p:nvSpPr>
          <p:spPr>
            <a:xfrm>
              <a:off x="3761450" y="3038650"/>
              <a:ext cx="139600" cy="207225"/>
            </a:xfrm>
            <a:custGeom>
              <a:avLst/>
              <a:gdLst/>
              <a:ahLst/>
              <a:cxnLst/>
              <a:rect l="l" t="t" r="r" b="b"/>
              <a:pathLst>
                <a:path w="5584" h="8289" extrusionOk="0">
                  <a:moveTo>
                    <a:pt x="1" y="0"/>
                  </a:moveTo>
                  <a:cubicBezTo>
                    <a:pt x="1" y="1"/>
                    <a:pt x="2454" y="8289"/>
                    <a:pt x="2871" y="8289"/>
                  </a:cubicBezTo>
                  <a:cubicBezTo>
                    <a:pt x="2894" y="8289"/>
                    <a:pt x="2911" y="8263"/>
                    <a:pt x="2921" y="8208"/>
                  </a:cubicBezTo>
                  <a:cubicBezTo>
                    <a:pt x="3143" y="7210"/>
                    <a:pt x="5583" y="296"/>
                    <a:pt x="5583" y="296"/>
                  </a:cubicBezTo>
                  <a:lnTo>
                    <a:pt x="5583" y="296"/>
                  </a:lnTo>
                  <a:cubicBezTo>
                    <a:pt x="5583" y="296"/>
                    <a:pt x="4263" y="413"/>
                    <a:pt x="2886" y="413"/>
                  </a:cubicBezTo>
                  <a:cubicBezTo>
                    <a:pt x="1696" y="413"/>
                    <a:pt x="463" y="32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1"/>
            <p:cNvSpPr/>
            <p:nvPr/>
          </p:nvSpPr>
          <p:spPr>
            <a:xfrm>
              <a:off x="3753125" y="3030800"/>
              <a:ext cx="155300" cy="223225"/>
            </a:xfrm>
            <a:custGeom>
              <a:avLst/>
              <a:gdLst/>
              <a:ahLst/>
              <a:cxnLst/>
              <a:rect l="l" t="t" r="r" b="b"/>
              <a:pathLst>
                <a:path w="6212" h="8929" extrusionOk="0">
                  <a:moveTo>
                    <a:pt x="793" y="828"/>
                  </a:moveTo>
                  <a:cubicBezTo>
                    <a:pt x="999" y="876"/>
                    <a:pt x="1228" y="909"/>
                    <a:pt x="1480" y="943"/>
                  </a:cubicBezTo>
                  <a:cubicBezTo>
                    <a:pt x="1997" y="1017"/>
                    <a:pt x="2626" y="1017"/>
                    <a:pt x="3217" y="1017"/>
                  </a:cubicBezTo>
                  <a:cubicBezTo>
                    <a:pt x="4113" y="1017"/>
                    <a:pt x="4963" y="972"/>
                    <a:pt x="5462" y="939"/>
                  </a:cubicBezTo>
                  <a:lnTo>
                    <a:pt x="5462" y="939"/>
                  </a:lnTo>
                  <a:cubicBezTo>
                    <a:pt x="5236" y="1571"/>
                    <a:pt x="4800" y="2801"/>
                    <a:pt x="4363" y="4085"/>
                  </a:cubicBezTo>
                  <a:cubicBezTo>
                    <a:pt x="4031" y="5010"/>
                    <a:pt x="3735" y="5971"/>
                    <a:pt x="3476" y="6784"/>
                  </a:cubicBezTo>
                  <a:cubicBezTo>
                    <a:pt x="3336" y="7205"/>
                    <a:pt x="3217" y="7583"/>
                    <a:pt x="3126" y="7888"/>
                  </a:cubicBezTo>
                  <a:lnTo>
                    <a:pt x="3126" y="7888"/>
                  </a:lnTo>
                  <a:cubicBezTo>
                    <a:pt x="3107" y="7843"/>
                    <a:pt x="3088" y="7796"/>
                    <a:pt x="3069" y="7745"/>
                  </a:cubicBezTo>
                  <a:cubicBezTo>
                    <a:pt x="2663" y="6747"/>
                    <a:pt x="2034" y="4862"/>
                    <a:pt x="1517" y="3235"/>
                  </a:cubicBezTo>
                  <a:cubicBezTo>
                    <a:pt x="1295" y="2422"/>
                    <a:pt x="1036" y="1645"/>
                    <a:pt x="888" y="1128"/>
                  </a:cubicBezTo>
                  <a:cubicBezTo>
                    <a:pt x="852" y="1020"/>
                    <a:pt x="821" y="920"/>
                    <a:pt x="793" y="828"/>
                  </a:cubicBezTo>
                  <a:close/>
                  <a:moveTo>
                    <a:pt x="315" y="0"/>
                  </a:moveTo>
                  <a:cubicBezTo>
                    <a:pt x="260" y="0"/>
                    <a:pt x="204" y="18"/>
                    <a:pt x="149" y="55"/>
                  </a:cubicBezTo>
                  <a:cubicBezTo>
                    <a:pt x="38" y="129"/>
                    <a:pt x="1" y="277"/>
                    <a:pt x="38" y="388"/>
                  </a:cubicBezTo>
                  <a:cubicBezTo>
                    <a:pt x="38" y="388"/>
                    <a:pt x="629" y="2459"/>
                    <a:pt x="1295" y="4566"/>
                  </a:cubicBezTo>
                  <a:cubicBezTo>
                    <a:pt x="1628" y="5601"/>
                    <a:pt x="1997" y="6636"/>
                    <a:pt x="2293" y="7413"/>
                  </a:cubicBezTo>
                  <a:cubicBezTo>
                    <a:pt x="2441" y="7819"/>
                    <a:pt x="2552" y="8152"/>
                    <a:pt x="2700" y="8374"/>
                  </a:cubicBezTo>
                  <a:cubicBezTo>
                    <a:pt x="2737" y="8522"/>
                    <a:pt x="2811" y="8596"/>
                    <a:pt x="2848" y="8670"/>
                  </a:cubicBezTo>
                  <a:lnTo>
                    <a:pt x="2958" y="8818"/>
                  </a:lnTo>
                  <a:cubicBezTo>
                    <a:pt x="2995" y="8854"/>
                    <a:pt x="3069" y="8891"/>
                    <a:pt x="3217" y="8928"/>
                  </a:cubicBezTo>
                  <a:cubicBezTo>
                    <a:pt x="3254" y="8928"/>
                    <a:pt x="3328" y="8891"/>
                    <a:pt x="3402" y="8854"/>
                  </a:cubicBezTo>
                  <a:cubicBezTo>
                    <a:pt x="3476" y="8818"/>
                    <a:pt x="3513" y="8744"/>
                    <a:pt x="3513" y="8707"/>
                  </a:cubicBezTo>
                  <a:lnTo>
                    <a:pt x="3550" y="8596"/>
                  </a:lnTo>
                  <a:cubicBezTo>
                    <a:pt x="3624" y="8374"/>
                    <a:pt x="3809" y="7745"/>
                    <a:pt x="4068" y="6969"/>
                  </a:cubicBezTo>
                  <a:cubicBezTo>
                    <a:pt x="4437" y="5786"/>
                    <a:pt x="4955" y="4233"/>
                    <a:pt x="5399" y="2939"/>
                  </a:cubicBezTo>
                  <a:cubicBezTo>
                    <a:pt x="5842" y="1682"/>
                    <a:pt x="6175" y="721"/>
                    <a:pt x="6175" y="721"/>
                  </a:cubicBezTo>
                  <a:cubicBezTo>
                    <a:pt x="6212" y="610"/>
                    <a:pt x="6212" y="499"/>
                    <a:pt x="6138" y="425"/>
                  </a:cubicBezTo>
                  <a:cubicBezTo>
                    <a:pt x="6078" y="365"/>
                    <a:pt x="6017" y="304"/>
                    <a:pt x="5937" y="304"/>
                  </a:cubicBezTo>
                  <a:cubicBezTo>
                    <a:pt x="5919" y="304"/>
                    <a:pt x="5899" y="307"/>
                    <a:pt x="5879" y="314"/>
                  </a:cubicBezTo>
                  <a:cubicBezTo>
                    <a:pt x="5879" y="314"/>
                    <a:pt x="5546" y="314"/>
                    <a:pt x="5066" y="351"/>
                  </a:cubicBezTo>
                  <a:cubicBezTo>
                    <a:pt x="4585" y="388"/>
                    <a:pt x="3920" y="425"/>
                    <a:pt x="3217" y="425"/>
                  </a:cubicBezTo>
                  <a:cubicBezTo>
                    <a:pt x="2663" y="425"/>
                    <a:pt x="2034" y="388"/>
                    <a:pt x="1554" y="351"/>
                  </a:cubicBezTo>
                  <a:cubicBezTo>
                    <a:pt x="1036" y="277"/>
                    <a:pt x="629" y="166"/>
                    <a:pt x="481" y="55"/>
                  </a:cubicBezTo>
                  <a:cubicBezTo>
                    <a:pt x="426" y="18"/>
                    <a:pt x="371"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1"/>
            <p:cNvSpPr/>
            <p:nvPr/>
          </p:nvSpPr>
          <p:spPr>
            <a:xfrm>
              <a:off x="3715250" y="2777775"/>
              <a:ext cx="241250" cy="327075"/>
            </a:xfrm>
            <a:custGeom>
              <a:avLst/>
              <a:gdLst/>
              <a:ahLst/>
              <a:cxnLst/>
              <a:rect l="l" t="t" r="r" b="b"/>
              <a:pathLst>
                <a:path w="9650" h="13083" extrusionOk="0">
                  <a:moveTo>
                    <a:pt x="7210" y="0"/>
                  </a:moveTo>
                  <a:cubicBezTo>
                    <a:pt x="6721" y="0"/>
                    <a:pt x="6145" y="80"/>
                    <a:pt x="5472" y="268"/>
                  </a:cubicBezTo>
                  <a:cubicBezTo>
                    <a:pt x="2329" y="1193"/>
                    <a:pt x="111" y="2597"/>
                    <a:pt x="0" y="4631"/>
                  </a:cubicBezTo>
                  <a:cubicBezTo>
                    <a:pt x="0" y="4631"/>
                    <a:pt x="629" y="7995"/>
                    <a:pt x="1109" y="9326"/>
                  </a:cubicBezTo>
                  <a:cubicBezTo>
                    <a:pt x="1600" y="10555"/>
                    <a:pt x="3291" y="13082"/>
                    <a:pt x="4663" y="13082"/>
                  </a:cubicBezTo>
                  <a:cubicBezTo>
                    <a:pt x="4737" y="13082"/>
                    <a:pt x="4809" y="13075"/>
                    <a:pt x="4880" y="13060"/>
                  </a:cubicBezTo>
                  <a:cubicBezTo>
                    <a:pt x="6285" y="12764"/>
                    <a:pt x="8651" y="9807"/>
                    <a:pt x="8947" y="8698"/>
                  </a:cubicBezTo>
                  <a:cubicBezTo>
                    <a:pt x="9243" y="7589"/>
                    <a:pt x="9649" y="2930"/>
                    <a:pt x="9649" y="1895"/>
                  </a:cubicBezTo>
                  <a:cubicBezTo>
                    <a:pt x="9649" y="1108"/>
                    <a:pt x="9029" y="0"/>
                    <a:pt x="7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51"/>
            <p:cNvSpPr/>
            <p:nvPr/>
          </p:nvSpPr>
          <p:spPr>
            <a:xfrm>
              <a:off x="3707850" y="2769675"/>
              <a:ext cx="256050" cy="342925"/>
            </a:xfrm>
            <a:custGeom>
              <a:avLst/>
              <a:gdLst/>
              <a:ahLst/>
              <a:cxnLst/>
              <a:rect l="l" t="t" r="r" b="b"/>
              <a:pathLst>
                <a:path w="10242" h="13717" extrusionOk="0">
                  <a:moveTo>
                    <a:pt x="7542" y="629"/>
                  </a:moveTo>
                  <a:cubicBezTo>
                    <a:pt x="8356" y="629"/>
                    <a:pt x="8873" y="888"/>
                    <a:pt x="9206" y="1184"/>
                  </a:cubicBezTo>
                  <a:cubicBezTo>
                    <a:pt x="9502" y="1517"/>
                    <a:pt x="9650" y="1923"/>
                    <a:pt x="9650" y="2219"/>
                  </a:cubicBezTo>
                  <a:cubicBezTo>
                    <a:pt x="9650" y="2700"/>
                    <a:pt x="9539" y="4142"/>
                    <a:pt x="9391" y="5546"/>
                  </a:cubicBezTo>
                  <a:cubicBezTo>
                    <a:pt x="9317" y="6286"/>
                    <a:pt x="9243" y="6988"/>
                    <a:pt x="9169" y="7580"/>
                  </a:cubicBezTo>
                  <a:cubicBezTo>
                    <a:pt x="9095" y="8208"/>
                    <a:pt x="9021" y="8689"/>
                    <a:pt x="8947" y="8948"/>
                  </a:cubicBezTo>
                  <a:cubicBezTo>
                    <a:pt x="8873" y="9170"/>
                    <a:pt x="8688" y="9539"/>
                    <a:pt x="8430" y="9983"/>
                  </a:cubicBezTo>
                  <a:cubicBezTo>
                    <a:pt x="7986" y="10611"/>
                    <a:pt x="7394" y="11351"/>
                    <a:pt x="6803" y="11942"/>
                  </a:cubicBezTo>
                  <a:cubicBezTo>
                    <a:pt x="6174" y="12571"/>
                    <a:pt x="5509" y="13014"/>
                    <a:pt x="5102" y="13088"/>
                  </a:cubicBezTo>
                  <a:lnTo>
                    <a:pt x="4954" y="13088"/>
                  </a:lnTo>
                  <a:cubicBezTo>
                    <a:pt x="4928" y="13092"/>
                    <a:pt x="4901" y="13094"/>
                    <a:pt x="4873" y="13094"/>
                  </a:cubicBezTo>
                  <a:cubicBezTo>
                    <a:pt x="4634" y="13094"/>
                    <a:pt x="4365" y="12955"/>
                    <a:pt x="4067" y="12756"/>
                  </a:cubicBezTo>
                  <a:cubicBezTo>
                    <a:pt x="3586" y="12386"/>
                    <a:pt x="3069" y="11831"/>
                    <a:pt x="2625" y="11203"/>
                  </a:cubicBezTo>
                  <a:cubicBezTo>
                    <a:pt x="2218" y="10611"/>
                    <a:pt x="1886" y="9946"/>
                    <a:pt x="1701" y="9539"/>
                  </a:cubicBezTo>
                  <a:cubicBezTo>
                    <a:pt x="1479" y="8911"/>
                    <a:pt x="1183" y="7728"/>
                    <a:pt x="961" y="6729"/>
                  </a:cubicBezTo>
                  <a:cubicBezTo>
                    <a:pt x="851" y="6249"/>
                    <a:pt x="777" y="5768"/>
                    <a:pt x="703" y="5435"/>
                  </a:cubicBezTo>
                  <a:cubicBezTo>
                    <a:pt x="656" y="5224"/>
                    <a:pt x="624" y="5072"/>
                    <a:pt x="606" y="4989"/>
                  </a:cubicBezTo>
                  <a:lnTo>
                    <a:pt x="606" y="4989"/>
                  </a:lnTo>
                  <a:lnTo>
                    <a:pt x="629" y="4992"/>
                  </a:lnTo>
                  <a:cubicBezTo>
                    <a:pt x="666" y="4068"/>
                    <a:pt x="1183" y="3291"/>
                    <a:pt x="2071" y="2626"/>
                  </a:cubicBezTo>
                  <a:cubicBezTo>
                    <a:pt x="2995" y="1923"/>
                    <a:pt x="4326" y="1332"/>
                    <a:pt x="5879" y="888"/>
                  </a:cubicBezTo>
                  <a:cubicBezTo>
                    <a:pt x="6507" y="703"/>
                    <a:pt x="7062" y="629"/>
                    <a:pt x="7542" y="629"/>
                  </a:cubicBezTo>
                  <a:close/>
                  <a:moveTo>
                    <a:pt x="7542" y="1"/>
                  </a:moveTo>
                  <a:cubicBezTo>
                    <a:pt x="6988" y="1"/>
                    <a:pt x="6396" y="112"/>
                    <a:pt x="5694" y="297"/>
                  </a:cubicBezTo>
                  <a:cubicBezTo>
                    <a:pt x="4104" y="777"/>
                    <a:pt x="2736" y="1369"/>
                    <a:pt x="1701" y="2108"/>
                  </a:cubicBezTo>
                  <a:cubicBezTo>
                    <a:pt x="703" y="2885"/>
                    <a:pt x="37" y="3809"/>
                    <a:pt x="0" y="4955"/>
                  </a:cubicBezTo>
                  <a:lnTo>
                    <a:pt x="0" y="5029"/>
                  </a:lnTo>
                  <a:cubicBezTo>
                    <a:pt x="0" y="5029"/>
                    <a:pt x="148" y="5879"/>
                    <a:pt x="370" y="6877"/>
                  </a:cubicBezTo>
                  <a:cubicBezTo>
                    <a:pt x="592" y="7876"/>
                    <a:pt x="851" y="9059"/>
                    <a:pt x="1146" y="9761"/>
                  </a:cubicBezTo>
                  <a:cubicBezTo>
                    <a:pt x="1405" y="10427"/>
                    <a:pt x="1923" y="11388"/>
                    <a:pt x="2625" y="12201"/>
                  </a:cubicBezTo>
                  <a:cubicBezTo>
                    <a:pt x="2958" y="12608"/>
                    <a:pt x="3328" y="12978"/>
                    <a:pt x="3697" y="13236"/>
                  </a:cubicBezTo>
                  <a:cubicBezTo>
                    <a:pt x="4104" y="13532"/>
                    <a:pt x="4511" y="13717"/>
                    <a:pt x="4954" y="13717"/>
                  </a:cubicBezTo>
                  <a:cubicBezTo>
                    <a:pt x="5028" y="13717"/>
                    <a:pt x="5139" y="13717"/>
                    <a:pt x="5250" y="13680"/>
                  </a:cubicBezTo>
                  <a:cubicBezTo>
                    <a:pt x="5694" y="13606"/>
                    <a:pt x="6100" y="13347"/>
                    <a:pt x="6544" y="12978"/>
                  </a:cubicBezTo>
                  <a:cubicBezTo>
                    <a:pt x="7210" y="12460"/>
                    <a:pt x="7875" y="11721"/>
                    <a:pt x="8430" y="11018"/>
                  </a:cubicBezTo>
                  <a:cubicBezTo>
                    <a:pt x="8984" y="10279"/>
                    <a:pt x="9391" y="9613"/>
                    <a:pt x="9539" y="9096"/>
                  </a:cubicBezTo>
                  <a:cubicBezTo>
                    <a:pt x="9613" y="8800"/>
                    <a:pt x="9687" y="8282"/>
                    <a:pt x="9797" y="7691"/>
                  </a:cubicBezTo>
                  <a:cubicBezTo>
                    <a:pt x="10019" y="5842"/>
                    <a:pt x="10241" y="3032"/>
                    <a:pt x="10241" y="2219"/>
                  </a:cubicBezTo>
                  <a:cubicBezTo>
                    <a:pt x="10241" y="1738"/>
                    <a:pt x="10056" y="1184"/>
                    <a:pt x="9613" y="740"/>
                  </a:cubicBezTo>
                  <a:cubicBezTo>
                    <a:pt x="9169" y="297"/>
                    <a:pt x="8503" y="1"/>
                    <a:pt x="7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51"/>
            <p:cNvSpPr/>
            <p:nvPr/>
          </p:nvSpPr>
          <p:spPr>
            <a:xfrm>
              <a:off x="3659775" y="2613900"/>
              <a:ext cx="321675" cy="302000"/>
            </a:xfrm>
            <a:custGeom>
              <a:avLst/>
              <a:gdLst/>
              <a:ahLst/>
              <a:cxnLst/>
              <a:rect l="l" t="t" r="r" b="b"/>
              <a:pathLst>
                <a:path w="12867" h="12080" extrusionOk="0">
                  <a:moveTo>
                    <a:pt x="8223" y="1"/>
                  </a:moveTo>
                  <a:cubicBezTo>
                    <a:pt x="6105" y="1"/>
                    <a:pt x="3346" y="637"/>
                    <a:pt x="1923" y="1758"/>
                  </a:cubicBezTo>
                  <a:cubicBezTo>
                    <a:pt x="1" y="3274"/>
                    <a:pt x="407" y="7119"/>
                    <a:pt x="592" y="8857"/>
                  </a:cubicBezTo>
                  <a:cubicBezTo>
                    <a:pt x="758" y="10153"/>
                    <a:pt x="1294" y="10318"/>
                    <a:pt x="1555" y="10318"/>
                  </a:cubicBezTo>
                  <a:cubicBezTo>
                    <a:pt x="1644" y="10318"/>
                    <a:pt x="1701" y="10299"/>
                    <a:pt x="1701" y="10299"/>
                  </a:cubicBezTo>
                  <a:lnTo>
                    <a:pt x="1701" y="10299"/>
                  </a:lnTo>
                  <a:cubicBezTo>
                    <a:pt x="1701" y="10299"/>
                    <a:pt x="1295" y="11001"/>
                    <a:pt x="1221" y="11519"/>
                  </a:cubicBezTo>
                  <a:cubicBezTo>
                    <a:pt x="1163" y="11769"/>
                    <a:pt x="1737" y="12079"/>
                    <a:pt x="2660" y="12079"/>
                  </a:cubicBezTo>
                  <a:cubicBezTo>
                    <a:pt x="3510" y="12079"/>
                    <a:pt x="4656" y="11816"/>
                    <a:pt x="5879" y="11001"/>
                  </a:cubicBezTo>
                  <a:cubicBezTo>
                    <a:pt x="8430" y="9263"/>
                    <a:pt x="9946" y="7858"/>
                    <a:pt x="9946" y="7858"/>
                  </a:cubicBezTo>
                  <a:cubicBezTo>
                    <a:pt x="9946" y="7858"/>
                    <a:pt x="10242" y="8265"/>
                    <a:pt x="10057" y="9152"/>
                  </a:cubicBezTo>
                  <a:cubicBezTo>
                    <a:pt x="9895" y="9825"/>
                    <a:pt x="10282" y="10282"/>
                    <a:pt x="10931" y="10282"/>
                  </a:cubicBezTo>
                  <a:cubicBezTo>
                    <a:pt x="11175" y="10282"/>
                    <a:pt x="11455" y="10218"/>
                    <a:pt x="11757" y="10077"/>
                  </a:cubicBezTo>
                  <a:cubicBezTo>
                    <a:pt x="12867" y="9559"/>
                    <a:pt x="12460" y="8968"/>
                    <a:pt x="12460" y="8968"/>
                  </a:cubicBezTo>
                  <a:cubicBezTo>
                    <a:pt x="12460" y="8968"/>
                    <a:pt x="12867" y="6343"/>
                    <a:pt x="12867" y="5012"/>
                  </a:cubicBezTo>
                  <a:cubicBezTo>
                    <a:pt x="12867" y="3681"/>
                    <a:pt x="12053" y="834"/>
                    <a:pt x="10131" y="243"/>
                  </a:cubicBezTo>
                  <a:cubicBezTo>
                    <a:pt x="9631" y="79"/>
                    <a:pt x="8966" y="1"/>
                    <a:pt x="8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1"/>
            <p:cNvSpPr/>
            <p:nvPr/>
          </p:nvSpPr>
          <p:spPr>
            <a:xfrm>
              <a:off x="3662550" y="2606075"/>
              <a:ext cx="327225" cy="317975"/>
            </a:xfrm>
            <a:custGeom>
              <a:avLst/>
              <a:gdLst/>
              <a:ahLst/>
              <a:cxnLst/>
              <a:rect l="l" t="t" r="r" b="b"/>
              <a:pathLst>
                <a:path w="13089" h="12719" extrusionOk="0">
                  <a:moveTo>
                    <a:pt x="8134" y="629"/>
                  </a:moveTo>
                  <a:cubicBezTo>
                    <a:pt x="8837" y="629"/>
                    <a:pt x="9502" y="703"/>
                    <a:pt x="9946" y="851"/>
                  </a:cubicBezTo>
                  <a:cubicBezTo>
                    <a:pt x="10796" y="1110"/>
                    <a:pt x="11425" y="1886"/>
                    <a:pt x="11831" y="2811"/>
                  </a:cubicBezTo>
                  <a:cubicBezTo>
                    <a:pt x="12275" y="3698"/>
                    <a:pt x="12460" y="4733"/>
                    <a:pt x="12460" y="5325"/>
                  </a:cubicBezTo>
                  <a:cubicBezTo>
                    <a:pt x="12460" y="5953"/>
                    <a:pt x="12349" y="6951"/>
                    <a:pt x="12275" y="7765"/>
                  </a:cubicBezTo>
                  <a:cubicBezTo>
                    <a:pt x="12164" y="8578"/>
                    <a:pt x="12053" y="9244"/>
                    <a:pt x="12053" y="9244"/>
                  </a:cubicBezTo>
                  <a:cubicBezTo>
                    <a:pt x="12053" y="9305"/>
                    <a:pt x="12053" y="9366"/>
                    <a:pt x="12095" y="9427"/>
                  </a:cubicBezTo>
                  <a:lnTo>
                    <a:pt x="12095" y="9427"/>
                  </a:lnTo>
                  <a:lnTo>
                    <a:pt x="12090" y="9429"/>
                  </a:lnTo>
                  <a:lnTo>
                    <a:pt x="12127" y="9539"/>
                  </a:lnTo>
                  <a:cubicBezTo>
                    <a:pt x="12127" y="9613"/>
                    <a:pt x="12127" y="9650"/>
                    <a:pt x="12053" y="9761"/>
                  </a:cubicBezTo>
                  <a:cubicBezTo>
                    <a:pt x="11979" y="9835"/>
                    <a:pt x="11831" y="9983"/>
                    <a:pt x="11536" y="10131"/>
                  </a:cubicBezTo>
                  <a:cubicBezTo>
                    <a:pt x="11240" y="10242"/>
                    <a:pt x="11018" y="10279"/>
                    <a:pt x="10833" y="10279"/>
                  </a:cubicBezTo>
                  <a:cubicBezTo>
                    <a:pt x="10611" y="10279"/>
                    <a:pt x="10463" y="10205"/>
                    <a:pt x="10352" y="10131"/>
                  </a:cubicBezTo>
                  <a:cubicBezTo>
                    <a:pt x="10279" y="10057"/>
                    <a:pt x="10205" y="9946"/>
                    <a:pt x="10205" y="9761"/>
                  </a:cubicBezTo>
                  <a:cubicBezTo>
                    <a:pt x="10205" y="9687"/>
                    <a:pt x="10205" y="9613"/>
                    <a:pt x="10242" y="9539"/>
                  </a:cubicBezTo>
                  <a:cubicBezTo>
                    <a:pt x="10279" y="9281"/>
                    <a:pt x="10315" y="9096"/>
                    <a:pt x="10315" y="8874"/>
                  </a:cubicBezTo>
                  <a:cubicBezTo>
                    <a:pt x="10315" y="8319"/>
                    <a:pt x="10094" y="8024"/>
                    <a:pt x="10057" y="7987"/>
                  </a:cubicBezTo>
                  <a:cubicBezTo>
                    <a:pt x="10020" y="7913"/>
                    <a:pt x="9946" y="7876"/>
                    <a:pt x="9872" y="7839"/>
                  </a:cubicBezTo>
                  <a:cubicBezTo>
                    <a:pt x="9761" y="7839"/>
                    <a:pt x="9687" y="7876"/>
                    <a:pt x="9613" y="7950"/>
                  </a:cubicBezTo>
                  <a:lnTo>
                    <a:pt x="9539" y="7987"/>
                  </a:lnTo>
                  <a:cubicBezTo>
                    <a:pt x="9243" y="8282"/>
                    <a:pt x="7801" y="9539"/>
                    <a:pt x="5583" y="11055"/>
                  </a:cubicBezTo>
                  <a:cubicBezTo>
                    <a:pt x="4437" y="11832"/>
                    <a:pt x="3365" y="12090"/>
                    <a:pt x="2552" y="12090"/>
                  </a:cubicBezTo>
                  <a:cubicBezTo>
                    <a:pt x="2145" y="12090"/>
                    <a:pt x="1812" y="12016"/>
                    <a:pt x="1627" y="11943"/>
                  </a:cubicBezTo>
                  <a:cubicBezTo>
                    <a:pt x="1524" y="11908"/>
                    <a:pt x="1452" y="11841"/>
                    <a:pt x="1413" y="11833"/>
                  </a:cubicBezTo>
                  <a:lnTo>
                    <a:pt x="1413" y="11833"/>
                  </a:lnTo>
                  <a:cubicBezTo>
                    <a:pt x="1456" y="11647"/>
                    <a:pt x="1560" y="11372"/>
                    <a:pt x="1664" y="11129"/>
                  </a:cubicBezTo>
                  <a:cubicBezTo>
                    <a:pt x="1738" y="11018"/>
                    <a:pt x="1775" y="10944"/>
                    <a:pt x="1812" y="10870"/>
                  </a:cubicBezTo>
                  <a:cubicBezTo>
                    <a:pt x="1849" y="10796"/>
                    <a:pt x="1886" y="10759"/>
                    <a:pt x="1886" y="10759"/>
                  </a:cubicBezTo>
                  <a:cubicBezTo>
                    <a:pt x="1923" y="10649"/>
                    <a:pt x="1923" y="10501"/>
                    <a:pt x="1849" y="10390"/>
                  </a:cubicBezTo>
                  <a:cubicBezTo>
                    <a:pt x="1795" y="10336"/>
                    <a:pt x="1701" y="10301"/>
                    <a:pt x="1611" y="10301"/>
                  </a:cubicBezTo>
                  <a:cubicBezTo>
                    <a:pt x="1579" y="10301"/>
                    <a:pt x="1546" y="10306"/>
                    <a:pt x="1516" y="10316"/>
                  </a:cubicBezTo>
                  <a:lnTo>
                    <a:pt x="1443" y="10316"/>
                  </a:lnTo>
                  <a:cubicBezTo>
                    <a:pt x="1369" y="10316"/>
                    <a:pt x="1258" y="10279"/>
                    <a:pt x="1147" y="10168"/>
                  </a:cubicBezTo>
                  <a:cubicBezTo>
                    <a:pt x="1036" y="10020"/>
                    <a:pt x="851" y="9724"/>
                    <a:pt x="814" y="9133"/>
                  </a:cubicBezTo>
                  <a:cubicBezTo>
                    <a:pt x="703" y="8504"/>
                    <a:pt x="629" y="7580"/>
                    <a:pt x="629" y="6582"/>
                  </a:cubicBezTo>
                  <a:cubicBezTo>
                    <a:pt x="629" y="5768"/>
                    <a:pt x="703" y="4881"/>
                    <a:pt x="888" y="4142"/>
                  </a:cubicBezTo>
                  <a:cubicBezTo>
                    <a:pt x="1110" y="3365"/>
                    <a:pt x="1480" y="2737"/>
                    <a:pt x="1997" y="2330"/>
                  </a:cubicBezTo>
                  <a:cubicBezTo>
                    <a:pt x="2663" y="1776"/>
                    <a:pt x="3698" y="1369"/>
                    <a:pt x="4807" y="1073"/>
                  </a:cubicBezTo>
                  <a:cubicBezTo>
                    <a:pt x="5916" y="777"/>
                    <a:pt x="7099" y="629"/>
                    <a:pt x="8134" y="629"/>
                  </a:cubicBezTo>
                  <a:close/>
                  <a:moveTo>
                    <a:pt x="8134" y="1"/>
                  </a:moveTo>
                  <a:cubicBezTo>
                    <a:pt x="7025" y="1"/>
                    <a:pt x="5805" y="149"/>
                    <a:pt x="4622" y="482"/>
                  </a:cubicBezTo>
                  <a:cubicBezTo>
                    <a:pt x="3476" y="777"/>
                    <a:pt x="2404" y="1221"/>
                    <a:pt x="1627" y="1813"/>
                  </a:cubicBezTo>
                  <a:cubicBezTo>
                    <a:pt x="962" y="2367"/>
                    <a:pt x="555" y="3143"/>
                    <a:pt x="296" y="3957"/>
                  </a:cubicBezTo>
                  <a:cubicBezTo>
                    <a:pt x="75" y="4807"/>
                    <a:pt x="1" y="5731"/>
                    <a:pt x="1" y="6582"/>
                  </a:cubicBezTo>
                  <a:cubicBezTo>
                    <a:pt x="1" y="7617"/>
                    <a:pt x="112" y="8578"/>
                    <a:pt x="186" y="9207"/>
                  </a:cubicBezTo>
                  <a:cubicBezTo>
                    <a:pt x="259" y="9872"/>
                    <a:pt x="444" y="10316"/>
                    <a:pt x="703" y="10575"/>
                  </a:cubicBezTo>
                  <a:cubicBezTo>
                    <a:pt x="836" y="10726"/>
                    <a:pt x="978" y="10819"/>
                    <a:pt x="1110" y="10869"/>
                  </a:cubicBezTo>
                  <a:lnTo>
                    <a:pt x="1110" y="10869"/>
                  </a:lnTo>
                  <a:cubicBezTo>
                    <a:pt x="1110" y="10870"/>
                    <a:pt x="1110" y="10870"/>
                    <a:pt x="1110" y="10870"/>
                  </a:cubicBezTo>
                  <a:cubicBezTo>
                    <a:pt x="1003" y="11119"/>
                    <a:pt x="863" y="11436"/>
                    <a:pt x="819" y="11723"/>
                  </a:cubicBezTo>
                  <a:lnTo>
                    <a:pt x="819" y="11723"/>
                  </a:lnTo>
                  <a:lnTo>
                    <a:pt x="814" y="11721"/>
                  </a:lnTo>
                  <a:lnTo>
                    <a:pt x="777" y="11832"/>
                  </a:lnTo>
                  <a:cubicBezTo>
                    <a:pt x="777" y="12016"/>
                    <a:pt x="888" y="12164"/>
                    <a:pt x="999" y="12275"/>
                  </a:cubicBezTo>
                  <a:cubicBezTo>
                    <a:pt x="1147" y="12423"/>
                    <a:pt x="1369" y="12497"/>
                    <a:pt x="1627" y="12608"/>
                  </a:cubicBezTo>
                  <a:cubicBezTo>
                    <a:pt x="1886" y="12682"/>
                    <a:pt x="2182" y="12719"/>
                    <a:pt x="2552" y="12719"/>
                  </a:cubicBezTo>
                  <a:cubicBezTo>
                    <a:pt x="3476" y="12719"/>
                    <a:pt x="4696" y="12423"/>
                    <a:pt x="5953" y="11573"/>
                  </a:cubicBezTo>
                  <a:cubicBezTo>
                    <a:pt x="7781" y="10327"/>
                    <a:pt x="9078" y="9234"/>
                    <a:pt x="9679" y="8714"/>
                  </a:cubicBezTo>
                  <a:lnTo>
                    <a:pt x="9679" y="8714"/>
                  </a:lnTo>
                  <a:cubicBezTo>
                    <a:pt x="9684" y="8762"/>
                    <a:pt x="9687" y="8815"/>
                    <a:pt x="9687" y="8874"/>
                  </a:cubicBezTo>
                  <a:cubicBezTo>
                    <a:pt x="9687" y="9014"/>
                    <a:pt x="9687" y="9187"/>
                    <a:pt x="9624" y="9394"/>
                  </a:cubicBezTo>
                  <a:lnTo>
                    <a:pt x="9624" y="9394"/>
                  </a:lnTo>
                  <a:lnTo>
                    <a:pt x="9613" y="9392"/>
                  </a:lnTo>
                  <a:cubicBezTo>
                    <a:pt x="9613" y="9539"/>
                    <a:pt x="9576" y="9650"/>
                    <a:pt x="9576" y="9761"/>
                  </a:cubicBezTo>
                  <a:cubicBezTo>
                    <a:pt x="9576" y="10094"/>
                    <a:pt x="9724" y="10390"/>
                    <a:pt x="9946" y="10575"/>
                  </a:cubicBezTo>
                  <a:cubicBezTo>
                    <a:pt x="10168" y="10796"/>
                    <a:pt x="10500" y="10907"/>
                    <a:pt x="10833" y="10907"/>
                  </a:cubicBezTo>
                  <a:cubicBezTo>
                    <a:pt x="11129" y="10907"/>
                    <a:pt x="11462" y="10833"/>
                    <a:pt x="11794" y="10686"/>
                  </a:cubicBezTo>
                  <a:cubicBezTo>
                    <a:pt x="12127" y="10501"/>
                    <a:pt x="12386" y="10316"/>
                    <a:pt x="12534" y="10131"/>
                  </a:cubicBezTo>
                  <a:cubicBezTo>
                    <a:pt x="12682" y="9946"/>
                    <a:pt x="12756" y="9724"/>
                    <a:pt x="12756" y="9539"/>
                  </a:cubicBezTo>
                  <a:cubicBezTo>
                    <a:pt x="12756" y="9409"/>
                    <a:pt x="12727" y="9306"/>
                    <a:pt x="12695" y="9232"/>
                  </a:cubicBezTo>
                  <a:lnTo>
                    <a:pt x="12695" y="9232"/>
                  </a:lnTo>
                  <a:cubicBezTo>
                    <a:pt x="12764" y="8771"/>
                    <a:pt x="13088" y="6546"/>
                    <a:pt x="13088" y="5325"/>
                  </a:cubicBezTo>
                  <a:cubicBezTo>
                    <a:pt x="13088" y="4585"/>
                    <a:pt x="12866" y="3550"/>
                    <a:pt x="12423" y="2552"/>
                  </a:cubicBezTo>
                  <a:cubicBezTo>
                    <a:pt x="11942" y="1554"/>
                    <a:pt x="11203" y="593"/>
                    <a:pt x="10131" y="260"/>
                  </a:cubicBezTo>
                  <a:cubicBezTo>
                    <a:pt x="9576" y="75"/>
                    <a:pt x="8911" y="1"/>
                    <a:pt x="8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1"/>
            <p:cNvSpPr/>
            <p:nvPr/>
          </p:nvSpPr>
          <p:spPr>
            <a:xfrm>
              <a:off x="3314100" y="3493950"/>
              <a:ext cx="431675" cy="128850"/>
            </a:xfrm>
            <a:custGeom>
              <a:avLst/>
              <a:gdLst/>
              <a:ahLst/>
              <a:cxnLst/>
              <a:rect l="l" t="t" r="r" b="b"/>
              <a:pathLst>
                <a:path w="17267" h="5154" extrusionOk="0">
                  <a:moveTo>
                    <a:pt x="3848" y="0"/>
                  </a:moveTo>
                  <a:cubicBezTo>
                    <a:pt x="3145" y="0"/>
                    <a:pt x="2774" y="163"/>
                    <a:pt x="2774" y="163"/>
                  </a:cubicBezTo>
                  <a:cubicBezTo>
                    <a:pt x="334" y="1789"/>
                    <a:pt x="1" y="4710"/>
                    <a:pt x="925" y="5006"/>
                  </a:cubicBezTo>
                  <a:cubicBezTo>
                    <a:pt x="1233" y="5117"/>
                    <a:pt x="3152" y="5154"/>
                    <a:pt x="5572" y="5154"/>
                  </a:cubicBezTo>
                  <a:cubicBezTo>
                    <a:pt x="10414" y="5154"/>
                    <a:pt x="17266" y="5006"/>
                    <a:pt x="17266" y="5006"/>
                  </a:cubicBezTo>
                  <a:lnTo>
                    <a:pt x="17155" y="2788"/>
                  </a:lnTo>
                  <a:cubicBezTo>
                    <a:pt x="17155" y="2788"/>
                    <a:pt x="13717" y="2492"/>
                    <a:pt x="13125" y="2492"/>
                  </a:cubicBezTo>
                  <a:cubicBezTo>
                    <a:pt x="12497" y="2492"/>
                    <a:pt x="8245" y="1272"/>
                    <a:pt x="6101" y="458"/>
                  </a:cubicBezTo>
                  <a:cubicBezTo>
                    <a:pt x="5157" y="101"/>
                    <a:pt x="4400" y="0"/>
                    <a:pt x="38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1"/>
            <p:cNvSpPr/>
            <p:nvPr/>
          </p:nvSpPr>
          <p:spPr>
            <a:xfrm>
              <a:off x="3317800" y="3486000"/>
              <a:ext cx="436275" cy="144200"/>
            </a:xfrm>
            <a:custGeom>
              <a:avLst/>
              <a:gdLst/>
              <a:ahLst/>
              <a:cxnLst/>
              <a:rect l="l" t="t" r="r" b="b"/>
              <a:pathLst>
                <a:path w="17451" h="5768" extrusionOk="0">
                  <a:moveTo>
                    <a:pt x="3698" y="629"/>
                  </a:moveTo>
                  <a:cubicBezTo>
                    <a:pt x="4215" y="629"/>
                    <a:pt x="4918" y="703"/>
                    <a:pt x="5842" y="1072"/>
                  </a:cubicBezTo>
                  <a:cubicBezTo>
                    <a:pt x="6914" y="1479"/>
                    <a:pt x="8541" y="1997"/>
                    <a:pt x="9946" y="2403"/>
                  </a:cubicBezTo>
                  <a:cubicBezTo>
                    <a:pt x="10648" y="2588"/>
                    <a:pt x="11314" y="2773"/>
                    <a:pt x="11831" y="2884"/>
                  </a:cubicBezTo>
                  <a:cubicBezTo>
                    <a:pt x="12090" y="2958"/>
                    <a:pt x="12312" y="3032"/>
                    <a:pt x="12497" y="3069"/>
                  </a:cubicBezTo>
                  <a:cubicBezTo>
                    <a:pt x="12719" y="3106"/>
                    <a:pt x="12829" y="3106"/>
                    <a:pt x="12977" y="3106"/>
                  </a:cubicBezTo>
                  <a:cubicBezTo>
                    <a:pt x="13236" y="3106"/>
                    <a:pt x="14271" y="3180"/>
                    <a:pt x="15196" y="3254"/>
                  </a:cubicBezTo>
                  <a:cubicBezTo>
                    <a:pt x="15801" y="3302"/>
                    <a:pt x="16390" y="3350"/>
                    <a:pt x="16725" y="3378"/>
                  </a:cubicBezTo>
                  <a:lnTo>
                    <a:pt x="16725" y="3378"/>
                  </a:lnTo>
                  <a:lnTo>
                    <a:pt x="16806" y="5033"/>
                  </a:lnTo>
                  <a:lnTo>
                    <a:pt x="16806" y="5033"/>
                  </a:lnTo>
                  <a:cubicBezTo>
                    <a:pt x="16608" y="5037"/>
                    <a:pt x="16322" y="5047"/>
                    <a:pt x="15972" y="5065"/>
                  </a:cubicBezTo>
                  <a:cubicBezTo>
                    <a:pt x="13828" y="5102"/>
                    <a:pt x="9058" y="5176"/>
                    <a:pt x="5435" y="5176"/>
                  </a:cubicBezTo>
                  <a:cubicBezTo>
                    <a:pt x="4215" y="5176"/>
                    <a:pt x="3143" y="5176"/>
                    <a:pt x="2330" y="5139"/>
                  </a:cubicBezTo>
                  <a:cubicBezTo>
                    <a:pt x="1923" y="5139"/>
                    <a:pt x="1553" y="5102"/>
                    <a:pt x="1332" y="5102"/>
                  </a:cubicBezTo>
                  <a:cubicBezTo>
                    <a:pt x="1184" y="5102"/>
                    <a:pt x="1073" y="5065"/>
                    <a:pt x="999" y="5065"/>
                  </a:cubicBezTo>
                  <a:lnTo>
                    <a:pt x="888" y="5065"/>
                  </a:lnTo>
                  <a:cubicBezTo>
                    <a:pt x="814" y="5028"/>
                    <a:pt x="777" y="4991"/>
                    <a:pt x="703" y="4843"/>
                  </a:cubicBezTo>
                  <a:cubicBezTo>
                    <a:pt x="666" y="4732"/>
                    <a:pt x="629" y="4547"/>
                    <a:pt x="629" y="4289"/>
                  </a:cubicBezTo>
                  <a:cubicBezTo>
                    <a:pt x="629" y="3808"/>
                    <a:pt x="777" y="3180"/>
                    <a:pt x="1110" y="2551"/>
                  </a:cubicBezTo>
                  <a:cubicBezTo>
                    <a:pt x="1479" y="1886"/>
                    <a:pt x="1997" y="1220"/>
                    <a:pt x="2773" y="740"/>
                  </a:cubicBezTo>
                  <a:lnTo>
                    <a:pt x="2768" y="730"/>
                  </a:lnTo>
                  <a:lnTo>
                    <a:pt x="2768" y="730"/>
                  </a:lnTo>
                  <a:cubicBezTo>
                    <a:pt x="2865" y="703"/>
                    <a:pt x="3181" y="629"/>
                    <a:pt x="3698" y="629"/>
                  </a:cubicBezTo>
                  <a:close/>
                  <a:moveTo>
                    <a:pt x="3698" y="0"/>
                  </a:moveTo>
                  <a:cubicBezTo>
                    <a:pt x="2921" y="0"/>
                    <a:pt x="2515" y="185"/>
                    <a:pt x="2478" y="185"/>
                  </a:cubicBezTo>
                  <a:lnTo>
                    <a:pt x="2441" y="222"/>
                  </a:lnTo>
                  <a:cubicBezTo>
                    <a:pt x="1590" y="776"/>
                    <a:pt x="962" y="1516"/>
                    <a:pt x="592" y="2255"/>
                  </a:cubicBezTo>
                  <a:cubicBezTo>
                    <a:pt x="186" y="2958"/>
                    <a:pt x="1" y="3697"/>
                    <a:pt x="1" y="4289"/>
                  </a:cubicBezTo>
                  <a:cubicBezTo>
                    <a:pt x="1" y="4621"/>
                    <a:pt x="38" y="4880"/>
                    <a:pt x="149" y="5102"/>
                  </a:cubicBezTo>
                  <a:cubicBezTo>
                    <a:pt x="259" y="5361"/>
                    <a:pt x="444" y="5546"/>
                    <a:pt x="666" y="5620"/>
                  </a:cubicBezTo>
                  <a:cubicBezTo>
                    <a:pt x="777" y="5657"/>
                    <a:pt x="851" y="5657"/>
                    <a:pt x="925" y="5694"/>
                  </a:cubicBezTo>
                  <a:cubicBezTo>
                    <a:pt x="1258" y="5731"/>
                    <a:pt x="1849" y="5731"/>
                    <a:pt x="2626" y="5768"/>
                  </a:cubicBezTo>
                  <a:lnTo>
                    <a:pt x="5435" y="5768"/>
                  </a:lnTo>
                  <a:cubicBezTo>
                    <a:pt x="10278" y="5768"/>
                    <a:pt x="17118" y="5657"/>
                    <a:pt x="17118" y="5657"/>
                  </a:cubicBezTo>
                  <a:cubicBezTo>
                    <a:pt x="17229" y="5657"/>
                    <a:pt x="17303" y="5620"/>
                    <a:pt x="17340" y="5546"/>
                  </a:cubicBezTo>
                  <a:cubicBezTo>
                    <a:pt x="17414" y="5509"/>
                    <a:pt x="17451" y="5398"/>
                    <a:pt x="17414" y="5324"/>
                  </a:cubicBezTo>
                  <a:lnTo>
                    <a:pt x="17340" y="3106"/>
                  </a:lnTo>
                  <a:cubicBezTo>
                    <a:pt x="17340" y="2958"/>
                    <a:pt x="17192" y="2810"/>
                    <a:pt x="17044" y="2810"/>
                  </a:cubicBezTo>
                  <a:cubicBezTo>
                    <a:pt x="17044" y="2810"/>
                    <a:pt x="16194" y="2736"/>
                    <a:pt x="15233" y="2662"/>
                  </a:cubicBezTo>
                  <a:cubicBezTo>
                    <a:pt x="14308" y="2588"/>
                    <a:pt x="13310" y="2514"/>
                    <a:pt x="12977" y="2514"/>
                  </a:cubicBezTo>
                  <a:cubicBezTo>
                    <a:pt x="12940" y="2514"/>
                    <a:pt x="12792" y="2477"/>
                    <a:pt x="12645" y="2440"/>
                  </a:cubicBezTo>
                  <a:cubicBezTo>
                    <a:pt x="11425" y="2218"/>
                    <a:pt x="7912" y="1183"/>
                    <a:pt x="6064" y="481"/>
                  </a:cubicBezTo>
                  <a:cubicBezTo>
                    <a:pt x="5103" y="111"/>
                    <a:pt x="4289" y="0"/>
                    <a:pt x="3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1"/>
            <p:cNvSpPr/>
            <p:nvPr/>
          </p:nvSpPr>
          <p:spPr>
            <a:xfrm>
              <a:off x="3642225" y="3515250"/>
              <a:ext cx="183025" cy="99250"/>
            </a:xfrm>
            <a:custGeom>
              <a:avLst/>
              <a:gdLst/>
              <a:ahLst/>
              <a:cxnLst/>
              <a:rect l="l" t="t" r="r" b="b"/>
              <a:pathLst>
                <a:path w="7321" h="3970" extrusionOk="0">
                  <a:moveTo>
                    <a:pt x="4177" y="1"/>
                  </a:moveTo>
                  <a:cubicBezTo>
                    <a:pt x="4110" y="1"/>
                    <a:pt x="4049" y="16"/>
                    <a:pt x="3993" y="50"/>
                  </a:cubicBezTo>
                  <a:cubicBezTo>
                    <a:pt x="3180" y="605"/>
                    <a:pt x="481" y="2934"/>
                    <a:pt x="481" y="2934"/>
                  </a:cubicBezTo>
                  <a:lnTo>
                    <a:pt x="0" y="3821"/>
                  </a:lnTo>
                  <a:lnTo>
                    <a:pt x="2736" y="3821"/>
                  </a:lnTo>
                  <a:cubicBezTo>
                    <a:pt x="3610" y="3821"/>
                    <a:pt x="3995" y="3516"/>
                    <a:pt x="4336" y="3516"/>
                  </a:cubicBezTo>
                  <a:cubicBezTo>
                    <a:pt x="4370" y="3516"/>
                    <a:pt x="4403" y="3519"/>
                    <a:pt x="4437" y="3525"/>
                  </a:cubicBezTo>
                  <a:cubicBezTo>
                    <a:pt x="4843" y="3599"/>
                    <a:pt x="6618" y="3969"/>
                    <a:pt x="6618" y="3969"/>
                  </a:cubicBezTo>
                  <a:cubicBezTo>
                    <a:pt x="6618" y="3969"/>
                    <a:pt x="7321" y="3821"/>
                    <a:pt x="7247" y="3525"/>
                  </a:cubicBezTo>
                  <a:cubicBezTo>
                    <a:pt x="7177" y="3249"/>
                    <a:pt x="5138" y="1"/>
                    <a:pt x="4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1"/>
            <p:cNvSpPr/>
            <p:nvPr/>
          </p:nvSpPr>
          <p:spPr>
            <a:xfrm>
              <a:off x="3634825" y="3508175"/>
              <a:ext cx="195975" cy="113700"/>
            </a:xfrm>
            <a:custGeom>
              <a:avLst/>
              <a:gdLst/>
              <a:ahLst/>
              <a:cxnLst/>
              <a:rect l="l" t="t" r="r" b="b"/>
              <a:pathLst>
                <a:path w="7839" h="4548" extrusionOk="0">
                  <a:moveTo>
                    <a:pt x="4474" y="0"/>
                  </a:moveTo>
                  <a:cubicBezTo>
                    <a:pt x="4363" y="0"/>
                    <a:pt x="4252" y="0"/>
                    <a:pt x="4141" y="74"/>
                  </a:cubicBezTo>
                  <a:cubicBezTo>
                    <a:pt x="3698" y="370"/>
                    <a:pt x="2810" y="1073"/>
                    <a:pt x="2034" y="1738"/>
                  </a:cubicBezTo>
                  <a:cubicBezTo>
                    <a:pt x="1258" y="2403"/>
                    <a:pt x="555" y="2958"/>
                    <a:pt x="555" y="2958"/>
                  </a:cubicBezTo>
                  <a:cubicBezTo>
                    <a:pt x="444" y="3069"/>
                    <a:pt x="407" y="3291"/>
                    <a:pt x="518" y="3402"/>
                  </a:cubicBezTo>
                  <a:cubicBezTo>
                    <a:pt x="578" y="3481"/>
                    <a:pt x="669" y="3518"/>
                    <a:pt x="758" y="3518"/>
                  </a:cubicBezTo>
                  <a:cubicBezTo>
                    <a:pt x="835" y="3518"/>
                    <a:pt x="910" y="3490"/>
                    <a:pt x="962" y="3439"/>
                  </a:cubicBezTo>
                  <a:cubicBezTo>
                    <a:pt x="962" y="3439"/>
                    <a:pt x="1147" y="3291"/>
                    <a:pt x="1405" y="3069"/>
                  </a:cubicBezTo>
                  <a:cubicBezTo>
                    <a:pt x="1812" y="2736"/>
                    <a:pt x="2404" y="2219"/>
                    <a:pt x="2995" y="1701"/>
                  </a:cubicBezTo>
                  <a:cubicBezTo>
                    <a:pt x="3587" y="1220"/>
                    <a:pt x="4178" y="777"/>
                    <a:pt x="4474" y="592"/>
                  </a:cubicBezTo>
                  <a:cubicBezTo>
                    <a:pt x="4511" y="592"/>
                    <a:pt x="4585" y="629"/>
                    <a:pt x="4733" y="703"/>
                  </a:cubicBezTo>
                  <a:cubicBezTo>
                    <a:pt x="4918" y="814"/>
                    <a:pt x="5213" y="1073"/>
                    <a:pt x="5472" y="1405"/>
                  </a:cubicBezTo>
                  <a:cubicBezTo>
                    <a:pt x="5916" y="1849"/>
                    <a:pt x="6360" y="2477"/>
                    <a:pt x="6692" y="2958"/>
                  </a:cubicBezTo>
                  <a:cubicBezTo>
                    <a:pt x="6840" y="3217"/>
                    <a:pt x="6988" y="3439"/>
                    <a:pt x="7099" y="3624"/>
                  </a:cubicBezTo>
                  <a:cubicBezTo>
                    <a:pt x="7136" y="3697"/>
                    <a:pt x="7173" y="3771"/>
                    <a:pt x="7210" y="3808"/>
                  </a:cubicBezTo>
                  <a:lnTo>
                    <a:pt x="7214" y="3817"/>
                  </a:lnTo>
                  <a:lnTo>
                    <a:pt x="7214" y="3817"/>
                  </a:lnTo>
                  <a:cubicBezTo>
                    <a:pt x="7176" y="3850"/>
                    <a:pt x="7111" y="3882"/>
                    <a:pt x="7062" y="3882"/>
                  </a:cubicBezTo>
                  <a:lnTo>
                    <a:pt x="6936" y="3946"/>
                  </a:lnTo>
                  <a:lnTo>
                    <a:pt x="6936" y="3946"/>
                  </a:lnTo>
                  <a:cubicBezTo>
                    <a:pt x="6635" y="3884"/>
                    <a:pt x="5139" y="3579"/>
                    <a:pt x="4807" y="3513"/>
                  </a:cubicBezTo>
                  <a:lnTo>
                    <a:pt x="4659" y="3476"/>
                  </a:lnTo>
                  <a:cubicBezTo>
                    <a:pt x="4363" y="3476"/>
                    <a:pt x="4178" y="3587"/>
                    <a:pt x="3956" y="3660"/>
                  </a:cubicBezTo>
                  <a:cubicBezTo>
                    <a:pt x="3698" y="3734"/>
                    <a:pt x="3439" y="3808"/>
                    <a:pt x="3032" y="3808"/>
                  </a:cubicBezTo>
                  <a:lnTo>
                    <a:pt x="296" y="3808"/>
                  </a:lnTo>
                  <a:cubicBezTo>
                    <a:pt x="148" y="3808"/>
                    <a:pt x="1" y="3919"/>
                    <a:pt x="1" y="4104"/>
                  </a:cubicBezTo>
                  <a:cubicBezTo>
                    <a:pt x="1" y="4289"/>
                    <a:pt x="148" y="4400"/>
                    <a:pt x="296" y="4400"/>
                  </a:cubicBezTo>
                  <a:lnTo>
                    <a:pt x="3032" y="4400"/>
                  </a:lnTo>
                  <a:cubicBezTo>
                    <a:pt x="3513" y="4400"/>
                    <a:pt x="3846" y="4326"/>
                    <a:pt x="4141" y="4252"/>
                  </a:cubicBezTo>
                  <a:cubicBezTo>
                    <a:pt x="4400" y="4141"/>
                    <a:pt x="4585" y="4104"/>
                    <a:pt x="4659" y="4104"/>
                  </a:cubicBezTo>
                  <a:lnTo>
                    <a:pt x="4696" y="4104"/>
                  </a:lnTo>
                  <a:cubicBezTo>
                    <a:pt x="5066" y="4178"/>
                    <a:pt x="6877" y="4548"/>
                    <a:pt x="6877" y="4548"/>
                  </a:cubicBezTo>
                  <a:lnTo>
                    <a:pt x="6988" y="4548"/>
                  </a:lnTo>
                  <a:cubicBezTo>
                    <a:pt x="7025" y="4548"/>
                    <a:pt x="7173" y="4511"/>
                    <a:pt x="7358" y="4437"/>
                  </a:cubicBezTo>
                  <a:cubicBezTo>
                    <a:pt x="7469" y="4400"/>
                    <a:pt x="7543" y="4326"/>
                    <a:pt x="7653" y="4252"/>
                  </a:cubicBezTo>
                  <a:cubicBezTo>
                    <a:pt x="7727" y="4178"/>
                    <a:pt x="7838" y="4030"/>
                    <a:pt x="7838" y="3845"/>
                  </a:cubicBezTo>
                  <a:lnTo>
                    <a:pt x="7838" y="3734"/>
                  </a:lnTo>
                  <a:cubicBezTo>
                    <a:pt x="7801" y="3660"/>
                    <a:pt x="7801" y="3624"/>
                    <a:pt x="7764" y="3587"/>
                  </a:cubicBezTo>
                  <a:cubicBezTo>
                    <a:pt x="7690" y="3402"/>
                    <a:pt x="7506" y="3143"/>
                    <a:pt x="7284" y="2773"/>
                  </a:cubicBezTo>
                  <a:cubicBezTo>
                    <a:pt x="6951" y="2219"/>
                    <a:pt x="6470" y="1553"/>
                    <a:pt x="5990" y="1036"/>
                  </a:cubicBezTo>
                  <a:cubicBezTo>
                    <a:pt x="5731" y="740"/>
                    <a:pt x="5509" y="518"/>
                    <a:pt x="5250" y="296"/>
                  </a:cubicBezTo>
                  <a:cubicBezTo>
                    <a:pt x="4992" y="148"/>
                    <a:pt x="4770" y="0"/>
                    <a:pt x="4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1"/>
            <p:cNvSpPr/>
            <p:nvPr/>
          </p:nvSpPr>
          <p:spPr>
            <a:xfrm>
              <a:off x="4000825" y="3493950"/>
              <a:ext cx="430750" cy="128850"/>
            </a:xfrm>
            <a:custGeom>
              <a:avLst/>
              <a:gdLst/>
              <a:ahLst/>
              <a:cxnLst/>
              <a:rect l="l" t="t" r="r" b="b"/>
              <a:pathLst>
                <a:path w="17230" h="5154" extrusionOk="0">
                  <a:moveTo>
                    <a:pt x="13404" y="0"/>
                  </a:moveTo>
                  <a:cubicBezTo>
                    <a:pt x="12849" y="0"/>
                    <a:pt x="12093" y="101"/>
                    <a:pt x="11166" y="458"/>
                  </a:cubicBezTo>
                  <a:cubicBezTo>
                    <a:pt x="9022" y="1272"/>
                    <a:pt x="4770" y="2492"/>
                    <a:pt x="4142" y="2492"/>
                  </a:cubicBezTo>
                  <a:cubicBezTo>
                    <a:pt x="3550" y="2492"/>
                    <a:pt x="75" y="2788"/>
                    <a:pt x="75" y="2788"/>
                  </a:cubicBezTo>
                  <a:lnTo>
                    <a:pt x="1" y="5006"/>
                  </a:lnTo>
                  <a:cubicBezTo>
                    <a:pt x="1" y="5006"/>
                    <a:pt x="6853" y="5154"/>
                    <a:pt x="11695" y="5154"/>
                  </a:cubicBezTo>
                  <a:cubicBezTo>
                    <a:pt x="14115" y="5154"/>
                    <a:pt x="16034" y="5117"/>
                    <a:pt x="16342" y="5006"/>
                  </a:cubicBezTo>
                  <a:cubicBezTo>
                    <a:pt x="17229" y="4710"/>
                    <a:pt x="16933" y="1789"/>
                    <a:pt x="14493" y="163"/>
                  </a:cubicBezTo>
                  <a:cubicBezTo>
                    <a:pt x="14493" y="163"/>
                    <a:pt x="14111" y="0"/>
                    <a:pt x="13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1"/>
            <p:cNvSpPr/>
            <p:nvPr/>
          </p:nvSpPr>
          <p:spPr>
            <a:xfrm>
              <a:off x="3992525" y="3486000"/>
              <a:ext cx="436275" cy="144200"/>
            </a:xfrm>
            <a:custGeom>
              <a:avLst/>
              <a:gdLst/>
              <a:ahLst/>
              <a:cxnLst/>
              <a:rect l="l" t="t" r="r" b="b"/>
              <a:pathLst>
                <a:path w="17451" h="5768" extrusionOk="0">
                  <a:moveTo>
                    <a:pt x="13753" y="629"/>
                  </a:moveTo>
                  <a:cubicBezTo>
                    <a:pt x="14086" y="629"/>
                    <a:pt x="14345" y="666"/>
                    <a:pt x="14493" y="703"/>
                  </a:cubicBezTo>
                  <a:cubicBezTo>
                    <a:pt x="14567" y="703"/>
                    <a:pt x="14641" y="740"/>
                    <a:pt x="14678" y="740"/>
                  </a:cubicBezTo>
                  <a:cubicBezTo>
                    <a:pt x="15417" y="1220"/>
                    <a:pt x="15971" y="1886"/>
                    <a:pt x="16304" y="2551"/>
                  </a:cubicBezTo>
                  <a:cubicBezTo>
                    <a:pt x="16674" y="3180"/>
                    <a:pt x="16822" y="3808"/>
                    <a:pt x="16822" y="4289"/>
                  </a:cubicBezTo>
                  <a:cubicBezTo>
                    <a:pt x="16822" y="4547"/>
                    <a:pt x="16785" y="4732"/>
                    <a:pt x="16711" y="4880"/>
                  </a:cubicBezTo>
                  <a:cubicBezTo>
                    <a:pt x="16674" y="4991"/>
                    <a:pt x="16600" y="5028"/>
                    <a:pt x="16563" y="5065"/>
                  </a:cubicBezTo>
                  <a:lnTo>
                    <a:pt x="16415" y="5065"/>
                  </a:lnTo>
                  <a:cubicBezTo>
                    <a:pt x="16156" y="5102"/>
                    <a:pt x="15565" y="5139"/>
                    <a:pt x="14788" y="5139"/>
                  </a:cubicBezTo>
                  <a:cubicBezTo>
                    <a:pt x="14049" y="5176"/>
                    <a:pt x="13088" y="5176"/>
                    <a:pt x="12016" y="5176"/>
                  </a:cubicBezTo>
                  <a:cubicBezTo>
                    <a:pt x="9613" y="5176"/>
                    <a:pt x="6692" y="5139"/>
                    <a:pt x="4363" y="5102"/>
                  </a:cubicBezTo>
                  <a:cubicBezTo>
                    <a:pt x="3180" y="5102"/>
                    <a:pt x="2181" y="5065"/>
                    <a:pt x="1479" y="5065"/>
                  </a:cubicBezTo>
                  <a:cubicBezTo>
                    <a:pt x="1119" y="5047"/>
                    <a:pt x="839" y="5038"/>
                    <a:pt x="645" y="5033"/>
                  </a:cubicBezTo>
                  <a:lnTo>
                    <a:pt x="645" y="5033"/>
                  </a:lnTo>
                  <a:lnTo>
                    <a:pt x="726" y="3377"/>
                  </a:lnTo>
                  <a:lnTo>
                    <a:pt x="726" y="3377"/>
                  </a:lnTo>
                  <a:cubicBezTo>
                    <a:pt x="1055" y="3349"/>
                    <a:pt x="1632" y="3301"/>
                    <a:pt x="2255" y="3254"/>
                  </a:cubicBezTo>
                  <a:cubicBezTo>
                    <a:pt x="3180" y="3180"/>
                    <a:pt x="4215" y="3106"/>
                    <a:pt x="4474" y="3106"/>
                  </a:cubicBezTo>
                  <a:cubicBezTo>
                    <a:pt x="4585" y="3106"/>
                    <a:pt x="4732" y="3106"/>
                    <a:pt x="4917" y="3069"/>
                  </a:cubicBezTo>
                  <a:cubicBezTo>
                    <a:pt x="6211" y="2810"/>
                    <a:pt x="9686" y="1775"/>
                    <a:pt x="11609" y="1072"/>
                  </a:cubicBezTo>
                  <a:cubicBezTo>
                    <a:pt x="12496" y="703"/>
                    <a:pt x="13236" y="629"/>
                    <a:pt x="13753" y="629"/>
                  </a:cubicBezTo>
                  <a:close/>
                  <a:moveTo>
                    <a:pt x="13753" y="0"/>
                  </a:moveTo>
                  <a:cubicBezTo>
                    <a:pt x="13162" y="0"/>
                    <a:pt x="12348" y="111"/>
                    <a:pt x="11387" y="481"/>
                  </a:cubicBezTo>
                  <a:cubicBezTo>
                    <a:pt x="10315" y="887"/>
                    <a:pt x="8725" y="1405"/>
                    <a:pt x="7320" y="1812"/>
                  </a:cubicBezTo>
                  <a:cubicBezTo>
                    <a:pt x="6618" y="1997"/>
                    <a:pt x="5952" y="2181"/>
                    <a:pt x="5472" y="2292"/>
                  </a:cubicBezTo>
                  <a:cubicBezTo>
                    <a:pt x="5213" y="2366"/>
                    <a:pt x="4991" y="2403"/>
                    <a:pt x="4806" y="2440"/>
                  </a:cubicBezTo>
                  <a:cubicBezTo>
                    <a:pt x="4622" y="2477"/>
                    <a:pt x="4511" y="2514"/>
                    <a:pt x="4474" y="2514"/>
                  </a:cubicBezTo>
                  <a:cubicBezTo>
                    <a:pt x="4141" y="2514"/>
                    <a:pt x="3143" y="2588"/>
                    <a:pt x="2181" y="2662"/>
                  </a:cubicBezTo>
                  <a:cubicBezTo>
                    <a:pt x="1257" y="2736"/>
                    <a:pt x="407" y="2810"/>
                    <a:pt x="407" y="2810"/>
                  </a:cubicBezTo>
                  <a:cubicBezTo>
                    <a:pt x="222" y="2810"/>
                    <a:pt x="111" y="2958"/>
                    <a:pt x="111" y="3106"/>
                  </a:cubicBezTo>
                  <a:lnTo>
                    <a:pt x="0" y="5324"/>
                  </a:lnTo>
                  <a:cubicBezTo>
                    <a:pt x="0" y="5398"/>
                    <a:pt x="37" y="5509"/>
                    <a:pt x="74" y="5546"/>
                  </a:cubicBezTo>
                  <a:cubicBezTo>
                    <a:pt x="148" y="5620"/>
                    <a:pt x="222" y="5657"/>
                    <a:pt x="296" y="5657"/>
                  </a:cubicBezTo>
                  <a:cubicBezTo>
                    <a:pt x="296" y="5657"/>
                    <a:pt x="7172" y="5768"/>
                    <a:pt x="12016" y="5768"/>
                  </a:cubicBezTo>
                  <a:lnTo>
                    <a:pt x="15121" y="5768"/>
                  </a:lnTo>
                  <a:cubicBezTo>
                    <a:pt x="15565" y="5731"/>
                    <a:pt x="15898" y="5731"/>
                    <a:pt x="16156" y="5731"/>
                  </a:cubicBezTo>
                  <a:cubicBezTo>
                    <a:pt x="16304" y="5694"/>
                    <a:pt x="16415" y="5694"/>
                    <a:pt x="16526" y="5694"/>
                  </a:cubicBezTo>
                  <a:cubicBezTo>
                    <a:pt x="16600" y="5657"/>
                    <a:pt x="16674" y="5657"/>
                    <a:pt x="16748" y="5620"/>
                  </a:cubicBezTo>
                  <a:cubicBezTo>
                    <a:pt x="17007" y="5546"/>
                    <a:pt x="17192" y="5361"/>
                    <a:pt x="17302" y="5102"/>
                  </a:cubicBezTo>
                  <a:cubicBezTo>
                    <a:pt x="17376" y="4880"/>
                    <a:pt x="17450" y="4621"/>
                    <a:pt x="17450" y="4289"/>
                  </a:cubicBezTo>
                  <a:cubicBezTo>
                    <a:pt x="17450" y="3697"/>
                    <a:pt x="17265" y="2958"/>
                    <a:pt x="16859" y="2255"/>
                  </a:cubicBezTo>
                  <a:cubicBezTo>
                    <a:pt x="16452" y="1516"/>
                    <a:pt x="15861" y="776"/>
                    <a:pt x="15010" y="222"/>
                  </a:cubicBezTo>
                  <a:lnTo>
                    <a:pt x="14936" y="185"/>
                  </a:lnTo>
                  <a:cubicBezTo>
                    <a:pt x="14936" y="185"/>
                    <a:pt x="14493" y="0"/>
                    <a:pt x="13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1"/>
            <p:cNvSpPr/>
            <p:nvPr/>
          </p:nvSpPr>
          <p:spPr>
            <a:xfrm>
              <a:off x="3898250" y="3515250"/>
              <a:ext cx="183025" cy="99250"/>
            </a:xfrm>
            <a:custGeom>
              <a:avLst/>
              <a:gdLst/>
              <a:ahLst/>
              <a:cxnLst/>
              <a:rect l="l" t="t" r="r" b="b"/>
              <a:pathLst>
                <a:path w="7321" h="3970" extrusionOk="0">
                  <a:moveTo>
                    <a:pt x="3143" y="1"/>
                  </a:moveTo>
                  <a:cubicBezTo>
                    <a:pt x="2183" y="1"/>
                    <a:pt x="143" y="3249"/>
                    <a:pt x="74" y="3525"/>
                  </a:cubicBezTo>
                  <a:cubicBezTo>
                    <a:pt x="0" y="3821"/>
                    <a:pt x="703" y="3969"/>
                    <a:pt x="703" y="3969"/>
                  </a:cubicBezTo>
                  <a:cubicBezTo>
                    <a:pt x="703" y="3969"/>
                    <a:pt x="2477" y="3599"/>
                    <a:pt x="2884" y="3525"/>
                  </a:cubicBezTo>
                  <a:cubicBezTo>
                    <a:pt x="2918" y="3519"/>
                    <a:pt x="2951" y="3516"/>
                    <a:pt x="2985" y="3516"/>
                  </a:cubicBezTo>
                  <a:cubicBezTo>
                    <a:pt x="3326" y="3516"/>
                    <a:pt x="3711" y="3821"/>
                    <a:pt x="4585" y="3821"/>
                  </a:cubicBezTo>
                  <a:lnTo>
                    <a:pt x="7320" y="3821"/>
                  </a:lnTo>
                  <a:lnTo>
                    <a:pt x="6840" y="2934"/>
                  </a:lnTo>
                  <a:cubicBezTo>
                    <a:pt x="6840" y="2934"/>
                    <a:pt x="4141" y="605"/>
                    <a:pt x="3328" y="50"/>
                  </a:cubicBezTo>
                  <a:cubicBezTo>
                    <a:pt x="3272" y="16"/>
                    <a:pt x="3210" y="1"/>
                    <a:pt x="3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1"/>
            <p:cNvSpPr/>
            <p:nvPr/>
          </p:nvSpPr>
          <p:spPr>
            <a:xfrm>
              <a:off x="3892700" y="3508175"/>
              <a:ext cx="195975" cy="113700"/>
            </a:xfrm>
            <a:custGeom>
              <a:avLst/>
              <a:gdLst/>
              <a:ahLst/>
              <a:cxnLst/>
              <a:rect l="l" t="t" r="r" b="b"/>
              <a:pathLst>
                <a:path w="7839" h="4548" extrusionOk="0">
                  <a:moveTo>
                    <a:pt x="3365" y="0"/>
                  </a:moveTo>
                  <a:cubicBezTo>
                    <a:pt x="3143" y="0"/>
                    <a:pt x="2958" y="74"/>
                    <a:pt x="2810" y="185"/>
                  </a:cubicBezTo>
                  <a:cubicBezTo>
                    <a:pt x="2477" y="370"/>
                    <a:pt x="2182" y="629"/>
                    <a:pt x="1886" y="999"/>
                  </a:cubicBezTo>
                  <a:cubicBezTo>
                    <a:pt x="1442" y="1479"/>
                    <a:pt x="999" y="2108"/>
                    <a:pt x="629" y="2625"/>
                  </a:cubicBezTo>
                  <a:cubicBezTo>
                    <a:pt x="481" y="2884"/>
                    <a:pt x="333" y="3106"/>
                    <a:pt x="222" y="3291"/>
                  </a:cubicBezTo>
                  <a:cubicBezTo>
                    <a:pt x="185" y="3402"/>
                    <a:pt x="111" y="3476"/>
                    <a:pt x="74" y="3550"/>
                  </a:cubicBezTo>
                  <a:cubicBezTo>
                    <a:pt x="37" y="3624"/>
                    <a:pt x="37" y="3660"/>
                    <a:pt x="0" y="3734"/>
                  </a:cubicBezTo>
                  <a:lnTo>
                    <a:pt x="0" y="3845"/>
                  </a:lnTo>
                  <a:cubicBezTo>
                    <a:pt x="0" y="4030"/>
                    <a:pt x="111" y="4178"/>
                    <a:pt x="185" y="4252"/>
                  </a:cubicBezTo>
                  <a:cubicBezTo>
                    <a:pt x="333" y="4400"/>
                    <a:pt x="481" y="4437"/>
                    <a:pt x="629" y="4474"/>
                  </a:cubicBezTo>
                  <a:cubicBezTo>
                    <a:pt x="740" y="4548"/>
                    <a:pt x="851" y="4548"/>
                    <a:pt x="851" y="4548"/>
                  </a:cubicBezTo>
                  <a:lnTo>
                    <a:pt x="962" y="4548"/>
                  </a:lnTo>
                  <a:cubicBezTo>
                    <a:pt x="962" y="4548"/>
                    <a:pt x="2773" y="4178"/>
                    <a:pt x="3143" y="4104"/>
                  </a:cubicBezTo>
                  <a:lnTo>
                    <a:pt x="3180" y="4104"/>
                  </a:lnTo>
                  <a:cubicBezTo>
                    <a:pt x="3254" y="4104"/>
                    <a:pt x="3439" y="4141"/>
                    <a:pt x="3697" y="4252"/>
                  </a:cubicBezTo>
                  <a:cubicBezTo>
                    <a:pt x="3993" y="4326"/>
                    <a:pt x="4326" y="4400"/>
                    <a:pt x="4807" y="4400"/>
                  </a:cubicBezTo>
                  <a:lnTo>
                    <a:pt x="7542" y="4400"/>
                  </a:lnTo>
                  <a:cubicBezTo>
                    <a:pt x="7690" y="4400"/>
                    <a:pt x="7838" y="4289"/>
                    <a:pt x="7838" y="4104"/>
                  </a:cubicBezTo>
                  <a:cubicBezTo>
                    <a:pt x="7838" y="3919"/>
                    <a:pt x="7690" y="3808"/>
                    <a:pt x="7542" y="3808"/>
                  </a:cubicBezTo>
                  <a:lnTo>
                    <a:pt x="4807" y="3808"/>
                  </a:lnTo>
                  <a:cubicBezTo>
                    <a:pt x="4400" y="3808"/>
                    <a:pt x="4141" y="3734"/>
                    <a:pt x="3882" y="3660"/>
                  </a:cubicBezTo>
                  <a:cubicBezTo>
                    <a:pt x="3660" y="3587"/>
                    <a:pt x="3476" y="3476"/>
                    <a:pt x="3180" y="3476"/>
                  </a:cubicBezTo>
                  <a:lnTo>
                    <a:pt x="3032" y="3513"/>
                  </a:lnTo>
                  <a:cubicBezTo>
                    <a:pt x="2699" y="3579"/>
                    <a:pt x="1198" y="3885"/>
                    <a:pt x="902" y="3946"/>
                  </a:cubicBezTo>
                  <a:lnTo>
                    <a:pt x="902" y="3946"/>
                  </a:lnTo>
                  <a:cubicBezTo>
                    <a:pt x="841" y="3930"/>
                    <a:pt x="754" y="3897"/>
                    <a:pt x="703" y="3845"/>
                  </a:cubicBezTo>
                  <a:lnTo>
                    <a:pt x="626" y="3820"/>
                  </a:lnTo>
                  <a:lnTo>
                    <a:pt x="626" y="3820"/>
                  </a:lnTo>
                  <a:cubicBezTo>
                    <a:pt x="645" y="3788"/>
                    <a:pt x="670" y="3747"/>
                    <a:pt x="703" y="3697"/>
                  </a:cubicBezTo>
                  <a:cubicBezTo>
                    <a:pt x="925" y="3291"/>
                    <a:pt x="1442" y="2477"/>
                    <a:pt x="1997" y="1775"/>
                  </a:cubicBezTo>
                  <a:cubicBezTo>
                    <a:pt x="2293" y="1442"/>
                    <a:pt x="2588" y="1146"/>
                    <a:pt x="2810" y="925"/>
                  </a:cubicBezTo>
                  <a:cubicBezTo>
                    <a:pt x="2958" y="814"/>
                    <a:pt x="3069" y="703"/>
                    <a:pt x="3180" y="666"/>
                  </a:cubicBezTo>
                  <a:cubicBezTo>
                    <a:pt x="3254" y="629"/>
                    <a:pt x="3328" y="592"/>
                    <a:pt x="3365" y="592"/>
                  </a:cubicBezTo>
                  <a:cubicBezTo>
                    <a:pt x="3771" y="851"/>
                    <a:pt x="4659" y="1553"/>
                    <a:pt x="5435" y="2219"/>
                  </a:cubicBezTo>
                  <a:cubicBezTo>
                    <a:pt x="5805" y="2514"/>
                    <a:pt x="6174" y="2847"/>
                    <a:pt x="6433" y="3069"/>
                  </a:cubicBezTo>
                  <a:cubicBezTo>
                    <a:pt x="6692" y="3291"/>
                    <a:pt x="6877" y="3439"/>
                    <a:pt x="6877" y="3439"/>
                  </a:cubicBezTo>
                  <a:cubicBezTo>
                    <a:pt x="6928" y="3490"/>
                    <a:pt x="7004" y="3518"/>
                    <a:pt x="7081" y="3518"/>
                  </a:cubicBezTo>
                  <a:cubicBezTo>
                    <a:pt x="7170" y="3518"/>
                    <a:pt x="7261" y="3481"/>
                    <a:pt x="7321" y="3402"/>
                  </a:cubicBezTo>
                  <a:cubicBezTo>
                    <a:pt x="7431" y="3291"/>
                    <a:pt x="7394" y="3069"/>
                    <a:pt x="7284" y="2958"/>
                  </a:cubicBezTo>
                  <a:cubicBezTo>
                    <a:pt x="7284" y="2958"/>
                    <a:pt x="6581" y="2403"/>
                    <a:pt x="5805" y="1738"/>
                  </a:cubicBezTo>
                  <a:cubicBezTo>
                    <a:pt x="5028" y="1073"/>
                    <a:pt x="4141" y="370"/>
                    <a:pt x="3697" y="74"/>
                  </a:cubicBezTo>
                  <a:cubicBezTo>
                    <a:pt x="3587" y="0"/>
                    <a:pt x="3476" y="0"/>
                    <a:pt x="3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1"/>
            <p:cNvSpPr/>
            <p:nvPr/>
          </p:nvSpPr>
          <p:spPr>
            <a:xfrm>
              <a:off x="3581225" y="3885275"/>
              <a:ext cx="489875" cy="212600"/>
            </a:xfrm>
            <a:custGeom>
              <a:avLst/>
              <a:gdLst/>
              <a:ahLst/>
              <a:cxnLst/>
              <a:rect l="l" t="t" r="r" b="b"/>
              <a:pathLst>
                <a:path w="19595" h="8504" extrusionOk="0">
                  <a:moveTo>
                    <a:pt x="0" y="0"/>
                  </a:moveTo>
                  <a:lnTo>
                    <a:pt x="0" y="8504"/>
                  </a:lnTo>
                  <a:lnTo>
                    <a:pt x="19595" y="8504"/>
                  </a:lnTo>
                  <a:lnTo>
                    <a:pt x="195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1"/>
            <p:cNvSpPr/>
            <p:nvPr/>
          </p:nvSpPr>
          <p:spPr>
            <a:xfrm>
              <a:off x="3573825" y="3876950"/>
              <a:ext cx="504675" cy="228325"/>
            </a:xfrm>
            <a:custGeom>
              <a:avLst/>
              <a:gdLst/>
              <a:ahLst/>
              <a:cxnLst/>
              <a:rect l="l" t="t" r="r" b="b"/>
              <a:pathLst>
                <a:path w="20187" h="9133" extrusionOk="0">
                  <a:moveTo>
                    <a:pt x="19558" y="629"/>
                  </a:moveTo>
                  <a:lnTo>
                    <a:pt x="19558" y="8504"/>
                  </a:lnTo>
                  <a:lnTo>
                    <a:pt x="592" y="8504"/>
                  </a:lnTo>
                  <a:lnTo>
                    <a:pt x="592" y="629"/>
                  </a:lnTo>
                  <a:close/>
                  <a:moveTo>
                    <a:pt x="296" y="1"/>
                  </a:moveTo>
                  <a:cubicBezTo>
                    <a:pt x="222" y="1"/>
                    <a:pt x="148" y="38"/>
                    <a:pt x="74" y="112"/>
                  </a:cubicBezTo>
                  <a:cubicBezTo>
                    <a:pt x="37" y="149"/>
                    <a:pt x="1" y="223"/>
                    <a:pt x="1" y="333"/>
                  </a:cubicBezTo>
                  <a:lnTo>
                    <a:pt x="1" y="8837"/>
                  </a:lnTo>
                  <a:cubicBezTo>
                    <a:pt x="1" y="8911"/>
                    <a:pt x="37" y="8985"/>
                    <a:pt x="74" y="9022"/>
                  </a:cubicBezTo>
                  <a:cubicBezTo>
                    <a:pt x="148" y="9095"/>
                    <a:pt x="222" y="9132"/>
                    <a:pt x="296" y="9132"/>
                  </a:cubicBezTo>
                  <a:lnTo>
                    <a:pt x="19891" y="9132"/>
                  </a:lnTo>
                  <a:cubicBezTo>
                    <a:pt x="19965" y="9132"/>
                    <a:pt x="20039" y="9095"/>
                    <a:pt x="20113" y="9022"/>
                  </a:cubicBezTo>
                  <a:cubicBezTo>
                    <a:pt x="20149" y="8985"/>
                    <a:pt x="20186" y="8911"/>
                    <a:pt x="20186" y="8837"/>
                  </a:cubicBezTo>
                  <a:lnTo>
                    <a:pt x="20186" y="333"/>
                  </a:lnTo>
                  <a:cubicBezTo>
                    <a:pt x="20186" y="223"/>
                    <a:pt x="20149" y="149"/>
                    <a:pt x="20113" y="112"/>
                  </a:cubicBezTo>
                  <a:cubicBezTo>
                    <a:pt x="20039" y="38"/>
                    <a:pt x="19965" y="1"/>
                    <a:pt x="19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1"/>
            <p:cNvSpPr/>
            <p:nvPr/>
          </p:nvSpPr>
          <p:spPr>
            <a:xfrm>
              <a:off x="3618200" y="3864350"/>
              <a:ext cx="183950" cy="157000"/>
            </a:xfrm>
            <a:custGeom>
              <a:avLst/>
              <a:gdLst/>
              <a:ahLst/>
              <a:cxnLst/>
              <a:rect l="l" t="t" r="r" b="b"/>
              <a:pathLst>
                <a:path w="7358" h="6280" extrusionOk="0">
                  <a:moveTo>
                    <a:pt x="306" y="1"/>
                  </a:moveTo>
                  <a:cubicBezTo>
                    <a:pt x="185" y="1"/>
                    <a:pt x="66" y="93"/>
                    <a:pt x="37" y="209"/>
                  </a:cubicBezTo>
                  <a:cubicBezTo>
                    <a:pt x="0" y="394"/>
                    <a:pt x="74" y="542"/>
                    <a:pt x="259" y="616"/>
                  </a:cubicBezTo>
                  <a:lnTo>
                    <a:pt x="296" y="616"/>
                  </a:lnTo>
                  <a:cubicBezTo>
                    <a:pt x="592" y="690"/>
                    <a:pt x="1997" y="1133"/>
                    <a:pt x="3401" y="2021"/>
                  </a:cubicBezTo>
                  <a:cubicBezTo>
                    <a:pt x="4843" y="2908"/>
                    <a:pt x="6285" y="4239"/>
                    <a:pt x="6729" y="6050"/>
                  </a:cubicBezTo>
                  <a:cubicBezTo>
                    <a:pt x="6761" y="6179"/>
                    <a:pt x="6905" y="6279"/>
                    <a:pt x="7039" y="6279"/>
                  </a:cubicBezTo>
                  <a:cubicBezTo>
                    <a:pt x="7059" y="6279"/>
                    <a:pt x="7079" y="6277"/>
                    <a:pt x="7098" y="6272"/>
                  </a:cubicBezTo>
                  <a:cubicBezTo>
                    <a:pt x="7283" y="6235"/>
                    <a:pt x="7357" y="6050"/>
                    <a:pt x="7320" y="5902"/>
                  </a:cubicBezTo>
                  <a:cubicBezTo>
                    <a:pt x="6766" y="3721"/>
                    <a:pt x="5028" y="2242"/>
                    <a:pt x="3438" y="1318"/>
                  </a:cubicBezTo>
                  <a:cubicBezTo>
                    <a:pt x="1849" y="394"/>
                    <a:pt x="407" y="24"/>
                    <a:pt x="407" y="24"/>
                  </a:cubicBezTo>
                  <a:cubicBezTo>
                    <a:pt x="374" y="8"/>
                    <a:pt x="34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1"/>
            <p:cNvSpPr/>
            <p:nvPr/>
          </p:nvSpPr>
          <p:spPr>
            <a:xfrm>
              <a:off x="3875125" y="3876950"/>
              <a:ext cx="171025" cy="137975"/>
            </a:xfrm>
            <a:custGeom>
              <a:avLst/>
              <a:gdLst/>
              <a:ahLst/>
              <a:cxnLst/>
              <a:rect l="l" t="t" r="r" b="b"/>
              <a:pathLst>
                <a:path w="6841" h="5519" extrusionOk="0">
                  <a:moveTo>
                    <a:pt x="6434" y="1"/>
                  </a:moveTo>
                  <a:cubicBezTo>
                    <a:pt x="6064" y="1"/>
                    <a:pt x="4844" y="75"/>
                    <a:pt x="3513" y="740"/>
                  </a:cubicBezTo>
                  <a:cubicBezTo>
                    <a:pt x="2182" y="1406"/>
                    <a:pt x="777" y="2700"/>
                    <a:pt x="75" y="5140"/>
                  </a:cubicBezTo>
                  <a:cubicBezTo>
                    <a:pt x="1" y="5288"/>
                    <a:pt x="112" y="5472"/>
                    <a:pt x="260" y="5509"/>
                  </a:cubicBezTo>
                  <a:cubicBezTo>
                    <a:pt x="291" y="5516"/>
                    <a:pt x="320" y="5519"/>
                    <a:pt x="349" y="5519"/>
                  </a:cubicBezTo>
                  <a:cubicBezTo>
                    <a:pt x="492" y="5519"/>
                    <a:pt x="605" y="5442"/>
                    <a:pt x="666" y="5288"/>
                  </a:cubicBezTo>
                  <a:cubicBezTo>
                    <a:pt x="1332" y="3032"/>
                    <a:pt x="2589" y="1886"/>
                    <a:pt x="3809" y="1295"/>
                  </a:cubicBezTo>
                  <a:cubicBezTo>
                    <a:pt x="4992" y="666"/>
                    <a:pt x="6101" y="629"/>
                    <a:pt x="6434" y="629"/>
                  </a:cubicBezTo>
                  <a:lnTo>
                    <a:pt x="6508" y="629"/>
                  </a:lnTo>
                  <a:cubicBezTo>
                    <a:pt x="6693" y="629"/>
                    <a:pt x="6840" y="518"/>
                    <a:pt x="6840" y="333"/>
                  </a:cubicBezTo>
                  <a:cubicBezTo>
                    <a:pt x="6840" y="149"/>
                    <a:pt x="6730" y="1"/>
                    <a:pt x="6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1"/>
            <p:cNvSpPr/>
            <p:nvPr/>
          </p:nvSpPr>
          <p:spPr>
            <a:xfrm>
              <a:off x="3388050" y="3841775"/>
              <a:ext cx="297625" cy="1110125"/>
            </a:xfrm>
            <a:custGeom>
              <a:avLst/>
              <a:gdLst/>
              <a:ahLst/>
              <a:cxnLst/>
              <a:rect l="l" t="t" r="r" b="b"/>
              <a:pathLst>
                <a:path w="11905" h="44405" extrusionOk="0">
                  <a:moveTo>
                    <a:pt x="5814" y="0"/>
                  </a:moveTo>
                  <a:cubicBezTo>
                    <a:pt x="5175" y="0"/>
                    <a:pt x="4518" y="122"/>
                    <a:pt x="3845" y="446"/>
                  </a:cubicBezTo>
                  <a:cubicBezTo>
                    <a:pt x="0" y="2221"/>
                    <a:pt x="3771" y="44405"/>
                    <a:pt x="3771" y="44405"/>
                  </a:cubicBezTo>
                  <a:lnTo>
                    <a:pt x="6877" y="44405"/>
                  </a:lnTo>
                  <a:cubicBezTo>
                    <a:pt x="6877" y="44405"/>
                    <a:pt x="10907" y="19486"/>
                    <a:pt x="11720" y="6621"/>
                  </a:cubicBezTo>
                  <a:cubicBezTo>
                    <a:pt x="11905" y="3478"/>
                    <a:pt x="9835" y="594"/>
                    <a:pt x="6729" y="77"/>
                  </a:cubicBezTo>
                  <a:cubicBezTo>
                    <a:pt x="6428" y="29"/>
                    <a:pt x="6123" y="0"/>
                    <a:pt x="5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1"/>
            <p:cNvSpPr/>
            <p:nvPr/>
          </p:nvSpPr>
          <p:spPr>
            <a:xfrm>
              <a:off x="3433325" y="3834450"/>
              <a:ext cx="256050" cy="1124850"/>
            </a:xfrm>
            <a:custGeom>
              <a:avLst/>
              <a:gdLst/>
              <a:ahLst/>
              <a:cxnLst/>
              <a:rect l="l" t="t" r="r" b="b"/>
              <a:pathLst>
                <a:path w="10242" h="44994" extrusionOk="0">
                  <a:moveTo>
                    <a:pt x="4031" y="592"/>
                  </a:moveTo>
                  <a:cubicBezTo>
                    <a:pt x="4327" y="592"/>
                    <a:pt x="4585" y="629"/>
                    <a:pt x="4881" y="666"/>
                  </a:cubicBezTo>
                  <a:cubicBezTo>
                    <a:pt x="7654" y="1146"/>
                    <a:pt x="9613" y="3697"/>
                    <a:pt x="9613" y="6507"/>
                  </a:cubicBezTo>
                  <a:cubicBezTo>
                    <a:pt x="9613" y="6618"/>
                    <a:pt x="9613" y="6766"/>
                    <a:pt x="9613" y="6877"/>
                  </a:cubicBezTo>
                  <a:cubicBezTo>
                    <a:pt x="9207" y="13310"/>
                    <a:pt x="7987" y="22737"/>
                    <a:pt x="6878" y="30575"/>
                  </a:cubicBezTo>
                  <a:cubicBezTo>
                    <a:pt x="6323" y="34494"/>
                    <a:pt x="5768" y="38006"/>
                    <a:pt x="5399" y="40557"/>
                  </a:cubicBezTo>
                  <a:cubicBezTo>
                    <a:pt x="5214" y="41814"/>
                    <a:pt x="5029" y="42849"/>
                    <a:pt x="4918" y="43552"/>
                  </a:cubicBezTo>
                  <a:cubicBezTo>
                    <a:pt x="4859" y="43923"/>
                    <a:pt x="4811" y="44212"/>
                    <a:pt x="4779" y="44402"/>
                  </a:cubicBezTo>
                  <a:lnTo>
                    <a:pt x="2244" y="44402"/>
                  </a:lnTo>
                  <a:cubicBezTo>
                    <a:pt x="2234" y="44266"/>
                    <a:pt x="2215" y="44079"/>
                    <a:pt x="2182" y="43847"/>
                  </a:cubicBezTo>
                  <a:cubicBezTo>
                    <a:pt x="1886" y="40150"/>
                    <a:pt x="629" y="24623"/>
                    <a:pt x="629" y="13236"/>
                  </a:cubicBezTo>
                  <a:cubicBezTo>
                    <a:pt x="629" y="9908"/>
                    <a:pt x="740" y="6951"/>
                    <a:pt x="999" y="4769"/>
                  </a:cubicBezTo>
                  <a:cubicBezTo>
                    <a:pt x="1147" y="3660"/>
                    <a:pt x="1295" y="2736"/>
                    <a:pt x="1517" y="2107"/>
                  </a:cubicBezTo>
                  <a:cubicBezTo>
                    <a:pt x="1628" y="1775"/>
                    <a:pt x="1739" y="1516"/>
                    <a:pt x="1850" y="1331"/>
                  </a:cubicBezTo>
                  <a:cubicBezTo>
                    <a:pt x="1960" y="1146"/>
                    <a:pt x="2108" y="1035"/>
                    <a:pt x="2182" y="998"/>
                  </a:cubicBezTo>
                  <a:cubicBezTo>
                    <a:pt x="2811" y="702"/>
                    <a:pt x="3402" y="592"/>
                    <a:pt x="4031" y="592"/>
                  </a:cubicBezTo>
                  <a:close/>
                  <a:moveTo>
                    <a:pt x="4031" y="0"/>
                  </a:moveTo>
                  <a:cubicBezTo>
                    <a:pt x="3328" y="0"/>
                    <a:pt x="2626" y="111"/>
                    <a:pt x="1923" y="444"/>
                  </a:cubicBezTo>
                  <a:cubicBezTo>
                    <a:pt x="1702" y="555"/>
                    <a:pt x="1517" y="739"/>
                    <a:pt x="1332" y="998"/>
                  </a:cubicBezTo>
                  <a:cubicBezTo>
                    <a:pt x="1073" y="1442"/>
                    <a:pt x="851" y="2033"/>
                    <a:pt x="703" y="2810"/>
                  </a:cubicBezTo>
                  <a:cubicBezTo>
                    <a:pt x="186" y="5102"/>
                    <a:pt x="1" y="8873"/>
                    <a:pt x="1" y="13236"/>
                  </a:cubicBezTo>
                  <a:cubicBezTo>
                    <a:pt x="1" y="26286"/>
                    <a:pt x="1665" y="44735"/>
                    <a:pt x="1665" y="44735"/>
                  </a:cubicBezTo>
                  <a:cubicBezTo>
                    <a:pt x="1665" y="44882"/>
                    <a:pt x="1813" y="44993"/>
                    <a:pt x="1960" y="44993"/>
                  </a:cubicBezTo>
                  <a:lnTo>
                    <a:pt x="5066" y="44993"/>
                  </a:lnTo>
                  <a:cubicBezTo>
                    <a:pt x="5214" y="44993"/>
                    <a:pt x="5325" y="44882"/>
                    <a:pt x="5362" y="44735"/>
                  </a:cubicBezTo>
                  <a:cubicBezTo>
                    <a:pt x="5362" y="44735"/>
                    <a:pt x="9392" y="19816"/>
                    <a:pt x="10205" y="6914"/>
                  </a:cubicBezTo>
                  <a:cubicBezTo>
                    <a:pt x="10242" y="6766"/>
                    <a:pt x="10242" y="6655"/>
                    <a:pt x="10242" y="6507"/>
                  </a:cubicBezTo>
                  <a:cubicBezTo>
                    <a:pt x="10242" y="3401"/>
                    <a:pt x="8098" y="592"/>
                    <a:pt x="4992" y="74"/>
                  </a:cubicBezTo>
                  <a:cubicBezTo>
                    <a:pt x="4659" y="0"/>
                    <a:pt x="4364" y="0"/>
                    <a:pt x="4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1"/>
            <p:cNvSpPr/>
            <p:nvPr/>
          </p:nvSpPr>
          <p:spPr>
            <a:xfrm>
              <a:off x="3374175" y="4889025"/>
              <a:ext cx="198750" cy="146975"/>
            </a:xfrm>
            <a:custGeom>
              <a:avLst/>
              <a:gdLst/>
              <a:ahLst/>
              <a:cxnLst/>
              <a:rect l="l" t="t" r="r" b="b"/>
              <a:pathLst>
                <a:path w="7950" h="5879" extrusionOk="0">
                  <a:moveTo>
                    <a:pt x="3994" y="1"/>
                  </a:moveTo>
                  <a:lnTo>
                    <a:pt x="3069" y="3920"/>
                  </a:lnTo>
                  <a:lnTo>
                    <a:pt x="1" y="5879"/>
                  </a:lnTo>
                  <a:lnTo>
                    <a:pt x="7839" y="5879"/>
                  </a:lnTo>
                  <a:lnTo>
                    <a:pt x="79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1"/>
            <p:cNvSpPr/>
            <p:nvPr/>
          </p:nvSpPr>
          <p:spPr>
            <a:xfrm>
              <a:off x="3365875" y="4881625"/>
              <a:ext cx="215375" cy="161775"/>
            </a:xfrm>
            <a:custGeom>
              <a:avLst/>
              <a:gdLst/>
              <a:ahLst/>
              <a:cxnLst/>
              <a:rect l="l" t="t" r="r" b="b"/>
              <a:pathLst>
                <a:path w="8615" h="6471" extrusionOk="0">
                  <a:moveTo>
                    <a:pt x="7986" y="592"/>
                  </a:moveTo>
                  <a:lnTo>
                    <a:pt x="7875" y="5842"/>
                  </a:lnTo>
                  <a:lnTo>
                    <a:pt x="1405" y="5842"/>
                  </a:lnTo>
                  <a:lnTo>
                    <a:pt x="3586" y="4474"/>
                  </a:lnTo>
                  <a:cubicBezTo>
                    <a:pt x="3623" y="4437"/>
                    <a:pt x="3697" y="4363"/>
                    <a:pt x="3697" y="4289"/>
                  </a:cubicBezTo>
                  <a:lnTo>
                    <a:pt x="4569" y="592"/>
                  </a:lnTo>
                  <a:close/>
                  <a:moveTo>
                    <a:pt x="4326" y="1"/>
                  </a:moveTo>
                  <a:cubicBezTo>
                    <a:pt x="4178" y="1"/>
                    <a:pt x="4067" y="75"/>
                    <a:pt x="4030" y="223"/>
                  </a:cubicBezTo>
                  <a:lnTo>
                    <a:pt x="3143" y="4031"/>
                  </a:lnTo>
                  <a:lnTo>
                    <a:pt x="148" y="5916"/>
                  </a:lnTo>
                  <a:cubicBezTo>
                    <a:pt x="37" y="5990"/>
                    <a:pt x="0" y="6138"/>
                    <a:pt x="37" y="6249"/>
                  </a:cubicBezTo>
                  <a:cubicBezTo>
                    <a:pt x="74" y="6397"/>
                    <a:pt x="185" y="6471"/>
                    <a:pt x="333" y="6471"/>
                  </a:cubicBezTo>
                  <a:lnTo>
                    <a:pt x="8171" y="6471"/>
                  </a:lnTo>
                  <a:cubicBezTo>
                    <a:pt x="8319" y="6471"/>
                    <a:pt x="8466" y="6323"/>
                    <a:pt x="8466" y="6175"/>
                  </a:cubicBezTo>
                  <a:lnTo>
                    <a:pt x="8614" y="297"/>
                  </a:lnTo>
                  <a:cubicBezTo>
                    <a:pt x="8614" y="223"/>
                    <a:pt x="8577" y="149"/>
                    <a:pt x="8503" y="75"/>
                  </a:cubicBezTo>
                  <a:cubicBezTo>
                    <a:pt x="8466" y="38"/>
                    <a:pt x="8355" y="1"/>
                    <a:pt x="8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1"/>
            <p:cNvSpPr/>
            <p:nvPr/>
          </p:nvSpPr>
          <p:spPr>
            <a:xfrm>
              <a:off x="3450900" y="4973025"/>
              <a:ext cx="84125" cy="14000"/>
            </a:xfrm>
            <a:custGeom>
              <a:avLst/>
              <a:gdLst/>
              <a:ahLst/>
              <a:cxnLst/>
              <a:rect l="l" t="t" r="r" b="b"/>
              <a:pathLst>
                <a:path w="3365" h="560" extrusionOk="0">
                  <a:moveTo>
                    <a:pt x="1868" y="1"/>
                  </a:moveTo>
                  <a:cubicBezTo>
                    <a:pt x="871" y="1"/>
                    <a:pt x="0" y="560"/>
                    <a:pt x="0" y="560"/>
                  </a:cubicBezTo>
                  <a:lnTo>
                    <a:pt x="3365" y="560"/>
                  </a:lnTo>
                  <a:cubicBezTo>
                    <a:pt x="2896" y="141"/>
                    <a:pt x="2367" y="1"/>
                    <a:pt x="1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1"/>
            <p:cNvSpPr/>
            <p:nvPr/>
          </p:nvSpPr>
          <p:spPr>
            <a:xfrm>
              <a:off x="3442575" y="4964825"/>
              <a:ext cx="100775" cy="29725"/>
            </a:xfrm>
            <a:custGeom>
              <a:avLst/>
              <a:gdLst/>
              <a:ahLst/>
              <a:cxnLst/>
              <a:rect l="l" t="t" r="r" b="b"/>
              <a:pathLst>
                <a:path w="4031" h="1189" extrusionOk="0">
                  <a:moveTo>
                    <a:pt x="2219" y="0"/>
                  </a:moveTo>
                  <a:cubicBezTo>
                    <a:pt x="1110" y="37"/>
                    <a:pt x="186" y="629"/>
                    <a:pt x="186" y="629"/>
                  </a:cubicBezTo>
                  <a:cubicBezTo>
                    <a:pt x="38" y="703"/>
                    <a:pt x="1" y="888"/>
                    <a:pt x="75" y="1035"/>
                  </a:cubicBezTo>
                  <a:cubicBezTo>
                    <a:pt x="149" y="1134"/>
                    <a:pt x="255" y="1183"/>
                    <a:pt x="362" y="1183"/>
                  </a:cubicBezTo>
                  <a:cubicBezTo>
                    <a:pt x="416" y="1183"/>
                    <a:pt x="469" y="1171"/>
                    <a:pt x="518" y="1146"/>
                  </a:cubicBezTo>
                  <a:cubicBezTo>
                    <a:pt x="592" y="1072"/>
                    <a:pt x="1369" y="629"/>
                    <a:pt x="2219" y="629"/>
                  </a:cubicBezTo>
                  <a:cubicBezTo>
                    <a:pt x="2626" y="629"/>
                    <a:pt x="3069" y="740"/>
                    <a:pt x="3476" y="1109"/>
                  </a:cubicBezTo>
                  <a:cubicBezTo>
                    <a:pt x="3545" y="1161"/>
                    <a:pt x="3621" y="1188"/>
                    <a:pt x="3695" y="1188"/>
                  </a:cubicBezTo>
                  <a:cubicBezTo>
                    <a:pt x="3779" y="1188"/>
                    <a:pt x="3860" y="1152"/>
                    <a:pt x="3920" y="1072"/>
                  </a:cubicBezTo>
                  <a:cubicBezTo>
                    <a:pt x="4030" y="961"/>
                    <a:pt x="4030" y="777"/>
                    <a:pt x="3883" y="666"/>
                  </a:cubicBezTo>
                  <a:cubicBezTo>
                    <a:pt x="3365" y="185"/>
                    <a:pt x="2737" y="0"/>
                    <a:pt x="2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1"/>
            <p:cNvSpPr/>
            <p:nvPr/>
          </p:nvSpPr>
          <p:spPr>
            <a:xfrm>
              <a:off x="3998975" y="3841775"/>
              <a:ext cx="297650" cy="1110125"/>
            </a:xfrm>
            <a:custGeom>
              <a:avLst/>
              <a:gdLst/>
              <a:ahLst/>
              <a:cxnLst/>
              <a:rect l="l" t="t" r="r" b="b"/>
              <a:pathLst>
                <a:path w="11906" h="44405" extrusionOk="0">
                  <a:moveTo>
                    <a:pt x="6079" y="0"/>
                  </a:moveTo>
                  <a:cubicBezTo>
                    <a:pt x="5766" y="0"/>
                    <a:pt x="5453" y="29"/>
                    <a:pt x="5140" y="77"/>
                  </a:cubicBezTo>
                  <a:cubicBezTo>
                    <a:pt x="2071" y="594"/>
                    <a:pt x="1" y="3478"/>
                    <a:pt x="186" y="6621"/>
                  </a:cubicBezTo>
                  <a:cubicBezTo>
                    <a:pt x="999" y="19486"/>
                    <a:pt x="5029" y="44405"/>
                    <a:pt x="5029" y="44405"/>
                  </a:cubicBezTo>
                  <a:lnTo>
                    <a:pt x="8135" y="44405"/>
                  </a:lnTo>
                  <a:cubicBezTo>
                    <a:pt x="8135" y="44405"/>
                    <a:pt x="11906" y="2221"/>
                    <a:pt x="8024" y="446"/>
                  </a:cubicBezTo>
                  <a:cubicBezTo>
                    <a:pt x="7375" y="122"/>
                    <a:pt x="6727" y="0"/>
                    <a:pt x="60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1"/>
            <p:cNvSpPr/>
            <p:nvPr/>
          </p:nvSpPr>
          <p:spPr>
            <a:xfrm>
              <a:off x="3995300" y="3834450"/>
              <a:ext cx="256025" cy="1124850"/>
            </a:xfrm>
            <a:custGeom>
              <a:avLst/>
              <a:gdLst/>
              <a:ahLst/>
              <a:cxnLst/>
              <a:rect l="l" t="t" r="r" b="b"/>
              <a:pathLst>
                <a:path w="10241" h="44994" extrusionOk="0">
                  <a:moveTo>
                    <a:pt x="6211" y="592"/>
                  </a:moveTo>
                  <a:cubicBezTo>
                    <a:pt x="6803" y="592"/>
                    <a:pt x="7431" y="702"/>
                    <a:pt x="8060" y="998"/>
                  </a:cubicBezTo>
                  <a:cubicBezTo>
                    <a:pt x="8134" y="1035"/>
                    <a:pt x="8245" y="1146"/>
                    <a:pt x="8355" y="1331"/>
                  </a:cubicBezTo>
                  <a:cubicBezTo>
                    <a:pt x="8577" y="1664"/>
                    <a:pt x="8762" y="2218"/>
                    <a:pt x="8947" y="2921"/>
                  </a:cubicBezTo>
                  <a:cubicBezTo>
                    <a:pt x="9428" y="5139"/>
                    <a:pt x="9612" y="8873"/>
                    <a:pt x="9612" y="13236"/>
                  </a:cubicBezTo>
                  <a:cubicBezTo>
                    <a:pt x="9612" y="19742"/>
                    <a:pt x="9206" y="27580"/>
                    <a:pt x="8799" y="33828"/>
                  </a:cubicBezTo>
                  <a:cubicBezTo>
                    <a:pt x="8577" y="36934"/>
                    <a:pt x="8392" y="39670"/>
                    <a:pt x="8208" y="41592"/>
                  </a:cubicBezTo>
                  <a:cubicBezTo>
                    <a:pt x="8134" y="42553"/>
                    <a:pt x="8097" y="43330"/>
                    <a:pt x="8023" y="43847"/>
                  </a:cubicBezTo>
                  <a:cubicBezTo>
                    <a:pt x="8006" y="44079"/>
                    <a:pt x="7990" y="44266"/>
                    <a:pt x="7976" y="44402"/>
                  </a:cubicBezTo>
                  <a:lnTo>
                    <a:pt x="5443" y="44402"/>
                  </a:lnTo>
                  <a:cubicBezTo>
                    <a:pt x="5421" y="44212"/>
                    <a:pt x="5383" y="43923"/>
                    <a:pt x="5324" y="43552"/>
                  </a:cubicBezTo>
                  <a:cubicBezTo>
                    <a:pt x="4511" y="38597"/>
                    <a:pt x="1331" y="18116"/>
                    <a:pt x="629" y="6877"/>
                  </a:cubicBezTo>
                  <a:cubicBezTo>
                    <a:pt x="629" y="6766"/>
                    <a:pt x="629" y="6618"/>
                    <a:pt x="629" y="6507"/>
                  </a:cubicBezTo>
                  <a:cubicBezTo>
                    <a:pt x="629" y="3697"/>
                    <a:pt x="2588" y="1146"/>
                    <a:pt x="5361" y="666"/>
                  </a:cubicBezTo>
                  <a:cubicBezTo>
                    <a:pt x="5620" y="629"/>
                    <a:pt x="5915" y="592"/>
                    <a:pt x="6211" y="592"/>
                  </a:cubicBezTo>
                  <a:close/>
                  <a:moveTo>
                    <a:pt x="6211" y="0"/>
                  </a:moveTo>
                  <a:cubicBezTo>
                    <a:pt x="5878" y="0"/>
                    <a:pt x="5546" y="0"/>
                    <a:pt x="5250" y="74"/>
                  </a:cubicBezTo>
                  <a:cubicBezTo>
                    <a:pt x="2144" y="592"/>
                    <a:pt x="0" y="3401"/>
                    <a:pt x="0" y="6507"/>
                  </a:cubicBezTo>
                  <a:cubicBezTo>
                    <a:pt x="0" y="6655"/>
                    <a:pt x="0" y="6766"/>
                    <a:pt x="37" y="6914"/>
                  </a:cubicBezTo>
                  <a:cubicBezTo>
                    <a:pt x="813" y="19816"/>
                    <a:pt x="4880" y="44735"/>
                    <a:pt x="4880" y="44735"/>
                  </a:cubicBezTo>
                  <a:cubicBezTo>
                    <a:pt x="4917" y="44882"/>
                    <a:pt x="5028" y="44993"/>
                    <a:pt x="5176" y="44993"/>
                  </a:cubicBezTo>
                  <a:lnTo>
                    <a:pt x="8282" y="44993"/>
                  </a:lnTo>
                  <a:cubicBezTo>
                    <a:pt x="8429" y="44993"/>
                    <a:pt x="8577" y="44882"/>
                    <a:pt x="8577" y="44735"/>
                  </a:cubicBezTo>
                  <a:cubicBezTo>
                    <a:pt x="8577" y="44735"/>
                    <a:pt x="10241" y="26286"/>
                    <a:pt x="10241" y="13236"/>
                  </a:cubicBezTo>
                  <a:cubicBezTo>
                    <a:pt x="10241" y="9908"/>
                    <a:pt x="10130" y="6914"/>
                    <a:pt x="9834" y="4695"/>
                  </a:cubicBezTo>
                  <a:cubicBezTo>
                    <a:pt x="9723" y="3549"/>
                    <a:pt x="9539" y="2625"/>
                    <a:pt x="9317" y="1923"/>
                  </a:cubicBezTo>
                  <a:cubicBezTo>
                    <a:pt x="9169" y="1553"/>
                    <a:pt x="9058" y="1257"/>
                    <a:pt x="8910" y="998"/>
                  </a:cubicBezTo>
                  <a:cubicBezTo>
                    <a:pt x="8725" y="739"/>
                    <a:pt x="8540" y="555"/>
                    <a:pt x="8318" y="444"/>
                  </a:cubicBezTo>
                  <a:cubicBezTo>
                    <a:pt x="7616" y="111"/>
                    <a:pt x="6877" y="0"/>
                    <a:pt x="6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1"/>
            <p:cNvSpPr/>
            <p:nvPr/>
          </p:nvSpPr>
          <p:spPr>
            <a:xfrm>
              <a:off x="4111750" y="4889025"/>
              <a:ext cx="198750" cy="146975"/>
            </a:xfrm>
            <a:custGeom>
              <a:avLst/>
              <a:gdLst/>
              <a:ahLst/>
              <a:cxnLst/>
              <a:rect l="l" t="t" r="r" b="b"/>
              <a:pathLst>
                <a:path w="7950" h="5879" extrusionOk="0">
                  <a:moveTo>
                    <a:pt x="0" y="1"/>
                  </a:moveTo>
                  <a:lnTo>
                    <a:pt x="111" y="5879"/>
                  </a:lnTo>
                  <a:lnTo>
                    <a:pt x="7949" y="5879"/>
                  </a:lnTo>
                  <a:lnTo>
                    <a:pt x="4881" y="3920"/>
                  </a:lnTo>
                  <a:lnTo>
                    <a:pt x="39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1"/>
            <p:cNvSpPr/>
            <p:nvPr/>
          </p:nvSpPr>
          <p:spPr>
            <a:xfrm>
              <a:off x="4103425" y="4881625"/>
              <a:ext cx="215375" cy="161775"/>
            </a:xfrm>
            <a:custGeom>
              <a:avLst/>
              <a:gdLst/>
              <a:ahLst/>
              <a:cxnLst/>
              <a:rect l="l" t="t" r="r" b="b"/>
              <a:pathLst>
                <a:path w="8615" h="6471" extrusionOk="0">
                  <a:moveTo>
                    <a:pt x="4046" y="592"/>
                  </a:moveTo>
                  <a:lnTo>
                    <a:pt x="4918" y="4289"/>
                  </a:lnTo>
                  <a:cubicBezTo>
                    <a:pt x="4918" y="4363"/>
                    <a:pt x="4955" y="4437"/>
                    <a:pt x="5029" y="4474"/>
                  </a:cubicBezTo>
                  <a:lnTo>
                    <a:pt x="7210" y="5842"/>
                  </a:lnTo>
                  <a:lnTo>
                    <a:pt x="740" y="5842"/>
                  </a:lnTo>
                  <a:lnTo>
                    <a:pt x="629" y="592"/>
                  </a:lnTo>
                  <a:close/>
                  <a:moveTo>
                    <a:pt x="333" y="1"/>
                  </a:moveTo>
                  <a:cubicBezTo>
                    <a:pt x="222" y="1"/>
                    <a:pt x="149" y="38"/>
                    <a:pt x="112" y="75"/>
                  </a:cubicBezTo>
                  <a:cubicBezTo>
                    <a:pt x="38" y="149"/>
                    <a:pt x="1" y="223"/>
                    <a:pt x="1" y="297"/>
                  </a:cubicBezTo>
                  <a:lnTo>
                    <a:pt x="149" y="6175"/>
                  </a:lnTo>
                  <a:cubicBezTo>
                    <a:pt x="149" y="6323"/>
                    <a:pt x="296" y="6471"/>
                    <a:pt x="444" y="6471"/>
                  </a:cubicBezTo>
                  <a:lnTo>
                    <a:pt x="8282" y="6471"/>
                  </a:lnTo>
                  <a:cubicBezTo>
                    <a:pt x="8430" y="6471"/>
                    <a:pt x="8541" y="6397"/>
                    <a:pt x="8578" y="6249"/>
                  </a:cubicBezTo>
                  <a:cubicBezTo>
                    <a:pt x="8615" y="6138"/>
                    <a:pt x="8541" y="5990"/>
                    <a:pt x="8430" y="5916"/>
                  </a:cubicBezTo>
                  <a:lnTo>
                    <a:pt x="5472" y="4031"/>
                  </a:lnTo>
                  <a:lnTo>
                    <a:pt x="4585" y="223"/>
                  </a:lnTo>
                  <a:cubicBezTo>
                    <a:pt x="4548" y="75"/>
                    <a:pt x="4437" y="1"/>
                    <a:pt x="4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1"/>
            <p:cNvSpPr/>
            <p:nvPr/>
          </p:nvSpPr>
          <p:spPr>
            <a:xfrm>
              <a:off x="4149650" y="4973025"/>
              <a:ext cx="84125" cy="14000"/>
            </a:xfrm>
            <a:custGeom>
              <a:avLst/>
              <a:gdLst/>
              <a:ahLst/>
              <a:cxnLst/>
              <a:rect l="l" t="t" r="r" b="b"/>
              <a:pathLst>
                <a:path w="3365" h="560" extrusionOk="0">
                  <a:moveTo>
                    <a:pt x="1497" y="1"/>
                  </a:moveTo>
                  <a:cubicBezTo>
                    <a:pt x="998" y="1"/>
                    <a:pt x="468" y="141"/>
                    <a:pt x="0" y="560"/>
                  </a:cubicBezTo>
                  <a:lnTo>
                    <a:pt x="3365" y="560"/>
                  </a:lnTo>
                  <a:cubicBezTo>
                    <a:pt x="3365" y="560"/>
                    <a:pt x="2494" y="1"/>
                    <a:pt x="14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1"/>
            <p:cNvSpPr/>
            <p:nvPr/>
          </p:nvSpPr>
          <p:spPr>
            <a:xfrm>
              <a:off x="4141325" y="4964825"/>
              <a:ext cx="100775" cy="29725"/>
            </a:xfrm>
            <a:custGeom>
              <a:avLst/>
              <a:gdLst/>
              <a:ahLst/>
              <a:cxnLst/>
              <a:rect l="l" t="t" r="r" b="b"/>
              <a:pathLst>
                <a:path w="4031" h="1189" extrusionOk="0">
                  <a:moveTo>
                    <a:pt x="1812" y="0"/>
                  </a:moveTo>
                  <a:cubicBezTo>
                    <a:pt x="1257" y="0"/>
                    <a:pt x="666" y="185"/>
                    <a:pt x="111" y="666"/>
                  </a:cubicBezTo>
                  <a:cubicBezTo>
                    <a:pt x="0" y="777"/>
                    <a:pt x="0" y="961"/>
                    <a:pt x="111" y="1072"/>
                  </a:cubicBezTo>
                  <a:cubicBezTo>
                    <a:pt x="171" y="1152"/>
                    <a:pt x="251" y="1188"/>
                    <a:pt x="331" y="1188"/>
                  </a:cubicBezTo>
                  <a:cubicBezTo>
                    <a:pt x="399" y="1188"/>
                    <a:pt x="467" y="1161"/>
                    <a:pt x="518" y="1109"/>
                  </a:cubicBezTo>
                  <a:cubicBezTo>
                    <a:pt x="925" y="740"/>
                    <a:pt x="1368" y="629"/>
                    <a:pt x="1812" y="629"/>
                  </a:cubicBezTo>
                  <a:cubicBezTo>
                    <a:pt x="2256" y="629"/>
                    <a:pt x="2699" y="740"/>
                    <a:pt x="2995" y="888"/>
                  </a:cubicBezTo>
                  <a:cubicBezTo>
                    <a:pt x="3180" y="961"/>
                    <a:pt x="3291" y="998"/>
                    <a:pt x="3402" y="1072"/>
                  </a:cubicBezTo>
                  <a:lnTo>
                    <a:pt x="3476" y="1109"/>
                  </a:lnTo>
                  <a:lnTo>
                    <a:pt x="3513" y="1146"/>
                  </a:lnTo>
                  <a:cubicBezTo>
                    <a:pt x="3562" y="1171"/>
                    <a:pt x="3615" y="1183"/>
                    <a:pt x="3669" y="1183"/>
                  </a:cubicBezTo>
                  <a:cubicBezTo>
                    <a:pt x="3776" y="1183"/>
                    <a:pt x="3882" y="1134"/>
                    <a:pt x="3956" y="1035"/>
                  </a:cubicBezTo>
                  <a:cubicBezTo>
                    <a:pt x="4030" y="888"/>
                    <a:pt x="3993" y="703"/>
                    <a:pt x="3845" y="629"/>
                  </a:cubicBezTo>
                  <a:cubicBezTo>
                    <a:pt x="3808" y="629"/>
                    <a:pt x="2921" y="37"/>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1"/>
            <p:cNvSpPr/>
            <p:nvPr/>
          </p:nvSpPr>
          <p:spPr>
            <a:xfrm>
              <a:off x="4605300" y="3247525"/>
              <a:ext cx="720950" cy="365125"/>
            </a:xfrm>
            <a:custGeom>
              <a:avLst/>
              <a:gdLst/>
              <a:ahLst/>
              <a:cxnLst/>
              <a:rect l="l" t="t" r="r" b="b"/>
              <a:pathLst>
                <a:path w="28838" h="14605" extrusionOk="0">
                  <a:moveTo>
                    <a:pt x="518" y="1"/>
                  </a:moveTo>
                  <a:cubicBezTo>
                    <a:pt x="223" y="1"/>
                    <a:pt x="1" y="333"/>
                    <a:pt x="149" y="592"/>
                  </a:cubicBezTo>
                  <a:lnTo>
                    <a:pt x="6175" y="14345"/>
                  </a:lnTo>
                  <a:cubicBezTo>
                    <a:pt x="6249" y="14493"/>
                    <a:pt x="6397" y="14604"/>
                    <a:pt x="6544" y="14604"/>
                  </a:cubicBezTo>
                  <a:lnTo>
                    <a:pt x="28320" y="14604"/>
                  </a:lnTo>
                  <a:cubicBezTo>
                    <a:pt x="28653" y="14604"/>
                    <a:pt x="28838" y="14271"/>
                    <a:pt x="28727" y="14013"/>
                  </a:cubicBezTo>
                  <a:lnTo>
                    <a:pt x="22701" y="259"/>
                  </a:lnTo>
                  <a:cubicBezTo>
                    <a:pt x="22627" y="112"/>
                    <a:pt x="22479" y="1"/>
                    <a:pt x="22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1"/>
            <p:cNvSpPr/>
            <p:nvPr/>
          </p:nvSpPr>
          <p:spPr>
            <a:xfrm>
              <a:off x="4599750" y="3240125"/>
              <a:ext cx="732050" cy="379900"/>
            </a:xfrm>
            <a:custGeom>
              <a:avLst/>
              <a:gdLst/>
              <a:ahLst/>
              <a:cxnLst/>
              <a:rect l="l" t="t" r="r" b="b"/>
              <a:pathLst>
                <a:path w="29282" h="15196" extrusionOk="0">
                  <a:moveTo>
                    <a:pt x="22516" y="592"/>
                  </a:moveTo>
                  <a:lnTo>
                    <a:pt x="22627" y="666"/>
                  </a:lnTo>
                  <a:lnTo>
                    <a:pt x="28653" y="14419"/>
                  </a:lnTo>
                  <a:lnTo>
                    <a:pt x="28653" y="14456"/>
                  </a:lnTo>
                  <a:lnTo>
                    <a:pt x="28653" y="14567"/>
                  </a:lnTo>
                  <a:lnTo>
                    <a:pt x="28542" y="14604"/>
                  </a:lnTo>
                  <a:lnTo>
                    <a:pt x="6766" y="14604"/>
                  </a:lnTo>
                  <a:lnTo>
                    <a:pt x="6656" y="14530"/>
                  </a:lnTo>
                  <a:lnTo>
                    <a:pt x="629" y="777"/>
                  </a:lnTo>
                  <a:lnTo>
                    <a:pt x="629" y="740"/>
                  </a:lnTo>
                  <a:lnTo>
                    <a:pt x="666" y="629"/>
                  </a:lnTo>
                  <a:lnTo>
                    <a:pt x="740" y="592"/>
                  </a:lnTo>
                  <a:close/>
                  <a:moveTo>
                    <a:pt x="740" y="1"/>
                  </a:moveTo>
                  <a:cubicBezTo>
                    <a:pt x="334" y="1"/>
                    <a:pt x="1" y="334"/>
                    <a:pt x="1" y="740"/>
                  </a:cubicBezTo>
                  <a:cubicBezTo>
                    <a:pt x="1" y="814"/>
                    <a:pt x="38" y="925"/>
                    <a:pt x="75" y="999"/>
                  </a:cubicBezTo>
                  <a:lnTo>
                    <a:pt x="6101" y="14752"/>
                  </a:lnTo>
                  <a:cubicBezTo>
                    <a:pt x="6212" y="15048"/>
                    <a:pt x="6471" y="15196"/>
                    <a:pt x="6766" y="15196"/>
                  </a:cubicBezTo>
                  <a:lnTo>
                    <a:pt x="28542" y="15196"/>
                  </a:lnTo>
                  <a:cubicBezTo>
                    <a:pt x="28986" y="15196"/>
                    <a:pt x="29282" y="14863"/>
                    <a:pt x="29282" y="14456"/>
                  </a:cubicBezTo>
                  <a:cubicBezTo>
                    <a:pt x="29282" y="14382"/>
                    <a:pt x="29282" y="14272"/>
                    <a:pt x="29245" y="14198"/>
                  </a:cubicBezTo>
                  <a:lnTo>
                    <a:pt x="23181" y="445"/>
                  </a:lnTo>
                  <a:cubicBezTo>
                    <a:pt x="23071" y="149"/>
                    <a:pt x="22812" y="1"/>
                    <a:pt x="22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1"/>
            <p:cNvSpPr/>
            <p:nvPr/>
          </p:nvSpPr>
          <p:spPr>
            <a:xfrm>
              <a:off x="4658900" y="3274325"/>
              <a:ext cx="614675" cy="311500"/>
            </a:xfrm>
            <a:custGeom>
              <a:avLst/>
              <a:gdLst/>
              <a:ahLst/>
              <a:cxnLst/>
              <a:rect l="l" t="t" r="r" b="b"/>
              <a:pathLst>
                <a:path w="24587" h="12460" extrusionOk="0">
                  <a:moveTo>
                    <a:pt x="408" y="1"/>
                  </a:moveTo>
                  <a:cubicBezTo>
                    <a:pt x="149" y="1"/>
                    <a:pt x="1" y="260"/>
                    <a:pt x="75" y="518"/>
                  </a:cubicBezTo>
                  <a:lnTo>
                    <a:pt x="5251" y="12238"/>
                  </a:lnTo>
                  <a:cubicBezTo>
                    <a:pt x="5288" y="12386"/>
                    <a:pt x="5436" y="12460"/>
                    <a:pt x="5547" y="12460"/>
                  </a:cubicBezTo>
                  <a:lnTo>
                    <a:pt x="24143" y="12460"/>
                  </a:lnTo>
                  <a:cubicBezTo>
                    <a:pt x="24402" y="12460"/>
                    <a:pt x="24586" y="12201"/>
                    <a:pt x="24476" y="11942"/>
                  </a:cubicBezTo>
                  <a:lnTo>
                    <a:pt x="19337" y="223"/>
                  </a:lnTo>
                  <a:cubicBezTo>
                    <a:pt x="19263" y="75"/>
                    <a:pt x="19152" y="1"/>
                    <a:pt x="19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1"/>
            <p:cNvSpPr/>
            <p:nvPr/>
          </p:nvSpPr>
          <p:spPr>
            <a:xfrm>
              <a:off x="4652450" y="3266950"/>
              <a:ext cx="626675" cy="326275"/>
            </a:xfrm>
            <a:custGeom>
              <a:avLst/>
              <a:gdLst/>
              <a:ahLst/>
              <a:cxnLst/>
              <a:rect l="l" t="t" r="r" b="b"/>
              <a:pathLst>
                <a:path w="25067" h="13051" extrusionOk="0">
                  <a:moveTo>
                    <a:pt x="19262" y="592"/>
                  </a:moveTo>
                  <a:lnTo>
                    <a:pt x="19299" y="629"/>
                  </a:lnTo>
                  <a:lnTo>
                    <a:pt x="24438" y="12385"/>
                  </a:lnTo>
                  <a:lnTo>
                    <a:pt x="24475" y="12385"/>
                  </a:lnTo>
                  <a:lnTo>
                    <a:pt x="24438" y="12422"/>
                  </a:lnTo>
                  <a:lnTo>
                    <a:pt x="24401" y="12459"/>
                  </a:lnTo>
                  <a:lnTo>
                    <a:pt x="5805" y="12459"/>
                  </a:lnTo>
                  <a:lnTo>
                    <a:pt x="5768" y="12422"/>
                  </a:lnTo>
                  <a:lnTo>
                    <a:pt x="629" y="666"/>
                  </a:lnTo>
                  <a:lnTo>
                    <a:pt x="666" y="592"/>
                  </a:lnTo>
                  <a:close/>
                  <a:moveTo>
                    <a:pt x="666" y="0"/>
                  </a:moveTo>
                  <a:cubicBezTo>
                    <a:pt x="296" y="0"/>
                    <a:pt x="0" y="296"/>
                    <a:pt x="0" y="666"/>
                  </a:cubicBezTo>
                  <a:cubicBezTo>
                    <a:pt x="0" y="739"/>
                    <a:pt x="37" y="850"/>
                    <a:pt x="74" y="924"/>
                  </a:cubicBezTo>
                  <a:lnTo>
                    <a:pt x="5213" y="12644"/>
                  </a:lnTo>
                  <a:cubicBezTo>
                    <a:pt x="5324" y="12903"/>
                    <a:pt x="5546" y="13051"/>
                    <a:pt x="5805" y="13051"/>
                  </a:cubicBezTo>
                  <a:lnTo>
                    <a:pt x="24401" y="13051"/>
                  </a:lnTo>
                  <a:cubicBezTo>
                    <a:pt x="24807" y="13051"/>
                    <a:pt x="25066" y="12755"/>
                    <a:pt x="25066" y="12385"/>
                  </a:cubicBezTo>
                  <a:cubicBezTo>
                    <a:pt x="25066" y="12311"/>
                    <a:pt x="25066" y="12200"/>
                    <a:pt x="25029" y="12126"/>
                  </a:cubicBezTo>
                  <a:lnTo>
                    <a:pt x="19890" y="407"/>
                  </a:lnTo>
                  <a:cubicBezTo>
                    <a:pt x="19779" y="148"/>
                    <a:pt x="19521" y="0"/>
                    <a:pt x="19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1"/>
            <p:cNvSpPr/>
            <p:nvPr/>
          </p:nvSpPr>
          <p:spPr>
            <a:xfrm>
              <a:off x="4761500" y="3589500"/>
              <a:ext cx="818000" cy="26825"/>
            </a:xfrm>
            <a:custGeom>
              <a:avLst/>
              <a:gdLst/>
              <a:ahLst/>
              <a:cxnLst/>
              <a:rect l="l" t="t" r="r" b="b"/>
              <a:pathLst>
                <a:path w="32720" h="1073" extrusionOk="0">
                  <a:moveTo>
                    <a:pt x="1" y="1"/>
                  </a:moveTo>
                  <a:lnTo>
                    <a:pt x="1" y="1073"/>
                  </a:lnTo>
                  <a:lnTo>
                    <a:pt x="32720" y="1073"/>
                  </a:lnTo>
                  <a:lnTo>
                    <a:pt x="327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1"/>
            <p:cNvSpPr/>
            <p:nvPr/>
          </p:nvSpPr>
          <p:spPr>
            <a:xfrm>
              <a:off x="4754100" y="3582125"/>
              <a:ext cx="832800" cy="42525"/>
            </a:xfrm>
            <a:custGeom>
              <a:avLst/>
              <a:gdLst/>
              <a:ahLst/>
              <a:cxnLst/>
              <a:rect l="l" t="t" r="r" b="b"/>
              <a:pathLst>
                <a:path w="33312" h="1701" extrusionOk="0">
                  <a:moveTo>
                    <a:pt x="32720" y="629"/>
                  </a:moveTo>
                  <a:lnTo>
                    <a:pt x="32720" y="1072"/>
                  </a:lnTo>
                  <a:lnTo>
                    <a:pt x="592" y="1072"/>
                  </a:lnTo>
                  <a:lnTo>
                    <a:pt x="592"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33016" y="1701"/>
                  </a:lnTo>
                  <a:cubicBezTo>
                    <a:pt x="33090" y="1701"/>
                    <a:pt x="33164" y="1664"/>
                    <a:pt x="33238" y="1590"/>
                  </a:cubicBezTo>
                  <a:cubicBezTo>
                    <a:pt x="33311" y="1553"/>
                    <a:pt x="33311" y="1442"/>
                    <a:pt x="33311" y="1368"/>
                  </a:cubicBezTo>
                  <a:lnTo>
                    <a:pt x="33311" y="296"/>
                  </a:lnTo>
                  <a:cubicBezTo>
                    <a:pt x="33311" y="222"/>
                    <a:pt x="33311" y="148"/>
                    <a:pt x="33238" y="74"/>
                  </a:cubicBezTo>
                  <a:cubicBezTo>
                    <a:pt x="33164" y="37"/>
                    <a:pt x="33090" y="0"/>
                    <a:pt x="33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51"/>
            <p:cNvSpPr/>
            <p:nvPr/>
          </p:nvSpPr>
          <p:spPr>
            <a:xfrm>
              <a:off x="4761500" y="3589500"/>
              <a:ext cx="396550" cy="26825"/>
            </a:xfrm>
            <a:custGeom>
              <a:avLst/>
              <a:gdLst/>
              <a:ahLst/>
              <a:cxnLst/>
              <a:rect l="l" t="t" r="r" b="b"/>
              <a:pathLst>
                <a:path w="15862" h="1073" extrusionOk="0">
                  <a:moveTo>
                    <a:pt x="1" y="1"/>
                  </a:moveTo>
                  <a:lnTo>
                    <a:pt x="1" y="1073"/>
                  </a:lnTo>
                  <a:lnTo>
                    <a:pt x="15861" y="1073"/>
                  </a:lnTo>
                  <a:lnTo>
                    <a:pt x="158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51"/>
            <p:cNvSpPr/>
            <p:nvPr/>
          </p:nvSpPr>
          <p:spPr>
            <a:xfrm>
              <a:off x="4754100" y="3582125"/>
              <a:ext cx="411325" cy="42525"/>
            </a:xfrm>
            <a:custGeom>
              <a:avLst/>
              <a:gdLst/>
              <a:ahLst/>
              <a:cxnLst/>
              <a:rect l="l" t="t" r="r" b="b"/>
              <a:pathLst>
                <a:path w="16453" h="1701" extrusionOk="0">
                  <a:moveTo>
                    <a:pt x="15861" y="629"/>
                  </a:moveTo>
                  <a:lnTo>
                    <a:pt x="15861" y="1072"/>
                  </a:lnTo>
                  <a:lnTo>
                    <a:pt x="592" y="1072"/>
                  </a:lnTo>
                  <a:lnTo>
                    <a:pt x="592"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16157" y="1701"/>
                  </a:lnTo>
                  <a:cubicBezTo>
                    <a:pt x="16231" y="1701"/>
                    <a:pt x="16305" y="1664"/>
                    <a:pt x="16379" y="1590"/>
                  </a:cubicBezTo>
                  <a:cubicBezTo>
                    <a:pt x="16453" y="1553"/>
                    <a:pt x="16453" y="1442"/>
                    <a:pt x="16453" y="1368"/>
                  </a:cubicBezTo>
                  <a:lnTo>
                    <a:pt x="16453" y="296"/>
                  </a:lnTo>
                  <a:cubicBezTo>
                    <a:pt x="16453" y="222"/>
                    <a:pt x="16453" y="148"/>
                    <a:pt x="16379" y="74"/>
                  </a:cubicBezTo>
                  <a:cubicBezTo>
                    <a:pt x="16305" y="37"/>
                    <a:pt x="16231" y="0"/>
                    <a:pt x="16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1"/>
            <p:cNvSpPr/>
            <p:nvPr/>
          </p:nvSpPr>
          <p:spPr>
            <a:xfrm>
              <a:off x="4818800" y="2599625"/>
              <a:ext cx="476025" cy="476025"/>
            </a:xfrm>
            <a:custGeom>
              <a:avLst/>
              <a:gdLst/>
              <a:ahLst/>
              <a:cxnLst/>
              <a:rect l="l" t="t" r="r" b="b"/>
              <a:pathLst>
                <a:path w="19041" h="19041" extrusionOk="0">
                  <a:moveTo>
                    <a:pt x="9539" y="0"/>
                  </a:moveTo>
                  <a:cubicBezTo>
                    <a:pt x="4253" y="0"/>
                    <a:pt x="1" y="4252"/>
                    <a:pt x="1" y="9502"/>
                  </a:cubicBezTo>
                  <a:cubicBezTo>
                    <a:pt x="1" y="14788"/>
                    <a:pt x="4253" y="19040"/>
                    <a:pt x="9539" y="19040"/>
                  </a:cubicBezTo>
                  <a:cubicBezTo>
                    <a:pt x="14789" y="19040"/>
                    <a:pt x="19041" y="14788"/>
                    <a:pt x="19041" y="9502"/>
                  </a:cubicBezTo>
                  <a:cubicBezTo>
                    <a:pt x="19041" y="4252"/>
                    <a:pt x="14789" y="0"/>
                    <a:pt x="9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1"/>
            <p:cNvSpPr/>
            <p:nvPr/>
          </p:nvSpPr>
          <p:spPr>
            <a:xfrm>
              <a:off x="4811425" y="2592225"/>
              <a:ext cx="490800" cy="490800"/>
            </a:xfrm>
            <a:custGeom>
              <a:avLst/>
              <a:gdLst/>
              <a:ahLst/>
              <a:cxnLst/>
              <a:rect l="l" t="t" r="r" b="b"/>
              <a:pathLst>
                <a:path w="19632" h="19632" extrusionOk="0">
                  <a:moveTo>
                    <a:pt x="9834" y="592"/>
                  </a:moveTo>
                  <a:cubicBezTo>
                    <a:pt x="12348" y="592"/>
                    <a:pt x="14677" y="1627"/>
                    <a:pt x="16341" y="3291"/>
                  </a:cubicBezTo>
                  <a:cubicBezTo>
                    <a:pt x="18005" y="4954"/>
                    <a:pt x="19040" y="7284"/>
                    <a:pt x="19040" y="9798"/>
                  </a:cubicBezTo>
                  <a:cubicBezTo>
                    <a:pt x="19040" y="12349"/>
                    <a:pt x="18005" y="14641"/>
                    <a:pt x="16341" y="16304"/>
                  </a:cubicBezTo>
                  <a:cubicBezTo>
                    <a:pt x="14677" y="18005"/>
                    <a:pt x="12348" y="19003"/>
                    <a:pt x="9834" y="19003"/>
                  </a:cubicBezTo>
                  <a:cubicBezTo>
                    <a:pt x="7283" y="19003"/>
                    <a:pt x="4991" y="18005"/>
                    <a:pt x="3291" y="16304"/>
                  </a:cubicBezTo>
                  <a:cubicBezTo>
                    <a:pt x="1627" y="14641"/>
                    <a:pt x="629" y="12349"/>
                    <a:pt x="629" y="9798"/>
                  </a:cubicBezTo>
                  <a:cubicBezTo>
                    <a:pt x="629" y="7284"/>
                    <a:pt x="1627" y="4954"/>
                    <a:pt x="3291" y="3291"/>
                  </a:cubicBezTo>
                  <a:cubicBezTo>
                    <a:pt x="4991" y="1627"/>
                    <a:pt x="7283" y="592"/>
                    <a:pt x="9834" y="592"/>
                  </a:cubicBezTo>
                  <a:close/>
                  <a:moveTo>
                    <a:pt x="9834" y="0"/>
                  </a:moveTo>
                  <a:cubicBezTo>
                    <a:pt x="4400" y="0"/>
                    <a:pt x="0" y="4400"/>
                    <a:pt x="0" y="9798"/>
                  </a:cubicBezTo>
                  <a:cubicBezTo>
                    <a:pt x="0" y="15232"/>
                    <a:pt x="4400" y="19632"/>
                    <a:pt x="9834" y="19632"/>
                  </a:cubicBezTo>
                  <a:cubicBezTo>
                    <a:pt x="15232" y="19632"/>
                    <a:pt x="19632" y="15232"/>
                    <a:pt x="19632" y="9798"/>
                  </a:cubicBezTo>
                  <a:cubicBezTo>
                    <a:pt x="19632" y="4400"/>
                    <a:pt x="15232" y="0"/>
                    <a:pt x="9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1"/>
            <p:cNvSpPr/>
            <p:nvPr/>
          </p:nvSpPr>
          <p:spPr>
            <a:xfrm>
              <a:off x="5000900" y="3058050"/>
              <a:ext cx="93375" cy="306875"/>
            </a:xfrm>
            <a:custGeom>
              <a:avLst/>
              <a:gdLst/>
              <a:ahLst/>
              <a:cxnLst/>
              <a:rect l="l" t="t" r="r" b="b"/>
              <a:pathLst>
                <a:path w="3735" h="12275" extrusionOk="0">
                  <a:moveTo>
                    <a:pt x="3734" y="1"/>
                  </a:moveTo>
                  <a:lnTo>
                    <a:pt x="0" y="481"/>
                  </a:lnTo>
                  <a:lnTo>
                    <a:pt x="1738" y="12275"/>
                  </a:lnTo>
                  <a:lnTo>
                    <a:pt x="3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1"/>
            <p:cNvSpPr/>
            <p:nvPr/>
          </p:nvSpPr>
          <p:spPr>
            <a:xfrm>
              <a:off x="4992575" y="3050475"/>
              <a:ext cx="110000" cy="321850"/>
            </a:xfrm>
            <a:custGeom>
              <a:avLst/>
              <a:gdLst/>
              <a:ahLst/>
              <a:cxnLst/>
              <a:rect l="l" t="t" r="r" b="b"/>
              <a:pathLst>
                <a:path w="4400" h="12874" extrusionOk="0">
                  <a:moveTo>
                    <a:pt x="4071" y="1"/>
                  </a:moveTo>
                  <a:cubicBezTo>
                    <a:pt x="3920" y="1"/>
                    <a:pt x="3804" y="106"/>
                    <a:pt x="3771" y="267"/>
                  </a:cubicBezTo>
                  <a:lnTo>
                    <a:pt x="2108" y="10582"/>
                  </a:lnTo>
                  <a:lnTo>
                    <a:pt x="629" y="747"/>
                  </a:lnTo>
                  <a:cubicBezTo>
                    <a:pt x="592" y="599"/>
                    <a:pt x="444" y="489"/>
                    <a:pt x="296" y="489"/>
                  </a:cubicBezTo>
                  <a:cubicBezTo>
                    <a:pt x="111" y="525"/>
                    <a:pt x="0" y="673"/>
                    <a:pt x="37" y="858"/>
                  </a:cubicBezTo>
                  <a:lnTo>
                    <a:pt x="1775" y="12615"/>
                  </a:lnTo>
                  <a:cubicBezTo>
                    <a:pt x="1812" y="12763"/>
                    <a:pt x="1923" y="12874"/>
                    <a:pt x="2071" y="12874"/>
                  </a:cubicBezTo>
                  <a:cubicBezTo>
                    <a:pt x="2219" y="12874"/>
                    <a:pt x="2366" y="12763"/>
                    <a:pt x="2366" y="12615"/>
                  </a:cubicBezTo>
                  <a:lnTo>
                    <a:pt x="4400" y="341"/>
                  </a:lnTo>
                  <a:cubicBezTo>
                    <a:pt x="4400" y="193"/>
                    <a:pt x="4289" y="8"/>
                    <a:pt x="4141" y="8"/>
                  </a:cubicBezTo>
                  <a:cubicBezTo>
                    <a:pt x="4117" y="3"/>
                    <a:pt x="4094" y="1"/>
                    <a:pt x="4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1"/>
            <p:cNvSpPr/>
            <p:nvPr/>
          </p:nvSpPr>
          <p:spPr>
            <a:xfrm>
              <a:off x="3524850" y="3248450"/>
              <a:ext cx="631275" cy="374350"/>
            </a:xfrm>
            <a:custGeom>
              <a:avLst/>
              <a:gdLst/>
              <a:ahLst/>
              <a:cxnLst/>
              <a:rect l="l" t="t" r="r" b="b"/>
              <a:pathLst>
                <a:path w="25251" h="14974" extrusionOk="0">
                  <a:moveTo>
                    <a:pt x="1553" y="1"/>
                  </a:moveTo>
                  <a:cubicBezTo>
                    <a:pt x="703" y="1"/>
                    <a:pt x="0" y="666"/>
                    <a:pt x="0" y="1516"/>
                  </a:cubicBezTo>
                  <a:lnTo>
                    <a:pt x="0" y="14974"/>
                  </a:lnTo>
                  <a:lnTo>
                    <a:pt x="25251" y="14974"/>
                  </a:lnTo>
                  <a:lnTo>
                    <a:pt x="25251" y="1516"/>
                  </a:lnTo>
                  <a:cubicBezTo>
                    <a:pt x="25251" y="666"/>
                    <a:pt x="24586" y="1"/>
                    <a:pt x="23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1"/>
            <p:cNvSpPr/>
            <p:nvPr/>
          </p:nvSpPr>
          <p:spPr>
            <a:xfrm>
              <a:off x="3517450" y="3240125"/>
              <a:ext cx="647000" cy="391000"/>
            </a:xfrm>
            <a:custGeom>
              <a:avLst/>
              <a:gdLst/>
              <a:ahLst/>
              <a:cxnLst/>
              <a:rect l="l" t="t" r="r" b="b"/>
              <a:pathLst>
                <a:path w="25880" h="15640" extrusionOk="0">
                  <a:moveTo>
                    <a:pt x="24031" y="629"/>
                  </a:moveTo>
                  <a:cubicBezTo>
                    <a:pt x="24697" y="629"/>
                    <a:pt x="25251" y="1184"/>
                    <a:pt x="25251" y="1849"/>
                  </a:cubicBezTo>
                  <a:lnTo>
                    <a:pt x="25251" y="15011"/>
                  </a:lnTo>
                  <a:lnTo>
                    <a:pt x="592" y="15011"/>
                  </a:lnTo>
                  <a:lnTo>
                    <a:pt x="592" y="1849"/>
                  </a:lnTo>
                  <a:cubicBezTo>
                    <a:pt x="629" y="1184"/>
                    <a:pt x="1146" y="629"/>
                    <a:pt x="1849" y="629"/>
                  </a:cubicBezTo>
                  <a:close/>
                  <a:moveTo>
                    <a:pt x="1849" y="1"/>
                  </a:moveTo>
                  <a:cubicBezTo>
                    <a:pt x="814" y="1"/>
                    <a:pt x="0" y="851"/>
                    <a:pt x="0" y="1849"/>
                  </a:cubicBezTo>
                  <a:lnTo>
                    <a:pt x="0" y="15307"/>
                  </a:lnTo>
                  <a:cubicBezTo>
                    <a:pt x="0" y="15418"/>
                    <a:pt x="37" y="15492"/>
                    <a:pt x="74" y="15529"/>
                  </a:cubicBezTo>
                  <a:cubicBezTo>
                    <a:pt x="148" y="15603"/>
                    <a:pt x="222" y="15639"/>
                    <a:pt x="296" y="15639"/>
                  </a:cubicBezTo>
                  <a:lnTo>
                    <a:pt x="25547" y="15639"/>
                  </a:lnTo>
                  <a:cubicBezTo>
                    <a:pt x="25658" y="15639"/>
                    <a:pt x="25732" y="15603"/>
                    <a:pt x="25769" y="15529"/>
                  </a:cubicBezTo>
                  <a:cubicBezTo>
                    <a:pt x="25843" y="15492"/>
                    <a:pt x="25880" y="15418"/>
                    <a:pt x="25880" y="15307"/>
                  </a:cubicBezTo>
                  <a:lnTo>
                    <a:pt x="25880" y="1849"/>
                  </a:lnTo>
                  <a:cubicBezTo>
                    <a:pt x="25880" y="851"/>
                    <a:pt x="25029" y="1"/>
                    <a:pt x="24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1"/>
            <p:cNvSpPr/>
            <p:nvPr/>
          </p:nvSpPr>
          <p:spPr>
            <a:xfrm>
              <a:off x="4051675" y="2338050"/>
              <a:ext cx="475100" cy="475100"/>
            </a:xfrm>
            <a:custGeom>
              <a:avLst/>
              <a:gdLst/>
              <a:ahLst/>
              <a:cxnLst/>
              <a:rect l="l" t="t" r="r" b="b"/>
              <a:pathLst>
                <a:path w="19004" h="19004" extrusionOk="0">
                  <a:moveTo>
                    <a:pt x="9502" y="0"/>
                  </a:moveTo>
                  <a:cubicBezTo>
                    <a:pt x="4252" y="0"/>
                    <a:pt x="0" y="4252"/>
                    <a:pt x="0" y="9502"/>
                  </a:cubicBezTo>
                  <a:cubicBezTo>
                    <a:pt x="0" y="14752"/>
                    <a:pt x="4252" y="19003"/>
                    <a:pt x="9502" y="19003"/>
                  </a:cubicBezTo>
                  <a:cubicBezTo>
                    <a:pt x="14752" y="19003"/>
                    <a:pt x="19003" y="14752"/>
                    <a:pt x="19003" y="9502"/>
                  </a:cubicBezTo>
                  <a:cubicBezTo>
                    <a:pt x="19003" y="4252"/>
                    <a:pt x="14752" y="0"/>
                    <a:pt x="9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1"/>
            <p:cNvSpPr/>
            <p:nvPr/>
          </p:nvSpPr>
          <p:spPr>
            <a:xfrm>
              <a:off x="4043350" y="2329725"/>
              <a:ext cx="491725" cy="491750"/>
            </a:xfrm>
            <a:custGeom>
              <a:avLst/>
              <a:gdLst/>
              <a:ahLst/>
              <a:cxnLst/>
              <a:rect l="l" t="t" r="r" b="b"/>
              <a:pathLst>
                <a:path w="19669" h="19670" extrusionOk="0">
                  <a:moveTo>
                    <a:pt x="9835" y="629"/>
                  </a:moveTo>
                  <a:cubicBezTo>
                    <a:pt x="12386" y="629"/>
                    <a:pt x="14678" y="1664"/>
                    <a:pt x="16342" y="3328"/>
                  </a:cubicBezTo>
                  <a:cubicBezTo>
                    <a:pt x="18005" y="4992"/>
                    <a:pt x="19040" y="7284"/>
                    <a:pt x="19040" y="9835"/>
                  </a:cubicBezTo>
                  <a:cubicBezTo>
                    <a:pt x="19040" y="12386"/>
                    <a:pt x="18005" y="14678"/>
                    <a:pt x="16342" y="16342"/>
                  </a:cubicBezTo>
                  <a:cubicBezTo>
                    <a:pt x="14678" y="18005"/>
                    <a:pt x="12386" y="19041"/>
                    <a:pt x="9835" y="19041"/>
                  </a:cubicBezTo>
                  <a:cubicBezTo>
                    <a:pt x="7284" y="19041"/>
                    <a:pt x="4992" y="18005"/>
                    <a:pt x="3328" y="16342"/>
                  </a:cubicBezTo>
                  <a:cubicBezTo>
                    <a:pt x="1664" y="14678"/>
                    <a:pt x="629" y="12386"/>
                    <a:pt x="629" y="9835"/>
                  </a:cubicBezTo>
                  <a:cubicBezTo>
                    <a:pt x="629" y="7284"/>
                    <a:pt x="1664" y="4992"/>
                    <a:pt x="3328" y="3328"/>
                  </a:cubicBezTo>
                  <a:cubicBezTo>
                    <a:pt x="4992" y="1664"/>
                    <a:pt x="7284" y="629"/>
                    <a:pt x="9835" y="629"/>
                  </a:cubicBezTo>
                  <a:close/>
                  <a:moveTo>
                    <a:pt x="9835" y="1"/>
                  </a:moveTo>
                  <a:cubicBezTo>
                    <a:pt x="4400" y="1"/>
                    <a:pt x="1" y="4400"/>
                    <a:pt x="1" y="9835"/>
                  </a:cubicBezTo>
                  <a:cubicBezTo>
                    <a:pt x="1" y="15270"/>
                    <a:pt x="4400" y="19669"/>
                    <a:pt x="9835" y="19669"/>
                  </a:cubicBezTo>
                  <a:cubicBezTo>
                    <a:pt x="15269" y="19669"/>
                    <a:pt x="19669" y="15270"/>
                    <a:pt x="19669" y="9835"/>
                  </a:cubicBezTo>
                  <a:cubicBezTo>
                    <a:pt x="19669" y="4400"/>
                    <a:pt x="15269" y="1"/>
                    <a:pt x="9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1"/>
            <p:cNvSpPr/>
            <p:nvPr/>
          </p:nvSpPr>
          <p:spPr>
            <a:xfrm>
              <a:off x="4112675" y="2789100"/>
              <a:ext cx="193200" cy="368800"/>
            </a:xfrm>
            <a:custGeom>
              <a:avLst/>
              <a:gdLst/>
              <a:ahLst/>
              <a:cxnLst/>
              <a:rect l="l" t="t" r="r" b="b"/>
              <a:pathLst>
                <a:path w="7728" h="14752" extrusionOk="0">
                  <a:moveTo>
                    <a:pt x="7727" y="0"/>
                  </a:moveTo>
                  <a:lnTo>
                    <a:pt x="4511" y="481"/>
                  </a:lnTo>
                  <a:lnTo>
                    <a:pt x="0" y="14751"/>
                  </a:lnTo>
                  <a:lnTo>
                    <a:pt x="7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1"/>
            <p:cNvSpPr/>
            <p:nvPr/>
          </p:nvSpPr>
          <p:spPr>
            <a:xfrm>
              <a:off x="4103425" y="2780975"/>
              <a:ext cx="211675" cy="385050"/>
            </a:xfrm>
            <a:custGeom>
              <a:avLst/>
              <a:gdLst/>
              <a:ahLst/>
              <a:cxnLst/>
              <a:rect l="l" t="t" r="r" b="b"/>
              <a:pathLst>
                <a:path w="8467" h="15402" extrusionOk="0">
                  <a:moveTo>
                    <a:pt x="8121" y="0"/>
                  </a:moveTo>
                  <a:cubicBezTo>
                    <a:pt x="8006" y="0"/>
                    <a:pt x="7893" y="69"/>
                    <a:pt x="7838" y="177"/>
                  </a:cubicBezTo>
                  <a:lnTo>
                    <a:pt x="1701" y="11897"/>
                  </a:lnTo>
                  <a:lnTo>
                    <a:pt x="5140" y="917"/>
                  </a:lnTo>
                  <a:cubicBezTo>
                    <a:pt x="5214" y="769"/>
                    <a:pt x="5103" y="584"/>
                    <a:pt x="4955" y="510"/>
                  </a:cubicBezTo>
                  <a:cubicBezTo>
                    <a:pt x="4935" y="505"/>
                    <a:pt x="4915" y="503"/>
                    <a:pt x="4895" y="503"/>
                  </a:cubicBezTo>
                  <a:cubicBezTo>
                    <a:pt x="4761" y="503"/>
                    <a:pt x="4617" y="603"/>
                    <a:pt x="4585" y="732"/>
                  </a:cubicBezTo>
                  <a:lnTo>
                    <a:pt x="75" y="15003"/>
                  </a:lnTo>
                  <a:cubicBezTo>
                    <a:pt x="1" y="15150"/>
                    <a:pt x="75" y="15298"/>
                    <a:pt x="222" y="15372"/>
                  </a:cubicBezTo>
                  <a:cubicBezTo>
                    <a:pt x="262" y="15392"/>
                    <a:pt x="304" y="15401"/>
                    <a:pt x="346" y="15401"/>
                  </a:cubicBezTo>
                  <a:cubicBezTo>
                    <a:pt x="461" y="15401"/>
                    <a:pt x="575" y="15333"/>
                    <a:pt x="629" y="15224"/>
                  </a:cubicBezTo>
                  <a:lnTo>
                    <a:pt x="8393" y="473"/>
                  </a:lnTo>
                  <a:cubicBezTo>
                    <a:pt x="8467" y="325"/>
                    <a:pt x="8393" y="140"/>
                    <a:pt x="8245" y="29"/>
                  </a:cubicBezTo>
                  <a:cubicBezTo>
                    <a:pt x="8205" y="10"/>
                    <a:pt x="8163" y="0"/>
                    <a:pt x="8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1"/>
            <p:cNvSpPr/>
            <p:nvPr/>
          </p:nvSpPr>
          <p:spPr>
            <a:xfrm>
              <a:off x="2612600" y="3247525"/>
              <a:ext cx="720950" cy="365125"/>
            </a:xfrm>
            <a:custGeom>
              <a:avLst/>
              <a:gdLst/>
              <a:ahLst/>
              <a:cxnLst/>
              <a:rect l="l" t="t" r="r" b="b"/>
              <a:pathLst>
                <a:path w="28838" h="14605" extrusionOk="0">
                  <a:moveTo>
                    <a:pt x="6544" y="1"/>
                  </a:moveTo>
                  <a:cubicBezTo>
                    <a:pt x="6359" y="1"/>
                    <a:pt x="6211" y="112"/>
                    <a:pt x="6137" y="259"/>
                  </a:cubicBezTo>
                  <a:lnTo>
                    <a:pt x="111" y="14013"/>
                  </a:lnTo>
                  <a:cubicBezTo>
                    <a:pt x="0" y="14271"/>
                    <a:pt x="222" y="14604"/>
                    <a:pt x="518" y="14604"/>
                  </a:cubicBezTo>
                  <a:lnTo>
                    <a:pt x="22293" y="14604"/>
                  </a:lnTo>
                  <a:cubicBezTo>
                    <a:pt x="22478" y="14604"/>
                    <a:pt x="22626" y="14493"/>
                    <a:pt x="22663" y="14345"/>
                  </a:cubicBezTo>
                  <a:lnTo>
                    <a:pt x="28726" y="592"/>
                  </a:lnTo>
                  <a:cubicBezTo>
                    <a:pt x="28837" y="333"/>
                    <a:pt x="28615" y="1"/>
                    <a:pt x="283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1"/>
            <p:cNvSpPr/>
            <p:nvPr/>
          </p:nvSpPr>
          <p:spPr>
            <a:xfrm>
              <a:off x="2607050" y="3240125"/>
              <a:ext cx="732025" cy="379900"/>
            </a:xfrm>
            <a:custGeom>
              <a:avLst/>
              <a:gdLst/>
              <a:ahLst/>
              <a:cxnLst/>
              <a:rect l="l" t="t" r="r" b="b"/>
              <a:pathLst>
                <a:path w="29281" h="15196" extrusionOk="0">
                  <a:moveTo>
                    <a:pt x="28542" y="592"/>
                  </a:moveTo>
                  <a:lnTo>
                    <a:pt x="28616" y="629"/>
                  </a:lnTo>
                  <a:lnTo>
                    <a:pt x="28652" y="740"/>
                  </a:lnTo>
                  <a:lnTo>
                    <a:pt x="28652" y="777"/>
                  </a:lnTo>
                  <a:lnTo>
                    <a:pt x="22626" y="14530"/>
                  </a:lnTo>
                  <a:lnTo>
                    <a:pt x="22515" y="14604"/>
                  </a:lnTo>
                  <a:lnTo>
                    <a:pt x="740" y="14604"/>
                  </a:lnTo>
                  <a:lnTo>
                    <a:pt x="666" y="14567"/>
                  </a:lnTo>
                  <a:lnTo>
                    <a:pt x="629" y="14456"/>
                  </a:lnTo>
                  <a:lnTo>
                    <a:pt x="629" y="14419"/>
                  </a:lnTo>
                  <a:lnTo>
                    <a:pt x="6655" y="666"/>
                  </a:lnTo>
                  <a:lnTo>
                    <a:pt x="6766" y="592"/>
                  </a:lnTo>
                  <a:close/>
                  <a:moveTo>
                    <a:pt x="6766" y="1"/>
                  </a:moveTo>
                  <a:cubicBezTo>
                    <a:pt x="6470" y="1"/>
                    <a:pt x="6211" y="149"/>
                    <a:pt x="6100" y="445"/>
                  </a:cubicBezTo>
                  <a:lnTo>
                    <a:pt x="74" y="14198"/>
                  </a:lnTo>
                  <a:lnTo>
                    <a:pt x="74" y="14161"/>
                  </a:lnTo>
                  <a:cubicBezTo>
                    <a:pt x="37" y="14272"/>
                    <a:pt x="0" y="14382"/>
                    <a:pt x="0" y="14456"/>
                  </a:cubicBezTo>
                  <a:cubicBezTo>
                    <a:pt x="0" y="14863"/>
                    <a:pt x="296" y="15196"/>
                    <a:pt x="740" y="15196"/>
                  </a:cubicBezTo>
                  <a:lnTo>
                    <a:pt x="22515" y="15196"/>
                  </a:lnTo>
                  <a:cubicBezTo>
                    <a:pt x="22811" y="15196"/>
                    <a:pt x="23070" y="15048"/>
                    <a:pt x="23181" y="14752"/>
                  </a:cubicBezTo>
                  <a:lnTo>
                    <a:pt x="29207" y="999"/>
                  </a:lnTo>
                  <a:cubicBezTo>
                    <a:pt x="29244" y="925"/>
                    <a:pt x="29281" y="814"/>
                    <a:pt x="29281" y="740"/>
                  </a:cubicBezTo>
                  <a:cubicBezTo>
                    <a:pt x="29281" y="334"/>
                    <a:pt x="28948" y="1"/>
                    <a:pt x="28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1"/>
            <p:cNvSpPr/>
            <p:nvPr/>
          </p:nvSpPr>
          <p:spPr>
            <a:xfrm>
              <a:off x="2665275" y="3274325"/>
              <a:ext cx="615575" cy="311500"/>
            </a:xfrm>
            <a:custGeom>
              <a:avLst/>
              <a:gdLst/>
              <a:ahLst/>
              <a:cxnLst/>
              <a:rect l="l" t="t" r="r" b="b"/>
              <a:pathLst>
                <a:path w="24623" h="12460" extrusionOk="0">
                  <a:moveTo>
                    <a:pt x="5583" y="1"/>
                  </a:moveTo>
                  <a:cubicBezTo>
                    <a:pt x="5435" y="1"/>
                    <a:pt x="5324" y="75"/>
                    <a:pt x="5250" y="223"/>
                  </a:cubicBezTo>
                  <a:lnTo>
                    <a:pt x="111" y="11942"/>
                  </a:lnTo>
                  <a:cubicBezTo>
                    <a:pt x="0" y="12201"/>
                    <a:pt x="185" y="12460"/>
                    <a:pt x="444" y="12460"/>
                  </a:cubicBezTo>
                  <a:lnTo>
                    <a:pt x="19040" y="12460"/>
                  </a:lnTo>
                  <a:cubicBezTo>
                    <a:pt x="19188" y="12460"/>
                    <a:pt x="19299" y="12386"/>
                    <a:pt x="19373" y="12238"/>
                  </a:cubicBezTo>
                  <a:lnTo>
                    <a:pt x="24512" y="518"/>
                  </a:lnTo>
                  <a:cubicBezTo>
                    <a:pt x="24623" y="260"/>
                    <a:pt x="24438" y="1"/>
                    <a:pt x="24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1"/>
            <p:cNvSpPr/>
            <p:nvPr/>
          </p:nvSpPr>
          <p:spPr>
            <a:xfrm>
              <a:off x="2659725" y="3266950"/>
              <a:ext cx="626675" cy="326275"/>
            </a:xfrm>
            <a:custGeom>
              <a:avLst/>
              <a:gdLst/>
              <a:ahLst/>
              <a:cxnLst/>
              <a:rect l="l" t="t" r="r" b="b"/>
              <a:pathLst>
                <a:path w="25067" h="13051" extrusionOk="0">
                  <a:moveTo>
                    <a:pt x="24401" y="592"/>
                  </a:moveTo>
                  <a:lnTo>
                    <a:pt x="24438" y="629"/>
                  </a:lnTo>
                  <a:lnTo>
                    <a:pt x="24438" y="666"/>
                  </a:lnTo>
                  <a:lnTo>
                    <a:pt x="19299" y="12422"/>
                  </a:lnTo>
                  <a:lnTo>
                    <a:pt x="19262" y="12459"/>
                  </a:lnTo>
                  <a:lnTo>
                    <a:pt x="666" y="12459"/>
                  </a:lnTo>
                  <a:lnTo>
                    <a:pt x="629" y="12422"/>
                  </a:lnTo>
                  <a:lnTo>
                    <a:pt x="629" y="12385"/>
                  </a:lnTo>
                  <a:lnTo>
                    <a:pt x="5768" y="629"/>
                  </a:lnTo>
                  <a:lnTo>
                    <a:pt x="5805" y="592"/>
                  </a:lnTo>
                  <a:close/>
                  <a:moveTo>
                    <a:pt x="5805" y="0"/>
                  </a:moveTo>
                  <a:cubicBezTo>
                    <a:pt x="5546" y="0"/>
                    <a:pt x="5324" y="148"/>
                    <a:pt x="5213" y="407"/>
                  </a:cubicBezTo>
                  <a:lnTo>
                    <a:pt x="38" y="12126"/>
                  </a:lnTo>
                  <a:cubicBezTo>
                    <a:pt x="1" y="12200"/>
                    <a:pt x="1" y="12311"/>
                    <a:pt x="1" y="12385"/>
                  </a:cubicBezTo>
                  <a:cubicBezTo>
                    <a:pt x="1" y="12755"/>
                    <a:pt x="296" y="13051"/>
                    <a:pt x="666" y="13051"/>
                  </a:cubicBezTo>
                  <a:lnTo>
                    <a:pt x="19262" y="13051"/>
                  </a:lnTo>
                  <a:cubicBezTo>
                    <a:pt x="19521" y="13051"/>
                    <a:pt x="19743" y="12903"/>
                    <a:pt x="19854" y="12644"/>
                  </a:cubicBezTo>
                  <a:lnTo>
                    <a:pt x="24993" y="924"/>
                  </a:lnTo>
                  <a:cubicBezTo>
                    <a:pt x="25067" y="850"/>
                    <a:pt x="25067" y="739"/>
                    <a:pt x="25067" y="666"/>
                  </a:cubicBezTo>
                  <a:cubicBezTo>
                    <a:pt x="25067" y="296"/>
                    <a:pt x="24771" y="0"/>
                    <a:pt x="24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1"/>
            <p:cNvSpPr/>
            <p:nvPr/>
          </p:nvSpPr>
          <p:spPr>
            <a:xfrm>
              <a:off x="2359350" y="3589500"/>
              <a:ext cx="818000" cy="26825"/>
            </a:xfrm>
            <a:custGeom>
              <a:avLst/>
              <a:gdLst/>
              <a:ahLst/>
              <a:cxnLst/>
              <a:rect l="l" t="t" r="r" b="b"/>
              <a:pathLst>
                <a:path w="32720" h="1073" extrusionOk="0">
                  <a:moveTo>
                    <a:pt x="0" y="1"/>
                  </a:moveTo>
                  <a:lnTo>
                    <a:pt x="0" y="1073"/>
                  </a:lnTo>
                  <a:lnTo>
                    <a:pt x="32719" y="1073"/>
                  </a:lnTo>
                  <a:lnTo>
                    <a:pt x="32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1"/>
            <p:cNvSpPr/>
            <p:nvPr/>
          </p:nvSpPr>
          <p:spPr>
            <a:xfrm>
              <a:off x="2351950" y="3582125"/>
              <a:ext cx="833700" cy="42525"/>
            </a:xfrm>
            <a:custGeom>
              <a:avLst/>
              <a:gdLst/>
              <a:ahLst/>
              <a:cxnLst/>
              <a:rect l="l" t="t" r="r" b="b"/>
              <a:pathLst>
                <a:path w="33348" h="1701" extrusionOk="0">
                  <a:moveTo>
                    <a:pt x="32719" y="629"/>
                  </a:moveTo>
                  <a:lnTo>
                    <a:pt x="32719" y="1072"/>
                  </a:lnTo>
                  <a:lnTo>
                    <a:pt x="592" y="1072"/>
                  </a:lnTo>
                  <a:lnTo>
                    <a:pt x="592" y="629"/>
                  </a:lnTo>
                  <a:close/>
                  <a:moveTo>
                    <a:pt x="296" y="0"/>
                  </a:moveTo>
                  <a:cubicBezTo>
                    <a:pt x="222" y="0"/>
                    <a:pt x="148" y="37"/>
                    <a:pt x="74" y="74"/>
                  </a:cubicBezTo>
                  <a:cubicBezTo>
                    <a:pt x="37" y="148"/>
                    <a:pt x="0" y="222"/>
                    <a:pt x="0" y="296"/>
                  </a:cubicBezTo>
                  <a:lnTo>
                    <a:pt x="0" y="1368"/>
                  </a:lnTo>
                  <a:cubicBezTo>
                    <a:pt x="0" y="1442"/>
                    <a:pt x="37" y="1553"/>
                    <a:pt x="74" y="1590"/>
                  </a:cubicBezTo>
                  <a:cubicBezTo>
                    <a:pt x="148" y="1664"/>
                    <a:pt x="222" y="1701"/>
                    <a:pt x="296" y="1701"/>
                  </a:cubicBezTo>
                  <a:lnTo>
                    <a:pt x="33015" y="1701"/>
                  </a:lnTo>
                  <a:cubicBezTo>
                    <a:pt x="33089" y="1701"/>
                    <a:pt x="33200" y="1664"/>
                    <a:pt x="33237" y="1590"/>
                  </a:cubicBezTo>
                  <a:cubicBezTo>
                    <a:pt x="33311" y="1553"/>
                    <a:pt x="33348" y="1442"/>
                    <a:pt x="33348" y="1368"/>
                  </a:cubicBezTo>
                  <a:lnTo>
                    <a:pt x="33348" y="296"/>
                  </a:lnTo>
                  <a:cubicBezTo>
                    <a:pt x="33348" y="222"/>
                    <a:pt x="33311" y="148"/>
                    <a:pt x="33237" y="74"/>
                  </a:cubicBezTo>
                  <a:cubicBezTo>
                    <a:pt x="33200" y="37"/>
                    <a:pt x="33089" y="0"/>
                    <a:pt x="3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1"/>
            <p:cNvSpPr/>
            <p:nvPr/>
          </p:nvSpPr>
          <p:spPr>
            <a:xfrm>
              <a:off x="2780800" y="3589500"/>
              <a:ext cx="396550" cy="26825"/>
            </a:xfrm>
            <a:custGeom>
              <a:avLst/>
              <a:gdLst/>
              <a:ahLst/>
              <a:cxnLst/>
              <a:rect l="l" t="t" r="r" b="b"/>
              <a:pathLst>
                <a:path w="15862" h="1073" extrusionOk="0">
                  <a:moveTo>
                    <a:pt x="1" y="1"/>
                  </a:moveTo>
                  <a:lnTo>
                    <a:pt x="1" y="1073"/>
                  </a:lnTo>
                  <a:lnTo>
                    <a:pt x="15861" y="1073"/>
                  </a:lnTo>
                  <a:lnTo>
                    <a:pt x="158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1"/>
            <p:cNvSpPr/>
            <p:nvPr/>
          </p:nvSpPr>
          <p:spPr>
            <a:xfrm>
              <a:off x="2773400" y="3582125"/>
              <a:ext cx="412250" cy="42525"/>
            </a:xfrm>
            <a:custGeom>
              <a:avLst/>
              <a:gdLst/>
              <a:ahLst/>
              <a:cxnLst/>
              <a:rect l="l" t="t" r="r" b="b"/>
              <a:pathLst>
                <a:path w="16490" h="1701" extrusionOk="0">
                  <a:moveTo>
                    <a:pt x="15861" y="629"/>
                  </a:moveTo>
                  <a:lnTo>
                    <a:pt x="15861" y="1072"/>
                  </a:lnTo>
                  <a:lnTo>
                    <a:pt x="593" y="1072"/>
                  </a:lnTo>
                  <a:lnTo>
                    <a:pt x="593"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16157" y="1701"/>
                  </a:lnTo>
                  <a:cubicBezTo>
                    <a:pt x="16231" y="1701"/>
                    <a:pt x="16342" y="1664"/>
                    <a:pt x="16379" y="1590"/>
                  </a:cubicBezTo>
                  <a:cubicBezTo>
                    <a:pt x="16453" y="1553"/>
                    <a:pt x="16490" y="1442"/>
                    <a:pt x="16490" y="1368"/>
                  </a:cubicBezTo>
                  <a:lnTo>
                    <a:pt x="16490" y="296"/>
                  </a:lnTo>
                  <a:cubicBezTo>
                    <a:pt x="16490" y="222"/>
                    <a:pt x="16453" y="148"/>
                    <a:pt x="16379" y="74"/>
                  </a:cubicBezTo>
                  <a:cubicBezTo>
                    <a:pt x="16342" y="37"/>
                    <a:pt x="16231" y="0"/>
                    <a:pt x="16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1"/>
            <p:cNvSpPr/>
            <p:nvPr/>
          </p:nvSpPr>
          <p:spPr>
            <a:xfrm>
              <a:off x="2617200" y="2599625"/>
              <a:ext cx="476025" cy="476025"/>
            </a:xfrm>
            <a:custGeom>
              <a:avLst/>
              <a:gdLst/>
              <a:ahLst/>
              <a:cxnLst/>
              <a:rect l="l" t="t" r="r" b="b"/>
              <a:pathLst>
                <a:path w="19041" h="19041" extrusionOk="0">
                  <a:moveTo>
                    <a:pt x="9539" y="0"/>
                  </a:moveTo>
                  <a:cubicBezTo>
                    <a:pt x="4290" y="0"/>
                    <a:pt x="1" y="4252"/>
                    <a:pt x="1" y="9502"/>
                  </a:cubicBezTo>
                  <a:cubicBezTo>
                    <a:pt x="1" y="14788"/>
                    <a:pt x="4290" y="19040"/>
                    <a:pt x="9539" y="19040"/>
                  </a:cubicBezTo>
                  <a:cubicBezTo>
                    <a:pt x="14789" y="19040"/>
                    <a:pt x="19041" y="14788"/>
                    <a:pt x="19041" y="9502"/>
                  </a:cubicBezTo>
                  <a:cubicBezTo>
                    <a:pt x="19041" y="4252"/>
                    <a:pt x="14789" y="0"/>
                    <a:pt x="9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1"/>
            <p:cNvSpPr/>
            <p:nvPr/>
          </p:nvSpPr>
          <p:spPr>
            <a:xfrm>
              <a:off x="2609825" y="2592225"/>
              <a:ext cx="490800" cy="490800"/>
            </a:xfrm>
            <a:custGeom>
              <a:avLst/>
              <a:gdLst/>
              <a:ahLst/>
              <a:cxnLst/>
              <a:rect l="l" t="t" r="r" b="b"/>
              <a:pathLst>
                <a:path w="19632" h="19632" extrusionOk="0">
                  <a:moveTo>
                    <a:pt x="9834" y="592"/>
                  </a:moveTo>
                  <a:cubicBezTo>
                    <a:pt x="12385" y="592"/>
                    <a:pt x="14678" y="1627"/>
                    <a:pt x="16341" y="3291"/>
                  </a:cubicBezTo>
                  <a:cubicBezTo>
                    <a:pt x="18005" y="4954"/>
                    <a:pt x="19040" y="7284"/>
                    <a:pt x="19040" y="9798"/>
                  </a:cubicBezTo>
                  <a:cubicBezTo>
                    <a:pt x="19040" y="12349"/>
                    <a:pt x="18005" y="14641"/>
                    <a:pt x="16341" y="16304"/>
                  </a:cubicBezTo>
                  <a:cubicBezTo>
                    <a:pt x="14678" y="18005"/>
                    <a:pt x="12385" y="19003"/>
                    <a:pt x="9834" y="19003"/>
                  </a:cubicBezTo>
                  <a:cubicBezTo>
                    <a:pt x="7283" y="19003"/>
                    <a:pt x="4991" y="18005"/>
                    <a:pt x="3328" y="16304"/>
                  </a:cubicBezTo>
                  <a:cubicBezTo>
                    <a:pt x="1664" y="14641"/>
                    <a:pt x="629" y="12349"/>
                    <a:pt x="629" y="9798"/>
                  </a:cubicBezTo>
                  <a:cubicBezTo>
                    <a:pt x="629" y="7284"/>
                    <a:pt x="1664" y="4954"/>
                    <a:pt x="3328" y="3291"/>
                  </a:cubicBezTo>
                  <a:cubicBezTo>
                    <a:pt x="4991" y="1627"/>
                    <a:pt x="7283" y="592"/>
                    <a:pt x="9834" y="592"/>
                  </a:cubicBezTo>
                  <a:close/>
                  <a:moveTo>
                    <a:pt x="9834" y="0"/>
                  </a:moveTo>
                  <a:cubicBezTo>
                    <a:pt x="4400" y="0"/>
                    <a:pt x="0" y="4400"/>
                    <a:pt x="0" y="9798"/>
                  </a:cubicBezTo>
                  <a:cubicBezTo>
                    <a:pt x="0" y="15232"/>
                    <a:pt x="4400" y="19632"/>
                    <a:pt x="9834" y="19632"/>
                  </a:cubicBezTo>
                  <a:cubicBezTo>
                    <a:pt x="15232" y="19632"/>
                    <a:pt x="19632" y="15232"/>
                    <a:pt x="19632" y="9798"/>
                  </a:cubicBezTo>
                  <a:cubicBezTo>
                    <a:pt x="19632" y="4400"/>
                    <a:pt x="15232" y="0"/>
                    <a:pt x="9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1"/>
            <p:cNvSpPr/>
            <p:nvPr/>
          </p:nvSpPr>
          <p:spPr>
            <a:xfrm>
              <a:off x="2855675" y="3045125"/>
              <a:ext cx="68425" cy="300400"/>
            </a:xfrm>
            <a:custGeom>
              <a:avLst/>
              <a:gdLst/>
              <a:ahLst/>
              <a:cxnLst/>
              <a:rect l="l" t="t" r="r" b="b"/>
              <a:pathLst>
                <a:path w="2737" h="12016" extrusionOk="0">
                  <a:moveTo>
                    <a:pt x="2736" y="0"/>
                  </a:moveTo>
                  <a:lnTo>
                    <a:pt x="0" y="1220"/>
                  </a:lnTo>
                  <a:lnTo>
                    <a:pt x="2219" y="12016"/>
                  </a:lnTo>
                  <a:lnTo>
                    <a:pt x="27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1"/>
            <p:cNvSpPr/>
            <p:nvPr/>
          </p:nvSpPr>
          <p:spPr>
            <a:xfrm>
              <a:off x="2847350" y="3037950"/>
              <a:ext cx="84125" cy="315900"/>
            </a:xfrm>
            <a:custGeom>
              <a:avLst/>
              <a:gdLst/>
              <a:ahLst/>
              <a:cxnLst/>
              <a:rect l="l" t="t" r="r" b="b"/>
              <a:pathLst>
                <a:path w="3365" h="12636" extrusionOk="0">
                  <a:moveTo>
                    <a:pt x="2736" y="768"/>
                  </a:moveTo>
                  <a:lnTo>
                    <a:pt x="2367" y="9789"/>
                  </a:lnTo>
                  <a:lnTo>
                    <a:pt x="677" y="1664"/>
                  </a:lnTo>
                  <a:lnTo>
                    <a:pt x="677" y="1664"/>
                  </a:lnTo>
                  <a:lnTo>
                    <a:pt x="2736" y="768"/>
                  </a:lnTo>
                  <a:close/>
                  <a:moveTo>
                    <a:pt x="3083" y="1"/>
                  </a:moveTo>
                  <a:cubicBezTo>
                    <a:pt x="3032" y="1"/>
                    <a:pt x="2977" y="10"/>
                    <a:pt x="2921" y="28"/>
                  </a:cubicBezTo>
                  <a:lnTo>
                    <a:pt x="185" y="1211"/>
                  </a:lnTo>
                  <a:cubicBezTo>
                    <a:pt x="75" y="1285"/>
                    <a:pt x="1" y="1433"/>
                    <a:pt x="38" y="1544"/>
                  </a:cubicBezTo>
                  <a:lnTo>
                    <a:pt x="2256" y="12376"/>
                  </a:lnTo>
                  <a:cubicBezTo>
                    <a:pt x="2293" y="12524"/>
                    <a:pt x="2441" y="12635"/>
                    <a:pt x="2589" y="12635"/>
                  </a:cubicBezTo>
                  <a:cubicBezTo>
                    <a:pt x="2736" y="12598"/>
                    <a:pt x="2847" y="12487"/>
                    <a:pt x="2847" y="12340"/>
                  </a:cubicBezTo>
                  <a:lnTo>
                    <a:pt x="3365" y="324"/>
                  </a:lnTo>
                  <a:cubicBezTo>
                    <a:pt x="3365" y="213"/>
                    <a:pt x="3328" y="102"/>
                    <a:pt x="3217" y="28"/>
                  </a:cubicBezTo>
                  <a:cubicBezTo>
                    <a:pt x="3180" y="10"/>
                    <a:pt x="3134" y="1"/>
                    <a:pt x="30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1"/>
            <p:cNvSpPr/>
            <p:nvPr/>
          </p:nvSpPr>
          <p:spPr>
            <a:xfrm>
              <a:off x="4462975" y="3403725"/>
              <a:ext cx="145125" cy="213525"/>
            </a:xfrm>
            <a:custGeom>
              <a:avLst/>
              <a:gdLst/>
              <a:ahLst/>
              <a:cxnLst/>
              <a:rect l="l" t="t" r="r" b="b"/>
              <a:pathLst>
                <a:path w="5805" h="8541" extrusionOk="0">
                  <a:moveTo>
                    <a:pt x="0" y="1"/>
                  </a:moveTo>
                  <a:lnTo>
                    <a:pt x="0" y="8541"/>
                  </a:lnTo>
                  <a:lnTo>
                    <a:pt x="5805" y="8541"/>
                  </a:lnTo>
                  <a:lnTo>
                    <a:pt x="58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1"/>
            <p:cNvSpPr/>
            <p:nvPr/>
          </p:nvSpPr>
          <p:spPr>
            <a:xfrm>
              <a:off x="4455575" y="3396325"/>
              <a:ext cx="159925" cy="228325"/>
            </a:xfrm>
            <a:custGeom>
              <a:avLst/>
              <a:gdLst/>
              <a:ahLst/>
              <a:cxnLst/>
              <a:rect l="l" t="t" r="r" b="b"/>
              <a:pathLst>
                <a:path w="6397" h="9133" extrusionOk="0">
                  <a:moveTo>
                    <a:pt x="5768" y="592"/>
                  </a:moveTo>
                  <a:lnTo>
                    <a:pt x="5768" y="8504"/>
                  </a:lnTo>
                  <a:lnTo>
                    <a:pt x="629" y="8504"/>
                  </a:lnTo>
                  <a:lnTo>
                    <a:pt x="629" y="592"/>
                  </a:lnTo>
                  <a:close/>
                  <a:moveTo>
                    <a:pt x="296" y="1"/>
                  </a:moveTo>
                  <a:cubicBezTo>
                    <a:pt x="222" y="1"/>
                    <a:pt x="148" y="38"/>
                    <a:pt x="74" y="75"/>
                  </a:cubicBezTo>
                  <a:cubicBezTo>
                    <a:pt x="37" y="149"/>
                    <a:pt x="0" y="223"/>
                    <a:pt x="0" y="297"/>
                  </a:cubicBezTo>
                  <a:lnTo>
                    <a:pt x="0" y="8837"/>
                  </a:lnTo>
                  <a:cubicBezTo>
                    <a:pt x="0" y="8911"/>
                    <a:pt x="37" y="8985"/>
                    <a:pt x="74" y="9059"/>
                  </a:cubicBezTo>
                  <a:cubicBezTo>
                    <a:pt x="148" y="9096"/>
                    <a:pt x="222" y="9133"/>
                    <a:pt x="296" y="9133"/>
                  </a:cubicBezTo>
                  <a:lnTo>
                    <a:pt x="6101" y="9133"/>
                  </a:lnTo>
                  <a:cubicBezTo>
                    <a:pt x="6175" y="9133"/>
                    <a:pt x="6248" y="9096"/>
                    <a:pt x="6285" y="9059"/>
                  </a:cubicBezTo>
                  <a:cubicBezTo>
                    <a:pt x="6359" y="8985"/>
                    <a:pt x="6396" y="8911"/>
                    <a:pt x="6396" y="8837"/>
                  </a:cubicBezTo>
                  <a:lnTo>
                    <a:pt x="6396" y="297"/>
                  </a:lnTo>
                  <a:cubicBezTo>
                    <a:pt x="6396" y="223"/>
                    <a:pt x="6359" y="149"/>
                    <a:pt x="6285" y="75"/>
                  </a:cubicBezTo>
                  <a:cubicBezTo>
                    <a:pt x="6248" y="38"/>
                    <a:pt x="6175" y="1"/>
                    <a:pt x="6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1"/>
            <p:cNvSpPr/>
            <p:nvPr/>
          </p:nvSpPr>
          <p:spPr>
            <a:xfrm>
              <a:off x="4570175" y="3443475"/>
              <a:ext cx="77675" cy="144200"/>
            </a:xfrm>
            <a:custGeom>
              <a:avLst/>
              <a:gdLst/>
              <a:ahLst/>
              <a:cxnLst/>
              <a:rect l="l" t="t" r="r" b="b"/>
              <a:pathLst>
                <a:path w="3107" h="5768" extrusionOk="0">
                  <a:moveTo>
                    <a:pt x="481" y="0"/>
                  </a:moveTo>
                  <a:cubicBezTo>
                    <a:pt x="186" y="0"/>
                    <a:pt x="1" y="222"/>
                    <a:pt x="1" y="481"/>
                  </a:cubicBezTo>
                  <a:cubicBezTo>
                    <a:pt x="1" y="740"/>
                    <a:pt x="186" y="962"/>
                    <a:pt x="481" y="962"/>
                  </a:cubicBezTo>
                  <a:lnTo>
                    <a:pt x="1258" y="962"/>
                  </a:lnTo>
                  <a:cubicBezTo>
                    <a:pt x="1738" y="962"/>
                    <a:pt x="2145" y="1368"/>
                    <a:pt x="2145" y="1849"/>
                  </a:cubicBezTo>
                  <a:lnTo>
                    <a:pt x="2145" y="3919"/>
                  </a:lnTo>
                  <a:cubicBezTo>
                    <a:pt x="2145" y="4437"/>
                    <a:pt x="1738" y="4844"/>
                    <a:pt x="1258" y="4844"/>
                  </a:cubicBezTo>
                  <a:lnTo>
                    <a:pt x="629" y="4844"/>
                  </a:lnTo>
                  <a:cubicBezTo>
                    <a:pt x="371" y="4844"/>
                    <a:pt x="149" y="5028"/>
                    <a:pt x="149" y="5287"/>
                  </a:cubicBezTo>
                  <a:cubicBezTo>
                    <a:pt x="149" y="5583"/>
                    <a:pt x="371" y="5768"/>
                    <a:pt x="629" y="5768"/>
                  </a:cubicBezTo>
                  <a:lnTo>
                    <a:pt x="1258" y="5768"/>
                  </a:lnTo>
                  <a:cubicBezTo>
                    <a:pt x="2256" y="5768"/>
                    <a:pt x="3106" y="4955"/>
                    <a:pt x="3106" y="3919"/>
                  </a:cubicBezTo>
                  <a:lnTo>
                    <a:pt x="3106" y="1849"/>
                  </a:lnTo>
                  <a:cubicBezTo>
                    <a:pt x="3106" y="851"/>
                    <a:pt x="2256" y="0"/>
                    <a:pt x="12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1"/>
            <p:cNvSpPr/>
            <p:nvPr/>
          </p:nvSpPr>
          <p:spPr>
            <a:xfrm>
              <a:off x="4561875" y="3436075"/>
              <a:ext cx="93375" cy="159925"/>
            </a:xfrm>
            <a:custGeom>
              <a:avLst/>
              <a:gdLst/>
              <a:ahLst/>
              <a:cxnLst/>
              <a:rect l="l" t="t" r="r" b="b"/>
              <a:pathLst>
                <a:path w="3735" h="6397" extrusionOk="0">
                  <a:moveTo>
                    <a:pt x="1590" y="592"/>
                  </a:moveTo>
                  <a:cubicBezTo>
                    <a:pt x="2440" y="629"/>
                    <a:pt x="3106" y="1295"/>
                    <a:pt x="3106" y="2145"/>
                  </a:cubicBezTo>
                  <a:lnTo>
                    <a:pt x="3106" y="4215"/>
                  </a:lnTo>
                  <a:cubicBezTo>
                    <a:pt x="3106" y="5066"/>
                    <a:pt x="2440" y="5768"/>
                    <a:pt x="1590" y="5768"/>
                  </a:cubicBezTo>
                  <a:lnTo>
                    <a:pt x="961" y="5768"/>
                  </a:lnTo>
                  <a:cubicBezTo>
                    <a:pt x="887" y="5768"/>
                    <a:pt x="813" y="5694"/>
                    <a:pt x="813" y="5583"/>
                  </a:cubicBezTo>
                  <a:cubicBezTo>
                    <a:pt x="813" y="5509"/>
                    <a:pt x="887" y="5435"/>
                    <a:pt x="961" y="5435"/>
                  </a:cubicBezTo>
                  <a:lnTo>
                    <a:pt x="1590" y="5435"/>
                  </a:lnTo>
                  <a:cubicBezTo>
                    <a:pt x="2255" y="5435"/>
                    <a:pt x="2773" y="4881"/>
                    <a:pt x="2773" y="4215"/>
                  </a:cubicBezTo>
                  <a:lnTo>
                    <a:pt x="2773" y="2145"/>
                  </a:lnTo>
                  <a:cubicBezTo>
                    <a:pt x="2773" y="1480"/>
                    <a:pt x="2255" y="962"/>
                    <a:pt x="1590" y="962"/>
                  </a:cubicBezTo>
                  <a:lnTo>
                    <a:pt x="813" y="962"/>
                  </a:lnTo>
                  <a:cubicBezTo>
                    <a:pt x="703" y="962"/>
                    <a:pt x="629" y="888"/>
                    <a:pt x="629" y="777"/>
                  </a:cubicBezTo>
                  <a:cubicBezTo>
                    <a:pt x="629" y="703"/>
                    <a:pt x="703" y="592"/>
                    <a:pt x="813" y="592"/>
                  </a:cubicBezTo>
                  <a:close/>
                  <a:moveTo>
                    <a:pt x="813" y="1"/>
                  </a:moveTo>
                  <a:cubicBezTo>
                    <a:pt x="370" y="1"/>
                    <a:pt x="0" y="333"/>
                    <a:pt x="0" y="777"/>
                  </a:cubicBezTo>
                  <a:cubicBezTo>
                    <a:pt x="0" y="1221"/>
                    <a:pt x="370" y="1553"/>
                    <a:pt x="813" y="1553"/>
                  </a:cubicBezTo>
                  <a:lnTo>
                    <a:pt x="1590" y="1553"/>
                  </a:lnTo>
                  <a:cubicBezTo>
                    <a:pt x="1886" y="1553"/>
                    <a:pt x="2181" y="1812"/>
                    <a:pt x="2181" y="2145"/>
                  </a:cubicBezTo>
                  <a:lnTo>
                    <a:pt x="2181" y="4215"/>
                  </a:lnTo>
                  <a:cubicBezTo>
                    <a:pt x="2181" y="4548"/>
                    <a:pt x="1886" y="4807"/>
                    <a:pt x="1590" y="4807"/>
                  </a:cubicBezTo>
                  <a:lnTo>
                    <a:pt x="961" y="4807"/>
                  </a:lnTo>
                  <a:cubicBezTo>
                    <a:pt x="518" y="4807"/>
                    <a:pt x="185" y="5177"/>
                    <a:pt x="185" y="5583"/>
                  </a:cubicBezTo>
                  <a:cubicBezTo>
                    <a:pt x="185" y="6027"/>
                    <a:pt x="518" y="6397"/>
                    <a:pt x="961" y="6397"/>
                  </a:cubicBezTo>
                  <a:lnTo>
                    <a:pt x="1590" y="6397"/>
                  </a:lnTo>
                  <a:cubicBezTo>
                    <a:pt x="2773" y="6397"/>
                    <a:pt x="3734" y="5398"/>
                    <a:pt x="3734" y="4215"/>
                  </a:cubicBezTo>
                  <a:lnTo>
                    <a:pt x="3734" y="2145"/>
                  </a:lnTo>
                  <a:cubicBezTo>
                    <a:pt x="3734" y="962"/>
                    <a:pt x="2773" y="1"/>
                    <a:pt x="1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1"/>
            <p:cNvSpPr/>
            <p:nvPr/>
          </p:nvSpPr>
          <p:spPr>
            <a:xfrm>
              <a:off x="4999975" y="3728150"/>
              <a:ext cx="140500" cy="1346100"/>
            </a:xfrm>
            <a:custGeom>
              <a:avLst/>
              <a:gdLst/>
              <a:ahLst/>
              <a:cxnLst/>
              <a:rect l="l" t="t" r="r" b="b"/>
              <a:pathLst>
                <a:path w="5620" h="53844" extrusionOk="0">
                  <a:moveTo>
                    <a:pt x="0" y="0"/>
                  </a:moveTo>
                  <a:lnTo>
                    <a:pt x="4474" y="53312"/>
                  </a:lnTo>
                  <a:cubicBezTo>
                    <a:pt x="4506" y="53634"/>
                    <a:pt x="4762" y="53844"/>
                    <a:pt x="5048" y="53844"/>
                  </a:cubicBezTo>
                  <a:cubicBezTo>
                    <a:pt x="5090" y="53844"/>
                    <a:pt x="5133" y="53839"/>
                    <a:pt x="5176" y="53830"/>
                  </a:cubicBezTo>
                  <a:cubicBezTo>
                    <a:pt x="5435" y="53756"/>
                    <a:pt x="5620" y="53497"/>
                    <a:pt x="5620" y="53201"/>
                  </a:cubicBezTo>
                  <a:lnTo>
                    <a:pt x="25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1"/>
            <p:cNvSpPr/>
            <p:nvPr/>
          </p:nvSpPr>
          <p:spPr>
            <a:xfrm>
              <a:off x="4991650" y="3720750"/>
              <a:ext cx="156225" cy="1360550"/>
            </a:xfrm>
            <a:custGeom>
              <a:avLst/>
              <a:gdLst/>
              <a:ahLst/>
              <a:cxnLst/>
              <a:rect l="l" t="t" r="r" b="b"/>
              <a:pathLst>
                <a:path w="6249" h="54422" extrusionOk="0">
                  <a:moveTo>
                    <a:pt x="2588" y="629"/>
                  </a:moveTo>
                  <a:lnTo>
                    <a:pt x="5620" y="53497"/>
                  </a:lnTo>
                  <a:lnTo>
                    <a:pt x="5620" y="53534"/>
                  </a:lnTo>
                  <a:lnTo>
                    <a:pt x="5620" y="53571"/>
                  </a:lnTo>
                  <a:cubicBezTo>
                    <a:pt x="5620" y="53682"/>
                    <a:pt x="5546" y="53793"/>
                    <a:pt x="5435" y="53793"/>
                  </a:cubicBezTo>
                  <a:lnTo>
                    <a:pt x="5361" y="53830"/>
                  </a:lnTo>
                  <a:cubicBezTo>
                    <a:pt x="5250" y="53830"/>
                    <a:pt x="5139" y="53719"/>
                    <a:pt x="5102" y="53571"/>
                  </a:cubicBezTo>
                  <a:lnTo>
                    <a:pt x="5099" y="53572"/>
                  </a:lnTo>
                  <a:lnTo>
                    <a:pt x="5099" y="53572"/>
                  </a:lnTo>
                  <a:lnTo>
                    <a:pt x="657" y="629"/>
                  </a:lnTo>
                  <a:close/>
                  <a:moveTo>
                    <a:pt x="333" y="1"/>
                  </a:moveTo>
                  <a:cubicBezTo>
                    <a:pt x="222" y="1"/>
                    <a:pt x="148" y="38"/>
                    <a:pt x="111" y="112"/>
                  </a:cubicBezTo>
                  <a:cubicBezTo>
                    <a:pt x="37" y="149"/>
                    <a:pt x="0" y="259"/>
                    <a:pt x="0" y="333"/>
                  </a:cubicBezTo>
                  <a:lnTo>
                    <a:pt x="4511" y="53645"/>
                  </a:lnTo>
                  <a:lnTo>
                    <a:pt x="4511" y="53682"/>
                  </a:lnTo>
                  <a:cubicBezTo>
                    <a:pt x="4548" y="54126"/>
                    <a:pt x="4954" y="54422"/>
                    <a:pt x="5361" y="54422"/>
                  </a:cubicBezTo>
                  <a:lnTo>
                    <a:pt x="5583" y="54422"/>
                  </a:lnTo>
                  <a:cubicBezTo>
                    <a:pt x="5990" y="54311"/>
                    <a:pt x="6248" y="53941"/>
                    <a:pt x="6248" y="53571"/>
                  </a:cubicBezTo>
                  <a:lnTo>
                    <a:pt x="6248" y="53460"/>
                  </a:lnTo>
                  <a:lnTo>
                    <a:pt x="3180" y="296"/>
                  </a:lnTo>
                  <a:cubicBezTo>
                    <a:pt x="3180" y="112"/>
                    <a:pt x="3069" y="1"/>
                    <a:pt x="28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1"/>
            <p:cNvSpPr/>
            <p:nvPr/>
          </p:nvSpPr>
          <p:spPr>
            <a:xfrm>
              <a:off x="5752325" y="3728150"/>
              <a:ext cx="141425" cy="1349800"/>
            </a:xfrm>
            <a:custGeom>
              <a:avLst/>
              <a:gdLst/>
              <a:ahLst/>
              <a:cxnLst/>
              <a:rect l="l" t="t" r="r" b="b"/>
              <a:pathLst>
                <a:path w="5657" h="53992" extrusionOk="0">
                  <a:moveTo>
                    <a:pt x="0" y="0"/>
                  </a:moveTo>
                  <a:lnTo>
                    <a:pt x="4474" y="53497"/>
                  </a:lnTo>
                  <a:cubicBezTo>
                    <a:pt x="4538" y="53786"/>
                    <a:pt x="4770" y="53992"/>
                    <a:pt x="5048" y="53992"/>
                  </a:cubicBezTo>
                  <a:cubicBezTo>
                    <a:pt x="5090" y="53992"/>
                    <a:pt x="5133" y="53987"/>
                    <a:pt x="5176" y="53978"/>
                  </a:cubicBezTo>
                  <a:cubicBezTo>
                    <a:pt x="5472" y="53941"/>
                    <a:pt x="5657" y="53645"/>
                    <a:pt x="5620" y="53386"/>
                  </a:cubicBezTo>
                  <a:lnTo>
                    <a:pt x="25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1"/>
            <p:cNvSpPr/>
            <p:nvPr/>
          </p:nvSpPr>
          <p:spPr>
            <a:xfrm>
              <a:off x="5744000" y="3720750"/>
              <a:ext cx="156225" cy="1365175"/>
            </a:xfrm>
            <a:custGeom>
              <a:avLst/>
              <a:gdLst/>
              <a:ahLst/>
              <a:cxnLst/>
              <a:rect l="l" t="t" r="r" b="b"/>
              <a:pathLst>
                <a:path w="6249" h="54607" extrusionOk="0">
                  <a:moveTo>
                    <a:pt x="2588" y="629"/>
                  </a:moveTo>
                  <a:lnTo>
                    <a:pt x="5657" y="53682"/>
                  </a:lnTo>
                  <a:lnTo>
                    <a:pt x="5657" y="53719"/>
                  </a:lnTo>
                  <a:cubicBezTo>
                    <a:pt x="5657" y="53867"/>
                    <a:pt x="5583" y="53978"/>
                    <a:pt x="5435" y="53978"/>
                  </a:cubicBezTo>
                  <a:lnTo>
                    <a:pt x="5398" y="53978"/>
                  </a:lnTo>
                  <a:cubicBezTo>
                    <a:pt x="5250" y="53978"/>
                    <a:pt x="5139" y="53904"/>
                    <a:pt x="5139" y="53756"/>
                  </a:cubicBezTo>
                  <a:lnTo>
                    <a:pt x="657" y="629"/>
                  </a:lnTo>
                  <a:close/>
                  <a:moveTo>
                    <a:pt x="333" y="1"/>
                  </a:moveTo>
                  <a:cubicBezTo>
                    <a:pt x="222" y="1"/>
                    <a:pt x="148" y="38"/>
                    <a:pt x="111" y="112"/>
                  </a:cubicBezTo>
                  <a:cubicBezTo>
                    <a:pt x="37" y="149"/>
                    <a:pt x="0" y="259"/>
                    <a:pt x="0" y="333"/>
                  </a:cubicBezTo>
                  <a:lnTo>
                    <a:pt x="4511" y="53830"/>
                  </a:lnTo>
                  <a:cubicBezTo>
                    <a:pt x="4585" y="54274"/>
                    <a:pt x="4955" y="54606"/>
                    <a:pt x="5398" y="54606"/>
                  </a:cubicBezTo>
                  <a:cubicBezTo>
                    <a:pt x="5472" y="54606"/>
                    <a:pt x="5509" y="54606"/>
                    <a:pt x="5583" y="54569"/>
                  </a:cubicBezTo>
                  <a:cubicBezTo>
                    <a:pt x="5990" y="54495"/>
                    <a:pt x="6248" y="54126"/>
                    <a:pt x="6248" y="53719"/>
                  </a:cubicBezTo>
                  <a:lnTo>
                    <a:pt x="6248" y="53645"/>
                  </a:lnTo>
                  <a:lnTo>
                    <a:pt x="3217" y="296"/>
                  </a:lnTo>
                  <a:cubicBezTo>
                    <a:pt x="3180" y="112"/>
                    <a:pt x="3069" y="1"/>
                    <a:pt x="28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1"/>
            <p:cNvSpPr/>
            <p:nvPr/>
          </p:nvSpPr>
          <p:spPr>
            <a:xfrm>
              <a:off x="2587625" y="3728150"/>
              <a:ext cx="123875" cy="1337800"/>
            </a:xfrm>
            <a:custGeom>
              <a:avLst/>
              <a:gdLst/>
              <a:ahLst/>
              <a:cxnLst/>
              <a:rect l="l" t="t" r="r" b="b"/>
              <a:pathLst>
                <a:path w="4955" h="53512" extrusionOk="0">
                  <a:moveTo>
                    <a:pt x="2404" y="0"/>
                  </a:moveTo>
                  <a:lnTo>
                    <a:pt x="38" y="52869"/>
                  </a:lnTo>
                  <a:cubicBezTo>
                    <a:pt x="1" y="53164"/>
                    <a:pt x="186" y="53423"/>
                    <a:pt x="482" y="53497"/>
                  </a:cubicBezTo>
                  <a:cubicBezTo>
                    <a:pt x="520" y="53507"/>
                    <a:pt x="559" y="53511"/>
                    <a:pt x="598" y="53511"/>
                  </a:cubicBezTo>
                  <a:cubicBezTo>
                    <a:pt x="859" y="53511"/>
                    <a:pt x="1115" y="53306"/>
                    <a:pt x="1147" y="53016"/>
                  </a:cubicBezTo>
                  <a:lnTo>
                    <a:pt x="49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1"/>
            <p:cNvSpPr/>
            <p:nvPr/>
          </p:nvSpPr>
          <p:spPr>
            <a:xfrm>
              <a:off x="2580250" y="3720750"/>
              <a:ext cx="138650" cy="1352225"/>
            </a:xfrm>
            <a:custGeom>
              <a:avLst/>
              <a:gdLst/>
              <a:ahLst/>
              <a:cxnLst/>
              <a:rect l="l" t="t" r="r" b="b"/>
              <a:pathLst>
                <a:path w="5546" h="54089" extrusionOk="0">
                  <a:moveTo>
                    <a:pt x="4917" y="629"/>
                  </a:moveTo>
                  <a:lnTo>
                    <a:pt x="1149" y="53239"/>
                  </a:lnTo>
                  <a:lnTo>
                    <a:pt x="1149" y="53239"/>
                  </a:lnTo>
                  <a:lnTo>
                    <a:pt x="1146" y="53238"/>
                  </a:lnTo>
                  <a:cubicBezTo>
                    <a:pt x="1146" y="53386"/>
                    <a:pt x="998" y="53497"/>
                    <a:pt x="887" y="53497"/>
                  </a:cubicBezTo>
                  <a:lnTo>
                    <a:pt x="850" y="53460"/>
                  </a:lnTo>
                  <a:cubicBezTo>
                    <a:pt x="703" y="53460"/>
                    <a:pt x="629" y="53349"/>
                    <a:pt x="629" y="53202"/>
                  </a:cubicBezTo>
                  <a:lnTo>
                    <a:pt x="629" y="53165"/>
                  </a:lnTo>
                  <a:lnTo>
                    <a:pt x="2982" y="629"/>
                  </a:lnTo>
                  <a:close/>
                  <a:moveTo>
                    <a:pt x="2699" y="1"/>
                  </a:moveTo>
                  <a:cubicBezTo>
                    <a:pt x="2514" y="1"/>
                    <a:pt x="2366" y="112"/>
                    <a:pt x="2366" y="296"/>
                  </a:cubicBezTo>
                  <a:lnTo>
                    <a:pt x="0" y="53128"/>
                  </a:lnTo>
                  <a:lnTo>
                    <a:pt x="0" y="53202"/>
                  </a:lnTo>
                  <a:cubicBezTo>
                    <a:pt x="0" y="53608"/>
                    <a:pt x="296" y="53978"/>
                    <a:pt x="703" y="54089"/>
                  </a:cubicBezTo>
                  <a:lnTo>
                    <a:pt x="887" y="54089"/>
                  </a:lnTo>
                  <a:cubicBezTo>
                    <a:pt x="1331" y="54089"/>
                    <a:pt x="1701" y="53793"/>
                    <a:pt x="1775" y="53349"/>
                  </a:cubicBezTo>
                  <a:lnTo>
                    <a:pt x="1775" y="53312"/>
                  </a:lnTo>
                  <a:lnTo>
                    <a:pt x="5546" y="333"/>
                  </a:lnTo>
                  <a:cubicBezTo>
                    <a:pt x="5546" y="259"/>
                    <a:pt x="5509" y="149"/>
                    <a:pt x="5472" y="112"/>
                  </a:cubicBezTo>
                  <a:cubicBezTo>
                    <a:pt x="5398" y="38"/>
                    <a:pt x="5324" y="1"/>
                    <a:pt x="5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1"/>
            <p:cNvSpPr/>
            <p:nvPr/>
          </p:nvSpPr>
          <p:spPr>
            <a:xfrm>
              <a:off x="1894425" y="3728150"/>
              <a:ext cx="122975" cy="1333175"/>
            </a:xfrm>
            <a:custGeom>
              <a:avLst/>
              <a:gdLst/>
              <a:ahLst/>
              <a:cxnLst/>
              <a:rect l="l" t="t" r="r" b="b"/>
              <a:pathLst>
                <a:path w="4919" h="53327" extrusionOk="0">
                  <a:moveTo>
                    <a:pt x="2367" y="0"/>
                  </a:moveTo>
                  <a:lnTo>
                    <a:pt x="38" y="52684"/>
                  </a:lnTo>
                  <a:cubicBezTo>
                    <a:pt x="1" y="52979"/>
                    <a:pt x="186" y="53238"/>
                    <a:pt x="445" y="53312"/>
                  </a:cubicBezTo>
                  <a:cubicBezTo>
                    <a:pt x="488" y="53322"/>
                    <a:pt x="531" y="53326"/>
                    <a:pt x="574" y="53326"/>
                  </a:cubicBezTo>
                  <a:cubicBezTo>
                    <a:pt x="859" y="53326"/>
                    <a:pt x="1115" y="53121"/>
                    <a:pt x="1147" y="52832"/>
                  </a:cubicBezTo>
                  <a:lnTo>
                    <a:pt x="49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1"/>
            <p:cNvSpPr/>
            <p:nvPr/>
          </p:nvSpPr>
          <p:spPr>
            <a:xfrm>
              <a:off x="1887050" y="3720750"/>
              <a:ext cx="138650" cy="1348525"/>
            </a:xfrm>
            <a:custGeom>
              <a:avLst/>
              <a:gdLst/>
              <a:ahLst/>
              <a:cxnLst/>
              <a:rect l="l" t="t" r="r" b="b"/>
              <a:pathLst>
                <a:path w="5546" h="53941" extrusionOk="0">
                  <a:moveTo>
                    <a:pt x="4880" y="629"/>
                  </a:moveTo>
                  <a:lnTo>
                    <a:pt x="1146" y="53091"/>
                  </a:lnTo>
                  <a:cubicBezTo>
                    <a:pt x="1109" y="53202"/>
                    <a:pt x="998" y="53312"/>
                    <a:pt x="887" y="53312"/>
                  </a:cubicBezTo>
                  <a:lnTo>
                    <a:pt x="814" y="53312"/>
                  </a:lnTo>
                  <a:cubicBezTo>
                    <a:pt x="703" y="53275"/>
                    <a:pt x="629" y="53165"/>
                    <a:pt x="629" y="53017"/>
                  </a:cubicBezTo>
                  <a:lnTo>
                    <a:pt x="629" y="52980"/>
                  </a:lnTo>
                  <a:lnTo>
                    <a:pt x="2982" y="629"/>
                  </a:lnTo>
                  <a:close/>
                  <a:moveTo>
                    <a:pt x="2662" y="1"/>
                  </a:moveTo>
                  <a:cubicBezTo>
                    <a:pt x="2514" y="1"/>
                    <a:pt x="2366" y="112"/>
                    <a:pt x="2366" y="296"/>
                  </a:cubicBezTo>
                  <a:lnTo>
                    <a:pt x="2" y="52943"/>
                  </a:lnTo>
                  <a:lnTo>
                    <a:pt x="2" y="52943"/>
                  </a:lnTo>
                  <a:lnTo>
                    <a:pt x="0" y="52943"/>
                  </a:lnTo>
                  <a:lnTo>
                    <a:pt x="0" y="53017"/>
                  </a:lnTo>
                  <a:cubicBezTo>
                    <a:pt x="0" y="53423"/>
                    <a:pt x="296" y="53793"/>
                    <a:pt x="666" y="53904"/>
                  </a:cubicBezTo>
                  <a:cubicBezTo>
                    <a:pt x="740" y="53904"/>
                    <a:pt x="814" y="53941"/>
                    <a:pt x="887" y="53941"/>
                  </a:cubicBezTo>
                  <a:cubicBezTo>
                    <a:pt x="1331" y="53941"/>
                    <a:pt x="1701" y="53608"/>
                    <a:pt x="1775" y="53165"/>
                  </a:cubicBezTo>
                  <a:lnTo>
                    <a:pt x="1775" y="53128"/>
                  </a:lnTo>
                  <a:lnTo>
                    <a:pt x="5546" y="333"/>
                  </a:lnTo>
                  <a:cubicBezTo>
                    <a:pt x="5546" y="259"/>
                    <a:pt x="5509" y="149"/>
                    <a:pt x="5435" y="112"/>
                  </a:cubicBezTo>
                  <a:cubicBezTo>
                    <a:pt x="5398" y="38"/>
                    <a:pt x="5324" y="1"/>
                    <a:pt x="5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1"/>
            <p:cNvSpPr/>
            <p:nvPr/>
          </p:nvSpPr>
          <p:spPr>
            <a:xfrm>
              <a:off x="1912000" y="3654200"/>
              <a:ext cx="3986375" cy="114650"/>
            </a:xfrm>
            <a:custGeom>
              <a:avLst/>
              <a:gdLst/>
              <a:ahLst/>
              <a:cxnLst/>
              <a:rect l="l" t="t" r="r" b="b"/>
              <a:pathLst>
                <a:path w="159455" h="4586" extrusionOk="0">
                  <a:moveTo>
                    <a:pt x="0" y="1"/>
                  </a:moveTo>
                  <a:lnTo>
                    <a:pt x="0" y="4585"/>
                  </a:lnTo>
                  <a:lnTo>
                    <a:pt x="159455" y="4585"/>
                  </a:lnTo>
                  <a:lnTo>
                    <a:pt x="1594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1"/>
            <p:cNvSpPr/>
            <p:nvPr/>
          </p:nvSpPr>
          <p:spPr>
            <a:xfrm>
              <a:off x="1904600" y="3646800"/>
              <a:ext cx="4001175" cy="130350"/>
            </a:xfrm>
            <a:custGeom>
              <a:avLst/>
              <a:gdLst/>
              <a:ahLst/>
              <a:cxnLst/>
              <a:rect l="l" t="t" r="r" b="b"/>
              <a:pathLst>
                <a:path w="160047" h="5214" extrusionOk="0">
                  <a:moveTo>
                    <a:pt x="159455" y="629"/>
                  </a:moveTo>
                  <a:lnTo>
                    <a:pt x="159455" y="4585"/>
                  </a:lnTo>
                  <a:lnTo>
                    <a:pt x="592" y="4585"/>
                  </a:lnTo>
                  <a:lnTo>
                    <a:pt x="592" y="629"/>
                  </a:lnTo>
                  <a:close/>
                  <a:moveTo>
                    <a:pt x="296" y="1"/>
                  </a:moveTo>
                  <a:cubicBezTo>
                    <a:pt x="222" y="1"/>
                    <a:pt x="149" y="38"/>
                    <a:pt x="75" y="112"/>
                  </a:cubicBezTo>
                  <a:cubicBezTo>
                    <a:pt x="38" y="149"/>
                    <a:pt x="1" y="223"/>
                    <a:pt x="1" y="297"/>
                  </a:cubicBezTo>
                  <a:lnTo>
                    <a:pt x="1" y="4881"/>
                  </a:lnTo>
                  <a:cubicBezTo>
                    <a:pt x="1" y="4955"/>
                    <a:pt x="38" y="5066"/>
                    <a:pt x="75" y="5103"/>
                  </a:cubicBezTo>
                  <a:cubicBezTo>
                    <a:pt x="149" y="5177"/>
                    <a:pt x="222" y="5214"/>
                    <a:pt x="296" y="5214"/>
                  </a:cubicBezTo>
                  <a:lnTo>
                    <a:pt x="159751" y="5214"/>
                  </a:lnTo>
                  <a:cubicBezTo>
                    <a:pt x="159824" y="5214"/>
                    <a:pt x="159898" y="5177"/>
                    <a:pt x="159972" y="5103"/>
                  </a:cubicBezTo>
                  <a:cubicBezTo>
                    <a:pt x="160046" y="5066"/>
                    <a:pt x="160046" y="4955"/>
                    <a:pt x="160046" y="4881"/>
                  </a:cubicBezTo>
                  <a:lnTo>
                    <a:pt x="160046" y="297"/>
                  </a:lnTo>
                  <a:cubicBezTo>
                    <a:pt x="160046" y="223"/>
                    <a:pt x="160046" y="149"/>
                    <a:pt x="159972" y="112"/>
                  </a:cubicBezTo>
                  <a:cubicBezTo>
                    <a:pt x="159898" y="38"/>
                    <a:pt x="159824" y="1"/>
                    <a:pt x="159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1"/>
            <p:cNvSpPr/>
            <p:nvPr/>
          </p:nvSpPr>
          <p:spPr>
            <a:xfrm>
              <a:off x="1912000" y="3654200"/>
              <a:ext cx="3986375" cy="39775"/>
            </a:xfrm>
            <a:custGeom>
              <a:avLst/>
              <a:gdLst/>
              <a:ahLst/>
              <a:cxnLst/>
              <a:rect l="l" t="t" r="r" b="b"/>
              <a:pathLst>
                <a:path w="159455" h="1591" extrusionOk="0">
                  <a:moveTo>
                    <a:pt x="0" y="1"/>
                  </a:moveTo>
                  <a:lnTo>
                    <a:pt x="0" y="1591"/>
                  </a:lnTo>
                  <a:lnTo>
                    <a:pt x="159455" y="1591"/>
                  </a:lnTo>
                  <a:lnTo>
                    <a:pt x="1594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1"/>
            <p:cNvSpPr/>
            <p:nvPr/>
          </p:nvSpPr>
          <p:spPr>
            <a:xfrm>
              <a:off x="1904600" y="3646800"/>
              <a:ext cx="4001175" cy="54575"/>
            </a:xfrm>
            <a:custGeom>
              <a:avLst/>
              <a:gdLst/>
              <a:ahLst/>
              <a:cxnLst/>
              <a:rect l="l" t="t" r="r" b="b"/>
              <a:pathLst>
                <a:path w="160047" h="2183" extrusionOk="0">
                  <a:moveTo>
                    <a:pt x="159455" y="629"/>
                  </a:moveTo>
                  <a:lnTo>
                    <a:pt x="159455" y="1591"/>
                  </a:lnTo>
                  <a:lnTo>
                    <a:pt x="592" y="1591"/>
                  </a:lnTo>
                  <a:lnTo>
                    <a:pt x="592" y="629"/>
                  </a:lnTo>
                  <a:close/>
                  <a:moveTo>
                    <a:pt x="296" y="1"/>
                  </a:moveTo>
                  <a:cubicBezTo>
                    <a:pt x="222" y="1"/>
                    <a:pt x="149" y="38"/>
                    <a:pt x="75" y="112"/>
                  </a:cubicBezTo>
                  <a:cubicBezTo>
                    <a:pt x="38" y="149"/>
                    <a:pt x="1" y="223"/>
                    <a:pt x="1" y="297"/>
                  </a:cubicBezTo>
                  <a:lnTo>
                    <a:pt x="1" y="1887"/>
                  </a:lnTo>
                  <a:cubicBezTo>
                    <a:pt x="1" y="1960"/>
                    <a:pt x="38" y="2034"/>
                    <a:pt x="75" y="2108"/>
                  </a:cubicBezTo>
                  <a:cubicBezTo>
                    <a:pt x="149" y="2145"/>
                    <a:pt x="222" y="2182"/>
                    <a:pt x="296" y="2182"/>
                  </a:cubicBezTo>
                  <a:lnTo>
                    <a:pt x="159751" y="2182"/>
                  </a:lnTo>
                  <a:cubicBezTo>
                    <a:pt x="159824" y="2182"/>
                    <a:pt x="159898" y="2145"/>
                    <a:pt x="159972" y="2108"/>
                  </a:cubicBezTo>
                  <a:cubicBezTo>
                    <a:pt x="160046" y="2034"/>
                    <a:pt x="160046" y="1960"/>
                    <a:pt x="160046" y="1887"/>
                  </a:cubicBezTo>
                  <a:lnTo>
                    <a:pt x="160046" y="297"/>
                  </a:lnTo>
                  <a:cubicBezTo>
                    <a:pt x="160046" y="223"/>
                    <a:pt x="160046" y="149"/>
                    <a:pt x="159972" y="112"/>
                  </a:cubicBezTo>
                  <a:cubicBezTo>
                    <a:pt x="159898" y="38"/>
                    <a:pt x="159824" y="1"/>
                    <a:pt x="159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1"/>
            <p:cNvSpPr/>
            <p:nvPr/>
          </p:nvSpPr>
          <p:spPr>
            <a:xfrm>
              <a:off x="4901075" y="3654200"/>
              <a:ext cx="997300" cy="114650"/>
            </a:xfrm>
            <a:custGeom>
              <a:avLst/>
              <a:gdLst/>
              <a:ahLst/>
              <a:cxnLst/>
              <a:rect l="l" t="t" r="r" b="b"/>
              <a:pathLst>
                <a:path w="39892" h="4586" extrusionOk="0">
                  <a:moveTo>
                    <a:pt x="0" y="1"/>
                  </a:moveTo>
                  <a:lnTo>
                    <a:pt x="0" y="4585"/>
                  </a:lnTo>
                  <a:lnTo>
                    <a:pt x="39892" y="4585"/>
                  </a:lnTo>
                  <a:lnTo>
                    <a:pt x="398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1"/>
            <p:cNvSpPr/>
            <p:nvPr/>
          </p:nvSpPr>
          <p:spPr>
            <a:xfrm>
              <a:off x="4893675" y="3646800"/>
              <a:ext cx="1012100" cy="130350"/>
            </a:xfrm>
            <a:custGeom>
              <a:avLst/>
              <a:gdLst/>
              <a:ahLst/>
              <a:cxnLst/>
              <a:rect l="l" t="t" r="r" b="b"/>
              <a:pathLst>
                <a:path w="40484" h="5214" extrusionOk="0">
                  <a:moveTo>
                    <a:pt x="39892" y="629"/>
                  </a:moveTo>
                  <a:lnTo>
                    <a:pt x="39892" y="4585"/>
                  </a:lnTo>
                  <a:lnTo>
                    <a:pt x="592" y="4585"/>
                  </a:lnTo>
                  <a:lnTo>
                    <a:pt x="592" y="629"/>
                  </a:lnTo>
                  <a:close/>
                  <a:moveTo>
                    <a:pt x="296" y="1"/>
                  </a:moveTo>
                  <a:cubicBezTo>
                    <a:pt x="222" y="1"/>
                    <a:pt x="148" y="38"/>
                    <a:pt x="74" y="112"/>
                  </a:cubicBezTo>
                  <a:cubicBezTo>
                    <a:pt x="1" y="149"/>
                    <a:pt x="1" y="223"/>
                    <a:pt x="1" y="297"/>
                  </a:cubicBezTo>
                  <a:lnTo>
                    <a:pt x="1" y="4881"/>
                  </a:lnTo>
                  <a:cubicBezTo>
                    <a:pt x="1" y="4955"/>
                    <a:pt x="1" y="5066"/>
                    <a:pt x="74" y="5103"/>
                  </a:cubicBezTo>
                  <a:cubicBezTo>
                    <a:pt x="148" y="5177"/>
                    <a:pt x="222" y="5214"/>
                    <a:pt x="296" y="5214"/>
                  </a:cubicBezTo>
                  <a:lnTo>
                    <a:pt x="40188" y="5214"/>
                  </a:lnTo>
                  <a:cubicBezTo>
                    <a:pt x="40261" y="5214"/>
                    <a:pt x="40335" y="5177"/>
                    <a:pt x="40409" y="5103"/>
                  </a:cubicBezTo>
                  <a:cubicBezTo>
                    <a:pt x="40483" y="5066"/>
                    <a:pt x="40483" y="4955"/>
                    <a:pt x="40483" y="4881"/>
                  </a:cubicBezTo>
                  <a:lnTo>
                    <a:pt x="40483" y="297"/>
                  </a:lnTo>
                  <a:cubicBezTo>
                    <a:pt x="40483" y="223"/>
                    <a:pt x="40483" y="149"/>
                    <a:pt x="40409" y="112"/>
                  </a:cubicBezTo>
                  <a:cubicBezTo>
                    <a:pt x="40335" y="38"/>
                    <a:pt x="40261" y="1"/>
                    <a:pt x="40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1"/>
            <p:cNvSpPr/>
            <p:nvPr/>
          </p:nvSpPr>
          <p:spPr>
            <a:xfrm>
              <a:off x="1876875" y="3616300"/>
              <a:ext cx="4057550" cy="43475"/>
            </a:xfrm>
            <a:custGeom>
              <a:avLst/>
              <a:gdLst/>
              <a:ahLst/>
              <a:cxnLst/>
              <a:rect l="l" t="t" r="r" b="b"/>
              <a:pathLst>
                <a:path w="162302" h="1739" extrusionOk="0">
                  <a:moveTo>
                    <a:pt x="1" y="1"/>
                  </a:moveTo>
                  <a:lnTo>
                    <a:pt x="1" y="1739"/>
                  </a:lnTo>
                  <a:lnTo>
                    <a:pt x="162301" y="1739"/>
                  </a:lnTo>
                  <a:lnTo>
                    <a:pt x="1623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1"/>
            <p:cNvSpPr/>
            <p:nvPr/>
          </p:nvSpPr>
          <p:spPr>
            <a:xfrm>
              <a:off x="1868550" y="3608925"/>
              <a:ext cx="4073275" cy="59175"/>
            </a:xfrm>
            <a:custGeom>
              <a:avLst/>
              <a:gdLst/>
              <a:ahLst/>
              <a:cxnLst/>
              <a:rect l="l" t="t" r="r" b="b"/>
              <a:pathLst>
                <a:path w="162931" h="2367" extrusionOk="0">
                  <a:moveTo>
                    <a:pt x="162302" y="629"/>
                  </a:moveTo>
                  <a:lnTo>
                    <a:pt x="162302" y="1738"/>
                  </a:lnTo>
                  <a:lnTo>
                    <a:pt x="629" y="1738"/>
                  </a:lnTo>
                  <a:lnTo>
                    <a:pt x="629" y="629"/>
                  </a:lnTo>
                  <a:close/>
                  <a:moveTo>
                    <a:pt x="334" y="0"/>
                  </a:moveTo>
                  <a:cubicBezTo>
                    <a:pt x="223" y="0"/>
                    <a:pt x="149" y="37"/>
                    <a:pt x="112" y="74"/>
                  </a:cubicBezTo>
                  <a:cubicBezTo>
                    <a:pt x="38" y="148"/>
                    <a:pt x="1" y="222"/>
                    <a:pt x="1" y="296"/>
                  </a:cubicBezTo>
                  <a:lnTo>
                    <a:pt x="1" y="2034"/>
                  </a:lnTo>
                  <a:cubicBezTo>
                    <a:pt x="1" y="2144"/>
                    <a:pt x="38" y="2218"/>
                    <a:pt x="112" y="2255"/>
                  </a:cubicBezTo>
                  <a:cubicBezTo>
                    <a:pt x="149" y="2329"/>
                    <a:pt x="223" y="2366"/>
                    <a:pt x="334" y="2366"/>
                  </a:cubicBezTo>
                  <a:lnTo>
                    <a:pt x="162634" y="2366"/>
                  </a:lnTo>
                  <a:cubicBezTo>
                    <a:pt x="162708" y="2366"/>
                    <a:pt x="162782" y="2329"/>
                    <a:pt x="162819" y="2255"/>
                  </a:cubicBezTo>
                  <a:cubicBezTo>
                    <a:pt x="162893" y="2218"/>
                    <a:pt x="162930" y="2144"/>
                    <a:pt x="162930" y="2034"/>
                  </a:cubicBezTo>
                  <a:lnTo>
                    <a:pt x="162930" y="296"/>
                  </a:lnTo>
                  <a:cubicBezTo>
                    <a:pt x="162930" y="222"/>
                    <a:pt x="162893" y="148"/>
                    <a:pt x="162819" y="74"/>
                  </a:cubicBezTo>
                  <a:cubicBezTo>
                    <a:pt x="162782" y="37"/>
                    <a:pt x="162708" y="0"/>
                    <a:pt x="162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1"/>
            <p:cNvSpPr/>
            <p:nvPr/>
          </p:nvSpPr>
          <p:spPr>
            <a:xfrm>
              <a:off x="4942650" y="3616300"/>
              <a:ext cx="991775" cy="43475"/>
            </a:xfrm>
            <a:custGeom>
              <a:avLst/>
              <a:gdLst/>
              <a:ahLst/>
              <a:cxnLst/>
              <a:rect l="l" t="t" r="r" b="b"/>
              <a:pathLst>
                <a:path w="39671" h="1739" extrusionOk="0">
                  <a:moveTo>
                    <a:pt x="1" y="1"/>
                  </a:moveTo>
                  <a:lnTo>
                    <a:pt x="1" y="1739"/>
                  </a:lnTo>
                  <a:lnTo>
                    <a:pt x="39670" y="1739"/>
                  </a:lnTo>
                  <a:lnTo>
                    <a:pt x="396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1"/>
            <p:cNvSpPr/>
            <p:nvPr/>
          </p:nvSpPr>
          <p:spPr>
            <a:xfrm>
              <a:off x="4935275" y="3608925"/>
              <a:ext cx="1006550" cy="59175"/>
            </a:xfrm>
            <a:custGeom>
              <a:avLst/>
              <a:gdLst/>
              <a:ahLst/>
              <a:cxnLst/>
              <a:rect l="l" t="t" r="r" b="b"/>
              <a:pathLst>
                <a:path w="40262" h="2367" extrusionOk="0">
                  <a:moveTo>
                    <a:pt x="39633" y="629"/>
                  </a:moveTo>
                  <a:lnTo>
                    <a:pt x="39633" y="1738"/>
                  </a:lnTo>
                  <a:lnTo>
                    <a:pt x="592" y="1738"/>
                  </a:lnTo>
                  <a:lnTo>
                    <a:pt x="592" y="629"/>
                  </a:lnTo>
                  <a:close/>
                  <a:moveTo>
                    <a:pt x="296" y="0"/>
                  </a:moveTo>
                  <a:cubicBezTo>
                    <a:pt x="222" y="0"/>
                    <a:pt x="148" y="37"/>
                    <a:pt x="74" y="74"/>
                  </a:cubicBezTo>
                  <a:cubicBezTo>
                    <a:pt x="0" y="148"/>
                    <a:pt x="0" y="222"/>
                    <a:pt x="0" y="296"/>
                  </a:cubicBezTo>
                  <a:lnTo>
                    <a:pt x="0" y="2034"/>
                  </a:lnTo>
                  <a:cubicBezTo>
                    <a:pt x="0" y="2144"/>
                    <a:pt x="0" y="2218"/>
                    <a:pt x="74" y="2255"/>
                  </a:cubicBezTo>
                  <a:cubicBezTo>
                    <a:pt x="148" y="2329"/>
                    <a:pt x="222" y="2366"/>
                    <a:pt x="296" y="2366"/>
                  </a:cubicBezTo>
                  <a:lnTo>
                    <a:pt x="39965" y="2366"/>
                  </a:lnTo>
                  <a:cubicBezTo>
                    <a:pt x="40039" y="2366"/>
                    <a:pt x="40113" y="2329"/>
                    <a:pt x="40150" y="2255"/>
                  </a:cubicBezTo>
                  <a:cubicBezTo>
                    <a:pt x="40224" y="2218"/>
                    <a:pt x="40261" y="2144"/>
                    <a:pt x="40261" y="2034"/>
                  </a:cubicBezTo>
                  <a:lnTo>
                    <a:pt x="40261" y="296"/>
                  </a:lnTo>
                  <a:cubicBezTo>
                    <a:pt x="40261" y="222"/>
                    <a:pt x="40224" y="148"/>
                    <a:pt x="40150" y="74"/>
                  </a:cubicBezTo>
                  <a:cubicBezTo>
                    <a:pt x="40113" y="37"/>
                    <a:pt x="40039" y="0"/>
                    <a:pt x="39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1"/>
            <p:cNvSpPr/>
            <p:nvPr/>
          </p:nvSpPr>
          <p:spPr>
            <a:xfrm>
              <a:off x="5555450" y="2786125"/>
              <a:ext cx="416875" cy="365650"/>
            </a:xfrm>
            <a:custGeom>
              <a:avLst/>
              <a:gdLst/>
              <a:ahLst/>
              <a:cxnLst/>
              <a:rect l="l" t="t" r="r" b="b"/>
              <a:pathLst>
                <a:path w="16675" h="14626" extrusionOk="0">
                  <a:moveTo>
                    <a:pt x="6176" y="1"/>
                  </a:moveTo>
                  <a:cubicBezTo>
                    <a:pt x="5854" y="1"/>
                    <a:pt x="5521" y="27"/>
                    <a:pt x="5176" y="82"/>
                  </a:cubicBezTo>
                  <a:cubicBezTo>
                    <a:pt x="555" y="785"/>
                    <a:pt x="0" y="2966"/>
                    <a:pt x="296" y="4260"/>
                  </a:cubicBezTo>
                  <a:cubicBezTo>
                    <a:pt x="296" y="4260"/>
                    <a:pt x="2736" y="9842"/>
                    <a:pt x="4289" y="12320"/>
                  </a:cubicBezTo>
                  <a:cubicBezTo>
                    <a:pt x="5353" y="13953"/>
                    <a:pt x="6550" y="14625"/>
                    <a:pt x="7480" y="14625"/>
                  </a:cubicBezTo>
                  <a:cubicBezTo>
                    <a:pt x="7939" y="14625"/>
                    <a:pt x="8333" y="14461"/>
                    <a:pt x="8615" y="14168"/>
                  </a:cubicBezTo>
                  <a:lnTo>
                    <a:pt x="11055" y="11728"/>
                  </a:lnTo>
                  <a:lnTo>
                    <a:pt x="14086" y="14464"/>
                  </a:lnTo>
                  <a:lnTo>
                    <a:pt x="16674" y="10582"/>
                  </a:lnTo>
                  <a:cubicBezTo>
                    <a:pt x="16674" y="10582"/>
                    <a:pt x="14382" y="7550"/>
                    <a:pt x="13384" y="5702"/>
                  </a:cubicBezTo>
                  <a:cubicBezTo>
                    <a:pt x="12426" y="3958"/>
                    <a:pt x="10141" y="1"/>
                    <a:pt x="6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1"/>
            <p:cNvSpPr/>
            <p:nvPr/>
          </p:nvSpPr>
          <p:spPr>
            <a:xfrm>
              <a:off x="5552675" y="2778000"/>
              <a:ext cx="427950" cy="381750"/>
            </a:xfrm>
            <a:custGeom>
              <a:avLst/>
              <a:gdLst/>
              <a:ahLst/>
              <a:cxnLst/>
              <a:rect l="l" t="t" r="r" b="b"/>
              <a:pathLst>
                <a:path w="17118" h="15270" extrusionOk="0">
                  <a:moveTo>
                    <a:pt x="6249" y="629"/>
                  </a:moveTo>
                  <a:cubicBezTo>
                    <a:pt x="8134" y="629"/>
                    <a:pt x="9650" y="1553"/>
                    <a:pt x="10796" y="2736"/>
                  </a:cubicBezTo>
                  <a:cubicBezTo>
                    <a:pt x="11942" y="3919"/>
                    <a:pt x="12755" y="5287"/>
                    <a:pt x="13199" y="6175"/>
                  </a:cubicBezTo>
                  <a:cubicBezTo>
                    <a:pt x="14086" y="7790"/>
                    <a:pt x="15895" y="10246"/>
                    <a:pt x="16396" y="10917"/>
                  </a:cubicBezTo>
                  <a:lnTo>
                    <a:pt x="16396" y="10917"/>
                  </a:lnTo>
                  <a:lnTo>
                    <a:pt x="14123" y="14308"/>
                  </a:lnTo>
                  <a:lnTo>
                    <a:pt x="11387" y="11831"/>
                  </a:lnTo>
                  <a:cubicBezTo>
                    <a:pt x="11332" y="11776"/>
                    <a:pt x="11258" y="11748"/>
                    <a:pt x="11180" y="11748"/>
                  </a:cubicBezTo>
                  <a:cubicBezTo>
                    <a:pt x="11101" y="11748"/>
                    <a:pt x="11018" y="11776"/>
                    <a:pt x="10944" y="11831"/>
                  </a:cubicBezTo>
                  <a:cubicBezTo>
                    <a:pt x="10944" y="11831"/>
                    <a:pt x="9391" y="13421"/>
                    <a:pt x="8504" y="14271"/>
                  </a:cubicBezTo>
                  <a:cubicBezTo>
                    <a:pt x="8282" y="14493"/>
                    <a:pt x="7986" y="14641"/>
                    <a:pt x="7616" y="14641"/>
                  </a:cubicBezTo>
                  <a:cubicBezTo>
                    <a:pt x="6840" y="14641"/>
                    <a:pt x="5694" y="14049"/>
                    <a:pt x="4659" y="12460"/>
                  </a:cubicBezTo>
                  <a:cubicBezTo>
                    <a:pt x="3919" y="11277"/>
                    <a:pt x="2884" y="9243"/>
                    <a:pt x="2108" y="7543"/>
                  </a:cubicBezTo>
                  <a:cubicBezTo>
                    <a:pt x="1701" y="6692"/>
                    <a:pt x="1331" y="5916"/>
                    <a:pt x="1073" y="5361"/>
                  </a:cubicBezTo>
                  <a:cubicBezTo>
                    <a:pt x="883" y="4955"/>
                    <a:pt x="753" y="4647"/>
                    <a:pt x="697" y="4512"/>
                  </a:cubicBezTo>
                  <a:lnTo>
                    <a:pt x="697" y="4512"/>
                  </a:lnTo>
                  <a:lnTo>
                    <a:pt x="703" y="4511"/>
                  </a:lnTo>
                  <a:cubicBezTo>
                    <a:pt x="666" y="4363"/>
                    <a:pt x="629" y="4178"/>
                    <a:pt x="629" y="4030"/>
                  </a:cubicBezTo>
                  <a:cubicBezTo>
                    <a:pt x="629" y="3439"/>
                    <a:pt x="851" y="2810"/>
                    <a:pt x="1516" y="2182"/>
                  </a:cubicBezTo>
                  <a:cubicBezTo>
                    <a:pt x="2182" y="1590"/>
                    <a:pt x="3365" y="999"/>
                    <a:pt x="5324" y="703"/>
                  </a:cubicBezTo>
                  <a:cubicBezTo>
                    <a:pt x="5657" y="666"/>
                    <a:pt x="5953" y="629"/>
                    <a:pt x="6249" y="629"/>
                  </a:cubicBezTo>
                  <a:close/>
                  <a:moveTo>
                    <a:pt x="6249" y="1"/>
                  </a:moveTo>
                  <a:cubicBezTo>
                    <a:pt x="5916" y="1"/>
                    <a:pt x="5583" y="37"/>
                    <a:pt x="5250" y="111"/>
                  </a:cubicBezTo>
                  <a:cubicBezTo>
                    <a:pt x="3217" y="407"/>
                    <a:pt x="1923" y="999"/>
                    <a:pt x="1110" y="1738"/>
                  </a:cubicBezTo>
                  <a:cubicBezTo>
                    <a:pt x="296" y="2441"/>
                    <a:pt x="1" y="3291"/>
                    <a:pt x="38" y="4030"/>
                  </a:cubicBezTo>
                  <a:cubicBezTo>
                    <a:pt x="38" y="4252"/>
                    <a:pt x="38" y="4437"/>
                    <a:pt x="74" y="4659"/>
                  </a:cubicBezTo>
                  <a:lnTo>
                    <a:pt x="111" y="4696"/>
                  </a:lnTo>
                  <a:cubicBezTo>
                    <a:pt x="111" y="4696"/>
                    <a:pt x="740" y="6101"/>
                    <a:pt x="1516" y="7801"/>
                  </a:cubicBezTo>
                  <a:cubicBezTo>
                    <a:pt x="2330" y="9539"/>
                    <a:pt x="3365" y="11535"/>
                    <a:pt x="4141" y="12792"/>
                  </a:cubicBezTo>
                  <a:cubicBezTo>
                    <a:pt x="5250" y="14493"/>
                    <a:pt x="6507" y="15232"/>
                    <a:pt x="7616" y="15269"/>
                  </a:cubicBezTo>
                  <a:cubicBezTo>
                    <a:pt x="8134" y="15269"/>
                    <a:pt x="8615" y="15048"/>
                    <a:pt x="8947" y="14715"/>
                  </a:cubicBezTo>
                  <a:lnTo>
                    <a:pt x="10500" y="13162"/>
                  </a:lnTo>
                  <a:lnTo>
                    <a:pt x="11193" y="12469"/>
                  </a:lnTo>
                  <a:lnTo>
                    <a:pt x="13975" y="15011"/>
                  </a:lnTo>
                  <a:cubicBezTo>
                    <a:pt x="14030" y="15065"/>
                    <a:pt x="14103" y="15099"/>
                    <a:pt x="14168" y="15099"/>
                  </a:cubicBezTo>
                  <a:cubicBezTo>
                    <a:pt x="14192" y="15099"/>
                    <a:pt x="14214" y="15094"/>
                    <a:pt x="14234" y="15085"/>
                  </a:cubicBezTo>
                  <a:cubicBezTo>
                    <a:pt x="14308" y="15085"/>
                    <a:pt x="14419" y="15048"/>
                    <a:pt x="14456" y="14974"/>
                  </a:cubicBezTo>
                  <a:lnTo>
                    <a:pt x="17044" y="11092"/>
                  </a:lnTo>
                  <a:cubicBezTo>
                    <a:pt x="17118" y="10981"/>
                    <a:pt x="17118" y="10833"/>
                    <a:pt x="17044" y="10722"/>
                  </a:cubicBezTo>
                  <a:cubicBezTo>
                    <a:pt x="17044" y="10722"/>
                    <a:pt x="16896" y="10537"/>
                    <a:pt x="16674" y="10204"/>
                  </a:cubicBezTo>
                  <a:cubicBezTo>
                    <a:pt x="15972" y="9280"/>
                    <a:pt x="14493" y="7247"/>
                    <a:pt x="13754" y="5879"/>
                  </a:cubicBezTo>
                  <a:cubicBezTo>
                    <a:pt x="13273" y="4992"/>
                    <a:pt x="12460" y="3550"/>
                    <a:pt x="11240" y="2293"/>
                  </a:cubicBezTo>
                  <a:cubicBezTo>
                    <a:pt x="10020" y="1073"/>
                    <a:pt x="8356" y="1"/>
                    <a:pt x="6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1"/>
            <p:cNvSpPr/>
            <p:nvPr/>
          </p:nvSpPr>
          <p:spPr>
            <a:xfrm>
              <a:off x="5414950" y="2624850"/>
              <a:ext cx="546275" cy="391175"/>
            </a:xfrm>
            <a:custGeom>
              <a:avLst/>
              <a:gdLst/>
              <a:ahLst/>
              <a:cxnLst/>
              <a:rect l="l" t="t" r="r" b="b"/>
              <a:pathLst>
                <a:path w="21851" h="15647" extrusionOk="0">
                  <a:moveTo>
                    <a:pt x="13545" y="0"/>
                  </a:moveTo>
                  <a:cubicBezTo>
                    <a:pt x="11427" y="0"/>
                    <a:pt x="9026" y="650"/>
                    <a:pt x="6619" y="2060"/>
                  </a:cubicBezTo>
                  <a:cubicBezTo>
                    <a:pt x="999" y="5387"/>
                    <a:pt x="1" y="11265"/>
                    <a:pt x="3033" y="12153"/>
                  </a:cubicBezTo>
                  <a:cubicBezTo>
                    <a:pt x="3273" y="12221"/>
                    <a:pt x="3520" y="12252"/>
                    <a:pt x="3773" y="12252"/>
                  </a:cubicBezTo>
                  <a:cubicBezTo>
                    <a:pt x="6670" y="12252"/>
                    <a:pt x="10204" y="8124"/>
                    <a:pt x="10205" y="8123"/>
                  </a:cubicBezTo>
                  <a:lnTo>
                    <a:pt x="10205" y="8123"/>
                  </a:lnTo>
                  <a:cubicBezTo>
                    <a:pt x="8763" y="10711"/>
                    <a:pt x="11351" y="10711"/>
                    <a:pt x="11351" y="10711"/>
                  </a:cubicBezTo>
                  <a:cubicBezTo>
                    <a:pt x="11351" y="10711"/>
                    <a:pt x="11499" y="12412"/>
                    <a:pt x="12238" y="13595"/>
                  </a:cubicBezTo>
                  <a:cubicBezTo>
                    <a:pt x="12355" y="13785"/>
                    <a:pt x="12456" y="13864"/>
                    <a:pt x="12544" y="13864"/>
                  </a:cubicBezTo>
                  <a:cubicBezTo>
                    <a:pt x="12986" y="13864"/>
                    <a:pt x="13089" y="11857"/>
                    <a:pt x="13089" y="11857"/>
                  </a:cubicBezTo>
                  <a:cubicBezTo>
                    <a:pt x="13089" y="11857"/>
                    <a:pt x="15529" y="14297"/>
                    <a:pt x="17414" y="15295"/>
                  </a:cubicBezTo>
                  <a:cubicBezTo>
                    <a:pt x="17865" y="15539"/>
                    <a:pt x="18268" y="15646"/>
                    <a:pt x="18625" y="15646"/>
                  </a:cubicBezTo>
                  <a:cubicBezTo>
                    <a:pt x="19731" y="15646"/>
                    <a:pt x="20397" y="14620"/>
                    <a:pt x="20704" y="13447"/>
                  </a:cubicBezTo>
                  <a:cubicBezTo>
                    <a:pt x="21148" y="11857"/>
                    <a:pt x="21851" y="6829"/>
                    <a:pt x="19854" y="3206"/>
                  </a:cubicBezTo>
                  <a:cubicBezTo>
                    <a:pt x="18692" y="1156"/>
                    <a:pt x="16370" y="0"/>
                    <a:pt x="13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1"/>
            <p:cNvSpPr/>
            <p:nvPr/>
          </p:nvSpPr>
          <p:spPr>
            <a:xfrm>
              <a:off x="5440850" y="2617175"/>
              <a:ext cx="512050" cy="406700"/>
            </a:xfrm>
            <a:custGeom>
              <a:avLst/>
              <a:gdLst/>
              <a:ahLst/>
              <a:cxnLst/>
              <a:rect l="l" t="t" r="r" b="b"/>
              <a:pathLst>
                <a:path w="20482" h="16268" extrusionOk="0">
                  <a:moveTo>
                    <a:pt x="12496" y="629"/>
                  </a:moveTo>
                  <a:cubicBezTo>
                    <a:pt x="15269" y="629"/>
                    <a:pt x="17450" y="1738"/>
                    <a:pt x="18559" y="3698"/>
                  </a:cubicBezTo>
                  <a:cubicBezTo>
                    <a:pt x="19558" y="5472"/>
                    <a:pt x="19853" y="7654"/>
                    <a:pt x="19853" y="9576"/>
                  </a:cubicBezTo>
                  <a:cubicBezTo>
                    <a:pt x="19853" y="11351"/>
                    <a:pt x="19595" y="12940"/>
                    <a:pt x="19373" y="13680"/>
                  </a:cubicBezTo>
                  <a:cubicBezTo>
                    <a:pt x="19225" y="14234"/>
                    <a:pt x="19003" y="14752"/>
                    <a:pt x="18707" y="15122"/>
                  </a:cubicBezTo>
                  <a:cubicBezTo>
                    <a:pt x="18374" y="15454"/>
                    <a:pt x="18042" y="15639"/>
                    <a:pt x="17598" y="15676"/>
                  </a:cubicBezTo>
                  <a:cubicBezTo>
                    <a:pt x="17302" y="15676"/>
                    <a:pt x="16933" y="15565"/>
                    <a:pt x="16526" y="15343"/>
                  </a:cubicBezTo>
                  <a:cubicBezTo>
                    <a:pt x="15639" y="14863"/>
                    <a:pt x="14567" y="14013"/>
                    <a:pt x="13716" y="13273"/>
                  </a:cubicBezTo>
                  <a:cubicBezTo>
                    <a:pt x="13310" y="12903"/>
                    <a:pt x="12940" y="12571"/>
                    <a:pt x="12681" y="12349"/>
                  </a:cubicBezTo>
                  <a:cubicBezTo>
                    <a:pt x="12533" y="12201"/>
                    <a:pt x="12459" y="12127"/>
                    <a:pt x="12385" y="12053"/>
                  </a:cubicBezTo>
                  <a:cubicBezTo>
                    <a:pt x="12311" y="11979"/>
                    <a:pt x="12274" y="11942"/>
                    <a:pt x="12274" y="11942"/>
                  </a:cubicBezTo>
                  <a:cubicBezTo>
                    <a:pt x="12220" y="11888"/>
                    <a:pt x="12126" y="11854"/>
                    <a:pt x="12037" y="11854"/>
                  </a:cubicBezTo>
                  <a:cubicBezTo>
                    <a:pt x="12004" y="11854"/>
                    <a:pt x="11971" y="11858"/>
                    <a:pt x="11942" y="11868"/>
                  </a:cubicBezTo>
                  <a:cubicBezTo>
                    <a:pt x="11831" y="11905"/>
                    <a:pt x="11757" y="12016"/>
                    <a:pt x="11757" y="12127"/>
                  </a:cubicBezTo>
                  <a:cubicBezTo>
                    <a:pt x="11757" y="12127"/>
                    <a:pt x="11757" y="12275"/>
                    <a:pt x="11720" y="12460"/>
                  </a:cubicBezTo>
                  <a:cubicBezTo>
                    <a:pt x="11720" y="12719"/>
                    <a:pt x="11646" y="13125"/>
                    <a:pt x="11572" y="13458"/>
                  </a:cubicBezTo>
                  <a:cubicBezTo>
                    <a:pt x="11544" y="13571"/>
                    <a:pt x="11515" y="13684"/>
                    <a:pt x="11487" y="13764"/>
                  </a:cubicBezTo>
                  <a:lnTo>
                    <a:pt x="11487" y="13764"/>
                  </a:lnTo>
                  <a:cubicBezTo>
                    <a:pt x="11479" y="13750"/>
                    <a:pt x="11470" y="13734"/>
                    <a:pt x="11461" y="13717"/>
                  </a:cubicBezTo>
                  <a:cubicBezTo>
                    <a:pt x="11128" y="13199"/>
                    <a:pt x="10906" y="12497"/>
                    <a:pt x="10796" y="11942"/>
                  </a:cubicBezTo>
                  <a:cubicBezTo>
                    <a:pt x="10722" y="11683"/>
                    <a:pt x="10685" y="11425"/>
                    <a:pt x="10685" y="11240"/>
                  </a:cubicBezTo>
                  <a:cubicBezTo>
                    <a:pt x="10648" y="11166"/>
                    <a:pt x="10648" y="11092"/>
                    <a:pt x="10648" y="11055"/>
                  </a:cubicBezTo>
                  <a:lnTo>
                    <a:pt x="10648" y="10981"/>
                  </a:lnTo>
                  <a:cubicBezTo>
                    <a:pt x="10611" y="10833"/>
                    <a:pt x="10500" y="10685"/>
                    <a:pt x="10315" y="10685"/>
                  </a:cubicBezTo>
                  <a:cubicBezTo>
                    <a:pt x="10241" y="10685"/>
                    <a:pt x="9908" y="10685"/>
                    <a:pt x="9575" y="10537"/>
                  </a:cubicBezTo>
                  <a:cubicBezTo>
                    <a:pt x="9428" y="10463"/>
                    <a:pt x="9317" y="10389"/>
                    <a:pt x="9206" y="10278"/>
                  </a:cubicBezTo>
                  <a:cubicBezTo>
                    <a:pt x="9132" y="10131"/>
                    <a:pt x="9058" y="9983"/>
                    <a:pt x="9058" y="9761"/>
                  </a:cubicBezTo>
                  <a:cubicBezTo>
                    <a:pt x="9058" y="9502"/>
                    <a:pt x="9169" y="9095"/>
                    <a:pt x="9465" y="8578"/>
                  </a:cubicBezTo>
                  <a:cubicBezTo>
                    <a:pt x="9539" y="8430"/>
                    <a:pt x="9502" y="8245"/>
                    <a:pt x="9354" y="8171"/>
                  </a:cubicBezTo>
                  <a:cubicBezTo>
                    <a:pt x="9307" y="8125"/>
                    <a:pt x="9248" y="8104"/>
                    <a:pt x="9186" y="8104"/>
                  </a:cubicBezTo>
                  <a:cubicBezTo>
                    <a:pt x="9101" y="8104"/>
                    <a:pt x="9011" y="8144"/>
                    <a:pt x="8947" y="8208"/>
                  </a:cubicBezTo>
                  <a:lnTo>
                    <a:pt x="8910" y="8245"/>
                  </a:lnTo>
                  <a:cubicBezTo>
                    <a:pt x="8725" y="8467"/>
                    <a:pt x="7801" y="9502"/>
                    <a:pt x="6618" y="10426"/>
                  </a:cubicBezTo>
                  <a:cubicBezTo>
                    <a:pt x="5435" y="11388"/>
                    <a:pt x="3956" y="12238"/>
                    <a:pt x="2736" y="12238"/>
                  </a:cubicBezTo>
                  <a:cubicBezTo>
                    <a:pt x="2514" y="12238"/>
                    <a:pt x="2292" y="12201"/>
                    <a:pt x="2070" y="12164"/>
                  </a:cubicBezTo>
                  <a:cubicBezTo>
                    <a:pt x="1590" y="12016"/>
                    <a:pt x="1257" y="11757"/>
                    <a:pt x="998" y="11351"/>
                  </a:cubicBezTo>
                  <a:cubicBezTo>
                    <a:pt x="740" y="10981"/>
                    <a:pt x="629" y="10463"/>
                    <a:pt x="629" y="9872"/>
                  </a:cubicBezTo>
                  <a:cubicBezTo>
                    <a:pt x="629" y="8800"/>
                    <a:pt x="1035" y="7506"/>
                    <a:pt x="1886" y="6249"/>
                  </a:cubicBezTo>
                  <a:cubicBezTo>
                    <a:pt x="2699" y="4955"/>
                    <a:pt x="3993" y="3661"/>
                    <a:pt x="5731" y="2626"/>
                  </a:cubicBezTo>
                  <a:cubicBezTo>
                    <a:pt x="8097" y="1258"/>
                    <a:pt x="10463" y="629"/>
                    <a:pt x="12496" y="629"/>
                  </a:cubicBezTo>
                  <a:close/>
                  <a:moveTo>
                    <a:pt x="12496" y="1"/>
                  </a:moveTo>
                  <a:cubicBezTo>
                    <a:pt x="10315" y="1"/>
                    <a:pt x="7875" y="666"/>
                    <a:pt x="5435" y="2108"/>
                  </a:cubicBezTo>
                  <a:cubicBezTo>
                    <a:pt x="3623" y="3180"/>
                    <a:pt x="2255" y="4511"/>
                    <a:pt x="1368" y="5879"/>
                  </a:cubicBezTo>
                  <a:cubicBezTo>
                    <a:pt x="444" y="7284"/>
                    <a:pt x="0" y="8652"/>
                    <a:pt x="0" y="9872"/>
                  </a:cubicBezTo>
                  <a:cubicBezTo>
                    <a:pt x="0" y="10537"/>
                    <a:pt x="148" y="11166"/>
                    <a:pt x="481" y="11683"/>
                  </a:cubicBezTo>
                  <a:cubicBezTo>
                    <a:pt x="776" y="12201"/>
                    <a:pt x="1294" y="12571"/>
                    <a:pt x="1886" y="12756"/>
                  </a:cubicBezTo>
                  <a:cubicBezTo>
                    <a:pt x="2181" y="12829"/>
                    <a:pt x="2440" y="12866"/>
                    <a:pt x="2736" y="12866"/>
                  </a:cubicBezTo>
                  <a:cubicBezTo>
                    <a:pt x="4363" y="12829"/>
                    <a:pt x="5989" y="11757"/>
                    <a:pt x="7246" y="10722"/>
                  </a:cubicBezTo>
                  <a:cubicBezTo>
                    <a:pt x="7697" y="10351"/>
                    <a:pt x="8100" y="9975"/>
                    <a:pt x="8433" y="9646"/>
                  </a:cubicBezTo>
                  <a:lnTo>
                    <a:pt x="8433" y="9646"/>
                  </a:lnTo>
                  <a:cubicBezTo>
                    <a:pt x="8431" y="9685"/>
                    <a:pt x="8429" y="9723"/>
                    <a:pt x="8429" y="9761"/>
                  </a:cubicBezTo>
                  <a:cubicBezTo>
                    <a:pt x="8429" y="10131"/>
                    <a:pt x="8577" y="10463"/>
                    <a:pt x="8762" y="10685"/>
                  </a:cubicBezTo>
                  <a:cubicBezTo>
                    <a:pt x="9058" y="11018"/>
                    <a:pt x="9428" y="11166"/>
                    <a:pt x="9760" y="11240"/>
                  </a:cubicBezTo>
                  <a:cubicBezTo>
                    <a:pt x="9864" y="11266"/>
                    <a:pt x="9963" y="11283"/>
                    <a:pt x="10049" y="11293"/>
                  </a:cubicBezTo>
                  <a:lnTo>
                    <a:pt x="10049" y="11293"/>
                  </a:lnTo>
                  <a:cubicBezTo>
                    <a:pt x="10075" y="11486"/>
                    <a:pt x="10123" y="11766"/>
                    <a:pt x="10204" y="12090"/>
                  </a:cubicBezTo>
                  <a:cubicBezTo>
                    <a:pt x="10315" y="12682"/>
                    <a:pt x="10537" y="13421"/>
                    <a:pt x="10943" y="14049"/>
                  </a:cubicBezTo>
                  <a:cubicBezTo>
                    <a:pt x="11017" y="14160"/>
                    <a:pt x="11091" y="14271"/>
                    <a:pt x="11165" y="14345"/>
                  </a:cubicBezTo>
                  <a:cubicBezTo>
                    <a:pt x="11239" y="14419"/>
                    <a:pt x="11350" y="14456"/>
                    <a:pt x="11498" y="14456"/>
                  </a:cubicBezTo>
                  <a:cubicBezTo>
                    <a:pt x="11683" y="14456"/>
                    <a:pt x="11831" y="14345"/>
                    <a:pt x="11905" y="14271"/>
                  </a:cubicBezTo>
                  <a:cubicBezTo>
                    <a:pt x="12016" y="14086"/>
                    <a:pt x="12089" y="13902"/>
                    <a:pt x="12163" y="13680"/>
                  </a:cubicBezTo>
                  <a:cubicBezTo>
                    <a:pt x="12226" y="13412"/>
                    <a:pt x="12269" y="13104"/>
                    <a:pt x="12298" y="12836"/>
                  </a:cubicBezTo>
                  <a:lnTo>
                    <a:pt x="12298" y="12836"/>
                  </a:lnTo>
                  <a:cubicBezTo>
                    <a:pt x="12557" y="13081"/>
                    <a:pt x="12909" y="13405"/>
                    <a:pt x="13310" y="13754"/>
                  </a:cubicBezTo>
                  <a:cubicBezTo>
                    <a:pt x="14160" y="14493"/>
                    <a:pt x="15269" y="15343"/>
                    <a:pt x="16230" y="15898"/>
                  </a:cubicBezTo>
                  <a:cubicBezTo>
                    <a:pt x="16711" y="16157"/>
                    <a:pt x="17154" y="16268"/>
                    <a:pt x="17598" y="16268"/>
                  </a:cubicBezTo>
                  <a:cubicBezTo>
                    <a:pt x="18264" y="16268"/>
                    <a:pt x="18781" y="15972"/>
                    <a:pt x="19151" y="15491"/>
                  </a:cubicBezTo>
                  <a:cubicBezTo>
                    <a:pt x="19558" y="15048"/>
                    <a:pt x="19816" y="14456"/>
                    <a:pt x="19964" y="13828"/>
                  </a:cubicBezTo>
                  <a:cubicBezTo>
                    <a:pt x="20186" y="13014"/>
                    <a:pt x="20482" y="11425"/>
                    <a:pt x="20482" y="9576"/>
                  </a:cubicBezTo>
                  <a:cubicBezTo>
                    <a:pt x="20482" y="7580"/>
                    <a:pt x="20149" y="5287"/>
                    <a:pt x="19077" y="3365"/>
                  </a:cubicBezTo>
                  <a:cubicBezTo>
                    <a:pt x="17857" y="1221"/>
                    <a:pt x="15417" y="1"/>
                    <a:pt x="1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1"/>
            <p:cNvSpPr/>
            <p:nvPr/>
          </p:nvSpPr>
          <p:spPr>
            <a:xfrm>
              <a:off x="5732875" y="2898975"/>
              <a:ext cx="70300" cy="90700"/>
            </a:xfrm>
            <a:custGeom>
              <a:avLst/>
              <a:gdLst/>
              <a:ahLst/>
              <a:cxnLst/>
              <a:rect l="l" t="t" r="r" b="b"/>
              <a:pathLst>
                <a:path w="2812" h="3628" extrusionOk="0">
                  <a:moveTo>
                    <a:pt x="1120" y="1"/>
                  </a:moveTo>
                  <a:cubicBezTo>
                    <a:pt x="0" y="1"/>
                    <a:pt x="519" y="2888"/>
                    <a:pt x="519" y="2888"/>
                  </a:cubicBezTo>
                  <a:lnTo>
                    <a:pt x="1961" y="3628"/>
                  </a:lnTo>
                  <a:cubicBezTo>
                    <a:pt x="2664" y="2334"/>
                    <a:pt x="2812" y="448"/>
                    <a:pt x="1370" y="42"/>
                  </a:cubicBezTo>
                  <a:cubicBezTo>
                    <a:pt x="1279" y="14"/>
                    <a:pt x="1196" y="1"/>
                    <a:pt x="1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1"/>
            <p:cNvSpPr/>
            <p:nvPr/>
          </p:nvSpPr>
          <p:spPr>
            <a:xfrm>
              <a:off x="5735675" y="2890750"/>
              <a:ext cx="67500" cy="106325"/>
            </a:xfrm>
            <a:custGeom>
              <a:avLst/>
              <a:gdLst/>
              <a:ahLst/>
              <a:cxnLst/>
              <a:rect l="l" t="t" r="r" b="b"/>
              <a:pathLst>
                <a:path w="2700" h="4253" extrusionOk="0">
                  <a:moveTo>
                    <a:pt x="1036" y="1"/>
                  </a:moveTo>
                  <a:cubicBezTo>
                    <a:pt x="814" y="1"/>
                    <a:pt x="592" y="75"/>
                    <a:pt x="444" y="223"/>
                  </a:cubicBezTo>
                  <a:cubicBezTo>
                    <a:pt x="223" y="445"/>
                    <a:pt x="149" y="703"/>
                    <a:pt x="75" y="999"/>
                  </a:cubicBezTo>
                  <a:cubicBezTo>
                    <a:pt x="1" y="1258"/>
                    <a:pt x="1" y="1591"/>
                    <a:pt x="1" y="1886"/>
                  </a:cubicBezTo>
                  <a:cubicBezTo>
                    <a:pt x="1" y="2626"/>
                    <a:pt x="112" y="3291"/>
                    <a:pt x="112" y="3291"/>
                  </a:cubicBezTo>
                  <a:cubicBezTo>
                    <a:pt x="149" y="3439"/>
                    <a:pt x="296" y="3550"/>
                    <a:pt x="444" y="3550"/>
                  </a:cubicBezTo>
                  <a:cubicBezTo>
                    <a:pt x="629" y="3513"/>
                    <a:pt x="740" y="3328"/>
                    <a:pt x="703" y="3180"/>
                  </a:cubicBezTo>
                  <a:cubicBezTo>
                    <a:pt x="703" y="3180"/>
                    <a:pt x="703" y="3143"/>
                    <a:pt x="703" y="3070"/>
                  </a:cubicBezTo>
                  <a:cubicBezTo>
                    <a:pt x="666" y="2848"/>
                    <a:pt x="592" y="2367"/>
                    <a:pt x="592" y="1886"/>
                  </a:cubicBezTo>
                  <a:cubicBezTo>
                    <a:pt x="592" y="1517"/>
                    <a:pt x="629" y="1147"/>
                    <a:pt x="740" y="925"/>
                  </a:cubicBezTo>
                  <a:cubicBezTo>
                    <a:pt x="777" y="814"/>
                    <a:pt x="814" y="740"/>
                    <a:pt x="851" y="666"/>
                  </a:cubicBezTo>
                  <a:cubicBezTo>
                    <a:pt x="925" y="629"/>
                    <a:pt x="962" y="629"/>
                    <a:pt x="1036" y="629"/>
                  </a:cubicBezTo>
                  <a:cubicBezTo>
                    <a:pt x="1073" y="629"/>
                    <a:pt x="1110" y="629"/>
                    <a:pt x="1184" y="666"/>
                  </a:cubicBezTo>
                  <a:cubicBezTo>
                    <a:pt x="1517" y="740"/>
                    <a:pt x="1701" y="925"/>
                    <a:pt x="1849" y="1147"/>
                  </a:cubicBezTo>
                  <a:cubicBezTo>
                    <a:pt x="1997" y="1406"/>
                    <a:pt x="2071" y="1702"/>
                    <a:pt x="2071" y="2034"/>
                  </a:cubicBezTo>
                  <a:cubicBezTo>
                    <a:pt x="2071" y="2589"/>
                    <a:pt x="1886" y="3254"/>
                    <a:pt x="1590" y="3809"/>
                  </a:cubicBezTo>
                  <a:cubicBezTo>
                    <a:pt x="1480" y="3957"/>
                    <a:pt x="1553" y="4142"/>
                    <a:pt x="1701" y="4216"/>
                  </a:cubicBezTo>
                  <a:cubicBezTo>
                    <a:pt x="1751" y="4240"/>
                    <a:pt x="1804" y="4253"/>
                    <a:pt x="1856" y="4253"/>
                  </a:cubicBezTo>
                  <a:cubicBezTo>
                    <a:pt x="1960" y="4253"/>
                    <a:pt x="2059" y="4203"/>
                    <a:pt x="2108" y="4105"/>
                  </a:cubicBezTo>
                  <a:cubicBezTo>
                    <a:pt x="2441" y="3476"/>
                    <a:pt x="2700" y="2737"/>
                    <a:pt x="2700" y="2034"/>
                  </a:cubicBezTo>
                  <a:cubicBezTo>
                    <a:pt x="2700" y="1628"/>
                    <a:pt x="2589" y="1184"/>
                    <a:pt x="2367" y="851"/>
                  </a:cubicBezTo>
                  <a:cubicBezTo>
                    <a:pt x="2182" y="482"/>
                    <a:pt x="1812" y="186"/>
                    <a:pt x="1369" y="75"/>
                  </a:cubicBezTo>
                  <a:cubicBezTo>
                    <a:pt x="1258" y="38"/>
                    <a:pt x="1147" y="1"/>
                    <a:pt x="1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1"/>
            <p:cNvSpPr/>
            <p:nvPr/>
          </p:nvSpPr>
          <p:spPr>
            <a:xfrm>
              <a:off x="5487050" y="4141300"/>
              <a:ext cx="251425" cy="785650"/>
            </a:xfrm>
            <a:custGeom>
              <a:avLst/>
              <a:gdLst/>
              <a:ahLst/>
              <a:cxnLst/>
              <a:rect l="l" t="t" r="r" b="b"/>
              <a:pathLst>
                <a:path w="10057" h="31426" extrusionOk="0">
                  <a:moveTo>
                    <a:pt x="7395" y="0"/>
                  </a:moveTo>
                  <a:lnTo>
                    <a:pt x="1" y="407"/>
                  </a:lnTo>
                  <a:lnTo>
                    <a:pt x="6581" y="31241"/>
                  </a:lnTo>
                  <a:lnTo>
                    <a:pt x="10057" y="31425"/>
                  </a:lnTo>
                  <a:lnTo>
                    <a:pt x="73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1"/>
            <p:cNvSpPr/>
            <p:nvPr/>
          </p:nvSpPr>
          <p:spPr>
            <a:xfrm>
              <a:off x="5478725" y="4133900"/>
              <a:ext cx="268075" cy="801375"/>
            </a:xfrm>
            <a:custGeom>
              <a:avLst/>
              <a:gdLst/>
              <a:ahLst/>
              <a:cxnLst/>
              <a:rect l="l" t="t" r="r" b="b"/>
              <a:pathLst>
                <a:path w="10723" h="32055" extrusionOk="0">
                  <a:moveTo>
                    <a:pt x="7432" y="629"/>
                  </a:moveTo>
                  <a:lnTo>
                    <a:pt x="10057" y="31389"/>
                  </a:lnTo>
                  <a:lnTo>
                    <a:pt x="7173" y="31241"/>
                  </a:lnTo>
                  <a:lnTo>
                    <a:pt x="704" y="1017"/>
                  </a:lnTo>
                  <a:lnTo>
                    <a:pt x="704" y="1017"/>
                  </a:lnTo>
                  <a:lnTo>
                    <a:pt x="7432" y="629"/>
                  </a:lnTo>
                  <a:close/>
                  <a:moveTo>
                    <a:pt x="7728" y="1"/>
                  </a:moveTo>
                  <a:lnTo>
                    <a:pt x="334" y="407"/>
                  </a:lnTo>
                  <a:cubicBezTo>
                    <a:pt x="223" y="407"/>
                    <a:pt x="149" y="444"/>
                    <a:pt x="75" y="518"/>
                  </a:cubicBezTo>
                  <a:cubicBezTo>
                    <a:pt x="38" y="592"/>
                    <a:pt x="1" y="703"/>
                    <a:pt x="38" y="777"/>
                  </a:cubicBezTo>
                  <a:lnTo>
                    <a:pt x="6619" y="31574"/>
                  </a:lnTo>
                  <a:cubicBezTo>
                    <a:pt x="6619" y="31721"/>
                    <a:pt x="6767" y="31832"/>
                    <a:pt x="6877" y="31832"/>
                  </a:cubicBezTo>
                  <a:lnTo>
                    <a:pt x="10390" y="32054"/>
                  </a:lnTo>
                  <a:cubicBezTo>
                    <a:pt x="10464" y="32054"/>
                    <a:pt x="10574" y="32017"/>
                    <a:pt x="10611" y="31943"/>
                  </a:cubicBezTo>
                  <a:cubicBezTo>
                    <a:pt x="10685" y="31869"/>
                    <a:pt x="10722" y="31795"/>
                    <a:pt x="10722" y="31721"/>
                  </a:cubicBezTo>
                  <a:lnTo>
                    <a:pt x="8024" y="296"/>
                  </a:lnTo>
                  <a:cubicBezTo>
                    <a:pt x="8024" y="111"/>
                    <a:pt x="7876" y="1"/>
                    <a:pt x="7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1"/>
            <p:cNvSpPr/>
            <p:nvPr/>
          </p:nvSpPr>
          <p:spPr>
            <a:xfrm>
              <a:off x="5471350" y="4922300"/>
              <a:ext cx="282850" cy="117400"/>
            </a:xfrm>
            <a:custGeom>
              <a:avLst/>
              <a:gdLst/>
              <a:ahLst/>
              <a:cxnLst/>
              <a:rect l="l" t="t" r="r" b="b"/>
              <a:pathLst>
                <a:path w="11314" h="4696" extrusionOk="0">
                  <a:moveTo>
                    <a:pt x="7209" y="1"/>
                  </a:moveTo>
                  <a:lnTo>
                    <a:pt x="0" y="4696"/>
                  </a:lnTo>
                  <a:lnTo>
                    <a:pt x="11313" y="4696"/>
                  </a:lnTo>
                  <a:lnTo>
                    <a:pt x="10685" y="185"/>
                  </a:lnTo>
                  <a:lnTo>
                    <a:pt x="72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1"/>
            <p:cNvSpPr/>
            <p:nvPr/>
          </p:nvSpPr>
          <p:spPr>
            <a:xfrm>
              <a:off x="5463025" y="4913975"/>
              <a:ext cx="299475" cy="134050"/>
            </a:xfrm>
            <a:custGeom>
              <a:avLst/>
              <a:gdLst/>
              <a:ahLst/>
              <a:cxnLst/>
              <a:rect l="l" t="t" r="r" b="b"/>
              <a:pathLst>
                <a:path w="11979" h="5362" extrusionOk="0">
                  <a:moveTo>
                    <a:pt x="7624" y="636"/>
                  </a:moveTo>
                  <a:lnTo>
                    <a:pt x="10759" y="814"/>
                  </a:lnTo>
                  <a:lnTo>
                    <a:pt x="11276" y="4733"/>
                  </a:lnTo>
                  <a:lnTo>
                    <a:pt x="1368" y="4733"/>
                  </a:lnTo>
                  <a:lnTo>
                    <a:pt x="7624" y="636"/>
                  </a:lnTo>
                  <a:close/>
                  <a:moveTo>
                    <a:pt x="7542" y="1"/>
                  </a:moveTo>
                  <a:cubicBezTo>
                    <a:pt x="7505" y="1"/>
                    <a:pt x="7431" y="38"/>
                    <a:pt x="7358" y="75"/>
                  </a:cubicBezTo>
                  <a:lnTo>
                    <a:pt x="185" y="4807"/>
                  </a:lnTo>
                  <a:cubicBezTo>
                    <a:pt x="74" y="4881"/>
                    <a:pt x="0" y="4992"/>
                    <a:pt x="37" y="5140"/>
                  </a:cubicBezTo>
                  <a:cubicBezTo>
                    <a:pt x="74" y="5251"/>
                    <a:pt x="222" y="5362"/>
                    <a:pt x="333" y="5362"/>
                  </a:cubicBezTo>
                  <a:lnTo>
                    <a:pt x="11646" y="5362"/>
                  </a:lnTo>
                  <a:cubicBezTo>
                    <a:pt x="11720" y="5362"/>
                    <a:pt x="11831" y="5325"/>
                    <a:pt x="11868" y="5251"/>
                  </a:cubicBezTo>
                  <a:cubicBezTo>
                    <a:pt x="11942" y="5177"/>
                    <a:pt x="11979" y="5103"/>
                    <a:pt x="11942" y="4992"/>
                  </a:cubicBezTo>
                  <a:lnTo>
                    <a:pt x="11350" y="481"/>
                  </a:lnTo>
                  <a:cubicBezTo>
                    <a:pt x="11313" y="334"/>
                    <a:pt x="11202" y="223"/>
                    <a:pt x="11055" y="223"/>
                  </a:cubicBezTo>
                  <a:lnTo>
                    <a:pt x="75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1"/>
            <p:cNvSpPr/>
            <p:nvPr/>
          </p:nvSpPr>
          <p:spPr>
            <a:xfrm>
              <a:off x="5231950" y="3802100"/>
              <a:ext cx="1096200" cy="1127625"/>
            </a:xfrm>
            <a:custGeom>
              <a:avLst/>
              <a:gdLst/>
              <a:ahLst/>
              <a:cxnLst/>
              <a:rect l="l" t="t" r="r" b="b"/>
              <a:pathLst>
                <a:path w="43848" h="45105" extrusionOk="0">
                  <a:moveTo>
                    <a:pt x="41704" y="0"/>
                  </a:moveTo>
                  <a:lnTo>
                    <a:pt x="28024" y="148"/>
                  </a:lnTo>
                  <a:lnTo>
                    <a:pt x="26730" y="3180"/>
                  </a:lnTo>
                  <a:cubicBezTo>
                    <a:pt x="26730" y="3180"/>
                    <a:pt x="16674" y="5028"/>
                    <a:pt x="11351" y="6174"/>
                  </a:cubicBezTo>
                  <a:cubicBezTo>
                    <a:pt x="6027" y="7357"/>
                    <a:pt x="1" y="9502"/>
                    <a:pt x="1" y="10796"/>
                  </a:cubicBezTo>
                  <a:cubicBezTo>
                    <a:pt x="1" y="12089"/>
                    <a:pt x="4474" y="44956"/>
                    <a:pt x="4474" y="44956"/>
                  </a:cubicBezTo>
                  <a:lnTo>
                    <a:pt x="7210" y="45104"/>
                  </a:lnTo>
                  <a:lnTo>
                    <a:pt x="7765" y="15269"/>
                  </a:lnTo>
                  <a:cubicBezTo>
                    <a:pt x="7765" y="15269"/>
                    <a:pt x="24290" y="14086"/>
                    <a:pt x="28912" y="13938"/>
                  </a:cubicBezTo>
                  <a:cubicBezTo>
                    <a:pt x="29406" y="13926"/>
                    <a:pt x="29890" y="13924"/>
                    <a:pt x="30365" y="13924"/>
                  </a:cubicBezTo>
                  <a:cubicBezTo>
                    <a:pt x="30708" y="13924"/>
                    <a:pt x="31045" y="13925"/>
                    <a:pt x="31379" y="13925"/>
                  </a:cubicBezTo>
                  <a:cubicBezTo>
                    <a:pt x="34868" y="13925"/>
                    <a:pt x="37847" y="13782"/>
                    <a:pt x="40557" y="10500"/>
                  </a:cubicBezTo>
                  <a:cubicBezTo>
                    <a:pt x="43848" y="6470"/>
                    <a:pt x="41704" y="0"/>
                    <a:pt x="4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1"/>
            <p:cNvSpPr/>
            <p:nvPr/>
          </p:nvSpPr>
          <p:spPr>
            <a:xfrm>
              <a:off x="5223650" y="3794700"/>
              <a:ext cx="1075850" cy="1142425"/>
            </a:xfrm>
            <a:custGeom>
              <a:avLst/>
              <a:gdLst/>
              <a:ahLst/>
              <a:cxnLst/>
              <a:rect l="l" t="t" r="r" b="b"/>
              <a:pathLst>
                <a:path w="43034" h="45697" extrusionOk="0">
                  <a:moveTo>
                    <a:pt x="41808" y="594"/>
                  </a:moveTo>
                  <a:cubicBezTo>
                    <a:pt x="41961" y="1163"/>
                    <a:pt x="42405" y="2897"/>
                    <a:pt x="42405" y="4917"/>
                  </a:cubicBezTo>
                  <a:cubicBezTo>
                    <a:pt x="42405" y="6803"/>
                    <a:pt x="41999" y="8947"/>
                    <a:pt x="40631" y="10611"/>
                  </a:cubicBezTo>
                  <a:cubicBezTo>
                    <a:pt x="39041" y="12570"/>
                    <a:pt x="37377" y="13347"/>
                    <a:pt x="35492" y="13679"/>
                  </a:cubicBezTo>
                  <a:cubicBezTo>
                    <a:pt x="33606" y="14012"/>
                    <a:pt x="31536" y="13864"/>
                    <a:pt x="29207" y="13938"/>
                  </a:cubicBezTo>
                  <a:cubicBezTo>
                    <a:pt x="24585" y="14086"/>
                    <a:pt x="8060" y="15232"/>
                    <a:pt x="8060" y="15232"/>
                  </a:cubicBezTo>
                  <a:cubicBezTo>
                    <a:pt x="7912" y="15269"/>
                    <a:pt x="7764" y="15380"/>
                    <a:pt x="7764" y="15528"/>
                  </a:cubicBezTo>
                  <a:lnTo>
                    <a:pt x="7246" y="45068"/>
                  </a:lnTo>
                  <a:lnTo>
                    <a:pt x="5102" y="44969"/>
                  </a:lnTo>
                  <a:lnTo>
                    <a:pt x="5102" y="44969"/>
                  </a:lnTo>
                  <a:cubicBezTo>
                    <a:pt x="5067" y="44733"/>
                    <a:pt x="5005" y="44337"/>
                    <a:pt x="4917" y="43811"/>
                  </a:cubicBezTo>
                  <a:cubicBezTo>
                    <a:pt x="4510" y="40631"/>
                    <a:pt x="3438" y="32756"/>
                    <a:pt x="2440" y="25473"/>
                  </a:cubicBezTo>
                  <a:cubicBezTo>
                    <a:pt x="1959" y="21850"/>
                    <a:pt x="1516" y="18375"/>
                    <a:pt x="1183" y="15750"/>
                  </a:cubicBezTo>
                  <a:cubicBezTo>
                    <a:pt x="998" y="14456"/>
                    <a:pt x="887" y="13347"/>
                    <a:pt x="776" y="12533"/>
                  </a:cubicBezTo>
                  <a:cubicBezTo>
                    <a:pt x="739" y="12127"/>
                    <a:pt x="702" y="11794"/>
                    <a:pt x="665" y="11535"/>
                  </a:cubicBezTo>
                  <a:cubicBezTo>
                    <a:pt x="629" y="11313"/>
                    <a:pt x="629" y="11128"/>
                    <a:pt x="629" y="11092"/>
                  </a:cubicBezTo>
                  <a:cubicBezTo>
                    <a:pt x="629" y="11055"/>
                    <a:pt x="665" y="10944"/>
                    <a:pt x="813" y="10759"/>
                  </a:cubicBezTo>
                  <a:cubicBezTo>
                    <a:pt x="1072" y="10500"/>
                    <a:pt x="1590" y="10167"/>
                    <a:pt x="2329" y="9798"/>
                  </a:cubicBezTo>
                  <a:cubicBezTo>
                    <a:pt x="4473" y="8725"/>
                    <a:pt x="8281" y="7542"/>
                    <a:pt x="11757" y="6803"/>
                  </a:cubicBezTo>
                  <a:cubicBezTo>
                    <a:pt x="14419" y="6211"/>
                    <a:pt x="18263" y="5472"/>
                    <a:pt x="21443" y="4843"/>
                  </a:cubicBezTo>
                  <a:cubicBezTo>
                    <a:pt x="23033" y="4548"/>
                    <a:pt x="24438" y="4289"/>
                    <a:pt x="25473" y="4067"/>
                  </a:cubicBezTo>
                  <a:cubicBezTo>
                    <a:pt x="26508" y="3882"/>
                    <a:pt x="27136" y="3771"/>
                    <a:pt x="27136" y="3771"/>
                  </a:cubicBezTo>
                  <a:cubicBezTo>
                    <a:pt x="27247" y="3734"/>
                    <a:pt x="27321" y="3697"/>
                    <a:pt x="27358" y="3586"/>
                  </a:cubicBezTo>
                  <a:lnTo>
                    <a:pt x="28574" y="737"/>
                  </a:lnTo>
                  <a:lnTo>
                    <a:pt x="28574" y="737"/>
                  </a:lnTo>
                  <a:lnTo>
                    <a:pt x="41808" y="594"/>
                  </a:lnTo>
                  <a:close/>
                  <a:moveTo>
                    <a:pt x="42036" y="0"/>
                  </a:moveTo>
                  <a:lnTo>
                    <a:pt x="28356" y="148"/>
                  </a:lnTo>
                  <a:cubicBezTo>
                    <a:pt x="28246" y="148"/>
                    <a:pt x="28135" y="222"/>
                    <a:pt x="28098" y="333"/>
                  </a:cubicBezTo>
                  <a:lnTo>
                    <a:pt x="26854" y="3211"/>
                  </a:lnTo>
                  <a:lnTo>
                    <a:pt x="26854" y="3211"/>
                  </a:lnTo>
                  <a:cubicBezTo>
                    <a:pt x="25505" y="3459"/>
                    <a:pt x="16524" y="5116"/>
                    <a:pt x="11609" y="6174"/>
                  </a:cubicBezTo>
                  <a:cubicBezTo>
                    <a:pt x="8947" y="6766"/>
                    <a:pt x="6100" y="7579"/>
                    <a:pt x="3882" y="8430"/>
                  </a:cubicBezTo>
                  <a:cubicBezTo>
                    <a:pt x="2810" y="8873"/>
                    <a:pt x="1849" y="9317"/>
                    <a:pt x="1183" y="9724"/>
                  </a:cubicBezTo>
                  <a:cubicBezTo>
                    <a:pt x="850" y="9945"/>
                    <a:pt x="555" y="10130"/>
                    <a:pt x="370" y="10352"/>
                  </a:cubicBezTo>
                  <a:cubicBezTo>
                    <a:pt x="148" y="10574"/>
                    <a:pt x="0" y="10796"/>
                    <a:pt x="0" y="11092"/>
                  </a:cubicBezTo>
                  <a:cubicBezTo>
                    <a:pt x="0" y="11202"/>
                    <a:pt x="37" y="11387"/>
                    <a:pt x="74" y="11720"/>
                  </a:cubicBezTo>
                  <a:cubicBezTo>
                    <a:pt x="555" y="16415"/>
                    <a:pt x="4510" y="45289"/>
                    <a:pt x="4510" y="45289"/>
                  </a:cubicBezTo>
                  <a:cubicBezTo>
                    <a:pt x="4547" y="45437"/>
                    <a:pt x="4658" y="45548"/>
                    <a:pt x="4806" y="45548"/>
                  </a:cubicBezTo>
                  <a:lnTo>
                    <a:pt x="7542" y="45696"/>
                  </a:lnTo>
                  <a:cubicBezTo>
                    <a:pt x="7616" y="45696"/>
                    <a:pt x="7690" y="45696"/>
                    <a:pt x="7764" y="45622"/>
                  </a:cubicBezTo>
                  <a:cubicBezTo>
                    <a:pt x="7838" y="45585"/>
                    <a:pt x="7875" y="45474"/>
                    <a:pt x="7875" y="45400"/>
                  </a:cubicBezTo>
                  <a:lnTo>
                    <a:pt x="8388" y="15840"/>
                  </a:lnTo>
                  <a:lnTo>
                    <a:pt x="8388" y="15840"/>
                  </a:lnTo>
                  <a:cubicBezTo>
                    <a:pt x="8803" y="15811"/>
                    <a:pt x="9641" y="15752"/>
                    <a:pt x="10758" y="15676"/>
                  </a:cubicBezTo>
                  <a:cubicBezTo>
                    <a:pt x="15639" y="15343"/>
                    <a:pt x="25805" y="14678"/>
                    <a:pt x="29244" y="14567"/>
                  </a:cubicBezTo>
                  <a:cubicBezTo>
                    <a:pt x="31536" y="14493"/>
                    <a:pt x="33606" y="14641"/>
                    <a:pt x="35603" y="14271"/>
                  </a:cubicBezTo>
                  <a:cubicBezTo>
                    <a:pt x="37562" y="13938"/>
                    <a:pt x="39411" y="13051"/>
                    <a:pt x="41111" y="10981"/>
                  </a:cubicBezTo>
                  <a:cubicBezTo>
                    <a:pt x="42627" y="9169"/>
                    <a:pt x="43034" y="6877"/>
                    <a:pt x="43034" y="4917"/>
                  </a:cubicBezTo>
                  <a:cubicBezTo>
                    <a:pt x="43034" y="2329"/>
                    <a:pt x="42331" y="222"/>
                    <a:pt x="42331" y="185"/>
                  </a:cubicBezTo>
                  <a:cubicBezTo>
                    <a:pt x="42294" y="74"/>
                    <a:pt x="42146" y="0"/>
                    <a:pt x="42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1"/>
            <p:cNvSpPr/>
            <p:nvPr/>
          </p:nvSpPr>
          <p:spPr>
            <a:xfrm>
              <a:off x="5111800" y="4926000"/>
              <a:ext cx="308725" cy="134975"/>
            </a:xfrm>
            <a:custGeom>
              <a:avLst/>
              <a:gdLst/>
              <a:ahLst/>
              <a:cxnLst/>
              <a:rect l="l" t="t" r="r" b="b"/>
              <a:pathLst>
                <a:path w="12349" h="5399" extrusionOk="0">
                  <a:moveTo>
                    <a:pt x="9280" y="0"/>
                  </a:moveTo>
                  <a:lnTo>
                    <a:pt x="8837" y="259"/>
                  </a:lnTo>
                  <a:lnTo>
                    <a:pt x="1" y="5398"/>
                  </a:lnTo>
                  <a:lnTo>
                    <a:pt x="12349" y="5398"/>
                  </a:lnTo>
                  <a:lnTo>
                    <a:pt x="12016" y="148"/>
                  </a:lnTo>
                  <a:lnTo>
                    <a:pt x="92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1"/>
            <p:cNvSpPr/>
            <p:nvPr/>
          </p:nvSpPr>
          <p:spPr>
            <a:xfrm>
              <a:off x="5103475" y="4918600"/>
              <a:ext cx="324450" cy="150675"/>
            </a:xfrm>
            <a:custGeom>
              <a:avLst/>
              <a:gdLst/>
              <a:ahLst/>
              <a:cxnLst/>
              <a:rect l="l" t="t" r="r" b="b"/>
              <a:pathLst>
                <a:path w="12978" h="6027" extrusionOk="0">
                  <a:moveTo>
                    <a:pt x="9698" y="597"/>
                  </a:moveTo>
                  <a:lnTo>
                    <a:pt x="12053" y="740"/>
                  </a:lnTo>
                  <a:lnTo>
                    <a:pt x="12349" y="5398"/>
                  </a:lnTo>
                  <a:lnTo>
                    <a:pt x="1480" y="5398"/>
                  </a:lnTo>
                  <a:lnTo>
                    <a:pt x="9317" y="851"/>
                  </a:lnTo>
                  <a:lnTo>
                    <a:pt x="9698" y="597"/>
                  </a:lnTo>
                  <a:close/>
                  <a:moveTo>
                    <a:pt x="9650" y="1"/>
                  </a:moveTo>
                  <a:cubicBezTo>
                    <a:pt x="9576" y="1"/>
                    <a:pt x="9539" y="1"/>
                    <a:pt x="9465" y="38"/>
                  </a:cubicBezTo>
                  <a:lnTo>
                    <a:pt x="9022" y="296"/>
                  </a:lnTo>
                  <a:lnTo>
                    <a:pt x="186" y="5435"/>
                  </a:lnTo>
                  <a:cubicBezTo>
                    <a:pt x="38" y="5509"/>
                    <a:pt x="1" y="5657"/>
                    <a:pt x="38" y="5805"/>
                  </a:cubicBezTo>
                  <a:cubicBezTo>
                    <a:pt x="75" y="5916"/>
                    <a:pt x="186" y="6027"/>
                    <a:pt x="334" y="6027"/>
                  </a:cubicBezTo>
                  <a:lnTo>
                    <a:pt x="12682" y="6027"/>
                  </a:lnTo>
                  <a:cubicBezTo>
                    <a:pt x="12756" y="6027"/>
                    <a:pt x="12830" y="5990"/>
                    <a:pt x="12904" y="5916"/>
                  </a:cubicBezTo>
                  <a:cubicBezTo>
                    <a:pt x="12941" y="5842"/>
                    <a:pt x="12978" y="5768"/>
                    <a:pt x="12978" y="5694"/>
                  </a:cubicBezTo>
                  <a:lnTo>
                    <a:pt x="12682" y="407"/>
                  </a:lnTo>
                  <a:cubicBezTo>
                    <a:pt x="12645" y="259"/>
                    <a:pt x="12534" y="149"/>
                    <a:pt x="12386" y="149"/>
                  </a:cubicBezTo>
                  <a:lnTo>
                    <a:pt x="96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1"/>
            <p:cNvSpPr/>
            <p:nvPr/>
          </p:nvSpPr>
          <p:spPr>
            <a:xfrm>
              <a:off x="5408500" y="3494300"/>
              <a:ext cx="201500" cy="90600"/>
            </a:xfrm>
            <a:custGeom>
              <a:avLst/>
              <a:gdLst/>
              <a:ahLst/>
              <a:cxnLst/>
              <a:rect l="l" t="t" r="r" b="b"/>
              <a:pathLst>
                <a:path w="8060" h="3624" extrusionOk="0">
                  <a:moveTo>
                    <a:pt x="2884" y="1"/>
                  </a:moveTo>
                  <a:cubicBezTo>
                    <a:pt x="1960" y="1"/>
                    <a:pt x="0" y="2367"/>
                    <a:pt x="0" y="2700"/>
                  </a:cubicBezTo>
                  <a:cubicBezTo>
                    <a:pt x="0" y="2933"/>
                    <a:pt x="46" y="3306"/>
                    <a:pt x="321" y="3306"/>
                  </a:cubicBezTo>
                  <a:cubicBezTo>
                    <a:pt x="394" y="3306"/>
                    <a:pt x="483" y="3279"/>
                    <a:pt x="592" y="3217"/>
                  </a:cubicBezTo>
                  <a:cubicBezTo>
                    <a:pt x="1109" y="2885"/>
                    <a:pt x="2366" y="2071"/>
                    <a:pt x="2366" y="2071"/>
                  </a:cubicBezTo>
                  <a:lnTo>
                    <a:pt x="7542" y="3624"/>
                  </a:lnTo>
                  <a:lnTo>
                    <a:pt x="8060" y="1443"/>
                  </a:lnTo>
                  <a:lnTo>
                    <a:pt x="5287" y="297"/>
                  </a:lnTo>
                  <a:cubicBezTo>
                    <a:pt x="5287" y="297"/>
                    <a:pt x="3808" y="1"/>
                    <a:pt x="28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1"/>
            <p:cNvSpPr/>
            <p:nvPr/>
          </p:nvSpPr>
          <p:spPr>
            <a:xfrm>
              <a:off x="5400175" y="3486925"/>
              <a:ext cx="218150" cy="105775"/>
            </a:xfrm>
            <a:custGeom>
              <a:avLst/>
              <a:gdLst/>
              <a:ahLst/>
              <a:cxnLst/>
              <a:rect l="l" t="t" r="r" b="b"/>
              <a:pathLst>
                <a:path w="8726" h="4231" extrusionOk="0">
                  <a:moveTo>
                    <a:pt x="3217" y="592"/>
                  </a:moveTo>
                  <a:cubicBezTo>
                    <a:pt x="3660" y="592"/>
                    <a:pt x="4252" y="666"/>
                    <a:pt x="4696" y="739"/>
                  </a:cubicBezTo>
                  <a:cubicBezTo>
                    <a:pt x="4954" y="776"/>
                    <a:pt x="5139" y="813"/>
                    <a:pt x="5287" y="850"/>
                  </a:cubicBezTo>
                  <a:cubicBezTo>
                    <a:pt x="5362" y="869"/>
                    <a:pt x="5428" y="878"/>
                    <a:pt x="5474" y="883"/>
                  </a:cubicBezTo>
                  <a:lnTo>
                    <a:pt x="5474" y="883"/>
                  </a:lnTo>
                  <a:lnTo>
                    <a:pt x="5472" y="887"/>
                  </a:lnTo>
                  <a:lnTo>
                    <a:pt x="8023" y="1923"/>
                  </a:lnTo>
                  <a:lnTo>
                    <a:pt x="7653" y="3512"/>
                  </a:lnTo>
                  <a:lnTo>
                    <a:pt x="2773" y="2070"/>
                  </a:lnTo>
                  <a:cubicBezTo>
                    <a:pt x="2752" y="2060"/>
                    <a:pt x="2730" y="2055"/>
                    <a:pt x="2707" y="2055"/>
                  </a:cubicBezTo>
                  <a:cubicBezTo>
                    <a:pt x="2653" y="2055"/>
                    <a:pt x="2593" y="2081"/>
                    <a:pt x="2514" y="2107"/>
                  </a:cubicBezTo>
                  <a:cubicBezTo>
                    <a:pt x="2514" y="2107"/>
                    <a:pt x="2219" y="2329"/>
                    <a:pt x="1849" y="2551"/>
                  </a:cubicBezTo>
                  <a:cubicBezTo>
                    <a:pt x="1479" y="2810"/>
                    <a:pt x="1036" y="3106"/>
                    <a:pt x="777" y="3253"/>
                  </a:cubicBezTo>
                  <a:cubicBezTo>
                    <a:pt x="743" y="3271"/>
                    <a:pt x="716" y="3280"/>
                    <a:pt x="698" y="3285"/>
                  </a:cubicBezTo>
                  <a:lnTo>
                    <a:pt x="698" y="3285"/>
                  </a:lnTo>
                  <a:cubicBezTo>
                    <a:pt x="688" y="3272"/>
                    <a:pt x="666" y="3237"/>
                    <a:pt x="666" y="3180"/>
                  </a:cubicBezTo>
                  <a:cubicBezTo>
                    <a:pt x="635" y="3149"/>
                    <a:pt x="630" y="3092"/>
                    <a:pt x="629" y="3031"/>
                  </a:cubicBezTo>
                  <a:lnTo>
                    <a:pt x="629" y="3031"/>
                  </a:lnTo>
                  <a:cubicBezTo>
                    <a:pt x="632" y="3026"/>
                    <a:pt x="669" y="2953"/>
                    <a:pt x="740" y="2847"/>
                  </a:cubicBezTo>
                  <a:cubicBezTo>
                    <a:pt x="962" y="2514"/>
                    <a:pt x="1442" y="1923"/>
                    <a:pt x="1960" y="1442"/>
                  </a:cubicBezTo>
                  <a:cubicBezTo>
                    <a:pt x="2182" y="1183"/>
                    <a:pt x="2477" y="961"/>
                    <a:pt x="2699" y="813"/>
                  </a:cubicBezTo>
                  <a:cubicBezTo>
                    <a:pt x="2921" y="666"/>
                    <a:pt x="3143" y="592"/>
                    <a:pt x="3217" y="592"/>
                  </a:cubicBezTo>
                  <a:close/>
                  <a:moveTo>
                    <a:pt x="3217" y="0"/>
                  </a:moveTo>
                  <a:cubicBezTo>
                    <a:pt x="2847" y="0"/>
                    <a:pt x="2551" y="185"/>
                    <a:pt x="2182" y="407"/>
                  </a:cubicBezTo>
                  <a:cubicBezTo>
                    <a:pt x="1701" y="776"/>
                    <a:pt x="1183" y="1331"/>
                    <a:pt x="740" y="1812"/>
                  </a:cubicBezTo>
                  <a:cubicBezTo>
                    <a:pt x="555" y="2033"/>
                    <a:pt x="370" y="2255"/>
                    <a:pt x="259" y="2440"/>
                  </a:cubicBezTo>
                  <a:cubicBezTo>
                    <a:pt x="185" y="2551"/>
                    <a:pt x="148" y="2625"/>
                    <a:pt x="111" y="2699"/>
                  </a:cubicBezTo>
                  <a:lnTo>
                    <a:pt x="37" y="2810"/>
                  </a:lnTo>
                  <a:cubicBezTo>
                    <a:pt x="37" y="2884"/>
                    <a:pt x="0" y="2921"/>
                    <a:pt x="0" y="2995"/>
                  </a:cubicBezTo>
                  <a:cubicBezTo>
                    <a:pt x="0" y="3143"/>
                    <a:pt x="37" y="3327"/>
                    <a:pt x="111" y="3512"/>
                  </a:cubicBezTo>
                  <a:cubicBezTo>
                    <a:pt x="148" y="3586"/>
                    <a:pt x="185" y="3697"/>
                    <a:pt x="296" y="3771"/>
                  </a:cubicBezTo>
                  <a:cubicBezTo>
                    <a:pt x="370" y="3845"/>
                    <a:pt x="518" y="3919"/>
                    <a:pt x="666" y="3919"/>
                  </a:cubicBezTo>
                  <a:cubicBezTo>
                    <a:pt x="814" y="3919"/>
                    <a:pt x="962" y="3845"/>
                    <a:pt x="1110" y="3771"/>
                  </a:cubicBezTo>
                  <a:cubicBezTo>
                    <a:pt x="1529" y="3501"/>
                    <a:pt x="2436" y="2915"/>
                    <a:pt x="2763" y="2703"/>
                  </a:cubicBezTo>
                  <a:lnTo>
                    <a:pt x="2763" y="2703"/>
                  </a:lnTo>
                  <a:lnTo>
                    <a:pt x="7801" y="4215"/>
                  </a:lnTo>
                  <a:cubicBezTo>
                    <a:pt x="7823" y="4226"/>
                    <a:pt x="7845" y="4230"/>
                    <a:pt x="7866" y="4230"/>
                  </a:cubicBezTo>
                  <a:cubicBezTo>
                    <a:pt x="7918" y="4230"/>
                    <a:pt x="7971" y="4204"/>
                    <a:pt x="8023" y="4178"/>
                  </a:cubicBezTo>
                  <a:cubicBezTo>
                    <a:pt x="8097" y="4141"/>
                    <a:pt x="8171" y="4067"/>
                    <a:pt x="8171" y="3993"/>
                  </a:cubicBezTo>
                  <a:lnTo>
                    <a:pt x="8688" y="1812"/>
                  </a:lnTo>
                  <a:cubicBezTo>
                    <a:pt x="8725" y="1664"/>
                    <a:pt x="8652" y="1516"/>
                    <a:pt x="8504" y="1442"/>
                  </a:cubicBezTo>
                  <a:lnTo>
                    <a:pt x="5731" y="333"/>
                  </a:lnTo>
                  <a:lnTo>
                    <a:pt x="5657" y="296"/>
                  </a:lnTo>
                  <a:cubicBezTo>
                    <a:pt x="5657" y="296"/>
                    <a:pt x="4215" y="0"/>
                    <a:pt x="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1"/>
            <p:cNvSpPr/>
            <p:nvPr/>
          </p:nvSpPr>
          <p:spPr>
            <a:xfrm>
              <a:off x="5410350" y="3530350"/>
              <a:ext cx="171000" cy="49025"/>
            </a:xfrm>
            <a:custGeom>
              <a:avLst/>
              <a:gdLst/>
              <a:ahLst/>
              <a:cxnLst/>
              <a:rect l="l" t="t" r="r" b="b"/>
              <a:pathLst>
                <a:path w="6840" h="1961" extrusionOk="0">
                  <a:moveTo>
                    <a:pt x="5213" y="1"/>
                  </a:moveTo>
                  <a:cubicBezTo>
                    <a:pt x="5213" y="1"/>
                    <a:pt x="1775" y="223"/>
                    <a:pt x="1035" y="333"/>
                  </a:cubicBezTo>
                  <a:cubicBezTo>
                    <a:pt x="333" y="407"/>
                    <a:pt x="0" y="1258"/>
                    <a:pt x="961" y="1258"/>
                  </a:cubicBezTo>
                  <a:cubicBezTo>
                    <a:pt x="1886" y="1258"/>
                    <a:pt x="3106" y="1147"/>
                    <a:pt x="3106" y="1147"/>
                  </a:cubicBezTo>
                  <a:cubicBezTo>
                    <a:pt x="3106" y="1147"/>
                    <a:pt x="3845" y="1775"/>
                    <a:pt x="5213" y="1886"/>
                  </a:cubicBezTo>
                  <a:cubicBezTo>
                    <a:pt x="6544" y="1960"/>
                    <a:pt x="6840" y="1960"/>
                    <a:pt x="6840" y="1960"/>
                  </a:cubicBezTo>
                  <a:lnTo>
                    <a:pt x="5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1"/>
            <p:cNvSpPr/>
            <p:nvPr/>
          </p:nvSpPr>
          <p:spPr>
            <a:xfrm>
              <a:off x="5412200" y="3522950"/>
              <a:ext cx="177475" cy="64725"/>
            </a:xfrm>
            <a:custGeom>
              <a:avLst/>
              <a:gdLst/>
              <a:ahLst/>
              <a:cxnLst/>
              <a:rect l="l" t="t" r="r" b="b"/>
              <a:pathLst>
                <a:path w="7099" h="2589" extrusionOk="0">
                  <a:moveTo>
                    <a:pt x="5102" y="1"/>
                  </a:moveTo>
                  <a:cubicBezTo>
                    <a:pt x="5102" y="1"/>
                    <a:pt x="4252" y="38"/>
                    <a:pt x="3290" y="112"/>
                  </a:cubicBezTo>
                  <a:cubicBezTo>
                    <a:pt x="2366" y="186"/>
                    <a:pt x="1331" y="260"/>
                    <a:pt x="924" y="297"/>
                  </a:cubicBezTo>
                  <a:cubicBezTo>
                    <a:pt x="665" y="334"/>
                    <a:pt x="444" y="445"/>
                    <a:pt x="296" y="592"/>
                  </a:cubicBezTo>
                  <a:cubicBezTo>
                    <a:pt x="111" y="777"/>
                    <a:pt x="0" y="962"/>
                    <a:pt x="0" y="1184"/>
                  </a:cubicBezTo>
                  <a:cubicBezTo>
                    <a:pt x="0" y="1369"/>
                    <a:pt x="74" y="1591"/>
                    <a:pt x="259" y="1702"/>
                  </a:cubicBezTo>
                  <a:cubicBezTo>
                    <a:pt x="444" y="1812"/>
                    <a:pt x="629" y="1849"/>
                    <a:pt x="887" y="1849"/>
                  </a:cubicBezTo>
                  <a:cubicBezTo>
                    <a:pt x="1642" y="1849"/>
                    <a:pt x="2618" y="1776"/>
                    <a:pt x="2951" y="1748"/>
                  </a:cubicBezTo>
                  <a:lnTo>
                    <a:pt x="2951" y="1748"/>
                  </a:lnTo>
                  <a:cubicBezTo>
                    <a:pt x="3210" y="1939"/>
                    <a:pt x="3940" y="2389"/>
                    <a:pt x="5102" y="2478"/>
                  </a:cubicBezTo>
                  <a:cubicBezTo>
                    <a:pt x="6433" y="2589"/>
                    <a:pt x="6766" y="2589"/>
                    <a:pt x="6766" y="2589"/>
                  </a:cubicBezTo>
                  <a:cubicBezTo>
                    <a:pt x="6950" y="2589"/>
                    <a:pt x="7098" y="2441"/>
                    <a:pt x="7098" y="2256"/>
                  </a:cubicBezTo>
                  <a:cubicBezTo>
                    <a:pt x="7098" y="2108"/>
                    <a:pt x="6950" y="1960"/>
                    <a:pt x="6766" y="1960"/>
                  </a:cubicBezTo>
                  <a:cubicBezTo>
                    <a:pt x="6692" y="1960"/>
                    <a:pt x="6322" y="1960"/>
                    <a:pt x="5139" y="1849"/>
                  </a:cubicBezTo>
                  <a:cubicBezTo>
                    <a:pt x="4510" y="1812"/>
                    <a:pt x="4030" y="1628"/>
                    <a:pt x="3697" y="1480"/>
                  </a:cubicBezTo>
                  <a:cubicBezTo>
                    <a:pt x="3549" y="1406"/>
                    <a:pt x="3438" y="1332"/>
                    <a:pt x="3364" y="1295"/>
                  </a:cubicBezTo>
                  <a:lnTo>
                    <a:pt x="3253" y="1221"/>
                  </a:lnTo>
                  <a:cubicBezTo>
                    <a:pt x="3199" y="1167"/>
                    <a:pt x="3145" y="1133"/>
                    <a:pt x="3091" y="1133"/>
                  </a:cubicBezTo>
                  <a:cubicBezTo>
                    <a:pt x="3071" y="1133"/>
                    <a:pt x="3051" y="1137"/>
                    <a:pt x="3032" y="1147"/>
                  </a:cubicBezTo>
                  <a:cubicBezTo>
                    <a:pt x="3032" y="1147"/>
                    <a:pt x="2699" y="1147"/>
                    <a:pt x="2292" y="1184"/>
                  </a:cubicBezTo>
                  <a:cubicBezTo>
                    <a:pt x="1886" y="1221"/>
                    <a:pt x="1331" y="1221"/>
                    <a:pt x="887" y="1221"/>
                  </a:cubicBezTo>
                  <a:cubicBezTo>
                    <a:pt x="702" y="1221"/>
                    <a:pt x="629" y="1184"/>
                    <a:pt x="592" y="1184"/>
                  </a:cubicBezTo>
                  <a:lnTo>
                    <a:pt x="629" y="1147"/>
                  </a:lnTo>
                  <a:cubicBezTo>
                    <a:pt x="665" y="1073"/>
                    <a:pt x="813" y="962"/>
                    <a:pt x="1035" y="925"/>
                  </a:cubicBezTo>
                  <a:cubicBezTo>
                    <a:pt x="1368" y="851"/>
                    <a:pt x="2403" y="777"/>
                    <a:pt x="3327" y="740"/>
                  </a:cubicBezTo>
                  <a:cubicBezTo>
                    <a:pt x="4289" y="666"/>
                    <a:pt x="5139" y="592"/>
                    <a:pt x="5139" y="592"/>
                  </a:cubicBezTo>
                  <a:cubicBezTo>
                    <a:pt x="5324" y="592"/>
                    <a:pt x="5435" y="445"/>
                    <a:pt x="5435" y="297"/>
                  </a:cubicBezTo>
                  <a:cubicBezTo>
                    <a:pt x="5435" y="112"/>
                    <a:pt x="5287" y="1"/>
                    <a:pt x="5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1"/>
            <p:cNvSpPr/>
            <p:nvPr/>
          </p:nvSpPr>
          <p:spPr>
            <a:xfrm>
              <a:off x="5597050" y="3530350"/>
              <a:ext cx="448275" cy="196900"/>
            </a:xfrm>
            <a:custGeom>
              <a:avLst/>
              <a:gdLst/>
              <a:ahLst/>
              <a:cxnLst/>
              <a:rect l="l" t="t" r="r" b="b"/>
              <a:pathLst>
                <a:path w="17931" h="7876" extrusionOk="0">
                  <a:moveTo>
                    <a:pt x="518" y="1"/>
                  </a:moveTo>
                  <a:lnTo>
                    <a:pt x="0" y="2182"/>
                  </a:lnTo>
                  <a:lnTo>
                    <a:pt x="17487" y="7875"/>
                  </a:lnTo>
                  <a:lnTo>
                    <a:pt x="17931" y="2810"/>
                  </a:lnTo>
                  <a:lnTo>
                    <a:pt x="5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1"/>
            <p:cNvSpPr/>
            <p:nvPr/>
          </p:nvSpPr>
          <p:spPr>
            <a:xfrm>
              <a:off x="5588725" y="3522775"/>
              <a:ext cx="464000" cy="212250"/>
            </a:xfrm>
            <a:custGeom>
              <a:avLst/>
              <a:gdLst/>
              <a:ahLst/>
              <a:cxnLst/>
              <a:rect l="l" t="t" r="r" b="b"/>
              <a:pathLst>
                <a:path w="18560" h="8490" extrusionOk="0">
                  <a:moveTo>
                    <a:pt x="1084" y="643"/>
                  </a:moveTo>
                  <a:lnTo>
                    <a:pt x="17931" y="3372"/>
                  </a:lnTo>
                  <a:lnTo>
                    <a:pt x="17561" y="7772"/>
                  </a:lnTo>
                  <a:lnTo>
                    <a:pt x="703" y="2263"/>
                  </a:lnTo>
                  <a:lnTo>
                    <a:pt x="1084" y="643"/>
                  </a:lnTo>
                  <a:close/>
                  <a:moveTo>
                    <a:pt x="830" y="1"/>
                  </a:moveTo>
                  <a:cubicBezTo>
                    <a:pt x="703" y="1"/>
                    <a:pt x="587" y="101"/>
                    <a:pt x="555" y="230"/>
                  </a:cubicBezTo>
                  <a:lnTo>
                    <a:pt x="37" y="2411"/>
                  </a:lnTo>
                  <a:cubicBezTo>
                    <a:pt x="0" y="2559"/>
                    <a:pt x="74" y="2744"/>
                    <a:pt x="259" y="2781"/>
                  </a:cubicBezTo>
                  <a:lnTo>
                    <a:pt x="17746" y="8474"/>
                  </a:lnTo>
                  <a:cubicBezTo>
                    <a:pt x="17768" y="8485"/>
                    <a:pt x="17793" y="8490"/>
                    <a:pt x="17819" y="8490"/>
                  </a:cubicBezTo>
                  <a:cubicBezTo>
                    <a:pt x="17882" y="8490"/>
                    <a:pt x="17953" y="8463"/>
                    <a:pt x="18005" y="8437"/>
                  </a:cubicBezTo>
                  <a:cubicBezTo>
                    <a:pt x="18079" y="8400"/>
                    <a:pt x="18153" y="8289"/>
                    <a:pt x="18153" y="8215"/>
                  </a:cubicBezTo>
                  <a:lnTo>
                    <a:pt x="18560" y="3113"/>
                  </a:lnTo>
                  <a:cubicBezTo>
                    <a:pt x="18560" y="2966"/>
                    <a:pt x="18449" y="2818"/>
                    <a:pt x="18301" y="2818"/>
                  </a:cubicBezTo>
                  <a:lnTo>
                    <a:pt x="888" y="8"/>
                  </a:lnTo>
                  <a:cubicBezTo>
                    <a:pt x="868" y="3"/>
                    <a:pt x="849" y="1"/>
                    <a:pt x="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1"/>
            <p:cNvSpPr/>
            <p:nvPr/>
          </p:nvSpPr>
          <p:spPr>
            <a:xfrm>
              <a:off x="5831800" y="3033350"/>
              <a:ext cx="475100" cy="853075"/>
            </a:xfrm>
            <a:custGeom>
              <a:avLst/>
              <a:gdLst/>
              <a:ahLst/>
              <a:cxnLst/>
              <a:rect l="l" t="t" r="r" b="b"/>
              <a:pathLst>
                <a:path w="19004" h="34123" extrusionOk="0">
                  <a:moveTo>
                    <a:pt x="9555" y="1"/>
                  </a:moveTo>
                  <a:cubicBezTo>
                    <a:pt x="8899" y="1"/>
                    <a:pt x="8262" y="269"/>
                    <a:pt x="7654" y="841"/>
                  </a:cubicBezTo>
                  <a:cubicBezTo>
                    <a:pt x="7654" y="841"/>
                    <a:pt x="2330" y="6571"/>
                    <a:pt x="1147" y="8605"/>
                  </a:cubicBezTo>
                  <a:cubicBezTo>
                    <a:pt x="1" y="10601"/>
                    <a:pt x="3476" y="19955"/>
                    <a:pt x="3772" y="22690"/>
                  </a:cubicBezTo>
                  <a:cubicBezTo>
                    <a:pt x="4030" y="25426"/>
                    <a:pt x="4918" y="27164"/>
                    <a:pt x="3624" y="28606"/>
                  </a:cubicBezTo>
                  <a:cubicBezTo>
                    <a:pt x="2330" y="30048"/>
                    <a:pt x="3476" y="30898"/>
                    <a:pt x="4178" y="31489"/>
                  </a:cubicBezTo>
                  <a:cubicBezTo>
                    <a:pt x="4861" y="32002"/>
                    <a:pt x="10182" y="34123"/>
                    <a:pt x="13583" y="34123"/>
                  </a:cubicBezTo>
                  <a:cubicBezTo>
                    <a:pt x="13864" y="34123"/>
                    <a:pt x="14131" y="34108"/>
                    <a:pt x="14382" y="34077"/>
                  </a:cubicBezTo>
                  <a:cubicBezTo>
                    <a:pt x="17710" y="33634"/>
                    <a:pt x="18412" y="31342"/>
                    <a:pt x="18708" y="27718"/>
                  </a:cubicBezTo>
                  <a:cubicBezTo>
                    <a:pt x="19004" y="24132"/>
                    <a:pt x="18708" y="11488"/>
                    <a:pt x="15824" y="6312"/>
                  </a:cubicBezTo>
                  <a:cubicBezTo>
                    <a:pt x="13687" y="2428"/>
                    <a:pt x="11530" y="1"/>
                    <a:pt x="9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1"/>
            <p:cNvSpPr/>
            <p:nvPr/>
          </p:nvSpPr>
          <p:spPr>
            <a:xfrm>
              <a:off x="5847525" y="3025700"/>
              <a:ext cx="462150" cy="867925"/>
            </a:xfrm>
            <a:custGeom>
              <a:avLst/>
              <a:gdLst/>
              <a:ahLst/>
              <a:cxnLst/>
              <a:rect l="l" t="t" r="r" b="b"/>
              <a:pathLst>
                <a:path w="18486" h="34717" extrusionOk="0">
                  <a:moveTo>
                    <a:pt x="8910" y="592"/>
                  </a:moveTo>
                  <a:cubicBezTo>
                    <a:pt x="9760" y="592"/>
                    <a:pt x="10759" y="1147"/>
                    <a:pt x="11757" y="2219"/>
                  </a:cubicBezTo>
                  <a:cubicBezTo>
                    <a:pt x="12792" y="3254"/>
                    <a:pt x="13864" y="4844"/>
                    <a:pt x="14936" y="6766"/>
                  </a:cubicBezTo>
                  <a:cubicBezTo>
                    <a:pt x="16082" y="8800"/>
                    <a:pt x="16822" y="12090"/>
                    <a:pt x="17265" y="15528"/>
                  </a:cubicBezTo>
                  <a:cubicBezTo>
                    <a:pt x="17709" y="19004"/>
                    <a:pt x="17857" y="22553"/>
                    <a:pt x="17857" y="25141"/>
                  </a:cubicBezTo>
                  <a:cubicBezTo>
                    <a:pt x="17857" y="26361"/>
                    <a:pt x="17820" y="27359"/>
                    <a:pt x="17783" y="28024"/>
                  </a:cubicBezTo>
                  <a:cubicBezTo>
                    <a:pt x="17635" y="29799"/>
                    <a:pt x="17376" y="31241"/>
                    <a:pt x="16785" y="32239"/>
                  </a:cubicBezTo>
                  <a:cubicBezTo>
                    <a:pt x="16193" y="33237"/>
                    <a:pt x="15306" y="33866"/>
                    <a:pt x="13716" y="34051"/>
                  </a:cubicBezTo>
                  <a:cubicBezTo>
                    <a:pt x="13494" y="34088"/>
                    <a:pt x="13199" y="34125"/>
                    <a:pt x="12903" y="34125"/>
                  </a:cubicBezTo>
                  <a:cubicBezTo>
                    <a:pt x="11276" y="34125"/>
                    <a:pt x="9095" y="33607"/>
                    <a:pt x="7283" y="33016"/>
                  </a:cubicBezTo>
                  <a:cubicBezTo>
                    <a:pt x="6396" y="32720"/>
                    <a:pt x="5583" y="32387"/>
                    <a:pt x="4954" y="32128"/>
                  </a:cubicBezTo>
                  <a:cubicBezTo>
                    <a:pt x="4621" y="31980"/>
                    <a:pt x="4363" y="31869"/>
                    <a:pt x="4141" y="31759"/>
                  </a:cubicBezTo>
                  <a:cubicBezTo>
                    <a:pt x="3956" y="31685"/>
                    <a:pt x="3808" y="31574"/>
                    <a:pt x="3734" y="31537"/>
                  </a:cubicBezTo>
                  <a:cubicBezTo>
                    <a:pt x="3512" y="31352"/>
                    <a:pt x="3217" y="31130"/>
                    <a:pt x="3032" y="30908"/>
                  </a:cubicBezTo>
                  <a:cubicBezTo>
                    <a:pt x="2810" y="30649"/>
                    <a:pt x="2699" y="30428"/>
                    <a:pt x="2699" y="30132"/>
                  </a:cubicBezTo>
                  <a:cubicBezTo>
                    <a:pt x="2699" y="29873"/>
                    <a:pt x="2810" y="29540"/>
                    <a:pt x="3217" y="29097"/>
                  </a:cubicBezTo>
                  <a:cubicBezTo>
                    <a:pt x="3771" y="28468"/>
                    <a:pt x="3993" y="27729"/>
                    <a:pt x="3993" y="26989"/>
                  </a:cubicBezTo>
                  <a:cubicBezTo>
                    <a:pt x="3993" y="25843"/>
                    <a:pt x="3586" y="24586"/>
                    <a:pt x="3438" y="22959"/>
                  </a:cubicBezTo>
                  <a:cubicBezTo>
                    <a:pt x="3291" y="21739"/>
                    <a:pt x="2588" y="19373"/>
                    <a:pt x="1923" y="16859"/>
                  </a:cubicBezTo>
                  <a:cubicBezTo>
                    <a:pt x="1257" y="14345"/>
                    <a:pt x="592" y="11720"/>
                    <a:pt x="592" y="10168"/>
                  </a:cubicBezTo>
                  <a:cubicBezTo>
                    <a:pt x="592" y="9650"/>
                    <a:pt x="703" y="9280"/>
                    <a:pt x="814" y="9058"/>
                  </a:cubicBezTo>
                  <a:cubicBezTo>
                    <a:pt x="1072" y="8578"/>
                    <a:pt x="1627" y="7838"/>
                    <a:pt x="2255" y="7025"/>
                  </a:cubicBezTo>
                  <a:cubicBezTo>
                    <a:pt x="3254" y="5805"/>
                    <a:pt x="4511" y="4400"/>
                    <a:pt x="5509" y="3291"/>
                  </a:cubicBezTo>
                  <a:cubicBezTo>
                    <a:pt x="5989" y="2700"/>
                    <a:pt x="6433" y="2219"/>
                    <a:pt x="6729" y="1886"/>
                  </a:cubicBezTo>
                  <a:cubicBezTo>
                    <a:pt x="7062" y="1553"/>
                    <a:pt x="7246" y="1369"/>
                    <a:pt x="7246" y="1369"/>
                  </a:cubicBezTo>
                  <a:lnTo>
                    <a:pt x="7229" y="1351"/>
                  </a:lnTo>
                  <a:lnTo>
                    <a:pt x="7229" y="1351"/>
                  </a:lnTo>
                  <a:cubicBezTo>
                    <a:pt x="7813" y="809"/>
                    <a:pt x="8361" y="592"/>
                    <a:pt x="8910" y="592"/>
                  </a:cubicBezTo>
                  <a:close/>
                  <a:moveTo>
                    <a:pt x="8910" y="1"/>
                  </a:moveTo>
                  <a:cubicBezTo>
                    <a:pt x="8171" y="1"/>
                    <a:pt x="7431" y="296"/>
                    <a:pt x="6803" y="925"/>
                  </a:cubicBezTo>
                  <a:lnTo>
                    <a:pt x="6766" y="925"/>
                  </a:lnTo>
                  <a:cubicBezTo>
                    <a:pt x="6766" y="925"/>
                    <a:pt x="5435" y="2367"/>
                    <a:pt x="3956" y="4067"/>
                  </a:cubicBezTo>
                  <a:cubicBezTo>
                    <a:pt x="3217" y="4918"/>
                    <a:pt x="2440" y="5842"/>
                    <a:pt x="1775" y="6655"/>
                  </a:cubicBezTo>
                  <a:cubicBezTo>
                    <a:pt x="1109" y="7469"/>
                    <a:pt x="592" y="8208"/>
                    <a:pt x="259" y="8763"/>
                  </a:cubicBezTo>
                  <a:cubicBezTo>
                    <a:pt x="74" y="9132"/>
                    <a:pt x="0" y="9613"/>
                    <a:pt x="0" y="10168"/>
                  </a:cubicBezTo>
                  <a:cubicBezTo>
                    <a:pt x="0" y="11868"/>
                    <a:pt x="666" y="14493"/>
                    <a:pt x="1331" y="17007"/>
                  </a:cubicBezTo>
                  <a:cubicBezTo>
                    <a:pt x="1997" y="19521"/>
                    <a:pt x="2699" y="21924"/>
                    <a:pt x="2810" y="23033"/>
                  </a:cubicBezTo>
                  <a:cubicBezTo>
                    <a:pt x="2995" y="24697"/>
                    <a:pt x="3364" y="25991"/>
                    <a:pt x="3364" y="26989"/>
                  </a:cubicBezTo>
                  <a:cubicBezTo>
                    <a:pt x="3364" y="27655"/>
                    <a:pt x="3217" y="28172"/>
                    <a:pt x="2736" y="28690"/>
                  </a:cubicBezTo>
                  <a:cubicBezTo>
                    <a:pt x="2292" y="29208"/>
                    <a:pt x="2071" y="29688"/>
                    <a:pt x="2071" y="30132"/>
                  </a:cubicBezTo>
                  <a:cubicBezTo>
                    <a:pt x="2071" y="30612"/>
                    <a:pt x="2292" y="30982"/>
                    <a:pt x="2551" y="31278"/>
                  </a:cubicBezTo>
                  <a:cubicBezTo>
                    <a:pt x="2810" y="31574"/>
                    <a:pt x="3143" y="31832"/>
                    <a:pt x="3364" y="32017"/>
                  </a:cubicBezTo>
                  <a:cubicBezTo>
                    <a:pt x="3475" y="32128"/>
                    <a:pt x="3660" y="32202"/>
                    <a:pt x="3882" y="32313"/>
                  </a:cubicBezTo>
                  <a:cubicBezTo>
                    <a:pt x="4658" y="32720"/>
                    <a:pt x="6137" y="33311"/>
                    <a:pt x="7801" y="33829"/>
                  </a:cubicBezTo>
                  <a:cubicBezTo>
                    <a:pt x="9502" y="34309"/>
                    <a:pt x="11387" y="34716"/>
                    <a:pt x="12903" y="34716"/>
                  </a:cubicBezTo>
                  <a:cubicBezTo>
                    <a:pt x="13236" y="34716"/>
                    <a:pt x="13531" y="34716"/>
                    <a:pt x="13827" y="34679"/>
                  </a:cubicBezTo>
                  <a:cubicBezTo>
                    <a:pt x="15528" y="34457"/>
                    <a:pt x="16674" y="33718"/>
                    <a:pt x="17339" y="32535"/>
                  </a:cubicBezTo>
                  <a:cubicBezTo>
                    <a:pt x="18005" y="31389"/>
                    <a:pt x="18227" y="29873"/>
                    <a:pt x="18375" y="28061"/>
                  </a:cubicBezTo>
                  <a:cubicBezTo>
                    <a:pt x="18448" y="27359"/>
                    <a:pt x="18485" y="26361"/>
                    <a:pt x="18485" y="25141"/>
                  </a:cubicBezTo>
                  <a:cubicBezTo>
                    <a:pt x="18485" y="22553"/>
                    <a:pt x="18338" y="18930"/>
                    <a:pt x="17857" y="15454"/>
                  </a:cubicBezTo>
                  <a:cubicBezTo>
                    <a:pt x="17413" y="11979"/>
                    <a:pt x="16674" y="8615"/>
                    <a:pt x="15491" y="6471"/>
                  </a:cubicBezTo>
                  <a:cubicBezTo>
                    <a:pt x="14382" y="4511"/>
                    <a:pt x="13310" y="2921"/>
                    <a:pt x="12200" y="1775"/>
                  </a:cubicBezTo>
                  <a:cubicBezTo>
                    <a:pt x="11128" y="666"/>
                    <a:pt x="10019" y="1"/>
                    <a:pt x="8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1"/>
            <p:cNvSpPr/>
            <p:nvPr/>
          </p:nvSpPr>
          <p:spPr>
            <a:xfrm>
              <a:off x="5828100" y="2996750"/>
              <a:ext cx="275450" cy="262825"/>
            </a:xfrm>
            <a:custGeom>
              <a:avLst/>
              <a:gdLst/>
              <a:ahLst/>
              <a:cxnLst/>
              <a:rect l="l" t="t" r="r" b="b"/>
              <a:pathLst>
                <a:path w="11018" h="10513" extrusionOk="0">
                  <a:moveTo>
                    <a:pt x="7766" y="0"/>
                  </a:moveTo>
                  <a:cubicBezTo>
                    <a:pt x="7188" y="0"/>
                    <a:pt x="6562" y="157"/>
                    <a:pt x="5916" y="567"/>
                  </a:cubicBezTo>
                  <a:lnTo>
                    <a:pt x="1" y="8331"/>
                  </a:lnTo>
                  <a:lnTo>
                    <a:pt x="740" y="10512"/>
                  </a:lnTo>
                  <a:cubicBezTo>
                    <a:pt x="740" y="10512"/>
                    <a:pt x="4215" y="6815"/>
                    <a:pt x="5657" y="5928"/>
                  </a:cubicBezTo>
                  <a:cubicBezTo>
                    <a:pt x="7099" y="5078"/>
                    <a:pt x="11018" y="1639"/>
                    <a:pt x="11018" y="1639"/>
                  </a:cubicBezTo>
                  <a:cubicBezTo>
                    <a:pt x="11018" y="1639"/>
                    <a:pt x="9638" y="0"/>
                    <a:pt x="77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1"/>
            <p:cNvSpPr/>
            <p:nvPr/>
          </p:nvSpPr>
          <p:spPr>
            <a:xfrm>
              <a:off x="5820725" y="2989650"/>
              <a:ext cx="291150" cy="277325"/>
            </a:xfrm>
            <a:custGeom>
              <a:avLst/>
              <a:gdLst/>
              <a:ahLst/>
              <a:cxnLst/>
              <a:rect l="l" t="t" r="r" b="b"/>
              <a:pathLst>
                <a:path w="11646" h="11093" extrusionOk="0">
                  <a:moveTo>
                    <a:pt x="8060" y="592"/>
                  </a:moveTo>
                  <a:cubicBezTo>
                    <a:pt x="8910" y="592"/>
                    <a:pt x="9649" y="962"/>
                    <a:pt x="10204" y="1369"/>
                  </a:cubicBezTo>
                  <a:cubicBezTo>
                    <a:pt x="10463" y="1554"/>
                    <a:pt x="10685" y="1738"/>
                    <a:pt x="10832" y="1886"/>
                  </a:cubicBezTo>
                  <a:cubicBezTo>
                    <a:pt x="10838" y="1892"/>
                    <a:pt x="10843" y="1897"/>
                    <a:pt x="10848" y="1902"/>
                  </a:cubicBezTo>
                  <a:lnTo>
                    <a:pt x="10848" y="1902"/>
                  </a:lnTo>
                  <a:cubicBezTo>
                    <a:pt x="10749" y="1985"/>
                    <a:pt x="10619" y="2091"/>
                    <a:pt x="10463" y="2219"/>
                  </a:cubicBezTo>
                  <a:cubicBezTo>
                    <a:pt x="9871" y="2737"/>
                    <a:pt x="8984" y="3513"/>
                    <a:pt x="8097" y="4252"/>
                  </a:cubicBezTo>
                  <a:cubicBezTo>
                    <a:pt x="7209" y="4992"/>
                    <a:pt x="6322" y="5657"/>
                    <a:pt x="5804" y="5953"/>
                  </a:cubicBezTo>
                  <a:cubicBezTo>
                    <a:pt x="5398" y="6212"/>
                    <a:pt x="4917" y="6619"/>
                    <a:pt x="4400" y="7062"/>
                  </a:cubicBezTo>
                  <a:cubicBezTo>
                    <a:pt x="3195" y="8129"/>
                    <a:pt x="1809" y="9541"/>
                    <a:pt x="1170" y="10202"/>
                  </a:cubicBezTo>
                  <a:lnTo>
                    <a:pt x="1170" y="10202"/>
                  </a:lnTo>
                  <a:lnTo>
                    <a:pt x="665" y="8689"/>
                  </a:lnTo>
                  <a:lnTo>
                    <a:pt x="6456" y="1054"/>
                  </a:lnTo>
                  <a:lnTo>
                    <a:pt x="6456" y="1054"/>
                  </a:lnTo>
                  <a:cubicBezTo>
                    <a:pt x="7045" y="725"/>
                    <a:pt x="7569" y="592"/>
                    <a:pt x="8060" y="592"/>
                  </a:cubicBezTo>
                  <a:close/>
                  <a:moveTo>
                    <a:pt x="8060" y="1"/>
                  </a:moveTo>
                  <a:cubicBezTo>
                    <a:pt x="7431" y="1"/>
                    <a:pt x="6729" y="149"/>
                    <a:pt x="6063" y="592"/>
                  </a:cubicBezTo>
                  <a:lnTo>
                    <a:pt x="5952" y="666"/>
                  </a:lnTo>
                  <a:lnTo>
                    <a:pt x="74" y="8430"/>
                  </a:lnTo>
                  <a:cubicBezTo>
                    <a:pt x="0" y="8504"/>
                    <a:pt x="0" y="8615"/>
                    <a:pt x="37" y="8726"/>
                  </a:cubicBezTo>
                  <a:lnTo>
                    <a:pt x="739" y="10870"/>
                  </a:lnTo>
                  <a:cubicBezTo>
                    <a:pt x="776" y="10981"/>
                    <a:pt x="850" y="11055"/>
                    <a:pt x="961" y="11092"/>
                  </a:cubicBezTo>
                  <a:cubicBezTo>
                    <a:pt x="1072" y="11092"/>
                    <a:pt x="1183" y="11055"/>
                    <a:pt x="1257" y="10981"/>
                  </a:cubicBezTo>
                  <a:cubicBezTo>
                    <a:pt x="1257" y="10981"/>
                    <a:pt x="1479" y="10759"/>
                    <a:pt x="1812" y="10390"/>
                  </a:cubicBezTo>
                  <a:cubicBezTo>
                    <a:pt x="2329" y="9872"/>
                    <a:pt x="3179" y="9059"/>
                    <a:pt x="3993" y="8282"/>
                  </a:cubicBezTo>
                  <a:cubicBezTo>
                    <a:pt x="4806" y="7506"/>
                    <a:pt x="5620" y="6803"/>
                    <a:pt x="6137" y="6508"/>
                  </a:cubicBezTo>
                  <a:cubicBezTo>
                    <a:pt x="6877" y="6027"/>
                    <a:pt x="8207" y="4955"/>
                    <a:pt x="9354" y="3994"/>
                  </a:cubicBezTo>
                  <a:cubicBezTo>
                    <a:pt x="10537" y="2995"/>
                    <a:pt x="11498" y="2145"/>
                    <a:pt x="11498" y="2145"/>
                  </a:cubicBezTo>
                  <a:cubicBezTo>
                    <a:pt x="11646" y="2034"/>
                    <a:pt x="11646" y="1849"/>
                    <a:pt x="11535" y="1701"/>
                  </a:cubicBezTo>
                  <a:cubicBezTo>
                    <a:pt x="11535" y="1701"/>
                    <a:pt x="11165" y="1295"/>
                    <a:pt x="10574" y="851"/>
                  </a:cubicBezTo>
                  <a:cubicBezTo>
                    <a:pt x="9945" y="444"/>
                    <a:pt x="9095" y="1"/>
                    <a:pt x="80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1"/>
            <p:cNvSpPr/>
            <p:nvPr/>
          </p:nvSpPr>
          <p:spPr>
            <a:xfrm>
              <a:off x="5256900" y="3187450"/>
              <a:ext cx="816150" cy="609925"/>
            </a:xfrm>
            <a:custGeom>
              <a:avLst/>
              <a:gdLst/>
              <a:ahLst/>
              <a:cxnLst/>
              <a:rect l="l" t="t" r="r" b="b"/>
              <a:pathLst>
                <a:path w="32646" h="24397" extrusionOk="0">
                  <a:moveTo>
                    <a:pt x="29060" y="1"/>
                  </a:moveTo>
                  <a:cubicBezTo>
                    <a:pt x="29060" y="1"/>
                    <a:pt x="25732" y="1590"/>
                    <a:pt x="24032" y="3882"/>
                  </a:cubicBezTo>
                  <a:cubicBezTo>
                    <a:pt x="22294" y="6175"/>
                    <a:pt x="15381" y="17820"/>
                    <a:pt x="15381" y="17820"/>
                  </a:cubicBezTo>
                  <a:lnTo>
                    <a:pt x="149" y="15085"/>
                  </a:lnTo>
                  <a:lnTo>
                    <a:pt x="1" y="17118"/>
                  </a:lnTo>
                  <a:cubicBezTo>
                    <a:pt x="1" y="17118"/>
                    <a:pt x="8911" y="21702"/>
                    <a:pt x="13089" y="22738"/>
                  </a:cubicBezTo>
                  <a:cubicBezTo>
                    <a:pt x="16084" y="23453"/>
                    <a:pt x="18338" y="24397"/>
                    <a:pt x="19633" y="24397"/>
                  </a:cubicBezTo>
                  <a:cubicBezTo>
                    <a:pt x="20144" y="24397"/>
                    <a:pt x="20506" y="24250"/>
                    <a:pt x="20704" y="23884"/>
                  </a:cubicBezTo>
                  <a:cubicBezTo>
                    <a:pt x="21444" y="22590"/>
                    <a:pt x="27914" y="11794"/>
                    <a:pt x="27914" y="11794"/>
                  </a:cubicBezTo>
                  <a:lnTo>
                    <a:pt x="32646" y="8208"/>
                  </a:lnTo>
                  <a:lnTo>
                    <a:pt x="29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1"/>
            <p:cNvSpPr/>
            <p:nvPr/>
          </p:nvSpPr>
          <p:spPr>
            <a:xfrm>
              <a:off x="5248600" y="3179325"/>
              <a:ext cx="832775" cy="625550"/>
            </a:xfrm>
            <a:custGeom>
              <a:avLst/>
              <a:gdLst/>
              <a:ahLst/>
              <a:cxnLst/>
              <a:rect l="l" t="t" r="r" b="b"/>
              <a:pathLst>
                <a:path w="33311" h="25022" extrusionOk="0">
                  <a:moveTo>
                    <a:pt x="29368" y="1"/>
                  </a:moveTo>
                  <a:cubicBezTo>
                    <a:pt x="29326" y="1"/>
                    <a:pt x="29284" y="10"/>
                    <a:pt x="29244" y="30"/>
                  </a:cubicBezTo>
                  <a:cubicBezTo>
                    <a:pt x="29244" y="67"/>
                    <a:pt x="25917" y="1620"/>
                    <a:pt x="24105" y="4023"/>
                  </a:cubicBezTo>
                  <a:cubicBezTo>
                    <a:pt x="23661" y="4614"/>
                    <a:pt x="22922" y="5760"/>
                    <a:pt x="21998" y="7202"/>
                  </a:cubicBezTo>
                  <a:cubicBezTo>
                    <a:pt x="19602" y="11029"/>
                    <a:pt x="16218" y="16711"/>
                    <a:pt x="15565" y="17810"/>
                  </a:cubicBezTo>
                  <a:lnTo>
                    <a:pt x="15565" y="17810"/>
                  </a:lnTo>
                  <a:lnTo>
                    <a:pt x="518" y="15114"/>
                  </a:lnTo>
                  <a:cubicBezTo>
                    <a:pt x="444" y="15114"/>
                    <a:pt x="333" y="15114"/>
                    <a:pt x="296" y="15188"/>
                  </a:cubicBezTo>
                  <a:cubicBezTo>
                    <a:pt x="222" y="15225"/>
                    <a:pt x="185" y="15299"/>
                    <a:pt x="148" y="15410"/>
                  </a:cubicBezTo>
                  <a:lnTo>
                    <a:pt x="37" y="17406"/>
                  </a:lnTo>
                  <a:cubicBezTo>
                    <a:pt x="0" y="17554"/>
                    <a:pt x="74" y="17665"/>
                    <a:pt x="185" y="17702"/>
                  </a:cubicBezTo>
                  <a:cubicBezTo>
                    <a:pt x="185" y="17702"/>
                    <a:pt x="2403" y="18848"/>
                    <a:pt x="5176" y="20142"/>
                  </a:cubicBezTo>
                  <a:cubicBezTo>
                    <a:pt x="7949" y="21436"/>
                    <a:pt x="11202" y="22841"/>
                    <a:pt x="13347" y="23358"/>
                  </a:cubicBezTo>
                  <a:cubicBezTo>
                    <a:pt x="14825" y="23691"/>
                    <a:pt x="16119" y="24098"/>
                    <a:pt x="17229" y="24430"/>
                  </a:cubicBezTo>
                  <a:cubicBezTo>
                    <a:pt x="18338" y="24763"/>
                    <a:pt x="19225" y="25022"/>
                    <a:pt x="19964" y="25022"/>
                  </a:cubicBezTo>
                  <a:cubicBezTo>
                    <a:pt x="20260" y="25022"/>
                    <a:pt x="20519" y="24985"/>
                    <a:pt x="20741" y="24874"/>
                  </a:cubicBezTo>
                  <a:cubicBezTo>
                    <a:pt x="20963" y="24763"/>
                    <a:pt x="21184" y="24578"/>
                    <a:pt x="21295" y="24357"/>
                  </a:cubicBezTo>
                  <a:cubicBezTo>
                    <a:pt x="21665" y="23728"/>
                    <a:pt x="23477" y="20696"/>
                    <a:pt x="25177" y="17813"/>
                  </a:cubicBezTo>
                  <a:cubicBezTo>
                    <a:pt x="26028" y="16408"/>
                    <a:pt x="26841" y="15003"/>
                    <a:pt x="27469" y="13968"/>
                  </a:cubicBezTo>
                  <a:cubicBezTo>
                    <a:pt x="28016" y="13068"/>
                    <a:pt x="28395" y="12447"/>
                    <a:pt x="28484" y="12300"/>
                  </a:cubicBezTo>
                  <a:lnTo>
                    <a:pt x="28484" y="12300"/>
                  </a:lnTo>
                  <a:lnTo>
                    <a:pt x="33163" y="8755"/>
                  </a:lnTo>
                  <a:cubicBezTo>
                    <a:pt x="33311" y="8644"/>
                    <a:pt x="33311" y="8459"/>
                    <a:pt x="33237" y="8348"/>
                  </a:cubicBezTo>
                  <a:cubicBezTo>
                    <a:pt x="33170" y="8259"/>
                    <a:pt x="33075" y="8210"/>
                    <a:pt x="32979" y="8210"/>
                  </a:cubicBezTo>
                  <a:cubicBezTo>
                    <a:pt x="32916" y="8210"/>
                    <a:pt x="32851" y="8231"/>
                    <a:pt x="32793" y="8274"/>
                  </a:cubicBezTo>
                  <a:lnTo>
                    <a:pt x="28061" y="11860"/>
                  </a:lnTo>
                  <a:lnTo>
                    <a:pt x="27950" y="11971"/>
                  </a:lnTo>
                  <a:cubicBezTo>
                    <a:pt x="27950" y="11971"/>
                    <a:pt x="26360" y="14633"/>
                    <a:pt x="24660" y="17517"/>
                  </a:cubicBezTo>
                  <a:cubicBezTo>
                    <a:pt x="22922" y="20364"/>
                    <a:pt x="21147" y="23395"/>
                    <a:pt x="20778" y="24061"/>
                  </a:cubicBezTo>
                  <a:cubicBezTo>
                    <a:pt x="20704" y="24172"/>
                    <a:pt x="20630" y="24246"/>
                    <a:pt x="20482" y="24320"/>
                  </a:cubicBezTo>
                  <a:cubicBezTo>
                    <a:pt x="20371" y="24357"/>
                    <a:pt x="20186" y="24393"/>
                    <a:pt x="19964" y="24393"/>
                  </a:cubicBezTo>
                  <a:cubicBezTo>
                    <a:pt x="19373" y="24393"/>
                    <a:pt x="18486" y="24172"/>
                    <a:pt x="17413" y="23839"/>
                  </a:cubicBezTo>
                  <a:cubicBezTo>
                    <a:pt x="16304" y="23543"/>
                    <a:pt x="15010" y="23100"/>
                    <a:pt x="13494" y="22730"/>
                  </a:cubicBezTo>
                  <a:cubicBezTo>
                    <a:pt x="11461" y="22249"/>
                    <a:pt x="8171" y="20844"/>
                    <a:pt x="5435" y="19587"/>
                  </a:cubicBezTo>
                  <a:cubicBezTo>
                    <a:pt x="4067" y="18959"/>
                    <a:pt x="2810" y="18330"/>
                    <a:pt x="1923" y="17887"/>
                  </a:cubicBezTo>
                  <a:cubicBezTo>
                    <a:pt x="1318" y="17584"/>
                    <a:pt x="868" y="17351"/>
                    <a:pt x="643" y="17233"/>
                  </a:cubicBezTo>
                  <a:lnTo>
                    <a:pt x="643" y="17233"/>
                  </a:lnTo>
                  <a:lnTo>
                    <a:pt x="740" y="15779"/>
                  </a:lnTo>
                  <a:lnTo>
                    <a:pt x="15676" y="18441"/>
                  </a:lnTo>
                  <a:cubicBezTo>
                    <a:pt x="15695" y="18448"/>
                    <a:pt x="15716" y="18451"/>
                    <a:pt x="15737" y="18451"/>
                  </a:cubicBezTo>
                  <a:cubicBezTo>
                    <a:pt x="15836" y="18451"/>
                    <a:pt x="15941" y="18385"/>
                    <a:pt x="15972" y="18293"/>
                  </a:cubicBezTo>
                  <a:cubicBezTo>
                    <a:pt x="15972" y="18293"/>
                    <a:pt x="16415" y="17591"/>
                    <a:pt x="17081" y="16445"/>
                  </a:cubicBezTo>
                  <a:cubicBezTo>
                    <a:pt x="18116" y="14781"/>
                    <a:pt x="19669" y="12156"/>
                    <a:pt x="21110" y="9790"/>
                  </a:cubicBezTo>
                  <a:cubicBezTo>
                    <a:pt x="22589" y="7424"/>
                    <a:pt x="23957" y="5243"/>
                    <a:pt x="24586" y="4392"/>
                  </a:cubicBezTo>
                  <a:cubicBezTo>
                    <a:pt x="25436" y="3283"/>
                    <a:pt x="26656" y="2322"/>
                    <a:pt x="27691" y="1656"/>
                  </a:cubicBezTo>
                  <a:cubicBezTo>
                    <a:pt x="28209" y="1324"/>
                    <a:pt x="28652" y="1065"/>
                    <a:pt x="28985" y="880"/>
                  </a:cubicBezTo>
                  <a:cubicBezTo>
                    <a:pt x="29170" y="769"/>
                    <a:pt x="29281" y="695"/>
                    <a:pt x="29392" y="658"/>
                  </a:cubicBezTo>
                  <a:cubicBezTo>
                    <a:pt x="29466" y="621"/>
                    <a:pt x="29503" y="584"/>
                    <a:pt x="29503" y="584"/>
                  </a:cubicBezTo>
                  <a:cubicBezTo>
                    <a:pt x="29688" y="510"/>
                    <a:pt x="29725" y="326"/>
                    <a:pt x="29651" y="178"/>
                  </a:cubicBezTo>
                  <a:cubicBezTo>
                    <a:pt x="29597" y="69"/>
                    <a:pt x="29483" y="1"/>
                    <a:pt x="29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1"/>
            <p:cNvSpPr/>
            <p:nvPr/>
          </p:nvSpPr>
          <p:spPr>
            <a:xfrm>
              <a:off x="5945500" y="3431225"/>
              <a:ext cx="158050" cy="58725"/>
            </a:xfrm>
            <a:custGeom>
              <a:avLst/>
              <a:gdLst/>
              <a:ahLst/>
              <a:cxnLst/>
              <a:rect l="l" t="t" r="r" b="b"/>
              <a:pathLst>
                <a:path w="6322" h="2349" extrusionOk="0">
                  <a:moveTo>
                    <a:pt x="5955" y="1"/>
                  </a:moveTo>
                  <a:cubicBezTo>
                    <a:pt x="5929" y="1"/>
                    <a:pt x="5903" y="4"/>
                    <a:pt x="5878" y="10"/>
                  </a:cubicBezTo>
                  <a:lnTo>
                    <a:pt x="259" y="1747"/>
                  </a:lnTo>
                  <a:cubicBezTo>
                    <a:pt x="111" y="1784"/>
                    <a:pt x="0" y="1969"/>
                    <a:pt x="74" y="2117"/>
                  </a:cubicBezTo>
                  <a:cubicBezTo>
                    <a:pt x="105" y="2271"/>
                    <a:pt x="238" y="2348"/>
                    <a:pt x="368" y="2348"/>
                  </a:cubicBezTo>
                  <a:cubicBezTo>
                    <a:pt x="393" y="2348"/>
                    <a:pt x="419" y="2345"/>
                    <a:pt x="444" y="2339"/>
                  </a:cubicBezTo>
                  <a:lnTo>
                    <a:pt x="6063" y="601"/>
                  </a:lnTo>
                  <a:cubicBezTo>
                    <a:pt x="6211" y="564"/>
                    <a:pt x="6322" y="380"/>
                    <a:pt x="6248" y="232"/>
                  </a:cubicBezTo>
                  <a:cubicBezTo>
                    <a:pt x="6217" y="78"/>
                    <a:pt x="6084" y="1"/>
                    <a:pt x="5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1"/>
            <p:cNvSpPr/>
            <p:nvPr/>
          </p:nvSpPr>
          <p:spPr>
            <a:xfrm>
              <a:off x="5066625" y="3521850"/>
              <a:ext cx="194000" cy="95400"/>
            </a:xfrm>
            <a:custGeom>
              <a:avLst/>
              <a:gdLst/>
              <a:ahLst/>
              <a:cxnLst/>
              <a:rect l="l" t="t" r="r" b="b"/>
              <a:pathLst>
                <a:path w="7760" h="3816" extrusionOk="0">
                  <a:moveTo>
                    <a:pt x="3169" y="1"/>
                  </a:moveTo>
                  <a:cubicBezTo>
                    <a:pt x="2001" y="1"/>
                    <a:pt x="1" y="2029"/>
                    <a:pt x="144" y="2744"/>
                  </a:cubicBezTo>
                  <a:cubicBezTo>
                    <a:pt x="168" y="2894"/>
                    <a:pt x="286" y="2953"/>
                    <a:pt x="457" y="2953"/>
                  </a:cubicBezTo>
                  <a:cubicBezTo>
                    <a:pt x="1087" y="2953"/>
                    <a:pt x="2436" y="2152"/>
                    <a:pt x="2436" y="2152"/>
                  </a:cubicBezTo>
                  <a:cubicBezTo>
                    <a:pt x="2436" y="2152"/>
                    <a:pt x="2843" y="2855"/>
                    <a:pt x="4580" y="3446"/>
                  </a:cubicBezTo>
                  <a:cubicBezTo>
                    <a:pt x="5449" y="3742"/>
                    <a:pt x="6207" y="3816"/>
                    <a:pt x="6748" y="3816"/>
                  </a:cubicBezTo>
                  <a:cubicBezTo>
                    <a:pt x="7288" y="3816"/>
                    <a:pt x="7612" y="3742"/>
                    <a:pt x="7612" y="3742"/>
                  </a:cubicBezTo>
                  <a:lnTo>
                    <a:pt x="7760" y="1709"/>
                  </a:lnTo>
                  <a:cubicBezTo>
                    <a:pt x="7760" y="1709"/>
                    <a:pt x="4432" y="156"/>
                    <a:pt x="3286" y="8"/>
                  </a:cubicBezTo>
                  <a:cubicBezTo>
                    <a:pt x="3248" y="3"/>
                    <a:pt x="3209" y="1"/>
                    <a:pt x="3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1"/>
            <p:cNvSpPr/>
            <p:nvPr/>
          </p:nvSpPr>
          <p:spPr>
            <a:xfrm>
              <a:off x="5061900" y="3513725"/>
              <a:ext cx="206125" cy="110925"/>
            </a:xfrm>
            <a:custGeom>
              <a:avLst/>
              <a:gdLst/>
              <a:ahLst/>
              <a:cxnLst/>
              <a:rect l="l" t="t" r="r" b="b"/>
              <a:pathLst>
                <a:path w="8245" h="4437" extrusionOk="0">
                  <a:moveTo>
                    <a:pt x="3438" y="629"/>
                  </a:moveTo>
                  <a:cubicBezTo>
                    <a:pt x="3697" y="666"/>
                    <a:pt x="4104" y="777"/>
                    <a:pt x="4548" y="924"/>
                  </a:cubicBezTo>
                  <a:cubicBezTo>
                    <a:pt x="5250" y="1183"/>
                    <a:pt x="6063" y="1553"/>
                    <a:pt x="6692" y="1812"/>
                  </a:cubicBezTo>
                  <a:cubicBezTo>
                    <a:pt x="7025" y="1960"/>
                    <a:pt x="7283" y="2071"/>
                    <a:pt x="7505" y="2181"/>
                  </a:cubicBezTo>
                  <a:cubicBezTo>
                    <a:pt x="7542" y="2196"/>
                    <a:pt x="7575" y="2211"/>
                    <a:pt x="7605" y="2225"/>
                  </a:cubicBezTo>
                  <a:lnTo>
                    <a:pt x="7605" y="2225"/>
                  </a:lnTo>
                  <a:lnTo>
                    <a:pt x="7519" y="3787"/>
                  </a:lnTo>
                  <a:lnTo>
                    <a:pt x="7519" y="3787"/>
                  </a:lnTo>
                  <a:cubicBezTo>
                    <a:pt x="7386" y="3797"/>
                    <a:pt x="7197" y="3808"/>
                    <a:pt x="6951" y="3808"/>
                  </a:cubicBezTo>
                  <a:cubicBezTo>
                    <a:pt x="6433" y="3808"/>
                    <a:pt x="5694" y="3771"/>
                    <a:pt x="4880" y="3475"/>
                  </a:cubicBezTo>
                  <a:cubicBezTo>
                    <a:pt x="4030" y="3217"/>
                    <a:pt x="3549" y="2884"/>
                    <a:pt x="3254" y="2662"/>
                  </a:cubicBezTo>
                  <a:cubicBezTo>
                    <a:pt x="3106" y="2551"/>
                    <a:pt x="2995" y="2440"/>
                    <a:pt x="2958" y="2403"/>
                  </a:cubicBezTo>
                  <a:lnTo>
                    <a:pt x="2884" y="2329"/>
                  </a:lnTo>
                  <a:cubicBezTo>
                    <a:pt x="2835" y="2231"/>
                    <a:pt x="2720" y="2165"/>
                    <a:pt x="2615" y="2165"/>
                  </a:cubicBezTo>
                  <a:cubicBezTo>
                    <a:pt x="2563" y="2165"/>
                    <a:pt x="2514" y="2181"/>
                    <a:pt x="2477" y="2218"/>
                  </a:cubicBezTo>
                  <a:lnTo>
                    <a:pt x="2403" y="2255"/>
                  </a:lnTo>
                  <a:cubicBezTo>
                    <a:pt x="2292" y="2329"/>
                    <a:pt x="1960" y="2514"/>
                    <a:pt x="1590" y="2662"/>
                  </a:cubicBezTo>
                  <a:cubicBezTo>
                    <a:pt x="1405" y="2736"/>
                    <a:pt x="1220" y="2810"/>
                    <a:pt x="1072" y="2884"/>
                  </a:cubicBezTo>
                  <a:cubicBezTo>
                    <a:pt x="887" y="2921"/>
                    <a:pt x="740" y="2958"/>
                    <a:pt x="666" y="2958"/>
                  </a:cubicBezTo>
                  <a:lnTo>
                    <a:pt x="622" y="2958"/>
                  </a:lnTo>
                  <a:cubicBezTo>
                    <a:pt x="621" y="2855"/>
                    <a:pt x="726" y="2629"/>
                    <a:pt x="887" y="2403"/>
                  </a:cubicBezTo>
                  <a:cubicBezTo>
                    <a:pt x="1146" y="2034"/>
                    <a:pt x="1590" y="1553"/>
                    <a:pt x="2071" y="1220"/>
                  </a:cubicBezTo>
                  <a:cubicBezTo>
                    <a:pt x="2551" y="851"/>
                    <a:pt x="3069" y="629"/>
                    <a:pt x="3364" y="629"/>
                  </a:cubicBezTo>
                  <a:close/>
                  <a:moveTo>
                    <a:pt x="3364" y="0"/>
                  </a:moveTo>
                  <a:cubicBezTo>
                    <a:pt x="2995" y="0"/>
                    <a:pt x="2625" y="148"/>
                    <a:pt x="2255" y="370"/>
                  </a:cubicBezTo>
                  <a:cubicBezTo>
                    <a:pt x="1701" y="666"/>
                    <a:pt x="1183" y="1109"/>
                    <a:pt x="740" y="1590"/>
                  </a:cubicBezTo>
                  <a:cubicBezTo>
                    <a:pt x="555" y="1849"/>
                    <a:pt x="370" y="2071"/>
                    <a:pt x="222" y="2292"/>
                  </a:cubicBezTo>
                  <a:cubicBezTo>
                    <a:pt x="111" y="2514"/>
                    <a:pt x="0" y="2736"/>
                    <a:pt x="0" y="2995"/>
                  </a:cubicBezTo>
                  <a:lnTo>
                    <a:pt x="0" y="3106"/>
                  </a:lnTo>
                  <a:cubicBezTo>
                    <a:pt x="37" y="3254"/>
                    <a:pt x="148" y="3402"/>
                    <a:pt x="259" y="3475"/>
                  </a:cubicBezTo>
                  <a:cubicBezTo>
                    <a:pt x="407" y="3549"/>
                    <a:pt x="518" y="3586"/>
                    <a:pt x="666" y="3586"/>
                  </a:cubicBezTo>
                  <a:cubicBezTo>
                    <a:pt x="887" y="3586"/>
                    <a:pt x="1109" y="3512"/>
                    <a:pt x="1331" y="3438"/>
                  </a:cubicBezTo>
                  <a:cubicBezTo>
                    <a:pt x="1796" y="3267"/>
                    <a:pt x="2277" y="3015"/>
                    <a:pt x="2549" y="2864"/>
                  </a:cubicBezTo>
                  <a:lnTo>
                    <a:pt x="2549" y="2864"/>
                  </a:lnTo>
                  <a:cubicBezTo>
                    <a:pt x="2821" y="3156"/>
                    <a:pt x="3437" y="3656"/>
                    <a:pt x="4695" y="4067"/>
                  </a:cubicBezTo>
                  <a:cubicBezTo>
                    <a:pt x="5583" y="4363"/>
                    <a:pt x="6359" y="4437"/>
                    <a:pt x="6951" y="4437"/>
                  </a:cubicBezTo>
                  <a:cubicBezTo>
                    <a:pt x="7505" y="4437"/>
                    <a:pt x="7838" y="4363"/>
                    <a:pt x="7875" y="4363"/>
                  </a:cubicBezTo>
                  <a:cubicBezTo>
                    <a:pt x="7986" y="4326"/>
                    <a:pt x="8097" y="4215"/>
                    <a:pt x="8097" y="4067"/>
                  </a:cubicBezTo>
                  <a:lnTo>
                    <a:pt x="8245" y="2071"/>
                  </a:lnTo>
                  <a:cubicBezTo>
                    <a:pt x="8245" y="1923"/>
                    <a:pt x="8171" y="1812"/>
                    <a:pt x="8060" y="1775"/>
                  </a:cubicBezTo>
                  <a:cubicBezTo>
                    <a:pt x="8060" y="1775"/>
                    <a:pt x="7246" y="1368"/>
                    <a:pt x="6248" y="961"/>
                  </a:cubicBezTo>
                  <a:cubicBezTo>
                    <a:pt x="5768" y="740"/>
                    <a:pt x="5250" y="518"/>
                    <a:pt x="4769" y="370"/>
                  </a:cubicBezTo>
                  <a:cubicBezTo>
                    <a:pt x="4289" y="185"/>
                    <a:pt x="3845" y="74"/>
                    <a:pt x="3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1"/>
            <p:cNvSpPr/>
            <p:nvPr/>
          </p:nvSpPr>
          <p:spPr>
            <a:xfrm>
              <a:off x="5958425" y="4206925"/>
              <a:ext cx="147900" cy="871025"/>
            </a:xfrm>
            <a:custGeom>
              <a:avLst/>
              <a:gdLst/>
              <a:ahLst/>
              <a:cxnLst/>
              <a:rect l="l" t="t" r="r" b="b"/>
              <a:pathLst>
                <a:path w="5916" h="34841" extrusionOk="0">
                  <a:moveTo>
                    <a:pt x="3402" y="0"/>
                  </a:moveTo>
                  <a:lnTo>
                    <a:pt x="38" y="34235"/>
                  </a:lnTo>
                  <a:cubicBezTo>
                    <a:pt x="1" y="34531"/>
                    <a:pt x="185" y="34790"/>
                    <a:pt x="481" y="34827"/>
                  </a:cubicBezTo>
                  <a:cubicBezTo>
                    <a:pt x="525" y="34836"/>
                    <a:pt x="567" y="34841"/>
                    <a:pt x="609" y="34841"/>
                  </a:cubicBezTo>
                  <a:cubicBezTo>
                    <a:pt x="887" y="34841"/>
                    <a:pt x="1119" y="34635"/>
                    <a:pt x="1184" y="34346"/>
                  </a:cubicBezTo>
                  <a:lnTo>
                    <a:pt x="5916" y="555"/>
                  </a:lnTo>
                  <a:lnTo>
                    <a:pt x="34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1"/>
            <p:cNvSpPr/>
            <p:nvPr/>
          </p:nvSpPr>
          <p:spPr>
            <a:xfrm>
              <a:off x="5951950" y="4199525"/>
              <a:ext cx="162700" cy="886400"/>
            </a:xfrm>
            <a:custGeom>
              <a:avLst/>
              <a:gdLst/>
              <a:ahLst/>
              <a:cxnLst/>
              <a:rect l="l" t="t" r="r" b="b"/>
              <a:pathLst>
                <a:path w="6508" h="35456" extrusionOk="0">
                  <a:moveTo>
                    <a:pt x="3920" y="703"/>
                  </a:moveTo>
                  <a:lnTo>
                    <a:pt x="5835" y="1125"/>
                  </a:lnTo>
                  <a:lnTo>
                    <a:pt x="5835" y="1125"/>
                  </a:lnTo>
                  <a:lnTo>
                    <a:pt x="1110" y="34605"/>
                  </a:lnTo>
                  <a:cubicBezTo>
                    <a:pt x="1110" y="34753"/>
                    <a:pt x="999" y="34827"/>
                    <a:pt x="851" y="34827"/>
                  </a:cubicBezTo>
                  <a:lnTo>
                    <a:pt x="814" y="34827"/>
                  </a:lnTo>
                  <a:cubicBezTo>
                    <a:pt x="666" y="34790"/>
                    <a:pt x="592" y="34716"/>
                    <a:pt x="592" y="34568"/>
                  </a:cubicBezTo>
                  <a:lnTo>
                    <a:pt x="3920" y="703"/>
                  </a:lnTo>
                  <a:close/>
                  <a:moveTo>
                    <a:pt x="3698" y="0"/>
                  </a:moveTo>
                  <a:cubicBezTo>
                    <a:pt x="3624" y="0"/>
                    <a:pt x="3550" y="0"/>
                    <a:pt x="3476" y="74"/>
                  </a:cubicBezTo>
                  <a:cubicBezTo>
                    <a:pt x="3402" y="111"/>
                    <a:pt x="3328" y="185"/>
                    <a:pt x="3328" y="296"/>
                  </a:cubicBezTo>
                  <a:lnTo>
                    <a:pt x="1" y="34494"/>
                  </a:lnTo>
                  <a:lnTo>
                    <a:pt x="1" y="34568"/>
                  </a:lnTo>
                  <a:cubicBezTo>
                    <a:pt x="1" y="34975"/>
                    <a:pt x="260" y="35344"/>
                    <a:pt x="666" y="35418"/>
                  </a:cubicBezTo>
                  <a:cubicBezTo>
                    <a:pt x="740" y="35455"/>
                    <a:pt x="777" y="35455"/>
                    <a:pt x="851" y="35455"/>
                  </a:cubicBezTo>
                  <a:cubicBezTo>
                    <a:pt x="1295" y="35455"/>
                    <a:pt x="1665" y="35160"/>
                    <a:pt x="1738" y="34716"/>
                  </a:cubicBezTo>
                  <a:lnTo>
                    <a:pt x="6471" y="925"/>
                  </a:lnTo>
                  <a:cubicBezTo>
                    <a:pt x="6508" y="740"/>
                    <a:pt x="6397" y="592"/>
                    <a:pt x="6249" y="555"/>
                  </a:cubicBezTo>
                  <a:lnTo>
                    <a:pt x="3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1"/>
            <p:cNvSpPr/>
            <p:nvPr/>
          </p:nvSpPr>
          <p:spPr>
            <a:xfrm>
              <a:off x="6388200" y="4228175"/>
              <a:ext cx="260675" cy="847075"/>
            </a:xfrm>
            <a:custGeom>
              <a:avLst/>
              <a:gdLst/>
              <a:ahLst/>
              <a:cxnLst/>
              <a:rect l="l" t="t" r="r" b="b"/>
              <a:pathLst>
                <a:path w="10427" h="33883" extrusionOk="0">
                  <a:moveTo>
                    <a:pt x="2367" y="1"/>
                  </a:moveTo>
                  <a:lnTo>
                    <a:pt x="1" y="1258"/>
                  </a:lnTo>
                  <a:lnTo>
                    <a:pt x="9244" y="33459"/>
                  </a:lnTo>
                  <a:cubicBezTo>
                    <a:pt x="9307" y="33711"/>
                    <a:pt x="9503" y="33882"/>
                    <a:pt x="9743" y="33882"/>
                  </a:cubicBezTo>
                  <a:cubicBezTo>
                    <a:pt x="9785" y="33882"/>
                    <a:pt x="9828" y="33877"/>
                    <a:pt x="9872" y="33866"/>
                  </a:cubicBezTo>
                  <a:cubicBezTo>
                    <a:pt x="10205" y="33829"/>
                    <a:pt x="10427" y="33496"/>
                    <a:pt x="10316" y="33200"/>
                  </a:cubicBezTo>
                  <a:lnTo>
                    <a:pt x="2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1"/>
            <p:cNvSpPr/>
            <p:nvPr/>
          </p:nvSpPr>
          <p:spPr>
            <a:xfrm>
              <a:off x="6379900" y="4220175"/>
              <a:ext cx="274525" cy="862975"/>
            </a:xfrm>
            <a:custGeom>
              <a:avLst/>
              <a:gdLst/>
              <a:ahLst/>
              <a:cxnLst/>
              <a:rect l="l" t="t" r="r" b="b"/>
              <a:pathLst>
                <a:path w="10981" h="34519" extrusionOk="0">
                  <a:moveTo>
                    <a:pt x="2493" y="769"/>
                  </a:moveTo>
                  <a:lnTo>
                    <a:pt x="10352" y="33594"/>
                  </a:lnTo>
                  <a:lnTo>
                    <a:pt x="10352" y="33631"/>
                  </a:lnTo>
                  <a:cubicBezTo>
                    <a:pt x="10352" y="33779"/>
                    <a:pt x="10278" y="33890"/>
                    <a:pt x="10130" y="33890"/>
                  </a:cubicBezTo>
                  <a:lnTo>
                    <a:pt x="10093" y="33890"/>
                  </a:lnTo>
                  <a:cubicBezTo>
                    <a:pt x="9982" y="33890"/>
                    <a:pt x="9871" y="33816"/>
                    <a:pt x="9871" y="33705"/>
                  </a:cubicBezTo>
                  <a:lnTo>
                    <a:pt x="703" y="1725"/>
                  </a:lnTo>
                  <a:lnTo>
                    <a:pt x="2493" y="769"/>
                  </a:lnTo>
                  <a:close/>
                  <a:moveTo>
                    <a:pt x="2741" y="1"/>
                  </a:moveTo>
                  <a:cubicBezTo>
                    <a:pt x="2687" y="1"/>
                    <a:pt x="2631" y="18"/>
                    <a:pt x="2588" y="62"/>
                  </a:cubicBezTo>
                  <a:lnTo>
                    <a:pt x="185" y="1319"/>
                  </a:lnTo>
                  <a:cubicBezTo>
                    <a:pt x="74" y="1393"/>
                    <a:pt x="0" y="1541"/>
                    <a:pt x="37" y="1688"/>
                  </a:cubicBezTo>
                  <a:lnTo>
                    <a:pt x="9280" y="33890"/>
                  </a:lnTo>
                  <a:cubicBezTo>
                    <a:pt x="9391" y="34260"/>
                    <a:pt x="9723" y="34518"/>
                    <a:pt x="10093" y="34518"/>
                  </a:cubicBezTo>
                  <a:lnTo>
                    <a:pt x="10241" y="34518"/>
                  </a:lnTo>
                  <a:cubicBezTo>
                    <a:pt x="10685" y="34445"/>
                    <a:pt x="10980" y="34075"/>
                    <a:pt x="10980" y="33631"/>
                  </a:cubicBezTo>
                  <a:cubicBezTo>
                    <a:pt x="10980" y="33557"/>
                    <a:pt x="10980" y="33520"/>
                    <a:pt x="10980" y="33446"/>
                  </a:cubicBezTo>
                  <a:lnTo>
                    <a:pt x="3032" y="247"/>
                  </a:lnTo>
                  <a:cubicBezTo>
                    <a:pt x="2995" y="173"/>
                    <a:pt x="2921" y="62"/>
                    <a:pt x="2847" y="25"/>
                  </a:cubicBezTo>
                  <a:cubicBezTo>
                    <a:pt x="2816" y="9"/>
                    <a:pt x="2779" y="1"/>
                    <a:pt x="2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1"/>
            <p:cNvSpPr/>
            <p:nvPr/>
          </p:nvSpPr>
          <p:spPr>
            <a:xfrm>
              <a:off x="6024975" y="4218000"/>
              <a:ext cx="189500" cy="859700"/>
            </a:xfrm>
            <a:custGeom>
              <a:avLst/>
              <a:gdLst/>
              <a:ahLst/>
              <a:cxnLst/>
              <a:rect l="l" t="t" r="r" b="b"/>
              <a:pathLst>
                <a:path w="7580" h="34388" extrusionOk="0">
                  <a:moveTo>
                    <a:pt x="2478" y="1"/>
                  </a:moveTo>
                  <a:lnTo>
                    <a:pt x="1" y="1073"/>
                  </a:lnTo>
                  <a:lnTo>
                    <a:pt x="6433" y="33940"/>
                  </a:lnTo>
                  <a:cubicBezTo>
                    <a:pt x="6468" y="34180"/>
                    <a:pt x="6692" y="34388"/>
                    <a:pt x="6960" y="34388"/>
                  </a:cubicBezTo>
                  <a:cubicBezTo>
                    <a:pt x="6981" y="34388"/>
                    <a:pt x="7003" y="34386"/>
                    <a:pt x="7025" y="34384"/>
                  </a:cubicBezTo>
                  <a:cubicBezTo>
                    <a:pt x="7358" y="34384"/>
                    <a:pt x="7579" y="34088"/>
                    <a:pt x="7543" y="33755"/>
                  </a:cubicBezTo>
                  <a:lnTo>
                    <a:pt x="24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1"/>
            <p:cNvSpPr/>
            <p:nvPr/>
          </p:nvSpPr>
          <p:spPr>
            <a:xfrm>
              <a:off x="6016650" y="4210000"/>
              <a:ext cx="205225" cy="875925"/>
            </a:xfrm>
            <a:custGeom>
              <a:avLst/>
              <a:gdLst/>
              <a:ahLst/>
              <a:cxnLst/>
              <a:rect l="l" t="t" r="r" b="b"/>
              <a:pathLst>
                <a:path w="8209" h="35037" extrusionOk="0">
                  <a:moveTo>
                    <a:pt x="2576" y="766"/>
                  </a:moveTo>
                  <a:lnTo>
                    <a:pt x="7580" y="34112"/>
                  </a:lnTo>
                  <a:lnTo>
                    <a:pt x="7580" y="34149"/>
                  </a:lnTo>
                  <a:cubicBezTo>
                    <a:pt x="7580" y="34297"/>
                    <a:pt x="7469" y="34408"/>
                    <a:pt x="7321" y="34408"/>
                  </a:cubicBezTo>
                  <a:cubicBezTo>
                    <a:pt x="7173" y="34408"/>
                    <a:pt x="7062" y="34334"/>
                    <a:pt x="7062" y="34186"/>
                  </a:cubicBezTo>
                  <a:lnTo>
                    <a:pt x="703" y="1578"/>
                  </a:lnTo>
                  <a:lnTo>
                    <a:pt x="2576" y="766"/>
                  </a:lnTo>
                  <a:close/>
                  <a:moveTo>
                    <a:pt x="2805" y="1"/>
                  </a:moveTo>
                  <a:cubicBezTo>
                    <a:pt x="2767" y="1"/>
                    <a:pt x="2730" y="10"/>
                    <a:pt x="2700" y="25"/>
                  </a:cubicBezTo>
                  <a:lnTo>
                    <a:pt x="223" y="1097"/>
                  </a:lnTo>
                  <a:cubicBezTo>
                    <a:pt x="75" y="1134"/>
                    <a:pt x="1" y="1282"/>
                    <a:pt x="38" y="1430"/>
                  </a:cubicBezTo>
                  <a:lnTo>
                    <a:pt x="6434" y="34334"/>
                  </a:lnTo>
                  <a:cubicBezTo>
                    <a:pt x="6545" y="34741"/>
                    <a:pt x="6877" y="35036"/>
                    <a:pt x="7321" y="35036"/>
                  </a:cubicBezTo>
                  <a:lnTo>
                    <a:pt x="7358" y="35036"/>
                  </a:lnTo>
                  <a:cubicBezTo>
                    <a:pt x="7839" y="34999"/>
                    <a:pt x="8208" y="34593"/>
                    <a:pt x="8208" y="34149"/>
                  </a:cubicBezTo>
                  <a:lnTo>
                    <a:pt x="8171" y="34001"/>
                  </a:lnTo>
                  <a:lnTo>
                    <a:pt x="3106" y="284"/>
                  </a:lnTo>
                  <a:cubicBezTo>
                    <a:pt x="3106" y="173"/>
                    <a:pt x="3069" y="99"/>
                    <a:pt x="2958" y="62"/>
                  </a:cubicBezTo>
                  <a:cubicBezTo>
                    <a:pt x="2915" y="19"/>
                    <a:pt x="2859" y="1"/>
                    <a:pt x="2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1"/>
            <p:cNvSpPr/>
            <p:nvPr/>
          </p:nvSpPr>
          <p:spPr>
            <a:xfrm>
              <a:off x="5491675" y="4206925"/>
              <a:ext cx="147900" cy="871025"/>
            </a:xfrm>
            <a:custGeom>
              <a:avLst/>
              <a:gdLst/>
              <a:ahLst/>
              <a:cxnLst/>
              <a:rect l="l" t="t" r="r" b="b"/>
              <a:pathLst>
                <a:path w="5916" h="34841" extrusionOk="0">
                  <a:moveTo>
                    <a:pt x="3365" y="0"/>
                  </a:moveTo>
                  <a:lnTo>
                    <a:pt x="37" y="34235"/>
                  </a:lnTo>
                  <a:cubicBezTo>
                    <a:pt x="0" y="34531"/>
                    <a:pt x="185" y="34790"/>
                    <a:pt x="481" y="34827"/>
                  </a:cubicBezTo>
                  <a:cubicBezTo>
                    <a:pt x="520" y="34836"/>
                    <a:pt x="559" y="34841"/>
                    <a:pt x="598" y="34841"/>
                  </a:cubicBezTo>
                  <a:cubicBezTo>
                    <a:pt x="859" y="34841"/>
                    <a:pt x="1114" y="34635"/>
                    <a:pt x="1147" y="34346"/>
                  </a:cubicBezTo>
                  <a:lnTo>
                    <a:pt x="5916" y="555"/>
                  </a:lnTo>
                  <a:lnTo>
                    <a:pt x="33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1"/>
            <p:cNvSpPr/>
            <p:nvPr/>
          </p:nvSpPr>
          <p:spPr>
            <a:xfrm>
              <a:off x="5484275" y="4199525"/>
              <a:ext cx="163625" cy="886400"/>
            </a:xfrm>
            <a:custGeom>
              <a:avLst/>
              <a:gdLst/>
              <a:ahLst/>
              <a:cxnLst/>
              <a:rect l="l" t="t" r="r" b="b"/>
              <a:pathLst>
                <a:path w="6545" h="35456" extrusionOk="0">
                  <a:moveTo>
                    <a:pt x="3957" y="703"/>
                  </a:moveTo>
                  <a:lnTo>
                    <a:pt x="5872" y="1125"/>
                  </a:lnTo>
                  <a:lnTo>
                    <a:pt x="5872" y="1125"/>
                  </a:lnTo>
                  <a:lnTo>
                    <a:pt x="1147" y="34605"/>
                  </a:lnTo>
                  <a:cubicBezTo>
                    <a:pt x="1147" y="34753"/>
                    <a:pt x="1036" y="34827"/>
                    <a:pt x="888" y="34827"/>
                  </a:cubicBezTo>
                  <a:lnTo>
                    <a:pt x="851" y="34827"/>
                  </a:lnTo>
                  <a:cubicBezTo>
                    <a:pt x="703" y="34790"/>
                    <a:pt x="629" y="34716"/>
                    <a:pt x="629" y="34568"/>
                  </a:cubicBezTo>
                  <a:lnTo>
                    <a:pt x="3957" y="703"/>
                  </a:lnTo>
                  <a:close/>
                  <a:moveTo>
                    <a:pt x="3735" y="0"/>
                  </a:moveTo>
                  <a:cubicBezTo>
                    <a:pt x="3661" y="0"/>
                    <a:pt x="3550" y="0"/>
                    <a:pt x="3513" y="74"/>
                  </a:cubicBezTo>
                  <a:cubicBezTo>
                    <a:pt x="3439" y="111"/>
                    <a:pt x="3365" y="185"/>
                    <a:pt x="3365" y="296"/>
                  </a:cubicBezTo>
                  <a:lnTo>
                    <a:pt x="38" y="34494"/>
                  </a:lnTo>
                  <a:lnTo>
                    <a:pt x="1" y="34568"/>
                  </a:lnTo>
                  <a:cubicBezTo>
                    <a:pt x="1" y="34975"/>
                    <a:pt x="296" y="35344"/>
                    <a:pt x="703" y="35418"/>
                  </a:cubicBezTo>
                  <a:cubicBezTo>
                    <a:pt x="777" y="35455"/>
                    <a:pt x="814" y="35455"/>
                    <a:pt x="888" y="35455"/>
                  </a:cubicBezTo>
                  <a:cubicBezTo>
                    <a:pt x="1332" y="35455"/>
                    <a:pt x="1701" y="35160"/>
                    <a:pt x="1775" y="34716"/>
                  </a:cubicBezTo>
                  <a:lnTo>
                    <a:pt x="6508" y="925"/>
                  </a:lnTo>
                  <a:cubicBezTo>
                    <a:pt x="6545" y="740"/>
                    <a:pt x="6434" y="592"/>
                    <a:pt x="6286" y="555"/>
                  </a:cubicBezTo>
                  <a:lnTo>
                    <a:pt x="37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1"/>
            <p:cNvSpPr/>
            <p:nvPr/>
          </p:nvSpPr>
          <p:spPr>
            <a:xfrm>
              <a:off x="5447300" y="3236425"/>
              <a:ext cx="1197875" cy="1049075"/>
            </a:xfrm>
            <a:custGeom>
              <a:avLst/>
              <a:gdLst/>
              <a:ahLst/>
              <a:cxnLst/>
              <a:rect l="l" t="t" r="r" b="b"/>
              <a:pathLst>
                <a:path w="47915" h="41963" extrusionOk="0">
                  <a:moveTo>
                    <a:pt x="29171" y="1"/>
                  </a:moveTo>
                  <a:cubicBezTo>
                    <a:pt x="26879" y="1"/>
                    <a:pt x="25104" y="2034"/>
                    <a:pt x="25437" y="4290"/>
                  </a:cubicBezTo>
                  <a:cubicBezTo>
                    <a:pt x="26546" y="11906"/>
                    <a:pt x="27433" y="31315"/>
                    <a:pt x="26842" y="31463"/>
                  </a:cubicBezTo>
                  <a:cubicBezTo>
                    <a:pt x="26831" y="31466"/>
                    <a:pt x="26816" y="31467"/>
                    <a:pt x="26798" y="31467"/>
                  </a:cubicBezTo>
                  <a:cubicBezTo>
                    <a:pt x="25697" y="31467"/>
                    <a:pt x="11235" y="26262"/>
                    <a:pt x="4776" y="26262"/>
                  </a:cubicBezTo>
                  <a:cubicBezTo>
                    <a:pt x="3239" y="26262"/>
                    <a:pt x="2156" y="26556"/>
                    <a:pt x="1812" y="27285"/>
                  </a:cubicBezTo>
                  <a:cubicBezTo>
                    <a:pt x="1" y="31130"/>
                    <a:pt x="592" y="41963"/>
                    <a:pt x="592" y="41963"/>
                  </a:cubicBezTo>
                  <a:lnTo>
                    <a:pt x="41778" y="41963"/>
                  </a:lnTo>
                  <a:lnTo>
                    <a:pt x="47545" y="4327"/>
                  </a:lnTo>
                  <a:cubicBezTo>
                    <a:pt x="47915" y="2071"/>
                    <a:pt x="46140" y="1"/>
                    <a:pt x="43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1"/>
            <p:cNvSpPr/>
            <p:nvPr/>
          </p:nvSpPr>
          <p:spPr>
            <a:xfrm>
              <a:off x="5451925" y="3229050"/>
              <a:ext cx="1193250" cy="1063850"/>
            </a:xfrm>
            <a:custGeom>
              <a:avLst/>
              <a:gdLst/>
              <a:ahLst/>
              <a:cxnLst/>
              <a:rect l="l" t="t" r="r" b="b"/>
              <a:pathLst>
                <a:path w="47730" h="42554" extrusionOk="0">
                  <a:moveTo>
                    <a:pt x="43626" y="592"/>
                  </a:moveTo>
                  <a:cubicBezTo>
                    <a:pt x="44624" y="592"/>
                    <a:pt x="45475" y="998"/>
                    <a:pt x="46103" y="1627"/>
                  </a:cubicBezTo>
                  <a:cubicBezTo>
                    <a:pt x="46732" y="2255"/>
                    <a:pt x="47101" y="3106"/>
                    <a:pt x="47101" y="4067"/>
                  </a:cubicBezTo>
                  <a:cubicBezTo>
                    <a:pt x="47101" y="4215"/>
                    <a:pt x="47101" y="4400"/>
                    <a:pt x="47064" y="4585"/>
                  </a:cubicBezTo>
                  <a:lnTo>
                    <a:pt x="41297" y="41962"/>
                  </a:lnTo>
                  <a:lnTo>
                    <a:pt x="720" y="41962"/>
                  </a:lnTo>
                  <a:cubicBezTo>
                    <a:pt x="706" y="41768"/>
                    <a:pt x="686" y="41469"/>
                    <a:pt x="666" y="41075"/>
                  </a:cubicBezTo>
                  <a:cubicBezTo>
                    <a:pt x="666" y="40335"/>
                    <a:pt x="629" y="39337"/>
                    <a:pt x="629" y="38154"/>
                  </a:cubicBezTo>
                  <a:cubicBezTo>
                    <a:pt x="629" y="36416"/>
                    <a:pt x="703" y="34346"/>
                    <a:pt x="888" y="32461"/>
                  </a:cubicBezTo>
                  <a:cubicBezTo>
                    <a:pt x="1073" y="30538"/>
                    <a:pt x="1406" y="28800"/>
                    <a:pt x="1923" y="27728"/>
                  </a:cubicBezTo>
                  <a:cubicBezTo>
                    <a:pt x="2034" y="27469"/>
                    <a:pt x="2293" y="27248"/>
                    <a:pt x="2774" y="27100"/>
                  </a:cubicBezTo>
                  <a:cubicBezTo>
                    <a:pt x="3217" y="26952"/>
                    <a:pt x="3846" y="26878"/>
                    <a:pt x="4585" y="26878"/>
                  </a:cubicBezTo>
                  <a:cubicBezTo>
                    <a:pt x="7765" y="26878"/>
                    <a:pt x="12977" y="28172"/>
                    <a:pt x="17525" y="29466"/>
                  </a:cubicBezTo>
                  <a:cubicBezTo>
                    <a:pt x="19817" y="30094"/>
                    <a:pt x="21924" y="30760"/>
                    <a:pt x="23551" y="31240"/>
                  </a:cubicBezTo>
                  <a:cubicBezTo>
                    <a:pt x="24327" y="31499"/>
                    <a:pt x="25030" y="31684"/>
                    <a:pt x="25547" y="31832"/>
                  </a:cubicBezTo>
                  <a:cubicBezTo>
                    <a:pt x="25806" y="31906"/>
                    <a:pt x="26028" y="31980"/>
                    <a:pt x="26176" y="32017"/>
                  </a:cubicBezTo>
                  <a:cubicBezTo>
                    <a:pt x="26361" y="32054"/>
                    <a:pt x="26472" y="32091"/>
                    <a:pt x="26620" y="32091"/>
                  </a:cubicBezTo>
                  <a:lnTo>
                    <a:pt x="26730" y="32054"/>
                  </a:lnTo>
                  <a:cubicBezTo>
                    <a:pt x="26804" y="32054"/>
                    <a:pt x="26878" y="31980"/>
                    <a:pt x="26915" y="31943"/>
                  </a:cubicBezTo>
                  <a:cubicBezTo>
                    <a:pt x="26989" y="31869"/>
                    <a:pt x="26989" y="31795"/>
                    <a:pt x="26989" y="31758"/>
                  </a:cubicBezTo>
                  <a:cubicBezTo>
                    <a:pt x="27063" y="31536"/>
                    <a:pt x="27100" y="31240"/>
                    <a:pt x="27100" y="30797"/>
                  </a:cubicBezTo>
                  <a:cubicBezTo>
                    <a:pt x="27137" y="30353"/>
                    <a:pt x="27137" y="29762"/>
                    <a:pt x="27137" y="29096"/>
                  </a:cubicBezTo>
                  <a:cubicBezTo>
                    <a:pt x="27137" y="23477"/>
                    <a:pt x="26435" y="10463"/>
                    <a:pt x="25584" y="4548"/>
                  </a:cubicBezTo>
                  <a:cubicBezTo>
                    <a:pt x="25547" y="4400"/>
                    <a:pt x="25547" y="4215"/>
                    <a:pt x="25547" y="4067"/>
                  </a:cubicBezTo>
                  <a:cubicBezTo>
                    <a:pt x="25547" y="3106"/>
                    <a:pt x="25917" y="2255"/>
                    <a:pt x="26546" y="1627"/>
                  </a:cubicBezTo>
                  <a:cubicBezTo>
                    <a:pt x="27174" y="998"/>
                    <a:pt x="28024" y="592"/>
                    <a:pt x="28986" y="592"/>
                  </a:cubicBezTo>
                  <a:close/>
                  <a:moveTo>
                    <a:pt x="28986" y="0"/>
                  </a:moveTo>
                  <a:cubicBezTo>
                    <a:pt x="26694" y="0"/>
                    <a:pt x="24919" y="1849"/>
                    <a:pt x="24919" y="4067"/>
                  </a:cubicBezTo>
                  <a:cubicBezTo>
                    <a:pt x="24919" y="4252"/>
                    <a:pt x="24919" y="4437"/>
                    <a:pt x="24956" y="4659"/>
                  </a:cubicBezTo>
                  <a:cubicBezTo>
                    <a:pt x="25806" y="10500"/>
                    <a:pt x="26546" y="23514"/>
                    <a:pt x="26546" y="29096"/>
                  </a:cubicBezTo>
                  <a:cubicBezTo>
                    <a:pt x="26546" y="29910"/>
                    <a:pt x="26509" y="30575"/>
                    <a:pt x="26472" y="31019"/>
                  </a:cubicBezTo>
                  <a:cubicBezTo>
                    <a:pt x="26472" y="31208"/>
                    <a:pt x="26445" y="31344"/>
                    <a:pt x="26437" y="31448"/>
                  </a:cubicBezTo>
                  <a:lnTo>
                    <a:pt x="26437" y="31448"/>
                  </a:lnTo>
                  <a:cubicBezTo>
                    <a:pt x="26402" y="31443"/>
                    <a:pt x="26365" y="31436"/>
                    <a:pt x="26324" y="31425"/>
                  </a:cubicBezTo>
                  <a:cubicBezTo>
                    <a:pt x="25732" y="31277"/>
                    <a:pt x="24438" y="30871"/>
                    <a:pt x="22775" y="30353"/>
                  </a:cubicBezTo>
                  <a:cubicBezTo>
                    <a:pt x="20261" y="29614"/>
                    <a:pt x="16859" y="28579"/>
                    <a:pt x="13532" y="27728"/>
                  </a:cubicBezTo>
                  <a:cubicBezTo>
                    <a:pt x="10205" y="26915"/>
                    <a:pt x="6914" y="26249"/>
                    <a:pt x="4585" y="26249"/>
                  </a:cubicBezTo>
                  <a:cubicBezTo>
                    <a:pt x="3809" y="26249"/>
                    <a:pt x="3106" y="26323"/>
                    <a:pt x="2552" y="26508"/>
                  </a:cubicBezTo>
                  <a:cubicBezTo>
                    <a:pt x="2034" y="26693"/>
                    <a:pt x="1554" y="26989"/>
                    <a:pt x="1332" y="27433"/>
                  </a:cubicBezTo>
                  <a:cubicBezTo>
                    <a:pt x="777" y="28653"/>
                    <a:pt x="444" y="30464"/>
                    <a:pt x="260" y="32387"/>
                  </a:cubicBezTo>
                  <a:cubicBezTo>
                    <a:pt x="75" y="34309"/>
                    <a:pt x="1" y="36416"/>
                    <a:pt x="1" y="38154"/>
                  </a:cubicBezTo>
                  <a:cubicBezTo>
                    <a:pt x="1" y="40520"/>
                    <a:pt x="112" y="42258"/>
                    <a:pt x="112" y="42258"/>
                  </a:cubicBezTo>
                  <a:cubicBezTo>
                    <a:pt x="112" y="42443"/>
                    <a:pt x="260" y="42554"/>
                    <a:pt x="407" y="42554"/>
                  </a:cubicBezTo>
                  <a:lnTo>
                    <a:pt x="41593" y="42554"/>
                  </a:lnTo>
                  <a:cubicBezTo>
                    <a:pt x="41741" y="42554"/>
                    <a:pt x="41851" y="42443"/>
                    <a:pt x="41888" y="42295"/>
                  </a:cubicBezTo>
                  <a:lnTo>
                    <a:pt x="47656" y="4696"/>
                  </a:lnTo>
                  <a:cubicBezTo>
                    <a:pt x="47693" y="4474"/>
                    <a:pt x="47730" y="4252"/>
                    <a:pt x="47730" y="4067"/>
                  </a:cubicBezTo>
                  <a:cubicBezTo>
                    <a:pt x="47730" y="1849"/>
                    <a:pt x="45918" y="0"/>
                    <a:pt x="43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1"/>
            <p:cNvSpPr/>
            <p:nvPr/>
          </p:nvSpPr>
          <p:spPr>
            <a:xfrm>
              <a:off x="5447300" y="3236425"/>
              <a:ext cx="824475" cy="1049075"/>
            </a:xfrm>
            <a:custGeom>
              <a:avLst/>
              <a:gdLst/>
              <a:ahLst/>
              <a:cxnLst/>
              <a:rect l="l" t="t" r="r" b="b"/>
              <a:pathLst>
                <a:path w="32979" h="41963" extrusionOk="0">
                  <a:moveTo>
                    <a:pt x="29023" y="1"/>
                  </a:moveTo>
                  <a:cubicBezTo>
                    <a:pt x="26805" y="75"/>
                    <a:pt x="25141" y="2071"/>
                    <a:pt x="25437" y="4290"/>
                  </a:cubicBezTo>
                  <a:cubicBezTo>
                    <a:pt x="26546" y="11906"/>
                    <a:pt x="27433" y="31315"/>
                    <a:pt x="26842" y="31463"/>
                  </a:cubicBezTo>
                  <a:cubicBezTo>
                    <a:pt x="26831" y="31466"/>
                    <a:pt x="26816" y="31467"/>
                    <a:pt x="26798" y="31467"/>
                  </a:cubicBezTo>
                  <a:cubicBezTo>
                    <a:pt x="25697" y="31467"/>
                    <a:pt x="11235" y="26262"/>
                    <a:pt x="4776" y="26262"/>
                  </a:cubicBezTo>
                  <a:cubicBezTo>
                    <a:pt x="3239" y="26262"/>
                    <a:pt x="2156" y="26556"/>
                    <a:pt x="1812" y="27285"/>
                  </a:cubicBezTo>
                  <a:cubicBezTo>
                    <a:pt x="1" y="31130"/>
                    <a:pt x="592" y="41963"/>
                    <a:pt x="592" y="41963"/>
                  </a:cubicBezTo>
                  <a:lnTo>
                    <a:pt x="26842" y="41963"/>
                  </a:lnTo>
                  <a:lnTo>
                    <a:pt x="32609" y="4327"/>
                  </a:lnTo>
                  <a:cubicBezTo>
                    <a:pt x="32979" y="2108"/>
                    <a:pt x="31278" y="75"/>
                    <a:pt x="29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1"/>
            <p:cNvSpPr/>
            <p:nvPr/>
          </p:nvSpPr>
          <p:spPr>
            <a:xfrm>
              <a:off x="5451925" y="3229050"/>
              <a:ext cx="819850" cy="1063850"/>
            </a:xfrm>
            <a:custGeom>
              <a:avLst/>
              <a:gdLst/>
              <a:ahLst/>
              <a:cxnLst/>
              <a:rect l="l" t="t" r="r" b="b"/>
              <a:pathLst>
                <a:path w="32794" h="42554" extrusionOk="0">
                  <a:moveTo>
                    <a:pt x="28856" y="629"/>
                  </a:moveTo>
                  <a:lnTo>
                    <a:pt x="28856" y="629"/>
                  </a:lnTo>
                  <a:cubicBezTo>
                    <a:pt x="30733" y="676"/>
                    <a:pt x="32165" y="2225"/>
                    <a:pt x="32165" y="4067"/>
                  </a:cubicBezTo>
                  <a:cubicBezTo>
                    <a:pt x="32165" y="4215"/>
                    <a:pt x="32165" y="4400"/>
                    <a:pt x="32128" y="4585"/>
                  </a:cubicBezTo>
                  <a:lnTo>
                    <a:pt x="26398" y="41962"/>
                  </a:lnTo>
                  <a:lnTo>
                    <a:pt x="720" y="41962"/>
                  </a:lnTo>
                  <a:cubicBezTo>
                    <a:pt x="706" y="41768"/>
                    <a:pt x="686" y="41469"/>
                    <a:pt x="666" y="41075"/>
                  </a:cubicBezTo>
                  <a:cubicBezTo>
                    <a:pt x="666" y="40335"/>
                    <a:pt x="629" y="39337"/>
                    <a:pt x="629" y="38154"/>
                  </a:cubicBezTo>
                  <a:cubicBezTo>
                    <a:pt x="629" y="36416"/>
                    <a:pt x="703" y="34346"/>
                    <a:pt x="888" y="32461"/>
                  </a:cubicBezTo>
                  <a:cubicBezTo>
                    <a:pt x="1073" y="30538"/>
                    <a:pt x="1406" y="28800"/>
                    <a:pt x="1923" y="27728"/>
                  </a:cubicBezTo>
                  <a:cubicBezTo>
                    <a:pt x="2034" y="27469"/>
                    <a:pt x="2293" y="27248"/>
                    <a:pt x="2774" y="27100"/>
                  </a:cubicBezTo>
                  <a:cubicBezTo>
                    <a:pt x="3217" y="26952"/>
                    <a:pt x="3846" y="26878"/>
                    <a:pt x="4585" y="26878"/>
                  </a:cubicBezTo>
                  <a:cubicBezTo>
                    <a:pt x="7765" y="26878"/>
                    <a:pt x="12977" y="28172"/>
                    <a:pt x="17525" y="29466"/>
                  </a:cubicBezTo>
                  <a:cubicBezTo>
                    <a:pt x="19817" y="30094"/>
                    <a:pt x="21924" y="30760"/>
                    <a:pt x="23551" y="31240"/>
                  </a:cubicBezTo>
                  <a:cubicBezTo>
                    <a:pt x="24327" y="31499"/>
                    <a:pt x="25030" y="31684"/>
                    <a:pt x="25547" y="31832"/>
                  </a:cubicBezTo>
                  <a:cubicBezTo>
                    <a:pt x="25806" y="31906"/>
                    <a:pt x="26028" y="31980"/>
                    <a:pt x="26176" y="32017"/>
                  </a:cubicBezTo>
                  <a:cubicBezTo>
                    <a:pt x="26361" y="32054"/>
                    <a:pt x="26472" y="32091"/>
                    <a:pt x="26620" y="32091"/>
                  </a:cubicBezTo>
                  <a:lnTo>
                    <a:pt x="26730" y="32054"/>
                  </a:lnTo>
                  <a:cubicBezTo>
                    <a:pt x="26804" y="32054"/>
                    <a:pt x="26878" y="31980"/>
                    <a:pt x="26915" y="31943"/>
                  </a:cubicBezTo>
                  <a:cubicBezTo>
                    <a:pt x="26989" y="31869"/>
                    <a:pt x="26989" y="31795"/>
                    <a:pt x="26989" y="31758"/>
                  </a:cubicBezTo>
                  <a:cubicBezTo>
                    <a:pt x="27063" y="31536"/>
                    <a:pt x="27100" y="31240"/>
                    <a:pt x="27100" y="30797"/>
                  </a:cubicBezTo>
                  <a:cubicBezTo>
                    <a:pt x="27137" y="30353"/>
                    <a:pt x="27137" y="29762"/>
                    <a:pt x="27137" y="29096"/>
                  </a:cubicBezTo>
                  <a:cubicBezTo>
                    <a:pt x="27137" y="23477"/>
                    <a:pt x="26435" y="10463"/>
                    <a:pt x="25584" y="4548"/>
                  </a:cubicBezTo>
                  <a:cubicBezTo>
                    <a:pt x="25547" y="4400"/>
                    <a:pt x="25547" y="4215"/>
                    <a:pt x="25547" y="4067"/>
                  </a:cubicBezTo>
                  <a:cubicBezTo>
                    <a:pt x="25547" y="2225"/>
                    <a:pt x="26980" y="676"/>
                    <a:pt x="28856" y="629"/>
                  </a:cubicBezTo>
                  <a:close/>
                  <a:moveTo>
                    <a:pt x="28838" y="0"/>
                  </a:moveTo>
                  <a:cubicBezTo>
                    <a:pt x="26620" y="74"/>
                    <a:pt x="24919" y="1886"/>
                    <a:pt x="24919" y="4067"/>
                  </a:cubicBezTo>
                  <a:cubicBezTo>
                    <a:pt x="24919" y="4252"/>
                    <a:pt x="24919" y="4437"/>
                    <a:pt x="24956" y="4659"/>
                  </a:cubicBezTo>
                  <a:cubicBezTo>
                    <a:pt x="25806" y="10500"/>
                    <a:pt x="26546" y="23514"/>
                    <a:pt x="26546" y="29096"/>
                  </a:cubicBezTo>
                  <a:cubicBezTo>
                    <a:pt x="26546" y="29910"/>
                    <a:pt x="26509" y="30575"/>
                    <a:pt x="26472" y="31019"/>
                  </a:cubicBezTo>
                  <a:cubicBezTo>
                    <a:pt x="26472" y="31208"/>
                    <a:pt x="26445" y="31344"/>
                    <a:pt x="26437" y="31448"/>
                  </a:cubicBezTo>
                  <a:lnTo>
                    <a:pt x="26437" y="31448"/>
                  </a:lnTo>
                  <a:cubicBezTo>
                    <a:pt x="26402" y="31443"/>
                    <a:pt x="26365" y="31436"/>
                    <a:pt x="26324" y="31425"/>
                  </a:cubicBezTo>
                  <a:cubicBezTo>
                    <a:pt x="25732" y="31277"/>
                    <a:pt x="24438" y="30871"/>
                    <a:pt x="22775" y="30353"/>
                  </a:cubicBezTo>
                  <a:cubicBezTo>
                    <a:pt x="20261" y="29614"/>
                    <a:pt x="16859" y="28579"/>
                    <a:pt x="13532" y="27728"/>
                  </a:cubicBezTo>
                  <a:cubicBezTo>
                    <a:pt x="10205" y="26915"/>
                    <a:pt x="6914" y="26249"/>
                    <a:pt x="4585" y="26249"/>
                  </a:cubicBezTo>
                  <a:cubicBezTo>
                    <a:pt x="3809" y="26249"/>
                    <a:pt x="3106" y="26323"/>
                    <a:pt x="2552" y="26508"/>
                  </a:cubicBezTo>
                  <a:cubicBezTo>
                    <a:pt x="2034" y="26693"/>
                    <a:pt x="1554" y="26989"/>
                    <a:pt x="1332" y="27433"/>
                  </a:cubicBezTo>
                  <a:cubicBezTo>
                    <a:pt x="777" y="28653"/>
                    <a:pt x="444" y="30464"/>
                    <a:pt x="260" y="32387"/>
                  </a:cubicBezTo>
                  <a:cubicBezTo>
                    <a:pt x="75" y="34309"/>
                    <a:pt x="1" y="36416"/>
                    <a:pt x="1" y="38154"/>
                  </a:cubicBezTo>
                  <a:cubicBezTo>
                    <a:pt x="1" y="40520"/>
                    <a:pt x="112" y="42258"/>
                    <a:pt x="112" y="42258"/>
                  </a:cubicBezTo>
                  <a:cubicBezTo>
                    <a:pt x="112" y="42443"/>
                    <a:pt x="260" y="42554"/>
                    <a:pt x="407" y="42554"/>
                  </a:cubicBezTo>
                  <a:lnTo>
                    <a:pt x="26657" y="42554"/>
                  </a:lnTo>
                  <a:cubicBezTo>
                    <a:pt x="26804" y="42554"/>
                    <a:pt x="26915" y="42443"/>
                    <a:pt x="26952" y="42295"/>
                  </a:cubicBezTo>
                  <a:lnTo>
                    <a:pt x="32757" y="4696"/>
                  </a:lnTo>
                  <a:cubicBezTo>
                    <a:pt x="32757" y="4474"/>
                    <a:pt x="32794" y="4252"/>
                    <a:pt x="32794" y="4067"/>
                  </a:cubicBezTo>
                  <a:cubicBezTo>
                    <a:pt x="32794" y="1886"/>
                    <a:pt x="31056" y="74"/>
                    <a:pt x="28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1"/>
            <p:cNvSpPr/>
            <p:nvPr/>
          </p:nvSpPr>
          <p:spPr>
            <a:xfrm>
              <a:off x="1921250" y="3013700"/>
              <a:ext cx="161750" cy="177475"/>
            </a:xfrm>
            <a:custGeom>
              <a:avLst/>
              <a:gdLst/>
              <a:ahLst/>
              <a:cxnLst/>
              <a:rect l="l" t="t" r="r" b="b"/>
              <a:pathLst>
                <a:path w="6470" h="7099" extrusionOk="0">
                  <a:moveTo>
                    <a:pt x="4880" y="0"/>
                  </a:moveTo>
                  <a:lnTo>
                    <a:pt x="0" y="4510"/>
                  </a:lnTo>
                  <a:lnTo>
                    <a:pt x="2921" y="7098"/>
                  </a:lnTo>
                  <a:lnTo>
                    <a:pt x="6470" y="4510"/>
                  </a:lnTo>
                  <a:lnTo>
                    <a:pt x="48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1"/>
            <p:cNvSpPr/>
            <p:nvPr/>
          </p:nvSpPr>
          <p:spPr>
            <a:xfrm>
              <a:off x="1913850" y="3005375"/>
              <a:ext cx="178400" cy="193650"/>
            </a:xfrm>
            <a:custGeom>
              <a:avLst/>
              <a:gdLst/>
              <a:ahLst/>
              <a:cxnLst/>
              <a:rect l="l" t="t" r="r" b="b"/>
              <a:pathLst>
                <a:path w="7136" h="7746" extrusionOk="0">
                  <a:moveTo>
                    <a:pt x="5028" y="851"/>
                  </a:moveTo>
                  <a:lnTo>
                    <a:pt x="6435" y="4754"/>
                  </a:lnTo>
                  <a:lnTo>
                    <a:pt x="3254" y="7062"/>
                  </a:lnTo>
                  <a:lnTo>
                    <a:pt x="777" y="4843"/>
                  </a:lnTo>
                  <a:lnTo>
                    <a:pt x="5028" y="851"/>
                  </a:lnTo>
                  <a:close/>
                  <a:moveTo>
                    <a:pt x="5250" y="0"/>
                  </a:moveTo>
                  <a:cubicBezTo>
                    <a:pt x="5139" y="0"/>
                    <a:pt x="5028" y="37"/>
                    <a:pt x="4954" y="74"/>
                  </a:cubicBezTo>
                  <a:lnTo>
                    <a:pt x="74" y="4622"/>
                  </a:lnTo>
                  <a:cubicBezTo>
                    <a:pt x="37" y="4696"/>
                    <a:pt x="0" y="4770"/>
                    <a:pt x="0" y="4843"/>
                  </a:cubicBezTo>
                  <a:cubicBezTo>
                    <a:pt x="0" y="4954"/>
                    <a:pt x="37" y="5028"/>
                    <a:pt x="111" y="5065"/>
                  </a:cubicBezTo>
                  <a:lnTo>
                    <a:pt x="2995" y="7690"/>
                  </a:lnTo>
                  <a:cubicBezTo>
                    <a:pt x="3050" y="7727"/>
                    <a:pt x="3124" y="7746"/>
                    <a:pt x="3198" y="7746"/>
                  </a:cubicBezTo>
                  <a:cubicBezTo>
                    <a:pt x="3272" y="7746"/>
                    <a:pt x="3346" y="7727"/>
                    <a:pt x="3402" y="7690"/>
                  </a:cubicBezTo>
                  <a:lnTo>
                    <a:pt x="6951" y="5102"/>
                  </a:lnTo>
                  <a:cubicBezTo>
                    <a:pt x="7062" y="5028"/>
                    <a:pt x="7136" y="4880"/>
                    <a:pt x="7062" y="4733"/>
                  </a:cubicBezTo>
                  <a:lnTo>
                    <a:pt x="5435" y="222"/>
                  </a:lnTo>
                  <a:cubicBezTo>
                    <a:pt x="5435" y="111"/>
                    <a:pt x="5324" y="37"/>
                    <a:pt x="5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1"/>
            <p:cNvSpPr/>
            <p:nvPr/>
          </p:nvSpPr>
          <p:spPr>
            <a:xfrm>
              <a:off x="2021050" y="3965400"/>
              <a:ext cx="612825" cy="1046575"/>
            </a:xfrm>
            <a:custGeom>
              <a:avLst/>
              <a:gdLst/>
              <a:ahLst/>
              <a:cxnLst/>
              <a:rect l="l" t="t" r="r" b="b"/>
              <a:pathLst>
                <a:path w="24513" h="41863" extrusionOk="0">
                  <a:moveTo>
                    <a:pt x="19199" y="0"/>
                  </a:moveTo>
                  <a:cubicBezTo>
                    <a:pt x="13895" y="0"/>
                    <a:pt x="1258" y="2156"/>
                    <a:pt x="1258" y="2156"/>
                  </a:cubicBezTo>
                  <a:cubicBezTo>
                    <a:pt x="1258" y="2156"/>
                    <a:pt x="1" y="6879"/>
                    <a:pt x="2405" y="6879"/>
                  </a:cubicBezTo>
                  <a:cubicBezTo>
                    <a:pt x="2508" y="6879"/>
                    <a:pt x="2619" y="6870"/>
                    <a:pt x="2737" y="6851"/>
                  </a:cubicBezTo>
                  <a:cubicBezTo>
                    <a:pt x="4610" y="6556"/>
                    <a:pt x="9622" y="6506"/>
                    <a:pt x="12754" y="6506"/>
                  </a:cubicBezTo>
                  <a:cubicBezTo>
                    <a:pt x="14321" y="6506"/>
                    <a:pt x="15418" y="6519"/>
                    <a:pt x="15418" y="6519"/>
                  </a:cubicBezTo>
                  <a:cubicBezTo>
                    <a:pt x="15418" y="6519"/>
                    <a:pt x="9096" y="21270"/>
                    <a:pt x="7506" y="29182"/>
                  </a:cubicBezTo>
                  <a:cubicBezTo>
                    <a:pt x="6656" y="33470"/>
                    <a:pt x="4253" y="35800"/>
                    <a:pt x="3698" y="37648"/>
                  </a:cubicBezTo>
                  <a:cubicBezTo>
                    <a:pt x="3143" y="39460"/>
                    <a:pt x="4807" y="38757"/>
                    <a:pt x="6471" y="39829"/>
                  </a:cubicBezTo>
                  <a:cubicBezTo>
                    <a:pt x="8097" y="40938"/>
                    <a:pt x="10870" y="41863"/>
                    <a:pt x="12904" y="41863"/>
                  </a:cubicBezTo>
                  <a:cubicBezTo>
                    <a:pt x="14900" y="41863"/>
                    <a:pt x="9391" y="38203"/>
                    <a:pt x="9391" y="35245"/>
                  </a:cubicBezTo>
                  <a:cubicBezTo>
                    <a:pt x="9391" y="32287"/>
                    <a:pt x="16083" y="22527"/>
                    <a:pt x="19374" y="17018"/>
                  </a:cubicBezTo>
                  <a:cubicBezTo>
                    <a:pt x="21967" y="12729"/>
                    <a:pt x="22246" y="12240"/>
                    <a:pt x="22122" y="12240"/>
                  </a:cubicBezTo>
                  <a:cubicBezTo>
                    <a:pt x="22085" y="12240"/>
                    <a:pt x="22013" y="12282"/>
                    <a:pt x="21955" y="12282"/>
                  </a:cubicBezTo>
                  <a:cubicBezTo>
                    <a:pt x="21846" y="12282"/>
                    <a:pt x="21787" y="12130"/>
                    <a:pt x="22109" y="11251"/>
                  </a:cubicBezTo>
                  <a:cubicBezTo>
                    <a:pt x="22516" y="10733"/>
                    <a:pt x="22849" y="10142"/>
                    <a:pt x="23034" y="9513"/>
                  </a:cubicBezTo>
                  <a:cubicBezTo>
                    <a:pt x="24217" y="5668"/>
                    <a:pt x="24512" y="677"/>
                    <a:pt x="20667" y="86"/>
                  </a:cubicBezTo>
                  <a:cubicBezTo>
                    <a:pt x="20287" y="27"/>
                    <a:pt x="19788" y="0"/>
                    <a:pt x="19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1"/>
            <p:cNvSpPr/>
            <p:nvPr/>
          </p:nvSpPr>
          <p:spPr>
            <a:xfrm>
              <a:off x="2036775" y="3957375"/>
              <a:ext cx="586925" cy="1062000"/>
            </a:xfrm>
            <a:custGeom>
              <a:avLst/>
              <a:gdLst/>
              <a:ahLst/>
              <a:cxnLst/>
              <a:rect l="l" t="t" r="r" b="b"/>
              <a:pathLst>
                <a:path w="23477" h="42480" extrusionOk="0">
                  <a:moveTo>
                    <a:pt x="18560" y="629"/>
                  </a:moveTo>
                  <a:cubicBezTo>
                    <a:pt x="19151" y="629"/>
                    <a:pt x="19632" y="666"/>
                    <a:pt x="20002" y="703"/>
                  </a:cubicBezTo>
                  <a:cubicBezTo>
                    <a:pt x="21074" y="887"/>
                    <a:pt x="21776" y="1405"/>
                    <a:pt x="22220" y="2181"/>
                  </a:cubicBezTo>
                  <a:cubicBezTo>
                    <a:pt x="22663" y="2958"/>
                    <a:pt x="22885" y="3993"/>
                    <a:pt x="22885" y="5139"/>
                  </a:cubicBezTo>
                  <a:cubicBezTo>
                    <a:pt x="22885" y="6618"/>
                    <a:pt x="22552" y="8245"/>
                    <a:pt x="22109" y="9723"/>
                  </a:cubicBezTo>
                  <a:cubicBezTo>
                    <a:pt x="21924" y="10315"/>
                    <a:pt x="21628" y="10870"/>
                    <a:pt x="21259" y="11387"/>
                  </a:cubicBezTo>
                  <a:lnTo>
                    <a:pt x="21222" y="11461"/>
                  </a:lnTo>
                  <a:cubicBezTo>
                    <a:pt x="21037" y="11979"/>
                    <a:pt x="20926" y="12237"/>
                    <a:pt x="20926" y="12459"/>
                  </a:cubicBezTo>
                  <a:cubicBezTo>
                    <a:pt x="20926" y="12570"/>
                    <a:pt x="20963" y="12644"/>
                    <a:pt x="21037" y="12755"/>
                  </a:cubicBezTo>
                  <a:cubicBezTo>
                    <a:pt x="21048" y="12766"/>
                    <a:pt x="21059" y="12781"/>
                    <a:pt x="21072" y="12796"/>
                  </a:cubicBezTo>
                  <a:lnTo>
                    <a:pt x="21072" y="12796"/>
                  </a:lnTo>
                  <a:cubicBezTo>
                    <a:pt x="20811" y="13316"/>
                    <a:pt x="20071" y="14537"/>
                    <a:pt x="18486" y="17192"/>
                  </a:cubicBezTo>
                  <a:cubicBezTo>
                    <a:pt x="16859" y="19927"/>
                    <a:pt x="14345" y="23735"/>
                    <a:pt x="12275" y="27248"/>
                  </a:cubicBezTo>
                  <a:cubicBezTo>
                    <a:pt x="11203" y="29022"/>
                    <a:pt x="10278" y="30686"/>
                    <a:pt x="9576" y="32128"/>
                  </a:cubicBezTo>
                  <a:cubicBezTo>
                    <a:pt x="9243" y="32830"/>
                    <a:pt x="8984" y="33496"/>
                    <a:pt x="8762" y="34050"/>
                  </a:cubicBezTo>
                  <a:cubicBezTo>
                    <a:pt x="8578" y="34642"/>
                    <a:pt x="8467" y="35159"/>
                    <a:pt x="8467" y="35566"/>
                  </a:cubicBezTo>
                  <a:cubicBezTo>
                    <a:pt x="8467" y="36268"/>
                    <a:pt x="8725" y="36971"/>
                    <a:pt x="9132" y="37636"/>
                  </a:cubicBezTo>
                  <a:cubicBezTo>
                    <a:pt x="9687" y="38635"/>
                    <a:pt x="10537" y="39596"/>
                    <a:pt x="11239" y="40409"/>
                  </a:cubicBezTo>
                  <a:cubicBezTo>
                    <a:pt x="11572" y="40779"/>
                    <a:pt x="11868" y="41149"/>
                    <a:pt x="12090" y="41444"/>
                  </a:cubicBezTo>
                  <a:cubicBezTo>
                    <a:pt x="12201" y="41555"/>
                    <a:pt x="12275" y="41703"/>
                    <a:pt x="12349" y="41777"/>
                  </a:cubicBezTo>
                  <a:lnTo>
                    <a:pt x="12386" y="41888"/>
                  </a:lnTo>
                  <a:lnTo>
                    <a:pt x="12275" y="41888"/>
                  </a:lnTo>
                  <a:cubicBezTo>
                    <a:pt x="10315" y="41888"/>
                    <a:pt x="7579" y="40964"/>
                    <a:pt x="5990" y="39892"/>
                  </a:cubicBezTo>
                  <a:cubicBezTo>
                    <a:pt x="5213" y="39411"/>
                    <a:pt x="4437" y="39263"/>
                    <a:pt x="3919" y="39115"/>
                  </a:cubicBezTo>
                  <a:cubicBezTo>
                    <a:pt x="3661" y="39041"/>
                    <a:pt x="3476" y="38967"/>
                    <a:pt x="3402" y="38893"/>
                  </a:cubicBezTo>
                  <a:cubicBezTo>
                    <a:pt x="3328" y="38819"/>
                    <a:pt x="3291" y="38782"/>
                    <a:pt x="3254" y="38561"/>
                  </a:cubicBezTo>
                  <a:cubicBezTo>
                    <a:pt x="3254" y="38450"/>
                    <a:pt x="3291" y="38265"/>
                    <a:pt x="3365" y="38043"/>
                  </a:cubicBezTo>
                  <a:cubicBezTo>
                    <a:pt x="3624" y="37193"/>
                    <a:pt x="4326" y="36158"/>
                    <a:pt x="5139" y="34827"/>
                  </a:cubicBezTo>
                  <a:cubicBezTo>
                    <a:pt x="5916" y="33459"/>
                    <a:pt x="6729" y="31758"/>
                    <a:pt x="7173" y="29577"/>
                  </a:cubicBezTo>
                  <a:cubicBezTo>
                    <a:pt x="7949" y="25658"/>
                    <a:pt x="9946" y="20001"/>
                    <a:pt x="11720" y="15306"/>
                  </a:cubicBezTo>
                  <a:cubicBezTo>
                    <a:pt x="12607" y="12977"/>
                    <a:pt x="13458" y="10907"/>
                    <a:pt x="14049" y="9391"/>
                  </a:cubicBezTo>
                  <a:cubicBezTo>
                    <a:pt x="14382" y="8651"/>
                    <a:pt x="14641" y="8023"/>
                    <a:pt x="14789" y="7616"/>
                  </a:cubicBezTo>
                  <a:cubicBezTo>
                    <a:pt x="14974" y="7172"/>
                    <a:pt x="15084" y="6951"/>
                    <a:pt x="15084" y="6951"/>
                  </a:cubicBezTo>
                  <a:cubicBezTo>
                    <a:pt x="15121" y="6877"/>
                    <a:pt x="15121" y="6766"/>
                    <a:pt x="15047" y="6655"/>
                  </a:cubicBezTo>
                  <a:cubicBezTo>
                    <a:pt x="15010" y="6581"/>
                    <a:pt x="14900" y="6544"/>
                    <a:pt x="14789" y="6544"/>
                  </a:cubicBezTo>
                  <a:cubicBezTo>
                    <a:pt x="14789" y="6544"/>
                    <a:pt x="13790" y="6507"/>
                    <a:pt x="12312" y="6507"/>
                  </a:cubicBezTo>
                  <a:cubicBezTo>
                    <a:pt x="10722" y="6507"/>
                    <a:pt x="8652" y="6544"/>
                    <a:pt x="6729" y="6581"/>
                  </a:cubicBezTo>
                  <a:cubicBezTo>
                    <a:pt x="4807" y="6618"/>
                    <a:pt x="3032" y="6729"/>
                    <a:pt x="2071" y="6877"/>
                  </a:cubicBezTo>
                  <a:lnTo>
                    <a:pt x="1775" y="6877"/>
                  </a:lnTo>
                  <a:cubicBezTo>
                    <a:pt x="1516" y="6877"/>
                    <a:pt x="1368" y="6840"/>
                    <a:pt x="1220" y="6729"/>
                  </a:cubicBezTo>
                  <a:cubicBezTo>
                    <a:pt x="999" y="6618"/>
                    <a:pt x="851" y="6359"/>
                    <a:pt x="740" y="6063"/>
                  </a:cubicBezTo>
                  <a:cubicBezTo>
                    <a:pt x="666" y="5731"/>
                    <a:pt x="629" y="5324"/>
                    <a:pt x="629" y="4917"/>
                  </a:cubicBezTo>
                  <a:cubicBezTo>
                    <a:pt x="629" y="4326"/>
                    <a:pt x="703" y="3734"/>
                    <a:pt x="777" y="3291"/>
                  </a:cubicBezTo>
                  <a:cubicBezTo>
                    <a:pt x="814" y="3069"/>
                    <a:pt x="851" y="2884"/>
                    <a:pt x="888" y="2736"/>
                  </a:cubicBezTo>
                  <a:cubicBezTo>
                    <a:pt x="888" y="2735"/>
                    <a:pt x="888" y="2735"/>
                    <a:pt x="888" y="2734"/>
                  </a:cubicBezTo>
                  <a:lnTo>
                    <a:pt x="888" y="2734"/>
                  </a:lnTo>
                  <a:cubicBezTo>
                    <a:pt x="1212" y="2678"/>
                    <a:pt x="1868" y="2568"/>
                    <a:pt x="2736" y="2440"/>
                  </a:cubicBezTo>
                  <a:cubicBezTo>
                    <a:pt x="6544" y="1812"/>
                    <a:pt x="14641" y="629"/>
                    <a:pt x="18560" y="629"/>
                  </a:cubicBezTo>
                  <a:close/>
                  <a:moveTo>
                    <a:pt x="18560" y="0"/>
                  </a:moveTo>
                  <a:cubicBezTo>
                    <a:pt x="15898" y="0"/>
                    <a:pt x="11387" y="555"/>
                    <a:pt x="7579" y="1072"/>
                  </a:cubicBezTo>
                  <a:cubicBezTo>
                    <a:pt x="3734" y="1627"/>
                    <a:pt x="592" y="2144"/>
                    <a:pt x="592" y="2144"/>
                  </a:cubicBezTo>
                  <a:cubicBezTo>
                    <a:pt x="444" y="2181"/>
                    <a:pt x="370" y="2255"/>
                    <a:pt x="333" y="2366"/>
                  </a:cubicBezTo>
                  <a:cubicBezTo>
                    <a:pt x="333" y="2403"/>
                    <a:pt x="0" y="3623"/>
                    <a:pt x="0" y="4917"/>
                  </a:cubicBezTo>
                  <a:cubicBezTo>
                    <a:pt x="0" y="5509"/>
                    <a:pt x="74" y="6137"/>
                    <a:pt x="333" y="6618"/>
                  </a:cubicBezTo>
                  <a:cubicBezTo>
                    <a:pt x="444" y="6877"/>
                    <a:pt x="629" y="7099"/>
                    <a:pt x="888" y="7246"/>
                  </a:cubicBezTo>
                  <a:cubicBezTo>
                    <a:pt x="1147" y="7431"/>
                    <a:pt x="1442" y="7505"/>
                    <a:pt x="1775" y="7505"/>
                  </a:cubicBezTo>
                  <a:cubicBezTo>
                    <a:pt x="1886" y="7505"/>
                    <a:pt x="2034" y="7505"/>
                    <a:pt x="2145" y="7468"/>
                  </a:cubicBezTo>
                  <a:cubicBezTo>
                    <a:pt x="3069" y="7320"/>
                    <a:pt x="4844" y="7246"/>
                    <a:pt x="6766" y="7209"/>
                  </a:cubicBezTo>
                  <a:cubicBezTo>
                    <a:pt x="8652" y="7136"/>
                    <a:pt x="10722" y="7136"/>
                    <a:pt x="12312" y="7136"/>
                  </a:cubicBezTo>
                  <a:lnTo>
                    <a:pt x="14323" y="7136"/>
                  </a:lnTo>
                  <a:cubicBezTo>
                    <a:pt x="13873" y="8217"/>
                    <a:pt x="12585" y="11340"/>
                    <a:pt x="11129" y="15084"/>
                  </a:cubicBezTo>
                  <a:cubicBezTo>
                    <a:pt x="9354" y="19779"/>
                    <a:pt x="7395" y="25473"/>
                    <a:pt x="6581" y="29466"/>
                  </a:cubicBezTo>
                  <a:cubicBezTo>
                    <a:pt x="6175" y="31573"/>
                    <a:pt x="5361" y="33163"/>
                    <a:pt x="4585" y="34494"/>
                  </a:cubicBezTo>
                  <a:cubicBezTo>
                    <a:pt x="3808" y="35825"/>
                    <a:pt x="3069" y="36860"/>
                    <a:pt x="2773" y="37858"/>
                  </a:cubicBezTo>
                  <a:cubicBezTo>
                    <a:pt x="2699" y="38117"/>
                    <a:pt x="2662" y="38376"/>
                    <a:pt x="2662" y="38561"/>
                  </a:cubicBezTo>
                  <a:cubicBezTo>
                    <a:pt x="2625" y="38893"/>
                    <a:pt x="2773" y="39189"/>
                    <a:pt x="3032" y="39374"/>
                  </a:cubicBezTo>
                  <a:cubicBezTo>
                    <a:pt x="3365" y="39633"/>
                    <a:pt x="3771" y="39707"/>
                    <a:pt x="4215" y="39818"/>
                  </a:cubicBezTo>
                  <a:cubicBezTo>
                    <a:pt x="4659" y="39929"/>
                    <a:pt x="5176" y="40076"/>
                    <a:pt x="5657" y="40409"/>
                  </a:cubicBezTo>
                  <a:cubicBezTo>
                    <a:pt x="7395" y="41555"/>
                    <a:pt x="10167" y="42480"/>
                    <a:pt x="12275" y="42480"/>
                  </a:cubicBezTo>
                  <a:cubicBezTo>
                    <a:pt x="12460" y="42480"/>
                    <a:pt x="12607" y="42480"/>
                    <a:pt x="12755" y="42406"/>
                  </a:cubicBezTo>
                  <a:cubicBezTo>
                    <a:pt x="12829" y="42332"/>
                    <a:pt x="12903" y="42295"/>
                    <a:pt x="12940" y="42184"/>
                  </a:cubicBezTo>
                  <a:cubicBezTo>
                    <a:pt x="13014" y="42110"/>
                    <a:pt x="13014" y="42036"/>
                    <a:pt x="13014" y="41925"/>
                  </a:cubicBezTo>
                  <a:cubicBezTo>
                    <a:pt x="13014" y="41703"/>
                    <a:pt x="12903" y="41555"/>
                    <a:pt x="12792" y="41370"/>
                  </a:cubicBezTo>
                  <a:cubicBezTo>
                    <a:pt x="12607" y="41038"/>
                    <a:pt x="12238" y="40631"/>
                    <a:pt x="11868" y="40187"/>
                  </a:cubicBezTo>
                  <a:cubicBezTo>
                    <a:pt x="11276" y="39522"/>
                    <a:pt x="10574" y="38745"/>
                    <a:pt x="10019" y="37932"/>
                  </a:cubicBezTo>
                  <a:cubicBezTo>
                    <a:pt x="9465" y="37119"/>
                    <a:pt x="9058" y="36268"/>
                    <a:pt x="9095" y="35566"/>
                  </a:cubicBezTo>
                  <a:cubicBezTo>
                    <a:pt x="9058" y="35270"/>
                    <a:pt x="9169" y="34790"/>
                    <a:pt x="9354" y="34272"/>
                  </a:cubicBezTo>
                  <a:cubicBezTo>
                    <a:pt x="9982" y="32350"/>
                    <a:pt x="11683" y="29355"/>
                    <a:pt x="13606" y="26249"/>
                  </a:cubicBezTo>
                  <a:cubicBezTo>
                    <a:pt x="15491" y="23144"/>
                    <a:pt x="17561" y="19927"/>
                    <a:pt x="19040" y="17524"/>
                  </a:cubicBezTo>
                  <a:cubicBezTo>
                    <a:pt x="20149" y="15602"/>
                    <a:pt x="20852" y="14456"/>
                    <a:pt x="21259" y="13753"/>
                  </a:cubicBezTo>
                  <a:cubicBezTo>
                    <a:pt x="21443" y="13384"/>
                    <a:pt x="21591" y="13162"/>
                    <a:pt x="21665" y="12977"/>
                  </a:cubicBezTo>
                  <a:cubicBezTo>
                    <a:pt x="21702" y="12903"/>
                    <a:pt x="21739" y="12829"/>
                    <a:pt x="21776" y="12792"/>
                  </a:cubicBezTo>
                  <a:cubicBezTo>
                    <a:pt x="21813" y="12718"/>
                    <a:pt x="21813" y="12681"/>
                    <a:pt x="21813" y="12570"/>
                  </a:cubicBezTo>
                  <a:cubicBezTo>
                    <a:pt x="21813" y="12533"/>
                    <a:pt x="21813" y="12422"/>
                    <a:pt x="21739" y="12348"/>
                  </a:cubicBezTo>
                  <a:cubicBezTo>
                    <a:pt x="21681" y="12310"/>
                    <a:pt x="21633" y="12281"/>
                    <a:pt x="21590" y="12263"/>
                  </a:cubicBezTo>
                  <a:lnTo>
                    <a:pt x="21590" y="12263"/>
                  </a:lnTo>
                  <a:cubicBezTo>
                    <a:pt x="21619" y="12141"/>
                    <a:pt x="21670" y="11964"/>
                    <a:pt x="21758" y="11732"/>
                  </a:cubicBezTo>
                  <a:lnTo>
                    <a:pt x="21758" y="11732"/>
                  </a:lnTo>
                  <a:cubicBezTo>
                    <a:pt x="22156" y="11184"/>
                    <a:pt x="22482" y="10600"/>
                    <a:pt x="22700" y="9908"/>
                  </a:cubicBezTo>
                  <a:cubicBezTo>
                    <a:pt x="23181" y="8393"/>
                    <a:pt x="23477" y="6692"/>
                    <a:pt x="23477" y="5139"/>
                  </a:cubicBezTo>
                  <a:cubicBezTo>
                    <a:pt x="23477" y="3919"/>
                    <a:pt x="23292" y="2773"/>
                    <a:pt x="22774" y="1849"/>
                  </a:cubicBezTo>
                  <a:cubicBezTo>
                    <a:pt x="22220" y="961"/>
                    <a:pt x="21332" y="296"/>
                    <a:pt x="20112" y="111"/>
                  </a:cubicBezTo>
                  <a:cubicBezTo>
                    <a:pt x="19706" y="37"/>
                    <a:pt x="19188" y="0"/>
                    <a:pt x="18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1"/>
            <p:cNvSpPr/>
            <p:nvPr/>
          </p:nvSpPr>
          <p:spPr>
            <a:xfrm>
              <a:off x="2073750" y="4916750"/>
              <a:ext cx="287200" cy="118325"/>
            </a:xfrm>
            <a:custGeom>
              <a:avLst/>
              <a:gdLst/>
              <a:ahLst/>
              <a:cxnLst/>
              <a:rect l="l" t="t" r="r" b="b"/>
              <a:pathLst>
                <a:path w="11488" h="4733" extrusionOk="0">
                  <a:moveTo>
                    <a:pt x="1072" y="1"/>
                  </a:moveTo>
                  <a:cubicBezTo>
                    <a:pt x="1072" y="1"/>
                    <a:pt x="0" y="1"/>
                    <a:pt x="888" y="888"/>
                  </a:cubicBezTo>
                  <a:cubicBezTo>
                    <a:pt x="1775" y="1775"/>
                    <a:pt x="1775" y="4585"/>
                    <a:pt x="1775" y="4585"/>
                  </a:cubicBezTo>
                  <a:lnTo>
                    <a:pt x="2810" y="4585"/>
                  </a:lnTo>
                  <a:cubicBezTo>
                    <a:pt x="2810" y="4585"/>
                    <a:pt x="2477" y="3180"/>
                    <a:pt x="2995" y="2478"/>
                  </a:cubicBezTo>
                  <a:cubicBezTo>
                    <a:pt x="2995" y="2478"/>
                    <a:pt x="3092" y="2470"/>
                    <a:pt x="3246" y="2470"/>
                  </a:cubicBezTo>
                  <a:cubicBezTo>
                    <a:pt x="3785" y="2470"/>
                    <a:pt x="5028" y="2560"/>
                    <a:pt x="5287" y="3365"/>
                  </a:cubicBezTo>
                  <a:cubicBezTo>
                    <a:pt x="5509" y="4031"/>
                    <a:pt x="6248" y="4733"/>
                    <a:pt x="6248" y="4733"/>
                  </a:cubicBezTo>
                  <a:lnTo>
                    <a:pt x="9650" y="4733"/>
                  </a:lnTo>
                  <a:cubicBezTo>
                    <a:pt x="10574" y="4733"/>
                    <a:pt x="11165" y="4326"/>
                    <a:pt x="11313" y="4031"/>
                  </a:cubicBezTo>
                  <a:cubicBezTo>
                    <a:pt x="11443" y="3804"/>
                    <a:pt x="11487" y="3691"/>
                    <a:pt x="11075" y="3691"/>
                  </a:cubicBezTo>
                  <a:cubicBezTo>
                    <a:pt x="11016" y="3691"/>
                    <a:pt x="10948" y="3693"/>
                    <a:pt x="10870" y="3698"/>
                  </a:cubicBezTo>
                  <a:cubicBezTo>
                    <a:pt x="10782" y="3703"/>
                    <a:pt x="10655" y="3706"/>
                    <a:pt x="10501" y="3706"/>
                  </a:cubicBezTo>
                  <a:cubicBezTo>
                    <a:pt x="9614" y="3706"/>
                    <a:pt x="7819" y="3606"/>
                    <a:pt x="7283" y="3291"/>
                  </a:cubicBezTo>
                  <a:cubicBezTo>
                    <a:pt x="6951" y="3069"/>
                    <a:pt x="6581" y="2626"/>
                    <a:pt x="6322" y="2256"/>
                  </a:cubicBezTo>
                  <a:cubicBezTo>
                    <a:pt x="6063" y="1923"/>
                    <a:pt x="3697" y="814"/>
                    <a:pt x="2403" y="370"/>
                  </a:cubicBezTo>
                  <a:lnTo>
                    <a:pt x="10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1"/>
            <p:cNvSpPr/>
            <p:nvPr/>
          </p:nvSpPr>
          <p:spPr>
            <a:xfrm>
              <a:off x="2079300" y="4909350"/>
              <a:ext cx="287450" cy="134050"/>
            </a:xfrm>
            <a:custGeom>
              <a:avLst/>
              <a:gdLst/>
              <a:ahLst/>
              <a:cxnLst/>
              <a:rect l="l" t="t" r="r" b="b"/>
              <a:pathLst>
                <a:path w="11498" h="5362" extrusionOk="0">
                  <a:moveTo>
                    <a:pt x="850" y="613"/>
                  </a:moveTo>
                  <a:lnTo>
                    <a:pt x="2107" y="962"/>
                  </a:lnTo>
                  <a:lnTo>
                    <a:pt x="2113" y="940"/>
                  </a:lnTo>
                  <a:lnTo>
                    <a:pt x="2113" y="940"/>
                  </a:lnTo>
                  <a:cubicBezTo>
                    <a:pt x="2740" y="1165"/>
                    <a:pt x="3640" y="1562"/>
                    <a:pt x="4400" y="1923"/>
                  </a:cubicBezTo>
                  <a:cubicBezTo>
                    <a:pt x="4769" y="2108"/>
                    <a:pt x="5139" y="2293"/>
                    <a:pt x="5398" y="2441"/>
                  </a:cubicBezTo>
                  <a:cubicBezTo>
                    <a:pt x="5546" y="2515"/>
                    <a:pt x="5657" y="2589"/>
                    <a:pt x="5731" y="2663"/>
                  </a:cubicBezTo>
                  <a:lnTo>
                    <a:pt x="5841" y="2737"/>
                  </a:lnTo>
                  <a:cubicBezTo>
                    <a:pt x="6137" y="3107"/>
                    <a:pt x="6507" y="3550"/>
                    <a:pt x="6914" y="3846"/>
                  </a:cubicBezTo>
                  <a:cubicBezTo>
                    <a:pt x="7098" y="3957"/>
                    <a:pt x="7320" y="4031"/>
                    <a:pt x="7616" y="4068"/>
                  </a:cubicBezTo>
                  <a:cubicBezTo>
                    <a:pt x="8429" y="4253"/>
                    <a:pt x="9575" y="4327"/>
                    <a:pt x="10278" y="4327"/>
                  </a:cubicBezTo>
                  <a:cubicBezTo>
                    <a:pt x="10426" y="4327"/>
                    <a:pt x="10574" y="4327"/>
                    <a:pt x="10685" y="4290"/>
                  </a:cubicBezTo>
                  <a:lnTo>
                    <a:pt x="10742" y="4290"/>
                  </a:lnTo>
                  <a:cubicBezTo>
                    <a:pt x="10666" y="4360"/>
                    <a:pt x="10549" y="4443"/>
                    <a:pt x="10389" y="4511"/>
                  </a:cubicBezTo>
                  <a:cubicBezTo>
                    <a:pt x="10167" y="4622"/>
                    <a:pt x="9834" y="4733"/>
                    <a:pt x="9428" y="4733"/>
                  </a:cubicBezTo>
                  <a:lnTo>
                    <a:pt x="6157" y="4733"/>
                  </a:lnTo>
                  <a:cubicBezTo>
                    <a:pt x="6066" y="4661"/>
                    <a:pt x="5917" y="4506"/>
                    <a:pt x="5767" y="4327"/>
                  </a:cubicBezTo>
                  <a:cubicBezTo>
                    <a:pt x="5620" y="4068"/>
                    <a:pt x="5435" y="3809"/>
                    <a:pt x="5361" y="3550"/>
                  </a:cubicBezTo>
                  <a:cubicBezTo>
                    <a:pt x="5250" y="3291"/>
                    <a:pt x="5102" y="3070"/>
                    <a:pt x="4880" y="2922"/>
                  </a:cubicBezTo>
                  <a:cubicBezTo>
                    <a:pt x="4584" y="2700"/>
                    <a:pt x="4215" y="2589"/>
                    <a:pt x="3882" y="2515"/>
                  </a:cubicBezTo>
                  <a:cubicBezTo>
                    <a:pt x="3549" y="2478"/>
                    <a:pt x="3217" y="2441"/>
                    <a:pt x="2995" y="2441"/>
                  </a:cubicBezTo>
                  <a:cubicBezTo>
                    <a:pt x="2847" y="2441"/>
                    <a:pt x="2773" y="2478"/>
                    <a:pt x="2736" y="2478"/>
                  </a:cubicBezTo>
                  <a:cubicBezTo>
                    <a:pt x="2662" y="2478"/>
                    <a:pt x="2588" y="2515"/>
                    <a:pt x="2514" y="2589"/>
                  </a:cubicBezTo>
                  <a:cubicBezTo>
                    <a:pt x="2218" y="2996"/>
                    <a:pt x="2181" y="3476"/>
                    <a:pt x="2181" y="3883"/>
                  </a:cubicBezTo>
                  <a:cubicBezTo>
                    <a:pt x="2181" y="4158"/>
                    <a:pt x="2205" y="4400"/>
                    <a:pt x="2231" y="4585"/>
                  </a:cubicBezTo>
                  <a:lnTo>
                    <a:pt x="1842" y="4585"/>
                  </a:lnTo>
                  <a:cubicBezTo>
                    <a:pt x="1832" y="4295"/>
                    <a:pt x="1806" y="3826"/>
                    <a:pt x="1738" y="3328"/>
                  </a:cubicBezTo>
                  <a:cubicBezTo>
                    <a:pt x="1664" y="2885"/>
                    <a:pt x="1590" y="2441"/>
                    <a:pt x="1479" y="2034"/>
                  </a:cubicBezTo>
                  <a:cubicBezTo>
                    <a:pt x="1331" y="1628"/>
                    <a:pt x="1146" y="1258"/>
                    <a:pt x="887" y="962"/>
                  </a:cubicBezTo>
                  <a:cubicBezTo>
                    <a:pt x="776" y="851"/>
                    <a:pt x="703" y="777"/>
                    <a:pt x="666" y="703"/>
                  </a:cubicBezTo>
                  <a:lnTo>
                    <a:pt x="642" y="656"/>
                  </a:lnTo>
                  <a:lnTo>
                    <a:pt x="642" y="656"/>
                  </a:lnTo>
                  <a:cubicBezTo>
                    <a:pt x="676" y="645"/>
                    <a:pt x="716" y="629"/>
                    <a:pt x="739" y="629"/>
                  </a:cubicBezTo>
                  <a:lnTo>
                    <a:pt x="850" y="629"/>
                  </a:lnTo>
                  <a:lnTo>
                    <a:pt x="850" y="613"/>
                  </a:lnTo>
                  <a:close/>
                  <a:moveTo>
                    <a:pt x="850" y="1"/>
                  </a:moveTo>
                  <a:cubicBezTo>
                    <a:pt x="813" y="1"/>
                    <a:pt x="666" y="1"/>
                    <a:pt x="481" y="38"/>
                  </a:cubicBezTo>
                  <a:cubicBezTo>
                    <a:pt x="407" y="75"/>
                    <a:pt x="296" y="112"/>
                    <a:pt x="185" y="223"/>
                  </a:cubicBezTo>
                  <a:cubicBezTo>
                    <a:pt x="74" y="297"/>
                    <a:pt x="0" y="445"/>
                    <a:pt x="0" y="629"/>
                  </a:cubicBezTo>
                  <a:cubicBezTo>
                    <a:pt x="0" y="740"/>
                    <a:pt x="37" y="888"/>
                    <a:pt x="111" y="999"/>
                  </a:cubicBezTo>
                  <a:cubicBezTo>
                    <a:pt x="185" y="1147"/>
                    <a:pt x="296" y="1258"/>
                    <a:pt x="444" y="1406"/>
                  </a:cubicBezTo>
                  <a:cubicBezTo>
                    <a:pt x="629" y="1554"/>
                    <a:pt x="776" y="1850"/>
                    <a:pt x="887" y="2219"/>
                  </a:cubicBezTo>
                  <a:cubicBezTo>
                    <a:pt x="1035" y="2774"/>
                    <a:pt x="1146" y="3439"/>
                    <a:pt x="1183" y="3957"/>
                  </a:cubicBezTo>
                  <a:cubicBezTo>
                    <a:pt x="1220" y="4216"/>
                    <a:pt x="1220" y="4474"/>
                    <a:pt x="1220" y="4622"/>
                  </a:cubicBezTo>
                  <a:cubicBezTo>
                    <a:pt x="1220" y="4770"/>
                    <a:pt x="1220" y="4881"/>
                    <a:pt x="1220" y="4881"/>
                  </a:cubicBezTo>
                  <a:cubicBezTo>
                    <a:pt x="1220" y="4955"/>
                    <a:pt x="1257" y="5029"/>
                    <a:pt x="1331" y="5103"/>
                  </a:cubicBezTo>
                  <a:cubicBezTo>
                    <a:pt x="1368" y="5140"/>
                    <a:pt x="1479" y="5177"/>
                    <a:pt x="1553" y="5177"/>
                  </a:cubicBezTo>
                  <a:lnTo>
                    <a:pt x="2588" y="5177"/>
                  </a:lnTo>
                  <a:cubicBezTo>
                    <a:pt x="2699" y="5177"/>
                    <a:pt x="2773" y="5140"/>
                    <a:pt x="2847" y="5066"/>
                  </a:cubicBezTo>
                  <a:cubicBezTo>
                    <a:pt x="2884" y="4992"/>
                    <a:pt x="2921" y="4881"/>
                    <a:pt x="2884" y="4807"/>
                  </a:cubicBezTo>
                  <a:lnTo>
                    <a:pt x="2884" y="4770"/>
                  </a:lnTo>
                  <a:cubicBezTo>
                    <a:pt x="2884" y="4696"/>
                    <a:pt x="2773" y="4327"/>
                    <a:pt x="2773" y="3883"/>
                  </a:cubicBezTo>
                  <a:cubicBezTo>
                    <a:pt x="2773" y="3577"/>
                    <a:pt x="2824" y="3271"/>
                    <a:pt x="2946" y="3070"/>
                  </a:cubicBezTo>
                  <a:lnTo>
                    <a:pt x="2995" y="3070"/>
                  </a:lnTo>
                  <a:cubicBezTo>
                    <a:pt x="3253" y="3070"/>
                    <a:pt x="3697" y="3107"/>
                    <a:pt x="4067" y="3217"/>
                  </a:cubicBezTo>
                  <a:cubicBezTo>
                    <a:pt x="4252" y="3254"/>
                    <a:pt x="4400" y="3328"/>
                    <a:pt x="4510" y="3402"/>
                  </a:cubicBezTo>
                  <a:cubicBezTo>
                    <a:pt x="4658" y="3513"/>
                    <a:pt x="4732" y="3624"/>
                    <a:pt x="4769" y="3735"/>
                  </a:cubicBezTo>
                  <a:cubicBezTo>
                    <a:pt x="4880" y="4142"/>
                    <a:pt x="5139" y="4511"/>
                    <a:pt x="5398" y="4807"/>
                  </a:cubicBezTo>
                  <a:cubicBezTo>
                    <a:pt x="5620" y="5066"/>
                    <a:pt x="5804" y="5251"/>
                    <a:pt x="5841" y="5251"/>
                  </a:cubicBezTo>
                  <a:cubicBezTo>
                    <a:pt x="5878" y="5325"/>
                    <a:pt x="5952" y="5362"/>
                    <a:pt x="6026" y="5362"/>
                  </a:cubicBezTo>
                  <a:lnTo>
                    <a:pt x="9428" y="5362"/>
                  </a:lnTo>
                  <a:cubicBezTo>
                    <a:pt x="9945" y="5362"/>
                    <a:pt x="10352" y="5214"/>
                    <a:pt x="10685" y="5066"/>
                  </a:cubicBezTo>
                  <a:cubicBezTo>
                    <a:pt x="11017" y="4918"/>
                    <a:pt x="11239" y="4696"/>
                    <a:pt x="11350" y="4511"/>
                  </a:cubicBezTo>
                  <a:cubicBezTo>
                    <a:pt x="11387" y="4437"/>
                    <a:pt x="11424" y="4401"/>
                    <a:pt x="11424" y="4327"/>
                  </a:cubicBezTo>
                  <a:cubicBezTo>
                    <a:pt x="11461" y="4290"/>
                    <a:pt x="11498" y="4216"/>
                    <a:pt x="11498" y="4105"/>
                  </a:cubicBezTo>
                  <a:cubicBezTo>
                    <a:pt x="11498" y="4031"/>
                    <a:pt x="11461" y="3957"/>
                    <a:pt x="11424" y="3883"/>
                  </a:cubicBezTo>
                  <a:cubicBezTo>
                    <a:pt x="11313" y="3772"/>
                    <a:pt x="11202" y="3735"/>
                    <a:pt x="11128" y="3698"/>
                  </a:cubicBezTo>
                  <a:lnTo>
                    <a:pt x="10278" y="3698"/>
                  </a:lnTo>
                  <a:cubicBezTo>
                    <a:pt x="9834" y="3698"/>
                    <a:pt x="9169" y="3661"/>
                    <a:pt x="8577" y="3587"/>
                  </a:cubicBezTo>
                  <a:cubicBezTo>
                    <a:pt x="8281" y="3587"/>
                    <a:pt x="7986" y="3513"/>
                    <a:pt x="7727" y="3476"/>
                  </a:cubicBezTo>
                  <a:cubicBezTo>
                    <a:pt x="7505" y="3439"/>
                    <a:pt x="7320" y="3365"/>
                    <a:pt x="7246" y="3328"/>
                  </a:cubicBezTo>
                  <a:cubicBezTo>
                    <a:pt x="6951" y="3144"/>
                    <a:pt x="6581" y="2700"/>
                    <a:pt x="6322" y="2367"/>
                  </a:cubicBezTo>
                  <a:cubicBezTo>
                    <a:pt x="6248" y="2256"/>
                    <a:pt x="6174" y="2219"/>
                    <a:pt x="6100" y="2145"/>
                  </a:cubicBezTo>
                  <a:cubicBezTo>
                    <a:pt x="5731" y="1886"/>
                    <a:pt x="5065" y="1554"/>
                    <a:pt x="4363" y="1221"/>
                  </a:cubicBezTo>
                  <a:cubicBezTo>
                    <a:pt x="3660" y="888"/>
                    <a:pt x="2847" y="556"/>
                    <a:pt x="2292" y="371"/>
                  </a:cubicBezTo>
                  <a:lnTo>
                    <a:pt x="2255" y="334"/>
                  </a:lnTo>
                  <a:lnTo>
                    <a:pt x="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1"/>
            <p:cNvSpPr/>
            <p:nvPr/>
          </p:nvSpPr>
          <p:spPr>
            <a:xfrm>
              <a:off x="2208675" y="4889025"/>
              <a:ext cx="101700" cy="88750"/>
            </a:xfrm>
            <a:custGeom>
              <a:avLst/>
              <a:gdLst/>
              <a:ahLst/>
              <a:cxnLst/>
              <a:rect l="l" t="t" r="r" b="b"/>
              <a:pathLst>
                <a:path w="4068" h="3550" extrusionOk="0">
                  <a:moveTo>
                    <a:pt x="2404" y="1"/>
                  </a:moveTo>
                  <a:cubicBezTo>
                    <a:pt x="2404" y="1"/>
                    <a:pt x="1" y="2293"/>
                    <a:pt x="1" y="2552"/>
                  </a:cubicBezTo>
                  <a:cubicBezTo>
                    <a:pt x="38" y="3180"/>
                    <a:pt x="1628" y="3550"/>
                    <a:pt x="1628" y="3550"/>
                  </a:cubicBezTo>
                  <a:lnTo>
                    <a:pt x="4068" y="2071"/>
                  </a:lnTo>
                  <a:lnTo>
                    <a:pt x="3994" y="1295"/>
                  </a:lnTo>
                  <a:cubicBezTo>
                    <a:pt x="3587" y="296"/>
                    <a:pt x="2404" y="1"/>
                    <a:pt x="2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1"/>
            <p:cNvSpPr/>
            <p:nvPr/>
          </p:nvSpPr>
          <p:spPr>
            <a:xfrm>
              <a:off x="2201300" y="4881625"/>
              <a:ext cx="117400" cy="103925"/>
            </a:xfrm>
            <a:custGeom>
              <a:avLst/>
              <a:gdLst/>
              <a:ahLst/>
              <a:cxnLst/>
              <a:rect l="l" t="t" r="r" b="b"/>
              <a:pathLst>
                <a:path w="4696" h="4157" extrusionOk="0">
                  <a:moveTo>
                    <a:pt x="2776" y="662"/>
                  </a:moveTo>
                  <a:cubicBezTo>
                    <a:pt x="2896" y="699"/>
                    <a:pt x="3067" y="772"/>
                    <a:pt x="3254" y="888"/>
                  </a:cubicBezTo>
                  <a:cubicBezTo>
                    <a:pt x="3529" y="1026"/>
                    <a:pt x="3805" y="1292"/>
                    <a:pt x="3961" y="1627"/>
                  </a:cubicBezTo>
                  <a:lnTo>
                    <a:pt x="3961" y="1627"/>
                  </a:lnTo>
                  <a:lnTo>
                    <a:pt x="3956" y="1628"/>
                  </a:lnTo>
                  <a:lnTo>
                    <a:pt x="4030" y="2219"/>
                  </a:lnTo>
                  <a:lnTo>
                    <a:pt x="1879" y="3503"/>
                  </a:lnTo>
                  <a:lnTo>
                    <a:pt x="1879" y="3503"/>
                  </a:lnTo>
                  <a:cubicBezTo>
                    <a:pt x="1711" y="3463"/>
                    <a:pt x="1379" y="3389"/>
                    <a:pt x="1109" y="3254"/>
                  </a:cubicBezTo>
                  <a:cubicBezTo>
                    <a:pt x="961" y="3180"/>
                    <a:pt x="814" y="3069"/>
                    <a:pt x="740" y="2995"/>
                  </a:cubicBezTo>
                  <a:cubicBezTo>
                    <a:pt x="680" y="2956"/>
                    <a:pt x="652" y="2916"/>
                    <a:pt x="639" y="2887"/>
                  </a:cubicBezTo>
                  <a:lnTo>
                    <a:pt x="639" y="2887"/>
                  </a:lnTo>
                  <a:cubicBezTo>
                    <a:pt x="665" y="2855"/>
                    <a:pt x="696" y="2802"/>
                    <a:pt x="740" y="2737"/>
                  </a:cubicBezTo>
                  <a:cubicBezTo>
                    <a:pt x="1035" y="2404"/>
                    <a:pt x="1553" y="1849"/>
                    <a:pt x="2034" y="1369"/>
                  </a:cubicBezTo>
                  <a:cubicBezTo>
                    <a:pt x="2340" y="1086"/>
                    <a:pt x="2616" y="819"/>
                    <a:pt x="2776" y="662"/>
                  </a:cubicBezTo>
                  <a:close/>
                  <a:moveTo>
                    <a:pt x="2773" y="1"/>
                  </a:moveTo>
                  <a:cubicBezTo>
                    <a:pt x="2662" y="1"/>
                    <a:pt x="2551" y="1"/>
                    <a:pt x="2477" y="75"/>
                  </a:cubicBezTo>
                  <a:cubicBezTo>
                    <a:pt x="2477" y="75"/>
                    <a:pt x="1886" y="666"/>
                    <a:pt x="1294" y="1258"/>
                  </a:cubicBezTo>
                  <a:cubicBezTo>
                    <a:pt x="998" y="1554"/>
                    <a:pt x="666" y="1886"/>
                    <a:pt x="444" y="2145"/>
                  </a:cubicBezTo>
                  <a:cubicBezTo>
                    <a:pt x="333" y="2256"/>
                    <a:pt x="222" y="2367"/>
                    <a:pt x="148" y="2478"/>
                  </a:cubicBezTo>
                  <a:lnTo>
                    <a:pt x="74" y="2626"/>
                  </a:lnTo>
                  <a:cubicBezTo>
                    <a:pt x="37" y="2700"/>
                    <a:pt x="0" y="2737"/>
                    <a:pt x="0" y="2848"/>
                  </a:cubicBezTo>
                  <a:cubicBezTo>
                    <a:pt x="0" y="2922"/>
                    <a:pt x="0" y="2959"/>
                    <a:pt x="0" y="2959"/>
                  </a:cubicBezTo>
                  <a:lnTo>
                    <a:pt x="6" y="2956"/>
                  </a:lnTo>
                  <a:lnTo>
                    <a:pt x="6" y="2956"/>
                  </a:lnTo>
                  <a:cubicBezTo>
                    <a:pt x="25" y="3070"/>
                    <a:pt x="87" y="3162"/>
                    <a:pt x="148" y="3254"/>
                  </a:cubicBezTo>
                  <a:cubicBezTo>
                    <a:pt x="259" y="3439"/>
                    <a:pt x="407" y="3550"/>
                    <a:pt x="592" y="3661"/>
                  </a:cubicBezTo>
                  <a:cubicBezTo>
                    <a:pt x="1146" y="3994"/>
                    <a:pt x="1812" y="4142"/>
                    <a:pt x="1849" y="4142"/>
                  </a:cubicBezTo>
                  <a:cubicBezTo>
                    <a:pt x="1870" y="4152"/>
                    <a:pt x="1892" y="4157"/>
                    <a:pt x="1914" y="4157"/>
                  </a:cubicBezTo>
                  <a:cubicBezTo>
                    <a:pt x="1966" y="4157"/>
                    <a:pt x="2018" y="4131"/>
                    <a:pt x="2071" y="4105"/>
                  </a:cubicBezTo>
                  <a:lnTo>
                    <a:pt x="4548" y="2663"/>
                  </a:lnTo>
                  <a:cubicBezTo>
                    <a:pt x="4622" y="2589"/>
                    <a:pt x="4695" y="2478"/>
                    <a:pt x="4695" y="2330"/>
                  </a:cubicBezTo>
                  <a:lnTo>
                    <a:pt x="4585" y="1554"/>
                  </a:lnTo>
                  <a:lnTo>
                    <a:pt x="4548" y="1480"/>
                  </a:lnTo>
                  <a:cubicBezTo>
                    <a:pt x="4326" y="888"/>
                    <a:pt x="3882" y="518"/>
                    <a:pt x="3475" y="297"/>
                  </a:cubicBezTo>
                  <a:cubicBezTo>
                    <a:pt x="3106" y="75"/>
                    <a:pt x="2773" y="1"/>
                    <a:pt x="2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1"/>
            <p:cNvSpPr/>
            <p:nvPr/>
          </p:nvSpPr>
          <p:spPr>
            <a:xfrm>
              <a:off x="2129500" y="3838700"/>
              <a:ext cx="832475" cy="1182875"/>
            </a:xfrm>
            <a:custGeom>
              <a:avLst/>
              <a:gdLst/>
              <a:ahLst/>
              <a:cxnLst/>
              <a:rect l="l" t="t" r="r" b="b"/>
              <a:pathLst>
                <a:path w="33299" h="47315" extrusionOk="0">
                  <a:moveTo>
                    <a:pt x="13450" y="1"/>
                  </a:moveTo>
                  <a:cubicBezTo>
                    <a:pt x="9313" y="1"/>
                    <a:pt x="4795" y="348"/>
                    <a:pt x="4795" y="348"/>
                  </a:cubicBezTo>
                  <a:cubicBezTo>
                    <a:pt x="2380" y="1336"/>
                    <a:pt x="1" y="10074"/>
                    <a:pt x="1673" y="10074"/>
                  </a:cubicBezTo>
                  <a:cubicBezTo>
                    <a:pt x="1690" y="10074"/>
                    <a:pt x="1708" y="10073"/>
                    <a:pt x="1726" y="10071"/>
                  </a:cubicBezTo>
                  <a:cubicBezTo>
                    <a:pt x="3501" y="9923"/>
                    <a:pt x="14296" y="8962"/>
                    <a:pt x="14296" y="8962"/>
                  </a:cubicBezTo>
                  <a:lnTo>
                    <a:pt x="14296" y="8962"/>
                  </a:lnTo>
                  <a:cubicBezTo>
                    <a:pt x="13963" y="13990"/>
                    <a:pt x="17217" y="23935"/>
                    <a:pt x="19620" y="27040"/>
                  </a:cubicBezTo>
                  <a:cubicBezTo>
                    <a:pt x="21210" y="29000"/>
                    <a:pt x="23095" y="35285"/>
                    <a:pt x="24056" y="37725"/>
                  </a:cubicBezTo>
                  <a:cubicBezTo>
                    <a:pt x="24574" y="39019"/>
                    <a:pt x="24537" y="40461"/>
                    <a:pt x="23982" y="41718"/>
                  </a:cubicBezTo>
                  <a:cubicBezTo>
                    <a:pt x="23687" y="42346"/>
                    <a:pt x="23502" y="43012"/>
                    <a:pt x="23613" y="43419"/>
                  </a:cubicBezTo>
                  <a:cubicBezTo>
                    <a:pt x="23945" y="44380"/>
                    <a:pt x="25092" y="44047"/>
                    <a:pt x="25720" y="44380"/>
                  </a:cubicBezTo>
                  <a:cubicBezTo>
                    <a:pt x="26385" y="44712"/>
                    <a:pt x="28456" y="46635"/>
                    <a:pt x="29047" y="47042"/>
                  </a:cubicBezTo>
                  <a:cubicBezTo>
                    <a:pt x="29371" y="47232"/>
                    <a:pt x="30214" y="47315"/>
                    <a:pt x="31026" y="47315"/>
                  </a:cubicBezTo>
                  <a:cubicBezTo>
                    <a:pt x="31792" y="47315"/>
                    <a:pt x="32530" y="47241"/>
                    <a:pt x="32781" y="47116"/>
                  </a:cubicBezTo>
                  <a:cubicBezTo>
                    <a:pt x="33299" y="46857"/>
                    <a:pt x="32338" y="46561"/>
                    <a:pt x="31746" y="46043"/>
                  </a:cubicBezTo>
                  <a:cubicBezTo>
                    <a:pt x="31155" y="45489"/>
                    <a:pt x="27679" y="39500"/>
                    <a:pt x="27679" y="39500"/>
                  </a:cubicBezTo>
                  <a:cubicBezTo>
                    <a:pt x="27679" y="39500"/>
                    <a:pt x="21357" y="2529"/>
                    <a:pt x="20064" y="902"/>
                  </a:cubicBezTo>
                  <a:cubicBezTo>
                    <a:pt x="19505" y="200"/>
                    <a:pt x="16587" y="1"/>
                    <a:pt x="134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1"/>
            <p:cNvSpPr/>
            <p:nvPr/>
          </p:nvSpPr>
          <p:spPr>
            <a:xfrm>
              <a:off x="2149525" y="3831675"/>
              <a:ext cx="811550" cy="1197875"/>
            </a:xfrm>
            <a:custGeom>
              <a:avLst/>
              <a:gdLst/>
              <a:ahLst/>
              <a:cxnLst/>
              <a:rect l="l" t="t" r="r" b="b"/>
              <a:pathLst>
                <a:path w="32462" h="47915" extrusionOk="0">
                  <a:moveTo>
                    <a:pt x="12682" y="592"/>
                  </a:moveTo>
                  <a:cubicBezTo>
                    <a:pt x="14235" y="592"/>
                    <a:pt x="15750" y="666"/>
                    <a:pt x="16896" y="777"/>
                  </a:cubicBezTo>
                  <a:cubicBezTo>
                    <a:pt x="17488" y="850"/>
                    <a:pt x="18006" y="924"/>
                    <a:pt x="18375" y="1035"/>
                  </a:cubicBezTo>
                  <a:cubicBezTo>
                    <a:pt x="18745" y="1146"/>
                    <a:pt x="18967" y="1294"/>
                    <a:pt x="19041" y="1368"/>
                  </a:cubicBezTo>
                  <a:cubicBezTo>
                    <a:pt x="19041" y="1405"/>
                    <a:pt x="19078" y="1442"/>
                    <a:pt x="19115" y="1553"/>
                  </a:cubicBezTo>
                  <a:cubicBezTo>
                    <a:pt x="19299" y="1960"/>
                    <a:pt x="19558" y="2921"/>
                    <a:pt x="19891" y="4215"/>
                  </a:cubicBezTo>
                  <a:cubicBezTo>
                    <a:pt x="20963" y="8725"/>
                    <a:pt x="22627" y="17635"/>
                    <a:pt x="24032" y="25436"/>
                  </a:cubicBezTo>
                  <a:cubicBezTo>
                    <a:pt x="24734" y="29318"/>
                    <a:pt x="25363" y="32904"/>
                    <a:pt x="25843" y="35566"/>
                  </a:cubicBezTo>
                  <a:cubicBezTo>
                    <a:pt x="26065" y="36860"/>
                    <a:pt x="26250" y="37932"/>
                    <a:pt x="26361" y="38672"/>
                  </a:cubicBezTo>
                  <a:cubicBezTo>
                    <a:pt x="26509" y="39448"/>
                    <a:pt x="26583" y="39855"/>
                    <a:pt x="26583" y="39855"/>
                  </a:cubicBezTo>
                  <a:lnTo>
                    <a:pt x="26620" y="39965"/>
                  </a:lnTo>
                  <a:cubicBezTo>
                    <a:pt x="26620" y="39965"/>
                    <a:pt x="27470" y="41444"/>
                    <a:pt x="28431" y="42997"/>
                  </a:cubicBezTo>
                  <a:cubicBezTo>
                    <a:pt x="28912" y="43773"/>
                    <a:pt x="29392" y="44587"/>
                    <a:pt x="29799" y="45215"/>
                  </a:cubicBezTo>
                  <a:cubicBezTo>
                    <a:pt x="30021" y="45548"/>
                    <a:pt x="30206" y="45807"/>
                    <a:pt x="30354" y="46029"/>
                  </a:cubicBezTo>
                  <a:cubicBezTo>
                    <a:pt x="30539" y="46251"/>
                    <a:pt x="30649" y="46435"/>
                    <a:pt x="30760" y="46546"/>
                  </a:cubicBezTo>
                  <a:cubicBezTo>
                    <a:pt x="31019" y="46768"/>
                    <a:pt x="31315" y="46953"/>
                    <a:pt x="31574" y="47101"/>
                  </a:cubicBezTo>
                  <a:cubicBezTo>
                    <a:pt x="31611" y="47126"/>
                    <a:pt x="31644" y="47151"/>
                    <a:pt x="31675" y="47174"/>
                  </a:cubicBezTo>
                  <a:lnTo>
                    <a:pt x="31675" y="47174"/>
                  </a:lnTo>
                  <a:cubicBezTo>
                    <a:pt x="31666" y="47175"/>
                    <a:pt x="31657" y="47175"/>
                    <a:pt x="31648" y="47175"/>
                  </a:cubicBezTo>
                  <a:cubicBezTo>
                    <a:pt x="31315" y="47249"/>
                    <a:pt x="30760" y="47286"/>
                    <a:pt x="30206" y="47286"/>
                  </a:cubicBezTo>
                  <a:cubicBezTo>
                    <a:pt x="29799" y="47286"/>
                    <a:pt x="29392" y="47286"/>
                    <a:pt x="29097" y="47249"/>
                  </a:cubicBezTo>
                  <a:cubicBezTo>
                    <a:pt x="28764" y="47175"/>
                    <a:pt x="28468" y="47101"/>
                    <a:pt x="28394" y="47064"/>
                  </a:cubicBezTo>
                  <a:cubicBezTo>
                    <a:pt x="28283" y="46990"/>
                    <a:pt x="28062" y="46768"/>
                    <a:pt x="27766" y="46546"/>
                  </a:cubicBezTo>
                  <a:cubicBezTo>
                    <a:pt x="27322" y="46177"/>
                    <a:pt x="26805" y="45733"/>
                    <a:pt x="26287" y="45289"/>
                  </a:cubicBezTo>
                  <a:cubicBezTo>
                    <a:pt x="26065" y="45104"/>
                    <a:pt x="25806" y="44920"/>
                    <a:pt x="25621" y="44735"/>
                  </a:cubicBezTo>
                  <a:cubicBezTo>
                    <a:pt x="25400" y="44587"/>
                    <a:pt x="25215" y="44476"/>
                    <a:pt x="25067" y="44365"/>
                  </a:cubicBezTo>
                  <a:cubicBezTo>
                    <a:pt x="24660" y="44180"/>
                    <a:pt x="24180" y="44180"/>
                    <a:pt x="23810" y="44106"/>
                  </a:cubicBezTo>
                  <a:cubicBezTo>
                    <a:pt x="23625" y="44069"/>
                    <a:pt x="23477" y="44032"/>
                    <a:pt x="23366" y="43958"/>
                  </a:cubicBezTo>
                  <a:cubicBezTo>
                    <a:pt x="23255" y="43884"/>
                    <a:pt x="23181" y="43773"/>
                    <a:pt x="23107" y="43589"/>
                  </a:cubicBezTo>
                  <a:cubicBezTo>
                    <a:pt x="23107" y="43552"/>
                    <a:pt x="23107" y="43478"/>
                    <a:pt x="23107" y="43404"/>
                  </a:cubicBezTo>
                  <a:cubicBezTo>
                    <a:pt x="23070" y="43071"/>
                    <a:pt x="23255" y="42590"/>
                    <a:pt x="23440" y="42147"/>
                  </a:cubicBezTo>
                  <a:cubicBezTo>
                    <a:pt x="23773" y="41407"/>
                    <a:pt x="23921" y="40631"/>
                    <a:pt x="23921" y="39892"/>
                  </a:cubicBezTo>
                  <a:cubicBezTo>
                    <a:pt x="23921" y="39189"/>
                    <a:pt x="23810" y="38524"/>
                    <a:pt x="23551" y="37895"/>
                  </a:cubicBezTo>
                  <a:cubicBezTo>
                    <a:pt x="23070" y="36675"/>
                    <a:pt x="22368" y="34494"/>
                    <a:pt x="21555" y="32386"/>
                  </a:cubicBezTo>
                  <a:cubicBezTo>
                    <a:pt x="21185" y="31314"/>
                    <a:pt x="20741" y="30242"/>
                    <a:pt x="20335" y="29355"/>
                  </a:cubicBezTo>
                  <a:cubicBezTo>
                    <a:pt x="19928" y="28431"/>
                    <a:pt x="19484" y="27654"/>
                    <a:pt x="19078" y="27100"/>
                  </a:cubicBezTo>
                  <a:cubicBezTo>
                    <a:pt x="18523" y="26434"/>
                    <a:pt x="17895" y="25325"/>
                    <a:pt x="17303" y="23957"/>
                  </a:cubicBezTo>
                  <a:cubicBezTo>
                    <a:pt x="15455" y="19964"/>
                    <a:pt x="13754" y="13827"/>
                    <a:pt x="13754" y="9982"/>
                  </a:cubicBezTo>
                  <a:cubicBezTo>
                    <a:pt x="13754" y="9723"/>
                    <a:pt x="13791" y="9502"/>
                    <a:pt x="13791" y="9280"/>
                  </a:cubicBezTo>
                  <a:cubicBezTo>
                    <a:pt x="13791" y="9169"/>
                    <a:pt x="13754" y="9095"/>
                    <a:pt x="13680" y="9021"/>
                  </a:cubicBezTo>
                  <a:cubicBezTo>
                    <a:pt x="13643" y="8984"/>
                    <a:pt x="13532" y="8947"/>
                    <a:pt x="13458" y="8947"/>
                  </a:cubicBezTo>
                  <a:cubicBezTo>
                    <a:pt x="13458" y="8947"/>
                    <a:pt x="2663" y="9908"/>
                    <a:pt x="888" y="10056"/>
                  </a:cubicBezTo>
                  <a:lnTo>
                    <a:pt x="814" y="10019"/>
                  </a:lnTo>
                  <a:cubicBezTo>
                    <a:pt x="777" y="10019"/>
                    <a:pt x="703" y="9945"/>
                    <a:pt x="666" y="9760"/>
                  </a:cubicBezTo>
                  <a:cubicBezTo>
                    <a:pt x="629" y="9613"/>
                    <a:pt x="629" y="9391"/>
                    <a:pt x="629" y="9132"/>
                  </a:cubicBezTo>
                  <a:cubicBezTo>
                    <a:pt x="592" y="7986"/>
                    <a:pt x="1073" y="6063"/>
                    <a:pt x="1738" y="4363"/>
                  </a:cubicBezTo>
                  <a:cubicBezTo>
                    <a:pt x="2071" y="3512"/>
                    <a:pt x="2478" y="2736"/>
                    <a:pt x="2885" y="2107"/>
                  </a:cubicBezTo>
                  <a:cubicBezTo>
                    <a:pt x="3299" y="1521"/>
                    <a:pt x="3681" y="1127"/>
                    <a:pt x="4030" y="957"/>
                  </a:cubicBezTo>
                  <a:lnTo>
                    <a:pt x="4030" y="957"/>
                  </a:lnTo>
                  <a:lnTo>
                    <a:pt x="4031" y="961"/>
                  </a:lnTo>
                  <a:cubicBezTo>
                    <a:pt x="4031" y="961"/>
                    <a:pt x="4289" y="924"/>
                    <a:pt x="4807" y="887"/>
                  </a:cubicBezTo>
                  <a:cubicBezTo>
                    <a:pt x="6249" y="813"/>
                    <a:pt x="9576" y="592"/>
                    <a:pt x="12682" y="592"/>
                  </a:cubicBezTo>
                  <a:close/>
                  <a:moveTo>
                    <a:pt x="12682" y="0"/>
                  </a:moveTo>
                  <a:cubicBezTo>
                    <a:pt x="8541" y="0"/>
                    <a:pt x="3994" y="333"/>
                    <a:pt x="3957" y="333"/>
                  </a:cubicBezTo>
                  <a:lnTo>
                    <a:pt x="3883" y="370"/>
                  </a:lnTo>
                  <a:cubicBezTo>
                    <a:pt x="3328" y="592"/>
                    <a:pt x="2848" y="1109"/>
                    <a:pt x="2404" y="1775"/>
                  </a:cubicBezTo>
                  <a:cubicBezTo>
                    <a:pt x="1701" y="2773"/>
                    <a:pt x="1110" y="4141"/>
                    <a:pt x="703" y="5472"/>
                  </a:cubicBezTo>
                  <a:cubicBezTo>
                    <a:pt x="260" y="6840"/>
                    <a:pt x="1" y="8171"/>
                    <a:pt x="1" y="9132"/>
                  </a:cubicBezTo>
                  <a:cubicBezTo>
                    <a:pt x="1" y="9539"/>
                    <a:pt x="38" y="9871"/>
                    <a:pt x="149" y="10167"/>
                  </a:cubicBezTo>
                  <a:cubicBezTo>
                    <a:pt x="223" y="10278"/>
                    <a:pt x="297" y="10426"/>
                    <a:pt x="444" y="10537"/>
                  </a:cubicBezTo>
                  <a:cubicBezTo>
                    <a:pt x="555" y="10611"/>
                    <a:pt x="703" y="10685"/>
                    <a:pt x="888" y="10685"/>
                  </a:cubicBezTo>
                  <a:lnTo>
                    <a:pt x="962" y="10685"/>
                  </a:lnTo>
                  <a:cubicBezTo>
                    <a:pt x="1849" y="10574"/>
                    <a:pt x="4992" y="10315"/>
                    <a:pt x="7913" y="10056"/>
                  </a:cubicBezTo>
                  <a:cubicBezTo>
                    <a:pt x="9354" y="9908"/>
                    <a:pt x="10759" y="9797"/>
                    <a:pt x="11794" y="9723"/>
                  </a:cubicBezTo>
                  <a:cubicBezTo>
                    <a:pt x="12393" y="9659"/>
                    <a:pt x="12868" y="9620"/>
                    <a:pt x="13162" y="9598"/>
                  </a:cubicBezTo>
                  <a:lnTo>
                    <a:pt x="13162" y="9598"/>
                  </a:lnTo>
                  <a:cubicBezTo>
                    <a:pt x="13162" y="9723"/>
                    <a:pt x="13162" y="9853"/>
                    <a:pt x="13162" y="9982"/>
                  </a:cubicBezTo>
                  <a:cubicBezTo>
                    <a:pt x="13162" y="12644"/>
                    <a:pt x="13939" y="16267"/>
                    <a:pt x="14974" y="19595"/>
                  </a:cubicBezTo>
                  <a:cubicBezTo>
                    <a:pt x="15528" y="21258"/>
                    <a:pt x="16120" y="22848"/>
                    <a:pt x="16749" y="24216"/>
                  </a:cubicBezTo>
                  <a:cubicBezTo>
                    <a:pt x="17340" y="25584"/>
                    <a:pt x="17969" y="26730"/>
                    <a:pt x="18597" y="27506"/>
                  </a:cubicBezTo>
                  <a:cubicBezTo>
                    <a:pt x="18967" y="27950"/>
                    <a:pt x="19373" y="28726"/>
                    <a:pt x="19780" y="29614"/>
                  </a:cubicBezTo>
                  <a:cubicBezTo>
                    <a:pt x="21000" y="32276"/>
                    <a:pt x="22257" y="36268"/>
                    <a:pt x="22997" y="38117"/>
                  </a:cubicBezTo>
                  <a:cubicBezTo>
                    <a:pt x="23218" y="38672"/>
                    <a:pt x="23329" y="39263"/>
                    <a:pt x="23329" y="39892"/>
                  </a:cubicBezTo>
                  <a:cubicBezTo>
                    <a:pt x="23329" y="40557"/>
                    <a:pt x="23181" y="41259"/>
                    <a:pt x="22886" y="41888"/>
                  </a:cubicBezTo>
                  <a:cubicBezTo>
                    <a:pt x="22664" y="42406"/>
                    <a:pt x="22479" y="42923"/>
                    <a:pt x="22479" y="43404"/>
                  </a:cubicBezTo>
                  <a:cubicBezTo>
                    <a:pt x="22479" y="43515"/>
                    <a:pt x="22479" y="43663"/>
                    <a:pt x="22553" y="43773"/>
                  </a:cubicBezTo>
                  <a:cubicBezTo>
                    <a:pt x="22627" y="44069"/>
                    <a:pt x="22812" y="44328"/>
                    <a:pt x="23034" y="44439"/>
                  </a:cubicBezTo>
                  <a:cubicBezTo>
                    <a:pt x="23366" y="44661"/>
                    <a:pt x="23699" y="44735"/>
                    <a:pt x="24032" y="44772"/>
                  </a:cubicBezTo>
                  <a:cubicBezTo>
                    <a:pt x="24364" y="44809"/>
                    <a:pt x="24623" y="44846"/>
                    <a:pt x="24808" y="44920"/>
                  </a:cubicBezTo>
                  <a:cubicBezTo>
                    <a:pt x="24919" y="44993"/>
                    <a:pt x="25178" y="45178"/>
                    <a:pt x="25437" y="45400"/>
                  </a:cubicBezTo>
                  <a:cubicBezTo>
                    <a:pt x="25880" y="45733"/>
                    <a:pt x="26398" y="46214"/>
                    <a:pt x="26915" y="46620"/>
                  </a:cubicBezTo>
                  <a:cubicBezTo>
                    <a:pt x="27396" y="47027"/>
                    <a:pt x="27803" y="47397"/>
                    <a:pt x="28062" y="47581"/>
                  </a:cubicBezTo>
                  <a:cubicBezTo>
                    <a:pt x="28320" y="47729"/>
                    <a:pt x="28616" y="47803"/>
                    <a:pt x="28986" y="47840"/>
                  </a:cubicBezTo>
                  <a:cubicBezTo>
                    <a:pt x="29355" y="47877"/>
                    <a:pt x="29799" y="47914"/>
                    <a:pt x="30206" y="47914"/>
                  </a:cubicBezTo>
                  <a:cubicBezTo>
                    <a:pt x="30612" y="47914"/>
                    <a:pt x="30982" y="47877"/>
                    <a:pt x="31315" y="47840"/>
                  </a:cubicBezTo>
                  <a:cubicBezTo>
                    <a:pt x="31500" y="47840"/>
                    <a:pt x="31648" y="47803"/>
                    <a:pt x="31759" y="47766"/>
                  </a:cubicBezTo>
                  <a:cubicBezTo>
                    <a:pt x="31906" y="47766"/>
                    <a:pt x="32017" y="47729"/>
                    <a:pt x="32128" y="47655"/>
                  </a:cubicBezTo>
                  <a:cubicBezTo>
                    <a:pt x="32202" y="47618"/>
                    <a:pt x="32276" y="47581"/>
                    <a:pt x="32313" y="47508"/>
                  </a:cubicBezTo>
                  <a:cubicBezTo>
                    <a:pt x="32387" y="47434"/>
                    <a:pt x="32461" y="47323"/>
                    <a:pt x="32461" y="47212"/>
                  </a:cubicBezTo>
                  <a:cubicBezTo>
                    <a:pt x="32424" y="47101"/>
                    <a:pt x="32387" y="47027"/>
                    <a:pt x="32350" y="46953"/>
                  </a:cubicBezTo>
                  <a:cubicBezTo>
                    <a:pt x="32276" y="46879"/>
                    <a:pt x="32202" y="46805"/>
                    <a:pt x="32091" y="46731"/>
                  </a:cubicBezTo>
                  <a:cubicBezTo>
                    <a:pt x="31833" y="46546"/>
                    <a:pt x="31426" y="46324"/>
                    <a:pt x="31167" y="46066"/>
                  </a:cubicBezTo>
                  <a:cubicBezTo>
                    <a:pt x="31130" y="46066"/>
                    <a:pt x="31019" y="45881"/>
                    <a:pt x="30871" y="45696"/>
                  </a:cubicBezTo>
                  <a:cubicBezTo>
                    <a:pt x="30354" y="44957"/>
                    <a:pt x="29429" y="43441"/>
                    <a:pt x="28616" y="42110"/>
                  </a:cubicBezTo>
                  <a:cubicBezTo>
                    <a:pt x="28209" y="41444"/>
                    <a:pt x="27840" y="40816"/>
                    <a:pt x="27581" y="40372"/>
                  </a:cubicBezTo>
                  <a:cubicBezTo>
                    <a:pt x="27378" y="40025"/>
                    <a:pt x="27221" y="39768"/>
                    <a:pt x="27162" y="39673"/>
                  </a:cubicBezTo>
                  <a:lnTo>
                    <a:pt x="27162" y="39673"/>
                  </a:lnTo>
                  <a:cubicBezTo>
                    <a:pt x="27016" y="38804"/>
                    <a:pt x="25533" y="30020"/>
                    <a:pt x="23884" y="21036"/>
                  </a:cubicBezTo>
                  <a:cubicBezTo>
                    <a:pt x="22997" y="16304"/>
                    <a:pt x="22072" y="11535"/>
                    <a:pt x="21296" y="7838"/>
                  </a:cubicBezTo>
                  <a:cubicBezTo>
                    <a:pt x="20926" y="5989"/>
                    <a:pt x="20556" y="4400"/>
                    <a:pt x="20261" y="3254"/>
                  </a:cubicBezTo>
                  <a:cubicBezTo>
                    <a:pt x="20113" y="2662"/>
                    <a:pt x="20002" y="2144"/>
                    <a:pt x="19854" y="1775"/>
                  </a:cubicBezTo>
                  <a:cubicBezTo>
                    <a:pt x="19817" y="1590"/>
                    <a:pt x="19743" y="1442"/>
                    <a:pt x="19706" y="1331"/>
                  </a:cubicBezTo>
                  <a:cubicBezTo>
                    <a:pt x="19632" y="1183"/>
                    <a:pt x="19595" y="1072"/>
                    <a:pt x="19521" y="998"/>
                  </a:cubicBezTo>
                  <a:cubicBezTo>
                    <a:pt x="19299" y="740"/>
                    <a:pt x="18967" y="592"/>
                    <a:pt x="18523" y="444"/>
                  </a:cubicBezTo>
                  <a:cubicBezTo>
                    <a:pt x="17895" y="259"/>
                    <a:pt x="17044" y="148"/>
                    <a:pt x="16009" y="74"/>
                  </a:cubicBezTo>
                  <a:cubicBezTo>
                    <a:pt x="15011" y="0"/>
                    <a:pt x="13865" y="0"/>
                    <a:pt x="12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1"/>
            <p:cNvSpPr/>
            <p:nvPr/>
          </p:nvSpPr>
          <p:spPr>
            <a:xfrm>
              <a:off x="2676375" y="4926925"/>
              <a:ext cx="287175" cy="118325"/>
            </a:xfrm>
            <a:custGeom>
              <a:avLst/>
              <a:gdLst/>
              <a:ahLst/>
              <a:cxnLst/>
              <a:rect l="l" t="t" r="r" b="b"/>
              <a:pathLst>
                <a:path w="11487" h="4733" extrusionOk="0">
                  <a:moveTo>
                    <a:pt x="1072" y="0"/>
                  </a:moveTo>
                  <a:cubicBezTo>
                    <a:pt x="1072" y="0"/>
                    <a:pt x="0" y="0"/>
                    <a:pt x="887" y="888"/>
                  </a:cubicBezTo>
                  <a:cubicBezTo>
                    <a:pt x="1775" y="1775"/>
                    <a:pt x="1775" y="4585"/>
                    <a:pt x="1775" y="4585"/>
                  </a:cubicBezTo>
                  <a:lnTo>
                    <a:pt x="2810" y="4585"/>
                  </a:lnTo>
                  <a:cubicBezTo>
                    <a:pt x="2810" y="4585"/>
                    <a:pt x="2477" y="3180"/>
                    <a:pt x="2995" y="2477"/>
                  </a:cubicBezTo>
                  <a:cubicBezTo>
                    <a:pt x="2995" y="2477"/>
                    <a:pt x="3097" y="2470"/>
                    <a:pt x="3259" y="2470"/>
                  </a:cubicBezTo>
                  <a:cubicBezTo>
                    <a:pt x="3805" y="2470"/>
                    <a:pt x="5030" y="2558"/>
                    <a:pt x="5287" y="3328"/>
                  </a:cubicBezTo>
                  <a:cubicBezTo>
                    <a:pt x="5509" y="4030"/>
                    <a:pt x="6248" y="4733"/>
                    <a:pt x="6248" y="4733"/>
                  </a:cubicBezTo>
                  <a:lnTo>
                    <a:pt x="9649" y="4733"/>
                  </a:lnTo>
                  <a:cubicBezTo>
                    <a:pt x="10574" y="4733"/>
                    <a:pt x="11165" y="4289"/>
                    <a:pt x="11313" y="4030"/>
                  </a:cubicBezTo>
                  <a:cubicBezTo>
                    <a:pt x="11442" y="3804"/>
                    <a:pt x="11487" y="3691"/>
                    <a:pt x="11075" y="3691"/>
                  </a:cubicBezTo>
                  <a:cubicBezTo>
                    <a:pt x="11016" y="3691"/>
                    <a:pt x="10948" y="3693"/>
                    <a:pt x="10869" y="3698"/>
                  </a:cubicBezTo>
                  <a:cubicBezTo>
                    <a:pt x="10783" y="3703"/>
                    <a:pt x="10660" y="3706"/>
                    <a:pt x="10509" y="3706"/>
                  </a:cubicBezTo>
                  <a:cubicBezTo>
                    <a:pt x="9626" y="3706"/>
                    <a:pt x="7820" y="3601"/>
                    <a:pt x="7283" y="3254"/>
                  </a:cubicBezTo>
                  <a:cubicBezTo>
                    <a:pt x="6951" y="3032"/>
                    <a:pt x="6581" y="2588"/>
                    <a:pt x="6322" y="2256"/>
                  </a:cubicBezTo>
                  <a:cubicBezTo>
                    <a:pt x="6063" y="1923"/>
                    <a:pt x="3697" y="814"/>
                    <a:pt x="2403" y="333"/>
                  </a:cubicBezTo>
                  <a:lnTo>
                    <a:pt x="10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1"/>
            <p:cNvSpPr/>
            <p:nvPr/>
          </p:nvSpPr>
          <p:spPr>
            <a:xfrm>
              <a:off x="2681900" y="4919525"/>
              <a:ext cx="287475" cy="133125"/>
            </a:xfrm>
            <a:custGeom>
              <a:avLst/>
              <a:gdLst/>
              <a:ahLst/>
              <a:cxnLst/>
              <a:rect l="l" t="t" r="r" b="b"/>
              <a:pathLst>
                <a:path w="11499" h="5325" extrusionOk="0">
                  <a:moveTo>
                    <a:pt x="802" y="598"/>
                  </a:moveTo>
                  <a:lnTo>
                    <a:pt x="2074" y="916"/>
                  </a:lnTo>
                  <a:lnTo>
                    <a:pt x="2074" y="916"/>
                  </a:lnTo>
                  <a:lnTo>
                    <a:pt x="2071" y="925"/>
                  </a:lnTo>
                  <a:cubicBezTo>
                    <a:pt x="2700" y="1147"/>
                    <a:pt x="3624" y="1553"/>
                    <a:pt x="4400" y="1923"/>
                  </a:cubicBezTo>
                  <a:cubicBezTo>
                    <a:pt x="4807" y="2108"/>
                    <a:pt x="5140" y="2293"/>
                    <a:pt x="5399" y="2441"/>
                  </a:cubicBezTo>
                  <a:cubicBezTo>
                    <a:pt x="5546" y="2515"/>
                    <a:pt x="5657" y="2589"/>
                    <a:pt x="5731" y="2626"/>
                  </a:cubicBezTo>
                  <a:lnTo>
                    <a:pt x="5842" y="2700"/>
                  </a:lnTo>
                  <a:lnTo>
                    <a:pt x="5842" y="2737"/>
                  </a:lnTo>
                  <a:cubicBezTo>
                    <a:pt x="6138" y="3106"/>
                    <a:pt x="6508" y="3550"/>
                    <a:pt x="6914" y="3809"/>
                  </a:cubicBezTo>
                  <a:cubicBezTo>
                    <a:pt x="7099" y="3957"/>
                    <a:pt x="7321" y="3994"/>
                    <a:pt x="7617" y="4067"/>
                  </a:cubicBezTo>
                  <a:cubicBezTo>
                    <a:pt x="8430" y="4252"/>
                    <a:pt x="9613" y="4289"/>
                    <a:pt x="10279" y="4289"/>
                  </a:cubicBezTo>
                  <a:lnTo>
                    <a:pt x="10744" y="4289"/>
                  </a:lnTo>
                  <a:cubicBezTo>
                    <a:pt x="10673" y="4360"/>
                    <a:pt x="10564" y="4443"/>
                    <a:pt x="10427" y="4511"/>
                  </a:cubicBezTo>
                  <a:cubicBezTo>
                    <a:pt x="10168" y="4622"/>
                    <a:pt x="9835" y="4733"/>
                    <a:pt x="9428" y="4733"/>
                  </a:cubicBezTo>
                  <a:lnTo>
                    <a:pt x="6175" y="4733"/>
                  </a:lnTo>
                  <a:cubicBezTo>
                    <a:pt x="6087" y="4644"/>
                    <a:pt x="5933" y="4480"/>
                    <a:pt x="5805" y="4289"/>
                  </a:cubicBezTo>
                  <a:cubicBezTo>
                    <a:pt x="5620" y="4067"/>
                    <a:pt x="5436" y="3772"/>
                    <a:pt x="5362" y="3550"/>
                  </a:cubicBezTo>
                  <a:cubicBezTo>
                    <a:pt x="5288" y="3291"/>
                    <a:pt x="5103" y="3069"/>
                    <a:pt x="4881" y="2921"/>
                  </a:cubicBezTo>
                  <a:cubicBezTo>
                    <a:pt x="4585" y="2700"/>
                    <a:pt x="4216" y="2589"/>
                    <a:pt x="3883" y="2515"/>
                  </a:cubicBezTo>
                  <a:cubicBezTo>
                    <a:pt x="3550" y="2441"/>
                    <a:pt x="3217" y="2441"/>
                    <a:pt x="3032" y="2441"/>
                  </a:cubicBezTo>
                  <a:lnTo>
                    <a:pt x="2774" y="2441"/>
                  </a:lnTo>
                  <a:cubicBezTo>
                    <a:pt x="2663" y="2441"/>
                    <a:pt x="2589" y="2515"/>
                    <a:pt x="2515" y="2589"/>
                  </a:cubicBezTo>
                  <a:cubicBezTo>
                    <a:pt x="2256" y="2958"/>
                    <a:pt x="2182" y="3439"/>
                    <a:pt x="2182" y="3883"/>
                  </a:cubicBezTo>
                  <a:cubicBezTo>
                    <a:pt x="2182" y="4130"/>
                    <a:pt x="2204" y="4363"/>
                    <a:pt x="2229" y="4548"/>
                  </a:cubicBezTo>
                  <a:lnTo>
                    <a:pt x="1842" y="4548"/>
                  </a:lnTo>
                  <a:cubicBezTo>
                    <a:pt x="1832" y="4256"/>
                    <a:pt x="1805" y="3800"/>
                    <a:pt x="1739" y="3291"/>
                  </a:cubicBezTo>
                  <a:cubicBezTo>
                    <a:pt x="1702" y="2884"/>
                    <a:pt x="1591" y="2441"/>
                    <a:pt x="1480" y="2034"/>
                  </a:cubicBezTo>
                  <a:cubicBezTo>
                    <a:pt x="1332" y="1627"/>
                    <a:pt x="1184" y="1258"/>
                    <a:pt x="888" y="962"/>
                  </a:cubicBezTo>
                  <a:cubicBezTo>
                    <a:pt x="777" y="851"/>
                    <a:pt x="703" y="740"/>
                    <a:pt x="666" y="703"/>
                  </a:cubicBezTo>
                  <a:lnTo>
                    <a:pt x="638" y="647"/>
                  </a:lnTo>
                  <a:lnTo>
                    <a:pt x="638" y="647"/>
                  </a:lnTo>
                  <a:cubicBezTo>
                    <a:pt x="659" y="629"/>
                    <a:pt x="711" y="629"/>
                    <a:pt x="740" y="629"/>
                  </a:cubicBezTo>
                  <a:lnTo>
                    <a:pt x="802" y="598"/>
                  </a:lnTo>
                  <a:close/>
                  <a:moveTo>
                    <a:pt x="851" y="1"/>
                  </a:moveTo>
                  <a:cubicBezTo>
                    <a:pt x="814" y="1"/>
                    <a:pt x="666" y="1"/>
                    <a:pt x="482" y="38"/>
                  </a:cubicBezTo>
                  <a:cubicBezTo>
                    <a:pt x="408" y="75"/>
                    <a:pt x="297" y="112"/>
                    <a:pt x="186" y="186"/>
                  </a:cubicBezTo>
                  <a:cubicBezTo>
                    <a:pt x="112" y="296"/>
                    <a:pt x="1" y="444"/>
                    <a:pt x="1" y="592"/>
                  </a:cubicBezTo>
                  <a:cubicBezTo>
                    <a:pt x="1" y="740"/>
                    <a:pt x="75" y="888"/>
                    <a:pt x="149" y="999"/>
                  </a:cubicBezTo>
                  <a:cubicBezTo>
                    <a:pt x="223" y="1110"/>
                    <a:pt x="297" y="1258"/>
                    <a:pt x="445" y="1406"/>
                  </a:cubicBezTo>
                  <a:cubicBezTo>
                    <a:pt x="629" y="1553"/>
                    <a:pt x="777" y="1849"/>
                    <a:pt x="888" y="2219"/>
                  </a:cubicBezTo>
                  <a:cubicBezTo>
                    <a:pt x="1073" y="2773"/>
                    <a:pt x="1147" y="3439"/>
                    <a:pt x="1184" y="3957"/>
                  </a:cubicBezTo>
                  <a:cubicBezTo>
                    <a:pt x="1221" y="4215"/>
                    <a:pt x="1221" y="4437"/>
                    <a:pt x="1221" y="4622"/>
                  </a:cubicBezTo>
                  <a:cubicBezTo>
                    <a:pt x="1258" y="4770"/>
                    <a:pt x="1258" y="4881"/>
                    <a:pt x="1258" y="4881"/>
                  </a:cubicBezTo>
                  <a:cubicBezTo>
                    <a:pt x="1258" y="4955"/>
                    <a:pt x="1258" y="5029"/>
                    <a:pt x="1332" y="5066"/>
                  </a:cubicBezTo>
                  <a:cubicBezTo>
                    <a:pt x="1406" y="5140"/>
                    <a:pt x="1480" y="5177"/>
                    <a:pt x="1554" y="5177"/>
                  </a:cubicBezTo>
                  <a:lnTo>
                    <a:pt x="2589" y="5177"/>
                  </a:lnTo>
                  <a:cubicBezTo>
                    <a:pt x="2700" y="5177"/>
                    <a:pt x="2774" y="5140"/>
                    <a:pt x="2848" y="5066"/>
                  </a:cubicBezTo>
                  <a:cubicBezTo>
                    <a:pt x="2922" y="4992"/>
                    <a:pt x="2922" y="4881"/>
                    <a:pt x="2885" y="4807"/>
                  </a:cubicBezTo>
                  <a:lnTo>
                    <a:pt x="2885" y="4770"/>
                  </a:lnTo>
                  <a:cubicBezTo>
                    <a:pt x="2885" y="4696"/>
                    <a:pt x="2811" y="4289"/>
                    <a:pt x="2811" y="3883"/>
                  </a:cubicBezTo>
                  <a:cubicBezTo>
                    <a:pt x="2811" y="3577"/>
                    <a:pt x="2836" y="3270"/>
                    <a:pt x="2950" y="3069"/>
                  </a:cubicBezTo>
                  <a:lnTo>
                    <a:pt x="3032" y="3069"/>
                  </a:lnTo>
                  <a:cubicBezTo>
                    <a:pt x="3254" y="3069"/>
                    <a:pt x="3698" y="3069"/>
                    <a:pt x="4068" y="3180"/>
                  </a:cubicBezTo>
                  <a:cubicBezTo>
                    <a:pt x="4253" y="3254"/>
                    <a:pt x="4400" y="3328"/>
                    <a:pt x="4511" y="3402"/>
                  </a:cubicBezTo>
                  <a:cubicBezTo>
                    <a:pt x="4659" y="3513"/>
                    <a:pt x="4733" y="3587"/>
                    <a:pt x="4770" y="3735"/>
                  </a:cubicBezTo>
                  <a:cubicBezTo>
                    <a:pt x="4881" y="4141"/>
                    <a:pt x="5177" y="4511"/>
                    <a:pt x="5399" y="4770"/>
                  </a:cubicBezTo>
                  <a:cubicBezTo>
                    <a:pt x="5620" y="5066"/>
                    <a:pt x="5842" y="5251"/>
                    <a:pt x="5842" y="5251"/>
                  </a:cubicBezTo>
                  <a:cubicBezTo>
                    <a:pt x="5879" y="5287"/>
                    <a:pt x="5953" y="5324"/>
                    <a:pt x="6027" y="5324"/>
                  </a:cubicBezTo>
                  <a:lnTo>
                    <a:pt x="9428" y="5324"/>
                  </a:lnTo>
                  <a:cubicBezTo>
                    <a:pt x="9946" y="5324"/>
                    <a:pt x="10353" y="5214"/>
                    <a:pt x="10685" y="5066"/>
                  </a:cubicBezTo>
                  <a:cubicBezTo>
                    <a:pt x="11018" y="4881"/>
                    <a:pt x="11240" y="4696"/>
                    <a:pt x="11351" y="4474"/>
                  </a:cubicBezTo>
                  <a:cubicBezTo>
                    <a:pt x="11388" y="4437"/>
                    <a:pt x="11425" y="4400"/>
                    <a:pt x="11425" y="4326"/>
                  </a:cubicBezTo>
                  <a:cubicBezTo>
                    <a:pt x="11462" y="4252"/>
                    <a:pt x="11499" y="4215"/>
                    <a:pt x="11499" y="4104"/>
                  </a:cubicBezTo>
                  <a:cubicBezTo>
                    <a:pt x="11499" y="4030"/>
                    <a:pt x="11462" y="3920"/>
                    <a:pt x="11425" y="3846"/>
                  </a:cubicBezTo>
                  <a:cubicBezTo>
                    <a:pt x="11314" y="3735"/>
                    <a:pt x="11240" y="3698"/>
                    <a:pt x="11129" y="3698"/>
                  </a:cubicBezTo>
                  <a:cubicBezTo>
                    <a:pt x="11055" y="3661"/>
                    <a:pt x="10981" y="3661"/>
                    <a:pt x="10870" y="3661"/>
                  </a:cubicBezTo>
                  <a:lnTo>
                    <a:pt x="10648" y="3661"/>
                  </a:lnTo>
                  <a:cubicBezTo>
                    <a:pt x="10574" y="3698"/>
                    <a:pt x="10427" y="3698"/>
                    <a:pt x="10279" y="3698"/>
                  </a:cubicBezTo>
                  <a:cubicBezTo>
                    <a:pt x="9835" y="3698"/>
                    <a:pt x="9170" y="3661"/>
                    <a:pt x="8578" y="3587"/>
                  </a:cubicBezTo>
                  <a:cubicBezTo>
                    <a:pt x="8282" y="3550"/>
                    <a:pt x="7987" y="3513"/>
                    <a:pt x="7728" y="3476"/>
                  </a:cubicBezTo>
                  <a:cubicBezTo>
                    <a:pt x="7506" y="3402"/>
                    <a:pt x="7321" y="3365"/>
                    <a:pt x="7247" y="3291"/>
                  </a:cubicBezTo>
                  <a:cubicBezTo>
                    <a:pt x="6951" y="3143"/>
                    <a:pt x="6582" y="2700"/>
                    <a:pt x="6360" y="2367"/>
                  </a:cubicBezTo>
                  <a:cubicBezTo>
                    <a:pt x="6286" y="2256"/>
                    <a:pt x="6212" y="2219"/>
                    <a:pt x="6101" y="2145"/>
                  </a:cubicBezTo>
                  <a:cubicBezTo>
                    <a:pt x="5731" y="1886"/>
                    <a:pt x="5103" y="1553"/>
                    <a:pt x="4363" y="1221"/>
                  </a:cubicBezTo>
                  <a:cubicBezTo>
                    <a:pt x="3661" y="888"/>
                    <a:pt x="2885" y="555"/>
                    <a:pt x="2293" y="333"/>
                  </a:cubicBezTo>
                  <a:lnTo>
                    <a:pt x="2256" y="333"/>
                  </a:lnTo>
                  <a:lnTo>
                    <a:pt x="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1"/>
            <p:cNvSpPr/>
            <p:nvPr/>
          </p:nvSpPr>
          <p:spPr>
            <a:xfrm>
              <a:off x="2816850" y="4909350"/>
              <a:ext cx="98000" cy="95225"/>
            </a:xfrm>
            <a:custGeom>
              <a:avLst/>
              <a:gdLst/>
              <a:ahLst/>
              <a:cxnLst/>
              <a:rect l="l" t="t" r="r" b="b"/>
              <a:pathLst>
                <a:path w="3920" h="3809" extrusionOk="0">
                  <a:moveTo>
                    <a:pt x="2404" y="1"/>
                  </a:moveTo>
                  <a:cubicBezTo>
                    <a:pt x="2404" y="1"/>
                    <a:pt x="1" y="2293"/>
                    <a:pt x="38" y="2552"/>
                  </a:cubicBezTo>
                  <a:cubicBezTo>
                    <a:pt x="75" y="3144"/>
                    <a:pt x="1442" y="3809"/>
                    <a:pt x="1442" y="3809"/>
                  </a:cubicBezTo>
                  <a:lnTo>
                    <a:pt x="3919" y="2367"/>
                  </a:lnTo>
                  <a:lnTo>
                    <a:pt x="3624" y="1258"/>
                  </a:lnTo>
                  <a:cubicBezTo>
                    <a:pt x="3217" y="260"/>
                    <a:pt x="2404" y="1"/>
                    <a:pt x="2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1"/>
            <p:cNvSpPr/>
            <p:nvPr/>
          </p:nvSpPr>
          <p:spPr>
            <a:xfrm>
              <a:off x="2809450" y="4901600"/>
              <a:ext cx="113725" cy="111000"/>
            </a:xfrm>
            <a:custGeom>
              <a:avLst/>
              <a:gdLst/>
              <a:ahLst/>
              <a:cxnLst/>
              <a:rect l="l" t="t" r="r" b="b"/>
              <a:pathLst>
                <a:path w="4549" h="4440" extrusionOk="0">
                  <a:moveTo>
                    <a:pt x="629" y="2751"/>
                  </a:moveTo>
                  <a:lnTo>
                    <a:pt x="614" y="2757"/>
                  </a:lnTo>
                  <a:lnTo>
                    <a:pt x="614" y="2757"/>
                  </a:lnTo>
                  <a:cubicBezTo>
                    <a:pt x="616" y="2753"/>
                    <a:pt x="621" y="2751"/>
                    <a:pt x="629" y="2751"/>
                  </a:cubicBezTo>
                  <a:close/>
                  <a:moveTo>
                    <a:pt x="2769" y="674"/>
                  </a:moveTo>
                  <a:lnTo>
                    <a:pt x="2769" y="674"/>
                  </a:lnTo>
                  <a:cubicBezTo>
                    <a:pt x="2840" y="710"/>
                    <a:pt x="2933" y="762"/>
                    <a:pt x="3032" y="829"/>
                  </a:cubicBezTo>
                  <a:cubicBezTo>
                    <a:pt x="3217" y="1013"/>
                    <a:pt x="3476" y="1272"/>
                    <a:pt x="3624" y="1679"/>
                  </a:cubicBezTo>
                  <a:lnTo>
                    <a:pt x="3846" y="2529"/>
                  </a:lnTo>
                  <a:lnTo>
                    <a:pt x="1733" y="3776"/>
                  </a:lnTo>
                  <a:lnTo>
                    <a:pt x="1733" y="3776"/>
                  </a:lnTo>
                  <a:cubicBezTo>
                    <a:pt x="1584" y="3694"/>
                    <a:pt x="1322" y="3562"/>
                    <a:pt x="1110" y="3380"/>
                  </a:cubicBezTo>
                  <a:cubicBezTo>
                    <a:pt x="962" y="3269"/>
                    <a:pt x="814" y="3158"/>
                    <a:pt x="740" y="3047"/>
                  </a:cubicBezTo>
                  <a:cubicBezTo>
                    <a:pt x="693" y="2999"/>
                    <a:pt x="660" y="2936"/>
                    <a:pt x="643" y="2887"/>
                  </a:cubicBezTo>
                  <a:lnTo>
                    <a:pt x="643" y="2887"/>
                  </a:lnTo>
                  <a:cubicBezTo>
                    <a:pt x="663" y="2849"/>
                    <a:pt x="704" y="2800"/>
                    <a:pt x="777" y="2751"/>
                  </a:cubicBezTo>
                  <a:cubicBezTo>
                    <a:pt x="1036" y="2418"/>
                    <a:pt x="1591" y="1864"/>
                    <a:pt x="2034" y="1383"/>
                  </a:cubicBezTo>
                  <a:cubicBezTo>
                    <a:pt x="2335" y="1082"/>
                    <a:pt x="2608" y="824"/>
                    <a:pt x="2769" y="674"/>
                  </a:cubicBezTo>
                  <a:close/>
                  <a:moveTo>
                    <a:pt x="2722" y="1"/>
                  </a:moveTo>
                  <a:cubicBezTo>
                    <a:pt x="2643" y="1"/>
                    <a:pt x="2569" y="35"/>
                    <a:pt x="2515" y="89"/>
                  </a:cubicBezTo>
                  <a:cubicBezTo>
                    <a:pt x="2515" y="89"/>
                    <a:pt x="1886" y="644"/>
                    <a:pt x="1295" y="1272"/>
                  </a:cubicBezTo>
                  <a:cubicBezTo>
                    <a:pt x="999" y="1568"/>
                    <a:pt x="703" y="1864"/>
                    <a:pt x="481" y="2123"/>
                  </a:cubicBezTo>
                  <a:cubicBezTo>
                    <a:pt x="334" y="2270"/>
                    <a:pt x="260" y="2381"/>
                    <a:pt x="186" y="2492"/>
                  </a:cubicBezTo>
                  <a:lnTo>
                    <a:pt x="75" y="2640"/>
                  </a:lnTo>
                  <a:cubicBezTo>
                    <a:pt x="38" y="2677"/>
                    <a:pt x="1" y="2714"/>
                    <a:pt x="1" y="2862"/>
                  </a:cubicBezTo>
                  <a:cubicBezTo>
                    <a:pt x="1" y="2862"/>
                    <a:pt x="1" y="2862"/>
                    <a:pt x="1" y="2862"/>
                  </a:cubicBezTo>
                  <a:lnTo>
                    <a:pt x="1" y="2862"/>
                  </a:lnTo>
                  <a:cubicBezTo>
                    <a:pt x="1" y="2882"/>
                    <a:pt x="4" y="2897"/>
                    <a:pt x="7" y="2907"/>
                  </a:cubicBezTo>
                  <a:lnTo>
                    <a:pt x="7" y="2907"/>
                  </a:lnTo>
                  <a:cubicBezTo>
                    <a:pt x="53" y="3177"/>
                    <a:pt x="193" y="3352"/>
                    <a:pt x="334" y="3527"/>
                  </a:cubicBezTo>
                  <a:cubicBezTo>
                    <a:pt x="555" y="3786"/>
                    <a:pt x="888" y="4008"/>
                    <a:pt x="1147" y="4156"/>
                  </a:cubicBezTo>
                  <a:cubicBezTo>
                    <a:pt x="1406" y="4304"/>
                    <a:pt x="1628" y="4415"/>
                    <a:pt x="1628" y="4415"/>
                  </a:cubicBezTo>
                  <a:cubicBezTo>
                    <a:pt x="1658" y="4430"/>
                    <a:pt x="1695" y="4439"/>
                    <a:pt x="1733" y="4439"/>
                  </a:cubicBezTo>
                  <a:cubicBezTo>
                    <a:pt x="1787" y="4439"/>
                    <a:pt x="1843" y="4421"/>
                    <a:pt x="1886" y="4378"/>
                  </a:cubicBezTo>
                  <a:lnTo>
                    <a:pt x="4363" y="2936"/>
                  </a:lnTo>
                  <a:cubicBezTo>
                    <a:pt x="4474" y="2862"/>
                    <a:pt x="4548" y="2714"/>
                    <a:pt x="4511" y="2566"/>
                  </a:cubicBezTo>
                  <a:lnTo>
                    <a:pt x="4215" y="1494"/>
                  </a:lnTo>
                  <a:lnTo>
                    <a:pt x="4179" y="1457"/>
                  </a:lnTo>
                  <a:cubicBezTo>
                    <a:pt x="3994" y="903"/>
                    <a:pt x="3624" y="533"/>
                    <a:pt x="3365" y="311"/>
                  </a:cubicBezTo>
                  <a:cubicBezTo>
                    <a:pt x="3069" y="89"/>
                    <a:pt x="2848" y="15"/>
                    <a:pt x="2811" y="15"/>
                  </a:cubicBezTo>
                  <a:cubicBezTo>
                    <a:pt x="2781" y="5"/>
                    <a:pt x="2751" y="1"/>
                    <a:pt x="2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1"/>
            <p:cNvSpPr/>
            <p:nvPr/>
          </p:nvSpPr>
          <p:spPr>
            <a:xfrm>
              <a:off x="1840825" y="3478600"/>
              <a:ext cx="636850" cy="232925"/>
            </a:xfrm>
            <a:custGeom>
              <a:avLst/>
              <a:gdLst/>
              <a:ahLst/>
              <a:cxnLst/>
              <a:rect l="l" t="t" r="r" b="b"/>
              <a:pathLst>
                <a:path w="25474" h="9317" extrusionOk="0">
                  <a:moveTo>
                    <a:pt x="22590" y="0"/>
                  </a:moveTo>
                  <a:cubicBezTo>
                    <a:pt x="21628" y="0"/>
                    <a:pt x="20187" y="333"/>
                    <a:pt x="20187" y="333"/>
                  </a:cubicBezTo>
                  <a:lnTo>
                    <a:pt x="17414" y="1442"/>
                  </a:lnTo>
                  <a:lnTo>
                    <a:pt x="1" y="4252"/>
                  </a:lnTo>
                  <a:lnTo>
                    <a:pt x="407" y="9317"/>
                  </a:lnTo>
                  <a:lnTo>
                    <a:pt x="17931" y="3623"/>
                  </a:lnTo>
                  <a:lnTo>
                    <a:pt x="23107" y="2071"/>
                  </a:lnTo>
                  <a:cubicBezTo>
                    <a:pt x="23107" y="2071"/>
                    <a:pt x="24327" y="2921"/>
                    <a:pt x="24845" y="3217"/>
                  </a:cubicBezTo>
                  <a:cubicBezTo>
                    <a:pt x="24954" y="3279"/>
                    <a:pt x="25044" y="3305"/>
                    <a:pt x="25120" y="3305"/>
                  </a:cubicBezTo>
                  <a:cubicBezTo>
                    <a:pt x="25404" y="3305"/>
                    <a:pt x="25473" y="2933"/>
                    <a:pt x="25473" y="2699"/>
                  </a:cubicBezTo>
                  <a:cubicBezTo>
                    <a:pt x="25473" y="2403"/>
                    <a:pt x="23514" y="0"/>
                    <a:pt x="225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1"/>
            <p:cNvSpPr/>
            <p:nvPr/>
          </p:nvSpPr>
          <p:spPr>
            <a:xfrm>
              <a:off x="1832500" y="3471200"/>
              <a:ext cx="652575" cy="248325"/>
            </a:xfrm>
            <a:custGeom>
              <a:avLst/>
              <a:gdLst/>
              <a:ahLst/>
              <a:cxnLst/>
              <a:rect l="l" t="t" r="r" b="b"/>
              <a:pathLst>
                <a:path w="26103" h="9933" extrusionOk="0">
                  <a:moveTo>
                    <a:pt x="22923" y="592"/>
                  </a:moveTo>
                  <a:cubicBezTo>
                    <a:pt x="22997" y="592"/>
                    <a:pt x="23292" y="703"/>
                    <a:pt x="23588" y="925"/>
                  </a:cubicBezTo>
                  <a:cubicBezTo>
                    <a:pt x="24032" y="1258"/>
                    <a:pt x="24512" y="1738"/>
                    <a:pt x="24919" y="2219"/>
                  </a:cubicBezTo>
                  <a:cubicBezTo>
                    <a:pt x="25104" y="2441"/>
                    <a:pt x="25252" y="2625"/>
                    <a:pt x="25363" y="2810"/>
                  </a:cubicBezTo>
                  <a:cubicBezTo>
                    <a:pt x="25437" y="2884"/>
                    <a:pt x="25474" y="2958"/>
                    <a:pt x="25474" y="2995"/>
                  </a:cubicBezTo>
                  <a:lnTo>
                    <a:pt x="25509" y="3031"/>
                  </a:lnTo>
                  <a:lnTo>
                    <a:pt x="25509" y="3031"/>
                  </a:lnTo>
                  <a:cubicBezTo>
                    <a:pt x="25503" y="3130"/>
                    <a:pt x="25474" y="3225"/>
                    <a:pt x="25474" y="3291"/>
                  </a:cubicBezTo>
                  <a:cubicBezTo>
                    <a:pt x="25474" y="3291"/>
                    <a:pt x="25437" y="3291"/>
                    <a:pt x="25363" y="3254"/>
                  </a:cubicBezTo>
                  <a:cubicBezTo>
                    <a:pt x="25104" y="3106"/>
                    <a:pt x="24660" y="2810"/>
                    <a:pt x="24291" y="2552"/>
                  </a:cubicBezTo>
                  <a:cubicBezTo>
                    <a:pt x="23921" y="2330"/>
                    <a:pt x="23588" y="2108"/>
                    <a:pt x="23588" y="2108"/>
                  </a:cubicBezTo>
                  <a:cubicBezTo>
                    <a:pt x="23536" y="2082"/>
                    <a:pt x="23484" y="2056"/>
                    <a:pt x="23418" y="2056"/>
                  </a:cubicBezTo>
                  <a:cubicBezTo>
                    <a:pt x="23391" y="2056"/>
                    <a:pt x="23362" y="2060"/>
                    <a:pt x="23329" y="2071"/>
                  </a:cubicBezTo>
                  <a:lnTo>
                    <a:pt x="18153" y="3624"/>
                  </a:lnTo>
                  <a:lnTo>
                    <a:pt x="1036" y="9206"/>
                  </a:lnTo>
                  <a:lnTo>
                    <a:pt x="666" y="4807"/>
                  </a:lnTo>
                  <a:lnTo>
                    <a:pt x="17784" y="2071"/>
                  </a:lnTo>
                  <a:lnTo>
                    <a:pt x="17858" y="2034"/>
                  </a:lnTo>
                  <a:lnTo>
                    <a:pt x="20589" y="905"/>
                  </a:lnTo>
                  <a:lnTo>
                    <a:pt x="20589" y="905"/>
                  </a:lnTo>
                  <a:lnTo>
                    <a:pt x="20594" y="925"/>
                  </a:lnTo>
                  <a:cubicBezTo>
                    <a:pt x="20594" y="925"/>
                    <a:pt x="20667" y="888"/>
                    <a:pt x="20815" y="851"/>
                  </a:cubicBezTo>
                  <a:cubicBezTo>
                    <a:pt x="21259" y="777"/>
                    <a:pt x="22257" y="592"/>
                    <a:pt x="22923" y="592"/>
                  </a:cubicBezTo>
                  <a:close/>
                  <a:moveTo>
                    <a:pt x="22923" y="1"/>
                  </a:moveTo>
                  <a:cubicBezTo>
                    <a:pt x="21924" y="1"/>
                    <a:pt x="20483" y="296"/>
                    <a:pt x="20446" y="296"/>
                  </a:cubicBezTo>
                  <a:lnTo>
                    <a:pt x="20409" y="333"/>
                  </a:lnTo>
                  <a:lnTo>
                    <a:pt x="17674" y="1449"/>
                  </a:lnTo>
                  <a:lnTo>
                    <a:pt x="17674" y="1449"/>
                  </a:lnTo>
                  <a:lnTo>
                    <a:pt x="17673" y="1442"/>
                  </a:lnTo>
                  <a:lnTo>
                    <a:pt x="297" y="4252"/>
                  </a:lnTo>
                  <a:cubicBezTo>
                    <a:pt x="112" y="4252"/>
                    <a:pt x="1" y="4400"/>
                    <a:pt x="38" y="4585"/>
                  </a:cubicBezTo>
                  <a:lnTo>
                    <a:pt x="445" y="9650"/>
                  </a:lnTo>
                  <a:cubicBezTo>
                    <a:pt x="445" y="9724"/>
                    <a:pt x="482" y="9835"/>
                    <a:pt x="592" y="9872"/>
                  </a:cubicBezTo>
                  <a:cubicBezTo>
                    <a:pt x="636" y="9915"/>
                    <a:pt x="679" y="9933"/>
                    <a:pt x="730" y="9933"/>
                  </a:cubicBezTo>
                  <a:cubicBezTo>
                    <a:pt x="766" y="9933"/>
                    <a:pt x="805" y="9924"/>
                    <a:pt x="851" y="9909"/>
                  </a:cubicBezTo>
                  <a:lnTo>
                    <a:pt x="18338" y="4215"/>
                  </a:lnTo>
                  <a:lnTo>
                    <a:pt x="23376" y="2704"/>
                  </a:lnTo>
                  <a:lnTo>
                    <a:pt x="23376" y="2704"/>
                  </a:lnTo>
                  <a:cubicBezTo>
                    <a:pt x="23704" y="2916"/>
                    <a:pt x="24610" y="3502"/>
                    <a:pt x="25030" y="3772"/>
                  </a:cubicBezTo>
                  <a:cubicBezTo>
                    <a:pt x="25178" y="3846"/>
                    <a:pt x="25326" y="3919"/>
                    <a:pt x="25474" y="3919"/>
                  </a:cubicBezTo>
                  <a:cubicBezTo>
                    <a:pt x="25622" y="3919"/>
                    <a:pt x="25732" y="3846"/>
                    <a:pt x="25843" y="3772"/>
                  </a:cubicBezTo>
                  <a:cubicBezTo>
                    <a:pt x="25991" y="3661"/>
                    <a:pt x="26028" y="3513"/>
                    <a:pt x="26065" y="3365"/>
                  </a:cubicBezTo>
                  <a:cubicBezTo>
                    <a:pt x="26102" y="3217"/>
                    <a:pt x="26102" y="3106"/>
                    <a:pt x="26102" y="2995"/>
                  </a:cubicBezTo>
                  <a:cubicBezTo>
                    <a:pt x="26102" y="2884"/>
                    <a:pt x="26102" y="2847"/>
                    <a:pt x="26065" y="2773"/>
                  </a:cubicBezTo>
                  <a:cubicBezTo>
                    <a:pt x="25991" y="2589"/>
                    <a:pt x="25843" y="2367"/>
                    <a:pt x="25622" y="2108"/>
                  </a:cubicBezTo>
                  <a:cubicBezTo>
                    <a:pt x="25289" y="1664"/>
                    <a:pt x="24808" y="1184"/>
                    <a:pt x="24365" y="777"/>
                  </a:cubicBezTo>
                  <a:cubicBezTo>
                    <a:pt x="24106" y="555"/>
                    <a:pt x="23884" y="370"/>
                    <a:pt x="23625" y="222"/>
                  </a:cubicBezTo>
                  <a:cubicBezTo>
                    <a:pt x="23403" y="111"/>
                    <a:pt x="23181" y="1"/>
                    <a:pt x="22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1"/>
            <p:cNvSpPr/>
            <p:nvPr/>
          </p:nvSpPr>
          <p:spPr>
            <a:xfrm>
              <a:off x="2303875" y="3514650"/>
              <a:ext cx="171025" cy="49925"/>
            </a:xfrm>
            <a:custGeom>
              <a:avLst/>
              <a:gdLst/>
              <a:ahLst/>
              <a:cxnLst/>
              <a:rect l="l" t="t" r="r" b="b"/>
              <a:pathLst>
                <a:path w="6841" h="1997" extrusionOk="0">
                  <a:moveTo>
                    <a:pt x="1665" y="0"/>
                  </a:moveTo>
                  <a:lnTo>
                    <a:pt x="1" y="1997"/>
                  </a:lnTo>
                  <a:cubicBezTo>
                    <a:pt x="1" y="1997"/>
                    <a:pt x="334" y="1997"/>
                    <a:pt x="1665" y="1886"/>
                  </a:cubicBezTo>
                  <a:cubicBezTo>
                    <a:pt x="3033" y="1775"/>
                    <a:pt x="3735" y="1146"/>
                    <a:pt x="3735" y="1146"/>
                  </a:cubicBezTo>
                  <a:cubicBezTo>
                    <a:pt x="3735" y="1146"/>
                    <a:pt x="4992" y="1257"/>
                    <a:pt x="5916" y="1257"/>
                  </a:cubicBezTo>
                  <a:cubicBezTo>
                    <a:pt x="6840" y="1257"/>
                    <a:pt x="6545" y="444"/>
                    <a:pt x="5805" y="333"/>
                  </a:cubicBezTo>
                  <a:cubicBezTo>
                    <a:pt x="5103" y="222"/>
                    <a:pt x="1665" y="0"/>
                    <a:pt x="1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1"/>
            <p:cNvSpPr/>
            <p:nvPr/>
          </p:nvSpPr>
          <p:spPr>
            <a:xfrm>
              <a:off x="2296500" y="3507250"/>
              <a:ext cx="177475" cy="64725"/>
            </a:xfrm>
            <a:custGeom>
              <a:avLst/>
              <a:gdLst/>
              <a:ahLst/>
              <a:cxnLst/>
              <a:rect l="l" t="t" r="r" b="b"/>
              <a:pathLst>
                <a:path w="7099" h="2589" extrusionOk="0">
                  <a:moveTo>
                    <a:pt x="1997" y="0"/>
                  </a:moveTo>
                  <a:cubicBezTo>
                    <a:pt x="1812" y="0"/>
                    <a:pt x="1664" y="111"/>
                    <a:pt x="1664" y="296"/>
                  </a:cubicBezTo>
                  <a:cubicBezTo>
                    <a:pt x="1664" y="444"/>
                    <a:pt x="1775" y="592"/>
                    <a:pt x="1960" y="629"/>
                  </a:cubicBezTo>
                  <a:cubicBezTo>
                    <a:pt x="1960" y="629"/>
                    <a:pt x="2810" y="666"/>
                    <a:pt x="3734" y="740"/>
                  </a:cubicBezTo>
                  <a:cubicBezTo>
                    <a:pt x="4695" y="814"/>
                    <a:pt x="5731" y="888"/>
                    <a:pt x="6063" y="925"/>
                  </a:cubicBezTo>
                  <a:cubicBezTo>
                    <a:pt x="6211" y="962"/>
                    <a:pt x="6322" y="999"/>
                    <a:pt x="6396" y="1073"/>
                  </a:cubicBezTo>
                  <a:lnTo>
                    <a:pt x="6470" y="1147"/>
                  </a:lnTo>
                  <a:lnTo>
                    <a:pt x="6470" y="1183"/>
                  </a:lnTo>
                  <a:cubicBezTo>
                    <a:pt x="6470" y="1220"/>
                    <a:pt x="6359" y="1257"/>
                    <a:pt x="6211" y="1257"/>
                  </a:cubicBezTo>
                  <a:cubicBezTo>
                    <a:pt x="5768" y="1257"/>
                    <a:pt x="5213" y="1220"/>
                    <a:pt x="4806" y="1183"/>
                  </a:cubicBezTo>
                  <a:cubicBezTo>
                    <a:pt x="4363" y="1183"/>
                    <a:pt x="4067" y="1147"/>
                    <a:pt x="4067" y="1147"/>
                  </a:cubicBezTo>
                  <a:cubicBezTo>
                    <a:pt x="3993" y="1147"/>
                    <a:pt x="3882" y="1147"/>
                    <a:pt x="3845" y="1220"/>
                  </a:cubicBezTo>
                  <a:cubicBezTo>
                    <a:pt x="3808" y="1220"/>
                    <a:pt x="3180" y="1775"/>
                    <a:pt x="1960" y="1849"/>
                  </a:cubicBezTo>
                  <a:cubicBezTo>
                    <a:pt x="1257" y="1923"/>
                    <a:pt x="850" y="1960"/>
                    <a:pt x="629" y="1960"/>
                  </a:cubicBezTo>
                  <a:lnTo>
                    <a:pt x="296" y="1960"/>
                  </a:lnTo>
                  <a:cubicBezTo>
                    <a:pt x="148" y="1960"/>
                    <a:pt x="0" y="2108"/>
                    <a:pt x="0" y="2293"/>
                  </a:cubicBezTo>
                  <a:cubicBezTo>
                    <a:pt x="0" y="2440"/>
                    <a:pt x="148" y="2588"/>
                    <a:pt x="296" y="2588"/>
                  </a:cubicBezTo>
                  <a:cubicBezTo>
                    <a:pt x="333" y="2588"/>
                    <a:pt x="629" y="2588"/>
                    <a:pt x="1997" y="2477"/>
                  </a:cubicBezTo>
                  <a:cubicBezTo>
                    <a:pt x="3158" y="2388"/>
                    <a:pt x="3888" y="1939"/>
                    <a:pt x="4147" y="1748"/>
                  </a:cubicBezTo>
                  <a:lnTo>
                    <a:pt x="4147" y="1748"/>
                  </a:lnTo>
                  <a:cubicBezTo>
                    <a:pt x="4475" y="1775"/>
                    <a:pt x="5429" y="1849"/>
                    <a:pt x="6211" y="1849"/>
                  </a:cubicBezTo>
                  <a:cubicBezTo>
                    <a:pt x="6470" y="1849"/>
                    <a:pt x="6655" y="1812"/>
                    <a:pt x="6840" y="1701"/>
                  </a:cubicBezTo>
                  <a:cubicBezTo>
                    <a:pt x="6988" y="1590"/>
                    <a:pt x="7099" y="1405"/>
                    <a:pt x="7099" y="1220"/>
                  </a:cubicBezTo>
                  <a:cubicBezTo>
                    <a:pt x="7099" y="962"/>
                    <a:pt x="6988" y="777"/>
                    <a:pt x="6803" y="629"/>
                  </a:cubicBezTo>
                  <a:cubicBezTo>
                    <a:pt x="6655" y="481"/>
                    <a:pt x="6433" y="370"/>
                    <a:pt x="6137" y="296"/>
                  </a:cubicBezTo>
                  <a:cubicBezTo>
                    <a:pt x="5768" y="259"/>
                    <a:pt x="4732" y="185"/>
                    <a:pt x="3771" y="111"/>
                  </a:cubicBezTo>
                  <a:cubicBezTo>
                    <a:pt x="2847" y="37"/>
                    <a:pt x="1997" y="0"/>
                    <a:pt x="19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1"/>
            <p:cNvSpPr/>
            <p:nvPr/>
          </p:nvSpPr>
          <p:spPr>
            <a:xfrm>
              <a:off x="1536750" y="3107250"/>
              <a:ext cx="905800" cy="1073350"/>
            </a:xfrm>
            <a:custGeom>
              <a:avLst/>
              <a:gdLst/>
              <a:ahLst/>
              <a:cxnLst/>
              <a:rect l="l" t="t" r="r" b="b"/>
              <a:pathLst>
                <a:path w="36232" h="42934" extrusionOk="0">
                  <a:moveTo>
                    <a:pt x="12856" y="1"/>
                  </a:moveTo>
                  <a:cubicBezTo>
                    <a:pt x="7710" y="1"/>
                    <a:pt x="4615" y="2378"/>
                    <a:pt x="4215" y="7090"/>
                  </a:cubicBezTo>
                  <a:cubicBezTo>
                    <a:pt x="3734" y="12784"/>
                    <a:pt x="2921" y="20881"/>
                    <a:pt x="2440" y="25095"/>
                  </a:cubicBezTo>
                  <a:cubicBezTo>
                    <a:pt x="1923" y="29310"/>
                    <a:pt x="0" y="30419"/>
                    <a:pt x="333" y="34819"/>
                  </a:cubicBezTo>
                  <a:cubicBezTo>
                    <a:pt x="629" y="39181"/>
                    <a:pt x="3069" y="42434"/>
                    <a:pt x="7284" y="42730"/>
                  </a:cubicBezTo>
                  <a:cubicBezTo>
                    <a:pt x="9090" y="42873"/>
                    <a:pt x="10563" y="42934"/>
                    <a:pt x="12094" y="42934"/>
                  </a:cubicBezTo>
                  <a:cubicBezTo>
                    <a:pt x="14135" y="42934"/>
                    <a:pt x="16278" y="42825"/>
                    <a:pt x="19447" y="42656"/>
                  </a:cubicBezTo>
                  <a:cubicBezTo>
                    <a:pt x="24105" y="42398"/>
                    <a:pt x="33754" y="41362"/>
                    <a:pt x="33754" y="41362"/>
                  </a:cubicBezTo>
                  <a:cubicBezTo>
                    <a:pt x="33754" y="41362"/>
                    <a:pt x="35455" y="37591"/>
                    <a:pt x="35603" y="35817"/>
                  </a:cubicBezTo>
                  <a:cubicBezTo>
                    <a:pt x="35751" y="34042"/>
                    <a:pt x="36232" y="28681"/>
                    <a:pt x="35270" y="28681"/>
                  </a:cubicBezTo>
                  <a:cubicBezTo>
                    <a:pt x="34309" y="28681"/>
                    <a:pt x="15713" y="29606"/>
                    <a:pt x="15713" y="29606"/>
                  </a:cubicBezTo>
                  <a:lnTo>
                    <a:pt x="16859" y="22507"/>
                  </a:lnTo>
                  <a:cubicBezTo>
                    <a:pt x="16859" y="22507"/>
                    <a:pt x="20741" y="19882"/>
                    <a:pt x="21074" y="18293"/>
                  </a:cubicBezTo>
                  <a:cubicBezTo>
                    <a:pt x="21369" y="16666"/>
                    <a:pt x="21221" y="9678"/>
                    <a:pt x="20408" y="5944"/>
                  </a:cubicBezTo>
                  <a:cubicBezTo>
                    <a:pt x="19595" y="2247"/>
                    <a:pt x="16193" y="288"/>
                    <a:pt x="16193" y="288"/>
                  </a:cubicBezTo>
                  <a:cubicBezTo>
                    <a:pt x="15002" y="97"/>
                    <a:pt x="13888" y="1"/>
                    <a:pt x="12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1"/>
            <p:cNvSpPr/>
            <p:nvPr/>
          </p:nvSpPr>
          <p:spPr>
            <a:xfrm>
              <a:off x="1535825" y="3099650"/>
              <a:ext cx="904875" cy="1088800"/>
            </a:xfrm>
            <a:custGeom>
              <a:avLst/>
              <a:gdLst/>
              <a:ahLst/>
              <a:cxnLst/>
              <a:rect l="l" t="t" r="r" b="b"/>
              <a:pathLst>
                <a:path w="36195" h="43552" extrusionOk="0">
                  <a:moveTo>
                    <a:pt x="12940" y="629"/>
                  </a:moveTo>
                  <a:cubicBezTo>
                    <a:pt x="13914" y="629"/>
                    <a:pt x="14958" y="699"/>
                    <a:pt x="16106" y="874"/>
                  </a:cubicBezTo>
                  <a:lnTo>
                    <a:pt x="16106" y="874"/>
                  </a:lnTo>
                  <a:lnTo>
                    <a:pt x="16120" y="888"/>
                  </a:lnTo>
                  <a:cubicBezTo>
                    <a:pt x="16267" y="999"/>
                    <a:pt x="17118" y="1516"/>
                    <a:pt x="18005" y="2440"/>
                  </a:cubicBezTo>
                  <a:cubicBezTo>
                    <a:pt x="18855" y="3365"/>
                    <a:pt x="19780" y="4659"/>
                    <a:pt x="20149" y="6322"/>
                  </a:cubicBezTo>
                  <a:cubicBezTo>
                    <a:pt x="20704" y="8836"/>
                    <a:pt x="20926" y="12903"/>
                    <a:pt x="20926" y="15713"/>
                  </a:cubicBezTo>
                  <a:cubicBezTo>
                    <a:pt x="20926" y="17007"/>
                    <a:pt x="20889" y="18042"/>
                    <a:pt x="20778" y="18523"/>
                  </a:cubicBezTo>
                  <a:cubicBezTo>
                    <a:pt x="20741" y="18818"/>
                    <a:pt x="20445" y="19262"/>
                    <a:pt x="20075" y="19706"/>
                  </a:cubicBezTo>
                  <a:cubicBezTo>
                    <a:pt x="19484" y="20408"/>
                    <a:pt x="18634" y="21111"/>
                    <a:pt x="17931" y="21628"/>
                  </a:cubicBezTo>
                  <a:cubicBezTo>
                    <a:pt x="17598" y="21924"/>
                    <a:pt x="17303" y="22146"/>
                    <a:pt x="17081" y="22294"/>
                  </a:cubicBezTo>
                  <a:cubicBezTo>
                    <a:pt x="16859" y="22442"/>
                    <a:pt x="16711" y="22552"/>
                    <a:pt x="16711" y="22552"/>
                  </a:cubicBezTo>
                  <a:cubicBezTo>
                    <a:pt x="16637" y="22589"/>
                    <a:pt x="16600" y="22663"/>
                    <a:pt x="16563" y="22737"/>
                  </a:cubicBezTo>
                  <a:lnTo>
                    <a:pt x="15454" y="29873"/>
                  </a:lnTo>
                  <a:cubicBezTo>
                    <a:pt x="15417" y="29984"/>
                    <a:pt x="15454" y="30058"/>
                    <a:pt x="15528" y="30131"/>
                  </a:cubicBezTo>
                  <a:cubicBezTo>
                    <a:pt x="15565" y="30205"/>
                    <a:pt x="15676" y="30242"/>
                    <a:pt x="15750" y="30242"/>
                  </a:cubicBezTo>
                  <a:cubicBezTo>
                    <a:pt x="15750" y="30242"/>
                    <a:pt x="16933" y="30168"/>
                    <a:pt x="18671" y="30094"/>
                  </a:cubicBezTo>
                  <a:cubicBezTo>
                    <a:pt x="21332" y="29947"/>
                    <a:pt x="25288" y="29762"/>
                    <a:pt x="28727" y="29614"/>
                  </a:cubicBezTo>
                  <a:cubicBezTo>
                    <a:pt x="30427" y="29503"/>
                    <a:pt x="31980" y="29429"/>
                    <a:pt x="33163" y="29392"/>
                  </a:cubicBezTo>
                  <a:cubicBezTo>
                    <a:pt x="34280" y="29357"/>
                    <a:pt x="35068" y="29322"/>
                    <a:pt x="35276" y="29318"/>
                  </a:cubicBezTo>
                  <a:lnTo>
                    <a:pt x="35276" y="29318"/>
                  </a:lnTo>
                  <a:cubicBezTo>
                    <a:pt x="35311" y="29322"/>
                    <a:pt x="35346" y="29361"/>
                    <a:pt x="35381" y="29466"/>
                  </a:cubicBezTo>
                  <a:cubicBezTo>
                    <a:pt x="35455" y="29651"/>
                    <a:pt x="35529" y="29984"/>
                    <a:pt x="35529" y="30316"/>
                  </a:cubicBezTo>
                  <a:cubicBezTo>
                    <a:pt x="35566" y="30686"/>
                    <a:pt x="35603" y="31130"/>
                    <a:pt x="35603" y="31573"/>
                  </a:cubicBezTo>
                  <a:cubicBezTo>
                    <a:pt x="35603" y="33200"/>
                    <a:pt x="35418" y="35159"/>
                    <a:pt x="35344" y="36121"/>
                  </a:cubicBezTo>
                  <a:cubicBezTo>
                    <a:pt x="35270" y="36934"/>
                    <a:pt x="34790" y="38302"/>
                    <a:pt x="34383" y="39448"/>
                  </a:cubicBezTo>
                  <a:cubicBezTo>
                    <a:pt x="34161" y="40040"/>
                    <a:pt x="33939" y="40557"/>
                    <a:pt x="33755" y="40927"/>
                  </a:cubicBezTo>
                  <a:cubicBezTo>
                    <a:pt x="33681" y="41129"/>
                    <a:pt x="33617" y="41286"/>
                    <a:pt x="33570" y="41392"/>
                  </a:cubicBezTo>
                  <a:lnTo>
                    <a:pt x="33570" y="41392"/>
                  </a:lnTo>
                  <a:cubicBezTo>
                    <a:pt x="33323" y="41419"/>
                    <a:pt x="32836" y="41469"/>
                    <a:pt x="32165" y="41518"/>
                  </a:cubicBezTo>
                  <a:cubicBezTo>
                    <a:pt x="29244" y="41851"/>
                    <a:pt x="22959" y="42443"/>
                    <a:pt x="19484" y="42628"/>
                  </a:cubicBezTo>
                  <a:cubicBezTo>
                    <a:pt x="16230" y="42812"/>
                    <a:pt x="14049" y="42923"/>
                    <a:pt x="11979" y="42923"/>
                  </a:cubicBezTo>
                  <a:cubicBezTo>
                    <a:pt x="10500" y="42923"/>
                    <a:pt x="9095" y="42886"/>
                    <a:pt x="7358" y="42738"/>
                  </a:cubicBezTo>
                  <a:cubicBezTo>
                    <a:pt x="5324" y="42591"/>
                    <a:pt x="3734" y="41740"/>
                    <a:pt x="2625" y="40409"/>
                  </a:cubicBezTo>
                  <a:cubicBezTo>
                    <a:pt x="1479" y="39078"/>
                    <a:pt x="814" y="37230"/>
                    <a:pt x="666" y="35086"/>
                  </a:cubicBezTo>
                  <a:cubicBezTo>
                    <a:pt x="629" y="34753"/>
                    <a:pt x="629" y="34457"/>
                    <a:pt x="629" y="34161"/>
                  </a:cubicBezTo>
                  <a:cubicBezTo>
                    <a:pt x="629" y="32387"/>
                    <a:pt x="1036" y="31241"/>
                    <a:pt x="1516" y="29984"/>
                  </a:cubicBezTo>
                  <a:cubicBezTo>
                    <a:pt x="1997" y="28727"/>
                    <a:pt x="2551" y="27396"/>
                    <a:pt x="2773" y="25436"/>
                  </a:cubicBezTo>
                  <a:cubicBezTo>
                    <a:pt x="3254" y="21222"/>
                    <a:pt x="4067" y="13088"/>
                    <a:pt x="4548" y="7431"/>
                  </a:cubicBezTo>
                  <a:cubicBezTo>
                    <a:pt x="4733" y="5102"/>
                    <a:pt x="5583" y="3439"/>
                    <a:pt x="6988" y="2329"/>
                  </a:cubicBezTo>
                  <a:cubicBezTo>
                    <a:pt x="8393" y="1183"/>
                    <a:pt x="10389" y="629"/>
                    <a:pt x="12940" y="629"/>
                  </a:cubicBezTo>
                  <a:close/>
                  <a:moveTo>
                    <a:pt x="12940" y="0"/>
                  </a:moveTo>
                  <a:cubicBezTo>
                    <a:pt x="10315" y="0"/>
                    <a:pt x="8171" y="592"/>
                    <a:pt x="6618" y="1849"/>
                  </a:cubicBezTo>
                  <a:cubicBezTo>
                    <a:pt x="5065" y="3069"/>
                    <a:pt x="4141" y="4954"/>
                    <a:pt x="3919" y="7358"/>
                  </a:cubicBezTo>
                  <a:cubicBezTo>
                    <a:pt x="3439" y="13051"/>
                    <a:pt x="2625" y="21148"/>
                    <a:pt x="2145" y="25362"/>
                  </a:cubicBezTo>
                  <a:cubicBezTo>
                    <a:pt x="1923" y="27248"/>
                    <a:pt x="1405" y="28505"/>
                    <a:pt x="925" y="29762"/>
                  </a:cubicBezTo>
                  <a:cubicBezTo>
                    <a:pt x="444" y="31019"/>
                    <a:pt x="0" y="32313"/>
                    <a:pt x="0" y="34161"/>
                  </a:cubicBezTo>
                  <a:cubicBezTo>
                    <a:pt x="0" y="34457"/>
                    <a:pt x="37" y="34790"/>
                    <a:pt x="37" y="35123"/>
                  </a:cubicBezTo>
                  <a:cubicBezTo>
                    <a:pt x="222" y="37378"/>
                    <a:pt x="925" y="39337"/>
                    <a:pt x="2145" y="40779"/>
                  </a:cubicBezTo>
                  <a:cubicBezTo>
                    <a:pt x="3365" y="42258"/>
                    <a:pt x="5102" y="43182"/>
                    <a:pt x="7284" y="43367"/>
                  </a:cubicBezTo>
                  <a:cubicBezTo>
                    <a:pt x="9058" y="43478"/>
                    <a:pt x="10500" y="43552"/>
                    <a:pt x="11979" y="43552"/>
                  </a:cubicBezTo>
                  <a:cubicBezTo>
                    <a:pt x="14086" y="43552"/>
                    <a:pt x="16267" y="43441"/>
                    <a:pt x="19521" y="43256"/>
                  </a:cubicBezTo>
                  <a:cubicBezTo>
                    <a:pt x="24179" y="42997"/>
                    <a:pt x="33828" y="41999"/>
                    <a:pt x="33828" y="41999"/>
                  </a:cubicBezTo>
                  <a:cubicBezTo>
                    <a:pt x="33939" y="41962"/>
                    <a:pt x="34013" y="41888"/>
                    <a:pt x="34087" y="41814"/>
                  </a:cubicBezTo>
                  <a:cubicBezTo>
                    <a:pt x="34087" y="41814"/>
                    <a:pt x="34494" y="40853"/>
                    <a:pt x="34938" y="39670"/>
                  </a:cubicBezTo>
                  <a:cubicBezTo>
                    <a:pt x="35381" y="38487"/>
                    <a:pt x="35862" y="37119"/>
                    <a:pt x="35936" y="36158"/>
                  </a:cubicBezTo>
                  <a:cubicBezTo>
                    <a:pt x="36047" y="35196"/>
                    <a:pt x="36195" y="33237"/>
                    <a:pt x="36195" y="31573"/>
                  </a:cubicBezTo>
                  <a:cubicBezTo>
                    <a:pt x="36195" y="30871"/>
                    <a:pt x="36195" y="30205"/>
                    <a:pt x="36084" y="29688"/>
                  </a:cubicBezTo>
                  <a:cubicBezTo>
                    <a:pt x="36047" y="29466"/>
                    <a:pt x="35973" y="29244"/>
                    <a:pt x="35862" y="29059"/>
                  </a:cubicBezTo>
                  <a:cubicBezTo>
                    <a:pt x="35825" y="28948"/>
                    <a:pt x="35751" y="28874"/>
                    <a:pt x="35640" y="28801"/>
                  </a:cubicBezTo>
                  <a:cubicBezTo>
                    <a:pt x="35566" y="28727"/>
                    <a:pt x="35455" y="28690"/>
                    <a:pt x="35307" y="28690"/>
                  </a:cubicBezTo>
                  <a:cubicBezTo>
                    <a:pt x="35048" y="28690"/>
                    <a:pt x="33718" y="28764"/>
                    <a:pt x="31832" y="28837"/>
                  </a:cubicBezTo>
                  <a:cubicBezTo>
                    <a:pt x="26798" y="29068"/>
                    <a:pt x="17985" y="29503"/>
                    <a:pt x="16108" y="29596"/>
                  </a:cubicBezTo>
                  <a:lnTo>
                    <a:pt x="16108" y="29596"/>
                  </a:lnTo>
                  <a:lnTo>
                    <a:pt x="17176" y="22948"/>
                  </a:lnTo>
                  <a:lnTo>
                    <a:pt x="17176" y="22948"/>
                  </a:lnTo>
                  <a:cubicBezTo>
                    <a:pt x="17480" y="22747"/>
                    <a:pt x="18267" y="22211"/>
                    <a:pt x="19077" y="21517"/>
                  </a:cubicBezTo>
                  <a:cubicBezTo>
                    <a:pt x="19595" y="21111"/>
                    <a:pt x="20112" y="20630"/>
                    <a:pt x="20519" y="20112"/>
                  </a:cubicBezTo>
                  <a:cubicBezTo>
                    <a:pt x="20963" y="19632"/>
                    <a:pt x="21295" y="19151"/>
                    <a:pt x="21406" y="18634"/>
                  </a:cubicBezTo>
                  <a:cubicBezTo>
                    <a:pt x="21517" y="18079"/>
                    <a:pt x="21554" y="17044"/>
                    <a:pt x="21554" y="15713"/>
                  </a:cubicBezTo>
                  <a:cubicBezTo>
                    <a:pt x="21554" y="12866"/>
                    <a:pt x="21295" y="8799"/>
                    <a:pt x="20741" y="6211"/>
                  </a:cubicBezTo>
                  <a:cubicBezTo>
                    <a:pt x="20334" y="4252"/>
                    <a:pt x="19225" y="2810"/>
                    <a:pt x="18264" y="1812"/>
                  </a:cubicBezTo>
                  <a:cubicBezTo>
                    <a:pt x="17266" y="851"/>
                    <a:pt x="16415" y="333"/>
                    <a:pt x="16378" y="333"/>
                  </a:cubicBezTo>
                  <a:lnTo>
                    <a:pt x="16267" y="296"/>
                  </a:lnTo>
                  <a:cubicBezTo>
                    <a:pt x="15084" y="111"/>
                    <a:pt x="13975" y="0"/>
                    <a:pt x="129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1"/>
            <p:cNvSpPr/>
            <p:nvPr/>
          </p:nvSpPr>
          <p:spPr>
            <a:xfrm>
              <a:off x="2022900" y="2863875"/>
              <a:ext cx="279150" cy="311575"/>
            </a:xfrm>
            <a:custGeom>
              <a:avLst/>
              <a:gdLst/>
              <a:ahLst/>
              <a:cxnLst/>
              <a:rect l="l" t="t" r="r" b="b"/>
              <a:pathLst>
                <a:path w="11166" h="12463" extrusionOk="0">
                  <a:moveTo>
                    <a:pt x="8878" y="1"/>
                  </a:moveTo>
                  <a:cubicBezTo>
                    <a:pt x="8592" y="1"/>
                    <a:pt x="8271" y="46"/>
                    <a:pt x="7913" y="152"/>
                  </a:cubicBezTo>
                  <a:cubicBezTo>
                    <a:pt x="5177" y="965"/>
                    <a:pt x="1" y="8396"/>
                    <a:pt x="1" y="8396"/>
                  </a:cubicBezTo>
                  <a:cubicBezTo>
                    <a:pt x="1" y="8396"/>
                    <a:pt x="1775" y="12463"/>
                    <a:pt x="2737" y="12463"/>
                  </a:cubicBezTo>
                  <a:cubicBezTo>
                    <a:pt x="3735" y="12463"/>
                    <a:pt x="7765" y="10836"/>
                    <a:pt x="9244" y="8248"/>
                  </a:cubicBezTo>
                  <a:cubicBezTo>
                    <a:pt x="10685" y="5660"/>
                    <a:pt x="11166" y="2074"/>
                    <a:pt x="11166" y="2074"/>
                  </a:cubicBezTo>
                  <a:cubicBezTo>
                    <a:pt x="11166" y="2074"/>
                    <a:pt x="10802" y="1"/>
                    <a:pt x="88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1"/>
            <p:cNvSpPr/>
            <p:nvPr/>
          </p:nvSpPr>
          <p:spPr>
            <a:xfrm>
              <a:off x="2014600" y="2855650"/>
              <a:ext cx="294850" cy="327200"/>
            </a:xfrm>
            <a:custGeom>
              <a:avLst/>
              <a:gdLst/>
              <a:ahLst/>
              <a:cxnLst/>
              <a:rect l="l" t="t" r="r" b="b"/>
              <a:pathLst>
                <a:path w="11794" h="13088" extrusionOk="0">
                  <a:moveTo>
                    <a:pt x="9206" y="629"/>
                  </a:moveTo>
                  <a:cubicBezTo>
                    <a:pt x="9649" y="629"/>
                    <a:pt x="9945" y="739"/>
                    <a:pt x="10204" y="924"/>
                  </a:cubicBezTo>
                  <a:cubicBezTo>
                    <a:pt x="10611" y="1146"/>
                    <a:pt x="10869" y="1553"/>
                    <a:pt x="11017" y="1886"/>
                  </a:cubicBezTo>
                  <a:cubicBezTo>
                    <a:pt x="11091" y="2033"/>
                    <a:pt x="11128" y="2181"/>
                    <a:pt x="11165" y="2292"/>
                  </a:cubicBezTo>
                  <a:lnTo>
                    <a:pt x="11197" y="2418"/>
                  </a:lnTo>
                  <a:lnTo>
                    <a:pt x="11197" y="2418"/>
                  </a:lnTo>
                  <a:cubicBezTo>
                    <a:pt x="11192" y="2445"/>
                    <a:pt x="11183" y="2479"/>
                    <a:pt x="11165" y="2514"/>
                  </a:cubicBezTo>
                  <a:cubicBezTo>
                    <a:pt x="11054" y="3217"/>
                    <a:pt x="10537" y="6211"/>
                    <a:pt x="9280" y="8429"/>
                  </a:cubicBezTo>
                  <a:cubicBezTo>
                    <a:pt x="8614" y="9649"/>
                    <a:pt x="7283" y="10685"/>
                    <a:pt x="5989" y="11387"/>
                  </a:cubicBezTo>
                  <a:cubicBezTo>
                    <a:pt x="5361" y="11757"/>
                    <a:pt x="4695" y="12016"/>
                    <a:pt x="4178" y="12200"/>
                  </a:cubicBezTo>
                  <a:cubicBezTo>
                    <a:pt x="3660" y="12385"/>
                    <a:pt x="3254" y="12496"/>
                    <a:pt x="3069" y="12496"/>
                  </a:cubicBezTo>
                  <a:cubicBezTo>
                    <a:pt x="3069" y="12496"/>
                    <a:pt x="2995" y="12459"/>
                    <a:pt x="2884" y="12385"/>
                  </a:cubicBezTo>
                  <a:cubicBezTo>
                    <a:pt x="2662" y="12200"/>
                    <a:pt x="2403" y="11905"/>
                    <a:pt x="2144" y="11498"/>
                  </a:cubicBezTo>
                  <a:cubicBezTo>
                    <a:pt x="1775" y="10943"/>
                    <a:pt x="1368" y="10204"/>
                    <a:pt x="1072" y="9612"/>
                  </a:cubicBezTo>
                  <a:cubicBezTo>
                    <a:pt x="924" y="9317"/>
                    <a:pt x="813" y="9095"/>
                    <a:pt x="740" y="8910"/>
                  </a:cubicBezTo>
                  <a:cubicBezTo>
                    <a:pt x="719" y="8860"/>
                    <a:pt x="699" y="8815"/>
                    <a:pt x="681" y="8776"/>
                  </a:cubicBezTo>
                  <a:lnTo>
                    <a:pt x="681" y="8776"/>
                  </a:lnTo>
                  <a:cubicBezTo>
                    <a:pt x="715" y="8725"/>
                    <a:pt x="759" y="8659"/>
                    <a:pt x="813" y="8577"/>
                  </a:cubicBezTo>
                  <a:cubicBezTo>
                    <a:pt x="1294" y="7875"/>
                    <a:pt x="2625" y="6063"/>
                    <a:pt x="4104" y="4363"/>
                  </a:cubicBezTo>
                  <a:cubicBezTo>
                    <a:pt x="4880" y="3512"/>
                    <a:pt x="5657" y="2699"/>
                    <a:pt x="6396" y="2033"/>
                  </a:cubicBezTo>
                  <a:cubicBezTo>
                    <a:pt x="7135" y="1405"/>
                    <a:pt x="7838" y="924"/>
                    <a:pt x="8355" y="776"/>
                  </a:cubicBezTo>
                  <a:cubicBezTo>
                    <a:pt x="8688" y="666"/>
                    <a:pt x="8947" y="629"/>
                    <a:pt x="9206" y="629"/>
                  </a:cubicBezTo>
                  <a:close/>
                  <a:moveTo>
                    <a:pt x="9206" y="0"/>
                  </a:moveTo>
                  <a:cubicBezTo>
                    <a:pt x="8910" y="0"/>
                    <a:pt x="8540" y="74"/>
                    <a:pt x="8171" y="185"/>
                  </a:cubicBezTo>
                  <a:cubicBezTo>
                    <a:pt x="7394" y="407"/>
                    <a:pt x="6544" y="1072"/>
                    <a:pt x="5657" y="1886"/>
                  </a:cubicBezTo>
                  <a:cubicBezTo>
                    <a:pt x="2995" y="4363"/>
                    <a:pt x="74" y="8540"/>
                    <a:pt x="74" y="8577"/>
                  </a:cubicBezTo>
                  <a:cubicBezTo>
                    <a:pt x="0" y="8651"/>
                    <a:pt x="0" y="8762"/>
                    <a:pt x="37" y="8873"/>
                  </a:cubicBezTo>
                  <a:cubicBezTo>
                    <a:pt x="37" y="8873"/>
                    <a:pt x="481" y="9871"/>
                    <a:pt x="1072" y="10906"/>
                  </a:cubicBezTo>
                  <a:cubicBezTo>
                    <a:pt x="1368" y="11424"/>
                    <a:pt x="1664" y="11942"/>
                    <a:pt x="1997" y="12348"/>
                  </a:cubicBezTo>
                  <a:cubicBezTo>
                    <a:pt x="2144" y="12533"/>
                    <a:pt x="2329" y="12718"/>
                    <a:pt x="2477" y="12866"/>
                  </a:cubicBezTo>
                  <a:cubicBezTo>
                    <a:pt x="2662" y="12977"/>
                    <a:pt x="2847" y="13088"/>
                    <a:pt x="3069" y="13088"/>
                  </a:cubicBezTo>
                  <a:cubicBezTo>
                    <a:pt x="3401" y="13088"/>
                    <a:pt x="3845" y="12977"/>
                    <a:pt x="4400" y="12792"/>
                  </a:cubicBezTo>
                  <a:cubicBezTo>
                    <a:pt x="5250" y="12496"/>
                    <a:pt x="6285" y="11979"/>
                    <a:pt x="7283" y="11313"/>
                  </a:cubicBezTo>
                  <a:cubicBezTo>
                    <a:pt x="8282" y="10611"/>
                    <a:pt x="9243" y="9760"/>
                    <a:pt x="9834" y="8725"/>
                  </a:cubicBezTo>
                  <a:cubicBezTo>
                    <a:pt x="11313" y="6063"/>
                    <a:pt x="11794" y="2477"/>
                    <a:pt x="11794" y="2440"/>
                  </a:cubicBezTo>
                  <a:lnTo>
                    <a:pt x="11794" y="2366"/>
                  </a:lnTo>
                  <a:cubicBezTo>
                    <a:pt x="11794" y="2329"/>
                    <a:pt x="11720" y="1775"/>
                    <a:pt x="11350" y="1220"/>
                  </a:cubicBezTo>
                  <a:cubicBezTo>
                    <a:pt x="11165" y="924"/>
                    <a:pt x="10906" y="629"/>
                    <a:pt x="10537" y="407"/>
                  </a:cubicBezTo>
                  <a:cubicBezTo>
                    <a:pt x="10204" y="148"/>
                    <a:pt x="9760" y="0"/>
                    <a:pt x="9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1"/>
            <p:cNvSpPr/>
            <p:nvPr/>
          </p:nvSpPr>
          <p:spPr>
            <a:xfrm>
              <a:off x="1440650" y="2636575"/>
              <a:ext cx="1007450" cy="899975"/>
            </a:xfrm>
            <a:custGeom>
              <a:avLst/>
              <a:gdLst/>
              <a:ahLst/>
              <a:cxnLst/>
              <a:rect l="l" t="t" r="r" b="b"/>
              <a:pathLst>
                <a:path w="40298" h="35999" extrusionOk="0">
                  <a:moveTo>
                    <a:pt x="25818" y="0"/>
                  </a:moveTo>
                  <a:cubicBezTo>
                    <a:pt x="24898" y="0"/>
                    <a:pt x="23943" y="132"/>
                    <a:pt x="22958" y="482"/>
                  </a:cubicBezTo>
                  <a:cubicBezTo>
                    <a:pt x="18891" y="1960"/>
                    <a:pt x="18891" y="6471"/>
                    <a:pt x="18743" y="9392"/>
                  </a:cubicBezTo>
                  <a:cubicBezTo>
                    <a:pt x="18596" y="12312"/>
                    <a:pt x="18411" y="13126"/>
                    <a:pt x="12089" y="15381"/>
                  </a:cubicBezTo>
                  <a:cubicBezTo>
                    <a:pt x="5767" y="17673"/>
                    <a:pt x="2070" y="21703"/>
                    <a:pt x="924" y="27544"/>
                  </a:cubicBezTo>
                  <a:cubicBezTo>
                    <a:pt x="0" y="32252"/>
                    <a:pt x="3927" y="35999"/>
                    <a:pt x="8040" y="35999"/>
                  </a:cubicBezTo>
                  <a:cubicBezTo>
                    <a:pt x="9031" y="35999"/>
                    <a:pt x="10033" y="35782"/>
                    <a:pt x="10980" y="35308"/>
                  </a:cubicBezTo>
                  <a:cubicBezTo>
                    <a:pt x="15823" y="32905"/>
                    <a:pt x="15823" y="21703"/>
                    <a:pt x="19409" y="20409"/>
                  </a:cubicBezTo>
                  <a:cubicBezTo>
                    <a:pt x="22958" y="19115"/>
                    <a:pt x="27653" y="18967"/>
                    <a:pt x="29428" y="14087"/>
                  </a:cubicBezTo>
                  <a:cubicBezTo>
                    <a:pt x="29428" y="14087"/>
                    <a:pt x="29280" y="12978"/>
                    <a:pt x="33014" y="12978"/>
                  </a:cubicBezTo>
                  <a:cubicBezTo>
                    <a:pt x="36711" y="12978"/>
                    <a:pt x="39632" y="9392"/>
                    <a:pt x="39965" y="5510"/>
                  </a:cubicBezTo>
                  <a:cubicBezTo>
                    <a:pt x="40297" y="1628"/>
                    <a:pt x="36083" y="1295"/>
                    <a:pt x="33310" y="1295"/>
                  </a:cubicBezTo>
                  <a:cubicBezTo>
                    <a:pt x="31237" y="1295"/>
                    <a:pt x="28697" y="0"/>
                    <a:pt x="25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1"/>
            <p:cNvSpPr/>
            <p:nvPr/>
          </p:nvSpPr>
          <p:spPr>
            <a:xfrm>
              <a:off x="1452650" y="2629200"/>
              <a:ext cx="995450" cy="915050"/>
            </a:xfrm>
            <a:custGeom>
              <a:avLst/>
              <a:gdLst/>
              <a:ahLst/>
              <a:cxnLst/>
              <a:rect l="l" t="t" r="r" b="b"/>
              <a:pathLst>
                <a:path w="39818" h="36602" extrusionOk="0">
                  <a:moveTo>
                    <a:pt x="25325" y="592"/>
                  </a:moveTo>
                  <a:cubicBezTo>
                    <a:pt x="26730" y="592"/>
                    <a:pt x="28061" y="925"/>
                    <a:pt x="29318" y="1257"/>
                  </a:cubicBezTo>
                  <a:cubicBezTo>
                    <a:pt x="30575" y="1553"/>
                    <a:pt x="31758" y="1886"/>
                    <a:pt x="32830" y="1886"/>
                  </a:cubicBezTo>
                  <a:cubicBezTo>
                    <a:pt x="34161" y="1886"/>
                    <a:pt x="35788" y="1960"/>
                    <a:pt x="37045" y="2477"/>
                  </a:cubicBezTo>
                  <a:cubicBezTo>
                    <a:pt x="37710" y="2699"/>
                    <a:pt x="38228" y="3032"/>
                    <a:pt x="38597" y="3512"/>
                  </a:cubicBezTo>
                  <a:cubicBezTo>
                    <a:pt x="38967" y="3993"/>
                    <a:pt x="39189" y="4585"/>
                    <a:pt x="39189" y="5398"/>
                  </a:cubicBezTo>
                  <a:cubicBezTo>
                    <a:pt x="39189" y="5509"/>
                    <a:pt x="39189" y="5657"/>
                    <a:pt x="39189" y="5768"/>
                  </a:cubicBezTo>
                  <a:cubicBezTo>
                    <a:pt x="39041" y="7653"/>
                    <a:pt x="38228" y="9465"/>
                    <a:pt x="37045" y="10796"/>
                  </a:cubicBezTo>
                  <a:cubicBezTo>
                    <a:pt x="35861" y="12090"/>
                    <a:pt x="34272" y="12940"/>
                    <a:pt x="32534" y="12940"/>
                  </a:cubicBezTo>
                  <a:cubicBezTo>
                    <a:pt x="30797" y="12940"/>
                    <a:pt x="29835" y="13199"/>
                    <a:pt x="29318" y="13495"/>
                  </a:cubicBezTo>
                  <a:cubicBezTo>
                    <a:pt x="29022" y="13642"/>
                    <a:pt x="28874" y="13827"/>
                    <a:pt x="28763" y="13975"/>
                  </a:cubicBezTo>
                  <a:cubicBezTo>
                    <a:pt x="28686" y="14078"/>
                    <a:pt x="28662" y="14181"/>
                    <a:pt x="28655" y="14272"/>
                  </a:cubicBezTo>
                  <a:lnTo>
                    <a:pt x="28652" y="14271"/>
                  </a:lnTo>
                  <a:cubicBezTo>
                    <a:pt x="27802" y="16637"/>
                    <a:pt x="26286" y="17820"/>
                    <a:pt x="24475" y="18597"/>
                  </a:cubicBezTo>
                  <a:cubicBezTo>
                    <a:pt x="22700" y="19410"/>
                    <a:pt x="20630" y="19743"/>
                    <a:pt x="18818" y="20408"/>
                  </a:cubicBezTo>
                  <a:cubicBezTo>
                    <a:pt x="18300" y="20593"/>
                    <a:pt x="17857" y="20963"/>
                    <a:pt x="17487" y="21443"/>
                  </a:cubicBezTo>
                  <a:cubicBezTo>
                    <a:pt x="16822" y="22257"/>
                    <a:pt x="16341" y="23403"/>
                    <a:pt x="15860" y="24697"/>
                  </a:cubicBezTo>
                  <a:cubicBezTo>
                    <a:pt x="15158" y="26656"/>
                    <a:pt x="14566" y="28948"/>
                    <a:pt x="13716" y="30945"/>
                  </a:cubicBezTo>
                  <a:cubicBezTo>
                    <a:pt x="12866" y="32941"/>
                    <a:pt x="11831" y="34605"/>
                    <a:pt x="10352" y="35344"/>
                  </a:cubicBezTo>
                  <a:cubicBezTo>
                    <a:pt x="9464" y="35788"/>
                    <a:pt x="8503" y="36010"/>
                    <a:pt x="7579" y="36010"/>
                  </a:cubicBezTo>
                  <a:cubicBezTo>
                    <a:pt x="5804" y="36010"/>
                    <a:pt x="4067" y="35270"/>
                    <a:pt x="2773" y="34050"/>
                  </a:cubicBezTo>
                  <a:cubicBezTo>
                    <a:pt x="1479" y="32830"/>
                    <a:pt x="629" y="31130"/>
                    <a:pt x="629" y="29207"/>
                  </a:cubicBezTo>
                  <a:cubicBezTo>
                    <a:pt x="629" y="28800"/>
                    <a:pt x="665" y="28357"/>
                    <a:pt x="739" y="27913"/>
                  </a:cubicBezTo>
                  <a:cubicBezTo>
                    <a:pt x="1294" y="25029"/>
                    <a:pt x="2477" y="22626"/>
                    <a:pt x="4326" y="20630"/>
                  </a:cubicBezTo>
                  <a:cubicBezTo>
                    <a:pt x="6137" y="18670"/>
                    <a:pt x="8614" y="17081"/>
                    <a:pt x="11720" y="15972"/>
                  </a:cubicBezTo>
                  <a:cubicBezTo>
                    <a:pt x="14899" y="14825"/>
                    <a:pt x="16526" y="14086"/>
                    <a:pt x="17487" y="13162"/>
                  </a:cubicBezTo>
                  <a:cubicBezTo>
                    <a:pt x="17931" y="12681"/>
                    <a:pt x="18190" y="12164"/>
                    <a:pt x="18337" y="11609"/>
                  </a:cubicBezTo>
                  <a:cubicBezTo>
                    <a:pt x="18485" y="11054"/>
                    <a:pt x="18522" y="10426"/>
                    <a:pt x="18559" y="9724"/>
                  </a:cubicBezTo>
                  <a:cubicBezTo>
                    <a:pt x="18633" y="8245"/>
                    <a:pt x="18707" y="6396"/>
                    <a:pt x="19188" y="4769"/>
                  </a:cubicBezTo>
                  <a:cubicBezTo>
                    <a:pt x="19705" y="3143"/>
                    <a:pt x="20667" y="1775"/>
                    <a:pt x="22589" y="1072"/>
                  </a:cubicBezTo>
                  <a:cubicBezTo>
                    <a:pt x="23513" y="740"/>
                    <a:pt x="24438" y="592"/>
                    <a:pt x="25325" y="592"/>
                  </a:cubicBezTo>
                  <a:close/>
                  <a:moveTo>
                    <a:pt x="25325" y="0"/>
                  </a:moveTo>
                  <a:cubicBezTo>
                    <a:pt x="24401" y="0"/>
                    <a:pt x="23402" y="111"/>
                    <a:pt x="22367" y="481"/>
                  </a:cubicBezTo>
                  <a:cubicBezTo>
                    <a:pt x="20260" y="1257"/>
                    <a:pt x="19151" y="2847"/>
                    <a:pt x="18633" y="4585"/>
                  </a:cubicBezTo>
                  <a:cubicBezTo>
                    <a:pt x="18079" y="6322"/>
                    <a:pt x="18042" y="8208"/>
                    <a:pt x="17968" y="9687"/>
                  </a:cubicBezTo>
                  <a:cubicBezTo>
                    <a:pt x="17931" y="10389"/>
                    <a:pt x="17857" y="10981"/>
                    <a:pt x="17746" y="11461"/>
                  </a:cubicBezTo>
                  <a:cubicBezTo>
                    <a:pt x="17561" y="12164"/>
                    <a:pt x="17191" y="12681"/>
                    <a:pt x="16304" y="13310"/>
                  </a:cubicBezTo>
                  <a:cubicBezTo>
                    <a:pt x="15380" y="13901"/>
                    <a:pt x="13864" y="14567"/>
                    <a:pt x="11535" y="15380"/>
                  </a:cubicBezTo>
                  <a:cubicBezTo>
                    <a:pt x="8318" y="16526"/>
                    <a:pt x="5767" y="18153"/>
                    <a:pt x="3845" y="20223"/>
                  </a:cubicBezTo>
                  <a:cubicBezTo>
                    <a:pt x="1959" y="22294"/>
                    <a:pt x="702" y="24808"/>
                    <a:pt x="148" y="27765"/>
                  </a:cubicBezTo>
                  <a:cubicBezTo>
                    <a:pt x="37" y="28283"/>
                    <a:pt x="0" y="28726"/>
                    <a:pt x="0" y="29207"/>
                  </a:cubicBezTo>
                  <a:cubicBezTo>
                    <a:pt x="0" y="31314"/>
                    <a:pt x="924" y="33163"/>
                    <a:pt x="2329" y="34494"/>
                  </a:cubicBezTo>
                  <a:cubicBezTo>
                    <a:pt x="3734" y="35825"/>
                    <a:pt x="5620" y="36601"/>
                    <a:pt x="7579" y="36601"/>
                  </a:cubicBezTo>
                  <a:cubicBezTo>
                    <a:pt x="8614" y="36601"/>
                    <a:pt x="9649" y="36379"/>
                    <a:pt x="10611" y="35899"/>
                  </a:cubicBezTo>
                  <a:cubicBezTo>
                    <a:pt x="11942" y="35233"/>
                    <a:pt x="12866" y="34013"/>
                    <a:pt x="13642" y="32571"/>
                  </a:cubicBezTo>
                  <a:cubicBezTo>
                    <a:pt x="14751" y="30427"/>
                    <a:pt x="15491" y="27728"/>
                    <a:pt x="16267" y="25436"/>
                  </a:cubicBezTo>
                  <a:cubicBezTo>
                    <a:pt x="16637" y="24327"/>
                    <a:pt x="17043" y="23292"/>
                    <a:pt x="17487" y="22515"/>
                  </a:cubicBezTo>
                  <a:cubicBezTo>
                    <a:pt x="17931" y="21739"/>
                    <a:pt x="18448" y="21184"/>
                    <a:pt x="19003" y="21000"/>
                  </a:cubicBezTo>
                  <a:cubicBezTo>
                    <a:pt x="20777" y="20371"/>
                    <a:pt x="22848" y="20001"/>
                    <a:pt x="24733" y="19151"/>
                  </a:cubicBezTo>
                  <a:cubicBezTo>
                    <a:pt x="26619" y="18338"/>
                    <a:pt x="28319" y="17007"/>
                    <a:pt x="29244" y="14493"/>
                  </a:cubicBezTo>
                  <a:cubicBezTo>
                    <a:pt x="29271" y="14466"/>
                    <a:pt x="29278" y="14419"/>
                    <a:pt x="29266" y="14382"/>
                  </a:cubicBezTo>
                  <a:lnTo>
                    <a:pt x="29281" y="14382"/>
                  </a:lnTo>
                  <a:lnTo>
                    <a:pt x="29281" y="14345"/>
                  </a:lnTo>
                  <a:cubicBezTo>
                    <a:pt x="29281" y="14308"/>
                    <a:pt x="29318" y="14123"/>
                    <a:pt x="29761" y="13938"/>
                  </a:cubicBezTo>
                  <a:cubicBezTo>
                    <a:pt x="30205" y="13753"/>
                    <a:pt x="31055" y="13568"/>
                    <a:pt x="32534" y="13568"/>
                  </a:cubicBezTo>
                  <a:cubicBezTo>
                    <a:pt x="34494" y="13568"/>
                    <a:pt x="36231" y="12607"/>
                    <a:pt x="37525" y="11202"/>
                  </a:cubicBezTo>
                  <a:cubicBezTo>
                    <a:pt x="38782" y="9761"/>
                    <a:pt x="39632" y="7838"/>
                    <a:pt x="39780" y="5842"/>
                  </a:cubicBezTo>
                  <a:cubicBezTo>
                    <a:pt x="39817" y="5694"/>
                    <a:pt x="39817" y="5546"/>
                    <a:pt x="39817" y="5398"/>
                  </a:cubicBezTo>
                  <a:cubicBezTo>
                    <a:pt x="39817" y="4474"/>
                    <a:pt x="39559" y="3697"/>
                    <a:pt x="39078" y="3143"/>
                  </a:cubicBezTo>
                  <a:cubicBezTo>
                    <a:pt x="38375" y="2255"/>
                    <a:pt x="37303" y="1812"/>
                    <a:pt x="36194" y="1553"/>
                  </a:cubicBezTo>
                  <a:cubicBezTo>
                    <a:pt x="35048" y="1331"/>
                    <a:pt x="33865" y="1294"/>
                    <a:pt x="32830" y="1294"/>
                  </a:cubicBezTo>
                  <a:cubicBezTo>
                    <a:pt x="31869" y="1294"/>
                    <a:pt x="30723" y="961"/>
                    <a:pt x="29466" y="629"/>
                  </a:cubicBezTo>
                  <a:cubicBezTo>
                    <a:pt x="28209" y="333"/>
                    <a:pt x="26841" y="0"/>
                    <a:pt x="25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1"/>
            <p:cNvSpPr/>
            <p:nvPr/>
          </p:nvSpPr>
          <p:spPr>
            <a:xfrm>
              <a:off x="1917550" y="3189350"/>
              <a:ext cx="738725" cy="637725"/>
            </a:xfrm>
            <a:custGeom>
              <a:avLst/>
              <a:gdLst/>
              <a:ahLst/>
              <a:cxnLst/>
              <a:rect l="l" t="t" r="r" b="b"/>
              <a:pathLst>
                <a:path w="29549" h="25509" extrusionOk="0">
                  <a:moveTo>
                    <a:pt x="3335" y="0"/>
                  </a:moveTo>
                  <a:cubicBezTo>
                    <a:pt x="3240" y="0"/>
                    <a:pt x="3151" y="24"/>
                    <a:pt x="3069" y="72"/>
                  </a:cubicBezTo>
                  <a:lnTo>
                    <a:pt x="0" y="7873"/>
                  </a:lnTo>
                  <a:cubicBezTo>
                    <a:pt x="0" y="7873"/>
                    <a:pt x="8245" y="25508"/>
                    <a:pt x="9391" y="25508"/>
                  </a:cubicBezTo>
                  <a:cubicBezTo>
                    <a:pt x="10537" y="25508"/>
                    <a:pt x="23477" y="16783"/>
                    <a:pt x="23477" y="16783"/>
                  </a:cubicBezTo>
                  <a:cubicBezTo>
                    <a:pt x="23477" y="16783"/>
                    <a:pt x="23986" y="16931"/>
                    <a:pt x="24512" y="16931"/>
                  </a:cubicBezTo>
                  <a:cubicBezTo>
                    <a:pt x="24775" y="16931"/>
                    <a:pt x="25042" y="16894"/>
                    <a:pt x="25251" y="16783"/>
                  </a:cubicBezTo>
                  <a:cubicBezTo>
                    <a:pt x="25917" y="16450"/>
                    <a:pt x="27211" y="14824"/>
                    <a:pt x="27211" y="14824"/>
                  </a:cubicBezTo>
                  <a:cubicBezTo>
                    <a:pt x="27211" y="14824"/>
                    <a:pt x="28673" y="15931"/>
                    <a:pt x="29258" y="15931"/>
                  </a:cubicBezTo>
                  <a:cubicBezTo>
                    <a:pt x="29451" y="15931"/>
                    <a:pt x="29548" y="15810"/>
                    <a:pt x="29466" y="15489"/>
                  </a:cubicBezTo>
                  <a:cubicBezTo>
                    <a:pt x="29170" y="14195"/>
                    <a:pt x="27543" y="12901"/>
                    <a:pt x="26064" y="12901"/>
                  </a:cubicBezTo>
                  <a:cubicBezTo>
                    <a:pt x="24623" y="12901"/>
                    <a:pt x="22515" y="16303"/>
                    <a:pt x="22515" y="16303"/>
                  </a:cubicBezTo>
                  <a:lnTo>
                    <a:pt x="11165" y="20332"/>
                  </a:lnTo>
                  <a:cubicBezTo>
                    <a:pt x="11165" y="20332"/>
                    <a:pt x="8245" y="7688"/>
                    <a:pt x="6803" y="4620"/>
                  </a:cubicBezTo>
                  <a:cubicBezTo>
                    <a:pt x="5474" y="1862"/>
                    <a:pt x="4175"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1"/>
            <p:cNvSpPr/>
            <p:nvPr/>
          </p:nvSpPr>
          <p:spPr>
            <a:xfrm>
              <a:off x="1908300" y="3181900"/>
              <a:ext cx="755150" cy="653500"/>
            </a:xfrm>
            <a:custGeom>
              <a:avLst/>
              <a:gdLst/>
              <a:ahLst/>
              <a:cxnLst/>
              <a:rect l="l" t="t" r="r" b="b"/>
              <a:pathLst>
                <a:path w="30206" h="26140" extrusionOk="0">
                  <a:moveTo>
                    <a:pt x="3698" y="1"/>
                  </a:moveTo>
                  <a:cubicBezTo>
                    <a:pt x="3550" y="1"/>
                    <a:pt x="3402" y="38"/>
                    <a:pt x="3291" y="112"/>
                  </a:cubicBezTo>
                  <a:cubicBezTo>
                    <a:pt x="3143" y="223"/>
                    <a:pt x="3106" y="407"/>
                    <a:pt x="3180" y="555"/>
                  </a:cubicBezTo>
                  <a:cubicBezTo>
                    <a:pt x="3225" y="645"/>
                    <a:pt x="3310" y="694"/>
                    <a:pt x="3403" y="694"/>
                  </a:cubicBezTo>
                  <a:cubicBezTo>
                    <a:pt x="3464" y="694"/>
                    <a:pt x="3528" y="673"/>
                    <a:pt x="3587" y="629"/>
                  </a:cubicBezTo>
                  <a:lnTo>
                    <a:pt x="3698" y="629"/>
                  </a:lnTo>
                  <a:cubicBezTo>
                    <a:pt x="3808" y="629"/>
                    <a:pt x="3993" y="666"/>
                    <a:pt x="4215" y="888"/>
                  </a:cubicBezTo>
                  <a:cubicBezTo>
                    <a:pt x="4585" y="1184"/>
                    <a:pt x="4992" y="1701"/>
                    <a:pt x="5472" y="2404"/>
                  </a:cubicBezTo>
                  <a:cubicBezTo>
                    <a:pt x="5916" y="3143"/>
                    <a:pt x="6396" y="4031"/>
                    <a:pt x="6877" y="5066"/>
                  </a:cubicBezTo>
                  <a:cubicBezTo>
                    <a:pt x="7247" y="5805"/>
                    <a:pt x="7690" y="7136"/>
                    <a:pt x="8171" y="8763"/>
                  </a:cubicBezTo>
                  <a:cubicBezTo>
                    <a:pt x="8873" y="11166"/>
                    <a:pt x="9650" y="14161"/>
                    <a:pt x="10241" y="16564"/>
                  </a:cubicBezTo>
                  <a:cubicBezTo>
                    <a:pt x="10537" y="17747"/>
                    <a:pt x="10796" y="18782"/>
                    <a:pt x="10981" y="19521"/>
                  </a:cubicBezTo>
                  <a:cubicBezTo>
                    <a:pt x="11129" y="20261"/>
                    <a:pt x="11240" y="20704"/>
                    <a:pt x="11240" y="20704"/>
                  </a:cubicBezTo>
                  <a:cubicBezTo>
                    <a:pt x="11277" y="20778"/>
                    <a:pt x="11314" y="20852"/>
                    <a:pt x="11387" y="20889"/>
                  </a:cubicBezTo>
                  <a:cubicBezTo>
                    <a:pt x="11431" y="20932"/>
                    <a:pt x="11487" y="20950"/>
                    <a:pt x="11541" y="20950"/>
                  </a:cubicBezTo>
                  <a:cubicBezTo>
                    <a:pt x="11579" y="20950"/>
                    <a:pt x="11616" y="20941"/>
                    <a:pt x="11646" y="20926"/>
                  </a:cubicBezTo>
                  <a:lnTo>
                    <a:pt x="22996" y="16859"/>
                  </a:lnTo>
                  <a:cubicBezTo>
                    <a:pt x="23070" y="16859"/>
                    <a:pt x="23107" y="16822"/>
                    <a:pt x="23144" y="16748"/>
                  </a:cubicBezTo>
                  <a:cubicBezTo>
                    <a:pt x="23144" y="16748"/>
                    <a:pt x="23181" y="16711"/>
                    <a:pt x="23218" y="16601"/>
                  </a:cubicBezTo>
                  <a:cubicBezTo>
                    <a:pt x="23440" y="16305"/>
                    <a:pt x="23994" y="15491"/>
                    <a:pt x="24623" y="14789"/>
                  </a:cubicBezTo>
                  <a:cubicBezTo>
                    <a:pt x="24956" y="14419"/>
                    <a:pt x="25288" y="14087"/>
                    <a:pt x="25621" y="13865"/>
                  </a:cubicBezTo>
                  <a:cubicBezTo>
                    <a:pt x="25917" y="13606"/>
                    <a:pt x="26250" y="13495"/>
                    <a:pt x="26434" y="13495"/>
                  </a:cubicBezTo>
                  <a:cubicBezTo>
                    <a:pt x="27100" y="13495"/>
                    <a:pt x="27802" y="13791"/>
                    <a:pt x="28394" y="14234"/>
                  </a:cubicBezTo>
                  <a:cubicBezTo>
                    <a:pt x="28985" y="14678"/>
                    <a:pt x="29429" y="15307"/>
                    <a:pt x="29540" y="15861"/>
                  </a:cubicBezTo>
                  <a:cubicBezTo>
                    <a:pt x="29556" y="15877"/>
                    <a:pt x="29565" y="15892"/>
                    <a:pt x="29570" y="15908"/>
                  </a:cubicBezTo>
                  <a:lnTo>
                    <a:pt x="29570" y="15908"/>
                  </a:lnTo>
                  <a:cubicBezTo>
                    <a:pt x="29496" y="15903"/>
                    <a:pt x="29352" y="15845"/>
                    <a:pt x="29207" y="15787"/>
                  </a:cubicBezTo>
                  <a:cubicBezTo>
                    <a:pt x="28875" y="15639"/>
                    <a:pt x="28542" y="15418"/>
                    <a:pt x="28246" y="15233"/>
                  </a:cubicBezTo>
                  <a:cubicBezTo>
                    <a:pt x="28098" y="15122"/>
                    <a:pt x="27987" y="15048"/>
                    <a:pt x="27913" y="14974"/>
                  </a:cubicBezTo>
                  <a:cubicBezTo>
                    <a:pt x="27802" y="14900"/>
                    <a:pt x="27765" y="14900"/>
                    <a:pt x="27765" y="14900"/>
                  </a:cubicBezTo>
                  <a:cubicBezTo>
                    <a:pt x="27697" y="14848"/>
                    <a:pt x="27620" y="14821"/>
                    <a:pt x="27550" y="14821"/>
                  </a:cubicBezTo>
                  <a:cubicBezTo>
                    <a:pt x="27470" y="14821"/>
                    <a:pt x="27398" y="14858"/>
                    <a:pt x="27359" y="14937"/>
                  </a:cubicBezTo>
                  <a:cubicBezTo>
                    <a:pt x="27359" y="14937"/>
                    <a:pt x="27248" y="15048"/>
                    <a:pt x="27137" y="15196"/>
                  </a:cubicBezTo>
                  <a:cubicBezTo>
                    <a:pt x="26952" y="15418"/>
                    <a:pt x="26619" y="15787"/>
                    <a:pt x="26324" y="16083"/>
                  </a:cubicBezTo>
                  <a:cubicBezTo>
                    <a:pt x="25991" y="16416"/>
                    <a:pt x="25658" y="16711"/>
                    <a:pt x="25510" y="16785"/>
                  </a:cubicBezTo>
                  <a:cubicBezTo>
                    <a:pt x="25362" y="16859"/>
                    <a:pt x="25141" y="16896"/>
                    <a:pt x="24882" y="16896"/>
                  </a:cubicBezTo>
                  <a:cubicBezTo>
                    <a:pt x="24660" y="16896"/>
                    <a:pt x="24401" y="16859"/>
                    <a:pt x="24216" y="16859"/>
                  </a:cubicBezTo>
                  <a:cubicBezTo>
                    <a:pt x="24142" y="16822"/>
                    <a:pt x="24068" y="16822"/>
                    <a:pt x="24031" y="16785"/>
                  </a:cubicBezTo>
                  <a:lnTo>
                    <a:pt x="23957" y="16785"/>
                  </a:lnTo>
                  <a:cubicBezTo>
                    <a:pt x="23912" y="16770"/>
                    <a:pt x="23872" y="16761"/>
                    <a:pt x="23836" y="16761"/>
                  </a:cubicBezTo>
                  <a:cubicBezTo>
                    <a:pt x="23785" y="16761"/>
                    <a:pt x="23742" y="16779"/>
                    <a:pt x="23699" y="16822"/>
                  </a:cubicBezTo>
                  <a:cubicBezTo>
                    <a:pt x="23699" y="16822"/>
                    <a:pt x="23477" y="16970"/>
                    <a:pt x="23107" y="17192"/>
                  </a:cubicBezTo>
                  <a:cubicBezTo>
                    <a:pt x="21887" y="18042"/>
                    <a:pt x="18745" y="20113"/>
                    <a:pt x="15787" y="21998"/>
                  </a:cubicBezTo>
                  <a:cubicBezTo>
                    <a:pt x="14308" y="22960"/>
                    <a:pt x="12903" y="23847"/>
                    <a:pt x="11794" y="24475"/>
                  </a:cubicBezTo>
                  <a:cubicBezTo>
                    <a:pt x="11240" y="24808"/>
                    <a:pt x="10759" y="25067"/>
                    <a:pt x="10389" y="25252"/>
                  </a:cubicBezTo>
                  <a:cubicBezTo>
                    <a:pt x="10204" y="25363"/>
                    <a:pt x="10057" y="25400"/>
                    <a:pt x="9946" y="25474"/>
                  </a:cubicBezTo>
                  <a:cubicBezTo>
                    <a:pt x="9885" y="25474"/>
                    <a:pt x="9849" y="25498"/>
                    <a:pt x="9818" y="25507"/>
                  </a:cubicBezTo>
                  <a:lnTo>
                    <a:pt x="9818" y="25507"/>
                  </a:lnTo>
                  <a:cubicBezTo>
                    <a:pt x="9771" y="25492"/>
                    <a:pt x="9673" y="25419"/>
                    <a:pt x="9576" y="25289"/>
                  </a:cubicBezTo>
                  <a:cubicBezTo>
                    <a:pt x="9095" y="24697"/>
                    <a:pt x="8282" y="23292"/>
                    <a:pt x="7321" y="21555"/>
                  </a:cubicBezTo>
                  <a:cubicBezTo>
                    <a:pt x="5953" y="18967"/>
                    <a:pt x="4252" y="15565"/>
                    <a:pt x="2921" y="12830"/>
                  </a:cubicBezTo>
                  <a:cubicBezTo>
                    <a:pt x="2293" y="11462"/>
                    <a:pt x="1701" y="10279"/>
                    <a:pt x="1294" y="9428"/>
                  </a:cubicBezTo>
                  <a:cubicBezTo>
                    <a:pt x="888" y="8541"/>
                    <a:pt x="629" y="8023"/>
                    <a:pt x="629" y="8023"/>
                  </a:cubicBezTo>
                  <a:cubicBezTo>
                    <a:pt x="575" y="7915"/>
                    <a:pt x="461" y="7846"/>
                    <a:pt x="346" y="7846"/>
                  </a:cubicBezTo>
                  <a:cubicBezTo>
                    <a:pt x="304" y="7846"/>
                    <a:pt x="262" y="7856"/>
                    <a:pt x="222" y="7875"/>
                  </a:cubicBezTo>
                  <a:cubicBezTo>
                    <a:pt x="74" y="7949"/>
                    <a:pt x="1" y="8134"/>
                    <a:pt x="74" y="8282"/>
                  </a:cubicBezTo>
                  <a:cubicBezTo>
                    <a:pt x="74" y="8282"/>
                    <a:pt x="2145" y="12719"/>
                    <a:pt x="4363" y="17118"/>
                  </a:cubicBezTo>
                  <a:cubicBezTo>
                    <a:pt x="5472" y="19336"/>
                    <a:pt x="6618" y="21555"/>
                    <a:pt x="7543" y="23218"/>
                  </a:cubicBezTo>
                  <a:cubicBezTo>
                    <a:pt x="8023" y="24032"/>
                    <a:pt x="8430" y="24734"/>
                    <a:pt x="8763" y="25252"/>
                  </a:cubicBezTo>
                  <a:cubicBezTo>
                    <a:pt x="8947" y="25474"/>
                    <a:pt x="9095" y="25695"/>
                    <a:pt x="9243" y="25843"/>
                  </a:cubicBezTo>
                  <a:cubicBezTo>
                    <a:pt x="9317" y="25917"/>
                    <a:pt x="9391" y="25991"/>
                    <a:pt x="9465" y="26028"/>
                  </a:cubicBezTo>
                  <a:cubicBezTo>
                    <a:pt x="9539" y="26065"/>
                    <a:pt x="9613" y="26139"/>
                    <a:pt x="9761" y="26139"/>
                  </a:cubicBezTo>
                  <a:cubicBezTo>
                    <a:pt x="9909" y="26139"/>
                    <a:pt x="10057" y="26065"/>
                    <a:pt x="10204" y="25991"/>
                  </a:cubicBezTo>
                  <a:cubicBezTo>
                    <a:pt x="10870" y="25732"/>
                    <a:pt x="12016" y="25104"/>
                    <a:pt x="13421" y="24217"/>
                  </a:cubicBezTo>
                  <a:cubicBezTo>
                    <a:pt x="17312" y="21862"/>
                    <a:pt x="23062" y="17994"/>
                    <a:pt x="23922" y="17414"/>
                  </a:cubicBezTo>
                  <a:lnTo>
                    <a:pt x="23922" y="17414"/>
                  </a:lnTo>
                  <a:cubicBezTo>
                    <a:pt x="24118" y="17458"/>
                    <a:pt x="24483" y="17525"/>
                    <a:pt x="24882" y="17525"/>
                  </a:cubicBezTo>
                  <a:cubicBezTo>
                    <a:pt x="25177" y="17525"/>
                    <a:pt x="25473" y="17488"/>
                    <a:pt x="25769" y="17340"/>
                  </a:cubicBezTo>
                  <a:cubicBezTo>
                    <a:pt x="25991" y="17229"/>
                    <a:pt x="26213" y="17081"/>
                    <a:pt x="26434" y="16859"/>
                  </a:cubicBezTo>
                  <a:cubicBezTo>
                    <a:pt x="26896" y="16424"/>
                    <a:pt x="27375" y="15863"/>
                    <a:pt x="27638" y="15548"/>
                  </a:cubicBezTo>
                  <a:lnTo>
                    <a:pt x="27638" y="15548"/>
                  </a:lnTo>
                  <a:cubicBezTo>
                    <a:pt x="27786" y="15650"/>
                    <a:pt x="27988" y="15788"/>
                    <a:pt x="28209" y="15935"/>
                  </a:cubicBezTo>
                  <a:cubicBezTo>
                    <a:pt x="28431" y="16083"/>
                    <a:pt x="28690" y="16231"/>
                    <a:pt x="28948" y="16342"/>
                  </a:cubicBezTo>
                  <a:cubicBezTo>
                    <a:pt x="29170" y="16453"/>
                    <a:pt x="29392" y="16527"/>
                    <a:pt x="29614" y="16527"/>
                  </a:cubicBezTo>
                  <a:cubicBezTo>
                    <a:pt x="29762" y="16527"/>
                    <a:pt x="29910" y="16490"/>
                    <a:pt x="30021" y="16379"/>
                  </a:cubicBezTo>
                  <a:cubicBezTo>
                    <a:pt x="30132" y="16268"/>
                    <a:pt x="30205" y="16120"/>
                    <a:pt x="30169" y="15972"/>
                  </a:cubicBezTo>
                  <a:cubicBezTo>
                    <a:pt x="30169" y="15898"/>
                    <a:pt x="30169" y="15787"/>
                    <a:pt x="30132" y="15713"/>
                  </a:cubicBezTo>
                  <a:cubicBezTo>
                    <a:pt x="29947" y="14974"/>
                    <a:pt x="29429" y="14271"/>
                    <a:pt x="28764" y="13754"/>
                  </a:cubicBezTo>
                  <a:cubicBezTo>
                    <a:pt x="28098" y="13236"/>
                    <a:pt x="27285" y="12867"/>
                    <a:pt x="26434" y="12867"/>
                  </a:cubicBezTo>
                  <a:cubicBezTo>
                    <a:pt x="25954" y="12867"/>
                    <a:pt x="25510" y="13125"/>
                    <a:pt x="25067" y="13458"/>
                  </a:cubicBezTo>
                  <a:cubicBezTo>
                    <a:pt x="24438" y="13976"/>
                    <a:pt x="23847" y="14715"/>
                    <a:pt x="23366" y="15344"/>
                  </a:cubicBezTo>
                  <a:cubicBezTo>
                    <a:pt x="23027" y="15796"/>
                    <a:pt x="22774" y="16183"/>
                    <a:pt x="22674" y="16341"/>
                  </a:cubicBezTo>
                  <a:lnTo>
                    <a:pt x="22674" y="16341"/>
                  </a:lnTo>
                  <a:lnTo>
                    <a:pt x="11754" y="20217"/>
                  </a:lnTo>
                  <a:lnTo>
                    <a:pt x="11754" y="20217"/>
                  </a:lnTo>
                  <a:cubicBezTo>
                    <a:pt x="11548" y="19314"/>
                    <a:pt x="10948" y="16721"/>
                    <a:pt x="10204" y="13865"/>
                  </a:cubicBezTo>
                  <a:cubicBezTo>
                    <a:pt x="9761" y="12090"/>
                    <a:pt x="9243" y="10205"/>
                    <a:pt x="8763" y="8578"/>
                  </a:cubicBezTo>
                  <a:cubicBezTo>
                    <a:pt x="8282" y="6951"/>
                    <a:pt x="7838" y="5583"/>
                    <a:pt x="7432" y="4807"/>
                  </a:cubicBezTo>
                  <a:cubicBezTo>
                    <a:pt x="6803" y="3402"/>
                    <a:pt x="6138" y="2219"/>
                    <a:pt x="5509" y="1406"/>
                  </a:cubicBezTo>
                  <a:cubicBezTo>
                    <a:pt x="5213" y="962"/>
                    <a:pt x="4918" y="629"/>
                    <a:pt x="4622" y="407"/>
                  </a:cubicBezTo>
                  <a:cubicBezTo>
                    <a:pt x="4326" y="149"/>
                    <a:pt x="4030" y="1"/>
                    <a:pt x="3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1"/>
            <p:cNvSpPr/>
            <p:nvPr/>
          </p:nvSpPr>
          <p:spPr>
            <a:xfrm>
              <a:off x="2058950" y="3511875"/>
              <a:ext cx="597325" cy="315200"/>
            </a:xfrm>
            <a:custGeom>
              <a:avLst/>
              <a:gdLst/>
              <a:ahLst/>
              <a:cxnLst/>
              <a:rect l="l" t="t" r="r" b="b"/>
              <a:pathLst>
                <a:path w="23893" h="12608" extrusionOk="0">
                  <a:moveTo>
                    <a:pt x="20408" y="0"/>
                  </a:moveTo>
                  <a:cubicBezTo>
                    <a:pt x="18967" y="0"/>
                    <a:pt x="16859" y="3402"/>
                    <a:pt x="16859" y="3402"/>
                  </a:cubicBezTo>
                  <a:lnTo>
                    <a:pt x="5509" y="7431"/>
                  </a:lnTo>
                  <a:cubicBezTo>
                    <a:pt x="5509" y="7431"/>
                    <a:pt x="5140" y="5842"/>
                    <a:pt x="4622" y="3623"/>
                  </a:cubicBezTo>
                  <a:lnTo>
                    <a:pt x="1" y="6544"/>
                  </a:lnTo>
                  <a:cubicBezTo>
                    <a:pt x="1738" y="9871"/>
                    <a:pt x="3291" y="12607"/>
                    <a:pt x="3735" y="12607"/>
                  </a:cubicBezTo>
                  <a:cubicBezTo>
                    <a:pt x="4881" y="12607"/>
                    <a:pt x="17821" y="3882"/>
                    <a:pt x="17821" y="3882"/>
                  </a:cubicBezTo>
                  <a:cubicBezTo>
                    <a:pt x="17821" y="3882"/>
                    <a:pt x="18330" y="4030"/>
                    <a:pt x="18856" y="4030"/>
                  </a:cubicBezTo>
                  <a:cubicBezTo>
                    <a:pt x="19119" y="4030"/>
                    <a:pt x="19386" y="3993"/>
                    <a:pt x="19595" y="3882"/>
                  </a:cubicBezTo>
                  <a:cubicBezTo>
                    <a:pt x="20261" y="3549"/>
                    <a:pt x="21555" y="1923"/>
                    <a:pt x="21555" y="1923"/>
                  </a:cubicBezTo>
                  <a:cubicBezTo>
                    <a:pt x="21555" y="1923"/>
                    <a:pt x="23017" y="3030"/>
                    <a:pt x="23602" y="3030"/>
                  </a:cubicBezTo>
                  <a:cubicBezTo>
                    <a:pt x="23795" y="3030"/>
                    <a:pt x="23892" y="2909"/>
                    <a:pt x="23810" y="2588"/>
                  </a:cubicBezTo>
                  <a:cubicBezTo>
                    <a:pt x="23514" y="1294"/>
                    <a:pt x="21887" y="0"/>
                    <a:pt x="204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1"/>
            <p:cNvSpPr/>
            <p:nvPr/>
          </p:nvSpPr>
          <p:spPr>
            <a:xfrm>
              <a:off x="2050625" y="3503550"/>
              <a:ext cx="612825" cy="331850"/>
            </a:xfrm>
            <a:custGeom>
              <a:avLst/>
              <a:gdLst/>
              <a:ahLst/>
              <a:cxnLst/>
              <a:rect l="l" t="t" r="r" b="b"/>
              <a:pathLst>
                <a:path w="24513" h="13274" extrusionOk="0">
                  <a:moveTo>
                    <a:pt x="20741" y="629"/>
                  </a:moveTo>
                  <a:cubicBezTo>
                    <a:pt x="21407" y="629"/>
                    <a:pt x="22109" y="925"/>
                    <a:pt x="22701" y="1368"/>
                  </a:cubicBezTo>
                  <a:cubicBezTo>
                    <a:pt x="23292" y="1812"/>
                    <a:pt x="23736" y="2441"/>
                    <a:pt x="23847" y="2995"/>
                  </a:cubicBezTo>
                  <a:cubicBezTo>
                    <a:pt x="23863" y="3011"/>
                    <a:pt x="23872" y="3026"/>
                    <a:pt x="23877" y="3042"/>
                  </a:cubicBezTo>
                  <a:lnTo>
                    <a:pt x="23877" y="3042"/>
                  </a:lnTo>
                  <a:cubicBezTo>
                    <a:pt x="23803" y="3037"/>
                    <a:pt x="23659" y="2979"/>
                    <a:pt x="23514" y="2921"/>
                  </a:cubicBezTo>
                  <a:cubicBezTo>
                    <a:pt x="23182" y="2773"/>
                    <a:pt x="22849" y="2552"/>
                    <a:pt x="22553" y="2367"/>
                  </a:cubicBezTo>
                  <a:cubicBezTo>
                    <a:pt x="22405" y="2256"/>
                    <a:pt x="22294" y="2182"/>
                    <a:pt x="22220" y="2108"/>
                  </a:cubicBezTo>
                  <a:cubicBezTo>
                    <a:pt x="22109" y="2034"/>
                    <a:pt x="22072" y="2034"/>
                    <a:pt x="22072" y="2034"/>
                  </a:cubicBezTo>
                  <a:cubicBezTo>
                    <a:pt x="22004" y="1982"/>
                    <a:pt x="21927" y="1955"/>
                    <a:pt x="21857" y="1955"/>
                  </a:cubicBezTo>
                  <a:cubicBezTo>
                    <a:pt x="21777" y="1955"/>
                    <a:pt x="21705" y="1992"/>
                    <a:pt x="21666" y="2071"/>
                  </a:cubicBezTo>
                  <a:cubicBezTo>
                    <a:pt x="21666" y="2071"/>
                    <a:pt x="21555" y="2182"/>
                    <a:pt x="21444" y="2330"/>
                  </a:cubicBezTo>
                  <a:cubicBezTo>
                    <a:pt x="21259" y="2552"/>
                    <a:pt x="20926" y="2921"/>
                    <a:pt x="20631" y="3217"/>
                  </a:cubicBezTo>
                  <a:cubicBezTo>
                    <a:pt x="20298" y="3550"/>
                    <a:pt x="19965" y="3845"/>
                    <a:pt x="19817" y="3919"/>
                  </a:cubicBezTo>
                  <a:cubicBezTo>
                    <a:pt x="19669" y="3993"/>
                    <a:pt x="19448" y="4030"/>
                    <a:pt x="19189" y="4030"/>
                  </a:cubicBezTo>
                  <a:cubicBezTo>
                    <a:pt x="18967" y="4030"/>
                    <a:pt x="18708" y="3993"/>
                    <a:pt x="18523" y="3993"/>
                  </a:cubicBezTo>
                  <a:cubicBezTo>
                    <a:pt x="18449" y="3956"/>
                    <a:pt x="18375" y="3956"/>
                    <a:pt x="18338" y="3919"/>
                  </a:cubicBezTo>
                  <a:lnTo>
                    <a:pt x="18264" y="3919"/>
                  </a:lnTo>
                  <a:cubicBezTo>
                    <a:pt x="18219" y="3904"/>
                    <a:pt x="18179" y="3895"/>
                    <a:pt x="18143" y="3895"/>
                  </a:cubicBezTo>
                  <a:cubicBezTo>
                    <a:pt x="18092" y="3895"/>
                    <a:pt x="18049" y="3913"/>
                    <a:pt x="18006" y="3956"/>
                  </a:cubicBezTo>
                  <a:cubicBezTo>
                    <a:pt x="18006" y="3956"/>
                    <a:pt x="17784" y="4104"/>
                    <a:pt x="17414" y="4326"/>
                  </a:cubicBezTo>
                  <a:cubicBezTo>
                    <a:pt x="16194" y="5176"/>
                    <a:pt x="13052" y="7247"/>
                    <a:pt x="10094" y="9132"/>
                  </a:cubicBezTo>
                  <a:cubicBezTo>
                    <a:pt x="8615" y="10094"/>
                    <a:pt x="7210" y="10981"/>
                    <a:pt x="6101" y="11609"/>
                  </a:cubicBezTo>
                  <a:cubicBezTo>
                    <a:pt x="5547" y="11942"/>
                    <a:pt x="5066" y="12201"/>
                    <a:pt x="4696" y="12386"/>
                  </a:cubicBezTo>
                  <a:cubicBezTo>
                    <a:pt x="4511" y="12497"/>
                    <a:pt x="4364" y="12534"/>
                    <a:pt x="4253" y="12608"/>
                  </a:cubicBezTo>
                  <a:cubicBezTo>
                    <a:pt x="4179" y="12608"/>
                    <a:pt x="4142" y="12645"/>
                    <a:pt x="4105" y="12645"/>
                  </a:cubicBezTo>
                  <a:cubicBezTo>
                    <a:pt x="4031" y="12608"/>
                    <a:pt x="3846" y="12386"/>
                    <a:pt x="3624" y="12053"/>
                  </a:cubicBezTo>
                  <a:cubicBezTo>
                    <a:pt x="2948" y="11092"/>
                    <a:pt x="1894" y="9171"/>
                    <a:pt x="761" y="6983"/>
                  </a:cubicBezTo>
                  <a:lnTo>
                    <a:pt x="761" y="6983"/>
                  </a:lnTo>
                  <a:lnTo>
                    <a:pt x="4740" y="4480"/>
                  </a:lnTo>
                  <a:lnTo>
                    <a:pt x="4740" y="4480"/>
                  </a:lnTo>
                  <a:cubicBezTo>
                    <a:pt x="4978" y="5399"/>
                    <a:pt x="5160" y="6192"/>
                    <a:pt x="5288" y="6766"/>
                  </a:cubicBezTo>
                  <a:cubicBezTo>
                    <a:pt x="5473" y="7432"/>
                    <a:pt x="5547" y="7838"/>
                    <a:pt x="5547" y="7838"/>
                  </a:cubicBezTo>
                  <a:cubicBezTo>
                    <a:pt x="5584" y="7912"/>
                    <a:pt x="5621" y="7986"/>
                    <a:pt x="5694" y="8023"/>
                  </a:cubicBezTo>
                  <a:cubicBezTo>
                    <a:pt x="5738" y="8066"/>
                    <a:pt x="5794" y="8084"/>
                    <a:pt x="5848" y="8084"/>
                  </a:cubicBezTo>
                  <a:cubicBezTo>
                    <a:pt x="5886" y="8084"/>
                    <a:pt x="5923" y="8075"/>
                    <a:pt x="5953" y="8060"/>
                  </a:cubicBezTo>
                  <a:lnTo>
                    <a:pt x="17303" y="3993"/>
                  </a:lnTo>
                  <a:cubicBezTo>
                    <a:pt x="17377" y="3993"/>
                    <a:pt x="17414" y="3956"/>
                    <a:pt x="17451" y="3882"/>
                  </a:cubicBezTo>
                  <a:cubicBezTo>
                    <a:pt x="17451" y="3882"/>
                    <a:pt x="17488" y="3845"/>
                    <a:pt x="17525" y="3735"/>
                  </a:cubicBezTo>
                  <a:cubicBezTo>
                    <a:pt x="17747" y="3439"/>
                    <a:pt x="18301" y="2625"/>
                    <a:pt x="18930" y="1923"/>
                  </a:cubicBezTo>
                  <a:cubicBezTo>
                    <a:pt x="19263" y="1553"/>
                    <a:pt x="19595" y="1221"/>
                    <a:pt x="19928" y="999"/>
                  </a:cubicBezTo>
                  <a:cubicBezTo>
                    <a:pt x="20224" y="740"/>
                    <a:pt x="20557" y="629"/>
                    <a:pt x="20741" y="629"/>
                  </a:cubicBezTo>
                  <a:close/>
                  <a:moveTo>
                    <a:pt x="20741" y="1"/>
                  </a:moveTo>
                  <a:cubicBezTo>
                    <a:pt x="20261" y="1"/>
                    <a:pt x="19817" y="259"/>
                    <a:pt x="19374" y="592"/>
                  </a:cubicBezTo>
                  <a:cubicBezTo>
                    <a:pt x="18745" y="1110"/>
                    <a:pt x="18154" y="1849"/>
                    <a:pt x="17673" y="2478"/>
                  </a:cubicBezTo>
                  <a:cubicBezTo>
                    <a:pt x="17334" y="2930"/>
                    <a:pt x="17081" y="3317"/>
                    <a:pt x="16981" y="3475"/>
                  </a:cubicBezTo>
                  <a:lnTo>
                    <a:pt x="16981" y="3475"/>
                  </a:lnTo>
                  <a:lnTo>
                    <a:pt x="6059" y="7352"/>
                  </a:lnTo>
                  <a:lnTo>
                    <a:pt x="6059" y="7352"/>
                  </a:lnTo>
                  <a:cubicBezTo>
                    <a:pt x="5924" y="6772"/>
                    <a:pt x="5627" y="5493"/>
                    <a:pt x="5251" y="3882"/>
                  </a:cubicBezTo>
                  <a:cubicBezTo>
                    <a:pt x="5214" y="3809"/>
                    <a:pt x="5140" y="3735"/>
                    <a:pt x="5066" y="3698"/>
                  </a:cubicBezTo>
                  <a:cubicBezTo>
                    <a:pt x="5011" y="3679"/>
                    <a:pt x="4955" y="3670"/>
                    <a:pt x="4904" y="3670"/>
                  </a:cubicBezTo>
                  <a:cubicBezTo>
                    <a:pt x="4853" y="3670"/>
                    <a:pt x="4807" y="3679"/>
                    <a:pt x="4770" y="3698"/>
                  </a:cubicBezTo>
                  <a:lnTo>
                    <a:pt x="186" y="6618"/>
                  </a:lnTo>
                  <a:cubicBezTo>
                    <a:pt x="38" y="6692"/>
                    <a:pt x="1" y="6877"/>
                    <a:pt x="75" y="7025"/>
                  </a:cubicBezTo>
                  <a:cubicBezTo>
                    <a:pt x="925" y="8689"/>
                    <a:pt x="1739" y="10204"/>
                    <a:pt x="2404" y="11314"/>
                  </a:cubicBezTo>
                  <a:cubicBezTo>
                    <a:pt x="2737" y="11868"/>
                    <a:pt x="3033" y="12349"/>
                    <a:pt x="3291" y="12645"/>
                  </a:cubicBezTo>
                  <a:cubicBezTo>
                    <a:pt x="3402" y="12829"/>
                    <a:pt x="3513" y="12940"/>
                    <a:pt x="3624" y="13051"/>
                  </a:cubicBezTo>
                  <a:cubicBezTo>
                    <a:pt x="3698" y="13125"/>
                    <a:pt x="3735" y="13162"/>
                    <a:pt x="3809" y="13199"/>
                  </a:cubicBezTo>
                  <a:cubicBezTo>
                    <a:pt x="3883" y="13236"/>
                    <a:pt x="3957" y="13273"/>
                    <a:pt x="4068" y="13273"/>
                  </a:cubicBezTo>
                  <a:cubicBezTo>
                    <a:pt x="4216" y="13273"/>
                    <a:pt x="4364" y="13199"/>
                    <a:pt x="4511" y="13125"/>
                  </a:cubicBezTo>
                  <a:cubicBezTo>
                    <a:pt x="5177" y="12866"/>
                    <a:pt x="6323" y="12238"/>
                    <a:pt x="7728" y="11351"/>
                  </a:cubicBezTo>
                  <a:cubicBezTo>
                    <a:pt x="11619" y="8996"/>
                    <a:pt x="17369" y="5128"/>
                    <a:pt x="18229" y="4548"/>
                  </a:cubicBezTo>
                  <a:lnTo>
                    <a:pt x="18229" y="4548"/>
                  </a:lnTo>
                  <a:cubicBezTo>
                    <a:pt x="18425" y="4592"/>
                    <a:pt x="18790" y="4659"/>
                    <a:pt x="19189" y="4659"/>
                  </a:cubicBezTo>
                  <a:cubicBezTo>
                    <a:pt x="19484" y="4659"/>
                    <a:pt x="19780" y="4622"/>
                    <a:pt x="20076" y="4474"/>
                  </a:cubicBezTo>
                  <a:cubicBezTo>
                    <a:pt x="20298" y="4363"/>
                    <a:pt x="20520" y="4215"/>
                    <a:pt x="20741" y="3993"/>
                  </a:cubicBezTo>
                  <a:cubicBezTo>
                    <a:pt x="21203" y="3558"/>
                    <a:pt x="21682" y="2997"/>
                    <a:pt x="21945" y="2682"/>
                  </a:cubicBezTo>
                  <a:lnTo>
                    <a:pt x="21945" y="2682"/>
                  </a:lnTo>
                  <a:cubicBezTo>
                    <a:pt x="22093" y="2784"/>
                    <a:pt x="22295" y="2922"/>
                    <a:pt x="22516" y="3069"/>
                  </a:cubicBezTo>
                  <a:cubicBezTo>
                    <a:pt x="22738" y="3217"/>
                    <a:pt x="22997" y="3365"/>
                    <a:pt x="23255" y="3476"/>
                  </a:cubicBezTo>
                  <a:cubicBezTo>
                    <a:pt x="23477" y="3587"/>
                    <a:pt x="23699" y="3661"/>
                    <a:pt x="23921" y="3661"/>
                  </a:cubicBezTo>
                  <a:cubicBezTo>
                    <a:pt x="24069" y="3661"/>
                    <a:pt x="24217" y="3624"/>
                    <a:pt x="24328" y="3513"/>
                  </a:cubicBezTo>
                  <a:cubicBezTo>
                    <a:pt x="24439" y="3402"/>
                    <a:pt x="24512" y="3254"/>
                    <a:pt x="24476" y="3106"/>
                  </a:cubicBezTo>
                  <a:cubicBezTo>
                    <a:pt x="24476" y="3032"/>
                    <a:pt x="24476" y="2921"/>
                    <a:pt x="24439" y="2847"/>
                  </a:cubicBezTo>
                  <a:cubicBezTo>
                    <a:pt x="24254" y="2108"/>
                    <a:pt x="23736" y="1405"/>
                    <a:pt x="23071" y="888"/>
                  </a:cubicBezTo>
                  <a:cubicBezTo>
                    <a:pt x="22405" y="370"/>
                    <a:pt x="21592" y="1"/>
                    <a:pt x="20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1"/>
            <p:cNvSpPr/>
            <p:nvPr/>
          </p:nvSpPr>
          <p:spPr>
            <a:xfrm>
              <a:off x="1660600" y="4206925"/>
              <a:ext cx="147900" cy="871025"/>
            </a:xfrm>
            <a:custGeom>
              <a:avLst/>
              <a:gdLst/>
              <a:ahLst/>
              <a:cxnLst/>
              <a:rect l="l" t="t" r="r" b="b"/>
              <a:pathLst>
                <a:path w="5916" h="34841" extrusionOk="0">
                  <a:moveTo>
                    <a:pt x="2514" y="0"/>
                  </a:moveTo>
                  <a:lnTo>
                    <a:pt x="0" y="555"/>
                  </a:lnTo>
                  <a:lnTo>
                    <a:pt x="4733" y="34346"/>
                  </a:lnTo>
                  <a:cubicBezTo>
                    <a:pt x="4765" y="34635"/>
                    <a:pt x="5021" y="34841"/>
                    <a:pt x="5306" y="34841"/>
                  </a:cubicBezTo>
                  <a:cubicBezTo>
                    <a:pt x="5348" y="34841"/>
                    <a:pt x="5392" y="34836"/>
                    <a:pt x="5435" y="34827"/>
                  </a:cubicBezTo>
                  <a:cubicBezTo>
                    <a:pt x="5731" y="34790"/>
                    <a:pt x="5916" y="34531"/>
                    <a:pt x="5879" y="34235"/>
                  </a:cubicBezTo>
                  <a:lnTo>
                    <a:pt x="2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1"/>
            <p:cNvSpPr/>
            <p:nvPr/>
          </p:nvSpPr>
          <p:spPr>
            <a:xfrm>
              <a:off x="1652275" y="4199525"/>
              <a:ext cx="162700" cy="886400"/>
            </a:xfrm>
            <a:custGeom>
              <a:avLst/>
              <a:gdLst/>
              <a:ahLst/>
              <a:cxnLst/>
              <a:rect l="l" t="t" r="r" b="b"/>
              <a:pathLst>
                <a:path w="6508" h="35456" extrusionOk="0">
                  <a:moveTo>
                    <a:pt x="2589" y="703"/>
                  </a:moveTo>
                  <a:lnTo>
                    <a:pt x="5912" y="34531"/>
                  </a:lnTo>
                  <a:lnTo>
                    <a:pt x="5879" y="34531"/>
                  </a:lnTo>
                  <a:lnTo>
                    <a:pt x="5916" y="34568"/>
                  </a:lnTo>
                  <a:cubicBezTo>
                    <a:pt x="5916" y="34716"/>
                    <a:pt x="5805" y="34790"/>
                    <a:pt x="5694" y="34827"/>
                  </a:cubicBezTo>
                  <a:lnTo>
                    <a:pt x="5620" y="34827"/>
                  </a:lnTo>
                  <a:cubicBezTo>
                    <a:pt x="5509" y="34827"/>
                    <a:pt x="5398" y="34753"/>
                    <a:pt x="5361" y="34605"/>
                  </a:cubicBezTo>
                  <a:lnTo>
                    <a:pt x="672" y="1118"/>
                  </a:lnTo>
                  <a:lnTo>
                    <a:pt x="672" y="1118"/>
                  </a:lnTo>
                  <a:lnTo>
                    <a:pt x="2589" y="703"/>
                  </a:lnTo>
                  <a:close/>
                  <a:moveTo>
                    <a:pt x="2773" y="0"/>
                  </a:moveTo>
                  <a:lnTo>
                    <a:pt x="259" y="555"/>
                  </a:lnTo>
                  <a:cubicBezTo>
                    <a:pt x="112" y="592"/>
                    <a:pt x="1" y="740"/>
                    <a:pt x="1" y="925"/>
                  </a:cubicBezTo>
                  <a:lnTo>
                    <a:pt x="4770" y="34716"/>
                  </a:lnTo>
                  <a:cubicBezTo>
                    <a:pt x="4844" y="35160"/>
                    <a:pt x="5214" y="35455"/>
                    <a:pt x="5620" y="35455"/>
                  </a:cubicBezTo>
                  <a:cubicBezTo>
                    <a:pt x="5694" y="35455"/>
                    <a:pt x="5768" y="35455"/>
                    <a:pt x="5842" y="35418"/>
                  </a:cubicBezTo>
                  <a:cubicBezTo>
                    <a:pt x="6249" y="35344"/>
                    <a:pt x="6507" y="34975"/>
                    <a:pt x="6507" y="34568"/>
                  </a:cubicBezTo>
                  <a:lnTo>
                    <a:pt x="6507" y="34494"/>
                  </a:lnTo>
                  <a:lnTo>
                    <a:pt x="3143" y="296"/>
                  </a:lnTo>
                  <a:cubicBezTo>
                    <a:pt x="3143" y="185"/>
                    <a:pt x="3106" y="111"/>
                    <a:pt x="3032" y="74"/>
                  </a:cubicBezTo>
                  <a:cubicBezTo>
                    <a:pt x="2958" y="0"/>
                    <a:pt x="2884" y="0"/>
                    <a:pt x="2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1"/>
            <p:cNvSpPr/>
            <p:nvPr/>
          </p:nvSpPr>
          <p:spPr>
            <a:xfrm>
              <a:off x="1118050" y="4228175"/>
              <a:ext cx="260675" cy="847075"/>
            </a:xfrm>
            <a:custGeom>
              <a:avLst/>
              <a:gdLst/>
              <a:ahLst/>
              <a:cxnLst/>
              <a:rect l="l" t="t" r="r" b="b"/>
              <a:pathLst>
                <a:path w="10427" h="33883" extrusionOk="0">
                  <a:moveTo>
                    <a:pt x="8023" y="1"/>
                  </a:moveTo>
                  <a:lnTo>
                    <a:pt x="75" y="33200"/>
                  </a:lnTo>
                  <a:cubicBezTo>
                    <a:pt x="1" y="33496"/>
                    <a:pt x="222" y="33829"/>
                    <a:pt x="555" y="33866"/>
                  </a:cubicBezTo>
                  <a:cubicBezTo>
                    <a:pt x="599" y="33877"/>
                    <a:pt x="643" y="33882"/>
                    <a:pt x="685" y="33882"/>
                  </a:cubicBezTo>
                  <a:cubicBezTo>
                    <a:pt x="924" y="33882"/>
                    <a:pt x="1121" y="33711"/>
                    <a:pt x="1184" y="33459"/>
                  </a:cubicBezTo>
                  <a:lnTo>
                    <a:pt x="10426" y="1258"/>
                  </a:lnTo>
                  <a:lnTo>
                    <a:pt x="80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51"/>
            <p:cNvSpPr/>
            <p:nvPr/>
          </p:nvSpPr>
          <p:spPr>
            <a:xfrm>
              <a:off x="1112500" y="4220175"/>
              <a:ext cx="274550" cy="862975"/>
            </a:xfrm>
            <a:custGeom>
              <a:avLst/>
              <a:gdLst/>
              <a:ahLst/>
              <a:cxnLst/>
              <a:rect l="l" t="t" r="r" b="b"/>
              <a:pathLst>
                <a:path w="10982" h="34519" extrusionOk="0">
                  <a:moveTo>
                    <a:pt x="8452" y="766"/>
                  </a:moveTo>
                  <a:lnTo>
                    <a:pt x="10279" y="1725"/>
                  </a:lnTo>
                  <a:lnTo>
                    <a:pt x="1110" y="33705"/>
                  </a:lnTo>
                  <a:cubicBezTo>
                    <a:pt x="1073" y="33816"/>
                    <a:pt x="962" y="33890"/>
                    <a:pt x="851" y="33890"/>
                  </a:cubicBezTo>
                  <a:lnTo>
                    <a:pt x="814" y="33890"/>
                  </a:lnTo>
                  <a:cubicBezTo>
                    <a:pt x="703" y="33890"/>
                    <a:pt x="592" y="33779"/>
                    <a:pt x="592" y="33631"/>
                  </a:cubicBezTo>
                  <a:lnTo>
                    <a:pt x="592" y="33594"/>
                  </a:lnTo>
                  <a:lnTo>
                    <a:pt x="8452" y="766"/>
                  </a:lnTo>
                  <a:close/>
                  <a:moveTo>
                    <a:pt x="8240" y="1"/>
                  </a:moveTo>
                  <a:cubicBezTo>
                    <a:pt x="8202" y="1"/>
                    <a:pt x="8165" y="9"/>
                    <a:pt x="8134" y="25"/>
                  </a:cubicBezTo>
                  <a:cubicBezTo>
                    <a:pt x="8060" y="62"/>
                    <a:pt x="7986" y="173"/>
                    <a:pt x="7950" y="247"/>
                  </a:cubicBezTo>
                  <a:lnTo>
                    <a:pt x="1" y="33446"/>
                  </a:lnTo>
                  <a:cubicBezTo>
                    <a:pt x="1" y="33483"/>
                    <a:pt x="1" y="33557"/>
                    <a:pt x="1" y="33631"/>
                  </a:cubicBezTo>
                  <a:cubicBezTo>
                    <a:pt x="1" y="34075"/>
                    <a:pt x="297" y="34445"/>
                    <a:pt x="740" y="34518"/>
                  </a:cubicBezTo>
                  <a:lnTo>
                    <a:pt x="851" y="34518"/>
                  </a:lnTo>
                  <a:cubicBezTo>
                    <a:pt x="1258" y="34518"/>
                    <a:pt x="1591" y="34260"/>
                    <a:pt x="1701" y="33890"/>
                  </a:cubicBezTo>
                  <a:lnTo>
                    <a:pt x="10944" y="1688"/>
                  </a:lnTo>
                  <a:cubicBezTo>
                    <a:pt x="10981" y="1541"/>
                    <a:pt x="10907" y="1393"/>
                    <a:pt x="10796" y="1319"/>
                  </a:cubicBezTo>
                  <a:lnTo>
                    <a:pt x="8393" y="62"/>
                  </a:lnTo>
                  <a:cubicBezTo>
                    <a:pt x="8350" y="18"/>
                    <a:pt x="8294" y="1"/>
                    <a:pt x="8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1"/>
            <p:cNvSpPr/>
            <p:nvPr/>
          </p:nvSpPr>
          <p:spPr>
            <a:xfrm>
              <a:off x="1551525" y="4218000"/>
              <a:ext cx="190425" cy="859700"/>
            </a:xfrm>
            <a:custGeom>
              <a:avLst/>
              <a:gdLst/>
              <a:ahLst/>
              <a:cxnLst/>
              <a:rect l="l" t="t" r="r" b="b"/>
              <a:pathLst>
                <a:path w="7617" h="34388" extrusionOk="0">
                  <a:moveTo>
                    <a:pt x="5140" y="1"/>
                  </a:moveTo>
                  <a:lnTo>
                    <a:pt x="75" y="33755"/>
                  </a:lnTo>
                  <a:cubicBezTo>
                    <a:pt x="1" y="34088"/>
                    <a:pt x="260" y="34384"/>
                    <a:pt x="592" y="34384"/>
                  </a:cubicBezTo>
                  <a:cubicBezTo>
                    <a:pt x="614" y="34386"/>
                    <a:pt x="636" y="34388"/>
                    <a:pt x="657" y="34388"/>
                  </a:cubicBezTo>
                  <a:cubicBezTo>
                    <a:pt x="925" y="34388"/>
                    <a:pt x="1150" y="34180"/>
                    <a:pt x="1184" y="33940"/>
                  </a:cubicBezTo>
                  <a:lnTo>
                    <a:pt x="7617" y="1073"/>
                  </a:lnTo>
                  <a:lnTo>
                    <a:pt x="51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1"/>
            <p:cNvSpPr/>
            <p:nvPr/>
          </p:nvSpPr>
          <p:spPr>
            <a:xfrm>
              <a:off x="1545075" y="4210000"/>
              <a:ext cx="205200" cy="875925"/>
            </a:xfrm>
            <a:custGeom>
              <a:avLst/>
              <a:gdLst/>
              <a:ahLst/>
              <a:cxnLst/>
              <a:rect l="l" t="t" r="r" b="b"/>
              <a:pathLst>
                <a:path w="8208" h="35037" extrusionOk="0">
                  <a:moveTo>
                    <a:pt x="5630" y="779"/>
                  </a:moveTo>
                  <a:lnTo>
                    <a:pt x="7505" y="1578"/>
                  </a:lnTo>
                  <a:lnTo>
                    <a:pt x="1146" y="34186"/>
                  </a:lnTo>
                  <a:cubicBezTo>
                    <a:pt x="1109" y="34334"/>
                    <a:pt x="998" y="34408"/>
                    <a:pt x="887" y="34408"/>
                  </a:cubicBezTo>
                  <a:cubicBezTo>
                    <a:pt x="739" y="34408"/>
                    <a:pt x="629" y="34297"/>
                    <a:pt x="629" y="34149"/>
                  </a:cubicBezTo>
                  <a:lnTo>
                    <a:pt x="629" y="34112"/>
                  </a:lnTo>
                  <a:lnTo>
                    <a:pt x="5630" y="779"/>
                  </a:lnTo>
                  <a:close/>
                  <a:moveTo>
                    <a:pt x="5385" y="1"/>
                  </a:moveTo>
                  <a:cubicBezTo>
                    <a:pt x="5330" y="1"/>
                    <a:pt x="5278" y="19"/>
                    <a:pt x="5213" y="62"/>
                  </a:cubicBezTo>
                  <a:cubicBezTo>
                    <a:pt x="5139" y="99"/>
                    <a:pt x="5102" y="173"/>
                    <a:pt x="5065" y="284"/>
                  </a:cubicBezTo>
                  <a:lnTo>
                    <a:pt x="0" y="34001"/>
                  </a:lnTo>
                  <a:lnTo>
                    <a:pt x="37" y="34001"/>
                  </a:lnTo>
                  <a:lnTo>
                    <a:pt x="0" y="34149"/>
                  </a:lnTo>
                  <a:cubicBezTo>
                    <a:pt x="0" y="34593"/>
                    <a:pt x="370" y="34999"/>
                    <a:pt x="850" y="35036"/>
                  </a:cubicBezTo>
                  <a:lnTo>
                    <a:pt x="887" y="35036"/>
                  </a:lnTo>
                  <a:cubicBezTo>
                    <a:pt x="1294" y="35036"/>
                    <a:pt x="1664" y="34741"/>
                    <a:pt x="1738" y="34334"/>
                  </a:cubicBezTo>
                  <a:lnTo>
                    <a:pt x="8171" y="1430"/>
                  </a:lnTo>
                  <a:cubicBezTo>
                    <a:pt x="8208" y="1282"/>
                    <a:pt x="8134" y="1134"/>
                    <a:pt x="7986" y="1097"/>
                  </a:cubicBezTo>
                  <a:lnTo>
                    <a:pt x="5509" y="25"/>
                  </a:lnTo>
                  <a:cubicBezTo>
                    <a:pt x="5463" y="10"/>
                    <a:pt x="5423" y="1"/>
                    <a:pt x="5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1"/>
            <p:cNvSpPr/>
            <p:nvPr/>
          </p:nvSpPr>
          <p:spPr>
            <a:xfrm>
              <a:off x="2127350" y="4206925"/>
              <a:ext cx="147900" cy="871025"/>
            </a:xfrm>
            <a:custGeom>
              <a:avLst/>
              <a:gdLst/>
              <a:ahLst/>
              <a:cxnLst/>
              <a:rect l="l" t="t" r="r" b="b"/>
              <a:pathLst>
                <a:path w="5916" h="34841" extrusionOk="0">
                  <a:moveTo>
                    <a:pt x="2515" y="0"/>
                  </a:moveTo>
                  <a:lnTo>
                    <a:pt x="1" y="555"/>
                  </a:lnTo>
                  <a:lnTo>
                    <a:pt x="4733" y="34346"/>
                  </a:lnTo>
                  <a:cubicBezTo>
                    <a:pt x="4797" y="34635"/>
                    <a:pt x="5029" y="34841"/>
                    <a:pt x="5307" y="34841"/>
                  </a:cubicBezTo>
                  <a:cubicBezTo>
                    <a:pt x="5349" y="34841"/>
                    <a:pt x="5392" y="34836"/>
                    <a:pt x="5435" y="34827"/>
                  </a:cubicBezTo>
                  <a:cubicBezTo>
                    <a:pt x="5731" y="34790"/>
                    <a:pt x="5916" y="34531"/>
                    <a:pt x="5879" y="34235"/>
                  </a:cubicBezTo>
                  <a:lnTo>
                    <a:pt x="2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1"/>
            <p:cNvSpPr/>
            <p:nvPr/>
          </p:nvSpPr>
          <p:spPr>
            <a:xfrm>
              <a:off x="2119025" y="4199525"/>
              <a:ext cx="162700" cy="886400"/>
            </a:xfrm>
            <a:custGeom>
              <a:avLst/>
              <a:gdLst/>
              <a:ahLst/>
              <a:cxnLst/>
              <a:rect l="l" t="t" r="r" b="b"/>
              <a:pathLst>
                <a:path w="6508" h="35456" extrusionOk="0">
                  <a:moveTo>
                    <a:pt x="2589" y="703"/>
                  </a:moveTo>
                  <a:lnTo>
                    <a:pt x="5916" y="34568"/>
                  </a:lnTo>
                  <a:cubicBezTo>
                    <a:pt x="5916" y="34716"/>
                    <a:pt x="5805" y="34790"/>
                    <a:pt x="5694" y="34827"/>
                  </a:cubicBezTo>
                  <a:lnTo>
                    <a:pt x="5657" y="34827"/>
                  </a:lnTo>
                  <a:cubicBezTo>
                    <a:pt x="5509" y="34827"/>
                    <a:pt x="5399" y="34753"/>
                    <a:pt x="5399" y="34605"/>
                  </a:cubicBezTo>
                  <a:lnTo>
                    <a:pt x="673" y="1125"/>
                  </a:lnTo>
                  <a:lnTo>
                    <a:pt x="673" y="1125"/>
                  </a:lnTo>
                  <a:lnTo>
                    <a:pt x="2589" y="703"/>
                  </a:lnTo>
                  <a:close/>
                  <a:moveTo>
                    <a:pt x="2811" y="0"/>
                  </a:moveTo>
                  <a:lnTo>
                    <a:pt x="260" y="555"/>
                  </a:lnTo>
                  <a:cubicBezTo>
                    <a:pt x="112" y="592"/>
                    <a:pt x="1" y="740"/>
                    <a:pt x="1" y="925"/>
                  </a:cubicBezTo>
                  <a:lnTo>
                    <a:pt x="4770" y="34716"/>
                  </a:lnTo>
                  <a:cubicBezTo>
                    <a:pt x="4844" y="35160"/>
                    <a:pt x="5214" y="35455"/>
                    <a:pt x="5657" y="35455"/>
                  </a:cubicBezTo>
                  <a:cubicBezTo>
                    <a:pt x="5694" y="35455"/>
                    <a:pt x="5768" y="35455"/>
                    <a:pt x="5842" y="35418"/>
                  </a:cubicBezTo>
                  <a:cubicBezTo>
                    <a:pt x="6249" y="35344"/>
                    <a:pt x="6508" y="34975"/>
                    <a:pt x="6508" y="34568"/>
                  </a:cubicBezTo>
                  <a:lnTo>
                    <a:pt x="6508" y="34494"/>
                  </a:lnTo>
                  <a:lnTo>
                    <a:pt x="3180" y="296"/>
                  </a:lnTo>
                  <a:cubicBezTo>
                    <a:pt x="3143" y="185"/>
                    <a:pt x="3106" y="111"/>
                    <a:pt x="3032" y="74"/>
                  </a:cubicBezTo>
                  <a:cubicBezTo>
                    <a:pt x="2958" y="0"/>
                    <a:pt x="2885" y="0"/>
                    <a:pt x="2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1"/>
            <p:cNvSpPr/>
            <p:nvPr/>
          </p:nvSpPr>
          <p:spPr>
            <a:xfrm>
              <a:off x="1121750" y="3236425"/>
              <a:ext cx="1197875" cy="1049075"/>
            </a:xfrm>
            <a:custGeom>
              <a:avLst/>
              <a:gdLst/>
              <a:ahLst/>
              <a:cxnLst/>
              <a:rect l="l" t="t" r="r" b="b"/>
              <a:pathLst>
                <a:path w="47915" h="41963" extrusionOk="0">
                  <a:moveTo>
                    <a:pt x="4067" y="1"/>
                  </a:moveTo>
                  <a:cubicBezTo>
                    <a:pt x="1775" y="1"/>
                    <a:pt x="1" y="2071"/>
                    <a:pt x="370" y="4327"/>
                  </a:cubicBezTo>
                  <a:lnTo>
                    <a:pt x="6138" y="41963"/>
                  </a:lnTo>
                  <a:lnTo>
                    <a:pt x="47286" y="41963"/>
                  </a:lnTo>
                  <a:cubicBezTo>
                    <a:pt x="47286" y="41963"/>
                    <a:pt x="47914" y="31130"/>
                    <a:pt x="46103" y="27285"/>
                  </a:cubicBezTo>
                  <a:cubicBezTo>
                    <a:pt x="45759" y="26556"/>
                    <a:pt x="44676" y="26262"/>
                    <a:pt x="43140" y="26262"/>
                  </a:cubicBezTo>
                  <a:cubicBezTo>
                    <a:pt x="36681" y="26262"/>
                    <a:pt x="22218" y="31467"/>
                    <a:pt x="21118" y="31467"/>
                  </a:cubicBezTo>
                  <a:cubicBezTo>
                    <a:pt x="21099" y="31467"/>
                    <a:pt x="21085" y="31466"/>
                    <a:pt x="21074" y="31463"/>
                  </a:cubicBezTo>
                  <a:cubicBezTo>
                    <a:pt x="20482" y="31315"/>
                    <a:pt x="21370" y="11906"/>
                    <a:pt x="22442" y="4290"/>
                  </a:cubicBezTo>
                  <a:cubicBezTo>
                    <a:pt x="22774" y="2034"/>
                    <a:pt x="21037" y="1"/>
                    <a:pt x="18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1"/>
            <p:cNvSpPr/>
            <p:nvPr/>
          </p:nvSpPr>
          <p:spPr>
            <a:xfrm>
              <a:off x="1121750" y="3229050"/>
              <a:ext cx="1192325" cy="1063850"/>
            </a:xfrm>
            <a:custGeom>
              <a:avLst/>
              <a:gdLst/>
              <a:ahLst/>
              <a:cxnLst/>
              <a:rect l="l" t="t" r="r" b="b"/>
              <a:pathLst>
                <a:path w="47693" h="42554" extrusionOk="0">
                  <a:moveTo>
                    <a:pt x="18745" y="592"/>
                  </a:moveTo>
                  <a:cubicBezTo>
                    <a:pt x="19706" y="592"/>
                    <a:pt x="20556" y="998"/>
                    <a:pt x="21185" y="1627"/>
                  </a:cubicBezTo>
                  <a:cubicBezTo>
                    <a:pt x="21813" y="2255"/>
                    <a:pt x="22183" y="3106"/>
                    <a:pt x="22183" y="4067"/>
                  </a:cubicBezTo>
                  <a:cubicBezTo>
                    <a:pt x="22183" y="4215"/>
                    <a:pt x="22183" y="4400"/>
                    <a:pt x="22146" y="4548"/>
                  </a:cubicBezTo>
                  <a:cubicBezTo>
                    <a:pt x="21296" y="10463"/>
                    <a:pt x="20556" y="23477"/>
                    <a:pt x="20556" y="29096"/>
                  </a:cubicBezTo>
                  <a:cubicBezTo>
                    <a:pt x="20556" y="29910"/>
                    <a:pt x="20593" y="30575"/>
                    <a:pt x="20630" y="31056"/>
                  </a:cubicBezTo>
                  <a:cubicBezTo>
                    <a:pt x="20630" y="31277"/>
                    <a:pt x="20667" y="31462"/>
                    <a:pt x="20704" y="31610"/>
                  </a:cubicBezTo>
                  <a:cubicBezTo>
                    <a:pt x="20704" y="31684"/>
                    <a:pt x="20704" y="31758"/>
                    <a:pt x="20741" y="31832"/>
                  </a:cubicBezTo>
                  <a:lnTo>
                    <a:pt x="20815" y="31943"/>
                  </a:lnTo>
                  <a:cubicBezTo>
                    <a:pt x="20852" y="31980"/>
                    <a:pt x="20889" y="32054"/>
                    <a:pt x="21000" y="32054"/>
                  </a:cubicBezTo>
                  <a:lnTo>
                    <a:pt x="21111" y="32091"/>
                  </a:lnTo>
                  <a:cubicBezTo>
                    <a:pt x="21222" y="32091"/>
                    <a:pt x="21370" y="32054"/>
                    <a:pt x="21517" y="32017"/>
                  </a:cubicBezTo>
                  <a:cubicBezTo>
                    <a:pt x="22183" y="31869"/>
                    <a:pt x="23477" y="31462"/>
                    <a:pt x="25141" y="30945"/>
                  </a:cubicBezTo>
                  <a:cubicBezTo>
                    <a:pt x="27655" y="30205"/>
                    <a:pt x="31019" y="29170"/>
                    <a:pt x="34346" y="28320"/>
                  </a:cubicBezTo>
                  <a:cubicBezTo>
                    <a:pt x="37637" y="27506"/>
                    <a:pt x="40927" y="26878"/>
                    <a:pt x="43145" y="26878"/>
                  </a:cubicBezTo>
                  <a:cubicBezTo>
                    <a:pt x="43885" y="26878"/>
                    <a:pt x="44513" y="26952"/>
                    <a:pt x="44957" y="27100"/>
                  </a:cubicBezTo>
                  <a:cubicBezTo>
                    <a:pt x="45437" y="27248"/>
                    <a:pt x="45696" y="27469"/>
                    <a:pt x="45807" y="27728"/>
                  </a:cubicBezTo>
                  <a:cubicBezTo>
                    <a:pt x="46325" y="28800"/>
                    <a:pt x="46657" y="30538"/>
                    <a:pt x="46842" y="32461"/>
                  </a:cubicBezTo>
                  <a:cubicBezTo>
                    <a:pt x="47027" y="34346"/>
                    <a:pt x="47101" y="36416"/>
                    <a:pt x="47101" y="38154"/>
                  </a:cubicBezTo>
                  <a:cubicBezTo>
                    <a:pt x="47101" y="39337"/>
                    <a:pt x="47064" y="40335"/>
                    <a:pt x="47027" y="41075"/>
                  </a:cubicBezTo>
                  <a:cubicBezTo>
                    <a:pt x="47027" y="41469"/>
                    <a:pt x="47017" y="41768"/>
                    <a:pt x="47007" y="41962"/>
                  </a:cubicBezTo>
                  <a:lnTo>
                    <a:pt x="6396" y="41962"/>
                  </a:lnTo>
                  <a:lnTo>
                    <a:pt x="666" y="4585"/>
                  </a:lnTo>
                  <a:cubicBezTo>
                    <a:pt x="629" y="4400"/>
                    <a:pt x="629" y="4215"/>
                    <a:pt x="629" y="4067"/>
                  </a:cubicBezTo>
                  <a:cubicBezTo>
                    <a:pt x="629" y="3106"/>
                    <a:pt x="999" y="2255"/>
                    <a:pt x="1627" y="1627"/>
                  </a:cubicBezTo>
                  <a:cubicBezTo>
                    <a:pt x="2256" y="998"/>
                    <a:pt x="3106" y="592"/>
                    <a:pt x="4067" y="592"/>
                  </a:cubicBezTo>
                  <a:close/>
                  <a:moveTo>
                    <a:pt x="4067" y="0"/>
                  </a:moveTo>
                  <a:cubicBezTo>
                    <a:pt x="1812" y="0"/>
                    <a:pt x="1" y="1849"/>
                    <a:pt x="1" y="4067"/>
                  </a:cubicBezTo>
                  <a:cubicBezTo>
                    <a:pt x="1" y="4252"/>
                    <a:pt x="38" y="4474"/>
                    <a:pt x="38" y="4696"/>
                  </a:cubicBezTo>
                  <a:lnTo>
                    <a:pt x="5842" y="42295"/>
                  </a:lnTo>
                  <a:cubicBezTo>
                    <a:pt x="5879" y="42443"/>
                    <a:pt x="5990" y="42554"/>
                    <a:pt x="6138" y="42554"/>
                  </a:cubicBezTo>
                  <a:lnTo>
                    <a:pt x="47286" y="42554"/>
                  </a:lnTo>
                  <a:cubicBezTo>
                    <a:pt x="47471" y="42554"/>
                    <a:pt x="47582" y="42443"/>
                    <a:pt x="47619" y="42258"/>
                  </a:cubicBezTo>
                  <a:cubicBezTo>
                    <a:pt x="47619" y="42258"/>
                    <a:pt x="47693" y="40520"/>
                    <a:pt x="47693" y="38154"/>
                  </a:cubicBezTo>
                  <a:cubicBezTo>
                    <a:pt x="47693" y="36416"/>
                    <a:pt x="47656" y="34309"/>
                    <a:pt x="47471" y="32387"/>
                  </a:cubicBezTo>
                  <a:cubicBezTo>
                    <a:pt x="47249" y="30464"/>
                    <a:pt x="46953" y="28653"/>
                    <a:pt x="46362" y="27433"/>
                  </a:cubicBezTo>
                  <a:cubicBezTo>
                    <a:pt x="46140" y="26989"/>
                    <a:pt x="45696" y="26693"/>
                    <a:pt x="45142" y="26508"/>
                  </a:cubicBezTo>
                  <a:cubicBezTo>
                    <a:pt x="44587" y="26323"/>
                    <a:pt x="43922" y="26249"/>
                    <a:pt x="43145" y="26249"/>
                  </a:cubicBezTo>
                  <a:cubicBezTo>
                    <a:pt x="39818" y="26249"/>
                    <a:pt x="34568" y="27580"/>
                    <a:pt x="30021" y="28874"/>
                  </a:cubicBezTo>
                  <a:cubicBezTo>
                    <a:pt x="27728" y="29503"/>
                    <a:pt x="25621" y="30168"/>
                    <a:pt x="23994" y="30649"/>
                  </a:cubicBezTo>
                  <a:cubicBezTo>
                    <a:pt x="23181" y="30908"/>
                    <a:pt x="22516" y="31093"/>
                    <a:pt x="21998" y="31240"/>
                  </a:cubicBezTo>
                  <a:cubicBezTo>
                    <a:pt x="21776" y="31314"/>
                    <a:pt x="21554" y="31388"/>
                    <a:pt x="21407" y="31425"/>
                  </a:cubicBezTo>
                  <a:cubicBezTo>
                    <a:pt x="21362" y="31436"/>
                    <a:pt x="21318" y="31444"/>
                    <a:pt x="21277" y="31450"/>
                  </a:cubicBezTo>
                  <a:lnTo>
                    <a:pt x="21277" y="31450"/>
                  </a:lnTo>
                  <a:cubicBezTo>
                    <a:pt x="21247" y="31286"/>
                    <a:pt x="21222" y="31024"/>
                    <a:pt x="21222" y="30686"/>
                  </a:cubicBezTo>
                  <a:cubicBezTo>
                    <a:pt x="21185" y="30242"/>
                    <a:pt x="21185" y="29725"/>
                    <a:pt x="21185" y="29096"/>
                  </a:cubicBezTo>
                  <a:cubicBezTo>
                    <a:pt x="21185" y="23514"/>
                    <a:pt x="21924" y="10500"/>
                    <a:pt x="22774" y="4659"/>
                  </a:cubicBezTo>
                  <a:cubicBezTo>
                    <a:pt x="22774" y="4437"/>
                    <a:pt x="22811" y="4252"/>
                    <a:pt x="22811" y="4067"/>
                  </a:cubicBezTo>
                  <a:cubicBezTo>
                    <a:pt x="22811" y="1849"/>
                    <a:pt x="21000" y="0"/>
                    <a:pt x="18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1"/>
            <p:cNvSpPr/>
            <p:nvPr/>
          </p:nvSpPr>
          <p:spPr>
            <a:xfrm>
              <a:off x="1495150" y="3236425"/>
              <a:ext cx="824475" cy="1049075"/>
            </a:xfrm>
            <a:custGeom>
              <a:avLst/>
              <a:gdLst/>
              <a:ahLst/>
              <a:cxnLst/>
              <a:rect l="l" t="t" r="r" b="b"/>
              <a:pathLst>
                <a:path w="32979" h="41963" extrusionOk="0">
                  <a:moveTo>
                    <a:pt x="3920" y="1"/>
                  </a:moveTo>
                  <a:cubicBezTo>
                    <a:pt x="1701" y="75"/>
                    <a:pt x="1" y="2108"/>
                    <a:pt x="333" y="4327"/>
                  </a:cubicBezTo>
                  <a:lnTo>
                    <a:pt x="6138" y="41963"/>
                  </a:lnTo>
                  <a:lnTo>
                    <a:pt x="32350" y="41963"/>
                  </a:lnTo>
                  <a:cubicBezTo>
                    <a:pt x="32350" y="41963"/>
                    <a:pt x="32978" y="31130"/>
                    <a:pt x="31167" y="27285"/>
                  </a:cubicBezTo>
                  <a:cubicBezTo>
                    <a:pt x="30823" y="26556"/>
                    <a:pt x="29740" y="26262"/>
                    <a:pt x="28204" y="26262"/>
                  </a:cubicBezTo>
                  <a:cubicBezTo>
                    <a:pt x="21745" y="26262"/>
                    <a:pt x="7282" y="31467"/>
                    <a:pt x="6182" y="31467"/>
                  </a:cubicBezTo>
                  <a:cubicBezTo>
                    <a:pt x="6163" y="31467"/>
                    <a:pt x="6149" y="31466"/>
                    <a:pt x="6138" y="31463"/>
                  </a:cubicBezTo>
                  <a:cubicBezTo>
                    <a:pt x="5546" y="31315"/>
                    <a:pt x="6434" y="11906"/>
                    <a:pt x="7506" y="4290"/>
                  </a:cubicBezTo>
                  <a:cubicBezTo>
                    <a:pt x="7838" y="2071"/>
                    <a:pt x="6175" y="75"/>
                    <a:pt x="3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1"/>
            <p:cNvSpPr/>
            <p:nvPr/>
          </p:nvSpPr>
          <p:spPr>
            <a:xfrm>
              <a:off x="1495150" y="3229050"/>
              <a:ext cx="818925" cy="1063850"/>
            </a:xfrm>
            <a:custGeom>
              <a:avLst/>
              <a:gdLst/>
              <a:ahLst/>
              <a:cxnLst/>
              <a:rect l="l" t="t" r="r" b="b"/>
              <a:pathLst>
                <a:path w="32757" h="42554" extrusionOk="0">
                  <a:moveTo>
                    <a:pt x="3938" y="629"/>
                  </a:moveTo>
                  <a:cubicBezTo>
                    <a:pt x="5814" y="676"/>
                    <a:pt x="7247" y="2225"/>
                    <a:pt x="7247" y="4067"/>
                  </a:cubicBezTo>
                  <a:cubicBezTo>
                    <a:pt x="7247" y="4215"/>
                    <a:pt x="7247" y="4400"/>
                    <a:pt x="7210" y="4548"/>
                  </a:cubicBezTo>
                  <a:cubicBezTo>
                    <a:pt x="6360" y="10463"/>
                    <a:pt x="5620" y="23477"/>
                    <a:pt x="5620" y="29096"/>
                  </a:cubicBezTo>
                  <a:cubicBezTo>
                    <a:pt x="5620" y="29910"/>
                    <a:pt x="5657" y="30575"/>
                    <a:pt x="5694" y="31056"/>
                  </a:cubicBezTo>
                  <a:cubicBezTo>
                    <a:pt x="5694" y="31277"/>
                    <a:pt x="5731" y="31462"/>
                    <a:pt x="5768" y="31610"/>
                  </a:cubicBezTo>
                  <a:cubicBezTo>
                    <a:pt x="5768" y="31684"/>
                    <a:pt x="5768" y="31758"/>
                    <a:pt x="5805" y="31832"/>
                  </a:cubicBezTo>
                  <a:lnTo>
                    <a:pt x="5879" y="31943"/>
                  </a:lnTo>
                  <a:cubicBezTo>
                    <a:pt x="5916" y="31980"/>
                    <a:pt x="5953" y="32054"/>
                    <a:pt x="6064" y="32054"/>
                  </a:cubicBezTo>
                  <a:lnTo>
                    <a:pt x="6175" y="32091"/>
                  </a:lnTo>
                  <a:cubicBezTo>
                    <a:pt x="6286" y="32091"/>
                    <a:pt x="6434" y="32054"/>
                    <a:pt x="6581" y="32017"/>
                  </a:cubicBezTo>
                  <a:cubicBezTo>
                    <a:pt x="7247" y="31869"/>
                    <a:pt x="8541" y="31462"/>
                    <a:pt x="10205" y="30945"/>
                  </a:cubicBezTo>
                  <a:cubicBezTo>
                    <a:pt x="12719" y="30205"/>
                    <a:pt x="16083" y="29170"/>
                    <a:pt x="19410" y="28320"/>
                  </a:cubicBezTo>
                  <a:cubicBezTo>
                    <a:pt x="22701" y="27506"/>
                    <a:pt x="25991" y="26878"/>
                    <a:pt x="28209" y="26878"/>
                  </a:cubicBezTo>
                  <a:cubicBezTo>
                    <a:pt x="28949" y="26878"/>
                    <a:pt x="29577" y="26952"/>
                    <a:pt x="30021" y="27100"/>
                  </a:cubicBezTo>
                  <a:cubicBezTo>
                    <a:pt x="30501" y="27248"/>
                    <a:pt x="30760" y="27469"/>
                    <a:pt x="30871" y="27728"/>
                  </a:cubicBezTo>
                  <a:cubicBezTo>
                    <a:pt x="31389" y="28800"/>
                    <a:pt x="31721" y="30538"/>
                    <a:pt x="31906" y="32461"/>
                  </a:cubicBezTo>
                  <a:cubicBezTo>
                    <a:pt x="32091" y="34346"/>
                    <a:pt x="32165" y="36416"/>
                    <a:pt x="32165" y="38154"/>
                  </a:cubicBezTo>
                  <a:cubicBezTo>
                    <a:pt x="32165" y="39337"/>
                    <a:pt x="32128" y="40335"/>
                    <a:pt x="32091" y="41075"/>
                  </a:cubicBezTo>
                  <a:cubicBezTo>
                    <a:pt x="32091" y="41469"/>
                    <a:pt x="32081" y="41768"/>
                    <a:pt x="32071" y="41962"/>
                  </a:cubicBezTo>
                  <a:lnTo>
                    <a:pt x="6397" y="41962"/>
                  </a:lnTo>
                  <a:lnTo>
                    <a:pt x="666" y="4585"/>
                  </a:lnTo>
                  <a:cubicBezTo>
                    <a:pt x="629" y="4400"/>
                    <a:pt x="629" y="4215"/>
                    <a:pt x="629" y="4067"/>
                  </a:cubicBezTo>
                  <a:cubicBezTo>
                    <a:pt x="629" y="2225"/>
                    <a:pt x="2062" y="676"/>
                    <a:pt x="3938" y="629"/>
                  </a:cubicBezTo>
                  <a:close/>
                  <a:moveTo>
                    <a:pt x="3920" y="0"/>
                  </a:moveTo>
                  <a:cubicBezTo>
                    <a:pt x="1701" y="74"/>
                    <a:pt x="1" y="1886"/>
                    <a:pt x="1" y="4067"/>
                  </a:cubicBezTo>
                  <a:cubicBezTo>
                    <a:pt x="1" y="4252"/>
                    <a:pt x="1" y="4474"/>
                    <a:pt x="38" y="4696"/>
                  </a:cubicBezTo>
                  <a:lnTo>
                    <a:pt x="5842" y="42295"/>
                  </a:lnTo>
                  <a:cubicBezTo>
                    <a:pt x="5842" y="42443"/>
                    <a:pt x="5990" y="42554"/>
                    <a:pt x="6138" y="42554"/>
                  </a:cubicBezTo>
                  <a:lnTo>
                    <a:pt x="32350" y="42554"/>
                  </a:lnTo>
                  <a:cubicBezTo>
                    <a:pt x="32535" y="42554"/>
                    <a:pt x="32646" y="42443"/>
                    <a:pt x="32683" y="42258"/>
                  </a:cubicBezTo>
                  <a:cubicBezTo>
                    <a:pt x="32683" y="42258"/>
                    <a:pt x="32757" y="40520"/>
                    <a:pt x="32757" y="38154"/>
                  </a:cubicBezTo>
                  <a:cubicBezTo>
                    <a:pt x="32757" y="36416"/>
                    <a:pt x="32720" y="34309"/>
                    <a:pt x="32535" y="32387"/>
                  </a:cubicBezTo>
                  <a:cubicBezTo>
                    <a:pt x="32313" y="30464"/>
                    <a:pt x="32017" y="28653"/>
                    <a:pt x="31426" y="27433"/>
                  </a:cubicBezTo>
                  <a:cubicBezTo>
                    <a:pt x="31204" y="26989"/>
                    <a:pt x="30760" y="26693"/>
                    <a:pt x="30206" y="26508"/>
                  </a:cubicBezTo>
                  <a:cubicBezTo>
                    <a:pt x="29651" y="26323"/>
                    <a:pt x="28986" y="26249"/>
                    <a:pt x="28209" y="26249"/>
                  </a:cubicBezTo>
                  <a:cubicBezTo>
                    <a:pt x="24882" y="26249"/>
                    <a:pt x="19632" y="27580"/>
                    <a:pt x="15085" y="28874"/>
                  </a:cubicBezTo>
                  <a:cubicBezTo>
                    <a:pt x="12792" y="29503"/>
                    <a:pt x="10685" y="30168"/>
                    <a:pt x="9058" y="30649"/>
                  </a:cubicBezTo>
                  <a:cubicBezTo>
                    <a:pt x="8245" y="30908"/>
                    <a:pt x="7580" y="31093"/>
                    <a:pt x="7062" y="31240"/>
                  </a:cubicBezTo>
                  <a:cubicBezTo>
                    <a:pt x="6840" y="31314"/>
                    <a:pt x="6618" y="31388"/>
                    <a:pt x="6471" y="31425"/>
                  </a:cubicBezTo>
                  <a:cubicBezTo>
                    <a:pt x="6426" y="31436"/>
                    <a:pt x="6382" y="31444"/>
                    <a:pt x="6341" y="31450"/>
                  </a:cubicBezTo>
                  <a:lnTo>
                    <a:pt x="6341" y="31450"/>
                  </a:lnTo>
                  <a:cubicBezTo>
                    <a:pt x="6311" y="31286"/>
                    <a:pt x="6286" y="31024"/>
                    <a:pt x="6286" y="30686"/>
                  </a:cubicBezTo>
                  <a:cubicBezTo>
                    <a:pt x="6249" y="30242"/>
                    <a:pt x="6249" y="29725"/>
                    <a:pt x="6249" y="29096"/>
                  </a:cubicBezTo>
                  <a:cubicBezTo>
                    <a:pt x="6249" y="23514"/>
                    <a:pt x="6988" y="10500"/>
                    <a:pt x="7838" y="4659"/>
                  </a:cubicBezTo>
                  <a:cubicBezTo>
                    <a:pt x="7838" y="4437"/>
                    <a:pt x="7875" y="4252"/>
                    <a:pt x="7875" y="4067"/>
                  </a:cubicBezTo>
                  <a:cubicBezTo>
                    <a:pt x="7875" y="1886"/>
                    <a:pt x="6138" y="74"/>
                    <a:pt x="3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1" name="Google Shape;2941;p51"/>
          <p:cNvGrpSpPr/>
          <p:nvPr/>
        </p:nvGrpSpPr>
        <p:grpSpPr>
          <a:xfrm>
            <a:off x="4484519" y="1167573"/>
            <a:ext cx="175013" cy="27000"/>
            <a:chOff x="5662375" y="212375"/>
            <a:chExt cx="175013" cy="27000"/>
          </a:xfrm>
        </p:grpSpPr>
        <p:sp>
          <p:nvSpPr>
            <p:cNvPr id="2942" name="Google Shape;2942;p51"/>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1"/>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1"/>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9" name="Google Shape;2949;p51"/>
          <p:cNvGrpSpPr/>
          <p:nvPr/>
        </p:nvGrpSpPr>
        <p:grpSpPr>
          <a:xfrm>
            <a:off x="5495189" y="2811226"/>
            <a:ext cx="203374" cy="179736"/>
            <a:chOff x="-3137650" y="2787000"/>
            <a:chExt cx="291450" cy="257575"/>
          </a:xfrm>
        </p:grpSpPr>
        <p:sp>
          <p:nvSpPr>
            <p:cNvPr id="2950" name="Google Shape;2950;p51"/>
            <p:cNvSpPr/>
            <p:nvPr/>
          </p:nvSpPr>
          <p:spPr>
            <a:xfrm>
              <a:off x="-3137650" y="2787000"/>
              <a:ext cx="291450" cy="257575"/>
            </a:xfrm>
            <a:custGeom>
              <a:avLst/>
              <a:gdLst/>
              <a:ahLst/>
              <a:cxnLst/>
              <a:rect l="l" t="t" r="r" b="b"/>
              <a:pathLst>
                <a:path w="11658" h="10303" extrusionOk="0">
                  <a:moveTo>
                    <a:pt x="10618" y="693"/>
                  </a:moveTo>
                  <a:cubicBezTo>
                    <a:pt x="10807" y="693"/>
                    <a:pt x="10964" y="851"/>
                    <a:pt x="10964" y="1040"/>
                  </a:cubicBezTo>
                  <a:lnTo>
                    <a:pt x="10964" y="2741"/>
                  </a:lnTo>
                  <a:lnTo>
                    <a:pt x="662" y="2741"/>
                  </a:lnTo>
                  <a:lnTo>
                    <a:pt x="662" y="1040"/>
                  </a:lnTo>
                  <a:cubicBezTo>
                    <a:pt x="662" y="851"/>
                    <a:pt x="820" y="693"/>
                    <a:pt x="1009" y="693"/>
                  </a:cubicBezTo>
                  <a:close/>
                  <a:moveTo>
                    <a:pt x="10996" y="3403"/>
                  </a:moveTo>
                  <a:lnTo>
                    <a:pt x="10996" y="9231"/>
                  </a:lnTo>
                  <a:cubicBezTo>
                    <a:pt x="10964" y="9420"/>
                    <a:pt x="10838" y="9578"/>
                    <a:pt x="10618" y="9578"/>
                  </a:cubicBezTo>
                  <a:lnTo>
                    <a:pt x="1009" y="9578"/>
                  </a:lnTo>
                  <a:cubicBezTo>
                    <a:pt x="820" y="9578"/>
                    <a:pt x="662" y="9420"/>
                    <a:pt x="662" y="9231"/>
                  </a:cubicBezTo>
                  <a:lnTo>
                    <a:pt x="662" y="3403"/>
                  </a:lnTo>
                  <a:close/>
                  <a:moveTo>
                    <a:pt x="1009" y="0"/>
                  </a:moveTo>
                  <a:cubicBezTo>
                    <a:pt x="473" y="0"/>
                    <a:pt x="1" y="473"/>
                    <a:pt x="1" y="1040"/>
                  </a:cubicBezTo>
                  <a:lnTo>
                    <a:pt x="1" y="9263"/>
                  </a:lnTo>
                  <a:cubicBezTo>
                    <a:pt x="1" y="9830"/>
                    <a:pt x="473" y="10302"/>
                    <a:pt x="1009" y="10302"/>
                  </a:cubicBezTo>
                  <a:lnTo>
                    <a:pt x="10618" y="10302"/>
                  </a:lnTo>
                  <a:cubicBezTo>
                    <a:pt x="11185" y="10302"/>
                    <a:pt x="11658" y="9830"/>
                    <a:pt x="11658" y="9263"/>
                  </a:cubicBezTo>
                  <a:lnTo>
                    <a:pt x="11658" y="1040"/>
                  </a:lnTo>
                  <a:cubicBezTo>
                    <a:pt x="11658" y="441"/>
                    <a:pt x="11217" y="0"/>
                    <a:pt x="10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1"/>
            <p:cNvSpPr/>
            <p:nvPr/>
          </p:nvSpPr>
          <p:spPr>
            <a:xfrm>
              <a:off x="-3104575" y="2820875"/>
              <a:ext cx="18150" cy="17350"/>
            </a:xfrm>
            <a:custGeom>
              <a:avLst/>
              <a:gdLst/>
              <a:ahLst/>
              <a:cxnLst/>
              <a:rect l="l" t="t" r="r" b="b"/>
              <a:pathLst>
                <a:path w="726" h="694" extrusionOk="0">
                  <a:moveTo>
                    <a:pt x="348" y="0"/>
                  </a:moveTo>
                  <a:cubicBezTo>
                    <a:pt x="158" y="0"/>
                    <a:pt x="1" y="158"/>
                    <a:pt x="1" y="347"/>
                  </a:cubicBezTo>
                  <a:cubicBezTo>
                    <a:pt x="1" y="536"/>
                    <a:pt x="158" y="693"/>
                    <a:pt x="348" y="693"/>
                  </a:cubicBezTo>
                  <a:cubicBezTo>
                    <a:pt x="568" y="693"/>
                    <a:pt x="726" y="536"/>
                    <a:pt x="726" y="347"/>
                  </a:cubicBezTo>
                  <a:cubicBezTo>
                    <a:pt x="726" y="158"/>
                    <a:pt x="568" y="0"/>
                    <a:pt x="3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1"/>
            <p:cNvSpPr/>
            <p:nvPr/>
          </p:nvSpPr>
          <p:spPr>
            <a:xfrm>
              <a:off x="-306990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1"/>
            <p:cNvSpPr/>
            <p:nvPr/>
          </p:nvSpPr>
          <p:spPr>
            <a:xfrm>
              <a:off x="-303525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1"/>
            <p:cNvSpPr/>
            <p:nvPr/>
          </p:nvSpPr>
          <p:spPr>
            <a:xfrm>
              <a:off x="-3002175" y="2820875"/>
              <a:ext cx="121325" cy="17350"/>
            </a:xfrm>
            <a:custGeom>
              <a:avLst/>
              <a:gdLst/>
              <a:ahLst/>
              <a:cxnLst/>
              <a:rect l="l" t="t" r="r" b="b"/>
              <a:pathLst>
                <a:path w="4853" h="694" extrusionOk="0">
                  <a:moveTo>
                    <a:pt x="347" y="0"/>
                  </a:moveTo>
                  <a:cubicBezTo>
                    <a:pt x="158" y="0"/>
                    <a:pt x="1" y="158"/>
                    <a:pt x="1" y="347"/>
                  </a:cubicBezTo>
                  <a:cubicBezTo>
                    <a:pt x="32" y="536"/>
                    <a:pt x="190" y="693"/>
                    <a:pt x="347" y="693"/>
                  </a:cubicBezTo>
                  <a:lnTo>
                    <a:pt x="4506" y="693"/>
                  </a:lnTo>
                  <a:cubicBezTo>
                    <a:pt x="4695" y="693"/>
                    <a:pt x="4852" y="536"/>
                    <a:pt x="4852" y="347"/>
                  </a:cubicBezTo>
                  <a:cubicBezTo>
                    <a:pt x="4852" y="158"/>
                    <a:pt x="4695" y="0"/>
                    <a:pt x="45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1"/>
            <p:cNvSpPr/>
            <p:nvPr/>
          </p:nvSpPr>
          <p:spPr>
            <a:xfrm>
              <a:off x="-2948625" y="2907300"/>
              <a:ext cx="52025" cy="85300"/>
            </a:xfrm>
            <a:custGeom>
              <a:avLst/>
              <a:gdLst/>
              <a:ahLst/>
              <a:cxnLst/>
              <a:rect l="l" t="t" r="r" b="b"/>
              <a:pathLst>
                <a:path w="2081" h="3412" extrusionOk="0">
                  <a:moveTo>
                    <a:pt x="347" y="1"/>
                  </a:moveTo>
                  <a:cubicBezTo>
                    <a:pt x="261" y="1"/>
                    <a:pt x="174" y="24"/>
                    <a:pt x="127" y="72"/>
                  </a:cubicBezTo>
                  <a:cubicBezTo>
                    <a:pt x="1" y="198"/>
                    <a:pt x="1" y="450"/>
                    <a:pt x="127" y="544"/>
                  </a:cubicBezTo>
                  <a:lnTo>
                    <a:pt x="1261" y="1710"/>
                  </a:lnTo>
                  <a:lnTo>
                    <a:pt x="127" y="2844"/>
                  </a:lnTo>
                  <a:cubicBezTo>
                    <a:pt x="1" y="2970"/>
                    <a:pt x="1" y="3191"/>
                    <a:pt x="127" y="3317"/>
                  </a:cubicBezTo>
                  <a:cubicBezTo>
                    <a:pt x="174" y="3380"/>
                    <a:pt x="261" y="3411"/>
                    <a:pt x="347" y="3411"/>
                  </a:cubicBezTo>
                  <a:cubicBezTo>
                    <a:pt x="434" y="3411"/>
                    <a:pt x="521" y="3380"/>
                    <a:pt x="568" y="3317"/>
                  </a:cubicBezTo>
                  <a:lnTo>
                    <a:pt x="1954" y="1930"/>
                  </a:lnTo>
                  <a:cubicBezTo>
                    <a:pt x="2080" y="1804"/>
                    <a:pt x="2080" y="1584"/>
                    <a:pt x="1954" y="1458"/>
                  </a:cubicBezTo>
                  <a:lnTo>
                    <a:pt x="568" y="72"/>
                  </a:lnTo>
                  <a:cubicBezTo>
                    <a:pt x="521" y="24"/>
                    <a:pt x="434"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1"/>
            <p:cNvSpPr/>
            <p:nvPr/>
          </p:nvSpPr>
          <p:spPr>
            <a:xfrm>
              <a:off x="-3088025" y="2907300"/>
              <a:ext cx="53575" cy="85300"/>
            </a:xfrm>
            <a:custGeom>
              <a:avLst/>
              <a:gdLst/>
              <a:ahLst/>
              <a:cxnLst/>
              <a:rect l="l" t="t" r="r" b="b"/>
              <a:pathLst>
                <a:path w="2143" h="3412" extrusionOk="0">
                  <a:moveTo>
                    <a:pt x="1749" y="1"/>
                  </a:moveTo>
                  <a:cubicBezTo>
                    <a:pt x="1662" y="1"/>
                    <a:pt x="1576" y="24"/>
                    <a:pt x="1513" y="72"/>
                  </a:cubicBezTo>
                  <a:lnTo>
                    <a:pt x="127" y="1458"/>
                  </a:lnTo>
                  <a:cubicBezTo>
                    <a:pt x="1" y="1584"/>
                    <a:pt x="1" y="1804"/>
                    <a:pt x="127" y="1930"/>
                  </a:cubicBezTo>
                  <a:lnTo>
                    <a:pt x="1513" y="3317"/>
                  </a:lnTo>
                  <a:cubicBezTo>
                    <a:pt x="1576" y="3380"/>
                    <a:pt x="1662" y="3411"/>
                    <a:pt x="1749" y="3411"/>
                  </a:cubicBezTo>
                  <a:cubicBezTo>
                    <a:pt x="1836" y="3411"/>
                    <a:pt x="1922" y="3380"/>
                    <a:pt x="1985" y="3317"/>
                  </a:cubicBezTo>
                  <a:cubicBezTo>
                    <a:pt x="2111" y="3191"/>
                    <a:pt x="2111" y="2970"/>
                    <a:pt x="1985" y="2844"/>
                  </a:cubicBezTo>
                  <a:lnTo>
                    <a:pt x="851" y="1710"/>
                  </a:lnTo>
                  <a:lnTo>
                    <a:pt x="1985" y="544"/>
                  </a:lnTo>
                  <a:cubicBezTo>
                    <a:pt x="2143" y="450"/>
                    <a:pt x="2143" y="198"/>
                    <a:pt x="1985" y="72"/>
                  </a:cubicBezTo>
                  <a:cubicBezTo>
                    <a:pt x="1922" y="24"/>
                    <a:pt x="1836" y="1"/>
                    <a:pt x="17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1"/>
            <p:cNvSpPr/>
            <p:nvPr/>
          </p:nvSpPr>
          <p:spPr>
            <a:xfrm>
              <a:off x="-3019500" y="2888975"/>
              <a:ext cx="54375" cy="119400"/>
            </a:xfrm>
            <a:custGeom>
              <a:avLst/>
              <a:gdLst/>
              <a:ahLst/>
              <a:cxnLst/>
              <a:rect l="l" t="t" r="r" b="b"/>
              <a:pathLst>
                <a:path w="2175" h="4776" extrusionOk="0">
                  <a:moveTo>
                    <a:pt x="1778" y="0"/>
                  </a:moveTo>
                  <a:cubicBezTo>
                    <a:pt x="1617" y="0"/>
                    <a:pt x="1501" y="108"/>
                    <a:pt x="1450" y="237"/>
                  </a:cubicBezTo>
                  <a:lnTo>
                    <a:pt x="63" y="4333"/>
                  </a:lnTo>
                  <a:cubicBezTo>
                    <a:pt x="0" y="4522"/>
                    <a:pt x="95" y="4680"/>
                    <a:pt x="253" y="4743"/>
                  </a:cubicBezTo>
                  <a:cubicBezTo>
                    <a:pt x="305" y="4765"/>
                    <a:pt x="354" y="4775"/>
                    <a:pt x="399" y="4775"/>
                  </a:cubicBezTo>
                  <a:cubicBezTo>
                    <a:pt x="543" y="4775"/>
                    <a:pt x="646" y="4674"/>
                    <a:pt x="694" y="4554"/>
                  </a:cubicBezTo>
                  <a:lnTo>
                    <a:pt x="2080" y="458"/>
                  </a:lnTo>
                  <a:cubicBezTo>
                    <a:pt x="2174" y="300"/>
                    <a:pt x="2048" y="111"/>
                    <a:pt x="1891" y="17"/>
                  </a:cubicBezTo>
                  <a:cubicBezTo>
                    <a:pt x="1851" y="6"/>
                    <a:pt x="1813"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8" name="Google Shape;2958;p51"/>
          <p:cNvGrpSpPr/>
          <p:nvPr/>
        </p:nvGrpSpPr>
        <p:grpSpPr>
          <a:xfrm>
            <a:off x="3830965" y="2799136"/>
            <a:ext cx="203915" cy="203915"/>
            <a:chOff x="-6354300" y="2757075"/>
            <a:chExt cx="292225" cy="292225"/>
          </a:xfrm>
        </p:grpSpPr>
        <p:sp>
          <p:nvSpPr>
            <p:cNvPr id="2959" name="Google Shape;2959;p51"/>
            <p:cNvSpPr/>
            <p:nvPr/>
          </p:nvSpPr>
          <p:spPr>
            <a:xfrm>
              <a:off x="-6354300" y="2757075"/>
              <a:ext cx="292225" cy="292225"/>
            </a:xfrm>
            <a:custGeom>
              <a:avLst/>
              <a:gdLst/>
              <a:ahLst/>
              <a:cxnLst/>
              <a:rect l="l" t="t" r="r" b="b"/>
              <a:pathLst>
                <a:path w="11689" h="11689" extrusionOk="0">
                  <a:moveTo>
                    <a:pt x="10681" y="4159"/>
                  </a:moveTo>
                  <a:cubicBezTo>
                    <a:pt x="10870" y="4159"/>
                    <a:pt x="11027" y="4316"/>
                    <a:pt x="11027" y="4505"/>
                  </a:cubicBezTo>
                  <a:lnTo>
                    <a:pt x="11027" y="4915"/>
                  </a:lnTo>
                  <a:cubicBezTo>
                    <a:pt x="10901" y="4883"/>
                    <a:pt x="10775" y="4883"/>
                    <a:pt x="10681" y="4883"/>
                  </a:cubicBezTo>
                  <a:lnTo>
                    <a:pt x="9609" y="4883"/>
                  </a:lnTo>
                  <a:lnTo>
                    <a:pt x="9609" y="4190"/>
                  </a:lnTo>
                  <a:lnTo>
                    <a:pt x="10681" y="4190"/>
                  </a:lnTo>
                  <a:lnTo>
                    <a:pt x="10681" y="4159"/>
                  </a:lnTo>
                  <a:close/>
                  <a:moveTo>
                    <a:pt x="2048" y="2773"/>
                  </a:moveTo>
                  <a:lnTo>
                    <a:pt x="2048" y="6207"/>
                  </a:lnTo>
                  <a:lnTo>
                    <a:pt x="662" y="6207"/>
                  </a:lnTo>
                  <a:lnTo>
                    <a:pt x="662" y="3151"/>
                  </a:lnTo>
                  <a:cubicBezTo>
                    <a:pt x="694" y="2930"/>
                    <a:pt x="851" y="2773"/>
                    <a:pt x="1009" y="2773"/>
                  </a:cubicBezTo>
                  <a:close/>
                  <a:moveTo>
                    <a:pt x="8885" y="693"/>
                  </a:moveTo>
                  <a:lnTo>
                    <a:pt x="8885" y="4883"/>
                  </a:lnTo>
                  <a:cubicBezTo>
                    <a:pt x="8538" y="4915"/>
                    <a:pt x="8223" y="5104"/>
                    <a:pt x="8066" y="5419"/>
                  </a:cubicBezTo>
                  <a:lnTo>
                    <a:pt x="7751" y="6049"/>
                  </a:lnTo>
                  <a:cubicBezTo>
                    <a:pt x="7719" y="6175"/>
                    <a:pt x="7593" y="6238"/>
                    <a:pt x="7436" y="6238"/>
                  </a:cubicBezTo>
                  <a:lnTo>
                    <a:pt x="2710" y="6238"/>
                  </a:lnTo>
                  <a:lnTo>
                    <a:pt x="2710" y="693"/>
                  </a:lnTo>
                  <a:close/>
                  <a:moveTo>
                    <a:pt x="10681" y="5513"/>
                  </a:moveTo>
                  <a:cubicBezTo>
                    <a:pt x="10870" y="5513"/>
                    <a:pt x="11027" y="5671"/>
                    <a:pt x="11027" y="5860"/>
                  </a:cubicBezTo>
                  <a:lnTo>
                    <a:pt x="11027" y="10649"/>
                  </a:lnTo>
                  <a:cubicBezTo>
                    <a:pt x="11027" y="10869"/>
                    <a:pt x="10870" y="11027"/>
                    <a:pt x="10681" y="11027"/>
                  </a:cubicBezTo>
                  <a:lnTo>
                    <a:pt x="1009" y="11027"/>
                  </a:lnTo>
                  <a:cubicBezTo>
                    <a:pt x="820" y="11027"/>
                    <a:pt x="662" y="10869"/>
                    <a:pt x="662" y="10649"/>
                  </a:cubicBezTo>
                  <a:lnTo>
                    <a:pt x="662" y="6868"/>
                  </a:lnTo>
                  <a:lnTo>
                    <a:pt x="7436" y="6868"/>
                  </a:lnTo>
                  <a:cubicBezTo>
                    <a:pt x="7845" y="6868"/>
                    <a:pt x="8192" y="6648"/>
                    <a:pt x="8349" y="6333"/>
                  </a:cubicBezTo>
                  <a:lnTo>
                    <a:pt x="8664" y="5703"/>
                  </a:lnTo>
                  <a:cubicBezTo>
                    <a:pt x="8696" y="5576"/>
                    <a:pt x="8822" y="5513"/>
                    <a:pt x="8979" y="5513"/>
                  </a:cubicBezTo>
                  <a:close/>
                  <a:moveTo>
                    <a:pt x="2395" y="0"/>
                  </a:moveTo>
                  <a:cubicBezTo>
                    <a:pt x="2206" y="0"/>
                    <a:pt x="2048" y="158"/>
                    <a:pt x="2048" y="347"/>
                  </a:cubicBezTo>
                  <a:lnTo>
                    <a:pt x="2048" y="2111"/>
                  </a:lnTo>
                  <a:lnTo>
                    <a:pt x="1009" y="2111"/>
                  </a:lnTo>
                  <a:cubicBezTo>
                    <a:pt x="473" y="2111"/>
                    <a:pt x="0" y="2584"/>
                    <a:pt x="0" y="3151"/>
                  </a:cubicBezTo>
                  <a:lnTo>
                    <a:pt x="0" y="10649"/>
                  </a:lnTo>
                  <a:cubicBezTo>
                    <a:pt x="0" y="11216"/>
                    <a:pt x="473" y="11688"/>
                    <a:pt x="1009" y="11688"/>
                  </a:cubicBezTo>
                  <a:lnTo>
                    <a:pt x="10618" y="11688"/>
                  </a:lnTo>
                  <a:cubicBezTo>
                    <a:pt x="11185" y="11688"/>
                    <a:pt x="11657" y="11216"/>
                    <a:pt x="11657" y="10649"/>
                  </a:cubicBezTo>
                  <a:lnTo>
                    <a:pt x="11657" y="4505"/>
                  </a:lnTo>
                  <a:cubicBezTo>
                    <a:pt x="11689" y="3938"/>
                    <a:pt x="11216" y="3466"/>
                    <a:pt x="10681" y="3466"/>
                  </a:cubicBezTo>
                  <a:lnTo>
                    <a:pt x="9609" y="3466"/>
                  </a:lnTo>
                  <a:lnTo>
                    <a:pt x="9609" y="347"/>
                  </a:lnTo>
                  <a:cubicBezTo>
                    <a:pt x="9609" y="158"/>
                    <a:pt x="9452" y="0"/>
                    <a:pt x="9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1"/>
            <p:cNvSpPr/>
            <p:nvPr/>
          </p:nvSpPr>
          <p:spPr>
            <a:xfrm>
              <a:off x="-6268450" y="2790150"/>
              <a:ext cx="119750" cy="18125"/>
            </a:xfrm>
            <a:custGeom>
              <a:avLst/>
              <a:gdLst/>
              <a:ahLst/>
              <a:cxnLst/>
              <a:rect l="l" t="t" r="r" b="b"/>
              <a:pathLst>
                <a:path w="4790" h="725" extrusionOk="0">
                  <a:moveTo>
                    <a:pt x="347" y="0"/>
                  </a:moveTo>
                  <a:cubicBezTo>
                    <a:pt x="158" y="0"/>
                    <a:pt x="1" y="158"/>
                    <a:pt x="1" y="347"/>
                  </a:cubicBezTo>
                  <a:cubicBezTo>
                    <a:pt x="1" y="599"/>
                    <a:pt x="158" y="725"/>
                    <a:pt x="347" y="725"/>
                  </a:cubicBezTo>
                  <a:lnTo>
                    <a:pt x="4443" y="725"/>
                  </a:lnTo>
                  <a:cubicBezTo>
                    <a:pt x="4632" y="725"/>
                    <a:pt x="4789" y="567"/>
                    <a:pt x="4789" y="347"/>
                  </a:cubicBezTo>
                  <a:cubicBezTo>
                    <a:pt x="4789" y="158"/>
                    <a:pt x="4632" y="0"/>
                    <a:pt x="4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1"/>
            <p:cNvSpPr/>
            <p:nvPr/>
          </p:nvSpPr>
          <p:spPr>
            <a:xfrm>
              <a:off x="-6268450" y="2825600"/>
              <a:ext cx="119750" cy="18125"/>
            </a:xfrm>
            <a:custGeom>
              <a:avLst/>
              <a:gdLst/>
              <a:ahLst/>
              <a:cxnLst/>
              <a:rect l="l" t="t" r="r" b="b"/>
              <a:pathLst>
                <a:path w="4790" h="725" extrusionOk="0">
                  <a:moveTo>
                    <a:pt x="347" y="0"/>
                  </a:moveTo>
                  <a:cubicBezTo>
                    <a:pt x="158" y="0"/>
                    <a:pt x="1" y="158"/>
                    <a:pt x="1" y="347"/>
                  </a:cubicBezTo>
                  <a:cubicBezTo>
                    <a:pt x="1" y="599"/>
                    <a:pt x="158" y="725"/>
                    <a:pt x="347" y="725"/>
                  </a:cubicBezTo>
                  <a:lnTo>
                    <a:pt x="4443" y="725"/>
                  </a:lnTo>
                  <a:cubicBezTo>
                    <a:pt x="4632" y="725"/>
                    <a:pt x="4789" y="567"/>
                    <a:pt x="4789" y="347"/>
                  </a:cubicBezTo>
                  <a:cubicBezTo>
                    <a:pt x="4789" y="158"/>
                    <a:pt x="4632" y="0"/>
                    <a:pt x="4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1"/>
            <p:cNvSpPr/>
            <p:nvPr/>
          </p:nvSpPr>
          <p:spPr>
            <a:xfrm>
              <a:off x="-6268450" y="2860250"/>
              <a:ext cx="119750" cy="17350"/>
            </a:xfrm>
            <a:custGeom>
              <a:avLst/>
              <a:gdLst/>
              <a:ahLst/>
              <a:cxnLst/>
              <a:rect l="l" t="t" r="r" b="b"/>
              <a:pathLst>
                <a:path w="4790" h="694" extrusionOk="0">
                  <a:moveTo>
                    <a:pt x="347" y="0"/>
                  </a:moveTo>
                  <a:cubicBezTo>
                    <a:pt x="158" y="0"/>
                    <a:pt x="1" y="158"/>
                    <a:pt x="1" y="347"/>
                  </a:cubicBezTo>
                  <a:cubicBezTo>
                    <a:pt x="1" y="536"/>
                    <a:pt x="158" y="693"/>
                    <a:pt x="347" y="693"/>
                  </a:cubicBezTo>
                  <a:lnTo>
                    <a:pt x="4443" y="693"/>
                  </a:lnTo>
                  <a:cubicBezTo>
                    <a:pt x="4632" y="693"/>
                    <a:pt x="4789" y="536"/>
                    <a:pt x="4789" y="347"/>
                  </a:cubicBezTo>
                  <a:cubicBezTo>
                    <a:pt x="4789" y="158"/>
                    <a:pt x="4632" y="0"/>
                    <a:pt x="4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3" name="Google Shape;2963;p51"/>
          <p:cNvGrpSpPr/>
          <p:nvPr/>
        </p:nvGrpSpPr>
        <p:grpSpPr>
          <a:xfrm>
            <a:off x="4917834" y="2603164"/>
            <a:ext cx="203374" cy="203915"/>
            <a:chOff x="-1700225" y="2768875"/>
            <a:chExt cx="291450" cy="292225"/>
          </a:xfrm>
        </p:grpSpPr>
        <p:sp>
          <p:nvSpPr>
            <p:cNvPr id="2964" name="Google Shape;2964;p51"/>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51"/>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1"/>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1"/>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1"/>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1"/>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p:cNvSpPr txBox="1"/>
          <p:nvPr/>
        </p:nvSpPr>
        <p:spPr>
          <a:xfrm>
            <a:off x="1585852" y="1061324"/>
            <a:ext cx="6732647" cy="1077218"/>
          </a:xfrm>
          <a:prstGeom prst="rect">
            <a:avLst/>
          </a:prstGeom>
          <a:noFill/>
        </p:spPr>
        <p:txBody>
          <a:bodyPr wrap="square" rtlCol="0">
            <a:spAutoFit/>
          </a:bodyPr>
          <a:lstStyle/>
          <a:p>
            <a:pPr algn="ctr"/>
            <a:r>
              <a:rPr lang="en-US" sz="3200" b="1" i="1" dirty="0" err="1">
                <a:solidFill>
                  <a:schemeClr val="tx1"/>
                </a:solidFill>
                <a:latin typeface="Times New Roman" panose="02020603050405020304" pitchFamily="18" charset="0"/>
                <a:cs typeface="Times New Roman" panose="02020603050405020304" pitchFamily="18" charset="0"/>
              </a:rPr>
              <a:t>Thảo</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luận</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về</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vai</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trò</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của</a:t>
            </a:r>
            <a:r>
              <a:rPr lang="en-US" sz="3200" b="1" i="1" dirty="0">
                <a:solidFill>
                  <a:schemeClr val="tx1"/>
                </a:solidFill>
                <a:latin typeface="Times New Roman" panose="02020603050405020304" pitchFamily="18" charset="0"/>
                <a:cs typeface="Times New Roman" panose="02020603050405020304" pitchFamily="18" charset="0"/>
              </a:rPr>
              <a:t> </a:t>
            </a:r>
          </a:p>
          <a:p>
            <a:pPr algn="ctr"/>
            <a:r>
              <a:rPr lang="en-US" sz="3200" b="1" i="1" dirty="0" err="1">
                <a:solidFill>
                  <a:schemeClr val="tx1"/>
                </a:solidFill>
                <a:latin typeface="Times New Roman" panose="02020603050405020304" pitchFamily="18" charset="0"/>
                <a:cs typeface="Times New Roman" panose="02020603050405020304" pitchFamily="18" charset="0"/>
              </a:rPr>
              <a:t>công</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nghệ</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đối</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với</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đời</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sống</a:t>
            </a:r>
            <a:r>
              <a:rPr lang="en-US" sz="3200" b="1" i="1" dirty="0">
                <a:solidFill>
                  <a:schemeClr val="tx1"/>
                </a:solidFill>
                <a:latin typeface="Times New Roman" panose="02020603050405020304" pitchFamily="18" charset="0"/>
                <a:cs typeface="Times New Roman" panose="02020603050405020304" pitchFamily="18" charset="0"/>
              </a:rPr>
              <a:t> con </a:t>
            </a:r>
            <a:r>
              <a:rPr lang="en-US" sz="3200" b="1" i="1" dirty="0" err="1">
                <a:solidFill>
                  <a:schemeClr val="tx1"/>
                </a:solidFill>
                <a:latin typeface="Times New Roman" panose="02020603050405020304" pitchFamily="18" charset="0"/>
                <a:cs typeface="Times New Roman" panose="02020603050405020304" pitchFamily="18" charset="0"/>
              </a:rPr>
              <a:t>người</a:t>
            </a:r>
            <a:r>
              <a:rPr lang="en-US" sz="3200" b="1" i="1" dirty="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25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7"/>
        <p:cNvGrpSpPr/>
        <p:nvPr/>
      </p:nvGrpSpPr>
      <p:grpSpPr>
        <a:xfrm>
          <a:off x="0" y="0"/>
          <a:ext cx="0" cy="0"/>
          <a:chOff x="0" y="0"/>
          <a:chExt cx="0" cy="0"/>
        </a:xfrm>
      </p:grpSpPr>
      <p:sp>
        <p:nvSpPr>
          <p:cNvPr id="2428" name="Google Shape;2428;p73"/>
          <p:cNvSpPr txBox="1">
            <a:spLocks noGrp="1"/>
          </p:cNvSpPr>
          <p:nvPr>
            <p:ph type="ctrTitle"/>
          </p:nvPr>
        </p:nvSpPr>
        <p:spPr>
          <a:xfrm>
            <a:off x="1343159" y="767678"/>
            <a:ext cx="6403351" cy="1479289"/>
          </a:xfrm>
          <a:prstGeom prst="rect">
            <a:avLst/>
          </a:prstGeom>
        </p:spPr>
        <p:txBody>
          <a:bodyPr spcFirstLastPara="1" wrap="square" lIns="91425" tIns="91425" rIns="91425" bIns="91425" anchor="t" anchorCtr="0">
            <a:noAutofit/>
          </a:bodyPr>
          <a:lstStyle/>
          <a:p>
            <a:r>
              <a:rPr lang="vi-VN" dirty="0">
                <a:latin typeface="+mj-lt"/>
              </a:rPr>
              <a:t>Các bước </a:t>
            </a:r>
            <a:br>
              <a:rPr lang="vi-VN" dirty="0">
                <a:latin typeface="+mj-lt"/>
              </a:rPr>
            </a:br>
            <a:r>
              <a:rPr lang="vi-VN" dirty="0">
                <a:latin typeface="+mj-lt"/>
              </a:rPr>
              <a:t>khi trình bài một bài nói</a:t>
            </a:r>
            <a:endParaRPr dirty="0">
              <a:latin typeface="+mj-lt"/>
            </a:endParaRPr>
          </a:p>
        </p:txBody>
      </p:sp>
      <p:sp>
        <p:nvSpPr>
          <p:cNvPr id="2429" name="Google Shape;2429;p73"/>
          <p:cNvSpPr txBox="1"/>
          <p:nvPr/>
        </p:nvSpPr>
        <p:spPr>
          <a:xfrm>
            <a:off x="172996" y="3400625"/>
            <a:ext cx="2896243" cy="524100"/>
          </a:xfrm>
          <a:prstGeom prst="rect">
            <a:avLst/>
          </a:prstGeom>
          <a:noFill/>
          <a:ln>
            <a:noFill/>
          </a:ln>
        </p:spPr>
        <p:txBody>
          <a:bodyPr spcFirstLastPara="1" wrap="square" lIns="91425" tIns="91425" rIns="91425" bIns="91425" anchor="t" anchorCtr="0">
            <a:noAutofit/>
          </a:bodyPr>
          <a:lstStyle/>
          <a:p>
            <a:pPr algn="ctr" defTabSz="914378"/>
            <a:r>
              <a:rPr lang="vi-VN" sz="2500" dirty="0">
                <a:solidFill>
                  <a:srgbClr val="E5614A"/>
                </a:solidFill>
                <a:latin typeface="Coiny"/>
                <a:ea typeface="Coiny"/>
                <a:cs typeface="Coiny"/>
                <a:sym typeface="Coiny"/>
              </a:rPr>
              <a:t>Chuẩn bị bài nói</a:t>
            </a:r>
            <a:endParaRPr sz="2500" dirty="0">
              <a:solidFill>
                <a:srgbClr val="E5614A"/>
              </a:solidFill>
              <a:latin typeface="Coiny"/>
              <a:ea typeface="Coiny"/>
              <a:cs typeface="Coiny"/>
              <a:sym typeface="Coiny"/>
            </a:endParaRPr>
          </a:p>
        </p:txBody>
      </p:sp>
      <p:sp>
        <p:nvSpPr>
          <p:cNvPr id="2431" name="Google Shape;2431;p73"/>
          <p:cNvSpPr txBox="1"/>
          <p:nvPr/>
        </p:nvSpPr>
        <p:spPr>
          <a:xfrm>
            <a:off x="3284844" y="3400625"/>
            <a:ext cx="3041815" cy="524100"/>
          </a:xfrm>
          <a:prstGeom prst="rect">
            <a:avLst/>
          </a:prstGeom>
          <a:noFill/>
          <a:ln>
            <a:noFill/>
          </a:ln>
        </p:spPr>
        <p:txBody>
          <a:bodyPr spcFirstLastPara="1" wrap="square" lIns="91425" tIns="91425" rIns="91425" bIns="91425" anchor="t" anchorCtr="0">
            <a:noAutofit/>
          </a:bodyPr>
          <a:lstStyle/>
          <a:p>
            <a:pPr algn="ctr" defTabSz="914378"/>
            <a:r>
              <a:rPr lang="vi-VN" sz="2500" dirty="0">
                <a:solidFill>
                  <a:srgbClr val="E5614A"/>
                </a:solidFill>
                <a:latin typeface="Coiny"/>
                <a:ea typeface="Coiny"/>
                <a:cs typeface="Coiny"/>
                <a:sym typeface="Coiny"/>
              </a:rPr>
              <a:t>Trình bày bài nói</a:t>
            </a:r>
            <a:endParaRPr sz="2500" dirty="0">
              <a:solidFill>
                <a:srgbClr val="E5614A"/>
              </a:solidFill>
              <a:latin typeface="Coiny"/>
              <a:ea typeface="Coiny"/>
              <a:cs typeface="Coiny"/>
              <a:sym typeface="Coiny"/>
            </a:endParaRPr>
          </a:p>
        </p:txBody>
      </p:sp>
      <p:sp>
        <p:nvSpPr>
          <p:cNvPr id="2433" name="Google Shape;2433;p73"/>
          <p:cNvSpPr txBox="1"/>
          <p:nvPr/>
        </p:nvSpPr>
        <p:spPr>
          <a:xfrm>
            <a:off x="6074750" y="3400625"/>
            <a:ext cx="2574300" cy="524100"/>
          </a:xfrm>
          <a:prstGeom prst="rect">
            <a:avLst/>
          </a:prstGeom>
          <a:noFill/>
          <a:ln>
            <a:noFill/>
          </a:ln>
        </p:spPr>
        <p:txBody>
          <a:bodyPr spcFirstLastPara="1" wrap="square" lIns="91425" tIns="91425" rIns="91425" bIns="91425" anchor="t" anchorCtr="0">
            <a:noAutofit/>
          </a:bodyPr>
          <a:lstStyle/>
          <a:p>
            <a:pPr algn="ctr" defTabSz="914378"/>
            <a:r>
              <a:rPr lang="vi-VN" sz="2500" dirty="0">
                <a:solidFill>
                  <a:srgbClr val="E5614A"/>
                </a:solidFill>
                <a:latin typeface="Coiny"/>
                <a:ea typeface="Coiny"/>
                <a:cs typeface="Coiny"/>
                <a:sym typeface="Coiny"/>
              </a:rPr>
              <a:t>Sau khi nói</a:t>
            </a:r>
            <a:endParaRPr sz="2500" dirty="0">
              <a:solidFill>
                <a:srgbClr val="E5614A"/>
              </a:solidFill>
              <a:latin typeface="Coiny"/>
              <a:ea typeface="Coiny"/>
              <a:cs typeface="Coiny"/>
              <a:sym typeface="Coiny"/>
            </a:endParaRPr>
          </a:p>
        </p:txBody>
      </p:sp>
      <p:cxnSp>
        <p:nvCxnSpPr>
          <p:cNvPr id="2435" name="Google Shape;2435;p73"/>
          <p:cNvCxnSpPr/>
          <p:nvPr/>
        </p:nvCxnSpPr>
        <p:spPr>
          <a:xfrm>
            <a:off x="1491300" y="3101300"/>
            <a:ext cx="6161400" cy="0"/>
          </a:xfrm>
          <a:prstGeom prst="straightConnector1">
            <a:avLst/>
          </a:prstGeom>
          <a:noFill/>
          <a:ln w="28575" cap="flat" cmpd="sng">
            <a:solidFill>
              <a:schemeClr val="accent1"/>
            </a:solidFill>
            <a:prstDash val="solid"/>
            <a:round/>
            <a:headEnd type="none" w="med" len="med"/>
            <a:tailEnd type="none" w="med" len="med"/>
          </a:ln>
        </p:spPr>
      </p:cxnSp>
      <p:sp>
        <p:nvSpPr>
          <p:cNvPr id="2436" name="Google Shape;2436;p73"/>
          <p:cNvSpPr/>
          <p:nvPr/>
        </p:nvSpPr>
        <p:spPr>
          <a:xfrm>
            <a:off x="10598875" y="991475"/>
            <a:ext cx="164100" cy="217200"/>
          </a:xfrm>
          <a:prstGeom prst="rect">
            <a:avLst/>
          </a:prstGeom>
          <a:solidFill>
            <a:srgbClr val="00FF00"/>
          </a:solidFill>
          <a:ln>
            <a:noFill/>
          </a:ln>
        </p:spPr>
        <p:txBody>
          <a:bodyPr spcFirstLastPara="1" wrap="square" lIns="91425" tIns="91425" rIns="91425" bIns="91425" anchor="ctr" anchorCtr="0">
            <a:noAutofit/>
          </a:bodyPr>
          <a:lstStyle/>
          <a:p>
            <a:pPr defTabSz="914378"/>
            <a:endParaRPr/>
          </a:p>
        </p:txBody>
      </p:sp>
      <p:grpSp>
        <p:nvGrpSpPr>
          <p:cNvPr id="2437" name="Google Shape;2437;p73"/>
          <p:cNvGrpSpPr/>
          <p:nvPr/>
        </p:nvGrpSpPr>
        <p:grpSpPr>
          <a:xfrm>
            <a:off x="1417176" y="2675675"/>
            <a:ext cx="729841" cy="651909"/>
            <a:chOff x="1417175" y="2675675"/>
            <a:chExt cx="729841" cy="651909"/>
          </a:xfrm>
        </p:grpSpPr>
        <p:sp>
          <p:nvSpPr>
            <p:cNvPr id="2438" name="Google Shape;2438;p73"/>
            <p:cNvSpPr/>
            <p:nvPr/>
          </p:nvSpPr>
          <p:spPr>
            <a:xfrm>
              <a:off x="1417175" y="2675675"/>
              <a:ext cx="729841" cy="651909"/>
            </a:xfrm>
            <a:custGeom>
              <a:avLst/>
              <a:gdLst/>
              <a:ahLst/>
              <a:cxnLst/>
              <a:rect l="l" t="t" r="r" b="b"/>
              <a:pathLst>
                <a:path w="35241" h="31478" extrusionOk="0">
                  <a:moveTo>
                    <a:pt x="17232" y="0"/>
                  </a:moveTo>
                  <a:cubicBezTo>
                    <a:pt x="14810" y="0"/>
                    <a:pt x="12382" y="378"/>
                    <a:pt x="10065" y="1315"/>
                  </a:cubicBezTo>
                  <a:cubicBezTo>
                    <a:pt x="4624" y="3533"/>
                    <a:pt x="0" y="9815"/>
                    <a:pt x="1308" y="16518"/>
                  </a:cubicBezTo>
                  <a:cubicBezTo>
                    <a:pt x="1985" y="20021"/>
                    <a:pt x="4064" y="23103"/>
                    <a:pt x="6843" y="24832"/>
                  </a:cubicBezTo>
                  <a:cubicBezTo>
                    <a:pt x="8829" y="26067"/>
                    <a:pt x="11077" y="26643"/>
                    <a:pt x="13348" y="26643"/>
                  </a:cubicBezTo>
                  <a:cubicBezTo>
                    <a:pt x="14469" y="26643"/>
                    <a:pt x="15595" y="26503"/>
                    <a:pt x="16698" y="26233"/>
                  </a:cubicBezTo>
                  <a:cubicBezTo>
                    <a:pt x="16908" y="27424"/>
                    <a:pt x="17118" y="28615"/>
                    <a:pt x="17328" y="29806"/>
                  </a:cubicBezTo>
                  <a:cubicBezTo>
                    <a:pt x="17377" y="30095"/>
                    <a:pt x="17911" y="31477"/>
                    <a:pt x="18566" y="31477"/>
                  </a:cubicBezTo>
                  <a:cubicBezTo>
                    <a:pt x="18864" y="31477"/>
                    <a:pt x="19187" y="31192"/>
                    <a:pt x="19500" y="30390"/>
                  </a:cubicBezTo>
                  <a:cubicBezTo>
                    <a:pt x="20715" y="27260"/>
                    <a:pt x="23213" y="25065"/>
                    <a:pt x="25876" y="23617"/>
                  </a:cubicBezTo>
                  <a:cubicBezTo>
                    <a:pt x="28538" y="22169"/>
                    <a:pt x="31550" y="21305"/>
                    <a:pt x="33419" y="18573"/>
                  </a:cubicBezTo>
                  <a:cubicBezTo>
                    <a:pt x="35077" y="16097"/>
                    <a:pt x="35240" y="12781"/>
                    <a:pt x="34446" y="9932"/>
                  </a:cubicBezTo>
                  <a:cubicBezTo>
                    <a:pt x="33559" y="6803"/>
                    <a:pt x="31457" y="4421"/>
                    <a:pt x="28935" y="2903"/>
                  </a:cubicBezTo>
                  <a:cubicBezTo>
                    <a:pt x="26179" y="1245"/>
                    <a:pt x="23027" y="497"/>
                    <a:pt x="19921" y="147"/>
                  </a:cubicBezTo>
                  <a:cubicBezTo>
                    <a:pt x="19029" y="52"/>
                    <a:pt x="18131" y="0"/>
                    <a:pt x="17232" y="0"/>
                  </a:cubicBezTo>
                  <a:close/>
                </a:path>
              </a:pathLst>
            </a:custGeom>
            <a:solidFill>
              <a:schemeClr val="dk2"/>
            </a:solidFill>
            <a:ln>
              <a:noFill/>
            </a:ln>
          </p:spPr>
          <p:txBody>
            <a:bodyPr spcFirstLastPara="1" wrap="square" lIns="91425" tIns="91425" rIns="91425" bIns="91425" anchor="ctr" anchorCtr="0">
              <a:noAutofit/>
            </a:bodyPr>
            <a:lstStyle/>
            <a:p>
              <a:pPr defTabSz="914378"/>
              <a:endParaRPr/>
            </a:p>
          </p:txBody>
        </p:sp>
        <p:grpSp>
          <p:nvGrpSpPr>
            <p:cNvPr id="2439" name="Google Shape;2439;p73"/>
            <p:cNvGrpSpPr/>
            <p:nvPr/>
          </p:nvGrpSpPr>
          <p:grpSpPr>
            <a:xfrm>
              <a:off x="1612483" y="2762048"/>
              <a:ext cx="339253" cy="339253"/>
              <a:chOff x="5651375" y="3806450"/>
              <a:chExt cx="481825" cy="481825"/>
            </a:xfrm>
          </p:grpSpPr>
          <p:sp>
            <p:nvSpPr>
              <p:cNvPr id="2440" name="Google Shape;2440;p73"/>
              <p:cNvSpPr/>
              <p:nvPr/>
            </p:nvSpPr>
            <p:spPr>
              <a:xfrm>
                <a:off x="579342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a:solidFill>
                    <a:srgbClr val="435D74"/>
                  </a:solidFill>
                </a:endParaRPr>
              </a:p>
            </p:txBody>
          </p:sp>
          <p:sp>
            <p:nvSpPr>
              <p:cNvPr id="2441" name="Google Shape;2441;p73"/>
              <p:cNvSpPr/>
              <p:nvPr/>
            </p:nvSpPr>
            <p:spPr>
              <a:xfrm>
                <a:off x="5794475"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a:solidFill>
                    <a:srgbClr val="435D74"/>
                  </a:solidFill>
                </a:endParaRPr>
              </a:p>
            </p:txBody>
          </p:sp>
          <p:sp>
            <p:nvSpPr>
              <p:cNvPr id="2442" name="Google Shape;2442;p73"/>
              <p:cNvSpPr/>
              <p:nvPr/>
            </p:nvSpPr>
            <p:spPr>
              <a:xfrm>
                <a:off x="565137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solidFill>
                <a:schemeClr val="lt2"/>
              </a:solidFill>
              <a:ln>
                <a:noFill/>
              </a:ln>
            </p:spPr>
            <p:txBody>
              <a:bodyPr spcFirstLastPara="1" wrap="square" lIns="91425" tIns="91425" rIns="91425" bIns="91425" anchor="ctr" anchorCtr="0">
                <a:noAutofit/>
              </a:bodyPr>
              <a:lstStyle/>
              <a:p>
                <a:pPr defTabSz="914378"/>
                <a:endParaRPr>
                  <a:solidFill>
                    <a:srgbClr val="435D74"/>
                  </a:solidFill>
                </a:endParaRPr>
              </a:p>
            </p:txBody>
          </p:sp>
          <p:sp>
            <p:nvSpPr>
              <p:cNvPr id="2443" name="Google Shape;2443;p73"/>
              <p:cNvSpPr/>
              <p:nvPr/>
            </p:nvSpPr>
            <p:spPr>
              <a:xfrm>
                <a:off x="596280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a:solidFill>
                    <a:srgbClr val="435D74"/>
                  </a:solidFill>
                </a:endParaRPr>
              </a:p>
            </p:txBody>
          </p:sp>
        </p:grpSp>
      </p:grpSp>
      <p:grpSp>
        <p:nvGrpSpPr>
          <p:cNvPr id="2444" name="Google Shape;2444;p73"/>
          <p:cNvGrpSpPr/>
          <p:nvPr/>
        </p:nvGrpSpPr>
        <p:grpSpPr>
          <a:xfrm>
            <a:off x="4207051" y="2762418"/>
            <a:ext cx="729809" cy="651892"/>
            <a:chOff x="4207050" y="2762417"/>
            <a:chExt cx="729809" cy="651892"/>
          </a:xfrm>
        </p:grpSpPr>
        <p:sp>
          <p:nvSpPr>
            <p:cNvPr id="2445" name="Google Shape;2445;p73"/>
            <p:cNvSpPr/>
            <p:nvPr/>
          </p:nvSpPr>
          <p:spPr>
            <a:xfrm>
              <a:off x="4207050" y="2762417"/>
              <a:ext cx="729809" cy="651892"/>
            </a:xfrm>
            <a:custGeom>
              <a:avLst/>
              <a:gdLst/>
              <a:ahLst/>
              <a:cxnLst/>
              <a:rect l="l" t="t" r="r" b="b"/>
              <a:pathLst>
                <a:path w="46918" h="39419" extrusionOk="0">
                  <a:moveTo>
                    <a:pt x="33056" y="1"/>
                  </a:moveTo>
                  <a:cubicBezTo>
                    <a:pt x="25861" y="1"/>
                    <a:pt x="18270" y="1374"/>
                    <a:pt x="11304" y="1890"/>
                  </a:cubicBezTo>
                  <a:cubicBezTo>
                    <a:pt x="9248" y="2053"/>
                    <a:pt x="7123" y="2217"/>
                    <a:pt x="5208" y="2987"/>
                  </a:cubicBezTo>
                  <a:cubicBezTo>
                    <a:pt x="2429" y="4132"/>
                    <a:pt x="771" y="6607"/>
                    <a:pt x="514" y="9573"/>
                  </a:cubicBezTo>
                  <a:cubicBezTo>
                    <a:pt x="1" y="16088"/>
                    <a:pt x="1916" y="22534"/>
                    <a:pt x="5886" y="27718"/>
                  </a:cubicBezTo>
                  <a:cubicBezTo>
                    <a:pt x="7587" y="28215"/>
                    <a:pt x="9530" y="28697"/>
                    <a:pt x="11368" y="28697"/>
                  </a:cubicBezTo>
                  <a:cubicBezTo>
                    <a:pt x="11952" y="28697"/>
                    <a:pt x="12526" y="28648"/>
                    <a:pt x="13078" y="28536"/>
                  </a:cubicBezTo>
                  <a:lnTo>
                    <a:pt x="13078" y="28536"/>
                  </a:lnTo>
                  <a:cubicBezTo>
                    <a:pt x="10907" y="31618"/>
                    <a:pt x="11630" y="36359"/>
                    <a:pt x="13826" y="39418"/>
                  </a:cubicBezTo>
                  <a:cubicBezTo>
                    <a:pt x="14059" y="36009"/>
                    <a:pt x="16091" y="32996"/>
                    <a:pt x="18333" y="30404"/>
                  </a:cubicBezTo>
                  <a:cubicBezTo>
                    <a:pt x="18797" y="29851"/>
                    <a:pt x="19387" y="29277"/>
                    <a:pt x="20083" y="29277"/>
                  </a:cubicBezTo>
                  <a:cubicBezTo>
                    <a:pt x="20122" y="29277"/>
                    <a:pt x="20161" y="29279"/>
                    <a:pt x="20201" y="29283"/>
                  </a:cubicBezTo>
                  <a:cubicBezTo>
                    <a:pt x="20642" y="29330"/>
                    <a:pt x="21090" y="29351"/>
                    <a:pt x="21542" y="29351"/>
                  </a:cubicBezTo>
                  <a:cubicBezTo>
                    <a:pt x="24918" y="29351"/>
                    <a:pt x="28556" y="28171"/>
                    <a:pt x="31831" y="27718"/>
                  </a:cubicBezTo>
                  <a:cubicBezTo>
                    <a:pt x="33699" y="27485"/>
                    <a:pt x="35638" y="27228"/>
                    <a:pt x="37319" y="26411"/>
                  </a:cubicBezTo>
                  <a:cubicBezTo>
                    <a:pt x="41429" y="24449"/>
                    <a:pt x="43438" y="19802"/>
                    <a:pt x="44815" y="15458"/>
                  </a:cubicBezTo>
                  <a:cubicBezTo>
                    <a:pt x="46053" y="11535"/>
                    <a:pt x="46917" y="6841"/>
                    <a:pt x="44302" y="3688"/>
                  </a:cubicBezTo>
                  <a:cubicBezTo>
                    <a:pt x="42363" y="1353"/>
                    <a:pt x="40191" y="489"/>
                    <a:pt x="37809" y="232"/>
                  </a:cubicBezTo>
                  <a:cubicBezTo>
                    <a:pt x="36252" y="70"/>
                    <a:pt x="34664" y="1"/>
                    <a:pt x="33056" y="1"/>
                  </a:cubicBezTo>
                  <a:close/>
                </a:path>
              </a:pathLst>
            </a:custGeom>
            <a:solidFill>
              <a:schemeClr val="accent5"/>
            </a:solidFill>
            <a:ln>
              <a:noFill/>
            </a:ln>
          </p:spPr>
          <p:txBody>
            <a:bodyPr spcFirstLastPara="1" wrap="square" lIns="91425" tIns="91425" rIns="91425" bIns="91425" anchor="ctr" anchorCtr="0">
              <a:noAutofit/>
            </a:bodyPr>
            <a:lstStyle/>
            <a:p>
              <a:pPr defTabSz="914378"/>
              <a:endParaRPr/>
            </a:p>
          </p:txBody>
        </p:sp>
        <p:grpSp>
          <p:nvGrpSpPr>
            <p:cNvPr id="2446" name="Google Shape;2446;p73"/>
            <p:cNvGrpSpPr/>
            <p:nvPr/>
          </p:nvGrpSpPr>
          <p:grpSpPr>
            <a:xfrm>
              <a:off x="4385179" y="2831992"/>
              <a:ext cx="339253" cy="339253"/>
              <a:chOff x="899850" y="4992125"/>
              <a:chExt cx="481825" cy="481825"/>
            </a:xfrm>
          </p:grpSpPr>
          <p:sp>
            <p:nvSpPr>
              <p:cNvPr id="2447" name="Google Shape;2447;p73"/>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a:solidFill>
                    <a:srgbClr val="435D74"/>
                  </a:solidFill>
                </a:endParaRPr>
              </a:p>
            </p:txBody>
          </p:sp>
          <p:sp>
            <p:nvSpPr>
              <p:cNvPr id="2448" name="Google Shape;2448;p73"/>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a:solidFill>
                    <a:srgbClr val="435D74"/>
                  </a:solidFill>
                </a:endParaRPr>
              </a:p>
            </p:txBody>
          </p:sp>
          <p:sp>
            <p:nvSpPr>
              <p:cNvPr id="2449" name="Google Shape;2449;p73"/>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a:solidFill>
                    <a:srgbClr val="435D74"/>
                  </a:solidFill>
                </a:endParaRPr>
              </a:p>
            </p:txBody>
          </p:sp>
        </p:grpSp>
      </p:grpSp>
      <p:grpSp>
        <p:nvGrpSpPr>
          <p:cNvPr id="2450" name="Google Shape;2450;p73"/>
          <p:cNvGrpSpPr/>
          <p:nvPr/>
        </p:nvGrpSpPr>
        <p:grpSpPr>
          <a:xfrm>
            <a:off x="6962565" y="2787450"/>
            <a:ext cx="874273" cy="613166"/>
            <a:chOff x="6962564" y="2787449"/>
            <a:chExt cx="874273" cy="613166"/>
          </a:xfrm>
          <a:solidFill>
            <a:schemeClr val="accent5">
              <a:lumMod val="60000"/>
              <a:lumOff val="40000"/>
            </a:schemeClr>
          </a:solidFill>
        </p:grpSpPr>
        <p:sp>
          <p:nvSpPr>
            <p:cNvPr id="2451" name="Google Shape;2451;p73"/>
            <p:cNvSpPr/>
            <p:nvPr/>
          </p:nvSpPr>
          <p:spPr>
            <a:xfrm>
              <a:off x="6962564" y="2787449"/>
              <a:ext cx="874273" cy="613166"/>
            </a:xfrm>
            <a:custGeom>
              <a:avLst/>
              <a:gdLst/>
              <a:ahLst/>
              <a:cxnLst/>
              <a:rect l="l" t="t" r="r" b="b"/>
              <a:pathLst>
                <a:path w="37950" h="26616" extrusionOk="0">
                  <a:moveTo>
                    <a:pt x="16628" y="1"/>
                  </a:moveTo>
                  <a:cubicBezTo>
                    <a:pt x="15834" y="24"/>
                    <a:pt x="15063" y="71"/>
                    <a:pt x="14293" y="141"/>
                  </a:cubicBezTo>
                  <a:cubicBezTo>
                    <a:pt x="11490" y="445"/>
                    <a:pt x="8804" y="1285"/>
                    <a:pt x="6329" y="2616"/>
                  </a:cubicBezTo>
                  <a:cubicBezTo>
                    <a:pt x="3270" y="4251"/>
                    <a:pt x="1261" y="6727"/>
                    <a:pt x="421" y="10113"/>
                  </a:cubicBezTo>
                  <a:cubicBezTo>
                    <a:pt x="0" y="11631"/>
                    <a:pt x="0" y="13219"/>
                    <a:pt x="444" y="14713"/>
                  </a:cubicBezTo>
                  <a:cubicBezTo>
                    <a:pt x="1121" y="17002"/>
                    <a:pt x="2452" y="19057"/>
                    <a:pt x="4274" y="20598"/>
                  </a:cubicBezTo>
                  <a:cubicBezTo>
                    <a:pt x="6236" y="22332"/>
                    <a:pt x="8776" y="23286"/>
                    <a:pt x="11396" y="23286"/>
                  </a:cubicBezTo>
                  <a:cubicBezTo>
                    <a:pt x="11458" y="23286"/>
                    <a:pt x="11521" y="23285"/>
                    <a:pt x="11584" y="23284"/>
                  </a:cubicBezTo>
                  <a:cubicBezTo>
                    <a:pt x="13825" y="23237"/>
                    <a:pt x="16067" y="22794"/>
                    <a:pt x="18169" y="21953"/>
                  </a:cubicBezTo>
                  <a:cubicBezTo>
                    <a:pt x="19524" y="21416"/>
                    <a:pt x="20831" y="20739"/>
                    <a:pt x="22163" y="20108"/>
                  </a:cubicBezTo>
                  <a:cubicBezTo>
                    <a:pt x="23143" y="19618"/>
                    <a:pt x="24148" y="19197"/>
                    <a:pt x="25198" y="18870"/>
                  </a:cubicBezTo>
                  <a:cubicBezTo>
                    <a:pt x="25802" y="18679"/>
                    <a:pt x="26433" y="18580"/>
                    <a:pt x="27063" y="18580"/>
                  </a:cubicBezTo>
                  <a:cubicBezTo>
                    <a:pt x="27432" y="18580"/>
                    <a:pt x="27802" y="18614"/>
                    <a:pt x="28164" y="18683"/>
                  </a:cubicBezTo>
                  <a:cubicBezTo>
                    <a:pt x="29449" y="18894"/>
                    <a:pt x="30430" y="19921"/>
                    <a:pt x="30616" y="21206"/>
                  </a:cubicBezTo>
                  <a:cubicBezTo>
                    <a:pt x="30686" y="21719"/>
                    <a:pt x="30640" y="22256"/>
                    <a:pt x="30476" y="22770"/>
                  </a:cubicBezTo>
                  <a:cubicBezTo>
                    <a:pt x="30079" y="24031"/>
                    <a:pt x="29262" y="25129"/>
                    <a:pt x="28188" y="25900"/>
                  </a:cubicBezTo>
                  <a:cubicBezTo>
                    <a:pt x="28094" y="25946"/>
                    <a:pt x="28024" y="25993"/>
                    <a:pt x="27954" y="26063"/>
                  </a:cubicBezTo>
                  <a:cubicBezTo>
                    <a:pt x="27861" y="26133"/>
                    <a:pt x="27744" y="26203"/>
                    <a:pt x="27791" y="26367"/>
                  </a:cubicBezTo>
                  <a:cubicBezTo>
                    <a:pt x="27814" y="26530"/>
                    <a:pt x="27954" y="26507"/>
                    <a:pt x="28071" y="26530"/>
                  </a:cubicBezTo>
                  <a:cubicBezTo>
                    <a:pt x="28447" y="26587"/>
                    <a:pt x="28826" y="26616"/>
                    <a:pt x="29204" y="26616"/>
                  </a:cubicBezTo>
                  <a:cubicBezTo>
                    <a:pt x="29908" y="26616"/>
                    <a:pt x="30611" y="26517"/>
                    <a:pt x="31294" y="26320"/>
                  </a:cubicBezTo>
                  <a:cubicBezTo>
                    <a:pt x="33629" y="25596"/>
                    <a:pt x="35567" y="23891"/>
                    <a:pt x="36548" y="21649"/>
                  </a:cubicBezTo>
                  <a:cubicBezTo>
                    <a:pt x="37622" y="19431"/>
                    <a:pt x="37949" y="16932"/>
                    <a:pt x="37529" y="14527"/>
                  </a:cubicBezTo>
                  <a:cubicBezTo>
                    <a:pt x="37109" y="12168"/>
                    <a:pt x="36174" y="9949"/>
                    <a:pt x="34773" y="8034"/>
                  </a:cubicBezTo>
                  <a:cubicBezTo>
                    <a:pt x="33209" y="6003"/>
                    <a:pt x="31224" y="4321"/>
                    <a:pt x="28958" y="3130"/>
                  </a:cubicBezTo>
                  <a:cubicBezTo>
                    <a:pt x="25128" y="1005"/>
                    <a:pt x="20972" y="118"/>
                    <a:pt x="16628" y="1"/>
                  </a:cubicBezTo>
                  <a:close/>
                </a:path>
              </a:pathLst>
            </a:custGeom>
            <a:grpFill/>
            <a:ln>
              <a:noFill/>
            </a:ln>
          </p:spPr>
          <p:txBody>
            <a:bodyPr spcFirstLastPara="1" wrap="square" lIns="91425" tIns="91425" rIns="91425" bIns="91425" anchor="ctr" anchorCtr="0">
              <a:noAutofit/>
            </a:bodyPr>
            <a:lstStyle/>
            <a:p>
              <a:pPr defTabSz="914378"/>
              <a:r>
                <a:rPr lang="en"/>
                <a:t> </a:t>
              </a:r>
              <a:endParaRPr/>
            </a:p>
          </p:txBody>
        </p:sp>
        <p:grpSp>
          <p:nvGrpSpPr>
            <p:cNvPr id="2452" name="Google Shape;2452;p73"/>
            <p:cNvGrpSpPr/>
            <p:nvPr/>
          </p:nvGrpSpPr>
          <p:grpSpPr>
            <a:xfrm>
              <a:off x="7215861" y="2881622"/>
              <a:ext cx="292078" cy="339253"/>
              <a:chOff x="4492800" y="2027925"/>
              <a:chExt cx="414825" cy="481825"/>
            </a:xfrm>
            <a:grpFill/>
          </p:grpSpPr>
          <p:sp>
            <p:nvSpPr>
              <p:cNvPr id="2453" name="Google Shape;2453;p73"/>
              <p:cNvSpPr/>
              <p:nvPr/>
            </p:nvSpPr>
            <p:spPr>
              <a:xfrm>
                <a:off x="4492800" y="2027925"/>
                <a:ext cx="54600" cy="481825"/>
              </a:xfrm>
              <a:custGeom>
                <a:avLst/>
                <a:gdLst/>
                <a:ahLst/>
                <a:cxnLst/>
                <a:rect l="l" t="t" r="r" b="b"/>
                <a:pathLst>
                  <a:path w="2184" h="19273" extrusionOk="0">
                    <a:moveTo>
                      <a:pt x="912" y="1"/>
                    </a:moveTo>
                    <a:cubicBezTo>
                      <a:pt x="407" y="1"/>
                      <a:pt x="0" y="407"/>
                      <a:pt x="0" y="913"/>
                    </a:cubicBezTo>
                    <a:lnTo>
                      <a:pt x="0" y="18360"/>
                    </a:lnTo>
                    <a:cubicBezTo>
                      <a:pt x="0" y="18866"/>
                      <a:pt x="407" y="19273"/>
                      <a:pt x="912" y="19273"/>
                    </a:cubicBezTo>
                    <a:lnTo>
                      <a:pt x="1271" y="19273"/>
                    </a:lnTo>
                    <a:cubicBezTo>
                      <a:pt x="1777" y="19273"/>
                      <a:pt x="2183" y="18866"/>
                      <a:pt x="2183" y="18360"/>
                    </a:cubicBezTo>
                    <a:lnTo>
                      <a:pt x="2183" y="913"/>
                    </a:lnTo>
                    <a:cubicBezTo>
                      <a:pt x="2183" y="407"/>
                      <a:pt x="1777" y="1"/>
                      <a:pt x="1271" y="1"/>
                    </a:cubicBezTo>
                    <a:close/>
                  </a:path>
                </a:pathLst>
              </a:custGeom>
              <a:solidFill>
                <a:schemeClr val="tx1"/>
              </a:solidFill>
              <a:ln>
                <a:noFill/>
              </a:ln>
            </p:spPr>
            <p:txBody>
              <a:bodyPr spcFirstLastPara="1" wrap="square" lIns="91425" tIns="91425" rIns="91425" bIns="91425" anchor="ctr" anchorCtr="0">
                <a:noAutofit/>
              </a:bodyPr>
              <a:lstStyle/>
              <a:p>
                <a:pPr defTabSz="914378"/>
                <a:endParaRPr>
                  <a:solidFill>
                    <a:srgbClr val="435D74"/>
                  </a:solidFill>
                </a:endParaRPr>
              </a:p>
            </p:txBody>
          </p:sp>
          <p:sp>
            <p:nvSpPr>
              <p:cNvPr id="2454" name="Google Shape;2454;p73"/>
              <p:cNvSpPr/>
              <p:nvPr/>
            </p:nvSpPr>
            <p:spPr>
              <a:xfrm>
                <a:off x="4575600" y="2051425"/>
                <a:ext cx="332025" cy="262450"/>
              </a:xfrm>
              <a:custGeom>
                <a:avLst/>
                <a:gdLst/>
                <a:ahLst/>
                <a:cxnLst/>
                <a:rect l="l" t="t" r="r" b="b"/>
                <a:pathLst>
                  <a:path w="13281" h="10498" extrusionOk="0">
                    <a:moveTo>
                      <a:pt x="0" y="0"/>
                    </a:moveTo>
                    <a:lnTo>
                      <a:pt x="0" y="10497"/>
                    </a:lnTo>
                    <a:lnTo>
                      <a:pt x="12485" y="10497"/>
                    </a:lnTo>
                    <a:cubicBezTo>
                      <a:pt x="13006" y="10494"/>
                      <a:pt x="13280" y="9874"/>
                      <a:pt x="12925" y="9488"/>
                    </a:cubicBezTo>
                    <a:lnTo>
                      <a:pt x="9010" y="5249"/>
                    </a:lnTo>
                    <a:lnTo>
                      <a:pt x="12925" y="1006"/>
                    </a:lnTo>
                    <a:cubicBezTo>
                      <a:pt x="13280" y="620"/>
                      <a:pt x="13006" y="0"/>
                      <a:pt x="12485" y="0"/>
                    </a:cubicBezTo>
                    <a:close/>
                  </a:path>
                </a:pathLst>
              </a:custGeom>
              <a:grpFill/>
              <a:ln>
                <a:noFill/>
              </a:ln>
            </p:spPr>
            <p:txBody>
              <a:bodyPr spcFirstLastPara="1" wrap="square" lIns="91425" tIns="91425" rIns="91425" bIns="91425" anchor="ctr" anchorCtr="0">
                <a:noAutofit/>
              </a:bodyPr>
              <a:lstStyle/>
              <a:p>
                <a:pPr defTabSz="914378"/>
                <a:endParaRPr>
                  <a:solidFill>
                    <a:srgbClr val="435D74"/>
                  </a:solidFill>
                </a:endParaRPr>
              </a:p>
            </p:txBody>
          </p:sp>
        </p:grpSp>
      </p:grpSp>
    </p:spTree>
    <p:extLst>
      <p:ext uri="{BB962C8B-B14F-4D97-AF65-F5344CB8AC3E}">
        <p14:creationId xmlns:p14="http://schemas.microsoft.com/office/powerpoint/2010/main" val="165375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2155" name="Google Shape;2155;p38"/>
          <p:cNvSpPr txBox="1">
            <a:spLocks noGrp="1"/>
          </p:cNvSpPr>
          <p:nvPr>
            <p:ph type="title"/>
          </p:nvPr>
        </p:nvSpPr>
        <p:spPr>
          <a:xfrm>
            <a:off x="2855400" y="1011936"/>
            <a:ext cx="3200400" cy="8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Chuẩn bị bài nói</a:t>
            </a:r>
            <a:endParaRPr sz="3200" b="1" dirty="0">
              <a:latin typeface="Times New Roman" panose="02020603050405020304" pitchFamily="18" charset="0"/>
              <a:cs typeface="Times New Roman" panose="02020603050405020304" pitchFamily="18" charset="0"/>
            </a:endParaRPr>
          </a:p>
        </p:txBody>
      </p:sp>
      <p:sp>
        <p:nvSpPr>
          <p:cNvPr id="2156" name="Google Shape;2156;p38"/>
          <p:cNvSpPr txBox="1">
            <a:spLocks noGrp="1"/>
          </p:cNvSpPr>
          <p:nvPr>
            <p:ph type="title" idx="2"/>
          </p:nvPr>
        </p:nvSpPr>
        <p:spPr>
          <a:xfrm>
            <a:off x="2971800" y="132588"/>
            <a:ext cx="2967600" cy="106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t>01</a:t>
            </a:r>
            <a:endParaRPr sz="7200" dirty="0"/>
          </a:p>
        </p:txBody>
      </p:sp>
      <p:sp>
        <p:nvSpPr>
          <p:cNvPr id="3" name="Rectangle 2"/>
          <p:cNvSpPr/>
          <p:nvPr/>
        </p:nvSpPr>
        <p:spPr>
          <a:xfrm>
            <a:off x="1193800" y="2081736"/>
            <a:ext cx="6896100" cy="1611082"/>
          </a:xfrm>
          <a:prstGeom prst="rect">
            <a:avLst/>
          </a:prstGeom>
        </p:spPr>
        <p:txBody>
          <a:bodyPr wrap="square">
            <a:spAutoFit/>
          </a:bodyPr>
          <a:lstStyle/>
          <a:p>
            <a:pPr marL="31750" marR="62230" indent="-31750" algn="just">
              <a:lnSpc>
                <a:spcPct val="107000"/>
              </a:lnSpc>
              <a:spcBef>
                <a:spcPts val="600"/>
              </a:spcBef>
            </a:pPr>
            <a:r>
              <a:rPr lang="vi-VN" sz="2400" dirty="0">
                <a:latin typeface="Times New Roman" panose="02020603050405020304" pitchFamily="18" charset="0"/>
                <a:ea typeface="Times New Roman" panose="02020603050405020304" pitchFamily="18" charset="0"/>
              </a:rPr>
              <a:t>+</a:t>
            </a:r>
            <a:r>
              <a:rPr lang="vi-VN" sz="2400" spc="75" dirty="0">
                <a:latin typeface="Times New Roman" panose="02020603050405020304" pitchFamily="18" charset="0"/>
                <a:ea typeface="Times New Roman" panose="02020603050405020304" pitchFamily="18" charset="0"/>
              </a:rPr>
              <a:t> </a:t>
            </a:r>
            <a:r>
              <a:rPr lang="vi-VN" sz="2400" dirty="0" err="1">
                <a:latin typeface="Times New Roman" panose="02020603050405020304" pitchFamily="18" charset="0"/>
                <a:ea typeface="Times New Roman" panose="02020603050405020304" pitchFamily="18" charset="0"/>
              </a:rPr>
              <a:t>Bước</a:t>
            </a:r>
            <a:r>
              <a:rPr lang="vi-VN" sz="2400" spc="8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1:</a:t>
            </a:r>
            <a:r>
              <a:rPr lang="vi-VN" sz="2400" spc="80" dirty="0">
                <a:latin typeface="Times New Roman" panose="02020603050405020304" pitchFamily="18" charset="0"/>
                <a:ea typeface="Times New Roman" panose="02020603050405020304" pitchFamily="18" charset="0"/>
              </a:rPr>
              <a:t> </a:t>
            </a:r>
            <a:r>
              <a:rPr lang="vi-VN" sz="2400" dirty="0" err="1">
                <a:latin typeface="Times New Roman" panose="02020603050405020304" pitchFamily="18" charset="0"/>
                <a:ea typeface="Times New Roman" panose="02020603050405020304" pitchFamily="18" charset="0"/>
              </a:rPr>
              <a:t>Xác</a:t>
            </a:r>
            <a:r>
              <a:rPr lang="vi-VN" sz="2400" spc="80" dirty="0">
                <a:latin typeface="Times New Roman" panose="02020603050405020304" pitchFamily="18" charset="0"/>
                <a:ea typeface="Times New Roman" panose="02020603050405020304" pitchFamily="18" charset="0"/>
              </a:rPr>
              <a:t> </a:t>
            </a:r>
            <a:r>
              <a:rPr lang="vi-VN" sz="2400" dirty="0" err="1">
                <a:latin typeface="Times New Roman" panose="02020603050405020304" pitchFamily="18" charset="0"/>
                <a:ea typeface="Times New Roman" panose="02020603050405020304" pitchFamily="18" charset="0"/>
              </a:rPr>
              <a:t>định</a:t>
            </a:r>
            <a:r>
              <a:rPr lang="vi-VN" sz="2400" spc="80" dirty="0">
                <a:latin typeface="Times New Roman" panose="02020603050405020304" pitchFamily="18" charset="0"/>
                <a:ea typeface="Times New Roman" panose="02020603050405020304" pitchFamily="18" charset="0"/>
              </a:rPr>
              <a:t> </a:t>
            </a:r>
            <a:r>
              <a:rPr lang="vi-VN" sz="2400" dirty="0" err="1">
                <a:latin typeface="Times New Roman" panose="02020603050405020304" pitchFamily="18" charset="0"/>
                <a:ea typeface="Times New Roman" panose="02020603050405020304" pitchFamily="18" charset="0"/>
              </a:rPr>
              <a:t>đề</a:t>
            </a:r>
            <a:r>
              <a:rPr lang="vi-VN" sz="2400" spc="80" dirty="0">
                <a:latin typeface="Times New Roman" panose="02020603050405020304" pitchFamily="18" charset="0"/>
                <a:ea typeface="Times New Roman" panose="02020603050405020304" pitchFamily="18" charset="0"/>
              </a:rPr>
              <a:t> </a:t>
            </a:r>
            <a:r>
              <a:rPr lang="vi-VN" sz="2400" dirty="0" err="1">
                <a:latin typeface="Times New Roman" panose="02020603050405020304" pitchFamily="18" charset="0"/>
                <a:ea typeface="Times New Roman" panose="02020603050405020304" pitchFamily="18" charset="0"/>
              </a:rPr>
              <a:t>tài</a:t>
            </a:r>
            <a:r>
              <a:rPr lang="vi-VN" sz="2400" dirty="0">
                <a:latin typeface="Times New Roman" panose="02020603050405020304" pitchFamily="18" charset="0"/>
                <a:ea typeface="Times New Roman" panose="02020603050405020304" pitchFamily="18" charset="0"/>
              </a:rPr>
              <a:t>,</a:t>
            </a:r>
            <a:r>
              <a:rPr lang="vi-VN" sz="2400" spc="8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mục</a:t>
            </a:r>
            <a:r>
              <a:rPr lang="vi-VN" sz="2400" spc="80" dirty="0">
                <a:latin typeface="Times New Roman" panose="02020603050405020304" pitchFamily="18" charset="0"/>
                <a:ea typeface="Times New Roman" panose="02020603050405020304" pitchFamily="18" charset="0"/>
              </a:rPr>
              <a:t> </a:t>
            </a:r>
            <a:r>
              <a:rPr lang="vi-VN" sz="2400" dirty="0" err="1">
                <a:latin typeface="Times New Roman" panose="02020603050405020304" pitchFamily="18" charset="0"/>
                <a:ea typeface="Times New Roman" panose="02020603050405020304" pitchFamily="18" charset="0"/>
              </a:rPr>
              <a:t>đích</a:t>
            </a:r>
            <a:r>
              <a:rPr lang="vi-VN" sz="2400" dirty="0">
                <a:latin typeface="Times New Roman" panose="02020603050405020304" pitchFamily="18" charset="0"/>
                <a:ea typeface="Times New Roman" panose="02020603050405020304" pitchFamily="18" charset="0"/>
              </a:rPr>
              <a:t>,</a:t>
            </a:r>
            <a:r>
              <a:rPr lang="vi-VN" sz="2400" spc="-335" dirty="0">
                <a:latin typeface="Times New Roman" panose="02020603050405020304" pitchFamily="18" charset="0"/>
                <a:ea typeface="Times New Roman" panose="02020603050405020304" pitchFamily="18" charset="0"/>
              </a:rPr>
              <a:t> </a:t>
            </a:r>
            <a:r>
              <a:rPr lang="vi-VN" sz="2400" dirty="0" err="1">
                <a:latin typeface="Times New Roman" panose="02020603050405020304" pitchFamily="18" charset="0"/>
                <a:ea typeface="Times New Roman" panose="02020603050405020304" pitchFamily="18" charset="0"/>
              </a:rPr>
              <a:t>người</a:t>
            </a:r>
            <a:r>
              <a:rPr lang="vi-VN" sz="2400" spc="-5"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nghe,</a:t>
            </a:r>
            <a:r>
              <a:rPr lang="vi-VN" sz="2400" spc="-1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không gian,</a:t>
            </a:r>
            <a:r>
              <a:rPr lang="vi-VN" sz="2400" spc="-10" dirty="0">
                <a:latin typeface="Times New Roman" panose="02020603050405020304" pitchFamily="18" charset="0"/>
                <a:ea typeface="Times New Roman" panose="02020603050405020304" pitchFamily="18" charset="0"/>
              </a:rPr>
              <a:t> </a:t>
            </a:r>
            <a:r>
              <a:rPr lang="vi-VN" sz="2400" dirty="0" err="1">
                <a:latin typeface="Times New Roman" panose="02020603050405020304" pitchFamily="18" charset="0"/>
                <a:ea typeface="Times New Roman" panose="02020603050405020304" pitchFamily="18" charset="0"/>
              </a:rPr>
              <a:t>thời</a:t>
            </a:r>
            <a:r>
              <a:rPr lang="vi-VN" sz="2400" dirty="0">
                <a:latin typeface="Times New Roman" panose="02020603050405020304" pitchFamily="18" charset="0"/>
                <a:ea typeface="Times New Roman" panose="02020603050405020304" pitchFamily="18" charset="0"/>
              </a:rPr>
              <a:t> gian</a:t>
            </a:r>
            <a:endParaRPr lang="en-US" sz="2400" dirty="0">
              <a:latin typeface="Calibri" panose="020F0502020204030204" pitchFamily="34" charset="0"/>
              <a:ea typeface="Calibri" panose="020F0502020204030204" pitchFamily="34" charset="0"/>
            </a:endParaRPr>
          </a:p>
          <a:p>
            <a:pPr marL="31750" indent="-31750" algn="just">
              <a:lnSpc>
                <a:spcPts val="1600"/>
              </a:lnSpc>
              <a:spcBef>
                <a:spcPts val="600"/>
              </a:spcBef>
            </a:pPr>
            <a:r>
              <a:rPr lang="vi-VN" sz="2400" dirty="0">
                <a:latin typeface="Times New Roman" panose="02020603050405020304" pitchFamily="18" charset="0"/>
                <a:ea typeface="Times New Roman" panose="02020603050405020304" pitchFamily="18" charset="0"/>
              </a:rPr>
              <a:t>+</a:t>
            </a:r>
            <a:r>
              <a:rPr lang="vi-VN" sz="2400" spc="-10" dirty="0">
                <a:latin typeface="Times New Roman" panose="02020603050405020304" pitchFamily="18" charset="0"/>
                <a:ea typeface="Times New Roman" panose="02020603050405020304" pitchFamily="18" charset="0"/>
              </a:rPr>
              <a:t> </a:t>
            </a:r>
            <a:r>
              <a:rPr lang="vi-VN" sz="2400" dirty="0" err="1">
                <a:latin typeface="Times New Roman" panose="02020603050405020304" pitchFamily="18" charset="0"/>
                <a:ea typeface="Times New Roman" panose="02020603050405020304" pitchFamily="18" charset="0"/>
              </a:rPr>
              <a:t>Bước</a:t>
            </a:r>
            <a:r>
              <a:rPr lang="vi-VN" sz="2400" spc="-5"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2: </a:t>
            </a:r>
            <a:r>
              <a:rPr lang="vi-VN" sz="2400" dirty="0" err="1">
                <a:latin typeface="Times New Roman" panose="02020603050405020304" pitchFamily="18" charset="0"/>
                <a:ea typeface="Times New Roman" panose="02020603050405020304" pitchFamily="18" charset="0"/>
              </a:rPr>
              <a:t>Chuẩn</a:t>
            </a:r>
            <a:r>
              <a:rPr lang="vi-VN" sz="2400" dirty="0">
                <a:latin typeface="Times New Roman" panose="02020603050405020304" pitchFamily="18" charset="0"/>
                <a:ea typeface="Times New Roman" panose="02020603050405020304" pitchFamily="18" charset="0"/>
              </a:rPr>
              <a:t> </a:t>
            </a:r>
            <a:r>
              <a:rPr lang="vi-VN" sz="2400" dirty="0" err="1">
                <a:latin typeface="Times New Roman" panose="02020603050405020304" pitchFamily="18" charset="0"/>
                <a:ea typeface="Times New Roman" panose="02020603050405020304" pitchFamily="18" charset="0"/>
              </a:rPr>
              <a:t>bị</a:t>
            </a:r>
            <a:r>
              <a:rPr lang="vi-VN" sz="2400" spc="-5" dirty="0">
                <a:latin typeface="Times New Roman" panose="02020603050405020304" pitchFamily="18" charset="0"/>
                <a:ea typeface="Times New Roman" panose="02020603050405020304" pitchFamily="18" charset="0"/>
              </a:rPr>
              <a:t> </a:t>
            </a:r>
            <a:r>
              <a:rPr lang="vi-VN" sz="2400" dirty="0" err="1">
                <a:latin typeface="Times New Roman" panose="02020603050405020304" pitchFamily="18" charset="0"/>
                <a:ea typeface="Times New Roman" panose="02020603050405020304" pitchFamily="18" charset="0"/>
              </a:rPr>
              <a:t>nội</a:t>
            </a:r>
            <a:r>
              <a:rPr lang="vi-VN" sz="2400" spc="-2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dung </a:t>
            </a:r>
            <a:r>
              <a:rPr lang="vi-VN" sz="2400" dirty="0" err="1">
                <a:latin typeface="Times New Roman" panose="02020603050405020304" pitchFamily="18" charset="0"/>
                <a:ea typeface="Times New Roman" panose="02020603050405020304" pitchFamily="18" charset="0"/>
              </a:rPr>
              <a:t>bài</a:t>
            </a:r>
            <a:r>
              <a:rPr lang="vi-VN" sz="2400" spc="-20" dirty="0">
                <a:latin typeface="Times New Roman" panose="02020603050405020304" pitchFamily="18" charset="0"/>
                <a:ea typeface="Times New Roman" panose="02020603050405020304" pitchFamily="18" charset="0"/>
              </a:rPr>
              <a:t> </a:t>
            </a:r>
            <a:r>
              <a:rPr lang="vi-VN" sz="2400" dirty="0" err="1">
                <a:latin typeface="Times New Roman" panose="02020603050405020304" pitchFamily="18" charset="0"/>
                <a:ea typeface="Times New Roman" panose="02020603050405020304" pitchFamily="18" charset="0"/>
              </a:rPr>
              <a:t>nói</a:t>
            </a:r>
            <a:endParaRPr lang="en-US" sz="2400" dirty="0">
              <a:latin typeface="Calibri" panose="020F0502020204030204" pitchFamily="34" charset="0"/>
              <a:ea typeface="Calibri" panose="020F0502020204030204" pitchFamily="34" charset="0"/>
            </a:endParaRPr>
          </a:p>
          <a:p>
            <a:pPr marL="31750" indent="-31750" algn="just">
              <a:spcBef>
                <a:spcPts val="600"/>
              </a:spcBef>
            </a:pPr>
            <a:r>
              <a:rPr lang="vi-VN" sz="2400" dirty="0">
                <a:latin typeface="Times New Roman" panose="02020603050405020304" pitchFamily="18" charset="0"/>
                <a:ea typeface="Times New Roman" panose="02020603050405020304" pitchFamily="18" charset="0"/>
              </a:rPr>
              <a:t>+</a:t>
            </a:r>
            <a:r>
              <a:rPr lang="vi-VN" sz="2400" spc="-10" dirty="0">
                <a:latin typeface="Times New Roman" panose="02020603050405020304" pitchFamily="18" charset="0"/>
                <a:ea typeface="Times New Roman" panose="02020603050405020304" pitchFamily="18" charset="0"/>
              </a:rPr>
              <a:t> </a:t>
            </a:r>
            <a:r>
              <a:rPr lang="vi-VN" sz="2400" dirty="0" err="1">
                <a:latin typeface="Times New Roman" panose="02020603050405020304" pitchFamily="18" charset="0"/>
                <a:ea typeface="Times New Roman" panose="02020603050405020304" pitchFamily="18" charset="0"/>
              </a:rPr>
              <a:t>Bước</a:t>
            </a:r>
            <a:r>
              <a:rPr lang="vi-VN" sz="2400" spc="-5"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3: </a:t>
            </a:r>
            <a:r>
              <a:rPr lang="vi-VN" sz="2400" dirty="0" err="1">
                <a:latin typeface="Times New Roman" panose="02020603050405020304" pitchFamily="18" charset="0"/>
                <a:ea typeface="Times New Roman" panose="02020603050405020304" pitchFamily="18" charset="0"/>
              </a:rPr>
              <a:t>Luyện</a:t>
            </a:r>
            <a:r>
              <a:rPr lang="vi-VN" sz="2400" spc="-5" dirty="0">
                <a:latin typeface="Times New Roman" panose="02020603050405020304" pitchFamily="18" charset="0"/>
                <a:ea typeface="Times New Roman" panose="02020603050405020304" pitchFamily="18" charset="0"/>
              </a:rPr>
              <a:t> </a:t>
            </a:r>
            <a:r>
              <a:rPr lang="vi-VN" sz="2400" dirty="0" err="1">
                <a:latin typeface="Times New Roman" panose="02020603050405020304" pitchFamily="18" charset="0"/>
                <a:ea typeface="Times New Roman" panose="02020603050405020304" pitchFamily="18" charset="0"/>
              </a:rPr>
              <a:t>tập</a:t>
            </a:r>
            <a:endParaRPr lang="en-US" sz="2400" dirty="0">
              <a:latin typeface="Calibri" panose="020F0502020204030204" pitchFamily="34" charset="0"/>
              <a:ea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2155" name="Google Shape;2155;p38"/>
          <p:cNvSpPr txBox="1">
            <a:spLocks noGrp="1"/>
          </p:cNvSpPr>
          <p:nvPr>
            <p:ph type="title"/>
          </p:nvPr>
        </p:nvSpPr>
        <p:spPr>
          <a:xfrm>
            <a:off x="2767778" y="839667"/>
            <a:ext cx="3621600" cy="8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Trình bày bài nói</a:t>
            </a:r>
            <a:endParaRPr sz="3200" b="1" dirty="0">
              <a:latin typeface="Times New Roman" panose="02020603050405020304" pitchFamily="18" charset="0"/>
              <a:cs typeface="Times New Roman" panose="02020603050405020304" pitchFamily="18" charset="0"/>
            </a:endParaRPr>
          </a:p>
        </p:txBody>
      </p:sp>
      <p:sp>
        <p:nvSpPr>
          <p:cNvPr id="2156" name="Google Shape;2156;p38"/>
          <p:cNvSpPr txBox="1">
            <a:spLocks noGrp="1"/>
          </p:cNvSpPr>
          <p:nvPr>
            <p:ph type="title" idx="2"/>
          </p:nvPr>
        </p:nvSpPr>
        <p:spPr>
          <a:xfrm>
            <a:off x="2971800" y="132588"/>
            <a:ext cx="2967600" cy="106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t>02</a:t>
            </a:r>
            <a:endParaRPr sz="7200" dirty="0"/>
          </a:p>
        </p:txBody>
      </p:sp>
      <p:sp>
        <p:nvSpPr>
          <p:cNvPr id="5" name="Google Shape;573;p46"/>
          <p:cNvSpPr txBox="1">
            <a:spLocks/>
          </p:cNvSpPr>
          <p:nvPr/>
        </p:nvSpPr>
        <p:spPr>
          <a:xfrm>
            <a:off x="-927994" y="1410124"/>
            <a:ext cx="3783394" cy="612900"/>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9600"/>
              <a:buFont typeface="Fjalla One"/>
              <a:buNone/>
              <a:defRPr sz="96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2"/>
              </a:buClr>
              <a:buSzPts val="9600"/>
              <a:buFont typeface="Fjalla One"/>
              <a:buNone/>
              <a:defRPr sz="9600" b="0" i="0" u="none" strike="noStrike" cap="none">
                <a:solidFill>
                  <a:schemeClr val="dk2"/>
                </a:solidFill>
                <a:latin typeface="Fjalla One"/>
                <a:ea typeface="Fjalla One"/>
                <a:cs typeface="Fjalla One"/>
                <a:sym typeface="Fjalla One"/>
              </a:defRPr>
            </a:lvl2pPr>
            <a:lvl3pPr marR="0" lvl="2" algn="ctr" rtl="0">
              <a:lnSpc>
                <a:spcPct val="100000"/>
              </a:lnSpc>
              <a:spcBef>
                <a:spcPts val="0"/>
              </a:spcBef>
              <a:spcAft>
                <a:spcPts val="0"/>
              </a:spcAft>
              <a:buClr>
                <a:schemeClr val="dk2"/>
              </a:buClr>
              <a:buSzPts val="9600"/>
              <a:buFont typeface="Fjalla One"/>
              <a:buNone/>
              <a:defRPr sz="9600" b="0" i="0" u="none" strike="noStrike" cap="none">
                <a:solidFill>
                  <a:schemeClr val="dk2"/>
                </a:solidFill>
                <a:latin typeface="Fjalla One"/>
                <a:ea typeface="Fjalla One"/>
                <a:cs typeface="Fjalla One"/>
                <a:sym typeface="Fjalla One"/>
              </a:defRPr>
            </a:lvl3pPr>
            <a:lvl4pPr marR="0" lvl="3" algn="ctr" rtl="0">
              <a:lnSpc>
                <a:spcPct val="100000"/>
              </a:lnSpc>
              <a:spcBef>
                <a:spcPts val="0"/>
              </a:spcBef>
              <a:spcAft>
                <a:spcPts val="0"/>
              </a:spcAft>
              <a:buClr>
                <a:schemeClr val="dk2"/>
              </a:buClr>
              <a:buSzPts val="9600"/>
              <a:buFont typeface="Fjalla One"/>
              <a:buNone/>
              <a:defRPr sz="9600" b="0" i="0" u="none" strike="noStrike" cap="none">
                <a:solidFill>
                  <a:schemeClr val="dk2"/>
                </a:solidFill>
                <a:latin typeface="Fjalla One"/>
                <a:ea typeface="Fjalla One"/>
                <a:cs typeface="Fjalla One"/>
                <a:sym typeface="Fjalla One"/>
              </a:defRPr>
            </a:lvl4pPr>
            <a:lvl5pPr marR="0" lvl="4" algn="ctr" rtl="0">
              <a:lnSpc>
                <a:spcPct val="100000"/>
              </a:lnSpc>
              <a:spcBef>
                <a:spcPts val="0"/>
              </a:spcBef>
              <a:spcAft>
                <a:spcPts val="0"/>
              </a:spcAft>
              <a:buClr>
                <a:schemeClr val="dk2"/>
              </a:buClr>
              <a:buSzPts val="9600"/>
              <a:buFont typeface="Fjalla One"/>
              <a:buNone/>
              <a:defRPr sz="9600" b="0" i="0" u="none" strike="noStrike" cap="none">
                <a:solidFill>
                  <a:schemeClr val="dk2"/>
                </a:solidFill>
                <a:latin typeface="Fjalla One"/>
                <a:ea typeface="Fjalla One"/>
                <a:cs typeface="Fjalla One"/>
                <a:sym typeface="Fjalla One"/>
              </a:defRPr>
            </a:lvl5pPr>
            <a:lvl6pPr marR="0" lvl="5" algn="ctr" rtl="0">
              <a:lnSpc>
                <a:spcPct val="100000"/>
              </a:lnSpc>
              <a:spcBef>
                <a:spcPts val="0"/>
              </a:spcBef>
              <a:spcAft>
                <a:spcPts val="0"/>
              </a:spcAft>
              <a:buClr>
                <a:schemeClr val="dk2"/>
              </a:buClr>
              <a:buSzPts val="9600"/>
              <a:buFont typeface="Fjalla One"/>
              <a:buNone/>
              <a:defRPr sz="9600" b="0" i="0" u="none" strike="noStrike" cap="none">
                <a:solidFill>
                  <a:schemeClr val="dk2"/>
                </a:solidFill>
                <a:latin typeface="Fjalla One"/>
                <a:ea typeface="Fjalla One"/>
                <a:cs typeface="Fjalla One"/>
                <a:sym typeface="Fjalla One"/>
              </a:defRPr>
            </a:lvl6pPr>
            <a:lvl7pPr marR="0" lvl="6" algn="ctr" rtl="0">
              <a:lnSpc>
                <a:spcPct val="100000"/>
              </a:lnSpc>
              <a:spcBef>
                <a:spcPts val="0"/>
              </a:spcBef>
              <a:spcAft>
                <a:spcPts val="0"/>
              </a:spcAft>
              <a:buClr>
                <a:schemeClr val="dk2"/>
              </a:buClr>
              <a:buSzPts val="9600"/>
              <a:buFont typeface="Fjalla One"/>
              <a:buNone/>
              <a:defRPr sz="9600" b="0" i="0" u="none" strike="noStrike" cap="none">
                <a:solidFill>
                  <a:schemeClr val="dk2"/>
                </a:solidFill>
                <a:latin typeface="Fjalla One"/>
                <a:ea typeface="Fjalla One"/>
                <a:cs typeface="Fjalla One"/>
                <a:sym typeface="Fjalla One"/>
              </a:defRPr>
            </a:lvl7pPr>
            <a:lvl8pPr marR="0" lvl="7" algn="ctr" rtl="0">
              <a:lnSpc>
                <a:spcPct val="100000"/>
              </a:lnSpc>
              <a:spcBef>
                <a:spcPts val="0"/>
              </a:spcBef>
              <a:spcAft>
                <a:spcPts val="0"/>
              </a:spcAft>
              <a:buClr>
                <a:schemeClr val="dk2"/>
              </a:buClr>
              <a:buSzPts val="9600"/>
              <a:buFont typeface="Fjalla One"/>
              <a:buNone/>
              <a:defRPr sz="9600" b="0" i="0" u="none" strike="noStrike" cap="none">
                <a:solidFill>
                  <a:schemeClr val="dk2"/>
                </a:solidFill>
                <a:latin typeface="Fjalla One"/>
                <a:ea typeface="Fjalla One"/>
                <a:cs typeface="Fjalla One"/>
                <a:sym typeface="Fjalla One"/>
              </a:defRPr>
            </a:lvl8pPr>
            <a:lvl9pPr marR="0" lvl="8" algn="ctr" rtl="0">
              <a:lnSpc>
                <a:spcPct val="100000"/>
              </a:lnSpc>
              <a:spcBef>
                <a:spcPts val="0"/>
              </a:spcBef>
              <a:spcAft>
                <a:spcPts val="0"/>
              </a:spcAft>
              <a:buClr>
                <a:schemeClr val="dk2"/>
              </a:buClr>
              <a:buSzPts val="9600"/>
              <a:buFont typeface="Fjalla One"/>
              <a:buNone/>
              <a:defRPr sz="9600" b="0" i="0" u="none" strike="noStrike" cap="none">
                <a:solidFill>
                  <a:schemeClr val="dk2"/>
                </a:solidFill>
                <a:latin typeface="Fjalla One"/>
                <a:ea typeface="Fjalla One"/>
                <a:cs typeface="Fjalla One"/>
                <a:sym typeface="Fjalla One"/>
              </a:defRPr>
            </a:lvl9pPr>
          </a:lstStyle>
          <a:p>
            <a:pPr algn="r"/>
            <a:r>
              <a:rPr lang="vi-VN" sz="2400" b="1" dirty="0">
                <a:latin typeface="+mj-lt"/>
              </a:rPr>
              <a:t>Giai </a:t>
            </a:r>
            <a:r>
              <a:rPr lang="vi-VN" sz="2400" b="1" dirty="0" err="1">
                <a:latin typeface="+mj-lt"/>
              </a:rPr>
              <a:t>đoạn</a:t>
            </a:r>
            <a:r>
              <a:rPr lang="vi-VN" sz="2400" b="1" dirty="0">
                <a:latin typeface="+mj-lt"/>
              </a:rPr>
              <a:t> 1</a:t>
            </a:r>
          </a:p>
        </p:txBody>
      </p:sp>
      <p:sp>
        <p:nvSpPr>
          <p:cNvPr id="6" name="Google Shape;576;p46"/>
          <p:cNvSpPr txBox="1">
            <a:spLocks/>
          </p:cNvSpPr>
          <p:nvPr/>
        </p:nvSpPr>
        <p:spPr>
          <a:xfrm>
            <a:off x="4142732" y="1306880"/>
            <a:ext cx="3842199" cy="612900"/>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vi-VN" sz="2500" b="1" dirty="0">
                <a:latin typeface="+mj-lt"/>
              </a:rPr>
              <a:t>Giai </a:t>
            </a:r>
            <a:r>
              <a:rPr lang="vi-VN" sz="2500" b="1" dirty="0" err="1">
                <a:latin typeface="+mj-lt"/>
              </a:rPr>
              <a:t>đoạn</a:t>
            </a:r>
            <a:r>
              <a:rPr lang="vi-VN" sz="2500" b="1" dirty="0">
                <a:latin typeface="+mj-lt"/>
              </a:rPr>
              <a:t> 2</a:t>
            </a:r>
          </a:p>
        </p:txBody>
      </p:sp>
      <p:sp>
        <p:nvSpPr>
          <p:cNvPr id="7" name="Flowchart: Preparation 6"/>
          <p:cNvSpPr/>
          <p:nvPr/>
        </p:nvSpPr>
        <p:spPr>
          <a:xfrm>
            <a:off x="729048" y="1816133"/>
            <a:ext cx="2842054" cy="3203799"/>
          </a:xfrm>
          <a:prstGeom prst="flowChartPreparat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fontAlgn="base"/>
            <a:r>
              <a:rPr lang="vi-VN" sz="2000" dirty="0">
                <a:solidFill>
                  <a:schemeClr val="tx1"/>
                </a:solidFill>
                <a:latin typeface="+mj-lt"/>
              </a:rPr>
              <a:t>- 2 HS/ nhóm, các bạn lần lượt trình bày bài nói đánh giá và nhận xét vào phiếu.</a:t>
            </a:r>
          </a:p>
          <a:p>
            <a:pPr algn="just" fontAlgn="base"/>
            <a:r>
              <a:rPr lang="vi-VN" sz="2000" dirty="0">
                <a:solidFill>
                  <a:schemeClr val="tx1"/>
                </a:solidFill>
                <a:latin typeface="+mj-lt"/>
              </a:rPr>
              <a:t>- Phiếu đánh giá và nhận xét nộp lại cho GV </a:t>
            </a:r>
          </a:p>
        </p:txBody>
      </p:sp>
      <p:sp>
        <p:nvSpPr>
          <p:cNvPr id="8" name="Parallelogram 7"/>
          <p:cNvSpPr/>
          <p:nvPr/>
        </p:nvSpPr>
        <p:spPr>
          <a:xfrm>
            <a:off x="4946056" y="1786892"/>
            <a:ext cx="3556991" cy="3203799"/>
          </a:xfrm>
          <a:prstGeom prst="parallelogram">
            <a:avLst/>
          </a:prstGeom>
        </p:spPr>
        <p:style>
          <a:lnRef idx="0">
            <a:schemeClr val="accent1"/>
          </a:lnRef>
          <a:fillRef idx="3">
            <a:schemeClr val="accent1"/>
          </a:fillRef>
          <a:effectRef idx="3">
            <a:schemeClr val="accent1"/>
          </a:effectRef>
          <a:fontRef idx="minor">
            <a:schemeClr val="lt1"/>
          </a:fontRef>
        </p:style>
        <p:txBody>
          <a:bodyPr rtlCol="0" anchor="ctr"/>
          <a:lstStyle/>
          <a:p>
            <a:pPr fontAlgn="base"/>
            <a:r>
              <a:rPr lang="vi-VN" sz="2000" dirty="0">
                <a:solidFill>
                  <a:schemeClr val="tx1"/>
                </a:solidFill>
                <a:latin typeface="+mj-lt"/>
              </a:rPr>
              <a:t>- GV gọi một số HS lên bảng trình bày bài nói của mình (Có thể sử dụng phương tiện hỗ trợ PP, Video...). Các HS khác đánh giá và nhận xét vào phiếu.</a:t>
            </a:r>
          </a:p>
          <a:p>
            <a:pPr fontAlgn="base"/>
            <a:r>
              <a:rPr lang="vi-VN" sz="2000" dirty="0">
                <a:solidFill>
                  <a:schemeClr val="tx1"/>
                </a:solidFill>
                <a:latin typeface="+mj-lt"/>
              </a:rPr>
              <a:t>Nộp lại phiếu đánh giá cho GV</a:t>
            </a:r>
          </a:p>
        </p:txBody>
      </p:sp>
    </p:spTree>
    <p:extLst>
      <p:ext uri="{BB962C8B-B14F-4D97-AF65-F5344CB8AC3E}">
        <p14:creationId xmlns:p14="http://schemas.microsoft.com/office/powerpoint/2010/main" val="127206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2156" name="Google Shape;2156;p38"/>
          <p:cNvSpPr txBox="1">
            <a:spLocks noGrp="1"/>
          </p:cNvSpPr>
          <p:nvPr>
            <p:ph type="title" idx="2"/>
          </p:nvPr>
        </p:nvSpPr>
        <p:spPr>
          <a:xfrm>
            <a:off x="2971800" y="1161336"/>
            <a:ext cx="2967600" cy="106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t>03</a:t>
            </a:r>
            <a:endParaRPr sz="7200" dirty="0"/>
          </a:p>
        </p:txBody>
      </p:sp>
      <p:sp>
        <p:nvSpPr>
          <p:cNvPr id="2" name="Title 1"/>
          <p:cNvSpPr>
            <a:spLocks noGrp="1"/>
          </p:cNvSpPr>
          <p:nvPr>
            <p:ph type="title"/>
          </p:nvPr>
        </p:nvSpPr>
        <p:spPr/>
        <p:txBody>
          <a:bodyPr/>
          <a:lstStyle/>
          <a:p>
            <a:r>
              <a:rPr lang="en-US" dirty="0" err="1"/>
              <a:t>Sau</a:t>
            </a:r>
            <a:r>
              <a:rPr lang="en-US" dirty="0"/>
              <a:t> </a:t>
            </a:r>
            <a:r>
              <a:rPr lang="en-US" dirty="0" err="1"/>
              <a:t>khi</a:t>
            </a:r>
            <a:r>
              <a:rPr lang="en-US" dirty="0"/>
              <a:t> </a:t>
            </a:r>
            <a:r>
              <a:rPr lang="en-US" dirty="0" err="1"/>
              <a:t>nói</a:t>
            </a:r>
            <a:endParaRPr lang="en-US" dirty="0"/>
          </a:p>
        </p:txBody>
      </p:sp>
      <p:grpSp>
        <p:nvGrpSpPr>
          <p:cNvPr id="9" name="Google Shape;4506;p64"/>
          <p:cNvGrpSpPr/>
          <p:nvPr/>
        </p:nvGrpSpPr>
        <p:grpSpPr>
          <a:xfrm>
            <a:off x="3479854" y="3149685"/>
            <a:ext cx="1951492" cy="1581008"/>
            <a:chOff x="556125" y="238075"/>
            <a:chExt cx="6466175" cy="5235125"/>
          </a:xfrm>
        </p:grpSpPr>
        <p:sp>
          <p:nvSpPr>
            <p:cNvPr id="10" name="Google Shape;4507;p64"/>
            <p:cNvSpPr/>
            <p:nvPr/>
          </p:nvSpPr>
          <p:spPr>
            <a:xfrm>
              <a:off x="966475" y="238075"/>
              <a:ext cx="5595525" cy="3934875"/>
            </a:xfrm>
            <a:custGeom>
              <a:avLst/>
              <a:gdLst/>
              <a:ahLst/>
              <a:cxnLst/>
              <a:rect l="l" t="t" r="r" b="b"/>
              <a:pathLst>
                <a:path w="223821" h="157395" extrusionOk="0">
                  <a:moveTo>
                    <a:pt x="129272" y="1"/>
                  </a:moveTo>
                  <a:cubicBezTo>
                    <a:pt x="113376" y="1"/>
                    <a:pt x="101060" y="6804"/>
                    <a:pt x="89618" y="15862"/>
                  </a:cubicBezTo>
                  <a:cubicBezTo>
                    <a:pt x="79562" y="23811"/>
                    <a:pt x="68655" y="31205"/>
                    <a:pt x="55605" y="34570"/>
                  </a:cubicBezTo>
                  <a:cubicBezTo>
                    <a:pt x="42665" y="37897"/>
                    <a:pt x="29688" y="39930"/>
                    <a:pt x="21037" y="50208"/>
                  </a:cubicBezTo>
                  <a:cubicBezTo>
                    <a:pt x="1" y="75237"/>
                    <a:pt x="2071" y="110951"/>
                    <a:pt x="32498" y="130287"/>
                  </a:cubicBezTo>
                  <a:cubicBezTo>
                    <a:pt x="61552" y="148815"/>
                    <a:pt x="113119" y="157395"/>
                    <a:pt x="136916" y="157395"/>
                  </a:cubicBezTo>
                  <a:cubicBezTo>
                    <a:pt x="139948" y="157395"/>
                    <a:pt x="142530" y="157255"/>
                    <a:pt x="144556" y="156980"/>
                  </a:cubicBezTo>
                  <a:cubicBezTo>
                    <a:pt x="144556" y="156980"/>
                    <a:pt x="146598" y="157363"/>
                    <a:pt x="150067" y="157363"/>
                  </a:cubicBezTo>
                  <a:cubicBezTo>
                    <a:pt x="158698" y="157363"/>
                    <a:pt x="176162" y="154992"/>
                    <a:pt x="192987" y="138457"/>
                  </a:cubicBezTo>
                  <a:cubicBezTo>
                    <a:pt x="216612" y="115277"/>
                    <a:pt x="223821" y="72871"/>
                    <a:pt x="208589" y="44552"/>
                  </a:cubicBezTo>
                  <a:cubicBezTo>
                    <a:pt x="193357" y="16232"/>
                    <a:pt x="162635" y="298"/>
                    <a:pt x="129657" y="2"/>
                  </a:cubicBezTo>
                  <a:cubicBezTo>
                    <a:pt x="129528" y="1"/>
                    <a:pt x="129400" y="1"/>
                    <a:pt x="129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08;p64"/>
            <p:cNvSpPr/>
            <p:nvPr/>
          </p:nvSpPr>
          <p:spPr>
            <a:xfrm>
              <a:off x="1144875" y="238125"/>
              <a:ext cx="5235975" cy="3934625"/>
            </a:xfrm>
            <a:custGeom>
              <a:avLst/>
              <a:gdLst/>
              <a:ahLst/>
              <a:cxnLst/>
              <a:rect l="l" t="t" r="r" b="b"/>
              <a:pathLst>
                <a:path w="209439" h="157385" extrusionOk="0">
                  <a:moveTo>
                    <a:pt x="122040" y="0"/>
                  </a:moveTo>
                  <a:cubicBezTo>
                    <a:pt x="106180" y="0"/>
                    <a:pt x="93906" y="6840"/>
                    <a:pt x="82482" y="15860"/>
                  </a:cubicBezTo>
                  <a:cubicBezTo>
                    <a:pt x="72426" y="23809"/>
                    <a:pt x="61519" y="31203"/>
                    <a:pt x="48469" y="34568"/>
                  </a:cubicBezTo>
                  <a:cubicBezTo>
                    <a:pt x="35529" y="37895"/>
                    <a:pt x="22552" y="39928"/>
                    <a:pt x="13901" y="50206"/>
                  </a:cubicBezTo>
                  <a:cubicBezTo>
                    <a:pt x="4770" y="61076"/>
                    <a:pt x="0" y="73941"/>
                    <a:pt x="0" y="86622"/>
                  </a:cubicBezTo>
                  <a:cubicBezTo>
                    <a:pt x="0" y="103148"/>
                    <a:pt x="8134" y="119341"/>
                    <a:pt x="25362" y="130285"/>
                  </a:cubicBezTo>
                  <a:cubicBezTo>
                    <a:pt x="54421" y="148807"/>
                    <a:pt x="105921" y="157384"/>
                    <a:pt x="129730" y="157384"/>
                  </a:cubicBezTo>
                  <a:cubicBezTo>
                    <a:pt x="132799" y="157384"/>
                    <a:pt x="135387" y="157236"/>
                    <a:pt x="137420" y="156978"/>
                  </a:cubicBezTo>
                  <a:cubicBezTo>
                    <a:pt x="137420" y="156978"/>
                    <a:pt x="139453" y="157347"/>
                    <a:pt x="142929" y="157347"/>
                  </a:cubicBezTo>
                  <a:cubicBezTo>
                    <a:pt x="151580" y="157347"/>
                    <a:pt x="169030" y="154981"/>
                    <a:pt x="185851" y="138455"/>
                  </a:cubicBezTo>
                  <a:cubicBezTo>
                    <a:pt x="201046" y="123556"/>
                    <a:pt x="209439" y="100671"/>
                    <a:pt x="209439" y="78674"/>
                  </a:cubicBezTo>
                  <a:cubicBezTo>
                    <a:pt x="209439" y="66510"/>
                    <a:pt x="206888" y="54643"/>
                    <a:pt x="201453" y="44550"/>
                  </a:cubicBezTo>
                  <a:cubicBezTo>
                    <a:pt x="186221" y="16230"/>
                    <a:pt x="155499" y="296"/>
                    <a:pt x="122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09;p64"/>
            <p:cNvSpPr/>
            <p:nvPr/>
          </p:nvSpPr>
          <p:spPr>
            <a:xfrm>
              <a:off x="2809475" y="4833575"/>
              <a:ext cx="2029700" cy="639625"/>
            </a:xfrm>
            <a:custGeom>
              <a:avLst/>
              <a:gdLst/>
              <a:ahLst/>
              <a:cxnLst/>
              <a:rect l="l" t="t" r="r" b="b"/>
              <a:pathLst>
                <a:path w="81188" h="25585" extrusionOk="0">
                  <a:moveTo>
                    <a:pt x="40594" y="0"/>
                  </a:moveTo>
                  <a:cubicBezTo>
                    <a:pt x="18190" y="0"/>
                    <a:pt x="0" y="5731"/>
                    <a:pt x="0" y="12792"/>
                  </a:cubicBezTo>
                  <a:cubicBezTo>
                    <a:pt x="0" y="19854"/>
                    <a:pt x="18190" y="25584"/>
                    <a:pt x="40594" y="25584"/>
                  </a:cubicBezTo>
                  <a:cubicBezTo>
                    <a:pt x="63035" y="25584"/>
                    <a:pt x="81188" y="19854"/>
                    <a:pt x="81188" y="12792"/>
                  </a:cubicBezTo>
                  <a:cubicBezTo>
                    <a:pt x="81188" y="5731"/>
                    <a:pt x="63035" y="0"/>
                    <a:pt x="40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10;p64"/>
            <p:cNvSpPr/>
            <p:nvPr/>
          </p:nvSpPr>
          <p:spPr>
            <a:xfrm>
              <a:off x="2809475" y="4833575"/>
              <a:ext cx="2029700" cy="639625"/>
            </a:xfrm>
            <a:custGeom>
              <a:avLst/>
              <a:gdLst/>
              <a:ahLst/>
              <a:cxnLst/>
              <a:rect l="l" t="t" r="r" b="b"/>
              <a:pathLst>
                <a:path w="81188" h="25585" extrusionOk="0">
                  <a:moveTo>
                    <a:pt x="40594" y="0"/>
                  </a:moveTo>
                  <a:cubicBezTo>
                    <a:pt x="18190" y="0"/>
                    <a:pt x="0" y="5731"/>
                    <a:pt x="0" y="12792"/>
                  </a:cubicBezTo>
                  <a:cubicBezTo>
                    <a:pt x="0" y="19854"/>
                    <a:pt x="18190" y="25584"/>
                    <a:pt x="40594" y="25584"/>
                  </a:cubicBezTo>
                  <a:cubicBezTo>
                    <a:pt x="63035" y="25584"/>
                    <a:pt x="81188" y="19854"/>
                    <a:pt x="81188" y="12792"/>
                  </a:cubicBezTo>
                  <a:cubicBezTo>
                    <a:pt x="81188" y="5731"/>
                    <a:pt x="63035" y="0"/>
                    <a:pt x="405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11;p64"/>
            <p:cNvSpPr/>
            <p:nvPr/>
          </p:nvSpPr>
          <p:spPr>
            <a:xfrm>
              <a:off x="2061750" y="1360175"/>
              <a:ext cx="3403150" cy="1928050"/>
            </a:xfrm>
            <a:custGeom>
              <a:avLst/>
              <a:gdLst/>
              <a:ahLst/>
              <a:cxnLst/>
              <a:rect l="l" t="t" r="r" b="b"/>
              <a:pathLst>
                <a:path w="136126" h="77122" extrusionOk="0">
                  <a:moveTo>
                    <a:pt x="68063" y="0"/>
                  </a:moveTo>
                  <a:cubicBezTo>
                    <a:pt x="30464" y="0"/>
                    <a:pt x="0" y="30501"/>
                    <a:pt x="0" y="68101"/>
                  </a:cubicBezTo>
                  <a:cubicBezTo>
                    <a:pt x="0" y="71132"/>
                    <a:pt x="185" y="74164"/>
                    <a:pt x="592" y="77121"/>
                  </a:cubicBezTo>
                  <a:lnTo>
                    <a:pt x="135534" y="77121"/>
                  </a:lnTo>
                  <a:cubicBezTo>
                    <a:pt x="135904" y="74164"/>
                    <a:pt x="136126" y="71132"/>
                    <a:pt x="136126" y="68101"/>
                  </a:cubicBezTo>
                  <a:cubicBezTo>
                    <a:pt x="136126" y="30501"/>
                    <a:pt x="105662" y="0"/>
                    <a:pt x="68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12;p64"/>
            <p:cNvSpPr/>
            <p:nvPr/>
          </p:nvSpPr>
          <p:spPr>
            <a:xfrm>
              <a:off x="2053425" y="1352775"/>
              <a:ext cx="3418875" cy="1942850"/>
            </a:xfrm>
            <a:custGeom>
              <a:avLst/>
              <a:gdLst/>
              <a:ahLst/>
              <a:cxnLst/>
              <a:rect l="l" t="t" r="r" b="b"/>
              <a:pathLst>
                <a:path w="136755" h="77714" extrusionOk="0">
                  <a:moveTo>
                    <a:pt x="68396" y="629"/>
                  </a:moveTo>
                  <a:cubicBezTo>
                    <a:pt x="87103" y="629"/>
                    <a:pt x="104036" y="8208"/>
                    <a:pt x="116310" y="20482"/>
                  </a:cubicBezTo>
                  <a:cubicBezTo>
                    <a:pt x="128584" y="32720"/>
                    <a:pt x="136163" y="49652"/>
                    <a:pt x="136163" y="68397"/>
                  </a:cubicBezTo>
                  <a:cubicBezTo>
                    <a:pt x="136163" y="71327"/>
                    <a:pt x="135956" y="74223"/>
                    <a:pt x="135608" y="77085"/>
                  </a:cubicBezTo>
                  <a:lnTo>
                    <a:pt x="1184" y="77085"/>
                  </a:lnTo>
                  <a:cubicBezTo>
                    <a:pt x="836" y="74223"/>
                    <a:pt x="629" y="71327"/>
                    <a:pt x="629" y="68397"/>
                  </a:cubicBezTo>
                  <a:cubicBezTo>
                    <a:pt x="629" y="49652"/>
                    <a:pt x="8208" y="32720"/>
                    <a:pt x="20482" y="20482"/>
                  </a:cubicBezTo>
                  <a:cubicBezTo>
                    <a:pt x="32756" y="8208"/>
                    <a:pt x="49689" y="629"/>
                    <a:pt x="68396" y="629"/>
                  </a:cubicBezTo>
                  <a:close/>
                  <a:moveTo>
                    <a:pt x="68396" y="1"/>
                  </a:moveTo>
                  <a:cubicBezTo>
                    <a:pt x="30612" y="1"/>
                    <a:pt x="0" y="30612"/>
                    <a:pt x="0" y="68397"/>
                  </a:cubicBezTo>
                  <a:cubicBezTo>
                    <a:pt x="0" y="71465"/>
                    <a:pt x="222" y="74497"/>
                    <a:pt x="629" y="77454"/>
                  </a:cubicBezTo>
                  <a:cubicBezTo>
                    <a:pt x="629" y="77602"/>
                    <a:pt x="777" y="77713"/>
                    <a:pt x="925" y="77713"/>
                  </a:cubicBezTo>
                  <a:lnTo>
                    <a:pt x="135867" y="77713"/>
                  </a:lnTo>
                  <a:cubicBezTo>
                    <a:pt x="136015" y="77713"/>
                    <a:pt x="136163" y="77602"/>
                    <a:pt x="136163" y="77454"/>
                  </a:cubicBezTo>
                  <a:cubicBezTo>
                    <a:pt x="136570" y="74497"/>
                    <a:pt x="136755" y="71465"/>
                    <a:pt x="136755" y="68397"/>
                  </a:cubicBezTo>
                  <a:cubicBezTo>
                    <a:pt x="136755" y="30612"/>
                    <a:pt x="106143" y="1"/>
                    <a:pt x="68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13;p64"/>
            <p:cNvSpPr/>
            <p:nvPr/>
          </p:nvSpPr>
          <p:spPr>
            <a:xfrm>
              <a:off x="2028475" y="3650500"/>
              <a:ext cx="3505750" cy="644250"/>
            </a:xfrm>
            <a:custGeom>
              <a:avLst/>
              <a:gdLst/>
              <a:ahLst/>
              <a:cxnLst/>
              <a:rect l="l" t="t" r="r" b="b"/>
              <a:pathLst>
                <a:path w="140230" h="25770" extrusionOk="0">
                  <a:moveTo>
                    <a:pt x="0" y="1"/>
                  </a:moveTo>
                  <a:lnTo>
                    <a:pt x="0" y="25769"/>
                  </a:lnTo>
                  <a:lnTo>
                    <a:pt x="140230" y="25769"/>
                  </a:lnTo>
                  <a:lnTo>
                    <a:pt x="140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14;p64"/>
            <p:cNvSpPr/>
            <p:nvPr/>
          </p:nvSpPr>
          <p:spPr>
            <a:xfrm>
              <a:off x="2021075" y="3643125"/>
              <a:ext cx="3521475" cy="659025"/>
            </a:xfrm>
            <a:custGeom>
              <a:avLst/>
              <a:gdLst/>
              <a:ahLst/>
              <a:cxnLst/>
              <a:rect l="l" t="t" r="r" b="b"/>
              <a:pathLst>
                <a:path w="140859" h="26361" extrusionOk="0">
                  <a:moveTo>
                    <a:pt x="140230" y="629"/>
                  </a:moveTo>
                  <a:lnTo>
                    <a:pt x="140230" y="25732"/>
                  </a:lnTo>
                  <a:lnTo>
                    <a:pt x="592" y="25732"/>
                  </a:lnTo>
                  <a:lnTo>
                    <a:pt x="592" y="629"/>
                  </a:lnTo>
                  <a:close/>
                  <a:moveTo>
                    <a:pt x="296" y="0"/>
                  </a:moveTo>
                  <a:cubicBezTo>
                    <a:pt x="222" y="0"/>
                    <a:pt x="148" y="37"/>
                    <a:pt x="74" y="74"/>
                  </a:cubicBezTo>
                  <a:cubicBezTo>
                    <a:pt x="37" y="148"/>
                    <a:pt x="0" y="222"/>
                    <a:pt x="0" y="296"/>
                  </a:cubicBezTo>
                  <a:lnTo>
                    <a:pt x="0" y="26064"/>
                  </a:lnTo>
                  <a:cubicBezTo>
                    <a:pt x="0" y="26138"/>
                    <a:pt x="37" y="26212"/>
                    <a:pt x="74" y="26286"/>
                  </a:cubicBezTo>
                  <a:cubicBezTo>
                    <a:pt x="148" y="26323"/>
                    <a:pt x="222" y="26360"/>
                    <a:pt x="296" y="26360"/>
                  </a:cubicBezTo>
                  <a:lnTo>
                    <a:pt x="140526" y="26360"/>
                  </a:lnTo>
                  <a:cubicBezTo>
                    <a:pt x="140637" y="26360"/>
                    <a:pt x="140711" y="26323"/>
                    <a:pt x="140747" y="26286"/>
                  </a:cubicBezTo>
                  <a:cubicBezTo>
                    <a:pt x="140821" y="26212"/>
                    <a:pt x="140858" y="26138"/>
                    <a:pt x="140858" y="26064"/>
                  </a:cubicBezTo>
                  <a:lnTo>
                    <a:pt x="140858" y="296"/>
                  </a:lnTo>
                  <a:cubicBezTo>
                    <a:pt x="140858" y="222"/>
                    <a:pt x="140821" y="148"/>
                    <a:pt x="140747" y="74"/>
                  </a:cubicBezTo>
                  <a:cubicBezTo>
                    <a:pt x="140711" y="37"/>
                    <a:pt x="140637" y="0"/>
                    <a:pt x="140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15;p64"/>
            <p:cNvSpPr/>
            <p:nvPr/>
          </p:nvSpPr>
          <p:spPr>
            <a:xfrm>
              <a:off x="3464775" y="920225"/>
              <a:ext cx="596175" cy="1592525"/>
            </a:xfrm>
            <a:custGeom>
              <a:avLst/>
              <a:gdLst/>
              <a:ahLst/>
              <a:cxnLst/>
              <a:rect l="l" t="t" r="r" b="b"/>
              <a:pathLst>
                <a:path w="23847" h="63701" extrusionOk="0">
                  <a:moveTo>
                    <a:pt x="0" y="0"/>
                  </a:moveTo>
                  <a:lnTo>
                    <a:pt x="0" y="63701"/>
                  </a:lnTo>
                  <a:lnTo>
                    <a:pt x="23847" y="63701"/>
                  </a:lnTo>
                  <a:lnTo>
                    <a:pt x="238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16;p64"/>
            <p:cNvSpPr/>
            <p:nvPr/>
          </p:nvSpPr>
          <p:spPr>
            <a:xfrm>
              <a:off x="3457375" y="912825"/>
              <a:ext cx="611900" cy="1607325"/>
            </a:xfrm>
            <a:custGeom>
              <a:avLst/>
              <a:gdLst/>
              <a:ahLst/>
              <a:cxnLst/>
              <a:rect l="l" t="t" r="r" b="b"/>
              <a:pathLst>
                <a:path w="24476" h="64293" extrusionOk="0">
                  <a:moveTo>
                    <a:pt x="23847" y="592"/>
                  </a:moveTo>
                  <a:lnTo>
                    <a:pt x="23847" y="63664"/>
                  </a:lnTo>
                  <a:lnTo>
                    <a:pt x="629" y="63664"/>
                  </a:lnTo>
                  <a:lnTo>
                    <a:pt x="629" y="592"/>
                  </a:lnTo>
                  <a:close/>
                  <a:moveTo>
                    <a:pt x="296" y="1"/>
                  </a:moveTo>
                  <a:cubicBezTo>
                    <a:pt x="223" y="1"/>
                    <a:pt x="149" y="38"/>
                    <a:pt x="75" y="75"/>
                  </a:cubicBezTo>
                  <a:cubicBezTo>
                    <a:pt x="38" y="149"/>
                    <a:pt x="1" y="222"/>
                    <a:pt x="1" y="296"/>
                  </a:cubicBezTo>
                  <a:lnTo>
                    <a:pt x="1" y="63997"/>
                  </a:lnTo>
                  <a:cubicBezTo>
                    <a:pt x="1" y="64071"/>
                    <a:pt x="38" y="64145"/>
                    <a:pt x="75" y="64219"/>
                  </a:cubicBezTo>
                  <a:cubicBezTo>
                    <a:pt x="149" y="64256"/>
                    <a:pt x="223" y="64293"/>
                    <a:pt x="296" y="64293"/>
                  </a:cubicBezTo>
                  <a:lnTo>
                    <a:pt x="24143" y="64293"/>
                  </a:lnTo>
                  <a:cubicBezTo>
                    <a:pt x="24253" y="64293"/>
                    <a:pt x="24327" y="64256"/>
                    <a:pt x="24364" y="64219"/>
                  </a:cubicBezTo>
                  <a:cubicBezTo>
                    <a:pt x="24438" y="64145"/>
                    <a:pt x="24475" y="64071"/>
                    <a:pt x="24475" y="63997"/>
                  </a:cubicBezTo>
                  <a:lnTo>
                    <a:pt x="24475" y="296"/>
                  </a:lnTo>
                  <a:cubicBezTo>
                    <a:pt x="24475" y="222"/>
                    <a:pt x="24438" y="149"/>
                    <a:pt x="24364" y="75"/>
                  </a:cubicBezTo>
                  <a:cubicBezTo>
                    <a:pt x="24327" y="38"/>
                    <a:pt x="24253" y="1"/>
                    <a:pt x="24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17;p64"/>
            <p:cNvSpPr/>
            <p:nvPr/>
          </p:nvSpPr>
          <p:spPr>
            <a:xfrm>
              <a:off x="3464775" y="920225"/>
              <a:ext cx="596175" cy="1349450"/>
            </a:xfrm>
            <a:custGeom>
              <a:avLst/>
              <a:gdLst/>
              <a:ahLst/>
              <a:cxnLst/>
              <a:rect l="l" t="t" r="r" b="b"/>
              <a:pathLst>
                <a:path w="23847" h="53978" extrusionOk="0">
                  <a:moveTo>
                    <a:pt x="0" y="0"/>
                  </a:moveTo>
                  <a:lnTo>
                    <a:pt x="0" y="53978"/>
                  </a:lnTo>
                  <a:lnTo>
                    <a:pt x="23847" y="53978"/>
                  </a:lnTo>
                  <a:lnTo>
                    <a:pt x="23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18;p64"/>
            <p:cNvSpPr/>
            <p:nvPr/>
          </p:nvSpPr>
          <p:spPr>
            <a:xfrm>
              <a:off x="3457375" y="912825"/>
              <a:ext cx="611900" cy="1365175"/>
            </a:xfrm>
            <a:custGeom>
              <a:avLst/>
              <a:gdLst/>
              <a:ahLst/>
              <a:cxnLst/>
              <a:rect l="l" t="t" r="r" b="b"/>
              <a:pathLst>
                <a:path w="24476" h="54607" extrusionOk="0">
                  <a:moveTo>
                    <a:pt x="23847" y="592"/>
                  </a:moveTo>
                  <a:lnTo>
                    <a:pt x="23847" y="53978"/>
                  </a:lnTo>
                  <a:lnTo>
                    <a:pt x="629" y="53978"/>
                  </a:lnTo>
                  <a:lnTo>
                    <a:pt x="629" y="592"/>
                  </a:lnTo>
                  <a:close/>
                  <a:moveTo>
                    <a:pt x="296" y="1"/>
                  </a:moveTo>
                  <a:cubicBezTo>
                    <a:pt x="223" y="1"/>
                    <a:pt x="149" y="38"/>
                    <a:pt x="75" y="75"/>
                  </a:cubicBezTo>
                  <a:cubicBezTo>
                    <a:pt x="38" y="149"/>
                    <a:pt x="1" y="222"/>
                    <a:pt x="1" y="296"/>
                  </a:cubicBezTo>
                  <a:lnTo>
                    <a:pt x="1" y="54274"/>
                  </a:lnTo>
                  <a:cubicBezTo>
                    <a:pt x="1" y="54385"/>
                    <a:pt x="38" y="54458"/>
                    <a:pt x="75" y="54495"/>
                  </a:cubicBezTo>
                  <a:cubicBezTo>
                    <a:pt x="149" y="54569"/>
                    <a:pt x="223" y="54606"/>
                    <a:pt x="296" y="54606"/>
                  </a:cubicBezTo>
                  <a:lnTo>
                    <a:pt x="24143" y="54606"/>
                  </a:lnTo>
                  <a:cubicBezTo>
                    <a:pt x="24253" y="54606"/>
                    <a:pt x="24327" y="54569"/>
                    <a:pt x="24364" y="54495"/>
                  </a:cubicBezTo>
                  <a:cubicBezTo>
                    <a:pt x="24438" y="54458"/>
                    <a:pt x="24475" y="54385"/>
                    <a:pt x="24475" y="54274"/>
                  </a:cubicBezTo>
                  <a:lnTo>
                    <a:pt x="24475" y="296"/>
                  </a:lnTo>
                  <a:cubicBezTo>
                    <a:pt x="24475" y="222"/>
                    <a:pt x="24438" y="149"/>
                    <a:pt x="24364" y="75"/>
                  </a:cubicBezTo>
                  <a:cubicBezTo>
                    <a:pt x="24327" y="38"/>
                    <a:pt x="24253" y="1"/>
                    <a:pt x="24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19;p64"/>
            <p:cNvSpPr/>
            <p:nvPr/>
          </p:nvSpPr>
          <p:spPr>
            <a:xfrm>
              <a:off x="2712425" y="920225"/>
              <a:ext cx="2101800" cy="1269975"/>
            </a:xfrm>
            <a:custGeom>
              <a:avLst/>
              <a:gdLst/>
              <a:ahLst/>
              <a:cxnLst/>
              <a:rect l="l" t="t" r="r" b="b"/>
              <a:pathLst>
                <a:path w="84072" h="50799" extrusionOk="0">
                  <a:moveTo>
                    <a:pt x="0" y="0"/>
                  </a:moveTo>
                  <a:lnTo>
                    <a:pt x="0" y="44365"/>
                  </a:lnTo>
                  <a:cubicBezTo>
                    <a:pt x="0" y="47914"/>
                    <a:pt x="2884" y="50798"/>
                    <a:pt x="6433" y="50798"/>
                  </a:cubicBezTo>
                  <a:lnTo>
                    <a:pt x="77639" y="50798"/>
                  </a:lnTo>
                  <a:cubicBezTo>
                    <a:pt x="81188" y="50798"/>
                    <a:pt x="84072" y="47914"/>
                    <a:pt x="84072" y="44365"/>
                  </a:cubicBezTo>
                  <a:lnTo>
                    <a:pt x="840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20;p64"/>
            <p:cNvSpPr/>
            <p:nvPr/>
          </p:nvSpPr>
          <p:spPr>
            <a:xfrm>
              <a:off x="2705025" y="912825"/>
              <a:ext cx="2116600" cy="1284750"/>
            </a:xfrm>
            <a:custGeom>
              <a:avLst/>
              <a:gdLst/>
              <a:ahLst/>
              <a:cxnLst/>
              <a:rect l="l" t="t" r="r" b="b"/>
              <a:pathLst>
                <a:path w="84664" h="51390" extrusionOk="0">
                  <a:moveTo>
                    <a:pt x="84072" y="592"/>
                  </a:moveTo>
                  <a:lnTo>
                    <a:pt x="84072" y="44661"/>
                  </a:lnTo>
                  <a:cubicBezTo>
                    <a:pt x="84072" y="46362"/>
                    <a:pt x="83369" y="47878"/>
                    <a:pt x="82260" y="48987"/>
                  </a:cubicBezTo>
                  <a:cubicBezTo>
                    <a:pt x="81151" y="50096"/>
                    <a:pt x="79635" y="50761"/>
                    <a:pt x="77935" y="50761"/>
                  </a:cubicBezTo>
                  <a:lnTo>
                    <a:pt x="6729" y="50761"/>
                  </a:lnTo>
                  <a:cubicBezTo>
                    <a:pt x="5029" y="50761"/>
                    <a:pt x="3513" y="50096"/>
                    <a:pt x="2404" y="48987"/>
                  </a:cubicBezTo>
                  <a:cubicBezTo>
                    <a:pt x="1295" y="47878"/>
                    <a:pt x="592" y="46362"/>
                    <a:pt x="592" y="44661"/>
                  </a:cubicBezTo>
                  <a:lnTo>
                    <a:pt x="592" y="592"/>
                  </a:lnTo>
                  <a:close/>
                  <a:moveTo>
                    <a:pt x="296" y="1"/>
                  </a:moveTo>
                  <a:cubicBezTo>
                    <a:pt x="222" y="1"/>
                    <a:pt x="112" y="38"/>
                    <a:pt x="75" y="75"/>
                  </a:cubicBezTo>
                  <a:cubicBezTo>
                    <a:pt x="1" y="149"/>
                    <a:pt x="1" y="222"/>
                    <a:pt x="1" y="296"/>
                  </a:cubicBezTo>
                  <a:lnTo>
                    <a:pt x="1" y="44661"/>
                  </a:lnTo>
                  <a:cubicBezTo>
                    <a:pt x="1" y="48358"/>
                    <a:pt x="2995" y="51390"/>
                    <a:pt x="6729" y="51390"/>
                  </a:cubicBezTo>
                  <a:lnTo>
                    <a:pt x="77935" y="51390"/>
                  </a:lnTo>
                  <a:cubicBezTo>
                    <a:pt x="81669" y="51390"/>
                    <a:pt x="84663" y="48358"/>
                    <a:pt x="84663" y="44661"/>
                  </a:cubicBezTo>
                  <a:lnTo>
                    <a:pt x="84663" y="296"/>
                  </a:lnTo>
                  <a:cubicBezTo>
                    <a:pt x="84663" y="222"/>
                    <a:pt x="84626" y="149"/>
                    <a:pt x="84589" y="75"/>
                  </a:cubicBezTo>
                  <a:cubicBezTo>
                    <a:pt x="84515" y="38"/>
                    <a:pt x="84441" y="1"/>
                    <a:pt x="84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21;p64"/>
            <p:cNvSpPr/>
            <p:nvPr/>
          </p:nvSpPr>
          <p:spPr>
            <a:xfrm>
              <a:off x="2535900" y="774200"/>
              <a:ext cx="2453925" cy="1269025"/>
            </a:xfrm>
            <a:custGeom>
              <a:avLst/>
              <a:gdLst/>
              <a:ahLst/>
              <a:cxnLst/>
              <a:rect l="l" t="t" r="r" b="b"/>
              <a:pathLst>
                <a:path w="98157" h="50761" extrusionOk="0">
                  <a:moveTo>
                    <a:pt x="3327" y="0"/>
                  </a:moveTo>
                  <a:cubicBezTo>
                    <a:pt x="1516" y="0"/>
                    <a:pt x="0" y="1479"/>
                    <a:pt x="0" y="3290"/>
                  </a:cubicBezTo>
                  <a:lnTo>
                    <a:pt x="0" y="47433"/>
                  </a:lnTo>
                  <a:cubicBezTo>
                    <a:pt x="0" y="49282"/>
                    <a:pt x="1516" y="50761"/>
                    <a:pt x="3327" y="50761"/>
                  </a:cubicBezTo>
                  <a:lnTo>
                    <a:pt x="94867" y="50761"/>
                  </a:lnTo>
                  <a:cubicBezTo>
                    <a:pt x="96678" y="50761"/>
                    <a:pt x="98157" y="49282"/>
                    <a:pt x="98157" y="47433"/>
                  </a:cubicBezTo>
                  <a:lnTo>
                    <a:pt x="98157" y="3290"/>
                  </a:lnTo>
                  <a:cubicBezTo>
                    <a:pt x="98157" y="1479"/>
                    <a:pt x="96678" y="0"/>
                    <a:pt x="94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22;p64"/>
            <p:cNvSpPr/>
            <p:nvPr/>
          </p:nvSpPr>
          <p:spPr>
            <a:xfrm>
              <a:off x="2528500" y="765875"/>
              <a:ext cx="2469650" cy="1284750"/>
            </a:xfrm>
            <a:custGeom>
              <a:avLst/>
              <a:gdLst/>
              <a:ahLst/>
              <a:cxnLst/>
              <a:rect l="l" t="t" r="r" b="b"/>
              <a:pathLst>
                <a:path w="98786" h="51390" extrusionOk="0">
                  <a:moveTo>
                    <a:pt x="95163" y="629"/>
                  </a:moveTo>
                  <a:cubicBezTo>
                    <a:pt x="95976" y="629"/>
                    <a:pt x="96715" y="962"/>
                    <a:pt x="97270" y="1516"/>
                  </a:cubicBezTo>
                  <a:cubicBezTo>
                    <a:pt x="97824" y="2034"/>
                    <a:pt x="98157" y="2810"/>
                    <a:pt x="98157" y="3623"/>
                  </a:cubicBezTo>
                  <a:lnTo>
                    <a:pt x="98157" y="47766"/>
                  </a:lnTo>
                  <a:cubicBezTo>
                    <a:pt x="98157" y="48617"/>
                    <a:pt x="97824" y="49356"/>
                    <a:pt x="97270" y="49911"/>
                  </a:cubicBezTo>
                  <a:cubicBezTo>
                    <a:pt x="96715" y="50428"/>
                    <a:pt x="95976" y="50798"/>
                    <a:pt x="95163" y="50798"/>
                  </a:cubicBezTo>
                  <a:lnTo>
                    <a:pt x="3623" y="50798"/>
                  </a:lnTo>
                  <a:cubicBezTo>
                    <a:pt x="2810" y="50798"/>
                    <a:pt x="2034" y="50428"/>
                    <a:pt x="1516" y="49911"/>
                  </a:cubicBezTo>
                  <a:cubicBezTo>
                    <a:pt x="962" y="49356"/>
                    <a:pt x="629" y="48617"/>
                    <a:pt x="629" y="47766"/>
                  </a:cubicBezTo>
                  <a:lnTo>
                    <a:pt x="629" y="3623"/>
                  </a:lnTo>
                  <a:cubicBezTo>
                    <a:pt x="629" y="2810"/>
                    <a:pt x="962" y="2034"/>
                    <a:pt x="1516" y="1516"/>
                  </a:cubicBezTo>
                  <a:cubicBezTo>
                    <a:pt x="2034" y="962"/>
                    <a:pt x="2810" y="629"/>
                    <a:pt x="3623" y="629"/>
                  </a:cubicBezTo>
                  <a:close/>
                  <a:moveTo>
                    <a:pt x="3623" y="0"/>
                  </a:moveTo>
                  <a:cubicBezTo>
                    <a:pt x="1627" y="0"/>
                    <a:pt x="0" y="1627"/>
                    <a:pt x="0" y="3623"/>
                  </a:cubicBezTo>
                  <a:lnTo>
                    <a:pt x="0" y="47766"/>
                  </a:lnTo>
                  <a:cubicBezTo>
                    <a:pt x="0" y="49763"/>
                    <a:pt x="1627" y="51390"/>
                    <a:pt x="3623" y="51390"/>
                  </a:cubicBezTo>
                  <a:lnTo>
                    <a:pt x="95163" y="51390"/>
                  </a:lnTo>
                  <a:cubicBezTo>
                    <a:pt x="97159" y="51390"/>
                    <a:pt x="98786" y="49763"/>
                    <a:pt x="98786" y="47766"/>
                  </a:cubicBezTo>
                  <a:lnTo>
                    <a:pt x="98786" y="3623"/>
                  </a:lnTo>
                  <a:cubicBezTo>
                    <a:pt x="98786" y="1627"/>
                    <a:pt x="97159" y="0"/>
                    <a:pt x="95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23;p64"/>
            <p:cNvSpPr/>
            <p:nvPr/>
          </p:nvSpPr>
          <p:spPr>
            <a:xfrm>
              <a:off x="2673600" y="862000"/>
              <a:ext cx="2179450" cy="1093425"/>
            </a:xfrm>
            <a:custGeom>
              <a:avLst/>
              <a:gdLst/>
              <a:ahLst/>
              <a:cxnLst/>
              <a:rect l="l" t="t" r="r" b="b"/>
              <a:pathLst>
                <a:path w="87178" h="43737" extrusionOk="0">
                  <a:moveTo>
                    <a:pt x="2552" y="0"/>
                  </a:moveTo>
                  <a:cubicBezTo>
                    <a:pt x="1147" y="0"/>
                    <a:pt x="1" y="1146"/>
                    <a:pt x="1" y="2588"/>
                  </a:cubicBezTo>
                  <a:lnTo>
                    <a:pt x="1" y="41149"/>
                  </a:lnTo>
                  <a:cubicBezTo>
                    <a:pt x="1" y="42554"/>
                    <a:pt x="1147" y="43737"/>
                    <a:pt x="2552" y="43737"/>
                  </a:cubicBezTo>
                  <a:lnTo>
                    <a:pt x="84589" y="43737"/>
                  </a:lnTo>
                  <a:cubicBezTo>
                    <a:pt x="86031" y="43737"/>
                    <a:pt x="87177" y="42554"/>
                    <a:pt x="87177" y="41149"/>
                  </a:cubicBezTo>
                  <a:lnTo>
                    <a:pt x="87177" y="2588"/>
                  </a:lnTo>
                  <a:cubicBezTo>
                    <a:pt x="87177" y="1146"/>
                    <a:pt x="86031" y="0"/>
                    <a:pt x="845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24;p64"/>
            <p:cNvSpPr/>
            <p:nvPr/>
          </p:nvSpPr>
          <p:spPr>
            <a:xfrm>
              <a:off x="2665275" y="853675"/>
              <a:ext cx="2196100" cy="1109150"/>
            </a:xfrm>
            <a:custGeom>
              <a:avLst/>
              <a:gdLst/>
              <a:ahLst/>
              <a:cxnLst/>
              <a:rect l="l" t="t" r="r" b="b"/>
              <a:pathLst>
                <a:path w="87844" h="44366" extrusionOk="0">
                  <a:moveTo>
                    <a:pt x="84922" y="629"/>
                  </a:moveTo>
                  <a:cubicBezTo>
                    <a:pt x="86179" y="629"/>
                    <a:pt x="87215" y="1664"/>
                    <a:pt x="87215" y="2921"/>
                  </a:cubicBezTo>
                  <a:lnTo>
                    <a:pt x="87215" y="41482"/>
                  </a:lnTo>
                  <a:cubicBezTo>
                    <a:pt x="87215" y="42739"/>
                    <a:pt x="86179" y="43737"/>
                    <a:pt x="84922" y="43737"/>
                  </a:cubicBezTo>
                  <a:lnTo>
                    <a:pt x="2885" y="43737"/>
                  </a:lnTo>
                  <a:cubicBezTo>
                    <a:pt x="1628" y="43737"/>
                    <a:pt x="629" y="42739"/>
                    <a:pt x="629" y="41482"/>
                  </a:cubicBezTo>
                  <a:lnTo>
                    <a:pt x="629" y="2921"/>
                  </a:lnTo>
                  <a:cubicBezTo>
                    <a:pt x="629" y="1664"/>
                    <a:pt x="1628" y="629"/>
                    <a:pt x="2885" y="629"/>
                  </a:cubicBezTo>
                  <a:close/>
                  <a:moveTo>
                    <a:pt x="2885" y="0"/>
                  </a:moveTo>
                  <a:cubicBezTo>
                    <a:pt x="1295" y="0"/>
                    <a:pt x="1" y="1294"/>
                    <a:pt x="1" y="2921"/>
                  </a:cubicBezTo>
                  <a:lnTo>
                    <a:pt x="1" y="41482"/>
                  </a:lnTo>
                  <a:cubicBezTo>
                    <a:pt x="1" y="43071"/>
                    <a:pt x="1295" y="44365"/>
                    <a:pt x="2885" y="44365"/>
                  </a:cubicBezTo>
                  <a:lnTo>
                    <a:pt x="84922" y="44365"/>
                  </a:lnTo>
                  <a:cubicBezTo>
                    <a:pt x="86549" y="44365"/>
                    <a:pt x="87843" y="43071"/>
                    <a:pt x="87843" y="41482"/>
                  </a:cubicBezTo>
                  <a:lnTo>
                    <a:pt x="87843" y="2921"/>
                  </a:lnTo>
                  <a:cubicBezTo>
                    <a:pt x="87843" y="1294"/>
                    <a:pt x="86549" y="0"/>
                    <a:pt x="84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25;p64"/>
            <p:cNvSpPr/>
            <p:nvPr/>
          </p:nvSpPr>
          <p:spPr>
            <a:xfrm>
              <a:off x="4701450" y="975675"/>
              <a:ext cx="62875" cy="15750"/>
            </a:xfrm>
            <a:custGeom>
              <a:avLst/>
              <a:gdLst/>
              <a:ahLst/>
              <a:cxnLst/>
              <a:rect l="l" t="t" r="r" b="b"/>
              <a:pathLst>
                <a:path w="2515" h="630" extrusionOk="0">
                  <a:moveTo>
                    <a:pt x="296" y="1"/>
                  </a:moveTo>
                  <a:cubicBezTo>
                    <a:pt x="111" y="1"/>
                    <a:pt x="0" y="149"/>
                    <a:pt x="0" y="296"/>
                  </a:cubicBezTo>
                  <a:cubicBezTo>
                    <a:pt x="0" y="481"/>
                    <a:pt x="111" y="629"/>
                    <a:pt x="296" y="629"/>
                  </a:cubicBezTo>
                  <a:lnTo>
                    <a:pt x="2218" y="629"/>
                  </a:lnTo>
                  <a:cubicBezTo>
                    <a:pt x="2366" y="629"/>
                    <a:pt x="2514" y="481"/>
                    <a:pt x="2514" y="296"/>
                  </a:cubicBezTo>
                  <a:cubicBezTo>
                    <a:pt x="2514" y="149"/>
                    <a:pt x="2366" y="1"/>
                    <a:pt x="2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26;p64"/>
            <p:cNvSpPr/>
            <p:nvPr/>
          </p:nvSpPr>
          <p:spPr>
            <a:xfrm>
              <a:off x="4382575" y="975675"/>
              <a:ext cx="274525" cy="15750"/>
            </a:xfrm>
            <a:custGeom>
              <a:avLst/>
              <a:gdLst/>
              <a:ahLst/>
              <a:cxnLst/>
              <a:rect l="l" t="t" r="r" b="b"/>
              <a:pathLst>
                <a:path w="10981" h="630" extrusionOk="0">
                  <a:moveTo>
                    <a:pt x="333" y="1"/>
                  </a:moveTo>
                  <a:cubicBezTo>
                    <a:pt x="148" y="1"/>
                    <a:pt x="0" y="149"/>
                    <a:pt x="0" y="296"/>
                  </a:cubicBezTo>
                  <a:cubicBezTo>
                    <a:pt x="0" y="481"/>
                    <a:pt x="148" y="629"/>
                    <a:pt x="333" y="629"/>
                  </a:cubicBezTo>
                  <a:lnTo>
                    <a:pt x="10685" y="629"/>
                  </a:lnTo>
                  <a:cubicBezTo>
                    <a:pt x="10833" y="629"/>
                    <a:pt x="10981" y="481"/>
                    <a:pt x="10981" y="296"/>
                  </a:cubicBezTo>
                  <a:cubicBezTo>
                    <a:pt x="10981" y="149"/>
                    <a:pt x="10833" y="1"/>
                    <a:pt x="10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27;p64"/>
            <p:cNvSpPr/>
            <p:nvPr/>
          </p:nvSpPr>
          <p:spPr>
            <a:xfrm>
              <a:off x="3640375" y="975675"/>
              <a:ext cx="672900" cy="15750"/>
            </a:xfrm>
            <a:custGeom>
              <a:avLst/>
              <a:gdLst/>
              <a:ahLst/>
              <a:cxnLst/>
              <a:rect l="l" t="t" r="r" b="b"/>
              <a:pathLst>
                <a:path w="26916" h="630" extrusionOk="0">
                  <a:moveTo>
                    <a:pt x="334" y="1"/>
                  </a:moveTo>
                  <a:cubicBezTo>
                    <a:pt x="149" y="1"/>
                    <a:pt x="1" y="149"/>
                    <a:pt x="1" y="296"/>
                  </a:cubicBezTo>
                  <a:cubicBezTo>
                    <a:pt x="1" y="481"/>
                    <a:pt x="149" y="629"/>
                    <a:pt x="334" y="629"/>
                  </a:cubicBezTo>
                  <a:lnTo>
                    <a:pt x="26620" y="629"/>
                  </a:lnTo>
                  <a:cubicBezTo>
                    <a:pt x="26805" y="629"/>
                    <a:pt x="26915" y="481"/>
                    <a:pt x="26915" y="296"/>
                  </a:cubicBezTo>
                  <a:cubicBezTo>
                    <a:pt x="26915" y="149"/>
                    <a:pt x="26805" y="1"/>
                    <a:pt x="26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28;p64"/>
            <p:cNvSpPr/>
            <p:nvPr/>
          </p:nvSpPr>
          <p:spPr>
            <a:xfrm>
              <a:off x="2927775" y="975675"/>
              <a:ext cx="664575" cy="15750"/>
            </a:xfrm>
            <a:custGeom>
              <a:avLst/>
              <a:gdLst/>
              <a:ahLst/>
              <a:cxnLst/>
              <a:rect l="l" t="t" r="r" b="b"/>
              <a:pathLst>
                <a:path w="26583" h="630" extrusionOk="0">
                  <a:moveTo>
                    <a:pt x="296" y="1"/>
                  </a:moveTo>
                  <a:cubicBezTo>
                    <a:pt x="148" y="1"/>
                    <a:pt x="1" y="149"/>
                    <a:pt x="1" y="296"/>
                  </a:cubicBezTo>
                  <a:cubicBezTo>
                    <a:pt x="1" y="481"/>
                    <a:pt x="148" y="629"/>
                    <a:pt x="296" y="629"/>
                  </a:cubicBezTo>
                  <a:lnTo>
                    <a:pt x="26287" y="629"/>
                  </a:lnTo>
                  <a:cubicBezTo>
                    <a:pt x="26435" y="629"/>
                    <a:pt x="26582" y="481"/>
                    <a:pt x="26582" y="296"/>
                  </a:cubicBezTo>
                  <a:cubicBezTo>
                    <a:pt x="26582" y="149"/>
                    <a:pt x="26435" y="1"/>
                    <a:pt x="26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29;p64"/>
            <p:cNvSpPr/>
            <p:nvPr/>
          </p:nvSpPr>
          <p:spPr>
            <a:xfrm>
              <a:off x="2762325" y="975675"/>
              <a:ext cx="87850" cy="15750"/>
            </a:xfrm>
            <a:custGeom>
              <a:avLst/>
              <a:gdLst/>
              <a:ahLst/>
              <a:cxnLst/>
              <a:rect l="l" t="t" r="r" b="b"/>
              <a:pathLst>
                <a:path w="3514" h="630" extrusionOk="0">
                  <a:moveTo>
                    <a:pt x="297" y="1"/>
                  </a:moveTo>
                  <a:cubicBezTo>
                    <a:pt x="149" y="1"/>
                    <a:pt x="1" y="149"/>
                    <a:pt x="1" y="296"/>
                  </a:cubicBezTo>
                  <a:cubicBezTo>
                    <a:pt x="1" y="481"/>
                    <a:pt x="149" y="629"/>
                    <a:pt x="297" y="629"/>
                  </a:cubicBezTo>
                  <a:lnTo>
                    <a:pt x="3217" y="629"/>
                  </a:lnTo>
                  <a:cubicBezTo>
                    <a:pt x="3365" y="629"/>
                    <a:pt x="3513" y="481"/>
                    <a:pt x="3513" y="296"/>
                  </a:cubicBezTo>
                  <a:cubicBezTo>
                    <a:pt x="3513" y="149"/>
                    <a:pt x="3365" y="1"/>
                    <a:pt x="3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30;p64"/>
            <p:cNvSpPr/>
            <p:nvPr/>
          </p:nvSpPr>
          <p:spPr>
            <a:xfrm>
              <a:off x="4518425" y="1107850"/>
              <a:ext cx="245900" cy="14800"/>
            </a:xfrm>
            <a:custGeom>
              <a:avLst/>
              <a:gdLst/>
              <a:ahLst/>
              <a:cxnLst/>
              <a:rect l="l" t="t" r="r" b="b"/>
              <a:pathLst>
                <a:path w="9836" h="592" extrusionOk="0">
                  <a:moveTo>
                    <a:pt x="334" y="0"/>
                  </a:moveTo>
                  <a:cubicBezTo>
                    <a:pt x="149" y="0"/>
                    <a:pt x="1" y="111"/>
                    <a:pt x="1" y="296"/>
                  </a:cubicBezTo>
                  <a:cubicBezTo>
                    <a:pt x="1" y="481"/>
                    <a:pt x="149" y="592"/>
                    <a:pt x="334" y="592"/>
                  </a:cubicBezTo>
                  <a:lnTo>
                    <a:pt x="9539" y="592"/>
                  </a:lnTo>
                  <a:cubicBezTo>
                    <a:pt x="9687" y="592"/>
                    <a:pt x="9835" y="481"/>
                    <a:pt x="9835" y="296"/>
                  </a:cubicBezTo>
                  <a:cubicBezTo>
                    <a:pt x="9835" y="111"/>
                    <a:pt x="9687" y="0"/>
                    <a:pt x="9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31;p64"/>
            <p:cNvSpPr/>
            <p:nvPr/>
          </p:nvSpPr>
          <p:spPr>
            <a:xfrm>
              <a:off x="3946325" y="1107850"/>
              <a:ext cx="537025" cy="14800"/>
            </a:xfrm>
            <a:custGeom>
              <a:avLst/>
              <a:gdLst/>
              <a:ahLst/>
              <a:cxnLst/>
              <a:rect l="l" t="t" r="r" b="b"/>
              <a:pathLst>
                <a:path w="21481" h="592" extrusionOk="0">
                  <a:moveTo>
                    <a:pt x="296" y="0"/>
                  </a:moveTo>
                  <a:cubicBezTo>
                    <a:pt x="111" y="0"/>
                    <a:pt x="0" y="111"/>
                    <a:pt x="0" y="296"/>
                  </a:cubicBezTo>
                  <a:cubicBezTo>
                    <a:pt x="0" y="481"/>
                    <a:pt x="111" y="592"/>
                    <a:pt x="296" y="592"/>
                  </a:cubicBezTo>
                  <a:lnTo>
                    <a:pt x="21184" y="592"/>
                  </a:lnTo>
                  <a:cubicBezTo>
                    <a:pt x="21332" y="592"/>
                    <a:pt x="21480" y="481"/>
                    <a:pt x="21480" y="296"/>
                  </a:cubicBezTo>
                  <a:cubicBezTo>
                    <a:pt x="21480" y="111"/>
                    <a:pt x="21332" y="0"/>
                    <a:pt x="21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32;p64"/>
            <p:cNvSpPr/>
            <p:nvPr/>
          </p:nvSpPr>
          <p:spPr>
            <a:xfrm>
              <a:off x="3805825" y="1107850"/>
              <a:ext cx="83200" cy="14800"/>
            </a:xfrm>
            <a:custGeom>
              <a:avLst/>
              <a:gdLst/>
              <a:ahLst/>
              <a:cxnLst/>
              <a:rect l="l" t="t" r="r" b="b"/>
              <a:pathLst>
                <a:path w="3328" h="592" extrusionOk="0">
                  <a:moveTo>
                    <a:pt x="333" y="0"/>
                  </a:moveTo>
                  <a:cubicBezTo>
                    <a:pt x="149" y="0"/>
                    <a:pt x="1" y="111"/>
                    <a:pt x="1" y="296"/>
                  </a:cubicBezTo>
                  <a:cubicBezTo>
                    <a:pt x="1" y="481"/>
                    <a:pt x="149" y="592"/>
                    <a:pt x="333" y="592"/>
                  </a:cubicBezTo>
                  <a:lnTo>
                    <a:pt x="3032" y="592"/>
                  </a:lnTo>
                  <a:cubicBezTo>
                    <a:pt x="3217" y="592"/>
                    <a:pt x="3328" y="481"/>
                    <a:pt x="3328" y="296"/>
                  </a:cubicBezTo>
                  <a:cubicBezTo>
                    <a:pt x="3328" y="111"/>
                    <a:pt x="3217" y="0"/>
                    <a:pt x="3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33;p64"/>
            <p:cNvSpPr/>
            <p:nvPr/>
          </p:nvSpPr>
          <p:spPr>
            <a:xfrm>
              <a:off x="3653325" y="1107850"/>
              <a:ext cx="125725" cy="14800"/>
            </a:xfrm>
            <a:custGeom>
              <a:avLst/>
              <a:gdLst/>
              <a:ahLst/>
              <a:cxnLst/>
              <a:rect l="l" t="t" r="r" b="b"/>
              <a:pathLst>
                <a:path w="5029" h="592" extrusionOk="0">
                  <a:moveTo>
                    <a:pt x="296" y="0"/>
                  </a:moveTo>
                  <a:cubicBezTo>
                    <a:pt x="148" y="0"/>
                    <a:pt x="0" y="111"/>
                    <a:pt x="0" y="296"/>
                  </a:cubicBezTo>
                  <a:cubicBezTo>
                    <a:pt x="0" y="481"/>
                    <a:pt x="148" y="592"/>
                    <a:pt x="296" y="592"/>
                  </a:cubicBezTo>
                  <a:lnTo>
                    <a:pt x="4733" y="592"/>
                  </a:lnTo>
                  <a:cubicBezTo>
                    <a:pt x="4881" y="592"/>
                    <a:pt x="5028" y="481"/>
                    <a:pt x="5028" y="296"/>
                  </a:cubicBezTo>
                  <a:cubicBezTo>
                    <a:pt x="5028" y="111"/>
                    <a:pt x="4881" y="0"/>
                    <a:pt x="4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34;p64"/>
            <p:cNvSpPr/>
            <p:nvPr/>
          </p:nvSpPr>
          <p:spPr>
            <a:xfrm>
              <a:off x="3131125" y="1107850"/>
              <a:ext cx="490800" cy="14800"/>
            </a:xfrm>
            <a:custGeom>
              <a:avLst/>
              <a:gdLst/>
              <a:ahLst/>
              <a:cxnLst/>
              <a:rect l="l" t="t" r="r" b="b"/>
              <a:pathLst>
                <a:path w="19632" h="592" extrusionOk="0">
                  <a:moveTo>
                    <a:pt x="333" y="0"/>
                  </a:moveTo>
                  <a:cubicBezTo>
                    <a:pt x="148" y="0"/>
                    <a:pt x="0" y="111"/>
                    <a:pt x="0" y="296"/>
                  </a:cubicBezTo>
                  <a:cubicBezTo>
                    <a:pt x="0" y="481"/>
                    <a:pt x="148" y="592"/>
                    <a:pt x="333" y="592"/>
                  </a:cubicBezTo>
                  <a:lnTo>
                    <a:pt x="19336" y="592"/>
                  </a:lnTo>
                  <a:cubicBezTo>
                    <a:pt x="19484" y="592"/>
                    <a:pt x="19631" y="481"/>
                    <a:pt x="19631" y="296"/>
                  </a:cubicBezTo>
                  <a:cubicBezTo>
                    <a:pt x="19631" y="111"/>
                    <a:pt x="19484" y="0"/>
                    <a:pt x="19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35;p64"/>
            <p:cNvSpPr/>
            <p:nvPr/>
          </p:nvSpPr>
          <p:spPr>
            <a:xfrm>
              <a:off x="2762325" y="1107850"/>
              <a:ext cx="320750" cy="14800"/>
            </a:xfrm>
            <a:custGeom>
              <a:avLst/>
              <a:gdLst/>
              <a:ahLst/>
              <a:cxnLst/>
              <a:rect l="l" t="t" r="r" b="b"/>
              <a:pathLst>
                <a:path w="12830" h="592" extrusionOk="0">
                  <a:moveTo>
                    <a:pt x="297" y="0"/>
                  </a:moveTo>
                  <a:cubicBezTo>
                    <a:pt x="149" y="0"/>
                    <a:pt x="1" y="111"/>
                    <a:pt x="1" y="296"/>
                  </a:cubicBezTo>
                  <a:cubicBezTo>
                    <a:pt x="1" y="481"/>
                    <a:pt x="149" y="592"/>
                    <a:pt x="297" y="592"/>
                  </a:cubicBezTo>
                  <a:lnTo>
                    <a:pt x="12534" y="592"/>
                  </a:lnTo>
                  <a:cubicBezTo>
                    <a:pt x="12719" y="592"/>
                    <a:pt x="12830" y="481"/>
                    <a:pt x="12830" y="296"/>
                  </a:cubicBezTo>
                  <a:cubicBezTo>
                    <a:pt x="12830" y="111"/>
                    <a:pt x="12719" y="0"/>
                    <a:pt x="12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36;p64"/>
            <p:cNvSpPr/>
            <p:nvPr/>
          </p:nvSpPr>
          <p:spPr>
            <a:xfrm>
              <a:off x="4696825" y="1239100"/>
              <a:ext cx="67500" cy="15725"/>
            </a:xfrm>
            <a:custGeom>
              <a:avLst/>
              <a:gdLst/>
              <a:ahLst/>
              <a:cxnLst/>
              <a:rect l="l" t="t" r="r" b="b"/>
              <a:pathLst>
                <a:path w="2700" h="629" extrusionOk="0">
                  <a:moveTo>
                    <a:pt x="296" y="0"/>
                  </a:moveTo>
                  <a:cubicBezTo>
                    <a:pt x="148" y="0"/>
                    <a:pt x="0" y="148"/>
                    <a:pt x="0" y="333"/>
                  </a:cubicBezTo>
                  <a:cubicBezTo>
                    <a:pt x="0" y="481"/>
                    <a:pt x="148" y="629"/>
                    <a:pt x="296" y="629"/>
                  </a:cubicBezTo>
                  <a:lnTo>
                    <a:pt x="2403" y="629"/>
                  </a:lnTo>
                  <a:cubicBezTo>
                    <a:pt x="2551" y="629"/>
                    <a:pt x="2699" y="481"/>
                    <a:pt x="2699" y="333"/>
                  </a:cubicBezTo>
                  <a:cubicBezTo>
                    <a:pt x="2699" y="148"/>
                    <a:pt x="2551" y="0"/>
                    <a:pt x="2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37;p64"/>
            <p:cNvSpPr/>
            <p:nvPr/>
          </p:nvSpPr>
          <p:spPr>
            <a:xfrm>
              <a:off x="3585850" y="1239100"/>
              <a:ext cx="1058300" cy="15725"/>
            </a:xfrm>
            <a:custGeom>
              <a:avLst/>
              <a:gdLst/>
              <a:ahLst/>
              <a:cxnLst/>
              <a:rect l="l" t="t" r="r" b="b"/>
              <a:pathLst>
                <a:path w="42332" h="629" extrusionOk="0">
                  <a:moveTo>
                    <a:pt x="296" y="0"/>
                  </a:moveTo>
                  <a:cubicBezTo>
                    <a:pt x="112" y="0"/>
                    <a:pt x="1" y="148"/>
                    <a:pt x="1" y="333"/>
                  </a:cubicBezTo>
                  <a:cubicBezTo>
                    <a:pt x="1" y="481"/>
                    <a:pt x="112" y="629"/>
                    <a:pt x="296" y="629"/>
                  </a:cubicBezTo>
                  <a:lnTo>
                    <a:pt x="42036" y="629"/>
                  </a:lnTo>
                  <a:cubicBezTo>
                    <a:pt x="42221" y="629"/>
                    <a:pt x="42332" y="481"/>
                    <a:pt x="42332" y="333"/>
                  </a:cubicBezTo>
                  <a:cubicBezTo>
                    <a:pt x="42332" y="148"/>
                    <a:pt x="42221" y="0"/>
                    <a:pt x="42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38;p64"/>
            <p:cNvSpPr/>
            <p:nvPr/>
          </p:nvSpPr>
          <p:spPr>
            <a:xfrm>
              <a:off x="3327050" y="1239100"/>
              <a:ext cx="201525" cy="15725"/>
            </a:xfrm>
            <a:custGeom>
              <a:avLst/>
              <a:gdLst/>
              <a:ahLst/>
              <a:cxnLst/>
              <a:rect l="l" t="t" r="r" b="b"/>
              <a:pathLst>
                <a:path w="8061" h="629" extrusionOk="0">
                  <a:moveTo>
                    <a:pt x="297" y="0"/>
                  </a:moveTo>
                  <a:cubicBezTo>
                    <a:pt x="112" y="0"/>
                    <a:pt x="1" y="148"/>
                    <a:pt x="1" y="333"/>
                  </a:cubicBezTo>
                  <a:cubicBezTo>
                    <a:pt x="1" y="481"/>
                    <a:pt x="112" y="629"/>
                    <a:pt x="297" y="629"/>
                  </a:cubicBezTo>
                  <a:lnTo>
                    <a:pt x="7765" y="629"/>
                  </a:lnTo>
                  <a:cubicBezTo>
                    <a:pt x="7913" y="629"/>
                    <a:pt x="8060" y="481"/>
                    <a:pt x="8060" y="333"/>
                  </a:cubicBezTo>
                  <a:cubicBezTo>
                    <a:pt x="8060" y="148"/>
                    <a:pt x="7913" y="0"/>
                    <a:pt x="7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39;p64"/>
            <p:cNvSpPr/>
            <p:nvPr/>
          </p:nvSpPr>
          <p:spPr>
            <a:xfrm>
              <a:off x="2762325" y="1239100"/>
              <a:ext cx="448300" cy="15725"/>
            </a:xfrm>
            <a:custGeom>
              <a:avLst/>
              <a:gdLst/>
              <a:ahLst/>
              <a:cxnLst/>
              <a:rect l="l" t="t" r="r" b="b"/>
              <a:pathLst>
                <a:path w="17932" h="629" extrusionOk="0">
                  <a:moveTo>
                    <a:pt x="297" y="0"/>
                  </a:moveTo>
                  <a:cubicBezTo>
                    <a:pt x="149" y="0"/>
                    <a:pt x="1" y="148"/>
                    <a:pt x="1" y="333"/>
                  </a:cubicBezTo>
                  <a:cubicBezTo>
                    <a:pt x="1" y="481"/>
                    <a:pt x="149" y="629"/>
                    <a:pt x="297" y="629"/>
                  </a:cubicBezTo>
                  <a:lnTo>
                    <a:pt x="17636" y="629"/>
                  </a:lnTo>
                  <a:cubicBezTo>
                    <a:pt x="17784" y="629"/>
                    <a:pt x="17932" y="481"/>
                    <a:pt x="17932" y="333"/>
                  </a:cubicBezTo>
                  <a:cubicBezTo>
                    <a:pt x="17932" y="148"/>
                    <a:pt x="17784" y="0"/>
                    <a:pt x="17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40;p64"/>
            <p:cNvSpPr/>
            <p:nvPr/>
          </p:nvSpPr>
          <p:spPr>
            <a:xfrm>
              <a:off x="4650600" y="1371275"/>
              <a:ext cx="113725" cy="15725"/>
            </a:xfrm>
            <a:custGeom>
              <a:avLst/>
              <a:gdLst/>
              <a:ahLst/>
              <a:cxnLst/>
              <a:rect l="l" t="t" r="r" b="b"/>
              <a:pathLst>
                <a:path w="4549" h="629" extrusionOk="0">
                  <a:moveTo>
                    <a:pt x="297" y="0"/>
                  </a:moveTo>
                  <a:cubicBezTo>
                    <a:pt x="112" y="0"/>
                    <a:pt x="1" y="148"/>
                    <a:pt x="1" y="296"/>
                  </a:cubicBezTo>
                  <a:cubicBezTo>
                    <a:pt x="1" y="481"/>
                    <a:pt x="112" y="629"/>
                    <a:pt x="297" y="629"/>
                  </a:cubicBezTo>
                  <a:lnTo>
                    <a:pt x="4252" y="629"/>
                  </a:lnTo>
                  <a:cubicBezTo>
                    <a:pt x="4400" y="629"/>
                    <a:pt x="4548" y="481"/>
                    <a:pt x="4548" y="296"/>
                  </a:cubicBezTo>
                  <a:cubicBezTo>
                    <a:pt x="4548" y="148"/>
                    <a:pt x="4400" y="0"/>
                    <a:pt x="4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41;p64"/>
            <p:cNvSpPr/>
            <p:nvPr/>
          </p:nvSpPr>
          <p:spPr>
            <a:xfrm>
              <a:off x="4408450" y="1371275"/>
              <a:ext cx="134050" cy="15725"/>
            </a:xfrm>
            <a:custGeom>
              <a:avLst/>
              <a:gdLst/>
              <a:ahLst/>
              <a:cxnLst/>
              <a:rect l="l" t="t" r="r" b="b"/>
              <a:pathLst>
                <a:path w="5362" h="629" extrusionOk="0">
                  <a:moveTo>
                    <a:pt x="296" y="0"/>
                  </a:moveTo>
                  <a:cubicBezTo>
                    <a:pt x="148" y="0"/>
                    <a:pt x="0" y="148"/>
                    <a:pt x="0" y="296"/>
                  </a:cubicBezTo>
                  <a:cubicBezTo>
                    <a:pt x="0" y="481"/>
                    <a:pt x="148" y="629"/>
                    <a:pt x="296" y="629"/>
                  </a:cubicBezTo>
                  <a:lnTo>
                    <a:pt x="5065" y="629"/>
                  </a:lnTo>
                  <a:cubicBezTo>
                    <a:pt x="5213" y="629"/>
                    <a:pt x="5361" y="481"/>
                    <a:pt x="5361" y="296"/>
                  </a:cubicBezTo>
                  <a:cubicBezTo>
                    <a:pt x="5361" y="148"/>
                    <a:pt x="5213" y="0"/>
                    <a:pt x="5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42;p64"/>
            <p:cNvSpPr/>
            <p:nvPr/>
          </p:nvSpPr>
          <p:spPr>
            <a:xfrm>
              <a:off x="4238375" y="1371275"/>
              <a:ext cx="125725" cy="15725"/>
            </a:xfrm>
            <a:custGeom>
              <a:avLst/>
              <a:gdLst/>
              <a:ahLst/>
              <a:cxnLst/>
              <a:rect l="l" t="t" r="r" b="b"/>
              <a:pathLst>
                <a:path w="5029" h="629" extrusionOk="0">
                  <a:moveTo>
                    <a:pt x="334" y="0"/>
                  </a:moveTo>
                  <a:cubicBezTo>
                    <a:pt x="149" y="0"/>
                    <a:pt x="1" y="148"/>
                    <a:pt x="1" y="296"/>
                  </a:cubicBezTo>
                  <a:cubicBezTo>
                    <a:pt x="1" y="481"/>
                    <a:pt x="149" y="629"/>
                    <a:pt x="334" y="629"/>
                  </a:cubicBezTo>
                  <a:lnTo>
                    <a:pt x="4733" y="629"/>
                  </a:lnTo>
                  <a:cubicBezTo>
                    <a:pt x="4918" y="629"/>
                    <a:pt x="5029" y="481"/>
                    <a:pt x="5029" y="296"/>
                  </a:cubicBezTo>
                  <a:cubicBezTo>
                    <a:pt x="5029" y="148"/>
                    <a:pt x="4918" y="0"/>
                    <a:pt x="4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43;p64"/>
            <p:cNvSpPr/>
            <p:nvPr/>
          </p:nvSpPr>
          <p:spPr>
            <a:xfrm>
              <a:off x="4005475" y="1371275"/>
              <a:ext cx="184875" cy="15725"/>
            </a:xfrm>
            <a:custGeom>
              <a:avLst/>
              <a:gdLst/>
              <a:ahLst/>
              <a:cxnLst/>
              <a:rect l="l" t="t" r="r" b="b"/>
              <a:pathLst>
                <a:path w="7395" h="629" extrusionOk="0">
                  <a:moveTo>
                    <a:pt x="296" y="0"/>
                  </a:moveTo>
                  <a:cubicBezTo>
                    <a:pt x="148" y="0"/>
                    <a:pt x="0" y="148"/>
                    <a:pt x="0" y="296"/>
                  </a:cubicBezTo>
                  <a:cubicBezTo>
                    <a:pt x="0" y="481"/>
                    <a:pt x="148" y="629"/>
                    <a:pt x="296" y="629"/>
                  </a:cubicBezTo>
                  <a:lnTo>
                    <a:pt x="7099" y="629"/>
                  </a:lnTo>
                  <a:cubicBezTo>
                    <a:pt x="7283" y="629"/>
                    <a:pt x="7394" y="481"/>
                    <a:pt x="7394" y="296"/>
                  </a:cubicBezTo>
                  <a:cubicBezTo>
                    <a:pt x="7394" y="148"/>
                    <a:pt x="7283" y="0"/>
                    <a:pt x="7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544;p64"/>
            <p:cNvSpPr/>
            <p:nvPr/>
          </p:nvSpPr>
          <p:spPr>
            <a:xfrm>
              <a:off x="3823400" y="1371275"/>
              <a:ext cx="146975" cy="15725"/>
            </a:xfrm>
            <a:custGeom>
              <a:avLst/>
              <a:gdLst/>
              <a:ahLst/>
              <a:cxnLst/>
              <a:rect l="l" t="t" r="r" b="b"/>
              <a:pathLst>
                <a:path w="5879" h="629" extrusionOk="0">
                  <a:moveTo>
                    <a:pt x="296" y="0"/>
                  </a:moveTo>
                  <a:cubicBezTo>
                    <a:pt x="111" y="0"/>
                    <a:pt x="0" y="148"/>
                    <a:pt x="0" y="296"/>
                  </a:cubicBezTo>
                  <a:cubicBezTo>
                    <a:pt x="0" y="481"/>
                    <a:pt x="111" y="629"/>
                    <a:pt x="296" y="629"/>
                  </a:cubicBezTo>
                  <a:lnTo>
                    <a:pt x="5546" y="629"/>
                  </a:lnTo>
                  <a:cubicBezTo>
                    <a:pt x="5731" y="629"/>
                    <a:pt x="5878" y="481"/>
                    <a:pt x="5878" y="296"/>
                  </a:cubicBezTo>
                  <a:cubicBezTo>
                    <a:pt x="5878" y="148"/>
                    <a:pt x="5731" y="0"/>
                    <a:pt x="5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545;p64"/>
            <p:cNvSpPr/>
            <p:nvPr/>
          </p:nvSpPr>
          <p:spPr>
            <a:xfrm>
              <a:off x="3704150" y="1371275"/>
              <a:ext cx="96150" cy="15725"/>
            </a:xfrm>
            <a:custGeom>
              <a:avLst/>
              <a:gdLst/>
              <a:ahLst/>
              <a:cxnLst/>
              <a:rect l="l" t="t" r="r" b="b"/>
              <a:pathLst>
                <a:path w="3846" h="629" extrusionOk="0">
                  <a:moveTo>
                    <a:pt x="297" y="0"/>
                  </a:moveTo>
                  <a:cubicBezTo>
                    <a:pt x="149" y="0"/>
                    <a:pt x="1" y="148"/>
                    <a:pt x="1" y="296"/>
                  </a:cubicBezTo>
                  <a:cubicBezTo>
                    <a:pt x="1" y="481"/>
                    <a:pt x="149" y="629"/>
                    <a:pt x="297" y="629"/>
                  </a:cubicBezTo>
                  <a:lnTo>
                    <a:pt x="3550" y="629"/>
                  </a:lnTo>
                  <a:cubicBezTo>
                    <a:pt x="3698" y="629"/>
                    <a:pt x="3846" y="481"/>
                    <a:pt x="3846" y="296"/>
                  </a:cubicBezTo>
                  <a:cubicBezTo>
                    <a:pt x="3846" y="148"/>
                    <a:pt x="3698" y="0"/>
                    <a:pt x="3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546;p64"/>
            <p:cNvSpPr/>
            <p:nvPr/>
          </p:nvSpPr>
          <p:spPr>
            <a:xfrm>
              <a:off x="3148675" y="1371275"/>
              <a:ext cx="524075" cy="15725"/>
            </a:xfrm>
            <a:custGeom>
              <a:avLst/>
              <a:gdLst/>
              <a:ahLst/>
              <a:cxnLst/>
              <a:rect l="l" t="t" r="r" b="b"/>
              <a:pathLst>
                <a:path w="20963" h="629" extrusionOk="0">
                  <a:moveTo>
                    <a:pt x="296" y="0"/>
                  </a:moveTo>
                  <a:cubicBezTo>
                    <a:pt x="148" y="0"/>
                    <a:pt x="1" y="148"/>
                    <a:pt x="1" y="296"/>
                  </a:cubicBezTo>
                  <a:cubicBezTo>
                    <a:pt x="1" y="481"/>
                    <a:pt x="148" y="629"/>
                    <a:pt x="296" y="629"/>
                  </a:cubicBezTo>
                  <a:lnTo>
                    <a:pt x="20667" y="629"/>
                  </a:lnTo>
                  <a:cubicBezTo>
                    <a:pt x="20852" y="629"/>
                    <a:pt x="20963" y="481"/>
                    <a:pt x="20963" y="296"/>
                  </a:cubicBezTo>
                  <a:cubicBezTo>
                    <a:pt x="20963" y="148"/>
                    <a:pt x="20852" y="0"/>
                    <a:pt x="2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47;p64"/>
            <p:cNvSpPr/>
            <p:nvPr/>
          </p:nvSpPr>
          <p:spPr>
            <a:xfrm>
              <a:off x="2762325" y="1371275"/>
              <a:ext cx="359575" cy="15725"/>
            </a:xfrm>
            <a:custGeom>
              <a:avLst/>
              <a:gdLst/>
              <a:ahLst/>
              <a:cxnLst/>
              <a:rect l="l" t="t" r="r" b="b"/>
              <a:pathLst>
                <a:path w="14383" h="629" extrusionOk="0">
                  <a:moveTo>
                    <a:pt x="297" y="0"/>
                  </a:moveTo>
                  <a:cubicBezTo>
                    <a:pt x="149" y="0"/>
                    <a:pt x="1" y="148"/>
                    <a:pt x="1" y="296"/>
                  </a:cubicBezTo>
                  <a:cubicBezTo>
                    <a:pt x="1" y="481"/>
                    <a:pt x="149" y="629"/>
                    <a:pt x="297" y="629"/>
                  </a:cubicBezTo>
                  <a:lnTo>
                    <a:pt x="14050" y="629"/>
                  </a:lnTo>
                  <a:cubicBezTo>
                    <a:pt x="14235" y="629"/>
                    <a:pt x="14382" y="481"/>
                    <a:pt x="14382" y="296"/>
                  </a:cubicBezTo>
                  <a:cubicBezTo>
                    <a:pt x="14382" y="148"/>
                    <a:pt x="14235" y="0"/>
                    <a:pt x="14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48;p64"/>
            <p:cNvSpPr/>
            <p:nvPr/>
          </p:nvSpPr>
          <p:spPr>
            <a:xfrm>
              <a:off x="3853900" y="1569975"/>
              <a:ext cx="158075" cy="15750"/>
            </a:xfrm>
            <a:custGeom>
              <a:avLst/>
              <a:gdLst/>
              <a:ahLst/>
              <a:cxnLst/>
              <a:rect l="l" t="t" r="r" b="b"/>
              <a:pathLst>
                <a:path w="6323" h="630" extrusionOk="0">
                  <a:moveTo>
                    <a:pt x="296" y="1"/>
                  </a:moveTo>
                  <a:cubicBezTo>
                    <a:pt x="148" y="1"/>
                    <a:pt x="0" y="149"/>
                    <a:pt x="0" y="297"/>
                  </a:cubicBezTo>
                  <a:cubicBezTo>
                    <a:pt x="0" y="481"/>
                    <a:pt x="148" y="629"/>
                    <a:pt x="296" y="629"/>
                  </a:cubicBezTo>
                  <a:lnTo>
                    <a:pt x="6026" y="629"/>
                  </a:lnTo>
                  <a:cubicBezTo>
                    <a:pt x="6211" y="629"/>
                    <a:pt x="6322" y="481"/>
                    <a:pt x="6322" y="297"/>
                  </a:cubicBezTo>
                  <a:cubicBezTo>
                    <a:pt x="6322" y="149"/>
                    <a:pt x="6211" y="1"/>
                    <a:pt x="6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49;p64"/>
            <p:cNvSpPr/>
            <p:nvPr/>
          </p:nvSpPr>
          <p:spPr>
            <a:xfrm>
              <a:off x="3498050" y="1569975"/>
              <a:ext cx="340150" cy="15750"/>
            </a:xfrm>
            <a:custGeom>
              <a:avLst/>
              <a:gdLst/>
              <a:ahLst/>
              <a:cxnLst/>
              <a:rect l="l" t="t" r="r" b="b"/>
              <a:pathLst>
                <a:path w="13606" h="630" extrusionOk="0">
                  <a:moveTo>
                    <a:pt x="296" y="1"/>
                  </a:moveTo>
                  <a:cubicBezTo>
                    <a:pt x="148" y="1"/>
                    <a:pt x="0" y="149"/>
                    <a:pt x="0" y="297"/>
                  </a:cubicBezTo>
                  <a:cubicBezTo>
                    <a:pt x="0" y="481"/>
                    <a:pt x="148" y="629"/>
                    <a:pt x="296" y="629"/>
                  </a:cubicBezTo>
                  <a:lnTo>
                    <a:pt x="13273" y="629"/>
                  </a:lnTo>
                  <a:cubicBezTo>
                    <a:pt x="13458" y="629"/>
                    <a:pt x="13606" y="481"/>
                    <a:pt x="13606" y="297"/>
                  </a:cubicBezTo>
                  <a:cubicBezTo>
                    <a:pt x="13606" y="149"/>
                    <a:pt x="13458" y="1"/>
                    <a:pt x="13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550;p64"/>
            <p:cNvSpPr/>
            <p:nvPr/>
          </p:nvSpPr>
          <p:spPr>
            <a:xfrm>
              <a:off x="3411175" y="1569975"/>
              <a:ext cx="57325" cy="15750"/>
            </a:xfrm>
            <a:custGeom>
              <a:avLst/>
              <a:gdLst/>
              <a:ahLst/>
              <a:cxnLst/>
              <a:rect l="l" t="t" r="r" b="b"/>
              <a:pathLst>
                <a:path w="2293" h="630" extrusionOk="0">
                  <a:moveTo>
                    <a:pt x="296" y="1"/>
                  </a:moveTo>
                  <a:cubicBezTo>
                    <a:pt x="148" y="1"/>
                    <a:pt x="0" y="149"/>
                    <a:pt x="0" y="297"/>
                  </a:cubicBezTo>
                  <a:cubicBezTo>
                    <a:pt x="0" y="481"/>
                    <a:pt x="148" y="629"/>
                    <a:pt x="296" y="629"/>
                  </a:cubicBezTo>
                  <a:lnTo>
                    <a:pt x="1997" y="629"/>
                  </a:lnTo>
                  <a:cubicBezTo>
                    <a:pt x="2144" y="629"/>
                    <a:pt x="2292" y="481"/>
                    <a:pt x="2292" y="297"/>
                  </a:cubicBezTo>
                  <a:cubicBezTo>
                    <a:pt x="2292" y="149"/>
                    <a:pt x="2144" y="1"/>
                    <a:pt x="1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51;p64"/>
            <p:cNvSpPr/>
            <p:nvPr/>
          </p:nvSpPr>
          <p:spPr>
            <a:xfrm>
              <a:off x="3315975" y="1569975"/>
              <a:ext cx="84125" cy="15750"/>
            </a:xfrm>
            <a:custGeom>
              <a:avLst/>
              <a:gdLst/>
              <a:ahLst/>
              <a:cxnLst/>
              <a:rect l="l" t="t" r="r" b="b"/>
              <a:pathLst>
                <a:path w="3365" h="630" extrusionOk="0">
                  <a:moveTo>
                    <a:pt x="296" y="1"/>
                  </a:moveTo>
                  <a:cubicBezTo>
                    <a:pt x="148" y="1"/>
                    <a:pt x="0" y="149"/>
                    <a:pt x="0" y="297"/>
                  </a:cubicBezTo>
                  <a:cubicBezTo>
                    <a:pt x="0" y="481"/>
                    <a:pt x="148" y="629"/>
                    <a:pt x="296" y="629"/>
                  </a:cubicBezTo>
                  <a:lnTo>
                    <a:pt x="3069" y="629"/>
                  </a:lnTo>
                  <a:cubicBezTo>
                    <a:pt x="3217" y="629"/>
                    <a:pt x="3365" y="481"/>
                    <a:pt x="3365" y="297"/>
                  </a:cubicBezTo>
                  <a:cubicBezTo>
                    <a:pt x="3365" y="149"/>
                    <a:pt x="3217" y="1"/>
                    <a:pt x="3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52;p64"/>
            <p:cNvSpPr/>
            <p:nvPr/>
          </p:nvSpPr>
          <p:spPr>
            <a:xfrm>
              <a:off x="2991550" y="1569975"/>
              <a:ext cx="310575" cy="15750"/>
            </a:xfrm>
            <a:custGeom>
              <a:avLst/>
              <a:gdLst/>
              <a:ahLst/>
              <a:cxnLst/>
              <a:rect l="l" t="t" r="r" b="b"/>
              <a:pathLst>
                <a:path w="12423" h="630" extrusionOk="0">
                  <a:moveTo>
                    <a:pt x="333" y="1"/>
                  </a:moveTo>
                  <a:cubicBezTo>
                    <a:pt x="148" y="1"/>
                    <a:pt x="1" y="149"/>
                    <a:pt x="1" y="297"/>
                  </a:cubicBezTo>
                  <a:cubicBezTo>
                    <a:pt x="1" y="481"/>
                    <a:pt x="148" y="629"/>
                    <a:pt x="333" y="629"/>
                  </a:cubicBezTo>
                  <a:lnTo>
                    <a:pt x="12127" y="629"/>
                  </a:lnTo>
                  <a:cubicBezTo>
                    <a:pt x="12312" y="629"/>
                    <a:pt x="12423" y="481"/>
                    <a:pt x="12423" y="297"/>
                  </a:cubicBezTo>
                  <a:cubicBezTo>
                    <a:pt x="12423" y="149"/>
                    <a:pt x="12312" y="1"/>
                    <a:pt x="12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553;p64"/>
            <p:cNvSpPr/>
            <p:nvPr/>
          </p:nvSpPr>
          <p:spPr>
            <a:xfrm>
              <a:off x="2762325" y="1569975"/>
              <a:ext cx="205225" cy="15750"/>
            </a:xfrm>
            <a:custGeom>
              <a:avLst/>
              <a:gdLst/>
              <a:ahLst/>
              <a:cxnLst/>
              <a:rect l="l" t="t" r="r" b="b"/>
              <a:pathLst>
                <a:path w="8209" h="630" extrusionOk="0">
                  <a:moveTo>
                    <a:pt x="297" y="1"/>
                  </a:moveTo>
                  <a:cubicBezTo>
                    <a:pt x="149" y="1"/>
                    <a:pt x="1" y="149"/>
                    <a:pt x="1" y="297"/>
                  </a:cubicBezTo>
                  <a:cubicBezTo>
                    <a:pt x="1" y="481"/>
                    <a:pt x="149" y="629"/>
                    <a:pt x="297" y="629"/>
                  </a:cubicBezTo>
                  <a:lnTo>
                    <a:pt x="7913" y="629"/>
                  </a:lnTo>
                  <a:cubicBezTo>
                    <a:pt x="8060" y="629"/>
                    <a:pt x="8208" y="481"/>
                    <a:pt x="8208" y="297"/>
                  </a:cubicBezTo>
                  <a:cubicBezTo>
                    <a:pt x="8208" y="149"/>
                    <a:pt x="8060" y="1"/>
                    <a:pt x="79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554;p64"/>
            <p:cNvSpPr/>
            <p:nvPr/>
          </p:nvSpPr>
          <p:spPr>
            <a:xfrm>
              <a:off x="3964800" y="1702150"/>
              <a:ext cx="47175" cy="14825"/>
            </a:xfrm>
            <a:custGeom>
              <a:avLst/>
              <a:gdLst/>
              <a:ahLst/>
              <a:cxnLst/>
              <a:rect l="l" t="t" r="r" b="b"/>
              <a:pathLst>
                <a:path w="1887" h="593" extrusionOk="0">
                  <a:moveTo>
                    <a:pt x="296" y="1"/>
                  </a:moveTo>
                  <a:cubicBezTo>
                    <a:pt x="148" y="1"/>
                    <a:pt x="1" y="112"/>
                    <a:pt x="1" y="296"/>
                  </a:cubicBezTo>
                  <a:cubicBezTo>
                    <a:pt x="1" y="444"/>
                    <a:pt x="148" y="592"/>
                    <a:pt x="296" y="592"/>
                  </a:cubicBezTo>
                  <a:lnTo>
                    <a:pt x="1590" y="592"/>
                  </a:lnTo>
                  <a:cubicBezTo>
                    <a:pt x="1775" y="592"/>
                    <a:pt x="1886" y="444"/>
                    <a:pt x="1886" y="296"/>
                  </a:cubicBezTo>
                  <a:cubicBezTo>
                    <a:pt x="1886" y="112"/>
                    <a:pt x="1775" y="1"/>
                    <a:pt x="1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555;p64"/>
            <p:cNvSpPr/>
            <p:nvPr/>
          </p:nvSpPr>
          <p:spPr>
            <a:xfrm>
              <a:off x="3273450" y="1702150"/>
              <a:ext cx="664575" cy="14825"/>
            </a:xfrm>
            <a:custGeom>
              <a:avLst/>
              <a:gdLst/>
              <a:ahLst/>
              <a:cxnLst/>
              <a:rect l="l" t="t" r="r" b="b"/>
              <a:pathLst>
                <a:path w="26583" h="593" extrusionOk="0">
                  <a:moveTo>
                    <a:pt x="333" y="1"/>
                  </a:moveTo>
                  <a:cubicBezTo>
                    <a:pt x="148" y="1"/>
                    <a:pt x="1" y="112"/>
                    <a:pt x="1" y="296"/>
                  </a:cubicBezTo>
                  <a:cubicBezTo>
                    <a:pt x="1" y="444"/>
                    <a:pt x="148" y="592"/>
                    <a:pt x="333" y="592"/>
                  </a:cubicBezTo>
                  <a:lnTo>
                    <a:pt x="26287" y="592"/>
                  </a:lnTo>
                  <a:cubicBezTo>
                    <a:pt x="26435" y="592"/>
                    <a:pt x="26582" y="444"/>
                    <a:pt x="26582" y="296"/>
                  </a:cubicBezTo>
                  <a:cubicBezTo>
                    <a:pt x="26582" y="112"/>
                    <a:pt x="26435" y="1"/>
                    <a:pt x="26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56;p64"/>
            <p:cNvSpPr/>
            <p:nvPr/>
          </p:nvSpPr>
          <p:spPr>
            <a:xfrm>
              <a:off x="3112625" y="1702150"/>
              <a:ext cx="132200" cy="14825"/>
            </a:xfrm>
            <a:custGeom>
              <a:avLst/>
              <a:gdLst/>
              <a:ahLst/>
              <a:cxnLst/>
              <a:rect l="l" t="t" r="r" b="b"/>
              <a:pathLst>
                <a:path w="5288" h="593" extrusionOk="0">
                  <a:moveTo>
                    <a:pt x="333" y="1"/>
                  </a:moveTo>
                  <a:cubicBezTo>
                    <a:pt x="149" y="1"/>
                    <a:pt x="1" y="112"/>
                    <a:pt x="1" y="296"/>
                  </a:cubicBezTo>
                  <a:cubicBezTo>
                    <a:pt x="1" y="444"/>
                    <a:pt x="149" y="592"/>
                    <a:pt x="333" y="592"/>
                  </a:cubicBezTo>
                  <a:lnTo>
                    <a:pt x="4955" y="592"/>
                  </a:lnTo>
                  <a:cubicBezTo>
                    <a:pt x="5140" y="592"/>
                    <a:pt x="5287" y="444"/>
                    <a:pt x="5287" y="296"/>
                  </a:cubicBezTo>
                  <a:cubicBezTo>
                    <a:pt x="5287" y="112"/>
                    <a:pt x="5140" y="1"/>
                    <a:pt x="4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57;p64"/>
            <p:cNvSpPr/>
            <p:nvPr/>
          </p:nvSpPr>
          <p:spPr>
            <a:xfrm>
              <a:off x="2762325" y="1702150"/>
              <a:ext cx="284700" cy="14825"/>
            </a:xfrm>
            <a:custGeom>
              <a:avLst/>
              <a:gdLst/>
              <a:ahLst/>
              <a:cxnLst/>
              <a:rect l="l" t="t" r="r" b="b"/>
              <a:pathLst>
                <a:path w="11388" h="593" extrusionOk="0">
                  <a:moveTo>
                    <a:pt x="297" y="1"/>
                  </a:moveTo>
                  <a:cubicBezTo>
                    <a:pt x="149" y="1"/>
                    <a:pt x="1" y="112"/>
                    <a:pt x="1" y="296"/>
                  </a:cubicBezTo>
                  <a:cubicBezTo>
                    <a:pt x="1" y="444"/>
                    <a:pt x="149" y="592"/>
                    <a:pt x="297" y="592"/>
                  </a:cubicBezTo>
                  <a:lnTo>
                    <a:pt x="11055" y="592"/>
                  </a:lnTo>
                  <a:cubicBezTo>
                    <a:pt x="11240" y="592"/>
                    <a:pt x="11388" y="444"/>
                    <a:pt x="11388" y="296"/>
                  </a:cubicBezTo>
                  <a:cubicBezTo>
                    <a:pt x="11388" y="112"/>
                    <a:pt x="11240"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58;p64"/>
            <p:cNvSpPr/>
            <p:nvPr/>
          </p:nvSpPr>
          <p:spPr>
            <a:xfrm>
              <a:off x="3936150" y="1833400"/>
              <a:ext cx="75825" cy="15725"/>
            </a:xfrm>
            <a:custGeom>
              <a:avLst/>
              <a:gdLst/>
              <a:ahLst/>
              <a:cxnLst/>
              <a:rect l="l" t="t" r="r" b="b"/>
              <a:pathLst>
                <a:path w="3033" h="629" extrusionOk="0">
                  <a:moveTo>
                    <a:pt x="296" y="0"/>
                  </a:moveTo>
                  <a:cubicBezTo>
                    <a:pt x="111" y="0"/>
                    <a:pt x="0" y="148"/>
                    <a:pt x="0" y="333"/>
                  </a:cubicBezTo>
                  <a:cubicBezTo>
                    <a:pt x="0" y="481"/>
                    <a:pt x="111" y="629"/>
                    <a:pt x="296" y="629"/>
                  </a:cubicBezTo>
                  <a:lnTo>
                    <a:pt x="2736" y="629"/>
                  </a:lnTo>
                  <a:cubicBezTo>
                    <a:pt x="2921" y="629"/>
                    <a:pt x="3032" y="481"/>
                    <a:pt x="3032" y="333"/>
                  </a:cubicBezTo>
                  <a:cubicBezTo>
                    <a:pt x="3032" y="148"/>
                    <a:pt x="2921" y="0"/>
                    <a:pt x="2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59;p64"/>
            <p:cNvSpPr/>
            <p:nvPr/>
          </p:nvSpPr>
          <p:spPr>
            <a:xfrm>
              <a:off x="3785500" y="1833400"/>
              <a:ext cx="88750" cy="15725"/>
            </a:xfrm>
            <a:custGeom>
              <a:avLst/>
              <a:gdLst/>
              <a:ahLst/>
              <a:cxnLst/>
              <a:rect l="l" t="t" r="r" b="b"/>
              <a:pathLst>
                <a:path w="3550" h="629" extrusionOk="0">
                  <a:moveTo>
                    <a:pt x="296" y="0"/>
                  </a:moveTo>
                  <a:cubicBezTo>
                    <a:pt x="148" y="0"/>
                    <a:pt x="0" y="148"/>
                    <a:pt x="0" y="333"/>
                  </a:cubicBezTo>
                  <a:cubicBezTo>
                    <a:pt x="0" y="481"/>
                    <a:pt x="148" y="629"/>
                    <a:pt x="296" y="629"/>
                  </a:cubicBezTo>
                  <a:lnTo>
                    <a:pt x="3254" y="629"/>
                  </a:lnTo>
                  <a:cubicBezTo>
                    <a:pt x="3439" y="629"/>
                    <a:pt x="3549" y="481"/>
                    <a:pt x="3549" y="333"/>
                  </a:cubicBezTo>
                  <a:cubicBezTo>
                    <a:pt x="3549" y="148"/>
                    <a:pt x="3439" y="0"/>
                    <a:pt x="3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60;p64"/>
            <p:cNvSpPr/>
            <p:nvPr/>
          </p:nvSpPr>
          <p:spPr>
            <a:xfrm>
              <a:off x="3680125" y="1833400"/>
              <a:ext cx="84125" cy="15725"/>
            </a:xfrm>
            <a:custGeom>
              <a:avLst/>
              <a:gdLst/>
              <a:ahLst/>
              <a:cxnLst/>
              <a:rect l="l" t="t" r="r" b="b"/>
              <a:pathLst>
                <a:path w="3365" h="629" extrusionOk="0">
                  <a:moveTo>
                    <a:pt x="296" y="0"/>
                  </a:moveTo>
                  <a:cubicBezTo>
                    <a:pt x="149" y="0"/>
                    <a:pt x="1" y="148"/>
                    <a:pt x="1" y="333"/>
                  </a:cubicBezTo>
                  <a:cubicBezTo>
                    <a:pt x="1" y="481"/>
                    <a:pt x="149" y="629"/>
                    <a:pt x="296" y="629"/>
                  </a:cubicBezTo>
                  <a:lnTo>
                    <a:pt x="3032" y="629"/>
                  </a:lnTo>
                  <a:cubicBezTo>
                    <a:pt x="3217" y="629"/>
                    <a:pt x="3365" y="481"/>
                    <a:pt x="3365" y="333"/>
                  </a:cubicBezTo>
                  <a:cubicBezTo>
                    <a:pt x="3365" y="148"/>
                    <a:pt x="3217" y="0"/>
                    <a:pt x="3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61;p64"/>
            <p:cNvSpPr/>
            <p:nvPr/>
          </p:nvSpPr>
          <p:spPr>
            <a:xfrm>
              <a:off x="3535025" y="1833400"/>
              <a:ext cx="121100" cy="15725"/>
            </a:xfrm>
            <a:custGeom>
              <a:avLst/>
              <a:gdLst/>
              <a:ahLst/>
              <a:cxnLst/>
              <a:rect l="l" t="t" r="r" b="b"/>
              <a:pathLst>
                <a:path w="4844" h="629" extrusionOk="0">
                  <a:moveTo>
                    <a:pt x="296" y="0"/>
                  </a:moveTo>
                  <a:cubicBezTo>
                    <a:pt x="148" y="0"/>
                    <a:pt x="0" y="148"/>
                    <a:pt x="0" y="333"/>
                  </a:cubicBezTo>
                  <a:cubicBezTo>
                    <a:pt x="0" y="481"/>
                    <a:pt x="148" y="629"/>
                    <a:pt x="296" y="629"/>
                  </a:cubicBezTo>
                  <a:lnTo>
                    <a:pt x="4511" y="629"/>
                  </a:lnTo>
                  <a:cubicBezTo>
                    <a:pt x="4696" y="629"/>
                    <a:pt x="4843" y="481"/>
                    <a:pt x="4843" y="333"/>
                  </a:cubicBezTo>
                  <a:cubicBezTo>
                    <a:pt x="4843" y="148"/>
                    <a:pt x="4696" y="0"/>
                    <a:pt x="4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62;p64"/>
            <p:cNvSpPr/>
            <p:nvPr/>
          </p:nvSpPr>
          <p:spPr>
            <a:xfrm>
              <a:off x="3421325" y="1833400"/>
              <a:ext cx="97075" cy="15725"/>
            </a:xfrm>
            <a:custGeom>
              <a:avLst/>
              <a:gdLst/>
              <a:ahLst/>
              <a:cxnLst/>
              <a:rect l="l" t="t" r="r" b="b"/>
              <a:pathLst>
                <a:path w="3883" h="629" extrusionOk="0">
                  <a:moveTo>
                    <a:pt x="334" y="0"/>
                  </a:moveTo>
                  <a:cubicBezTo>
                    <a:pt x="149" y="0"/>
                    <a:pt x="1" y="148"/>
                    <a:pt x="1" y="333"/>
                  </a:cubicBezTo>
                  <a:cubicBezTo>
                    <a:pt x="1" y="481"/>
                    <a:pt x="149" y="629"/>
                    <a:pt x="334" y="629"/>
                  </a:cubicBezTo>
                  <a:lnTo>
                    <a:pt x="3587" y="629"/>
                  </a:lnTo>
                  <a:cubicBezTo>
                    <a:pt x="3772" y="629"/>
                    <a:pt x="3883" y="481"/>
                    <a:pt x="3883" y="333"/>
                  </a:cubicBezTo>
                  <a:cubicBezTo>
                    <a:pt x="3883" y="148"/>
                    <a:pt x="3772" y="0"/>
                    <a:pt x="3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63;p64"/>
            <p:cNvSpPr/>
            <p:nvPr/>
          </p:nvSpPr>
          <p:spPr>
            <a:xfrm>
              <a:off x="3347400" y="1833400"/>
              <a:ext cx="65650" cy="15725"/>
            </a:xfrm>
            <a:custGeom>
              <a:avLst/>
              <a:gdLst/>
              <a:ahLst/>
              <a:cxnLst/>
              <a:rect l="l" t="t" r="r" b="b"/>
              <a:pathLst>
                <a:path w="2626" h="629" extrusionOk="0">
                  <a:moveTo>
                    <a:pt x="333" y="0"/>
                  </a:moveTo>
                  <a:cubicBezTo>
                    <a:pt x="148" y="0"/>
                    <a:pt x="0" y="148"/>
                    <a:pt x="0" y="333"/>
                  </a:cubicBezTo>
                  <a:cubicBezTo>
                    <a:pt x="0" y="481"/>
                    <a:pt x="148" y="629"/>
                    <a:pt x="333" y="629"/>
                  </a:cubicBezTo>
                  <a:lnTo>
                    <a:pt x="2329" y="629"/>
                  </a:lnTo>
                  <a:cubicBezTo>
                    <a:pt x="2477" y="629"/>
                    <a:pt x="2625" y="481"/>
                    <a:pt x="2625" y="333"/>
                  </a:cubicBezTo>
                  <a:cubicBezTo>
                    <a:pt x="2625" y="148"/>
                    <a:pt x="2477" y="0"/>
                    <a:pt x="2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64;p64"/>
            <p:cNvSpPr/>
            <p:nvPr/>
          </p:nvSpPr>
          <p:spPr>
            <a:xfrm>
              <a:off x="3002650" y="1833400"/>
              <a:ext cx="331825" cy="15725"/>
            </a:xfrm>
            <a:custGeom>
              <a:avLst/>
              <a:gdLst/>
              <a:ahLst/>
              <a:cxnLst/>
              <a:rect l="l" t="t" r="r" b="b"/>
              <a:pathLst>
                <a:path w="13273" h="629" extrusionOk="0">
                  <a:moveTo>
                    <a:pt x="296" y="0"/>
                  </a:moveTo>
                  <a:cubicBezTo>
                    <a:pt x="111" y="0"/>
                    <a:pt x="0" y="148"/>
                    <a:pt x="0" y="333"/>
                  </a:cubicBezTo>
                  <a:cubicBezTo>
                    <a:pt x="0" y="481"/>
                    <a:pt x="111" y="629"/>
                    <a:pt x="296" y="629"/>
                  </a:cubicBezTo>
                  <a:lnTo>
                    <a:pt x="12940" y="629"/>
                  </a:lnTo>
                  <a:cubicBezTo>
                    <a:pt x="13125" y="629"/>
                    <a:pt x="13273" y="481"/>
                    <a:pt x="13273" y="333"/>
                  </a:cubicBezTo>
                  <a:cubicBezTo>
                    <a:pt x="13273" y="148"/>
                    <a:pt x="13125" y="0"/>
                    <a:pt x="129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65;p64"/>
            <p:cNvSpPr/>
            <p:nvPr/>
          </p:nvSpPr>
          <p:spPr>
            <a:xfrm>
              <a:off x="2762325" y="1833400"/>
              <a:ext cx="229250" cy="15725"/>
            </a:xfrm>
            <a:custGeom>
              <a:avLst/>
              <a:gdLst/>
              <a:ahLst/>
              <a:cxnLst/>
              <a:rect l="l" t="t" r="r" b="b"/>
              <a:pathLst>
                <a:path w="9170" h="629" extrusionOk="0">
                  <a:moveTo>
                    <a:pt x="297" y="0"/>
                  </a:moveTo>
                  <a:cubicBezTo>
                    <a:pt x="149" y="0"/>
                    <a:pt x="1" y="148"/>
                    <a:pt x="1" y="333"/>
                  </a:cubicBezTo>
                  <a:cubicBezTo>
                    <a:pt x="1" y="481"/>
                    <a:pt x="149" y="629"/>
                    <a:pt x="297" y="629"/>
                  </a:cubicBezTo>
                  <a:lnTo>
                    <a:pt x="8837" y="629"/>
                  </a:lnTo>
                  <a:cubicBezTo>
                    <a:pt x="9022" y="629"/>
                    <a:pt x="9170" y="481"/>
                    <a:pt x="9170" y="333"/>
                  </a:cubicBezTo>
                  <a:cubicBezTo>
                    <a:pt x="9170" y="148"/>
                    <a:pt x="9022" y="0"/>
                    <a:pt x="8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66;p64"/>
            <p:cNvSpPr/>
            <p:nvPr/>
          </p:nvSpPr>
          <p:spPr>
            <a:xfrm>
              <a:off x="3726350" y="2067250"/>
              <a:ext cx="73025" cy="73025"/>
            </a:xfrm>
            <a:custGeom>
              <a:avLst/>
              <a:gdLst/>
              <a:ahLst/>
              <a:cxnLst/>
              <a:rect l="l" t="t" r="r" b="b"/>
              <a:pathLst>
                <a:path w="2921" h="2921" extrusionOk="0">
                  <a:moveTo>
                    <a:pt x="1479" y="0"/>
                  </a:moveTo>
                  <a:cubicBezTo>
                    <a:pt x="666" y="0"/>
                    <a:pt x="0" y="629"/>
                    <a:pt x="0" y="1442"/>
                  </a:cubicBezTo>
                  <a:cubicBezTo>
                    <a:pt x="0" y="2255"/>
                    <a:pt x="666" y="2921"/>
                    <a:pt x="1479" y="2921"/>
                  </a:cubicBezTo>
                  <a:cubicBezTo>
                    <a:pt x="2292" y="2921"/>
                    <a:pt x="2921" y="2255"/>
                    <a:pt x="2921" y="1442"/>
                  </a:cubicBezTo>
                  <a:cubicBezTo>
                    <a:pt x="2921" y="629"/>
                    <a:pt x="2292" y="0"/>
                    <a:pt x="1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67;p64"/>
            <p:cNvSpPr/>
            <p:nvPr/>
          </p:nvSpPr>
          <p:spPr>
            <a:xfrm>
              <a:off x="3718950" y="2058925"/>
              <a:ext cx="88750" cy="88750"/>
            </a:xfrm>
            <a:custGeom>
              <a:avLst/>
              <a:gdLst/>
              <a:ahLst/>
              <a:cxnLst/>
              <a:rect l="l" t="t" r="r" b="b"/>
              <a:pathLst>
                <a:path w="3550" h="3550" extrusionOk="0">
                  <a:moveTo>
                    <a:pt x="1775" y="629"/>
                  </a:moveTo>
                  <a:cubicBezTo>
                    <a:pt x="2403" y="629"/>
                    <a:pt x="2921" y="1146"/>
                    <a:pt x="2921" y="1775"/>
                  </a:cubicBezTo>
                  <a:cubicBezTo>
                    <a:pt x="2921" y="2403"/>
                    <a:pt x="2403" y="2921"/>
                    <a:pt x="1775" y="2921"/>
                  </a:cubicBezTo>
                  <a:cubicBezTo>
                    <a:pt x="1146" y="2921"/>
                    <a:pt x="629" y="2403"/>
                    <a:pt x="629" y="1775"/>
                  </a:cubicBezTo>
                  <a:cubicBezTo>
                    <a:pt x="629" y="1146"/>
                    <a:pt x="1146" y="629"/>
                    <a:pt x="1775" y="629"/>
                  </a:cubicBezTo>
                  <a:close/>
                  <a:moveTo>
                    <a:pt x="1775" y="0"/>
                  </a:moveTo>
                  <a:cubicBezTo>
                    <a:pt x="814" y="0"/>
                    <a:pt x="0" y="814"/>
                    <a:pt x="0" y="1775"/>
                  </a:cubicBezTo>
                  <a:cubicBezTo>
                    <a:pt x="0" y="2736"/>
                    <a:pt x="814" y="3549"/>
                    <a:pt x="1775" y="3549"/>
                  </a:cubicBezTo>
                  <a:cubicBezTo>
                    <a:pt x="2736" y="3549"/>
                    <a:pt x="3550" y="2736"/>
                    <a:pt x="3550" y="1775"/>
                  </a:cubicBezTo>
                  <a:cubicBezTo>
                    <a:pt x="3550" y="814"/>
                    <a:pt x="2736" y="0"/>
                    <a:pt x="1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68;p64"/>
            <p:cNvSpPr/>
            <p:nvPr/>
          </p:nvSpPr>
          <p:spPr>
            <a:xfrm>
              <a:off x="2028475" y="3650500"/>
              <a:ext cx="3505750" cy="189500"/>
            </a:xfrm>
            <a:custGeom>
              <a:avLst/>
              <a:gdLst/>
              <a:ahLst/>
              <a:cxnLst/>
              <a:rect l="l" t="t" r="r" b="b"/>
              <a:pathLst>
                <a:path w="140230" h="7580" extrusionOk="0">
                  <a:moveTo>
                    <a:pt x="0" y="1"/>
                  </a:moveTo>
                  <a:lnTo>
                    <a:pt x="0" y="7580"/>
                  </a:lnTo>
                  <a:lnTo>
                    <a:pt x="140230" y="7580"/>
                  </a:lnTo>
                  <a:lnTo>
                    <a:pt x="1402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69;p64"/>
            <p:cNvSpPr/>
            <p:nvPr/>
          </p:nvSpPr>
          <p:spPr>
            <a:xfrm>
              <a:off x="2021075" y="3643125"/>
              <a:ext cx="3521475" cy="204275"/>
            </a:xfrm>
            <a:custGeom>
              <a:avLst/>
              <a:gdLst/>
              <a:ahLst/>
              <a:cxnLst/>
              <a:rect l="l" t="t" r="r" b="b"/>
              <a:pathLst>
                <a:path w="140859" h="8171" extrusionOk="0">
                  <a:moveTo>
                    <a:pt x="140230" y="629"/>
                  </a:moveTo>
                  <a:lnTo>
                    <a:pt x="140230" y="7542"/>
                  </a:lnTo>
                  <a:lnTo>
                    <a:pt x="592" y="7542"/>
                  </a:lnTo>
                  <a:lnTo>
                    <a:pt x="592" y="629"/>
                  </a:lnTo>
                  <a:close/>
                  <a:moveTo>
                    <a:pt x="296" y="0"/>
                  </a:moveTo>
                  <a:cubicBezTo>
                    <a:pt x="222" y="0"/>
                    <a:pt x="148" y="37"/>
                    <a:pt x="74" y="74"/>
                  </a:cubicBezTo>
                  <a:cubicBezTo>
                    <a:pt x="37" y="148"/>
                    <a:pt x="0" y="222"/>
                    <a:pt x="0" y="296"/>
                  </a:cubicBezTo>
                  <a:lnTo>
                    <a:pt x="0" y="7875"/>
                  </a:lnTo>
                  <a:cubicBezTo>
                    <a:pt x="0" y="7949"/>
                    <a:pt x="37" y="8023"/>
                    <a:pt x="74" y="8097"/>
                  </a:cubicBezTo>
                  <a:cubicBezTo>
                    <a:pt x="148" y="8134"/>
                    <a:pt x="222" y="8171"/>
                    <a:pt x="296" y="8171"/>
                  </a:cubicBezTo>
                  <a:lnTo>
                    <a:pt x="140526" y="8171"/>
                  </a:lnTo>
                  <a:cubicBezTo>
                    <a:pt x="140637" y="8171"/>
                    <a:pt x="140711" y="8134"/>
                    <a:pt x="140747" y="8097"/>
                  </a:cubicBezTo>
                  <a:cubicBezTo>
                    <a:pt x="140821" y="8023"/>
                    <a:pt x="140858" y="7949"/>
                    <a:pt x="140858" y="7875"/>
                  </a:cubicBezTo>
                  <a:lnTo>
                    <a:pt x="140858" y="296"/>
                  </a:lnTo>
                  <a:cubicBezTo>
                    <a:pt x="140858" y="222"/>
                    <a:pt x="140821" y="148"/>
                    <a:pt x="140747" y="74"/>
                  </a:cubicBezTo>
                  <a:cubicBezTo>
                    <a:pt x="140711" y="37"/>
                    <a:pt x="140637" y="0"/>
                    <a:pt x="140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570;p64"/>
            <p:cNvSpPr/>
            <p:nvPr/>
          </p:nvSpPr>
          <p:spPr>
            <a:xfrm>
              <a:off x="1668925" y="2418450"/>
              <a:ext cx="4230400" cy="734825"/>
            </a:xfrm>
            <a:custGeom>
              <a:avLst/>
              <a:gdLst/>
              <a:ahLst/>
              <a:cxnLst/>
              <a:rect l="l" t="t" r="r" b="b"/>
              <a:pathLst>
                <a:path w="169216" h="29393" extrusionOk="0">
                  <a:moveTo>
                    <a:pt x="52647" y="1"/>
                  </a:moveTo>
                  <a:lnTo>
                    <a:pt x="1" y="15085"/>
                  </a:lnTo>
                  <a:lnTo>
                    <a:pt x="6027" y="29393"/>
                  </a:lnTo>
                  <a:lnTo>
                    <a:pt x="163189" y="29393"/>
                  </a:lnTo>
                  <a:lnTo>
                    <a:pt x="169215" y="15085"/>
                  </a:lnTo>
                  <a:lnTo>
                    <a:pt x="1165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571;p64"/>
            <p:cNvSpPr/>
            <p:nvPr/>
          </p:nvSpPr>
          <p:spPr>
            <a:xfrm>
              <a:off x="1661525" y="2410150"/>
              <a:ext cx="4246100" cy="750525"/>
            </a:xfrm>
            <a:custGeom>
              <a:avLst/>
              <a:gdLst/>
              <a:ahLst/>
              <a:cxnLst/>
              <a:rect l="l" t="t" r="r" b="b"/>
              <a:pathLst>
                <a:path w="169844" h="30021" extrusionOk="0">
                  <a:moveTo>
                    <a:pt x="116791" y="629"/>
                  </a:moveTo>
                  <a:lnTo>
                    <a:pt x="169104" y="15639"/>
                  </a:lnTo>
                  <a:lnTo>
                    <a:pt x="163300" y="29429"/>
                  </a:lnTo>
                  <a:lnTo>
                    <a:pt x="6545" y="29429"/>
                  </a:lnTo>
                  <a:lnTo>
                    <a:pt x="740" y="15639"/>
                  </a:lnTo>
                  <a:lnTo>
                    <a:pt x="53017" y="629"/>
                  </a:lnTo>
                  <a:close/>
                  <a:moveTo>
                    <a:pt x="52943" y="0"/>
                  </a:moveTo>
                  <a:lnTo>
                    <a:pt x="52869" y="37"/>
                  </a:lnTo>
                  <a:lnTo>
                    <a:pt x="223" y="15121"/>
                  </a:lnTo>
                  <a:cubicBezTo>
                    <a:pt x="149" y="15158"/>
                    <a:pt x="75" y="15232"/>
                    <a:pt x="38" y="15306"/>
                  </a:cubicBezTo>
                  <a:cubicBezTo>
                    <a:pt x="1" y="15380"/>
                    <a:pt x="1" y="15454"/>
                    <a:pt x="38" y="15565"/>
                  </a:cubicBezTo>
                  <a:lnTo>
                    <a:pt x="6064" y="29836"/>
                  </a:lnTo>
                  <a:cubicBezTo>
                    <a:pt x="6101" y="29946"/>
                    <a:pt x="6212" y="30020"/>
                    <a:pt x="6323" y="30020"/>
                  </a:cubicBezTo>
                  <a:lnTo>
                    <a:pt x="163485" y="30020"/>
                  </a:lnTo>
                  <a:cubicBezTo>
                    <a:pt x="163633" y="30020"/>
                    <a:pt x="163744" y="29946"/>
                    <a:pt x="163781" y="29836"/>
                  </a:cubicBezTo>
                  <a:lnTo>
                    <a:pt x="169807" y="15565"/>
                  </a:lnTo>
                  <a:cubicBezTo>
                    <a:pt x="169844" y="15454"/>
                    <a:pt x="169844" y="15380"/>
                    <a:pt x="169807" y="15306"/>
                  </a:cubicBezTo>
                  <a:cubicBezTo>
                    <a:pt x="169770" y="15232"/>
                    <a:pt x="169696" y="15158"/>
                    <a:pt x="169622" y="15121"/>
                  </a:cubicBezTo>
                  <a:lnTo>
                    <a:pt x="116976" y="37"/>
                  </a:lnTo>
                  <a:lnTo>
                    <a:pt x="1168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572;p64"/>
            <p:cNvSpPr/>
            <p:nvPr/>
          </p:nvSpPr>
          <p:spPr>
            <a:xfrm>
              <a:off x="2122750" y="2690200"/>
              <a:ext cx="409475" cy="244950"/>
            </a:xfrm>
            <a:custGeom>
              <a:avLst/>
              <a:gdLst/>
              <a:ahLst/>
              <a:cxnLst/>
              <a:rect l="l" t="t" r="r" b="b"/>
              <a:pathLst>
                <a:path w="16379" h="9798" extrusionOk="0">
                  <a:moveTo>
                    <a:pt x="9391" y="0"/>
                  </a:moveTo>
                  <a:lnTo>
                    <a:pt x="0" y="2366"/>
                  </a:lnTo>
                  <a:lnTo>
                    <a:pt x="6248" y="9798"/>
                  </a:lnTo>
                  <a:lnTo>
                    <a:pt x="16378" y="8910"/>
                  </a:lnTo>
                  <a:lnTo>
                    <a:pt x="93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573;p64"/>
            <p:cNvSpPr/>
            <p:nvPr/>
          </p:nvSpPr>
          <p:spPr>
            <a:xfrm>
              <a:off x="2396325" y="2621800"/>
              <a:ext cx="409475" cy="244950"/>
            </a:xfrm>
            <a:custGeom>
              <a:avLst/>
              <a:gdLst/>
              <a:ahLst/>
              <a:cxnLst/>
              <a:rect l="l" t="t" r="r" b="b"/>
              <a:pathLst>
                <a:path w="16379" h="9798" extrusionOk="0">
                  <a:moveTo>
                    <a:pt x="9391" y="0"/>
                  </a:moveTo>
                  <a:lnTo>
                    <a:pt x="0" y="2367"/>
                  </a:lnTo>
                  <a:lnTo>
                    <a:pt x="6249" y="9798"/>
                  </a:lnTo>
                  <a:lnTo>
                    <a:pt x="16378" y="8910"/>
                  </a:lnTo>
                  <a:lnTo>
                    <a:pt x="93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574;p64"/>
            <p:cNvSpPr/>
            <p:nvPr/>
          </p:nvSpPr>
          <p:spPr>
            <a:xfrm>
              <a:off x="5047125" y="2690200"/>
              <a:ext cx="409475" cy="244950"/>
            </a:xfrm>
            <a:custGeom>
              <a:avLst/>
              <a:gdLst/>
              <a:ahLst/>
              <a:cxnLst/>
              <a:rect l="l" t="t" r="r" b="b"/>
              <a:pathLst>
                <a:path w="16379" h="9798" extrusionOk="0">
                  <a:moveTo>
                    <a:pt x="6988" y="0"/>
                  </a:moveTo>
                  <a:lnTo>
                    <a:pt x="0" y="8910"/>
                  </a:lnTo>
                  <a:lnTo>
                    <a:pt x="10130" y="9798"/>
                  </a:lnTo>
                  <a:lnTo>
                    <a:pt x="16378" y="2366"/>
                  </a:lnTo>
                  <a:lnTo>
                    <a:pt x="69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575;p64"/>
            <p:cNvSpPr/>
            <p:nvPr/>
          </p:nvSpPr>
          <p:spPr>
            <a:xfrm>
              <a:off x="4772600" y="2621800"/>
              <a:ext cx="410400" cy="244950"/>
            </a:xfrm>
            <a:custGeom>
              <a:avLst/>
              <a:gdLst/>
              <a:ahLst/>
              <a:cxnLst/>
              <a:rect l="l" t="t" r="r" b="b"/>
              <a:pathLst>
                <a:path w="16416" h="9798" extrusionOk="0">
                  <a:moveTo>
                    <a:pt x="7025" y="0"/>
                  </a:moveTo>
                  <a:lnTo>
                    <a:pt x="1" y="8910"/>
                  </a:lnTo>
                  <a:lnTo>
                    <a:pt x="10131" y="9798"/>
                  </a:lnTo>
                  <a:lnTo>
                    <a:pt x="16416" y="2367"/>
                  </a:lnTo>
                  <a:lnTo>
                    <a:pt x="70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576;p64"/>
            <p:cNvSpPr/>
            <p:nvPr/>
          </p:nvSpPr>
          <p:spPr>
            <a:xfrm>
              <a:off x="1668925" y="2795550"/>
              <a:ext cx="863300" cy="854975"/>
            </a:xfrm>
            <a:custGeom>
              <a:avLst/>
              <a:gdLst/>
              <a:ahLst/>
              <a:cxnLst/>
              <a:rect l="l" t="t" r="r" b="b"/>
              <a:pathLst>
                <a:path w="34532" h="34199" extrusionOk="0">
                  <a:moveTo>
                    <a:pt x="1" y="1"/>
                  </a:moveTo>
                  <a:lnTo>
                    <a:pt x="14604" y="34199"/>
                  </a:lnTo>
                  <a:lnTo>
                    <a:pt x="31537" y="34199"/>
                  </a:lnTo>
                  <a:lnTo>
                    <a:pt x="34531" y="469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577;p64"/>
            <p:cNvSpPr/>
            <p:nvPr/>
          </p:nvSpPr>
          <p:spPr>
            <a:xfrm>
              <a:off x="1661525" y="2788175"/>
              <a:ext cx="879000" cy="870675"/>
            </a:xfrm>
            <a:custGeom>
              <a:avLst/>
              <a:gdLst/>
              <a:ahLst/>
              <a:cxnLst/>
              <a:rect l="l" t="t" r="r" b="b"/>
              <a:pathLst>
                <a:path w="35160" h="34827" extrusionOk="0">
                  <a:moveTo>
                    <a:pt x="814" y="703"/>
                  </a:moveTo>
                  <a:lnTo>
                    <a:pt x="34494" y="5250"/>
                  </a:lnTo>
                  <a:lnTo>
                    <a:pt x="31526" y="34198"/>
                  </a:lnTo>
                  <a:lnTo>
                    <a:pt x="15122" y="34198"/>
                  </a:lnTo>
                  <a:lnTo>
                    <a:pt x="814" y="703"/>
                  </a:lnTo>
                  <a:close/>
                  <a:moveTo>
                    <a:pt x="334" y="0"/>
                  </a:moveTo>
                  <a:cubicBezTo>
                    <a:pt x="260" y="0"/>
                    <a:pt x="149" y="37"/>
                    <a:pt x="75" y="111"/>
                  </a:cubicBezTo>
                  <a:cubicBezTo>
                    <a:pt x="1" y="222"/>
                    <a:pt x="1" y="333"/>
                    <a:pt x="38" y="444"/>
                  </a:cubicBezTo>
                  <a:lnTo>
                    <a:pt x="14641" y="34605"/>
                  </a:lnTo>
                  <a:cubicBezTo>
                    <a:pt x="14678" y="34753"/>
                    <a:pt x="14789" y="34827"/>
                    <a:pt x="14900" y="34827"/>
                  </a:cubicBezTo>
                  <a:lnTo>
                    <a:pt x="31833" y="34827"/>
                  </a:lnTo>
                  <a:cubicBezTo>
                    <a:pt x="31980" y="34827"/>
                    <a:pt x="32091" y="34679"/>
                    <a:pt x="32128" y="34531"/>
                  </a:cubicBezTo>
                  <a:lnTo>
                    <a:pt x="35123" y="5028"/>
                  </a:lnTo>
                  <a:cubicBezTo>
                    <a:pt x="35160" y="4843"/>
                    <a:pt x="35049" y="4695"/>
                    <a:pt x="34864" y="4695"/>
                  </a:cubicBez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578;p64"/>
            <p:cNvSpPr/>
            <p:nvPr/>
          </p:nvSpPr>
          <p:spPr>
            <a:xfrm>
              <a:off x="564425" y="2517350"/>
              <a:ext cx="635925" cy="2438250"/>
            </a:xfrm>
            <a:custGeom>
              <a:avLst/>
              <a:gdLst/>
              <a:ahLst/>
              <a:cxnLst/>
              <a:rect l="l" t="t" r="r" b="b"/>
              <a:pathLst>
                <a:path w="25437" h="97530" extrusionOk="0">
                  <a:moveTo>
                    <a:pt x="1" y="1"/>
                  </a:moveTo>
                  <a:lnTo>
                    <a:pt x="1" y="97049"/>
                  </a:lnTo>
                  <a:lnTo>
                    <a:pt x="24438" y="97530"/>
                  </a:lnTo>
                  <a:lnTo>
                    <a:pt x="25437" y="97530"/>
                  </a:lnTo>
                  <a:lnTo>
                    <a:pt x="25437" y="61853"/>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579;p64"/>
            <p:cNvSpPr/>
            <p:nvPr/>
          </p:nvSpPr>
          <p:spPr>
            <a:xfrm>
              <a:off x="557050" y="2509725"/>
              <a:ext cx="651625" cy="2453275"/>
            </a:xfrm>
            <a:custGeom>
              <a:avLst/>
              <a:gdLst/>
              <a:ahLst/>
              <a:cxnLst/>
              <a:rect l="l" t="t" r="r" b="b"/>
              <a:pathLst>
                <a:path w="26065" h="98131" extrusionOk="0">
                  <a:moveTo>
                    <a:pt x="629" y="1859"/>
                  </a:moveTo>
                  <a:lnTo>
                    <a:pt x="25436" y="62232"/>
                  </a:lnTo>
                  <a:lnTo>
                    <a:pt x="25436" y="97502"/>
                  </a:lnTo>
                  <a:lnTo>
                    <a:pt x="24733" y="97502"/>
                  </a:lnTo>
                  <a:lnTo>
                    <a:pt x="629" y="97021"/>
                  </a:lnTo>
                  <a:lnTo>
                    <a:pt x="629" y="1859"/>
                  </a:lnTo>
                  <a:close/>
                  <a:moveTo>
                    <a:pt x="334" y="1"/>
                  </a:moveTo>
                  <a:cubicBezTo>
                    <a:pt x="310" y="1"/>
                    <a:pt x="284" y="4"/>
                    <a:pt x="259" y="10"/>
                  </a:cubicBezTo>
                  <a:cubicBezTo>
                    <a:pt x="111" y="47"/>
                    <a:pt x="0" y="158"/>
                    <a:pt x="0" y="306"/>
                  </a:cubicBezTo>
                  <a:lnTo>
                    <a:pt x="0" y="97354"/>
                  </a:lnTo>
                  <a:cubicBezTo>
                    <a:pt x="0" y="97502"/>
                    <a:pt x="148" y="97650"/>
                    <a:pt x="296" y="97650"/>
                  </a:cubicBezTo>
                  <a:lnTo>
                    <a:pt x="24733" y="98130"/>
                  </a:lnTo>
                  <a:lnTo>
                    <a:pt x="25732" y="98130"/>
                  </a:lnTo>
                  <a:cubicBezTo>
                    <a:pt x="25842" y="98130"/>
                    <a:pt x="25916" y="98093"/>
                    <a:pt x="25953" y="98056"/>
                  </a:cubicBezTo>
                  <a:cubicBezTo>
                    <a:pt x="26027" y="97982"/>
                    <a:pt x="26064" y="97908"/>
                    <a:pt x="26064" y="97835"/>
                  </a:cubicBezTo>
                  <a:lnTo>
                    <a:pt x="26064" y="62158"/>
                  </a:lnTo>
                  <a:lnTo>
                    <a:pt x="26027" y="62047"/>
                  </a:lnTo>
                  <a:lnTo>
                    <a:pt x="592" y="195"/>
                  </a:lnTo>
                  <a:cubicBezTo>
                    <a:pt x="561" y="72"/>
                    <a:pt x="454"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580;p64"/>
            <p:cNvSpPr/>
            <p:nvPr/>
          </p:nvSpPr>
          <p:spPr>
            <a:xfrm>
              <a:off x="6378975" y="2517350"/>
              <a:ext cx="635925" cy="2438250"/>
            </a:xfrm>
            <a:custGeom>
              <a:avLst/>
              <a:gdLst/>
              <a:ahLst/>
              <a:cxnLst/>
              <a:rect l="l" t="t" r="r" b="b"/>
              <a:pathLst>
                <a:path w="25437" h="97530" extrusionOk="0">
                  <a:moveTo>
                    <a:pt x="25437" y="1"/>
                  </a:moveTo>
                  <a:lnTo>
                    <a:pt x="1" y="61853"/>
                  </a:lnTo>
                  <a:lnTo>
                    <a:pt x="1" y="97530"/>
                  </a:lnTo>
                  <a:lnTo>
                    <a:pt x="1036" y="97530"/>
                  </a:lnTo>
                  <a:lnTo>
                    <a:pt x="25437" y="97049"/>
                  </a:lnTo>
                  <a:lnTo>
                    <a:pt x="254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81;p64"/>
            <p:cNvSpPr/>
            <p:nvPr/>
          </p:nvSpPr>
          <p:spPr>
            <a:xfrm>
              <a:off x="6371600" y="2509725"/>
              <a:ext cx="650700" cy="2453275"/>
            </a:xfrm>
            <a:custGeom>
              <a:avLst/>
              <a:gdLst/>
              <a:ahLst/>
              <a:cxnLst/>
              <a:rect l="l" t="t" r="r" b="b"/>
              <a:pathLst>
                <a:path w="26028" h="98131" extrusionOk="0">
                  <a:moveTo>
                    <a:pt x="25436" y="1859"/>
                  </a:moveTo>
                  <a:lnTo>
                    <a:pt x="25436" y="97021"/>
                  </a:lnTo>
                  <a:lnTo>
                    <a:pt x="1331" y="97502"/>
                  </a:lnTo>
                  <a:lnTo>
                    <a:pt x="592" y="97502"/>
                  </a:lnTo>
                  <a:lnTo>
                    <a:pt x="592" y="62232"/>
                  </a:lnTo>
                  <a:lnTo>
                    <a:pt x="25436" y="1859"/>
                  </a:lnTo>
                  <a:close/>
                  <a:moveTo>
                    <a:pt x="25730" y="1"/>
                  </a:moveTo>
                  <a:cubicBezTo>
                    <a:pt x="25609" y="1"/>
                    <a:pt x="25497" y="72"/>
                    <a:pt x="25436" y="195"/>
                  </a:cubicBezTo>
                  <a:lnTo>
                    <a:pt x="0" y="62047"/>
                  </a:lnTo>
                  <a:lnTo>
                    <a:pt x="0" y="62158"/>
                  </a:lnTo>
                  <a:lnTo>
                    <a:pt x="0" y="97835"/>
                  </a:lnTo>
                  <a:cubicBezTo>
                    <a:pt x="0" y="97908"/>
                    <a:pt x="37" y="97982"/>
                    <a:pt x="74" y="98056"/>
                  </a:cubicBezTo>
                  <a:cubicBezTo>
                    <a:pt x="148" y="98093"/>
                    <a:pt x="222" y="98130"/>
                    <a:pt x="296" y="98130"/>
                  </a:cubicBezTo>
                  <a:lnTo>
                    <a:pt x="1331" y="98130"/>
                  </a:lnTo>
                  <a:lnTo>
                    <a:pt x="25732" y="97650"/>
                  </a:lnTo>
                  <a:cubicBezTo>
                    <a:pt x="25916" y="97650"/>
                    <a:pt x="26027" y="97502"/>
                    <a:pt x="26027" y="97354"/>
                  </a:cubicBezTo>
                  <a:lnTo>
                    <a:pt x="26027" y="306"/>
                  </a:lnTo>
                  <a:cubicBezTo>
                    <a:pt x="26027" y="158"/>
                    <a:pt x="25953" y="47"/>
                    <a:pt x="25805" y="10"/>
                  </a:cubicBezTo>
                  <a:cubicBezTo>
                    <a:pt x="25780" y="4"/>
                    <a:pt x="25755" y="1"/>
                    <a:pt x="25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82;p64"/>
            <p:cNvSpPr/>
            <p:nvPr/>
          </p:nvSpPr>
          <p:spPr>
            <a:xfrm>
              <a:off x="564425" y="2517350"/>
              <a:ext cx="1469625" cy="1546325"/>
            </a:xfrm>
            <a:custGeom>
              <a:avLst/>
              <a:gdLst/>
              <a:ahLst/>
              <a:cxnLst/>
              <a:rect l="l" t="t" r="r" b="b"/>
              <a:pathLst>
                <a:path w="58785" h="61853" extrusionOk="0">
                  <a:moveTo>
                    <a:pt x="1" y="1"/>
                  </a:moveTo>
                  <a:lnTo>
                    <a:pt x="25363" y="61853"/>
                  </a:lnTo>
                  <a:lnTo>
                    <a:pt x="58784" y="45327"/>
                  </a:lnTo>
                  <a:lnTo>
                    <a:pt x="44181" y="1112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83;p64"/>
            <p:cNvSpPr/>
            <p:nvPr/>
          </p:nvSpPr>
          <p:spPr>
            <a:xfrm>
              <a:off x="556125" y="2509600"/>
              <a:ext cx="1487150" cy="1562075"/>
            </a:xfrm>
            <a:custGeom>
              <a:avLst/>
              <a:gdLst/>
              <a:ahLst/>
              <a:cxnLst/>
              <a:rect l="l" t="t" r="r" b="b"/>
              <a:pathLst>
                <a:path w="59486" h="62483" extrusionOk="0">
                  <a:moveTo>
                    <a:pt x="850" y="754"/>
                  </a:moveTo>
                  <a:lnTo>
                    <a:pt x="44291" y="11698"/>
                  </a:lnTo>
                  <a:lnTo>
                    <a:pt x="58752" y="45503"/>
                  </a:lnTo>
                  <a:lnTo>
                    <a:pt x="58752" y="45503"/>
                  </a:lnTo>
                  <a:lnTo>
                    <a:pt x="25879" y="61756"/>
                  </a:lnTo>
                  <a:lnTo>
                    <a:pt x="850" y="754"/>
                  </a:lnTo>
                  <a:close/>
                  <a:moveTo>
                    <a:pt x="318" y="1"/>
                  </a:moveTo>
                  <a:cubicBezTo>
                    <a:pt x="239" y="1"/>
                    <a:pt x="165" y="35"/>
                    <a:pt x="111" y="89"/>
                  </a:cubicBezTo>
                  <a:cubicBezTo>
                    <a:pt x="37" y="200"/>
                    <a:pt x="0" y="311"/>
                    <a:pt x="74" y="422"/>
                  </a:cubicBezTo>
                  <a:lnTo>
                    <a:pt x="25399" y="62274"/>
                  </a:lnTo>
                  <a:cubicBezTo>
                    <a:pt x="25436" y="62348"/>
                    <a:pt x="25510" y="62422"/>
                    <a:pt x="25584" y="62459"/>
                  </a:cubicBezTo>
                  <a:cubicBezTo>
                    <a:pt x="25614" y="62474"/>
                    <a:pt x="25651" y="62483"/>
                    <a:pt x="25689" y="62483"/>
                  </a:cubicBezTo>
                  <a:cubicBezTo>
                    <a:pt x="25743" y="62483"/>
                    <a:pt x="25799" y="62465"/>
                    <a:pt x="25842" y="62422"/>
                  </a:cubicBezTo>
                  <a:lnTo>
                    <a:pt x="59264" y="45933"/>
                  </a:lnTo>
                  <a:cubicBezTo>
                    <a:pt x="59412" y="45859"/>
                    <a:pt x="59486" y="45674"/>
                    <a:pt x="59412" y="45526"/>
                  </a:cubicBezTo>
                  <a:lnTo>
                    <a:pt x="44808" y="11328"/>
                  </a:lnTo>
                  <a:cubicBezTo>
                    <a:pt x="44771" y="11254"/>
                    <a:pt x="44697" y="11180"/>
                    <a:pt x="44587" y="11143"/>
                  </a:cubicBezTo>
                  <a:lnTo>
                    <a:pt x="407" y="15"/>
                  </a:lnTo>
                  <a:cubicBezTo>
                    <a:pt x="377" y="5"/>
                    <a:pt x="347" y="1"/>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84;p64"/>
            <p:cNvSpPr/>
            <p:nvPr/>
          </p:nvSpPr>
          <p:spPr>
            <a:xfrm>
              <a:off x="5038800" y="2795550"/>
              <a:ext cx="861425" cy="854975"/>
            </a:xfrm>
            <a:custGeom>
              <a:avLst/>
              <a:gdLst/>
              <a:ahLst/>
              <a:cxnLst/>
              <a:rect l="l" t="t" r="r" b="b"/>
              <a:pathLst>
                <a:path w="34457" h="34199" extrusionOk="0">
                  <a:moveTo>
                    <a:pt x="34457" y="1"/>
                  </a:moveTo>
                  <a:lnTo>
                    <a:pt x="0" y="4696"/>
                  </a:lnTo>
                  <a:lnTo>
                    <a:pt x="2958" y="34199"/>
                  </a:lnTo>
                  <a:lnTo>
                    <a:pt x="19854" y="34199"/>
                  </a:lnTo>
                  <a:lnTo>
                    <a:pt x="344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85;p64"/>
            <p:cNvSpPr/>
            <p:nvPr/>
          </p:nvSpPr>
          <p:spPr>
            <a:xfrm>
              <a:off x="5030475" y="2788175"/>
              <a:ext cx="878075" cy="870675"/>
            </a:xfrm>
            <a:custGeom>
              <a:avLst/>
              <a:gdLst/>
              <a:ahLst/>
              <a:cxnLst/>
              <a:rect l="l" t="t" r="r" b="b"/>
              <a:pathLst>
                <a:path w="35123" h="34827" extrusionOk="0">
                  <a:moveTo>
                    <a:pt x="34272" y="703"/>
                  </a:moveTo>
                  <a:lnTo>
                    <a:pt x="19965" y="34198"/>
                  </a:lnTo>
                  <a:lnTo>
                    <a:pt x="3561" y="34198"/>
                  </a:lnTo>
                  <a:lnTo>
                    <a:pt x="666" y="5250"/>
                  </a:lnTo>
                  <a:lnTo>
                    <a:pt x="34272" y="703"/>
                  </a:lnTo>
                  <a:close/>
                  <a:moveTo>
                    <a:pt x="34753" y="0"/>
                  </a:moveTo>
                  <a:lnTo>
                    <a:pt x="296" y="4695"/>
                  </a:lnTo>
                  <a:cubicBezTo>
                    <a:pt x="149" y="4732"/>
                    <a:pt x="1" y="4880"/>
                    <a:pt x="38" y="5028"/>
                  </a:cubicBezTo>
                  <a:lnTo>
                    <a:pt x="2958" y="34531"/>
                  </a:lnTo>
                  <a:cubicBezTo>
                    <a:pt x="2995" y="34679"/>
                    <a:pt x="3106" y="34827"/>
                    <a:pt x="3291" y="34827"/>
                  </a:cubicBezTo>
                  <a:lnTo>
                    <a:pt x="20187" y="34827"/>
                  </a:lnTo>
                  <a:cubicBezTo>
                    <a:pt x="20298" y="34827"/>
                    <a:pt x="20408" y="34753"/>
                    <a:pt x="20445" y="34605"/>
                  </a:cubicBezTo>
                  <a:lnTo>
                    <a:pt x="35049" y="444"/>
                  </a:lnTo>
                  <a:cubicBezTo>
                    <a:pt x="35123" y="333"/>
                    <a:pt x="35086" y="222"/>
                    <a:pt x="35012" y="111"/>
                  </a:cubicBezTo>
                  <a:cubicBezTo>
                    <a:pt x="34938" y="37"/>
                    <a:pt x="34864" y="0"/>
                    <a:pt x="34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86;p64"/>
            <p:cNvSpPr/>
            <p:nvPr/>
          </p:nvSpPr>
          <p:spPr>
            <a:xfrm>
              <a:off x="5583200" y="3053425"/>
              <a:ext cx="129400" cy="107250"/>
            </a:xfrm>
            <a:custGeom>
              <a:avLst/>
              <a:gdLst/>
              <a:ahLst/>
              <a:cxnLst/>
              <a:rect l="l" t="t" r="r" b="b"/>
              <a:pathLst>
                <a:path w="5176" h="4290" extrusionOk="0">
                  <a:moveTo>
                    <a:pt x="5176" y="1"/>
                  </a:moveTo>
                  <a:lnTo>
                    <a:pt x="1442" y="371"/>
                  </a:lnTo>
                  <a:lnTo>
                    <a:pt x="0" y="4289"/>
                  </a:lnTo>
                  <a:lnTo>
                    <a:pt x="3623" y="3957"/>
                  </a:lnTo>
                  <a:lnTo>
                    <a:pt x="5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587;p64"/>
            <p:cNvSpPr/>
            <p:nvPr/>
          </p:nvSpPr>
          <p:spPr>
            <a:xfrm>
              <a:off x="5375225" y="3075625"/>
              <a:ext cx="122950" cy="102600"/>
            </a:xfrm>
            <a:custGeom>
              <a:avLst/>
              <a:gdLst/>
              <a:ahLst/>
              <a:cxnLst/>
              <a:rect l="l" t="t" r="r" b="b"/>
              <a:pathLst>
                <a:path w="4918" h="4104" extrusionOk="0">
                  <a:moveTo>
                    <a:pt x="4918" y="0"/>
                  </a:moveTo>
                  <a:lnTo>
                    <a:pt x="1406" y="333"/>
                  </a:lnTo>
                  <a:lnTo>
                    <a:pt x="1" y="4104"/>
                  </a:lnTo>
                  <a:lnTo>
                    <a:pt x="3513" y="3808"/>
                  </a:lnTo>
                  <a:lnTo>
                    <a:pt x="49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88;p64"/>
            <p:cNvSpPr/>
            <p:nvPr/>
          </p:nvSpPr>
          <p:spPr>
            <a:xfrm>
              <a:off x="5415900" y="2996125"/>
              <a:ext cx="111850" cy="73050"/>
            </a:xfrm>
            <a:custGeom>
              <a:avLst/>
              <a:gdLst/>
              <a:ahLst/>
              <a:cxnLst/>
              <a:rect l="l" t="t" r="r" b="b"/>
              <a:pathLst>
                <a:path w="4474" h="2922" extrusionOk="0">
                  <a:moveTo>
                    <a:pt x="4474" y="1"/>
                  </a:moveTo>
                  <a:lnTo>
                    <a:pt x="962" y="407"/>
                  </a:lnTo>
                  <a:lnTo>
                    <a:pt x="0" y="2921"/>
                  </a:lnTo>
                  <a:lnTo>
                    <a:pt x="3513" y="2552"/>
                  </a:lnTo>
                  <a:lnTo>
                    <a:pt x="44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89;p64"/>
            <p:cNvSpPr/>
            <p:nvPr/>
          </p:nvSpPr>
          <p:spPr>
            <a:xfrm>
              <a:off x="5520350" y="2983200"/>
              <a:ext cx="112775" cy="74875"/>
            </a:xfrm>
            <a:custGeom>
              <a:avLst/>
              <a:gdLst/>
              <a:ahLst/>
              <a:cxnLst/>
              <a:rect l="l" t="t" r="r" b="b"/>
              <a:pathLst>
                <a:path w="4511" h="2995" extrusionOk="0">
                  <a:moveTo>
                    <a:pt x="4511" y="0"/>
                  </a:moveTo>
                  <a:lnTo>
                    <a:pt x="961" y="444"/>
                  </a:lnTo>
                  <a:lnTo>
                    <a:pt x="0" y="2995"/>
                  </a:lnTo>
                  <a:lnTo>
                    <a:pt x="0" y="2995"/>
                  </a:lnTo>
                  <a:lnTo>
                    <a:pt x="3512" y="2662"/>
                  </a:lnTo>
                  <a:lnTo>
                    <a:pt x="45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90;p64"/>
            <p:cNvSpPr/>
            <p:nvPr/>
          </p:nvSpPr>
          <p:spPr>
            <a:xfrm>
              <a:off x="5276325" y="3085775"/>
              <a:ext cx="118350" cy="101700"/>
            </a:xfrm>
            <a:custGeom>
              <a:avLst/>
              <a:gdLst/>
              <a:ahLst/>
              <a:cxnLst/>
              <a:rect l="l" t="t" r="r" b="b"/>
              <a:pathLst>
                <a:path w="4734" h="4068" extrusionOk="0">
                  <a:moveTo>
                    <a:pt x="4733" y="1"/>
                  </a:moveTo>
                  <a:lnTo>
                    <a:pt x="1517" y="334"/>
                  </a:lnTo>
                  <a:lnTo>
                    <a:pt x="1" y="4068"/>
                  </a:lnTo>
                  <a:lnTo>
                    <a:pt x="3291" y="3772"/>
                  </a:lnTo>
                  <a:lnTo>
                    <a:pt x="47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91;p64"/>
            <p:cNvSpPr/>
            <p:nvPr/>
          </p:nvSpPr>
          <p:spPr>
            <a:xfrm>
              <a:off x="5535125" y="3168050"/>
              <a:ext cx="132200" cy="119250"/>
            </a:xfrm>
            <a:custGeom>
              <a:avLst/>
              <a:gdLst/>
              <a:ahLst/>
              <a:cxnLst/>
              <a:rect l="l" t="t" r="r" b="b"/>
              <a:pathLst>
                <a:path w="5288" h="4770" extrusionOk="0">
                  <a:moveTo>
                    <a:pt x="5287" y="0"/>
                  </a:moveTo>
                  <a:lnTo>
                    <a:pt x="1664" y="296"/>
                  </a:lnTo>
                  <a:lnTo>
                    <a:pt x="1" y="4769"/>
                  </a:lnTo>
                  <a:lnTo>
                    <a:pt x="3476" y="4585"/>
                  </a:lnTo>
                  <a:lnTo>
                    <a:pt x="52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592;p64"/>
            <p:cNvSpPr/>
            <p:nvPr/>
          </p:nvSpPr>
          <p:spPr>
            <a:xfrm>
              <a:off x="5295750" y="3308525"/>
              <a:ext cx="115550" cy="81375"/>
            </a:xfrm>
            <a:custGeom>
              <a:avLst/>
              <a:gdLst/>
              <a:ahLst/>
              <a:cxnLst/>
              <a:rect l="l" t="t" r="r" b="b"/>
              <a:pathLst>
                <a:path w="4622" h="3255" extrusionOk="0">
                  <a:moveTo>
                    <a:pt x="4622" y="1"/>
                  </a:moveTo>
                  <a:lnTo>
                    <a:pt x="1146" y="223"/>
                  </a:lnTo>
                  <a:lnTo>
                    <a:pt x="0" y="3254"/>
                  </a:lnTo>
                  <a:lnTo>
                    <a:pt x="3402" y="3254"/>
                  </a:lnTo>
                  <a:lnTo>
                    <a:pt x="4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593;p64"/>
            <p:cNvSpPr/>
            <p:nvPr/>
          </p:nvSpPr>
          <p:spPr>
            <a:xfrm>
              <a:off x="5478750" y="3064525"/>
              <a:ext cx="123875" cy="104475"/>
            </a:xfrm>
            <a:custGeom>
              <a:avLst/>
              <a:gdLst/>
              <a:ahLst/>
              <a:cxnLst/>
              <a:rect l="l" t="t" r="r" b="b"/>
              <a:pathLst>
                <a:path w="4955" h="4179" extrusionOk="0">
                  <a:moveTo>
                    <a:pt x="4954" y="0"/>
                  </a:moveTo>
                  <a:lnTo>
                    <a:pt x="1442" y="370"/>
                  </a:lnTo>
                  <a:lnTo>
                    <a:pt x="0" y="4178"/>
                  </a:lnTo>
                  <a:lnTo>
                    <a:pt x="3513" y="3882"/>
                  </a:lnTo>
                  <a:lnTo>
                    <a:pt x="49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594;p64"/>
            <p:cNvSpPr/>
            <p:nvPr/>
          </p:nvSpPr>
          <p:spPr>
            <a:xfrm>
              <a:off x="5624775" y="2969325"/>
              <a:ext cx="121100" cy="78575"/>
            </a:xfrm>
            <a:custGeom>
              <a:avLst/>
              <a:gdLst/>
              <a:ahLst/>
              <a:cxnLst/>
              <a:rect l="l" t="t" r="r" b="b"/>
              <a:pathLst>
                <a:path w="4844" h="3143" extrusionOk="0">
                  <a:moveTo>
                    <a:pt x="4844" y="0"/>
                  </a:moveTo>
                  <a:lnTo>
                    <a:pt x="999" y="481"/>
                  </a:lnTo>
                  <a:lnTo>
                    <a:pt x="1" y="3143"/>
                  </a:lnTo>
                  <a:lnTo>
                    <a:pt x="3772" y="2773"/>
                  </a:lnTo>
                  <a:lnTo>
                    <a:pt x="48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595;p64"/>
            <p:cNvSpPr/>
            <p:nvPr/>
          </p:nvSpPr>
          <p:spPr>
            <a:xfrm>
              <a:off x="5193150" y="3315000"/>
              <a:ext cx="115550" cy="74900"/>
            </a:xfrm>
            <a:custGeom>
              <a:avLst/>
              <a:gdLst/>
              <a:ahLst/>
              <a:cxnLst/>
              <a:rect l="l" t="t" r="r" b="b"/>
              <a:pathLst>
                <a:path w="4622" h="2996" extrusionOk="0">
                  <a:moveTo>
                    <a:pt x="4622" y="1"/>
                  </a:moveTo>
                  <a:lnTo>
                    <a:pt x="1147" y="185"/>
                  </a:lnTo>
                  <a:lnTo>
                    <a:pt x="0" y="2995"/>
                  </a:lnTo>
                  <a:lnTo>
                    <a:pt x="3476" y="2995"/>
                  </a:lnTo>
                  <a:lnTo>
                    <a:pt x="4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596;p64"/>
            <p:cNvSpPr/>
            <p:nvPr/>
          </p:nvSpPr>
          <p:spPr>
            <a:xfrm>
              <a:off x="5320700" y="3009075"/>
              <a:ext cx="102625" cy="69325"/>
            </a:xfrm>
            <a:custGeom>
              <a:avLst/>
              <a:gdLst/>
              <a:ahLst/>
              <a:cxnLst/>
              <a:rect l="l" t="t" r="r" b="b"/>
              <a:pathLst>
                <a:path w="4105" h="2773" extrusionOk="0">
                  <a:moveTo>
                    <a:pt x="4104" y="0"/>
                  </a:moveTo>
                  <a:lnTo>
                    <a:pt x="962" y="370"/>
                  </a:lnTo>
                  <a:lnTo>
                    <a:pt x="0" y="2773"/>
                  </a:lnTo>
                  <a:lnTo>
                    <a:pt x="0" y="2773"/>
                  </a:lnTo>
                  <a:lnTo>
                    <a:pt x="3180" y="2477"/>
                  </a:lnTo>
                  <a:lnTo>
                    <a:pt x="41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597;p64"/>
            <p:cNvSpPr/>
            <p:nvPr/>
          </p:nvSpPr>
          <p:spPr>
            <a:xfrm>
              <a:off x="5497225" y="3297450"/>
              <a:ext cx="119275" cy="92450"/>
            </a:xfrm>
            <a:custGeom>
              <a:avLst/>
              <a:gdLst/>
              <a:ahLst/>
              <a:cxnLst/>
              <a:rect l="l" t="t" r="r" b="b"/>
              <a:pathLst>
                <a:path w="4771" h="3698" extrusionOk="0">
                  <a:moveTo>
                    <a:pt x="4770" y="0"/>
                  </a:moveTo>
                  <a:lnTo>
                    <a:pt x="1295" y="185"/>
                  </a:lnTo>
                  <a:lnTo>
                    <a:pt x="1" y="3697"/>
                  </a:lnTo>
                  <a:lnTo>
                    <a:pt x="3291" y="3697"/>
                  </a:lnTo>
                  <a:lnTo>
                    <a:pt x="4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598;p64"/>
            <p:cNvSpPr/>
            <p:nvPr/>
          </p:nvSpPr>
          <p:spPr>
            <a:xfrm>
              <a:off x="5432525" y="3177275"/>
              <a:ext cx="128500" cy="115575"/>
            </a:xfrm>
            <a:custGeom>
              <a:avLst/>
              <a:gdLst/>
              <a:ahLst/>
              <a:cxnLst/>
              <a:rect l="l" t="t" r="r" b="b"/>
              <a:pathLst>
                <a:path w="5140" h="4623" extrusionOk="0">
                  <a:moveTo>
                    <a:pt x="5140" y="1"/>
                  </a:moveTo>
                  <a:lnTo>
                    <a:pt x="1628" y="297"/>
                  </a:lnTo>
                  <a:lnTo>
                    <a:pt x="1" y="4622"/>
                  </a:lnTo>
                  <a:lnTo>
                    <a:pt x="3476" y="4437"/>
                  </a:lnTo>
                  <a:lnTo>
                    <a:pt x="51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599;p64"/>
            <p:cNvSpPr/>
            <p:nvPr/>
          </p:nvSpPr>
          <p:spPr>
            <a:xfrm>
              <a:off x="5329950" y="3185600"/>
              <a:ext cx="126650" cy="112800"/>
            </a:xfrm>
            <a:custGeom>
              <a:avLst/>
              <a:gdLst/>
              <a:ahLst/>
              <a:cxnLst/>
              <a:rect l="l" t="t" r="r" b="b"/>
              <a:pathLst>
                <a:path w="5066" h="4512" extrusionOk="0">
                  <a:moveTo>
                    <a:pt x="5065" y="1"/>
                  </a:moveTo>
                  <a:lnTo>
                    <a:pt x="1590" y="333"/>
                  </a:lnTo>
                  <a:lnTo>
                    <a:pt x="0" y="4511"/>
                  </a:lnTo>
                  <a:lnTo>
                    <a:pt x="3475" y="4326"/>
                  </a:lnTo>
                  <a:lnTo>
                    <a:pt x="50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600;p64"/>
            <p:cNvSpPr/>
            <p:nvPr/>
          </p:nvSpPr>
          <p:spPr>
            <a:xfrm>
              <a:off x="5228275" y="3194850"/>
              <a:ext cx="124800" cy="110000"/>
            </a:xfrm>
            <a:custGeom>
              <a:avLst/>
              <a:gdLst/>
              <a:ahLst/>
              <a:cxnLst/>
              <a:rect l="l" t="t" r="r" b="b"/>
              <a:pathLst>
                <a:path w="4992" h="4400" extrusionOk="0">
                  <a:moveTo>
                    <a:pt x="4991" y="0"/>
                  </a:moveTo>
                  <a:lnTo>
                    <a:pt x="1664" y="296"/>
                  </a:lnTo>
                  <a:lnTo>
                    <a:pt x="0" y="4400"/>
                  </a:lnTo>
                  <a:lnTo>
                    <a:pt x="3439" y="4178"/>
                  </a:lnTo>
                  <a:lnTo>
                    <a:pt x="49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601;p64"/>
            <p:cNvSpPr/>
            <p:nvPr/>
          </p:nvSpPr>
          <p:spPr>
            <a:xfrm>
              <a:off x="5396500" y="3302975"/>
              <a:ext cx="117400" cy="86925"/>
            </a:xfrm>
            <a:custGeom>
              <a:avLst/>
              <a:gdLst/>
              <a:ahLst/>
              <a:cxnLst/>
              <a:rect l="l" t="t" r="r" b="b"/>
              <a:pathLst>
                <a:path w="4696" h="3477" extrusionOk="0">
                  <a:moveTo>
                    <a:pt x="4695" y="1"/>
                  </a:moveTo>
                  <a:lnTo>
                    <a:pt x="1220" y="186"/>
                  </a:lnTo>
                  <a:lnTo>
                    <a:pt x="0" y="3476"/>
                  </a:lnTo>
                  <a:lnTo>
                    <a:pt x="3401" y="3476"/>
                  </a:lnTo>
                  <a:lnTo>
                    <a:pt x="4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602;p64"/>
            <p:cNvSpPr/>
            <p:nvPr/>
          </p:nvSpPr>
          <p:spPr>
            <a:xfrm>
              <a:off x="5535125" y="2517350"/>
              <a:ext cx="1469600" cy="1546325"/>
            </a:xfrm>
            <a:custGeom>
              <a:avLst/>
              <a:gdLst/>
              <a:ahLst/>
              <a:cxnLst/>
              <a:rect l="l" t="t" r="r" b="b"/>
              <a:pathLst>
                <a:path w="58784" h="61853" extrusionOk="0">
                  <a:moveTo>
                    <a:pt x="58784" y="1"/>
                  </a:moveTo>
                  <a:lnTo>
                    <a:pt x="14604" y="11129"/>
                  </a:lnTo>
                  <a:lnTo>
                    <a:pt x="1" y="45327"/>
                  </a:lnTo>
                  <a:lnTo>
                    <a:pt x="33422" y="61853"/>
                  </a:lnTo>
                  <a:lnTo>
                    <a:pt x="587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603;p64"/>
            <p:cNvSpPr/>
            <p:nvPr/>
          </p:nvSpPr>
          <p:spPr>
            <a:xfrm>
              <a:off x="5525875" y="2509600"/>
              <a:ext cx="1487175" cy="1562075"/>
            </a:xfrm>
            <a:custGeom>
              <a:avLst/>
              <a:gdLst/>
              <a:ahLst/>
              <a:cxnLst/>
              <a:rect l="l" t="t" r="r" b="b"/>
              <a:pathLst>
                <a:path w="59487" h="62483" extrusionOk="0">
                  <a:moveTo>
                    <a:pt x="58636" y="754"/>
                  </a:moveTo>
                  <a:lnTo>
                    <a:pt x="33644" y="61756"/>
                  </a:lnTo>
                  <a:lnTo>
                    <a:pt x="734" y="45503"/>
                  </a:lnTo>
                  <a:lnTo>
                    <a:pt x="734" y="45503"/>
                  </a:lnTo>
                  <a:lnTo>
                    <a:pt x="15196" y="11698"/>
                  </a:lnTo>
                  <a:lnTo>
                    <a:pt x="58636" y="754"/>
                  </a:lnTo>
                  <a:close/>
                  <a:moveTo>
                    <a:pt x="59168" y="1"/>
                  </a:moveTo>
                  <a:cubicBezTo>
                    <a:pt x="59139" y="1"/>
                    <a:pt x="59110" y="5"/>
                    <a:pt x="59080" y="15"/>
                  </a:cubicBezTo>
                  <a:lnTo>
                    <a:pt x="14900" y="11143"/>
                  </a:lnTo>
                  <a:cubicBezTo>
                    <a:pt x="14789" y="11180"/>
                    <a:pt x="14715" y="11254"/>
                    <a:pt x="14678" y="11328"/>
                  </a:cubicBezTo>
                  <a:lnTo>
                    <a:pt x="75" y="45526"/>
                  </a:lnTo>
                  <a:cubicBezTo>
                    <a:pt x="1" y="45674"/>
                    <a:pt x="75" y="45859"/>
                    <a:pt x="223" y="45933"/>
                  </a:cubicBezTo>
                  <a:lnTo>
                    <a:pt x="33644" y="62422"/>
                  </a:lnTo>
                  <a:cubicBezTo>
                    <a:pt x="33687" y="62465"/>
                    <a:pt x="33743" y="62483"/>
                    <a:pt x="33797" y="62483"/>
                  </a:cubicBezTo>
                  <a:cubicBezTo>
                    <a:pt x="33835" y="62483"/>
                    <a:pt x="33872" y="62474"/>
                    <a:pt x="33903" y="62459"/>
                  </a:cubicBezTo>
                  <a:cubicBezTo>
                    <a:pt x="33977" y="62422"/>
                    <a:pt x="34051" y="62348"/>
                    <a:pt x="34088" y="62274"/>
                  </a:cubicBezTo>
                  <a:lnTo>
                    <a:pt x="59413" y="422"/>
                  </a:lnTo>
                  <a:cubicBezTo>
                    <a:pt x="59487" y="311"/>
                    <a:pt x="59450" y="200"/>
                    <a:pt x="59376" y="89"/>
                  </a:cubicBezTo>
                  <a:cubicBezTo>
                    <a:pt x="59322" y="35"/>
                    <a:pt x="59248" y="1"/>
                    <a:pt x="59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604;p64"/>
            <p:cNvSpPr/>
            <p:nvPr/>
          </p:nvSpPr>
          <p:spPr>
            <a:xfrm>
              <a:off x="2453625" y="2391650"/>
              <a:ext cx="2670225" cy="1257025"/>
            </a:xfrm>
            <a:custGeom>
              <a:avLst/>
              <a:gdLst/>
              <a:ahLst/>
              <a:cxnLst/>
              <a:rect l="l" t="t" r="r" b="b"/>
              <a:pathLst>
                <a:path w="106809" h="50281" extrusionOk="0">
                  <a:moveTo>
                    <a:pt x="8652" y="1"/>
                  </a:moveTo>
                  <a:cubicBezTo>
                    <a:pt x="6766" y="1"/>
                    <a:pt x="5214" y="1406"/>
                    <a:pt x="4992" y="3291"/>
                  </a:cubicBezTo>
                  <a:lnTo>
                    <a:pt x="1" y="50281"/>
                  </a:lnTo>
                  <a:lnTo>
                    <a:pt x="106809" y="50281"/>
                  </a:lnTo>
                  <a:lnTo>
                    <a:pt x="101818" y="3291"/>
                  </a:lnTo>
                  <a:cubicBezTo>
                    <a:pt x="101633" y="1406"/>
                    <a:pt x="100043" y="1"/>
                    <a:pt x="981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605;p64"/>
            <p:cNvSpPr/>
            <p:nvPr/>
          </p:nvSpPr>
          <p:spPr>
            <a:xfrm>
              <a:off x="2446225" y="2384250"/>
              <a:ext cx="2685950" cy="1272750"/>
            </a:xfrm>
            <a:custGeom>
              <a:avLst/>
              <a:gdLst/>
              <a:ahLst/>
              <a:cxnLst/>
              <a:rect l="l" t="t" r="r" b="b"/>
              <a:pathLst>
                <a:path w="107438" h="50910" extrusionOk="0">
                  <a:moveTo>
                    <a:pt x="98454" y="593"/>
                  </a:moveTo>
                  <a:cubicBezTo>
                    <a:pt x="100191" y="593"/>
                    <a:pt x="101633" y="1923"/>
                    <a:pt x="101818" y="3624"/>
                  </a:cubicBezTo>
                  <a:lnTo>
                    <a:pt x="106774" y="50281"/>
                  </a:lnTo>
                  <a:lnTo>
                    <a:pt x="666" y="50281"/>
                  </a:lnTo>
                  <a:lnTo>
                    <a:pt x="5620" y="3624"/>
                  </a:lnTo>
                  <a:cubicBezTo>
                    <a:pt x="5805" y="1923"/>
                    <a:pt x="7247" y="593"/>
                    <a:pt x="8948" y="593"/>
                  </a:cubicBezTo>
                  <a:close/>
                  <a:moveTo>
                    <a:pt x="8948" y="1"/>
                  </a:moveTo>
                  <a:cubicBezTo>
                    <a:pt x="6914" y="1"/>
                    <a:pt x="5214" y="1517"/>
                    <a:pt x="4992" y="3550"/>
                  </a:cubicBezTo>
                  <a:lnTo>
                    <a:pt x="1" y="50540"/>
                  </a:lnTo>
                  <a:cubicBezTo>
                    <a:pt x="1" y="50651"/>
                    <a:pt x="38" y="50725"/>
                    <a:pt x="75" y="50799"/>
                  </a:cubicBezTo>
                  <a:cubicBezTo>
                    <a:pt x="149" y="50873"/>
                    <a:pt x="223" y="50910"/>
                    <a:pt x="297" y="50910"/>
                  </a:cubicBezTo>
                  <a:lnTo>
                    <a:pt x="107105" y="50910"/>
                  </a:lnTo>
                  <a:cubicBezTo>
                    <a:pt x="107216" y="50910"/>
                    <a:pt x="107290" y="50873"/>
                    <a:pt x="107327" y="50799"/>
                  </a:cubicBezTo>
                  <a:cubicBezTo>
                    <a:pt x="107400" y="50725"/>
                    <a:pt x="107437" y="50651"/>
                    <a:pt x="107437" y="50540"/>
                  </a:cubicBezTo>
                  <a:lnTo>
                    <a:pt x="102446" y="3550"/>
                  </a:lnTo>
                  <a:cubicBezTo>
                    <a:pt x="102225" y="1517"/>
                    <a:pt x="100487" y="1"/>
                    <a:pt x="98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606;p64"/>
            <p:cNvSpPr/>
            <p:nvPr/>
          </p:nvSpPr>
          <p:spPr>
            <a:xfrm>
              <a:off x="2453625" y="2391650"/>
              <a:ext cx="1203425" cy="1257025"/>
            </a:xfrm>
            <a:custGeom>
              <a:avLst/>
              <a:gdLst/>
              <a:ahLst/>
              <a:cxnLst/>
              <a:rect l="l" t="t" r="r" b="b"/>
              <a:pathLst>
                <a:path w="48137" h="50281" extrusionOk="0">
                  <a:moveTo>
                    <a:pt x="8319" y="1"/>
                  </a:moveTo>
                  <a:cubicBezTo>
                    <a:pt x="7654" y="75"/>
                    <a:pt x="7062" y="297"/>
                    <a:pt x="6544" y="666"/>
                  </a:cubicBezTo>
                  <a:lnTo>
                    <a:pt x="6397" y="777"/>
                  </a:lnTo>
                  <a:cubicBezTo>
                    <a:pt x="6249" y="888"/>
                    <a:pt x="6101" y="1036"/>
                    <a:pt x="5953" y="1184"/>
                  </a:cubicBezTo>
                  <a:cubicBezTo>
                    <a:pt x="5657" y="1517"/>
                    <a:pt x="5435" y="1886"/>
                    <a:pt x="5250" y="2293"/>
                  </a:cubicBezTo>
                  <a:cubicBezTo>
                    <a:pt x="5140" y="2626"/>
                    <a:pt x="5029" y="2958"/>
                    <a:pt x="4992" y="3291"/>
                  </a:cubicBezTo>
                  <a:lnTo>
                    <a:pt x="1" y="50281"/>
                  </a:lnTo>
                  <a:lnTo>
                    <a:pt x="19004" y="50281"/>
                  </a:lnTo>
                  <a:lnTo>
                    <a:pt x="20113" y="36971"/>
                  </a:lnTo>
                  <a:cubicBezTo>
                    <a:pt x="20445" y="32942"/>
                    <a:pt x="23403" y="29651"/>
                    <a:pt x="27359" y="28875"/>
                  </a:cubicBezTo>
                  <a:cubicBezTo>
                    <a:pt x="39522" y="26583"/>
                    <a:pt x="48136" y="15676"/>
                    <a:pt x="47508" y="3328"/>
                  </a:cubicBezTo>
                  <a:lnTo>
                    <a:pt x="474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607;p64"/>
            <p:cNvSpPr/>
            <p:nvPr/>
          </p:nvSpPr>
          <p:spPr>
            <a:xfrm>
              <a:off x="2446225" y="2384250"/>
              <a:ext cx="1203425" cy="1272750"/>
            </a:xfrm>
            <a:custGeom>
              <a:avLst/>
              <a:gdLst/>
              <a:ahLst/>
              <a:cxnLst/>
              <a:rect l="l" t="t" r="r" b="b"/>
              <a:pathLst>
                <a:path w="48137" h="50910" extrusionOk="0">
                  <a:moveTo>
                    <a:pt x="47434" y="593"/>
                  </a:moveTo>
                  <a:lnTo>
                    <a:pt x="47508" y="3624"/>
                  </a:lnTo>
                  <a:cubicBezTo>
                    <a:pt x="47545" y="4031"/>
                    <a:pt x="47545" y="4437"/>
                    <a:pt x="47545" y="4844"/>
                  </a:cubicBezTo>
                  <a:cubicBezTo>
                    <a:pt x="47545" y="16527"/>
                    <a:pt x="39227" y="26694"/>
                    <a:pt x="27618" y="28875"/>
                  </a:cubicBezTo>
                  <a:cubicBezTo>
                    <a:pt x="23514" y="29652"/>
                    <a:pt x="20446" y="33090"/>
                    <a:pt x="20076" y="37231"/>
                  </a:cubicBezTo>
                  <a:lnTo>
                    <a:pt x="19041" y="50281"/>
                  </a:lnTo>
                  <a:lnTo>
                    <a:pt x="666" y="50281"/>
                  </a:lnTo>
                  <a:lnTo>
                    <a:pt x="5620" y="3624"/>
                  </a:lnTo>
                  <a:cubicBezTo>
                    <a:pt x="5657" y="3291"/>
                    <a:pt x="5731" y="2996"/>
                    <a:pt x="5842" y="2700"/>
                  </a:cubicBezTo>
                  <a:cubicBezTo>
                    <a:pt x="5990" y="2330"/>
                    <a:pt x="6212" y="1997"/>
                    <a:pt x="6471" y="1702"/>
                  </a:cubicBezTo>
                  <a:lnTo>
                    <a:pt x="6508" y="1665"/>
                  </a:lnTo>
                  <a:cubicBezTo>
                    <a:pt x="6609" y="1563"/>
                    <a:pt x="6742" y="1462"/>
                    <a:pt x="6877" y="1332"/>
                  </a:cubicBezTo>
                  <a:lnTo>
                    <a:pt x="6877" y="1332"/>
                  </a:lnTo>
                  <a:lnTo>
                    <a:pt x="6877" y="1332"/>
                  </a:lnTo>
                  <a:lnTo>
                    <a:pt x="7025" y="1221"/>
                  </a:lnTo>
                  <a:cubicBezTo>
                    <a:pt x="7506" y="888"/>
                    <a:pt x="8060" y="666"/>
                    <a:pt x="8652" y="630"/>
                  </a:cubicBezTo>
                  <a:cubicBezTo>
                    <a:pt x="8763" y="593"/>
                    <a:pt x="8874" y="593"/>
                    <a:pt x="8948" y="593"/>
                  </a:cubicBezTo>
                  <a:close/>
                  <a:moveTo>
                    <a:pt x="8578" y="1"/>
                  </a:moveTo>
                  <a:cubicBezTo>
                    <a:pt x="7876" y="75"/>
                    <a:pt x="7210" y="334"/>
                    <a:pt x="6656" y="703"/>
                  </a:cubicBezTo>
                  <a:lnTo>
                    <a:pt x="6656" y="740"/>
                  </a:lnTo>
                  <a:lnTo>
                    <a:pt x="6545" y="814"/>
                  </a:lnTo>
                  <a:lnTo>
                    <a:pt x="6508" y="814"/>
                  </a:lnTo>
                  <a:cubicBezTo>
                    <a:pt x="6360" y="962"/>
                    <a:pt x="6175" y="1110"/>
                    <a:pt x="6027" y="1258"/>
                  </a:cubicBezTo>
                  <a:cubicBezTo>
                    <a:pt x="5694" y="1628"/>
                    <a:pt x="5436" y="2034"/>
                    <a:pt x="5251" y="2478"/>
                  </a:cubicBezTo>
                  <a:cubicBezTo>
                    <a:pt x="5140" y="2811"/>
                    <a:pt x="5029" y="3180"/>
                    <a:pt x="4992" y="3550"/>
                  </a:cubicBezTo>
                  <a:lnTo>
                    <a:pt x="1" y="50540"/>
                  </a:lnTo>
                  <a:cubicBezTo>
                    <a:pt x="1" y="50651"/>
                    <a:pt x="38" y="50725"/>
                    <a:pt x="75" y="50799"/>
                  </a:cubicBezTo>
                  <a:cubicBezTo>
                    <a:pt x="149" y="50873"/>
                    <a:pt x="223" y="50910"/>
                    <a:pt x="297" y="50910"/>
                  </a:cubicBezTo>
                  <a:lnTo>
                    <a:pt x="19300" y="50910"/>
                  </a:lnTo>
                  <a:cubicBezTo>
                    <a:pt x="19484" y="50910"/>
                    <a:pt x="19595" y="50762"/>
                    <a:pt x="19632" y="50614"/>
                  </a:cubicBezTo>
                  <a:lnTo>
                    <a:pt x="20704" y="37304"/>
                  </a:lnTo>
                  <a:cubicBezTo>
                    <a:pt x="21037" y="33386"/>
                    <a:pt x="23884" y="30206"/>
                    <a:pt x="27729" y="29467"/>
                  </a:cubicBezTo>
                  <a:cubicBezTo>
                    <a:pt x="39633" y="27211"/>
                    <a:pt x="48137" y="16823"/>
                    <a:pt x="48137" y="4844"/>
                  </a:cubicBezTo>
                  <a:cubicBezTo>
                    <a:pt x="48137" y="4437"/>
                    <a:pt x="48137" y="3994"/>
                    <a:pt x="48137" y="3587"/>
                  </a:cubicBezTo>
                  <a:lnTo>
                    <a:pt x="48026" y="297"/>
                  </a:lnTo>
                  <a:cubicBezTo>
                    <a:pt x="48026" y="112"/>
                    <a:pt x="47878" y="1"/>
                    <a:pt x="47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608;p64"/>
            <p:cNvSpPr/>
            <p:nvPr/>
          </p:nvSpPr>
          <p:spPr>
            <a:xfrm>
              <a:off x="4618250" y="2603325"/>
              <a:ext cx="289325" cy="265275"/>
            </a:xfrm>
            <a:custGeom>
              <a:avLst/>
              <a:gdLst/>
              <a:ahLst/>
              <a:cxnLst/>
              <a:rect l="l" t="t" r="r" b="b"/>
              <a:pathLst>
                <a:path w="11573" h="10611" extrusionOk="0">
                  <a:moveTo>
                    <a:pt x="5768" y="0"/>
                  </a:moveTo>
                  <a:cubicBezTo>
                    <a:pt x="2589" y="0"/>
                    <a:pt x="1" y="2366"/>
                    <a:pt x="1" y="5287"/>
                  </a:cubicBezTo>
                  <a:cubicBezTo>
                    <a:pt x="1" y="8208"/>
                    <a:pt x="2589" y="10611"/>
                    <a:pt x="5768" y="10611"/>
                  </a:cubicBezTo>
                  <a:cubicBezTo>
                    <a:pt x="8985" y="10611"/>
                    <a:pt x="11573" y="8208"/>
                    <a:pt x="11573" y="5287"/>
                  </a:cubicBezTo>
                  <a:cubicBezTo>
                    <a:pt x="11573" y="2366"/>
                    <a:pt x="8985" y="0"/>
                    <a:pt x="5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609;p64"/>
            <p:cNvSpPr/>
            <p:nvPr/>
          </p:nvSpPr>
          <p:spPr>
            <a:xfrm>
              <a:off x="4609950" y="2595000"/>
              <a:ext cx="305025" cy="281000"/>
            </a:xfrm>
            <a:custGeom>
              <a:avLst/>
              <a:gdLst/>
              <a:ahLst/>
              <a:cxnLst/>
              <a:rect l="l" t="t" r="r" b="b"/>
              <a:pathLst>
                <a:path w="12201" h="11240" extrusionOk="0">
                  <a:moveTo>
                    <a:pt x="6100" y="629"/>
                  </a:moveTo>
                  <a:cubicBezTo>
                    <a:pt x="7616" y="629"/>
                    <a:pt x="9021" y="1183"/>
                    <a:pt x="9982" y="2108"/>
                  </a:cubicBezTo>
                  <a:cubicBezTo>
                    <a:pt x="10980" y="2995"/>
                    <a:pt x="11609" y="4252"/>
                    <a:pt x="11609" y="5620"/>
                  </a:cubicBezTo>
                  <a:cubicBezTo>
                    <a:pt x="11609" y="6988"/>
                    <a:pt x="10980" y="8245"/>
                    <a:pt x="9982" y="9169"/>
                  </a:cubicBezTo>
                  <a:cubicBezTo>
                    <a:pt x="9021" y="10056"/>
                    <a:pt x="7616" y="10611"/>
                    <a:pt x="6100" y="10611"/>
                  </a:cubicBezTo>
                  <a:cubicBezTo>
                    <a:pt x="4584" y="10611"/>
                    <a:pt x="3216" y="10056"/>
                    <a:pt x="2218" y="9169"/>
                  </a:cubicBezTo>
                  <a:cubicBezTo>
                    <a:pt x="1220" y="8245"/>
                    <a:pt x="629" y="6988"/>
                    <a:pt x="629" y="5620"/>
                  </a:cubicBezTo>
                  <a:cubicBezTo>
                    <a:pt x="629" y="4252"/>
                    <a:pt x="1220" y="2995"/>
                    <a:pt x="2218" y="2108"/>
                  </a:cubicBezTo>
                  <a:cubicBezTo>
                    <a:pt x="3216" y="1183"/>
                    <a:pt x="4584" y="629"/>
                    <a:pt x="6100" y="629"/>
                  </a:cubicBezTo>
                  <a:close/>
                  <a:moveTo>
                    <a:pt x="6100" y="0"/>
                  </a:moveTo>
                  <a:cubicBezTo>
                    <a:pt x="4437" y="0"/>
                    <a:pt x="2921" y="629"/>
                    <a:pt x="1812" y="1627"/>
                  </a:cubicBezTo>
                  <a:cubicBezTo>
                    <a:pt x="702" y="2662"/>
                    <a:pt x="0" y="4067"/>
                    <a:pt x="0" y="5620"/>
                  </a:cubicBezTo>
                  <a:cubicBezTo>
                    <a:pt x="0" y="7173"/>
                    <a:pt x="702" y="8578"/>
                    <a:pt x="1812" y="9613"/>
                  </a:cubicBezTo>
                  <a:cubicBezTo>
                    <a:pt x="2921" y="10611"/>
                    <a:pt x="4437" y="11239"/>
                    <a:pt x="6100" y="11239"/>
                  </a:cubicBezTo>
                  <a:cubicBezTo>
                    <a:pt x="7801" y="11239"/>
                    <a:pt x="9317" y="10611"/>
                    <a:pt x="10426" y="9613"/>
                  </a:cubicBezTo>
                  <a:cubicBezTo>
                    <a:pt x="11535" y="8578"/>
                    <a:pt x="12200" y="7173"/>
                    <a:pt x="12200" y="5620"/>
                  </a:cubicBezTo>
                  <a:cubicBezTo>
                    <a:pt x="12200" y="4067"/>
                    <a:pt x="11535" y="2662"/>
                    <a:pt x="10426" y="1627"/>
                  </a:cubicBezTo>
                  <a:cubicBezTo>
                    <a:pt x="9317" y="629"/>
                    <a:pt x="7801" y="0"/>
                    <a:pt x="6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610;p64"/>
            <p:cNvSpPr/>
            <p:nvPr/>
          </p:nvSpPr>
          <p:spPr>
            <a:xfrm>
              <a:off x="4638600" y="2621800"/>
              <a:ext cx="248650" cy="227400"/>
            </a:xfrm>
            <a:custGeom>
              <a:avLst/>
              <a:gdLst/>
              <a:ahLst/>
              <a:cxnLst/>
              <a:rect l="l" t="t" r="r" b="b"/>
              <a:pathLst>
                <a:path w="9946" h="9096" extrusionOk="0">
                  <a:moveTo>
                    <a:pt x="4954" y="0"/>
                  </a:moveTo>
                  <a:cubicBezTo>
                    <a:pt x="2218" y="0"/>
                    <a:pt x="0" y="2034"/>
                    <a:pt x="0" y="4548"/>
                  </a:cubicBezTo>
                  <a:cubicBezTo>
                    <a:pt x="0" y="7062"/>
                    <a:pt x="2218" y="9095"/>
                    <a:pt x="4954" y="9095"/>
                  </a:cubicBezTo>
                  <a:cubicBezTo>
                    <a:pt x="7690" y="9095"/>
                    <a:pt x="9945" y="7062"/>
                    <a:pt x="9945" y="4548"/>
                  </a:cubicBezTo>
                  <a:cubicBezTo>
                    <a:pt x="9945" y="2034"/>
                    <a:pt x="7690" y="0"/>
                    <a:pt x="4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611;p64"/>
            <p:cNvSpPr/>
            <p:nvPr/>
          </p:nvSpPr>
          <p:spPr>
            <a:xfrm>
              <a:off x="4631200" y="2614400"/>
              <a:ext cx="263425" cy="243100"/>
            </a:xfrm>
            <a:custGeom>
              <a:avLst/>
              <a:gdLst/>
              <a:ahLst/>
              <a:cxnLst/>
              <a:rect l="l" t="t" r="r" b="b"/>
              <a:pathLst>
                <a:path w="10537" h="9724" extrusionOk="0">
                  <a:moveTo>
                    <a:pt x="5250" y="592"/>
                  </a:moveTo>
                  <a:cubicBezTo>
                    <a:pt x="6544" y="592"/>
                    <a:pt x="7727" y="1073"/>
                    <a:pt x="8578" y="1849"/>
                  </a:cubicBezTo>
                  <a:cubicBezTo>
                    <a:pt x="9391" y="2626"/>
                    <a:pt x="9908" y="3698"/>
                    <a:pt x="9908" y="4844"/>
                  </a:cubicBezTo>
                  <a:cubicBezTo>
                    <a:pt x="9908" y="6027"/>
                    <a:pt x="9391" y="7062"/>
                    <a:pt x="8578" y="7838"/>
                  </a:cubicBezTo>
                  <a:cubicBezTo>
                    <a:pt x="7727" y="8615"/>
                    <a:pt x="6544" y="9096"/>
                    <a:pt x="5250" y="9096"/>
                  </a:cubicBezTo>
                  <a:cubicBezTo>
                    <a:pt x="3956" y="9096"/>
                    <a:pt x="2810" y="8615"/>
                    <a:pt x="1960" y="7838"/>
                  </a:cubicBezTo>
                  <a:cubicBezTo>
                    <a:pt x="1109" y="7062"/>
                    <a:pt x="592" y="6027"/>
                    <a:pt x="592" y="4844"/>
                  </a:cubicBezTo>
                  <a:cubicBezTo>
                    <a:pt x="592" y="3698"/>
                    <a:pt x="1109" y="2626"/>
                    <a:pt x="1960" y="1849"/>
                  </a:cubicBezTo>
                  <a:cubicBezTo>
                    <a:pt x="2810" y="1073"/>
                    <a:pt x="3956" y="592"/>
                    <a:pt x="5250" y="592"/>
                  </a:cubicBezTo>
                  <a:close/>
                  <a:moveTo>
                    <a:pt x="5250" y="1"/>
                  </a:moveTo>
                  <a:cubicBezTo>
                    <a:pt x="3808" y="1"/>
                    <a:pt x="2514" y="518"/>
                    <a:pt x="1553" y="1406"/>
                  </a:cubicBezTo>
                  <a:cubicBezTo>
                    <a:pt x="592" y="2293"/>
                    <a:pt x="0" y="3513"/>
                    <a:pt x="0" y="4844"/>
                  </a:cubicBezTo>
                  <a:cubicBezTo>
                    <a:pt x="0" y="6212"/>
                    <a:pt x="592" y="7432"/>
                    <a:pt x="1553" y="8282"/>
                  </a:cubicBezTo>
                  <a:cubicBezTo>
                    <a:pt x="2514" y="9169"/>
                    <a:pt x="3808" y="9724"/>
                    <a:pt x="5250" y="9724"/>
                  </a:cubicBezTo>
                  <a:cubicBezTo>
                    <a:pt x="6692" y="9724"/>
                    <a:pt x="8023" y="9169"/>
                    <a:pt x="8984" y="8282"/>
                  </a:cubicBezTo>
                  <a:cubicBezTo>
                    <a:pt x="9945" y="7432"/>
                    <a:pt x="10537" y="6212"/>
                    <a:pt x="10537" y="4844"/>
                  </a:cubicBezTo>
                  <a:cubicBezTo>
                    <a:pt x="10537" y="3513"/>
                    <a:pt x="9945" y="2293"/>
                    <a:pt x="8984" y="1406"/>
                  </a:cubicBezTo>
                  <a:cubicBezTo>
                    <a:pt x="8023" y="518"/>
                    <a:pt x="6692" y="1"/>
                    <a:pt x="5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612;p64"/>
            <p:cNvSpPr/>
            <p:nvPr/>
          </p:nvSpPr>
          <p:spPr>
            <a:xfrm>
              <a:off x="913800" y="2888150"/>
              <a:ext cx="246800" cy="260350"/>
            </a:xfrm>
            <a:custGeom>
              <a:avLst/>
              <a:gdLst/>
              <a:ahLst/>
              <a:cxnLst/>
              <a:rect l="l" t="t" r="r" b="b"/>
              <a:pathLst>
                <a:path w="9872" h="10414" extrusionOk="0">
                  <a:moveTo>
                    <a:pt x="4270" y="0"/>
                  </a:moveTo>
                  <a:cubicBezTo>
                    <a:pt x="3903" y="0"/>
                    <a:pt x="3536" y="58"/>
                    <a:pt x="3180" y="179"/>
                  </a:cubicBezTo>
                  <a:cubicBezTo>
                    <a:pt x="999" y="955"/>
                    <a:pt x="1" y="3802"/>
                    <a:pt x="962" y="6575"/>
                  </a:cubicBezTo>
                  <a:cubicBezTo>
                    <a:pt x="1766" y="8895"/>
                    <a:pt x="3684" y="10413"/>
                    <a:pt x="5567" y="10413"/>
                  </a:cubicBezTo>
                  <a:cubicBezTo>
                    <a:pt x="5934" y="10413"/>
                    <a:pt x="6300" y="10356"/>
                    <a:pt x="6655" y="10235"/>
                  </a:cubicBezTo>
                  <a:cubicBezTo>
                    <a:pt x="8874" y="9459"/>
                    <a:pt x="9872" y="6575"/>
                    <a:pt x="8911" y="3802"/>
                  </a:cubicBezTo>
                  <a:cubicBezTo>
                    <a:pt x="8075" y="1513"/>
                    <a:pt x="6153" y="0"/>
                    <a:pt x="4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613;p64"/>
            <p:cNvSpPr/>
            <p:nvPr/>
          </p:nvSpPr>
          <p:spPr>
            <a:xfrm>
              <a:off x="920275" y="2880600"/>
              <a:ext cx="232950" cy="275450"/>
            </a:xfrm>
            <a:custGeom>
              <a:avLst/>
              <a:gdLst/>
              <a:ahLst/>
              <a:cxnLst/>
              <a:rect l="l" t="t" r="r" b="b"/>
              <a:pathLst>
                <a:path w="9318" h="11018" extrusionOk="0">
                  <a:moveTo>
                    <a:pt x="4096" y="628"/>
                  </a:moveTo>
                  <a:cubicBezTo>
                    <a:pt x="5813" y="628"/>
                    <a:pt x="7589" y="2061"/>
                    <a:pt x="8356" y="4215"/>
                  </a:cubicBezTo>
                  <a:cubicBezTo>
                    <a:pt x="8578" y="4917"/>
                    <a:pt x="8689" y="5583"/>
                    <a:pt x="8689" y="6248"/>
                  </a:cubicBezTo>
                  <a:cubicBezTo>
                    <a:pt x="8689" y="7210"/>
                    <a:pt x="8467" y="8060"/>
                    <a:pt x="8060" y="8762"/>
                  </a:cubicBezTo>
                  <a:cubicBezTo>
                    <a:pt x="7653" y="9465"/>
                    <a:pt x="7062" y="9982"/>
                    <a:pt x="6322" y="10241"/>
                  </a:cubicBezTo>
                  <a:cubicBezTo>
                    <a:pt x="5990" y="10352"/>
                    <a:pt x="5620" y="10389"/>
                    <a:pt x="5287" y="10389"/>
                  </a:cubicBezTo>
                  <a:cubicBezTo>
                    <a:pt x="5266" y="10390"/>
                    <a:pt x="5245" y="10390"/>
                    <a:pt x="5223" y="10390"/>
                  </a:cubicBezTo>
                  <a:cubicBezTo>
                    <a:pt x="3540" y="10390"/>
                    <a:pt x="1729" y="8957"/>
                    <a:pt x="999" y="6803"/>
                  </a:cubicBezTo>
                  <a:cubicBezTo>
                    <a:pt x="740" y="6100"/>
                    <a:pt x="629" y="5398"/>
                    <a:pt x="629" y="4769"/>
                  </a:cubicBezTo>
                  <a:cubicBezTo>
                    <a:pt x="629" y="3808"/>
                    <a:pt x="851" y="2958"/>
                    <a:pt x="1257" y="2255"/>
                  </a:cubicBezTo>
                  <a:cubicBezTo>
                    <a:pt x="1701" y="1553"/>
                    <a:pt x="2293" y="1035"/>
                    <a:pt x="3032" y="777"/>
                  </a:cubicBezTo>
                  <a:cubicBezTo>
                    <a:pt x="3365" y="666"/>
                    <a:pt x="3698" y="629"/>
                    <a:pt x="4030" y="629"/>
                  </a:cubicBezTo>
                  <a:cubicBezTo>
                    <a:pt x="4052" y="628"/>
                    <a:pt x="4074" y="628"/>
                    <a:pt x="4096" y="628"/>
                  </a:cubicBezTo>
                  <a:close/>
                  <a:moveTo>
                    <a:pt x="4030" y="0"/>
                  </a:moveTo>
                  <a:cubicBezTo>
                    <a:pt x="3624" y="0"/>
                    <a:pt x="3217" y="74"/>
                    <a:pt x="2810" y="185"/>
                  </a:cubicBezTo>
                  <a:cubicBezTo>
                    <a:pt x="1923" y="518"/>
                    <a:pt x="1220" y="1146"/>
                    <a:pt x="740" y="1923"/>
                  </a:cubicBezTo>
                  <a:cubicBezTo>
                    <a:pt x="259" y="2736"/>
                    <a:pt x="0" y="3734"/>
                    <a:pt x="0" y="4769"/>
                  </a:cubicBezTo>
                  <a:cubicBezTo>
                    <a:pt x="0" y="5472"/>
                    <a:pt x="148" y="6248"/>
                    <a:pt x="407" y="6988"/>
                  </a:cubicBezTo>
                  <a:cubicBezTo>
                    <a:pt x="1257" y="9391"/>
                    <a:pt x="3254" y="11018"/>
                    <a:pt x="5287" y="11018"/>
                  </a:cubicBezTo>
                  <a:cubicBezTo>
                    <a:pt x="5694" y="11018"/>
                    <a:pt x="6101" y="10944"/>
                    <a:pt x="6507" y="10796"/>
                  </a:cubicBezTo>
                  <a:cubicBezTo>
                    <a:pt x="7395" y="10500"/>
                    <a:pt x="8097" y="9871"/>
                    <a:pt x="8578" y="9058"/>
                  </a:cubicBezTo>
                  <a:cubicBezTo>
                    <a:pt x="9058" y="8282"/>
                    <a:pt x="9317" y="7284"/>
                    <a:pt x="9317" y="6248"/>
                  </a:cubicBezTo>
                  <a:cubicBezTo>
                    <a:pt x="9317" y="5546"/>
                    <a:pt x="9169" y="4769"/>
                    <a:pt x="8910" y="4030"/>
                  </a:cubicBezTo>
                  <a:cubicBezTo>
                    <a:pt x="8097" y="1627"/>
                    <a:pt x="6101" y="0"/>
                    <a:pt x="4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614;p64"/>
            <p:cNvSpPr/>
            <p:nvPr/>
          </p:nvSpPr>
          <p:spPr>
            <a:xfrm>
              <a:off x="931375" y="2906950"/>
              <a:ext cx="211675" cy="222725"/>
            </a:xfrm>
            <a:custGeom>
              <a:avLst/>
              <a:gdLst/>
              <a:ahLst/>
              <a:cxnLst/>
              <a:rect l="l" t="t" r="r" b="b"/>
              <a:pathLst>
                <a:path w="8467" h="8909" extrusionOk="0">
                  <a:moveTo>
                    <a:pt x="3692" y="1"/>
                  </a:moveTo>
                  <a:cubicBezTo>
                    <a:pt x="3369" y="1"/>
                    <a:pt x="3047" y="54"/>
                    <a:pt x="2736" y="166"/>
                  </a:cubicBezTo>
                  <a:cubicBezTo>
                    <a:pt x="850" y="795"/>
                    <a:pt x="0" y="3272"/>
                    <a:pt x="813" y="5638"/>
                  </a:cubicBezTo>
                  <a:cubicBezTo>
                    <a:pt x="1490" y="7606"/>
                    <a:pt x="3138" y="8909"/>
                    <a:pt x="4759" y="8909"/>
                  </a:cubicBezTo>
                  <a:cubicBezTo>
                    <a:pt x="5086" y="8909"/>
                    <a:pt x="5413" y="8856"/>
                    <a:pt x="5731" y="8744"/>
                  </a:cubicBezTo>
                  <a:cubicBezTo>
                    <a:pt x="7616" y="8078"/>
                    <a:pt x="8466" y="5638"/>
                    <a:pt x="7616" y="3272"/>
                  </a:cubicBezTo>
                  <a:cubicBezTo>
                    <a:pt x="6940" y="1304"/>
                    <a:pt x="5291" y="1"/>
                    <a:pt x="3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615;p64"/>
            <p:cNvSpPr/>
            <p:nvPr/>
          </p:nvSpPr>
          <p:spPr>
            <a:xfrm>
              <a:off x="935975" y="2899075"/>
              <a:ext cx="201525" cy="238500"/>
            </a:xfrm>
            <a:custGeom>
              <a:avLst/>
              <a:gdLst/>
              <a:ahLst/>
              <a:cxnLst/>
              <a:rect l="l" t="t" r="r" b="b"/>
              <a:pathLst>
                <a:path w="8061" h="9540" extrusionOk="0">
                  <a:moveTo>
                    <a:pt x="3577" y="628"/>
                  </a:moveTo>
                  <a:cubicBezTo>
                    <a:pt x="5001" y="628"/>
                    <a:pt x="6517" y="1840"/>
                    <a:pt x="7136" y="3698"/>
                  </a:cubicBezTo>
                  <a:cubicBezTo>
                    <a:pt x="7358" y="4252"/>
                    <a:pt x="7432" y="4844"/>
                    <a:pt x="7432" y="5398"/>
                  </a:cubicBezTo>
                  <a:cubicBezTo>
                    <a:pt x="7432" y="6212"/>
                    <a:pt x="7247" y="6951"/>
                    <a:pt x="6914" y="7543"/>
                  </a:cubicBezTo>
                  <a:cubicBezTo>
                    <a:pt x="6545" y="8134"/>
                    <a:pt x="6064" y="8541"/>
                    <a:pt x="5436" y="8763"/>
                  </a:cubicBezTo>
                  <a:cubicBezTo>
                    <a:pt x="5140" y="8874"/>
                    <a:pt x="4881" y="8911"/>
                    <a:pt x="4585" y="8911"/>
                  </a:cubicBezTo>
                  <a:cubicBezTo>
                    <a:pt x="3143" y="8911"/>
                    <a:pt x="1591" y="7728"/>
                    <a:pt x="925" y="5842"/>
                  </a:cubicBezTo>
                  <a:cubicBezTo>
                    <a:pt x="703" y="5287"/>
                    <a:pt x="629" y="4696"/>
                    <a:pt x="629" y="4141"/>
                  </a:cubicBezTo>
                  <a:cubicBezTo>
                    <a:pt x="629" y="3328"/>
                    <a:pt x="814" y="2589"/>
                    <a:pt x="1184" y="1997"/>
                  </a:cubicBezTo>
                  <a:cubicBezTo>
                    <a:pt x="1517" y="1406"/>
                    <a:pt x="2034" y="962"/>
                    <a:pt x="2626" y="777"/>
                  </a:cubicBezTo>
                  <a:cubicBezTo>
                    <a:pt x="2922" y="666"/>
                    <a:pt x="3217" y="629"/>
                    <a:pt x="3513" y="629"/>
                  </a:cubicBezTo>
                  <a:cubicBezTo>
                    <a:pt x="3534" y="629"/>
                    <a:pt x="3556" y="628"/>
                    <a:pt x="3577" y="628"/>
                  </a:cubicBezTo>
                  <a:close/>
                  <a:moveTo>
                    <a:pt x="3513" y="1"/>
                  </a:moveTo>
                  <a:cubicBezTo>
                    <a:pt x="3143" y="1"/>
                    <a:pt x="2774" y="75"/>
                    <a:pt x="2441" y="186"/>
                  </a:cubicBezTo>
                  <a:cubicBezTo>
                    <a:pt x="1665" y="444"/>
                    <a:pt x="1036" y="999"/>
                    <a:pt x="629" y="1701"/>
                  </a:cubicBezTo>
                  <a:cubicBezTo>
                    <a:pt x="223" y="2367"/>
                    <a:pt x="1" y="3217"/>
                    <a:pt x="1" y="4141"/>
                  </a:cubicBezTo>
                  <a:cubicBezTo>
                    <a:pt x="1" y="4770"/>
                    <a:pt x="112" y="5398"/>
                    <a:pt x="334" y="6064"/>
                  </a:cubicBezTo>
                  <a:cubicBezTo>
                    <a:pt x="1073" y="8134"/>
                    <a:pt x="2774" y="9539"/>
                    <a:pt x="4585" y="9539"/>
                  </a:cubicBezTo>
                  <a:cubicBezTo>
                    <a:pt x="4918" y="9539"/>
                    <a:pt x="5288" y="9465"/>
                    <a:pt x="5620" y="9354"/>
                  </a:cubicBezTo>
                  <a:cubicBezTo>
                    <a:pt x="6397" y="9095"/>
                    <a:pt x="7025" y="8541"/>
                    <a:pt x="7432" y="7838"/>
                  </a:cubicBezTo>
                  <a:cubicBezTo>
                    <a:pt x="7839" y="7136"/>
                    <a:pt x="8061" y="6323"/>
                    <a:pt x="8061" y="5398"/>
                  </a:cubicBezTo>
                  <a:cubicBezTo>
                    <a:pt x="8061" y="4770"/>
                    <a:pt x="7950" y="4141"/>
                    <a:pt x="7728" y="3476"/>
                  </a:cubicBezTo>
                  <a:cubicBezTo>
                    <a:pt x="6988" y="1406"/>
                    <a:pt x="5288" y="1"/>
                    <a:pt x="3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616;p64"/>
            <p:cNvSpPr/>
            <p:nvPr/>
          </p:nvSpPr>
          <p:spPr>
            <a:xfrm>
              <a:off x="1254850" y="2924675"/>
              <a:ext cx="196900" cy="207625"/>
            </a:xfrm>
            <a:custGeom>
              <a:avLst/>
              <a:gdLst/>
              <a:ahLst/>
              <a:cxnLst/>
              <a:rect l="l" t="t" r="r" b="b"/>
              <a:pathLst>
                <a:path w="7876" h="8305" extrusionOk="0">
                  <a:moveTo>
                    <a:pt x="3465" y="1"/>
                  </a:moveTo>
                  <a:cubicBezTo>
                    <a:pt x="3156" y="1"/>
                    <a:pt x="2849" y="52"/>
                    <a:pt x="2552" y="160"/>
                  </a:cubicBezTo>
                  <a:cubicBezTo>
                    <a:pt x="814" y="751"/>
                    <a:pt x="1" y="3043"/>
                    <a:pt x="777" y="5262"/>
                  </a:cubicBezTo>
                  <a:cubicBezTo>
                    <a:pt x="1421" y="7101"/>
                    <a:pt x="2928" y="8304"/>
                    <a:pt x="4436" y="8304"/>
                  </a:cubicBezTo>
                  <a:cubicBezTo>
                    <a:pt x="4747" y="8304"/>
                    <a:pt x="5058" y="8253"/>
                    <a:pt x="5362" y="8145"/>
                  </a:cubicBezTo>
                  <a:cubicBezTo>
                    <a:pt x="7099" y="7554"/>
                    <a:pt x="7876" y="5262"/>
                    <a:pt x="7136" y="3043"/>
                  </a:cubicBezTo>
                  <a:cubicBezTo>
                    <a:pt x="6493" y="1205"/>
                    <a:pt x="4960" y="1"/>
                    <a:pt x="3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617;p64"/>
            <p:cNvSpPr/>
            <p:nvPr/>
          </p:nvSpPr>
          <p:spPr>
            <a:xfrm>
              <a:off x="1259475" y="2916650"/>
              <a:ext cx="188575" cy="223700"/>
            </a:xfrm>
            <a:custGeom>
              <a:avLst/>
              <a:gdLst/>
              <a:ahLst/>
              <a:cxnLst/>
              <a:rect l="l" t="t" r="r" b="b"/>
              <a:pathLst>
                <a:path w="7543" h="8948" extrusionOk="0">
                  <a:moveTo>
                    <a:pt x="3254" y="629"/>
                  </a:moveTo>
                  <a:cubicBezTo>
                    <a:pt x="4585" y="629"/>
                    <a:pt x="6027" y="1738"/>
                    <a:pt x="6655" y="3475"/>
                  </a:cubicBezTo>
                  <a:cubicBezTo>
                    <a:pt x="6840" y="3993"/>
                    <a:pt x="6914" y="4548"/>
                    <a:pt x="6914" y="5065"/>
                  </a:cubicBezTo>
                  <a:cubicBezTo>
                    <a:pt x="6914" y="5805"/>
                    <a:pt x="6729" y="6507"/>
                    <a:pt x="6434" y="7025"/>
                  </a:cubicBezTo>
                  <a:cubicBezTo>
                    <a:pt x="6101" y="7579"/>
                    <a:pt x="5620" y="7986"/>
                    <a:pt x="5066" y="8171"/>
                  </a:cubicBezTo>
                  <a:cubicBezTo>
                    <a:pt x="4807" y="8282"/>
                    <a:pt x="4548" y="8319"/>
                    <a:pt x="4252" y="8319"/>
                  </a:cubicBezTo>
                  <a:cubicBezTo>
                    <a:pt x="2921" y="8319"/>
                    <a:pt x="1479" y="7209"/>
                    <a:pt x="888" y="5472"/>
                  </a:cubicBezTo>
                  <a:cubicBezTo>
                    <a:pt x="703" y="4917"/>
                    <a:pt x="592" y="4400"/>
                    <a:pt x="592" y="3882"/>
                  </a:cubicBezTo>
                  <a:cubicBezTo>
                    <a:pt x="592" y="3143"/>
                    <a:pt x="777" y="2440"/>
                    <a:pt x="1110" y="1886"/>
                  </a:cubicBezTo>
                  <a:cubicBezTo>
                    <a:pt x="1443" y="1368"/>
                    <a:pt x="1886" y="961"/>
                    <a:pt x="2478" y="740"/>
                  </a:cubicBezTo>
                  <a:cubicBezTo>
                    <a:pt x="2736" y="666"/>
                    <a:pt x="2995" y="629"/>
                    <a:pt x="3254" y="629"/>
                  </a:cubicBezTo>
                  <a:close/>
                  <a:moveTo>
                    <a:pt x="3254" y="0"/>
                  </a:moveTo>
                  <a:cubicBezTo>
                    <a:pt x="2921" y="0"/>
                    <a:pt x="2589" y="74"/>
                    <a:pt x="2256" y="185"/>
                  </a:cubicBezTo>
                  <a:cubicBezTo>
                    <a:pt x="1553" y="407"/>
                    <a:pt x="962" y="924"/>
                    <a:pt x="592" y="1590"/>
                  </a:cubicBezTo>
                  <a:cubicBezTo>
                    <a:pt x="186" y="2255"/>
                    <a:pt x="1" y="3032"/>
                    <a:pt x="1" y="3882"/>
                  </a:cubicBezTo>
                  <a:cubicBezTo>
                    <a:pt x="1" y="4474"/>
                    <a:pt x="75" y="5065"/>
                    <a:pt x="296" y="5694"/>
                  </a:cubicBezTo>
                  <a:cubicBezTo>
                    <a:pt x="962" y="7616"/>
                    <a:pt x="2589" y="8910"/>
                    <a:pt x="4252" y="8947"/>
                  </a:cubicBezTo>
                  <a:cubicBezTo>
                    <a:pt x="4585" y="8947"/>
                    <a:pt x="4918" y="8873"/>
                    <a:pt x="5250" y="8762"/>
                  </a:cubicBezTo>
                  <a:cubicBezTo>
                    <a:pt x="5990" y="8503"/>
                    <a:pt x="6544" y="7986"/>
                    <a:pt x="6951" y="7357"/>
                  </a:cubicBezTo>
                  <a:cubicBezTo>
                    <a:pt x="7321" y="6692"/>
                    <a:pt x="7543" y="5915"/>
                    <a:pt x="7543" y="5065"/>
                  </a:cubicBezTo>
                  <a:cubicBezTo>
                    <a:pt x="7543" y="4474"/>
                    <a:pt x="7432" y="3882"/>
                    <a:pt x="7210" y="3254"/>
                  </a:cubicBezTo>
                  <a:cubicBezTo>
                    <a:pt x="6544" y="1331"/>
                    <a:pt x="4918" y="0"/>
                    <a:pt x="3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618;p64"/>
            <p:cNvSpPr/>
            <p:nvPr/>
          </p:nvSpPr>
          <p:spPr>
            <a:xfrm>
              <a:off x="1268725" y="2939350"/>
              <a:ext cx="169150" cy="178300"/>
            </a:xfrm>
            <a:custGeom>
              <a:avLst/>
              <a:gdLst/>
              <a:ahLst/>
              <a:cxnLst/>
              <a:rect l="l" t="t" r="r" b="b"/>
              <a:pathLst>
                <a:path w="6766" h="7132" extrusionOk="0">
                  <a:moveTo>
                    <a:pt x="2950" y="0"/>
                  </a:moveTo>
                  <a:cubicBezTo>
                    <a:pt x="2692" y="0"/>
                    <a:pt x="2434" y="41"/>
                    <a:pt x="2182" y="127"/>
                  </a:cubicBezTo>
                  <a:cubicBezTo>
                    <a:pt x="703" y="645"/>
                    <a:pt x="0" y="2604"/>
                    <a:pt x="666" y="4527"/>
                  </a:cubicBezTo>
                  <a:cubicBezTo>
                    <a:pt x="1221" y="6099"/>
                    <a:pt x="2546" y="7131"/>
                    <a:pt x="3829" y="7131"/>
                  </a:cubicBezTo>
                  <a:cubicBezTo>
                    <a:pt x="4085" y="7131"/>
                    <a:pt x="4339" y="7090"/>
                    <a:pt x="4585" y="7004"/>
                  </a:cubicBezTo>
                  <a:cubicBezTo>
                    <a:pt x="6101" y="6486"/>
                    <a:pt x="6766" y="4490"/>
                    <a:pt x="6101" y="2604"/>
                  </a:cubicBezTo>
                  <a:cubicBezTo>
                    <a:pt x="5546" y="1032"/>
                    <a:pt x="4246" y="0"/>
                    <a:pt x="29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619;p64"/>
            <p:cNvSpPr/>
            <p:nvPr/>
          </p:nvSpPr>
          <p:spPr>
            <a:xfrm>
              <a:off x="1271500" y="2931425"/>
              <a:ext cx="163625" cy="194125"/>
            </a:xfrm>
            <a:custGeom>
              <a:avLst/>
              <a:gdLst/>
              <a:ahLst/>
              <a:cxnLst/>
              <a:rect l="l" t="t" r="r" b="b"/>
              <a:pathLst>
                <a:path w="6545" h="7765" extrusionOk="0">
                  <a:moveTo>
                    <a:pt x="2847" y="629"/>
                  </a:moveTo>
                  <a:cubicBezTo>
                    <a:pt x="3956" y="629"/>
                    <a:pt x="5176" y="1553"/>
                    <a:pt x="5694" y="3032"/>
                  </a:cubicBezTo>
                  <a:cubicBezTo>
                    <a:pt x="5879" y="3476"/>
                    <a:pt x="5953" y="3957"/>
                    <a:pt x="5953" y="4400"/>
                  </a:cubicBezTo>
                  <a:cubicBezTo>
                    <a:pt x="5953" y="5029"/>
                    <a:pt x="5805" y="5583"/>
                    <a:pt x="5509" y="6064"/>
                  </a:cubicBezTo>
                  <a:cubicBezTo>
                    <a:pt x="5250" y="6508"/>
                    <a:pt x="4843" y="6840"/>
                    <a:pt x="4363" y="7025"/>
                  </a:cubicBezTo>
                  <a:cubicBezTo>
                    <a:pt x="4141" y="7099"/>
                    <a:pt x="3919" y="7136"/>
                    <a:pt x="3697" y="7136"/>
                  </a:cubicBezTo>
                  <a:cubicBezTo>
                    <a:pt x="2588" y="7136"/>
                    <a:pt x="1368" y="6212"/>
                    <a:pt x="851" y="4733"/>
                  </a:cubicBezTo>
                  <a:cubicBezTo>
                    <a:pt x="703" y="4252"/>
                    <a:pt x="629" y="3809"/>
                    <a:pt x="629" y="3365"/>
                  </a:cubicBezTo>
                  <a:cubicBezTo>
                    <a:pt x="629" y="2736"/>
                    <a:pt x="777" y="2145"/>
                    <a:pt x="1035" y="1701"/>
                  </a:cubicBezTo>
                  <a:cubicBezTo>
                    <a:pt x="1331" y="1258"/>
                    <a:pt x="1701" y="888"/>
                    <a:pt x="2182" y="740"/>
                  </a:cubicBezTo>
                  <a:cubicBezTo>
                    <a:pt x="2403" y="666"/>
                    <a:pt x="2625" y="629"/>
                    <a:pt x="2847" y="629"/>
                  </a:cubicBezTo>
                  <a:close/>
                  <a:moveTo>
                    <a:pt x="2847" y="1"/>
                  </a:moveTo>
                  <a:cubicBezTo>
                    <a:pt x="2551" y="1"/>
                    <a:pt x="2255" y="38"/>
                    <a:pt x="1997" y="149"/>
                  </a:cubicBezTo>
                  <a:cubicBezTo>
                    <a:pt x="1368" y="370"/>
                    <a:pt x="851" y="814"/>
                    <a:pt x="518" y="1369"/>
                  </a:cubicBezTo>
                  <a:cubicBezTo>
                    <a:pt x="185" y="1960"/>
                    <a:pt x="0" y="2626"/>
                    <a:pt x="0" y="3365"/>
                  </a:cubicBezTo>
                  <a:cubicBezTo>
                    <a:pt x="0" y="3883"/>
                    <a:pt x="74" y="4400"/>
                    <a:pt x="259" y="4918"/>
                  </a:cubicBezTo>
                  <a:cubicBezTo>
                    <a:pt x="851" y="6618"/>
                    <a:pt x="2255" y="7728"/>
                    <a:pt x="3697" y="7765"/>
                  </a:cubicBezTo>
                  <a:cubicBezTo>
                    <a:pt x="3993" y="7765"/>
                    <a:pt x="4289" y="7691"/>
                    <a:pt x="4585" y="7617"/>
                  </a:cubicBezTo>
                  <a:cubicBezTo>
                    <a:pt x="5213" y="7395"/>
                    <a:pt x="5694" y="6951"/>
                    <a:pt x="6063" y="6360"/>
                  </a:cubicBezTo>
                  <a:cubicBezTo>
                    <a:pt x="6396" y="5805"/>
                    <a:pt x="6544" y="5103"/>
                    <a:pt x="6544" y="4400"/>
                  </a:cubicBezTo>
                  <a:cubicBezTo>
                    <a:pt x="6544" y="3883"/>
                    <a:pt x="6470" y="3365"/>
                    <a:pt x="6285" y="2810"/>
                  </a:cubicBezTo>
                  <a:cubicBezTo>
                    <a:pt x="5694" y="1147"/>
                    <a:pt x="4326" y="1"/>
                    <a:pt x="2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620;p64"/>
            <p:cNvSpPr/>
            <p:nvPr/>
          </p:nvSpPr>
          <p:spPr>
            <a:xfrm>
              <a:off x="1540450" y="2960750"/>
              <a:ext cx="151600" cy="159500"/>
            </a:xfrm>
            <a:custGeom>
              <a:avLst/>
              <a:gdLst/>
              <a:ahLst/>
              <a:cxnLst/>
              <a:rect l="l" t="t" r="r" b="b"/>
              <a:pathLst>
                <a:path w="6064" h="6380" extrusionOk="0">
                  <a:moveTo>
                    <a:pt x="2656" y="1"/>
                  </a:moveTo>
                  <a:cubicBezTo>
                    <a:pt x="2420" y="1"/>
                    <a:pt x="2187" y="40"/>
                    <a:pt x="1960" y="122"/>
                  </a:cubicBezTo>
                  <a:cubicBezTo>
                    <a:pt x="629" y="565"/>
                    <a:pt x="1" y="2340"/>
                    <a:pt x="592" y="4041"/>
                  </a:cubicBezTo>
                  <a:cubicBezTo>
                    <a:pt x="1083" y="5452"/>
                    <a:pt x="2262" y="6379"/>
                    <a:pt x="3409" y="6379"/>
                  </a:cubicBezTo>
                  <a:cubicBezTo>
                    <a:pt x="3644" y="6379"/>
                    <a:pt x="3878" y="6341"/>
                    <a:pt x="4104" y="6259"/>
                  </a:cubicBezTo>
                  <a:cubicBezTo>
                    <a:pt x="5435" y="5778"/>
                    <a:pt x="6064" y="4041"/>
                    <a:pt x="5472" y="2340"/>
                  </a:cubicBezTo>
                  <a:cubicBezTo>
                    <a:pt x="4981" y="928"/>
                    <a:pt x="3803" y="1"/>
                    <a:pt x="2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621;p64"/>
            <p:cNvSpPr/>
            <p:nvPr/>
          </p:nvSpPr>
          <p:spPr>
            <a:xfrm>
              <a:off x="1542300" y="2952675"/>
              <a:ext cx="147900" cy="174725"/>
            </a:xfrm>
            <a:custGeom>
              <a:avLst/>
              <a:gdLst/>
              <a:ahLst/>
              <a:cxnLst/>
              <a:rect l="l" t="t" r="r" b="b"/>
              <a:pathLst>
                <a:path w="5916" h="6989" extrusionOk="0">
                  <a:moveTo>
                    <a:pt x="2589" y="629"/>
                  </a:moveTo>
                  <a:cubicBezTo>
                    <a:pt x="3550" y="629"/>
                    <a:pt x="4659" y="1443"/>
                    <a:pt x="5103" y="2774"/>
                  </a:cubicBezTo>
                  <a:cubicBezTo>
                    <a:pt x="5250" y="3180"/>
                    <a:pt x="5324" y="3587"/>
                    <a:pt x="5324" y="3957"/>
                  </a:cubicBezTo>
                  <a:cubicBezTo>
                    <a:pt x="5324" y="4511"/>
                    <a:pt x="5177" y="5029"/>
                    <a:pt x="4918" y="5436"/>
                  </a:cubicBezTo>
                  <a:cubicBezTo>
                    <a:pt x="4696" y="5842"/>
                    <a:pt x="4363" y="6138"/>
                    <a:pt x="3920" y="6286"/>
                  </a:cubicBezTo>
                  <a:cubicBezTo>
                    <a:pt x="3735" y="6360"/>
                    <a:pt x="3550" y="6397"/>
                    <a:pt x="3328" y="6397"/>
                  </a:cubicBezTo>
                  <a:cubicBezTo>
                    <a:pt x="2367" y="6397"/>
                    <a:pt x="1258" y="5547"/>
                    <a:pt x="814" y="4253"/>
                  </a:cubicBezTo>
                  <a:cubicBezTo>
                    <a:pt x="666" y="3846"/>
                    <a:pt x="592" y="3439"/>
                    <a:pt x="592" y="3033"/>
                  </a:cubicBezTo>
                  <a:cubicBezTo>
                    <a:pt x="592" y="2478"/>
                    <a:pt x="740" y="1960"/>
                    <a:pt x="999" y="1554"/>
                  </a:cubicBezTo>
                  <a:cubicBezTo>
                    <a:pt x="1221" y="1184"/>
                    <a:pt x="1553" y="888"/>
                    <a:pt x="1997" y="740"/>
                  </a:cubicBezTo>
                  <a:cubicBezTo>
                    <a:pt x="2182" y="666"/>
                    <a:pt x="2367" y="629"/>
                    <a:pt x="2589" y="629"/>
                  </a:cubicBezTo>
                  <a:close/>
                  <a:moveTo>
                    <a:pt x="2589" y="1"/>
                  </a:moveTo>
                  <a:cubicBezTo>
                    <a:pt x="2330" y="1"/>
                    <a:pt x="2034" y="38"/>
                    <a:pt x="1775" y="149"/>
                  </a:cubicBezTo>
                  <a:cubicBezTo>
                    <a:pt x="1221" y="334"/>
                    <a:pt x="777" y="740"/>
                    <a:pt x="444" y="1258"/>
                  </a:cubicBezTo>
                  <a:cubicBezTo>
                    <a:pt x="149" y="1776"/>
                    <a:pt x="1" y="2404"/>
                    <a:pt x="1" y="3033"/>
                  </a:cubicBezTo>
                  <a:cubicBezTo>
                    <a:pt x="1" y="3513"/>
                    <a:pt x="75" y="3994"/>
                    <a:pt x="222" y="4437"/>
                  </a:cubicBezTo>
                  <a:cubicBezTo>
                    <a:pt x="777" y="5953"/>
                    <a:pt x="2034" y="6988"/>
                    <a:pt x="3328" y="6988"/>
                  </a:cubicBezTo>
                  <a:cubicBezTo>
                    <a:pt x="3624" y="6988"/>
                    <a:pt x="3883" y="6951"/>
                    <a:pt x="4141" y="6878"/>
                  </a:cubicBezTo>
                  <a:cubicBezTo>
                    <a:pt x="4696" y="6656"/>
                    <a:pt x="5177" y="6249"/>
                    <a:pt x="5472" y="5768"/>
                  </a:cubicBezTo>
                  <a:cubicBezTo>
                    <a:pt x="5768" y="5251"/>
                    <a:pt x="5916" y="4622"/>
                    <a:pt x="5916" y="3957"/>
                  </a:cubicBezTo>
                  <a:cubicBezTo>
                    <a:pt x="5916" y="3513"/>
                    <a:pt x="5842" y="3033"/>
                    <a:pt x="5694" y="2552"/>
                  </a:cubicBezTo>
                  <a:cubicBezTo>
                    <a:pt x="5140" y="1036"/>
                    <a:pt x="3883" y="1"/>
                    <a:pt x="2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622;p64"/>
            <p:cNvSpPr/>
            <p:nvPr/>
          </p:nvSpPr>
          <p:spPr>
            <a:xfrm>
              <a:off x="1551550" y="2972325"/>
              <a:ext cx="129425" cy="136350"/>
            </a:xfrm>
            <a:custGeom>
              <a:avLst/>
              <a:gdLst/>
              <a:ahLst/>
              <a:cxnLst/>
              <a:rect l="l" t="t" r="r" b="b"/>
              <a:pathLst>
                <a:path w="5177" h="5454" extrusionOk="0">
                  <a:moveTo>
                    <a:pt x="2260" y="1"/>
                  </a:moveTo>
                  <a:cubicBezTo>
                    <a:pt x="2059" y="1"/>
                    <a:pt x="1858" y="33"/>
                    <a:pt x="1664" y="102"/>
                  </a:cubicBezTo>
                  <a:cubicBezTo>
                    <a:pt x="518" y="472"/>
                    <a:pt x="0" y="1988"/>
                    <a:pt x="518" y="3430"/>
                  </a:cubicBezTo>
                  <a:cubicBezTo>
                    <a:pt x="917" y="4659"/>
                    <a:pt x="1930" y="5454"/>
                    <a:pt x="2918" y="5454"/>
                  </a:cubicBezTo>
                  <a:cubicBezTo>
                    <a:pt x="3119" y="5454"/>
                    <a:pt x="3319" y="5421"/>
                    <a:pt x="3513" y="5352"/>
                  </a:cubicBezTo>
                  <a:cubicBezTo>
                    <a:pt x="4659" y="4945"/>
                    <a:pt x="5176" y="3430"/>
                    <a:pt x="4659" y="1988"/>
                  </a:cubicBezTo>
                  <a:cubicBezTo>
                    <a:pt x="4259" y="790"/>
                    <a:pt x="3248"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623;p64"/>
            <p:cNvSpPr/>
            <p:nvPr/>
          </p:nvSpPr>
          <p:spPr>
            <a:xfrm>
              <a:off x="1551550" y="2963775"/>
              <a:ext cx="129425" cy="152525"/>
            </a:xfrm>
            <a:custGeom>
              <a:avLst/>
              <a:gdLst/>
              <a:ahLst/>
              <a:cxnLst/>
              <a:rect l="l" t="t" r="r" b="b"/>
              <a:pathLst>
                <a:path w="5177" h="6101" extrusionOk="0">
                  <a:moveTo>
                    <a:pt x="2256" y="629"/>
                  </a:moveTo>
                  <a:cubicBezTo>
                    <a:pt x="3069" y="629"/>
                    <a:pt x="3993" y="1332"/>
                    <a:pt x="4400" y="2441"/>
                  </a:cubicBezTo>
                  <a:cubicBezTo>
                    <a:pt x="4511" y="2773"/>
                    <a:pt x="4548" y="3143"/>
                    <a:pt x="4548" y="3439"/>
                  </a:cubicBezTo>
                  <a:cubicBezTo>
                    <a:pt x="4548" y="3920"/>
                    <a:pt x="4437" y="4363"/>
                    <a:pt x="4252" y="4696"/>
                  </a:cubicBezTo>
                  <a:cubicBezTo>
                    <a:pt x="4030" y="5029"/>
                    <a:pt x="3771" y="5287"/>
                    <a:pt x="3402" y="5398"/>
                  </a:cubicBezTo>
                  <a:cubicBezTo>
                    <a:pt x="3254" y="5472"/>
                    <a:pt x="3069" y="5472"/>
                    <a:pt x="2921" y="5472"/>
                  </a:cubicBezTo>
                  <a:cubicBezTo>
                    <a:pt x="2901" y="5473"/>
                    <a:pt x="2880" y="5474"/>
                    <a:pt x="2859" y="5474"/>
                  </a:cubicBezTo>
                  <a:cubicBezTo>
                    <a:pt x="2062" y="5474"/>
                    <a:pt x="1174" y="4779"/>
                    <a:pt x="814" y="3698"/>
                  </a:cubicBezTo>
                  <a:cubicBezTo>
                    <a:pt x="666" y="3328"/>
                    <a:pt x="629" y="2995"/>
                    <a:pt x="629" y="2663"/>
                  </a:cubicBezTo>
                  <a:cubicBezTo>
                    <a:pt x="629" y="2182"/>
                    <a:pt x="740" y="1775"/>
                    <a:pt x="925" y="1442"/>
                  </a:cubicBezTo>
                  <a:cubicBezTo>
                    <a:pt x="1146" y="1073"/>
                    <a:pt x="1405" y="851"/>
                    <a:pt x="1775" y="703"/>
                  </a:cubicBezTo>
                  <a:cubicBezTo>
                    <a:pt x="1923" y="666"/>
                    <a:pt x="2108" y="629"/>
                    <a:pt x="2256" y="629"/>
                  </a:cubicBezTo>
                  <a:close/>
                  <a:moveTo>
                    <a:pt x="2256" y="1"/>
                  </a:moveTo>
                  <a:cubicBezTo>
                    <a:pt x="2034" y="1"/>
                    <a:pt x="1812" y="75"/>
                    <a:pt x="1590" y="149"/>
                  </a:cubicBezTo>
                  <a:cubicBezTo>
                    <a:pt x="1073" y="296"/>
                    <a:pt x="666" y="666"/>
                    <a:pt x="407" y="1110"/>
                  </a:cubicBezTo>
                  <a:cubicBezTo>
                    <a:pt x="148" y="1553"/>
                    <a:pt x="0" y="2108"/>
                    <a:pt x="0" y="2663"/>
                  </a:cubicBezTo>
                  <a:cubicBezTo>
                    <a:pt x="0" y="3069"/>
                    <a:pt x="74" y="3476"/>
                    <a:pt x="222" y="3883"/>
                  </a:cubicBezTo>
                  <a:cubicBezTo>
                    <a:pt x="666" y="5214"/>
                    <a:pt x="1775" y="6101"/>
                    <a:pt x="2921" y="6101"/>
                  </a:cubicBezTo>
                  <a:cubicBezTo>
                    <a:pt x="3143" y="6101"/>
                    <a:pt x="3402" y="6064"/>
                    <a:pt x="3623" y="5990"/>
                  </a:cubicBezTo>
                  <a:cubicBezTo>
                    <a:pt x="4104" y="5805"/>
                    <a:pt x="4511" y="5472"/>
                    <a:pt x="4770" y="4992"/>
                  </a:cubicBezTo>
                  <a:cubicBezTo>
                    <a:pt x="5028" y="4548"/>
                    <a:pt x="5176" y="4030"/>
                    <a:pt x="5176" y="3439"/>
                  </a:cubicBezTo>
                  <a:cubicBezTo>
                    <a:pt x="5176" y="3069"/>
                    <a:pt x="5102" y="2626"/>
                    <a:pt x="4954" y="2219"/>
                  </a:cubicBezTo>
                  <a:cubicBezTo>
                    <a:pt x="4511" y="925"/>
                    <a:pt x="3439" y="38"/>
                    <a:pt x="2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624;p64"/>
            <p:cNvSpPr/>
            <p:nvPr/>
          </p:nvSpPr>
          <p:spPr>
            <a:xfrm>
              <a:off x="4390900" y="2603325"/>
              <a:ext cx="29600" cy="247725"/>
            </a:xfrm>
            <a:custGeom>
              <a:avLst/>
              <a:gdLst/>
              <a:ahLst/>
              <a:cxnLst/>
              <a:rect l="l" t="t" r="r" b="b"/>
              <a:pathLst>
                <a:path w="1184" h="9909" extrusionOk="0">
                  <a:moveTo>
                    <a:pt x="0" y="0"/>
                  </a:moveTo>
                  <a:lnTo>
                    <a:pt x="0" y="9908"/>
                  </a:lnTo>
                  <a:lnTo>
                    <a:pt x="1183" y="9908"/>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625;p64"/>
            <p:cNvSpPr/>
            <p:nvPr/>
          </p:nvSpPr>
          <p:spPr>
            <a:xfrm>
              <a:off x="4291075" y="2603325"/>
              <a:ext cx="28675" cy="247725"/>
            </a:xfrm>
            <a:custGeom>
              <a:avLst/>
              <a:gdLst/>
              <a:ahLst/>
              <a:cxnLst/>
              <a:rect l="l" t="t" r="r" b="b"/>
              <a:pathLst>
                <a:path w="1147" h="9909" extrusionOk="0">
                  <a:moveTo>
                    <a:pt x="0" y="0"/>
                  </a:moveTo>
                  <a:lnTo>
                    <a:pt x="0" y="9908"/>
                  </a:lnTo>
                  <a:lnTo>
                    <a:pt x="1146" y="9908"/>
                  </a:lnTo>
                  <a:lnTo>
                    <a:pt x="11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626;p64"/>
            <p:cNvSpPr/>
            <p:nvPr/>
          </p:nvSpPr>
          <p:spPr>
            <a:xfrm>
              <a:off x="4190325" y="2603325"/>
              <a:ext cx="29600" cy="247725"/>
            </a:xfrm>
            <a:custGeom>
              <a:avLst/>
              <a:gdLst/>
              <a:ahLst/>
              <a:cxnLst/>
              <a:rect l="l" t="t" r="r" b="b"/>
              <a:pathLst>
                <a:path w="1184" h="9909" extrusionOk="0">
                  <a:moveTo>
                    <a:pt x="0" y="0"/>
                  </a:moveTo>
                  <a:lnTo>
                    <a:pt x="0" y="9908"/>
                  </a:lnTo>
                  <a:lnTo>
                    <a:pt x="1183" y="9908"/>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627;p64"/>
            <p:cNvSpPr/>
            <p:nvPr/>
          </p:nvSpPr>
          <p:spPr>
            <a:xfrm>
              <a:off x="4090500" y="2603325"/>
              <a:ext cx="28675" cy="247725"/>
            </a:xfrm>
            <a:custGeom>
              <a:avLst/>
              <a:gdLst/>
              <a:ahLst/>
              <a:cxnLst/>
              <a:rect l="l" t="t" r="r" b="b"/>
              <a:pathLst>
                <a:path w="1147" h="9909" extrusionOk="0">
                  <a:moveTo>
                    <a:pt x="1" y="0"/>
                  </a:moveTo>
                  <a:lnTo>
                    <a:pt x="1" y="9908"/>
                  </a:lnTo>
                  <a:lnTo>
                    <a:pt x="1147" y="9908"/>
                  </a:lnTo>
                  <a:lnTo>
                    <a:pt x="11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628;p64"/>
            <p:cNvSpPr/>
            <p:nvPr/>
          </p:nvSpPr>
          <p:spPr>
            <a:xfrm>
              <a:off x="4561875" y="2950850"/>
              <a:ext cx="378050" cy="36050"/>
            </a:xfrm>
            <a:custGeom>
              <a:avLst/>
              <a:gdLst/>
              <a:ahLst/>
              <a:cxnLst/>
              <a:rect l="l" t="t" r="r" b="b"/>
              <a:pathLst>
                <a:path w="15122" h="1442" extrusionOk="0">
                  <a:moveTo>
                    <a:pt x="703" y="0"/>
                  </a:moveTo>
                  <a:cubicBezTo>
                    <a:pt x="333" y="0"/>
                    <a:pt x="1" y="333"/>
                    <a:pt x="1" y="739"/>
                  </a:cubicBezTo>
                  <a:cubicBezTo>
                    <a:pt x="1" y="1109"/>
                    <a:pt x="333" y="1442"/>
                    <a:pt x="703" y="1442"/>
                  </a:cubicBezTo>
                  <a:lnTo>
                    <a:pt x="14419" y="1442"/>
                  </a:lnTo>
                  <a:cubicBezTo>
                    <a:pt x="14789" y="1442"/>
                    <a:pt x="15122" y="1109"/>
                    <a:pt x="15122" y="739"/>
                  </a:cubicBezTo>
                  <a:cubicBezTo>
                    <a:pt x="15122" y="333"/>
                    <a:pt x="14789" y="0"/>
                    <a:pt x="14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629;p64"/>
            <p:cNvSpPr/>
            <p:nvPr/>
          </p:nvSpPr>
          <p:spPr>
            <a:xfrm>
              <a:off x="4561875" y="3063600"/>
              <a:ext cx="378050" cy="35150"/>
            </a:xfrm>
            <a:custGeom>
              <a:avLst/>
              <a:gdLst/>
              <a:ahLst/>
              <a:cxnLst/>
              <a:rect l="l" t="t" r="r" b="b"/>
              <a:pathLst>
                <a:path w="15122" h="1406" extrusionOk="0">
                  <a:moveTo>
                    <a:pt x="703" y="0"/>
                  </a:moveTo>
                  <a:cubicBezTo>
                    <a:pt x="333" y="0"/>
                    <a:pt x="1" y="296"/>
                    <a:pt x="1" y="703"/>
                  </a:cubicBezTo>
                  <a:cubicBezTo>
                    <a:pt x="1" y="1073"/>
                    <a:pt x="333" y="1405"/>
                    <a:pt x="703" y="1405"/>
                  </a:cubicBezTo>
                  <a:lnTo>
                    <a:pt x="14419" y="1405"/>
                  </a:lnTo>
                  <a:cubicBezTo>
                    <a:pt x="14789" y="1405"/>
                    <a:pt x="15122" y="1073"/>
                    <a:pt x="15122" y="703"/>
                  </a:cubicBezTo>
                  <a:cubicBezTo>
                    <a:pt x="15122" y="296"/>
                    <a:pt x="14789" y="0"/>
                    <a:pt x="14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630;p64"/>
            <p:cNvSpPr/>
            <p:nvPr/>
          </p:nvSpPr>
          <p:spPr>
            <a:xfrm>
              <a:off x="2656050" y="3012775"/>
              <a:ext cx="159925" cy="146050"/>
            </a:xfrm>
            <a:custGeom>
              <a:avLst/>
              <a:gdLst/>
              <a:ahLst/>
              <a:cxnLst/>
              <a:rect l="l" t="t" r="r" b="b"/>
              <a:pathLst>
                <a:path w="6397" h="5842" extrusionOk="0">
                  <a:moveTo>
                    <a:pt x="3217" y="0"/>
                  </a:moveTo>
                  <a:cubicBezTo>
                    <a:pt x="1442" y="0"/>
                    <a:pt x="0" y="1331"/>
                    <a:pt x="0" y="2921"/>
                  </a:cubicBezTo>
                  <a:cubicBezTo>
                    <a:pt x="0" y="4547"/>
                    <a:pt x="1442" y="5841"/>
                    <a:pt x="3217" y="5841"/>
                  </a:cubicBezTo>
                  <a:cubicBezTo>
                    <a:pt x="4954" y="5841"/>
                    <a:pt x="6396" y="4547"/>
                    <a:pt x="6396" y="2921"/>
                  </a:cubicBezTo>
                  <a:cubicBezTo>
                    <a:pt x="6396" y="1331"/>
                    <a:pt x="4954" y="0"/>
                    <a:pt x="32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631;p64"/>
            <p:cNvSpPr/>
            <p:nvPr/>
          </p:nvSpPr>
          <p:spPr>
            <a:xfrm>
              <a:off x="2648650" y="3005375"/>
              <a:ext cx="174700" cy="161775"/>
            </a:xfrm>
            <a:custGeom>
              <a:avLst/>
              <a:gdLst/>
              <a:ahLst/>
              <a:cxnLst/>
              <a:rect l="l" t="t" r="r" b="b"/>
              <a:pathLst>
                <a:path w="6988" h="6471" extrusionOk="0">
                  <a:moveTo>
                    <a:pt x="3513" y="629"/>
                  </a:moveTo>
                  <a:cubicBezTo>
                    <a:pt x="4289" y="629"/>
                    <a:pt x="5028" y="925"/>
                    <a:pt x="5546" y="1368"/>
                  </a:cubicBezTo>
                  <a:cubicBezTo>
                    <a:pt x="6064" y="1849"/>
                    <a:pt x="6359" y="2514"/>
                    <a:pt x="6359" y="3217"/>
                  </a:cubicBezTo>
                  <a:cubicBezTo>
                    <a:pt x="6359" y="3919"/>
                    <a:pt x="6064" y="4585"/>
                    <a:pt x="5546" y="5065"/>
                  </a:cubicBezTo>
                  <a:cubicBezTo>
                    <a:pt x="5028" y="5546"/>
                    <a:pt x="4289" y="5842"/>
                    <a:pt x="3513" y="5842"/>
                  </a:cubicBezTo>
                  <a:cubicBezTo>
                    <a:pt x="2699" y="5842"/>
                    <a:pt x="1960" y="5546"/>
                    <a:pt x="1442" y="5065"/>
                  </a:cubicBezTo>
                  <a:cubicBezTo>
                    <a:pt x="925" y="4585"/>
                    <a:pt x="629" y="3919"/>
                    <a:pt x="629" y="3217"/>
                  </a:cubicBezTo>
                  <a:cubicBezTo>
                    <a:pt x="629" y="2514"/>
                    <a:pt x="925" y="1849"/>
                    <a:pt x="1442" y="1368"/>
                  </a:cubicBezTo>
                  <a:cubicBezTo>
                    <a:pt x="1960" y="925"/>
                    <a:pt x="2699" y="629"/>
                    <a:pt x="3513" y="629"/>
                  </a:cubicBezTo>
                  <a:close/>
                  <a:moveTo>
                    <a:pt x="3513" y="0"/>
                  </a:moveTo>
                  <a:cubicBezTo>
                    <a:pt x="2551" y="0"/>
                    <a:pt x="1664" y="333"/>
                    <a:pt x="1036" y="925"/>
                  </a:cubicBezTo>
                  <a:cubicBezTo>
                    <a:pt x="407" y="1516"/>
                    <a:pt x="0" y="2329"/>
                    <a:pt x="0" y="3217"/>
                  </a:cubicBezTo>
                  <a:cubicBezTo>
                    <a:pt x="0" y="4104"/>
                    <a:pt x="407" y="4917"/>
                    <a:pt x="1036" y="5509"/>
                  </a:cubicBezTo>
                  <a:cubicBezTo>
                    <a:pt x="1664" y="6100"/>
                    <a:pt x="2551" y="6470"/>
                    <a:pt x="3513" y="6470"/>
                  </a:cubicBezTo>
                  <a:cubicBezTo>
                    <a:pt x="4437" y="6470"/>
                    <a:pt x="5324" y="6100"/>
                    <a:pt x="5953" y="5509"/>
                  </a:cubicBezTo>
                  <a:cubicBezTo>
                    <a:pt x="6581" y="4917"/>
                    <a:pt x="6988" y="4104"/>
                    <a:pt x="6988" y="3217"/>
                  </a:cubicBezTo>
                  <a:cubicBezTo>
                    <a:pt x="6988" y="2329"/>
                    <a:pt x="6581" y="1516"/>
                    <a:pt x="5953" y="925"/>
                  </a:cubicBezTo>
                  <a:cubicBezTo>
                    <a:pt x="5324" y="333"/>
                    <a:pt x="4437" y="0"/>
                    <a:pt x="3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632;p64"/>
            <p:cNvSpPr/>
            <p:nvPr/>
          </p:nvSpPr>
          <p:spPr>
            <a:xfrm>
              <a:off x="2644950" y="3225350"/>
              <a:ext cx="159000" cy="146050"/>
            </a:xfrm>
            <a:custGeom>
              <a:avLst/>
              <a:gdLst/>
              <a:ahLst/>
              <a:cxnLst/>
              <a:rect l="l" t="t" r="r" b="b"/>
              <a:pathLst>
                <a:path w="6360" h="5842" extrusionOk="0">
                  <a:moveTo>
                    <a:pt x="3180" y="0"/>
                  </a:moveTo>
                  <a:cubicBezTo>
                    <a:pt x="1405" y="0"/>
                    <a:pt x="1" y="1294"/>
                    <a:pt x="1" y="2921"/>
                  </a:cubicBezTo>
                  <a:cubicBezTo>
                    <a:pt x="1" y="4548"/>
                    <a:pt x="1405" y="5842"/>
                    <a:pt x="3180" y="5842"/>
                  </a:cubicBezTo>
                  <a:cubicBezTo>
                    <a:pt x="4918" y="5842"/>
                    <a:pt x="6360" y="4548"/>
                    <a:pt x="6360" y="2921"/>
                  </a:cubicBezTo>
                  <a:cubicBezTo>
                    <a:pt x="6360" y="1294"/>
                    <a:pt x="4918" y="0"/>
                    <a:pt x="31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633;p64"/>
            <p:cNvSpPr/>
            <p:nvPr/>
          </p:nvSpPr>
          <p:spPr>
            <a:xfrm>
              <a:off x="2636625" y="3217950"/>
              <a:ext cx="174725" cy="160850"/>
            </a:xfrm>
            <a:custGeom>
              <a:avLst/>
              <a:gdLst/>
              <a:ahLst/>
              <a:cxnLst/>
              <a:rect l="l" t="t" r="r" b="b"/>
              <a:pathLst>
                <a:path w="6989" h="6434" extrusionOk="0">
                  <a:moveTo>
                    <a:pt x="3513" y="592"/>
                  </a:moveTo>
                  <a:cubicBezTo>
                    <a:pt x="4289" y="592"/>
                    <a:pt x="5029" y="888"/>
                    <a:pt x="5546" y="1368"/>
                  </a:cubicBezTo>
                  <a:cubicBezTo>
                    <a:pt x="6064" y="1849"/>
                    <a:pt x="6397" y="2515"/>
                    <a:pt x="6397" y="3217"/>
                  </a:cubicBezTo>
                  <a:cubicBezTo>
                    <a:pt x="6397" y="3919"/>
                    <a:pt x="6064" y="4585"/>
                    <a:pt x="5546" y="5066"/>
                  </a:cubicBezTo>
                  <a:cubicBezTo>
                    <a:pt x="5029" y="5546"/>
                    <a:pt x="4289" y="5842"/>
                    <a:pt x="3513" y="5842"/>
                  </a:cubicBezTo>
                  <a:cubicBezTo>
                    <a:pt x="2700" y="5842"/>
                    <a:pt x="1960" y="5546"/>
                    <a:pt x="1443" y="5066"/>
                  </a:cubicBezTo>
                  <a:cubicBezTo>
                    <a:pt x="925" y="4585"/>
                    <a:pt x="629" y="3919"/>
                    <a:pt x="629" y="3217"/>
                  </a:cubicBezTo>
                  <a:cubicBezTo>
                    <a:pt x="629" y="2515"/>
                    <a:pt x="925" y="1849"/>
                    <a:pt x="1443" y="1368"/>
                  </a:cubicBezTo>
                  <a:cubicBezTo>
                    <a:pt x="1960" y="888"/>
                    <a:pt x="2700" y="592"/>
                    <a:pt x="3513" y="592"/>
                  </a:cubicBezTo>
                  <a:close/>
                  <a:moveTo>
                    <a:pt x="3513" y="1"/>
                  </a:moveTo>
                  <a:cubicBezTo>
                    <a:pt x="2552" y="1"/>
                    <a:pt x="1665" y="333"/>
                    <a:pt x="1036" y="925"/>
                  </a:cubicBezTo>
                  <a:cubicBezTo>
                    <a:pt x="408" y="1516"/>
                    <a:pt x="1" y="2330"/>
                    <a:pt x="1" y="3217"/>
                  </a:cubicBezTo>
                  <a:cubicBezTo>
                    <a:pt x="1" y="4104"/>
                    <a:pt x="408" y="4918"/>
                    <a:pt x="1036" y="5509"/>
                  </a:cubicBezTo>
                  <a:cubicBezTo>
                    <a:pt x="1665" y="6101"/>
                    <a:pt x="2552" y="6433"/>
                    <a:pt x="3513" y="6433"/>
                  </a:cubicBezTo>
                  <a:cubicBezTo>
                    <a:pt x="4474" y="6433"/>
                    <a:pt x="5325" y="6101"/>
                    <a:pt x="5953" y="5509"/>
                  </a:cubicBezTo>
                  <a:cubicBezTo>
                    <a:pt x="6582" y="4918"/>
                    <a:pt x="6988" y="4104"/>
                    <a:pt x="6988" y="3217"/>
                  </a:cubicBezTo>
                  <a:cubicBezTo>
                    <a:pt x="6988" y="2330"/>
                    <a:pt x="6582" y="1516"/>
                    <a:pt x="5953" y="925"/>
                  </a:cubicBezTo>
                  <a:cubicBezTo>
                    <a:pt x="5325" y="333"/>
                    <a:pt x="4474" y="1"/>
                    <a:pt x="3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634;p64"/>
            <p:cNvSpPr/>
            <p:nvPr/>
          </p:nvSpPr>
          <p:spPr>
            <a:xfrm>
              <a:off x="2618150" y="3425000"/>
              <a:ext cx="159925" cy="146050"/>
            </a:xfrm>
            <a:custGeom>
              <a:avLst/>
              <a:gdLst/>
              <a:ahLst/>
              <a:cxnLst/>
              <a:rect l="l" t="t" r="r" b="b"/>
              <a:pathLst>
                <a:path w="6397" h="5842" extrusionOk="0">
                  <a:moveTo>
                    <a:pt x="3217" y="0"/>
                  </a:moveTo>
                  <a:cubicBezTo>
                    <a:pt x="1442" y="0"/>
                    <a:pt x="0" y="1331"/>
                    <a:pt x="0" y="2921"/>
                  </a:cubicBezTo>
                  <a:cubicBezTo>
                    <a:pt x="0" y="4547"/>
                    <a:pt x="1442" y="5841"/>
                    <a:pt x="3217" y="5841"/>
                  </a:cubicBezTo>
                  <a:cubicBezTo>
                    <a:pt x="4954" y="5841"/>
                    <a:pt x="6396" y="4547"/>
                    <a:pt x="6396" y="2921"/>
                  </a:cubicBezTo>
                  <a:cubicBezTo>
                    <a:pt x="6396" y="1331"/>
                    <a:pt x="4954" y="0"/>
                    <a:pt x="3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635;p64"/>
            <p:cNvSpPr/>
            <p:nvPr/>
          </p:nvSpPr>
          <p:spPr>
            <a:xfrm>
              <a:off x="2610750" y="3417600"/>
              <a:ext cx="174725" cy="160850"/>
            </a:xfrm>
            <a:custGeom>
              <a:avLst/>
              <a:gdLst/>
              <a:ahLst/>
              <a:cxnLst/>
              <a:rect l="l" t="t" r="r" b="b"/>
              <a:pathLst>
                <a:path w="6989" h="6434" extrusionOk="0">
                  <a:moveTo>
                    <a:pt x="3513" y="592"/>
                  </a:moveTo>
                  <a:cubicBezTo>
                    <a:pt x="4289" y="592"/>
                    <a:pt x="5029" y="925"/>
                    <a:pt x="5546" y="1368"/>
                  </a:cubicBezTo>
                  <a:cubicBezTo>
                    <a:pt x="6064" y="1849"/>
                    <a:pt x="6360" y="2514"/>
                    <a:pt x="6360" y="3217"/>
                  </a:cubicBezTo>
                  <a:cubicBezTo>
                    <a:pt x="6360" y="3919"/>
                    <a:pt x="6064" y="4585"/>
                    <a:pt x="5546" y="5065"/>
                  </a:cubicBezTo>
                  <a:cubicBezTo>
                    <a:pt x="5029" y="5546"/>
                    <a:pt x="4289" y="5842"/>
                    <a:pt x="3513" y="5842"/>
                  </a:cubicBezTo>
                  <a:cubicBezTo>
                    <a:pt x="2700" y="5842"/>
                    <a:pt x="1960" y="5546"/>
                    <a:pt x="1443" y="5065"/>
                  </a:cubicBezTo>
                  <a:cubicBezTo>
                    <a:pt x="925" y="4585"/>
                    <a:pt x="629" y="3919"/>
                    <a:pt x="629" y="3217"/>
                  </a:cubicBezTo>
                  <a:cubicBezTo>
                    <a:pt x="629" y="2514"/>
                    <a:pt x="925" y="1849"/>
                    <a:pt x="1443" y="1368"/>
                  </a:cubicBezTo>
                  <a:cubicBezTo>
                    <a:pt x="1960" y="925"/>
                    <a:pt x="2700" y="592"/>
                    <a:pt x="3513" y="592"/>
                  </a:cubicBezTo>
                  <a:close/>
                  <a:moveTo>
                    <a:pt x="3513" y="0"/>
                  </a:moveTo>
                  <a:cubicBezTo>
                    <a:pt x="2552" y="0"/>
                    <a:pt x="1664" y="333"/>
                    <a:pt x="1036" y="925"/>
                  </a:cubicBezTo>
                  <a:cubicBezTo>
                    <a:pt x="407" y="1516"/>
                    <a:pt x="1" y="2329"/>
                    <a:pt x="1" y="3217"/>
                  </a:cubicBezTo>
                  <a:cubicBezTo>
                    <a:pt x="1" y="4104"/>
                    <a:pt x="407" y="4917"/>
                    <a:pt x="1036" y="5509"/>
                  </a:cubicBezTo>
                  <a:cubicBezTo>
                    <a:pt x="1664" y="6100"/>
                    <a:pt x="2552" y="6433"/>
                    <a:pt x="3513" y="6433"/>
                  </a:cubicBezTo>
                  <a:cubicBezTo>
                    <a:pt x="4437" y="6433"/>
                    <a:pt x="5324" y="6100"/>
                    <a:pt x="5953" y="5509"/>
                  </a:cubicBezTo>
                  <a:cubicBezTo>
                    <a:pt x="6581" y="4917"/>
                    <a:pt x="6988" y="4104"/>
                    <a:pt x="6988" y="3217"/>
                  </a:cubicBezTo>
                  <a:cubicBezTo>
                    <a:pt x="6988" y="2329"/>
                    <a:pt x="6581" y="1516"/>
                    <a:pt x="5953" y="925"/>
                  </a:cubicBezTo>
                  <a:cubicBezTo>
                    <a:pt x="5324" y="333"/>
                    <a:pt x="4437" y="0"/>
                    <a:pt x="3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636;p64"/>
            <p:cNvSpPr/>
            <p:nvPr/>
          </p:nvSpPr>
          <p:spPr>
            <a:xfrm>
              <a:off x="5515725" y="3650500"/>
              <a:ext cx="855875" cy="1305100"/>
            </a:xfrm>
            <a:custGeom>
              <a:avLst/>
              <a:gdLst/>
              <a:ahLst/>
              <a:cxnLst/>
              <a:rect l="l" t="t" r="r" b="b"/>
              <a:pathLst>
                <a:path w="34235" h="52204" extrusionOk="0">
                  <a:moveTo>
                    <a:pt x="777" y="1"/>
                  </a:moveTo>
                  <a:lnTo>
                    <a:pt x="0" y="25769"/>
                  </a:lnTo>
                  <a:lnTo>
                    <a:pt x="34235" y="52204"/>
                  </a:lnTo>
                  <a:lnTo>
                    <a:pt x="34235" y="52204"/>
                  </a:lnTo>
                  <a:lnTo>
                    <a:pt x="34198" y="16527"/>
                  </a:lnTo>
                  <a:lnTo>
                    <a:pt x="7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637;p64"/>
            <p:cNvSpPr/>
            <p:nvPr/>
          </p:nvSpPr>
          <p:spPr>
            <a:xfrm>
              <a:off x="5508325" y="3642975"/>
              <a:ext cx="871600" cy="1320100"/>
            </a:xfrm>
            <a:custGeom>
              <a:avLst/>
              <a:gdLst/>
              <a:ahLst/>
              <a:cxnLst/>
              <a:rect l="l" t="t" r="r" b="b"/>
              <a:pathLst>
                <a:path w="34864" h="52804" extrusionOk="0">
                  <a:moveTo>
                    <a:pt x="1368" y="782"/>
                  </a:moveTo>
                  <a:lnTo>
                    <a:pt x="34198" y="17014"/>
                  </a:lnTo>
                  <a:lnTo>
                    <a:pt x="34235" y="51876"/>
                  </a:lnTo>
                  <a:lnTo>
                    <a:pt x="34235" y="51876"/>
                  </a:lnTo>
                  <a:lnTo>
                    <a:pt x="629" y="25923"/>
                  </a:lnTo>
                  <a:lnTo>
                    <a:pt x="1368" y="782"/>
                  </a:lnTo>
                  <a:close/>
                  <a:moveTo>
                    <a:pt x="1073" y="0"/>
                  </a:moveTo>
                  <a:cubicBezTo>
                    <a:pt x="1016" y="0"/>
                    <a:pt x="952" y="22"/>
                    <a:pt x="888" y="43"/>
                  </a:cubicBezTo>
                  <a:cubicBezTo>
                    <a:pt x="814" y="80"/>
                    <a:pt x="777" y="191"/>
                    <a:pt x="740" y="302"/>
                  </a:cubicBezTo>
                  <a:lnTo>
                    <a:pt x="0" y="26070"/>
                  </a:lnTo>
                  <a:cubicBezTo>
                    <a:pt x="0" y="26144"/>
                    <a:pt x="37" y="26255"/>
                    <a:pt x="111" y="26292"/>
                  </a:cubicBezTo>
                  <a:lnTo>
                    <a:pt x="34346" y="52726"/>
                  </a:lnTo>
                  <a:cubicBezTo>
                    <a:pt x="34415" y="52772"/>
                    <a:pt x="34483" y="52804"/>
                    <a:pt x="34552" y="52804"/>
                  </a:cubicBezTo>
                  <a:cubicBezTo>
                    <a:pt x="34594" y="52804"/>
                    <a:pt x="34637" y="52792"/>
                    <a:pt x="34679" y="52763"/>
                  </a:cubicBezTo>
                  <a:cubicBezTo>
                    <a:pt x="34790" y="52726"/>
                    <a:pt x="34864" y="52615"/>
                    <a:pt x="34864" y="52505"/>
                  </a:cubicBezTo>
                  <a:lnTo>
                    <a:pt x="34790" y="16828"/>
                  </a:lnTo>
                  <a:cubicBezTo>
                    <a:pt x="34790" y="16717"/>
                    <a:pt x="34716" y="16606"/>
                    <a:pt x="34642" y="16569"/>
                  </a:cubicBezTo>
                  <a:lnTo>
                    <a:pt x="1184" y="43"/>
                  </a:lnTo>
                  <a:cubicBezTo>
                    <a:pt x="1152" y="12"/>
                    <a:pt x="1114"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638;p64"/>
            <p:cNvSpPr/>
            <p:nvPr/>
          </p:nvSpPr>
          <p:spPr>
            <a:xfrm>
              <a:off x="1200325" y="3650500"/>
              <a:ext cx="854975" cy="1305100"/>
            </a:xfrm>
            <a:custGeom>
              <a:avLst/>
              <a:gdLst/>
              <a:ahLst/>
              <a:cxnLst/>
              <a:rect l="l" t="t" r="r" b="b"/>
              <a:pathLst>
                <a:path w="34199" h="52204" extrusionOk="0">
                  <a:moveTo>
                    <a:pt x="33459" y="1"/>
                  </a:moveTo>
                  <a:lnTo>
                    <a:pt x="1" y="16527"/>
                  </a:lnTo>
                  <a:lnTo>
                    <a:pt x="1" y="52204"/>
                  </a:lnTo>
                  <a:lnTo>
                    <a:pt x="34198" y="25769"/>
                  </a:lnTo>
                  <a:lnTo>
                    <a:pt x="334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639;p64"/>
            <p:cNvSpPr/>
            <p:nvPr/>
          </p:nvSpPr>
          <p:spPr>
            <a:xfrm>
              <a:off x="1192925" y="3642975"/>
              <a:ext cx="869775" cy="1320100"/>
            </a:xfrm>
            <a:custGeom>
              <a:avLst/>
              <a:gdLst/>
              <a:ahLst/>
              <a:cxnLst/>
              <a:rect l="l" t="t" r="r" b="b"/>
              <a:pathLst>
                <a:path w="34791" h="52804" extrusionOk="0">
                  <a:moveTo>
                    <a:pt x="33459" y="782"/>
                  </a:moveTo>
                  <a:lnTo>
                    <a:pt x="34162" y="25923"/>
                  </a:lnTo>
                  <a:lnTo>
                    <a:pt x="629" y="51876"/>
                  </a:lnTo>
                  <a:lnTo>
                    <a:pt x="629" y="16995"/>
                  </a:lnTo>
                  <a:lnTo>
                    <a:pt x="629" y="16995"/>
                  </a:lnTo>
                  <a:lnTo>
                    <a:pt x="33459" y="782"/>
                  </a:lnTo>
                  <a:close/>
                  <a:moveTo>
                    <a:pt x="33718" y="0"/>
                  </a:moveTo>
                  <a:cubicBezTo>
                    <a:pt x="33676" y="0"/>
                    <a:pt x="33638" y="12"/>
                    <a:pt x="33607" y="43"/>
                  </a:cubicBezTo>
                  <a:lnTo>
                    <a:pt x="186" y="16569"/>
                  </a:lnTo>
                  <a:cubicBezTo>
                    <a:pt x="75" y="16606"/>
                    <a:pt x="1" y="16717"/>
                    <a:pt x="1" y="16828"/>
                  </a:cubicBezTo>
                  <a:lnTo>
                    <a:pt x="1" y="52505"/>
                  </a:lnTo>
                  <a:cubicBezTo>
                    <a:pt x="1" y="52615"/>
                    <a:pt x="75" y="52726"/>
                    <a:pt x="186" y="52763"/>
                  </a:cubicBezTo>
                  <a:cubicBezTo>
                    <a:pt x="228" y="52792"/>
                    <a:pt x="270" y="52804"/>
                    <a:pt x="313" y="52804"/>
                  </a:cubicBezTo>
                  <a:cubicBezTo>
                    <a:pt x="381" y="52804"/>
                    <a:pt x="450" y="52772"/>
                    <a:pt x="518" y="52726"/>
                  </a:cubicBezTo>
                  <a:lnTo>
                    <a:pt x="34679" y="26292"/>
                  </a:lnTo>
                  <a:cubicBezTo>
                    <a:pt x="34753" y="26255"/>
                    <a:pt x="34790" y="26144"/>
                    <a:pt x="34790" y="26070"/>
                  </a:cubicBezTo>
                  <a:lnTo>
                    <a:pt x="34051" y="302"/>
                  </a:lnTo>
                  <a:cubicBezTo>
                    <a:pt x="34051" y="191"/>
                    <a:pt x="33977" y="80"/>
                    <a:pt x="33903" y="43"/>
                  </a:cubicBezTo>
                  <a:cubicBezTo>
                    <a:pt x="33839" y="22"/>
                    <a:pt x="33775" y="0"/>
                    <a:pt x="33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640;p64"/>
            <p:cNvSpPr/>
            <p:nvPr/>
          </p:nvSpPr>
          <p:spPr>
            <a:xfrm>
              <a:off x="2685625" y="2486850"/>
              <a:ext cx="543475" cy="497275"/>
            </a:xfrm>
            <a:custGeom>
              <a:avLst/>
              <a:gdLst/>
              <a:ahLst/>
              <a:cxnLst/>
              <a:rect l="l" t="t" r="r" b="b"/>
              <a:pathLst>
                <a:path w="21739" h="19891" extrusionOk="0">
                  <a:moveTo>
                    <a:pt x="10870" y="1"/>
                  </a:moveTo>
                  <a:cubicBezTo>
                    <a:pt x="4880" y="1"/>
                    <a:pt x="0" y="4437"/>
                    <a:pt x="0" y="9946"/>
                  </a:cubicBezTo>
                  <a:cubicBezTo>
                    <a:pt x="0" y="15455"/>
                    <a:pt x="4880" y="19891"/>
                    <a:pt x="10870" y="19891"/>
                  </a:cubicBezTo>
                  <a:cubicBezTo>
                    <a:pt x="16859" y="19891"/>
                    <a:pt x="21739" y="15455"/>
                    <a:pt x="21739" y="9946"/>
                  </a:cubicBezTo>
                  <a:cubicBezTo>
                    <a:pt x="21739" y="4437"/>
                    <a:pt x="16859" y="1"/>
                    <a:pt x="108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641;p64"/>
            <p:cNvSpPr/>
            <p:nvPr/>
          </p:nvSpPr>
          <p:spPr>
            <a:xfrm>
              <a:off x="2678225" y="2479450"/>
              <a:ext cx="558275" cy="513000"/>
            </a:xfrm>
            <a:custGeom>
              <a:avLst/>
              <a:gdLst/>
              <a:ahLst/>
              <a:cxnLst/>
              <a:rect l="l" t="t" r="r" b="b"/>
              <a:pathLst>
                <a:path w="22331" h="20520" extrusionOk="0">
                  <a:moveTo>
                    <a:pt x="11166" y="593"/>
                  </a:moveTo>
                  <a:cubicBezTo>
                    <a:pt x="14086" y="593"/>
                    <a:pt x="16711" y="1702"/>
                    <a:pt x="18634" y="3439"/>
                  </a:cubicBezTo>
                  <a:cubicBezTo>
                    <a:pt x="20519" y="5177"/>
                    <a:pt x="21702" y="7580"/>
                    <a:pt x="21702" y="10242"/>
                  </a:cubicBezTo>
                  <a:cubicBezTo>
                    <a:pt x="21702" y="12904"/>
                    <a:pt x="20519" y="15307"/>
                    <a:pt x="18634" y="17044"/>
                  </a:cubicBezTo>
                  <a:cubicBezTo>
                    <a:pt x="16711" y="18819"/>
                    <a:pt x="14086" y="19891"/>
                    <a:pt x="11166" y="19891"/>
                  </a:cubicBezTo>
                  <a:cubicBezTo>
                    <a:pt x="8245" y="19891"/>
                    <a:pt x="5583" y="18819"/>
                    <a:pt x="3698" y="17044"/>
                  </a:cubicBezTo>
                  <a:cubicBezTo>
                    <a:pt x="1775" y="15307"/>
                    <a:pt x="629" y="12904"/>
                    <a:pt x="629" y="10242"/>
                  </a:cubicBezTo>
                  <a:cubicBezTo>
                    <a:pt x="629" y="7580"/>
                    <a:pt x="1775" y="5177"/>
                    <a:pt x="3698" y="3439"/>
                  </a:cubicBezTo>
                  <a:cubicBezTo>
                    <a:pt x="5583" y="1702"/>
                    <a:pt x="8245" y="593"/>
                    <a:pt x="11166" y="593"/>
                  </a:cubicBezTo>
                  <a:close/>
                  <a:moveTo>
                    <a:pt x="11166" y="1"/>
                  </a:moveTo>
                  <a:cubicBezTo>
                    <a:pt x="8097" y="1"/>
                    <a:pt x="5287" y="1147"/>
                    <a:pt x="3291" y="2996"/>
                  </a:cubicBezTo>
                  <a:cubicBezTo>
                    <a:pt x="1258" y="4844"/>
                    <a:pt x="1" y="7395"/>
                    <a:pt x="1" y="10242"/>
                  </a:cubicBezTo>
                  <a:cubicBezTo>
                    <a:pt x="1" y="13089"/>
                    <a:pt x="1258" y="15677"/>
                    <a:pt x="3291" y="17525"/>
                  </a:cubicBezTo>
                  <a:cubicBezTo>
                    <a:pt x="5287" y="19374"/>
                    <a:pt x="8097" y="20520"/>
                    <a:pt x="11166" y="20520"/>
                  </a:cubicBezTo>
                  <a:cubicBezTo>
                    <a:pt x="14234" y="20520"/>
                    <a:pt x="17007" y="19374"/>
                    <a:pt x="19040" y="17525"/>
                  </a:cubicBezTo>
                  <a:cubicBezTo>
                    <a:pt x="21074" y="15677"/>
                    <a:pt x="22331" y="13089"/>
                    <a:pt x="22331" y="10242"/>
                  </a:cubicBezTo>
                  <a:cubicBezTo>
                    <a:pt x="22331" y="7395"/>
                    <a:pt x="21074" y="4844"/>
                    <a:pt x="19040" y="2996"/>
                  </a:cubicBezTo>
                  <a:cubicBezTo>
                    <a:pt x="17007" y="1147"/>
                    <a:pt x="14234" y="1"/>
                    <a:pt x="1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642;p64"/>
            <p:cNvSpPr/>
            <p:nvPr/>
          </p:nvSpPr>
          <p:spPr>
            <a:xfrm>
              <a:off x="2722600" y="2520125"/>
              <a:ext cx="469550" cy="430750"/>
            </a:xfrm>
            <a:custGeom>
              <a:avLst/>
              <a:gdLst/>
              <a:ahLst/>
              <a:cxnLst/>
              <a:rect l="l" t="t" r="r" b="b"/>
              <a:pathLst>
                <a:path w="18782" h="17230" extrusionOk="0">
                  <a:moveTo>
                    <a:pt x="9391" y="1"/>
                  </a:moveTo>
                  <a:cubicBezTo>
                    <a:pt x="4215" y="1"/>
                    <a:pt x="0" y="3846"/>
                    <a:pt x="0" y="8615"/>
                  </a:cubicBezTo>
                  <a:cubicBezTo>
                    <a:pt x="0" y="13384"/>
                    <a:pt x="4215" y="17229"/>
                    <a:pt x="9391" y="17229"/>
                  </a:cubicBezTo>
                  <a:cubicBezTo>
                    <a:pt x="14567" y="17229"/>
                    <a:pt x="18781" y="13384"/>
                    <a:pt x="18781" y="8615"/>
                  </a:cubicBezTo>
                  <a:cubicBezTo>
                    <a:pt x="18781" y="3846"/>
                    <a:pt x="14567" y="1"/>
                    <a:pt x="9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643;p64"/>
            <p:cNvSpPr/>
            <p:nvPr/>
          </p:nvSpPr>
          <p:spPr>
            <a:xfrm>
              <a:off x="2714275" y="2512725"/>
              <a:ext cx="485250" cy="445525"/>
            </a:xfrm>
            <a:custGeom>
              <a:avLst/>
              <a:gdLst/>
              <a:ahLst/>
              <a:cxnLst/>
              <a:rect l="l" t="t" r="r" b="b"/>
              <a:pathLst>
                <a:path w="19410" h="17821" extrusionOk="0">
                  <a:moveTo>
                    <a:pt x="9724" y="592"/>
                  </a:moveTo>
                  <a:cubicBezTo>
                    <a:pt x="12238" y="592"/>
                    <a:pt x="14530" y="1554"/>
                    <a:pt x="16157" y="3069"/>
                  </a:cubicBezTo>
                  <a:cubicBezTo>
                    <a:pt x="17783" y="4548"/>
                    <a:pt x="18818" y="6619"/>
                    <a:pt x="18818" y="8911"/>
                  </a:cubicBezTo>
                  <a:cubicBezTo>
                    <a:pt x="18818" y="11203"/>
                    <a:pt x="17783" y="13273"/>
                    <a:pt x="16157" y="14789"/>
                  </a:cubicBezTo>
                  <a:cubicBezTo>
                    <a:pt x="14530" y="16305"/>
                    <a:pt x="12238" y="17229"/>
                    <a:pt x="9724" y="17229"/>
                  </a:cubicBezTo>
                  <a:cubicBezTo>
                    <a:pt x="7210" y="17229"/>
                    <a:pt x="4917" y="16305"/>
                    <a:pt x="3291" y="14789"/>
                  </a:cubicBezTo>
                  <a:cubicBezTo>
                    <a:pt x="1627" y="13273"/>
                    <a:pt x="629" y="11203"/>
                    <a:pt x="629" y="8911"/>
                  </a:cubicBezTo>
                  <a:cubicBezTo>
                    <a:pt x="629" y="6619"/>
                    <a:pt x="1627" y="4548"/>
                    <a:pt x="3291" y="3069"/>
                  </a:cubicBezTo>
                  <a:cubicBezTo>
                    <a:pt x="4917" y="1554"/>
                    <a:pt x="7210" y="592"/>
                    <a:pt x="9724" y="592"/>
                  </a:cubicBezTo>
                  <a:close/>
                  <a:moveTo>
                    <a:pt x="9724" y="1"/>
                  </a:moveTo>
                  <a:cubicBezTo>
                    <a:pt x="7062" y="1"/>
                    <a:pt x="4622" y="999"/>
                    <a:pt x="2884" y="2589"/>
                  </a:cubicBezTo>
                  <a:cubicBezTo>
                    <a:pt x="1109" y="4216"/>
                    <a:pt x="0" y="6434"/>
                    <a:pt x="0" y="8911"/>
                  </a:cubicBezTo>
                  <a:cubicBezTo>
                    <a:pt x="0" y="11388"/>
                    <a:pt x="1109" y="13606"/>
                    <a:pt x="2884" y="15233"/>
                  </a:cubicBezTo>
                  <a:cubicBezTo>
                    <a:pt x="4622" y="16860"/>
                    <a:pt x="7062" y="17821"/>
                    <a:pt x="9724" y="17821"/>
                  </a:cubicBezTo>
                  <a:cubicBezTo>
                    <a:pt x="12386" y="17821"/>
                    <a:pt x="14826" y="16860"/>
                    <a:pt x="16563" y="15233"/>
                  </a:cubicBezTo>
                  <a:cubicBezTo>
                    <a:pt x="18338" y="13606"/>
                    <a:pt x="19410" y="11388"/>
                    <a:pt x="19410" y="8911"/>
                  </a:cubicBezTo>
                  <a:cubicBezTo>
                    <a:pt x="19410" y="6434"/>
                    <a:pt x="18338" y="4216"/>
                    <a:pt x="16563" y="2589"/>
                  </a:cubicBezTo>
                  <a:cubicBezTo>
                    <a:pt x="14826" y="999"/>
                    <a:pt x="12386" y="1"/>
                    <a:pt x="9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644;p64"/>
            <p:cNvSpPr/>
            <p:nvPr/>
          </p:nvSpPr>
          <p:spPr>
            <a:xfrm>
              <a:off x="2772500" y="2565425"/>
              <a:ext cx="369725" cy="340150"/>
            </a:xfrm>
            <a:custGeom>
              <a:avLst/>
              <a:gdLst/>
              <a:ahLst/>
              <a:cxnLst/>
              <a:rect l="l" t="t" r="r" b="b"/>
              <a:pathLst>
                <a:path w="14789" h="13606" extrusionOk="0">
                  <a:moveTo>
                    <a:pt x="7395" y="629"/>
                  </a:moveTo>
                  <a:cubicBezTo>
                    <a:pt x="9280" y="629"/>
                    <a:pt x="10981" y="1331"/>
                    <a:pt x="12201" y="2440"/>
                  </a:cubicBezTo>
                  <a:cubicBezTo>
                    <a:pt x="13421" y="3586"/>
                    <a:pt x="14160" y="5102"/>
                    <a:pt x="14160" y="6803"/>
                  </a:cubicBezTo>
                  <a:cubicBezTo>
                    <a:pt x="14160" y="8504"/>
                    <a:pt x="13421" y="10056"/>
                    <a:pt x="12201" y="11165"/>
                  </a:cubicBezTo>
                  <a:cubicBezTo>
                    <a:pt x="10981" y="12275"/>
                    <a:pt x="9280" y="12977"/>
                    <a:pt x="7395" y="12977"/>
                  </a:cubicBezTo>
                  <a:cubicBezTo>
                    <a:pt x="5509" y="12977"/>
                    <a:pt x="3808" y="12275"/>
                    <a:pt x="2588" y="11165"/>
                  </a:cubicBezTo>
                  <a:cubicBezTo>
                    <a:pt x="1368" y="10056"/>
                    <a:pt x="629" y="8504"/>
                    <a:pt x="629" y="6803"/>
                  </a:cubicBezTo>
                  <a:cubicBezTo>
                    <a:pt x="629" y="5102"/>
                    <a:pt x="1368" y="3586"/>
                    <a:pt x="2588" y="2440"/>
                  </a:cubicBezTo>
                  <a:cubicBezTo>
                    <a:pt x="3808" y="1331"/>
                    <a:pt x="5509" y="629"/>
                    <a:pt x="7395" y="629"/>
                  </a:cubicBezTo>
                  <a:close/>
                  <a:moveTo>
                    <a:pt x="7395" y="0"/>
                  </a:moveTo>
                  <a:cubicBezTo>
                    <a:pt x="5361" y="0"/>
                    <a:pt x="3513" y="777"/>
                    <a:pt x="2182" y="1997"/>
                  </a:cubicBezTo>
                  <a:cubicBezTo>
                    <a:pt x="851" y="3217"/>
                    <a:pt x="1" y="4917"/>
                    <a:pt x="1" y="6803"/>
                  </a:cubicBezTo>
                  <a:cubicBezTo>
                    <a:pt x="1" y="8688"/>
                    <a:pt x="851" y="10389"/>
                    <a:pt x="2182" y="11609"/>
                  </a:cubicBezTo>
                  <a:cubicBezTo>
                    <a:pt x="3513" y="12866"/>
                    <a:pt x="5361" y="13605"/>
                    <a:pt x="7395" y="13605"/>
                  </a:cubicBezTo>
                  <a:cubicBezTo>
                    <a:pt x="9428" y="13605"/>
                    <a:pt x="11277" y="12866"/>
                    <a:pt x="12607" y="11609"/>
                  </a:cubicBezTo>
                  <a:cubicBezTo>
                    <a:pt x="13938" y="10389"/>
                    <a:pt x="14789" y="8688"/>
                    <a:pt x="14789" y="6803"/>
                  </a:cubicBezTo>
                  <a:cubicBezTo>
                    <a:pt x="14789" y="4917"/>
                    <a:pt x="13938" y="3217"/>
                    <a:pt x="12607" y="1997"/>
                  </a:cubicBezTo>
                  <a:cubicBezTo>
                    <a:pt x="11277" y="777"/>
                    <a:pt x="9428" y="0"/>
                    <a:pt x="7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645;p64"/>
            <p:cNvSpPr/>
            <p:nvPr/>
          </p:nvSpPr>
          <p:spPr>
            <a:xfrm>
              <a:off x="2850150" y="2636600"/>
              <a:ext cx="214450" cy="197800"/>
            </a:xfrm>
            <a:custGeom>
              <a:avLst/>
              <a:gdLst/>
              <a:ahLst/>
              <a:cxnLst/>
              <a:rect l="l" t="t" r="r" b="b"/>
              <a:pathLst>
                <a:path w="8578" h="7912" extrusionOk="0">
                  <a:moveTo>
                    <a:pt x="4289" y="629"/>
                  </a:moveTo>
                  <a:cubicBezTo>
                    <a:pt x="5324" y="629"/>
                    <a:pt x="6248" y="998"/>
                    <a:pt x="6914" y="1590"/>
                  </a:cubicBezTo>
                  <a:cubicBezTo>
                    <a:pt x="7579" y="2218"/>
                    <a:pt x="7949" y="3032"/>
                    <a:pt x="7949" y="3956"/>
                  </a:cubicBezTo>
                  <a:cubicBezTo>
                    <a:pt x="7949" y="4880"/>
                    <a:pt x="7579" y="5693"/>
                    <a:pt x="6914" y="6322"/>
                  </a:cubicBezTo>
                  <a:cubicBezTo>
                    <a:pt x="6248" y="6914"/>
                    <a:pt x="5324" y="7320"/>
                    <a:pt x="4289" y="7320"/>
                  </a:cubicBezTo>
                  <a:cubicBezTo>
                    <a:pt x="3253" y="7320"/>
                    <a:pt x="2329" y="6914"/>
                    <a:pt x="1664" y="6322"/>
                  </a:cubicBezTo>
                  <a:cubicBezTo>
                    <a:pt x="998" y="5693"/>
                    <a:pt x="592" y="4880"/>
                    <a:pt x="592" y="3956"/>
                  </a:cubicBezTo>
                  <a:cubicBezTo>
                    <a:pt x="592" y="3032"/>
                    <a:pt x="998" y="2218"/>
                    <a:pt x="1664" y="1590"/>
                  </a:cubicBezTo>
                  <a:cubicBezTo>
                    <a:pt x="2329" y="998"/>
                    <a:pt x="3253" y="629"/>
                    <a:pt x="4289" y="629"/>
                  </a:cubicBezTo>
                  <a:close/>
                  <a:moveTo>
                    <a:pt x="4289" y="0"/>
                  </a:moveTo>
                  <a:cubicBezTo>
                    <a:pt x="3106" y="0"/>
                    <a:pt x="2033" y="444"/>
                    <a:pt x="1257" y="1146"/>
                  </a:cubicBezTo>
                  <a:cubicBezTo>
                    <a:pt x="481" y="1849"/>
                    <a:pt x="0" y="2847"/>
                    <a:pt x="0" y="3956"/>
                  </a:cubicBezTo>
                  <a:cubicBezTo>
                    <a:pt x="0" y="5065"/>
                    <a:pt x="481" y="6063"/>
                    <a:pt x="1257" y="6766"/>
                  </a:cubicBezTo>
                  <a:cubicBezTo>
                    <a:pt x="2033" y="7505"/>
                    <a:pt x="3106" y="7912"/>
                    <a:pt x="4289" y="7912"/>
                  </a:cubicBezTo>
                  <a:cubicBezTo>
                    <a:pt x="5472" y="7912"/>
                    <a:pt x="6544" y="7505"/>
                    <a:pt x="7320" y="6766"/>
                  </a:cubicBezTo>
                  <a:cubicBezTo>
                    <a:pt x="8097" y="6063"/>
                    <a:pt x="8577" y="5065"/>
                    <a:pt x="8577" y="3956"/>
                  </a:cubicBezTo>
                  <a:cubicBezTo>
                    <a:pt x="8577" y="2847"/>
                    <a:pt x="8097" y="1849"/>
                    <a:pt x="7320" y="1146"/>
                  </a:cubicBezTo>
                  <a:cubicBezTo>
                    <a:pt x="6544" y="444"/>
                    <a:pt x="5472" y="0"/>
                    <a:pt x="4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646;p64"/>
            <p:cNvSpPr/>
            <p:nvPr/>
          </p:nvSpPr>
          <p:spPr>
            <a:xfrm>
              <a:off x="2957350" y="2520125"/>
              <a:ext cx="25" cy="430750"/>
            </a:xfrm>
            <a:custGeom>
              <a:avLst/>
              <a:gdLst/>
              <a:ahLst/>
              <a:cxnLst/>
              <a:rect l="l" t="t" r="r" b="b"/>
              <a:pathLst>
                <a:path w="1" h="17230" extrusionOk="0">
                  <a:moveTo>
                    <a:pt x="1" y="1"/>
                  </a:moveTo>
                  <a:lnTo>
                    <a:pt x="1" y="17229"/>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647;p64"/>
            <p:cNvSpPr/>
            <p:nvPr/>
          </p:nvSpPr>
          <p:spPr>
            <a:xfrm>
              <a:off x="2949950" y="2512725"/>
              <a:ext cx="14825" cy="445525"/>
            </a:xfrm>
            <a:custGeom>
              <a:avLst/>
              <a:gdLst/>
              <a:ahLst/>
              <a:cxnLst/>
              <a:rect l="l" t="t" r="r" b="b"/>
              <a:pathLst>
                <a:path w="593" h="17821" extrusionOk="0">
                  <a:moveTo>
                    <a:pt x="297" y="1"/>
                  </a:moveTo>
                  <a:cubicBezTo>
                    <a:pt x="112" y="1"/>
                    <a:pt x="1" y="149"/>
                    <a:pt x="1" y="297"/>
                  </a:cubicBezTo>
                  <a:lnTo>
                    <a:pt x="1" y="17525"/>
                  </a:lnTo>
                  <a:cubicBezTo>
                    <a:pt x="1" y="17710"/>
                    <a:pt x="112" y="17821"/>
                    <a:pt x="297" y="17821"/>
                  </a:cubicBezTo>
                  <a:cubicBezTo>
                    <a:pt x="445" y="17821"/>
                    <a:pt x="592" y="17710"/>
                    <a:pt x="592" y="17525"/>
                  </a:cubicBezTo>
                  <a:lnTo>
                    <a:pt x="592" y="297"/>
                  </a:lnTo>
                  <a:cubicBezTo>
                    <a:pt x="592" y="149"/>
                    <a:pt x="445" y="1"/>
                    <a:pt x="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648;p64"/>
            <p:cNvSpPr/>
            <p:nvPr/>
          </p:nvSpPr>
          <p:spPr>
            <a:xfrm>
              <a:off x="2722600" y="2735475"/>
              <a:ext cx="469550" cy="25"/>
            </a:xfrm>
            <a:custGeom>
              <a:avLst/>
              <a:gdLst/>
              <a:ahLst/>
              <a:cxnLst/>
              <a:rect l="l" t="t" r="r" b="b"/>
              <a:pathLst>
                <a:path w="18782" h="1" extrusionOk="0">
                  <a:moveTo>
                    <a:pt x="0" y="1"/>
                  </a:moveTo>
                  <a:lnTo>
                    <a:pt x="1878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649;p64"/>
            <p:cNvSpPr/>
            <p:nvPr/>
          </p:nvSpPr>
          <p:spPr>
            <a:xfrm>
              <a:off x="2714275" y="2728100"/>
              <a:ext cx="485250" cy="14800"/>
            </a:xfrm>
            <a:custGeom>
              <a:avLst/>
              <a:gdLst/>
              <a:ahLst/>
              <a:cxnLst/>
              <a:rect l="l" t="t" r="r" b="b"/>
              <a:pathLst>
                <a:path w="19410" h="592" extrusionOk="0">
                  <a:moveTo>
                    <a:pt x="333" y="0"/>
                  </a:moveTo>
                  <a:cubicBezTo>
                    <a:pt x="148" y="0"/>
                    <a:pt x="0" y="148"/>
                    <a:pt x="0" y="296"/>
                  </a:cubicBezTo>
                  <a:cubicBezTo>
                    <a:pt x="0" y="481"/>
                    <a:pt x="148" y="592"/>
                    <a:pt x="333" y="592"/>
                  </a:cubicBezTo>
                  <a:lnTo>
                    <a:pt x="19114" y="592"/>
                  </a:lnTo>
                  <a:cubicBezTo>
                    <a:pt x="19299" y="592"/>
                    <a:pt x="19410" y="481"/>
                    <a:pt x="19410" y="296"/>
                  </a:cubicBezTo>
                  <a:cubicBezTo>
                    <a:pt x="19410" y="148"/>
                    <a:pt x="19299" y="0"/>
                    <a:pt x="19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650;p64"/>
            <p:cNvSpPr/>
            <p:nvPr/>
          </p:nvSpPr>
          <p:spPr>
            <a:xfrm>
              <a:off x="1932350" y="3051575"/>
              <a:ext cx="224625" cy="411425"/>
            </a:xfrm>
            <a:custGeom>
              <a:avLst/>
              <a:gdLst/>
              <a:ahLst/>
              <a:cxnLst/>
              <a:rect l="l" t="t" r="r" b="b"/>
              <a:pathLst>
                <a:path w="8985" h="16457" extrusionOk="0">
                  <a:moveTo>
                    <a:pt x="1183" y="1"/>
                  </a:moveTo>
                  <a:cubicBezTo>
                    <a:pt x="481" y="1"/>
                    <a:pt x="0" y="740"/>
                    <a:pt x="296" y="1369"/>
                  </a:cubicBezTo>
                  <a:lnTo>
                    <a:pt x="6729" y="15861"/>
                  </a:lnTo>
                  <a:cubicBezTo>
                    <a:pt x="6866" y="16239"/>
                    <a:pt x="7226" y="16457"/>
                    <a:pt x="7632" y="16457"/>
                  </a:cubicBezTo>
                  <a:cubicBezTo>
                    <a:pt x="7663" y="16457"/>
                    <a:pt x="7695" y="16455"/>
                    <a:pt x="7727" y="16453"/>
                  </a:cubicBezTo>
                  <a:lnTo>
                    <a:pt x="7949" y="16416"/>
                  </a:lnTo>
                  <a:cubicBezTo>
                    <a:pt x="8614" y="16342"/>
                    <a:pt x="8984" y="15639"/>
                    <a:pt x="8725" y="15048"/>
                  </a:cubicBezTo>
                  <a:lnTo>
                    <a:pt x="2071" y="592"/>
                  </a:lnTo>
                  <a:cubicBezTo>
                    <a:pt x="1923" y="223"/>
                    <a:pt x="1590" y="1"/>
                    <a:pt x="1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651;p64"/>
            <p:cNvSpPr/>
            <p:nvPr/>
          </p:nvSpPr>
          <p:spPr>
            <a:xfrm>
              <a:off x="1929575" y="3044200"/>
              <a:ext cx="230175" cy="426100"/>
            </a:xfrm>
            <a:custGeom>
              <a:avLst/>
              <a:gdLst/>
              <a:ahLst/>
              <a:cxnLst/>
              <a:rect l="l" t="t" r="r" b="b"/>
              <a:pathLst>
                <a:path w="9207" h="17044" extrusionOk="0">
                  <a:moveTo>
                    <a:pt x="1294" y="629"/>
                  </a:moveTo>
                  <a:cubicBezTo>
                    <a:pt x="1553" y="629"/>
                    <a:pt x="1812" y="776"/>
                    <a:pt x="1923" y="998"/>
                  </a:cubicBezTo>
                  <a:lnTo>
                    <a:pt x="8541" y="15454"/>
                  </a:lnTo>
                  <a:cubicBezTo>
                    <a:pt x="8578" y="15565"/>
                    <a:pt x="8614" y="15639"/>
                    <a:pt x="8614" y="15750"/>
                  </a:cubicBezTo>
                  <a:cubicBezTo>
                    <a:pt x="8614" y="16082"/>
                    <a:pt x="8356" y="16378"/>
                    <a:pt x="8023" y="16415"/>
                  </a:cubicBezTo>
                  <a:lnTo>
                    <a:pt x="7801" y="16452"/>
                  </a:lnTo>
                  <a:lnTo>
                    <a:pt x="7727" y="16452"/>
                  </a:lnTo>
                  <a:cubicBezTo>
                    <a:pt x="7468" y="16452"/>
                    <a:pt x="7210" y="16304"/>
                    <a:pt x="7099" y="16045"/>
                  </a:cubicBezTo>
                  <a:lnTo>
                    <a:pt x="703" y="1553"/>
                  </a:lnTo>
                  <a:cubicBezTo>
                    <a:pt x="666" y="1442"/>
                    <a:pt x="629" y="1368"/>
                    <a:pt x="629" y="1294"/>
                  </a:cubicBezTo>
                  <a:cubicBezTo>
                    <a:pt x="629" y="1109"/>
                    <a:pt x="703" y="924"/>
                    <a:pt x="814" y="813"/>
                  </a:cubicBezTo>
                  <a:cubicBezTo>
                    <a:pt x="962" y="703"/>
                    <a:pt x="1109" y="629"/>
                    <a:pt x="1294" y="629"/>
                  </a:cubicBezTo>
                  <a:close/>
                  <a:moveTo>
                    <a:pt x="1294" y="0"/>
                  </a:moveTo>
                  <a:cubicBezTo>
                    <a:pt x="925" y="0"/>
                    <a:pt x="592" y="148"/>
                    <a:pt x="370" y="370"/>
                  </a:cubicBezTo>
                  <a:cubicBezTo>
                    <a:pt x="148" y="629"/>
                    <a:pt x="0" y="924"/>
                    <a:pt x="0" y="1294"/>
                  </a:cubicBezTo>
                  <a:cubicBezTo>
                    <a:pt x="0" y="1442"/>
                    <a:pt x="37" y="1627"/>
                    <a:pt x="111" y="1812"/>
                  </a:cubicBezTo>
                  <a:lnTo>
                    <a:pt x="6544" y="16304"/>
                  </a:lnTo>
                  <a:cubicBezTo>
                    <a:pt x="6766" y="16748"/>
                    <a:pt x="7210" y="17044"/>
                    <a:pt x="7727" y="17044"/>
                  </a:cubicBezTo>
                  <a:lnTo>
                    <a:pt x="7875" y="17044"/>
                  </a:lnTo>
                  <a:lnTo>
                    <a:pt x="8097" y="17007"/>
                  </a:lnTo>
                  <a:cubicBezTo>
                    <a:pt x="8762" y="16933"/>
                    <a:pt x="9206" y="16378"/>
                    <a:pt x="9206" y="15750"/>
                  </a:cubicBezTo>
                  <a:cubicBezTo>
                    <a:pt x="9206" y="15565"/>
                    <a:pt x="9169" y="15380"/>
                    <a:pt x="9095" y="15195"/>
                  </a:cubicBezTo>
                  <a:lnTo>
                    <a:pt x="2477" y="740"/>
                  </a:lnTo>
                  <a:cubicBezTo>
                    <a:pt x="2256" y="296"/>
                    <a:pt x="1812" y="0"/>
                    <a:pt x="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652;p64"/>
            <p:cNvSpPr/>
            <p:nvPr/>
          </p:nvSpPr>
          <p:spPr>
            <a:xfrm>
              <a:off x="1860250" y="3071925"/>
              <a:ext cx="241250" cy="60100"/>
            </a:xfrm>
            <a:custGeom>
              <a:avLst/>
              <a:gdLst/>
              <a:ahLst/>
              <a:cxnLst/>
              <a:rect l="l" t="t" r="r" b="b"/>
              <a:pathLst>
                <a:path w="9650" h="2404" extrusionOk="0">
                  <a:moveTo>
                    <a:pt x="8467" y="0"/>
                  </a:moveTo>
                  <a:lnTo>
                    <a:pt x="1184" y="74"/>
                  </a:lnTo>
                  <a:cubicBezTo>
                    <a:pt x="555" y="74"/>
                    <a:pt x="1" y="592"/>
                    <a:pt x="1" y="1257"/>
                  </a:cubicBezTo>
                  <a:cubicBezTo>
                    <a:pt x="1" y="1886"/>
                    <a:pt x="555" y="2403"/>
                    <a:pt x="1184" y="2403"/>
                  </a:cubicBezTo>
                  <a:lnTo>
                    <a:pt x="8504" y="2366"/>
                  </a:lnTo>
                  <a:lnTo>
                    <a:pt x="8541" y="2366"/>
                  </a:lnTo>
                  <a:cubicBezTo>
                    <a:pt x="9169" y="2329"/>
                    <a:pt x="9650" y="1812"/>
                    <a:pt x="9650" y="1183"/>
                  </a:cubicBezTo>
                  <a:cubicBezTo>
                    <a:pt x="9650" y="518"/>
                    <a:pt x="9132" y="0"/>
                    <a:pt x="8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653;p64"/>
            <p:cNvSpPr/>
            <p:nvPr/>
          </p:nvSpPr>
          <p:spPr>
            <a:xfrm>
              <a:off x="1852850" y="3064525"/>
              <a:ext cx="256050" cy="74900"/>
            </a:xfrm>
            <a:custGeom>
              <a:avLst/>
              <a:gdLst/>
              <a:ahLst/>
              <a:cxnLst/>
              <a:rect l="l" t="t" r="r" b="b"/>
              <a:pathLst>
                <a:path w="10242" h="2996" extrusionOk="0">
                  <a:moveTo>
                    <a:pt x="8763" y="629"/>
                  </a:moveTo>
                  <a:cubicBezTo>
                    <a:pt x="9243" y="629"/>
                    <a:pt x="9650" y="999"/>
                    <a:pt x="9650" y="1479"/>
                  </a:cubicBezTo>
                  <a:cubicBezTo>
                    <a:pt x="9650" y="1960"/>
                    <a:pt x="9280" y="2330"/>
                    <a:pt x="8837" y="2330"/>
                  </a:cubicBezTo>
                  <a:lnTo>
                    <a:pt x="8763" y="2367"/>
                  </a:lnTo>
                  <a:lnTo>
                    <a:pt x="1480" y="2404"/>
                  </a:lnTo>
                  <a:cubicBezTo>
                    <a:pt x="999" y="2404"/>
                    <a:pt x="629" y="1997"/>
                    <a:pt x="629" y="1516"/>
                  </a:cubicBezTo>
                  <a:cubicBezTo>
                    <a:pt x="629" y="1294"/>
                    <a:pt x="703" y="1073"/>
                    <a:pt x="888" y="925"/>
                  </a:cubicBezTo>
                  <a:cubicBezTo>
                    <a:pt x="1036" y="777"/>
                    <a:pt x="1258" y="666"/>
                    <a:pt x="1480" y="666"/>
                  </a:cubicBezTo>
                  <a:lnTo>
                    <a:pt x="8763" y="629"/>
                  </a:lnTo>
                  <a:close/>
                  <a:moveTo>
                    <a:pt x="8763" y="0"/>
                  </a:moveTo>
                  <a:lnTo>
                    <a:pt x="1480" y="37"/>
                  </a:lnTo>
                  <a:cubicBezTo>
                    <a:pt x="666" y="37"/>
                    <a:pt x="1" y="703"/>
                    <a:pt x="1" y="1516"/>
                  </a:cubicBezTo>
                  <a:lnTo>
                    <a:pt x="1" y="1553"/>
                  </a:lnTo>
                  <a:cubicBezTo>
                    <a:pt x="1" y="2367"/>
                    <a:pt x="666" y="2995"/>
                    <a:pt x="1480" y="2995"/>
                  </a:cubicBezTo>
                  <a:lnTo>
                    <a:pt x="8800" y="2958"/>
                  </a:lnTo>
                  <a:lnTo>
                    <a:pt x="8837" y="2958"/>
                  </a:lnTo>
                  <a:cubicBezTo>
                    <a:pt x="9650" y="2921"/>
                    <a:pt x="10242" y="2293"/>
                    <a:pt x="10242" y="1479"/>
                  </a:cubicBezTo>
                  <a:cubicBezTo>
                    <a:pt x="10242" y="666"/>
                    <a:pt x="9576" y="0"/>
                    <a:pt x="8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654;p64"/>
            <p:cNvSpPr/>
            <p:nvPr/>
          </p:nvSpPr>
          <p:spPr>
            <a:xfrm>
              <a:off x="2226250" y="3045125"/>
              <a:ext cx="224625" cy="411425"/>
            </a:xfrm>
            <a:custGeom>
              <a:avLst/>
              <a:gdLst/>
              <a:ahLst/>
              <a:cxnLst/>
              <a:rect l="l" t="t" r="r" b="b"/>
              <a:pathLst>
                <a:path w="8985" h="16457" extrusionOk="0">
                  <a:moveTo>
                    <a:pt x="1184" y="0"/>
                  </a:moveTo>
                  <a:cubicBezTo>
                    <a:pt x="482" y="0"/>
                    <a:pt x="1" y="739"/>
                    <a:pt x="297" y="1368"/>
                  </a:cubicBezTo>
                  <a:lnTo>
                    <a:pt x="6730" y="15860"/>
                  </a:lnTo>
                  <a:cubicBezTo>
                    <a:pt x="6867" y="16238"/>
                    <a:pt x="7227" y="16456"/>
                    <a:pt x="7632" y="16456"/>
                  </a:cubicBezTo>
                  <a:cubicBezTo>
                    <a:pt x="7664" y="16456"/>
                    <a:pt x="7696" y="16455"/>
                    <a:pt x="7728" y="16452"/>
                  </a:cubicBezTo>
                  <a:lnTo>
                    <a:pt x="7950" y="16415"/>
                  </a:lnTo>
                  <a:cubicBezTo>
                    <a:pt x="8615" y="16341"/>
                    <a:pt x="8985" y="15639"/>
                    <a:pt x="8726" y="15047"/>
                  </a:cubicBezTo>
                  <a:lnTo>
                    <a:pt x="2071" y="592"/>
                  </a:lnTo>
                  <a:cubicBezTo>
                    <a:pt x="1923" y="222"/>
                    <a:pt x="1591" y="0"/>
                    <a:pt x="1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655;p64"/>
            <p:cNvSpPr/>
            <p:nvPr/>
          </p:nvSpPr>
          <p:spPr>
            <a:xfrm>
              <a:off x="2224400" y="3037725"/>
              <a:ext cx="230175" cy="426100"/>
            </a:xfrm>
            <a:custGeom>
              <a:avLst/>
              <a:gdLst/>
              <a:ahLst/>
              <a:cxnLst/>
              <a:rect l="l" t="t" r="r" b="b"/>
              <a:pathLst>
                <a:path w="9207" h="17044" extrusionOk="0">
                  <a:moveTo>
                    <a:pt x="1258" y="629"/>
                  </a:moveTo>
                  <a:cubicBezTo>
                    <a:pt x="1517" y="629"/>
                    <a:pt x="1776" y="777"/>
                    <a:pt x="1886" y="999"/>
                  </a:cubicBezTo>
                  <a:lnTo>
                    <a:pt x="8504" y="15491"/>
                  </a:lnTo>
                  <a:cubicBezTo>
                    <a:pt x="8541" y="15565"/>
                    <a:pt x="8578" y="15676"/>
                    <a:pt x="8578" y="15750"/>
                  </a:cubicBezTo>
                  <a:cubicBezTo>
                    <a:pt x="8578" y="16083"/>
                    <a:pt x="8319" y="16378"/>
                    <a:pt x="7987" y="16415"/>
                  </a:cubicBezTo>
                  <a:lnTo>
                    <a:pt x="7765" y="16452"/>
                  </a:lnTo>
                  <a:lnTo>
                    <a:pt x="7691" y="16452"/>
                  </a:lnTo>
                  <a:cubicBezTo>
                    <a:pt x="7432" y="16452"/>
                    <a:pt x="7173" y="16304"/>
                    <a:pt x="7062" y="16046"/>
                  </a:cubicBezTo>
                  <a:lnTo>
                    <a:pt x="666" y="1553"/>
                  </a:lnTo>
                  <a:cubicBezTo>
                    <a:pt x="629" y="1442"/>
                    <a:pt x="592" y="1368"/>
                    <a:pt x="592" y="1294"/>
                  </a:cubicBezTo>
                  <a:cubicBezTo>
                    <a:pt x="592" y="1109"/>
                    <a:pt x="666" y="925"/>
                    <a:pt x="777" y="814"/>
                  </a:cubicBezTo>
                  <a:cubicBezTo>
                    <a:pt x="925" y="703"/>
                    <a:pt x="1073" y="629"/>
                    <a:pt x="1258" y="629"/>
                  </a:cubicBezTo>
                  <a:close/>
                  <a:moveTo>
                    <a:pt x="1258" y="0"/>
                  </a:moveTo>
                  <a:cubicBezTo>
                    <a:pt x="888" y="0"/>
                    <a:pt x="592" y="148"/>
                    <a:pt x="334" y="370"/>
                  </a:cubicBezTo>
                  <a:cubicBezTo>
                    <a:pt x="112" y="629"/>
                    <a:pt x="1" y="925"/>
                    <a:pt x="1" y="1294"/>
                  </a:cubicBezTo>
                  <a:cubicBezTo>
                    <a:pt x="1" y="1442"/>
                    <a:pt x="1" y="1627"/>
                    <a:pt x="112" y="1812"/>
                  </a:cubicBezTo>
                  <a:lnTo>
                    <a:pt x="6508" y="16304"/>
                  </a:lnTo>
                  <a:cubicBezTo>
                    <a:pt x="6730" y="16748"/>
                    <a:pt x="7173" y="17044"/>
                    <a:pt x="7691" y="17044"/>
                  </a:cubicBezTo>
                  <a:lnTo>
                    <a:pt x="8061" y="17044"/>
                  </a:lnTo>
                  <a:cubicBezTo>
                    <a:pt x="8726" y="16933"/>
                    <a:pt x="9207" y="16378"/>
                    <a:pt x="9207" y="15750"/>
                  </a:cubicBezTo>
                  <a:cubicBezTo>
                    <a:pt x="9207" y="15565"/>
                    <a:pt x="9170" y="15380"/>
                    <a:pt x="9059" y="15232"/>
                  </a:cubicBezTo>
                  <a:lnTo>
                    <a:pt x="2441" y="740"/>
                  </a:lnTo>
                  <a:cubicBezTo>
                    <a:pt x="2219" y="296"/>
                    <a:pt x="1776" y="0"/>
                    <a:pt x="1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656;p64"/>
            <p:cNvSpPr/>
            <p:nvPr/>
          </p:nvSpPr>
          <p:spPr>
            <a:xfrm>
              <a:off x="2154175" y="3065450"/>
              <a:ext cx="241250" cy="60100"/>
            </a:xfrm>
            <a:custGeom>
              <a:avLst/>
              <a:gdLst/>
              <a:ahLst/>
              <a:cxnLst/>
              <a:rect l="l" t="t" r="r" b="b"/>
              <a:pathLst>
                <a:path w="9650" h="2404" extrusionOk="0">
                  <a:moveTo>
                    <a:pt x="8466" y="0"/>
                  </a:moveTo>
                  <a:lnTo>
                    <a:pt x="1183" y="74"/>
                  </a:lnTo>
                  <a:cubicBezTo>
                    <a:pt x="555" y="74"/>
                    <a:pt x="0" y="592"/>
                    <a:pt x="0" y="1257"/>
                  </a:cubicBezTo>
                  <a:cubicBezTo>
                    <a:pt x="37" y="1886"/>
                    <a:pt x="555" y="2404"/>
                    <a:pt x="1183" y="2404"/>
                  </a:cubicBezTo>
                  <a:lnTo>
                    <a:pt x="8503" y="2367"/>
                  </a:lnTo>
                  <a:lnTo>
                    <a:pt x="8540" y="2367"/>
                  </a:lnTo>
                  <a:cubicBezTo>
                    <a:pt x="9169" y="2330"/>
                    <a:pt x="9650" y="1812"/>
                    <a:pt x="9650" y="1183"/>
                  </a:cubicBezTo>
                  <a:cubicBezTo>
                    <a:pt x="9650" y="518"/>
                    <a:pt x="9132" y="0"/>
                    <a:pt x="84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657;p64"/>
            <p:cNvSpPr/>
            <p:nvPr/>
          </p:nvSpPr>
          <p:spPr>
            <a:xfrm>
              <a:off x="2146775" y="3058050"/>
              <a:ext cx="256050" cy="75825"/>
            </a:xfrm>
            <a:custGeom>
              <a:avLst/>
              <a:gdLst/>
              <a:ahLst/>
              <a:cxnLst/>
              <a:rect l="l" t="t" r="r" b="b"/>
              <a:pathLst>
                <a:path w="10242" h="3033" extrusionOk="0">
                  <a:moveTo>
                    <a:pt x="8762" y="629"/>
                  </a:moveTo>
                  <a:cubicBezTo>
                    <a:pt x="9243" y="629"/>
                    <a:pt x="9650" y="999"/>
                    <a:pt x="9650" y="1479"/>
                  </a:cubicBezTo>
                  <a:cubicBezTo>
                    <a:pt x="9650" y="1960"/>
                    <a:pt x="9280" y="2330"/>
                    <a:pt x="8836" y="2367"/>
                  </a:cubicBezTo>
                  <a:lnTo>
                    <a:pt x="8762" y="2367"/>
                  </a:lnTo>
                  <a:lnTo>
                    <a:pt x="1479" y="2404"/>
                  </a:lnTo>
                  <a:cubicBezTo>
                    <a:pt x="999" y="2404"/>
                    <a:pt x="629" y="1997"/>
                    <a:pt x="629" y="1553"/>
                  </a:cubicBezTo>
                  <a:lnTo>
                    <a:pt x="629" y="1516"/>
                  </a:lnTo>
                  <a:cubicBezTo>
                    <a:pt x="629" y="1295"/>
                    <a:pt x="703" y="1073"/>
                    <a:pt x="888" y="925"/>
                  </a:cubicBezTo>
                  <a:cubicBezTo>
                    <a:pt x="1036" y="777"/>
                    <a:pt x="1257" y="666"/>
                    <a:pt x="1479" y="666"/>
                  </a:cubicBezTo>
                  <a:lnTo>
                    <a:pt x="8762" y="629"/>
                  </a:lnTo>
                  <a:close/>
                  <a:moveTo>
                    <a:pt x="8762" y="1"/>
                  </a:moveTo>
                  <a:lnTo>
                    <a:pt x="1479" y="38"/>
                  </a:lnTo>
                  <a:cubicBezTo>
                    <a:pt x="666" y="38"/>
                    <a:pt x="0" y="703"/>
                    <a:pt x="0" y="1516"/>
                  </a:cubicBezTo>
                  <a:lnTo>
                    <a:pt x="0" y="1553"/>
                  </a:lnTo>
                  <a:cubicBezTo>
                    <a:pt x="0" y="2367"/>
                    <a:pt x="666" y="3032"/>
                    <a:pt x="1479" y="3032"/>
                  </a:cubicBezTo>
                  <a:lnTo>
                    <a:pt x="8799" y="2958"/>
                  </a:lnTo>
                  <a:lnTo>
                    <a:pt x="8836" y="2958"/>
                  </a:lnTo>
                  <a:cubicBezTo>
                    <a:pt x="9650" y="2921"/>
                    <a:pt x="10241" y="2293"/>
                    <a:pt x="10241" y="1479"/>
                  </a:cubicBezTo>
                  <a:cubicBezTo>
                    <a:pt x="10241" y="666"/>
                    <a:pt x="9576" y="1"/>
                    <a:pt x="8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658;p64"/>
            <p:cNvSpPr/>
            <p:nvPr/>
          </p:nvSpPr>
          <p:spPr>
            <a:xfrm>
              <a:off x="6411325" y="2750350"/>
              <a:ext cx="307800" cy="342775"/>
            </a:xfrm>
            <a:custGeom>
              <a:avLst/>
              <a:gdLst/>
              <a:ahLst/>
              <a:cxnLst/>
              <a:rect l="l" t="t" r="r" b="b"/>
              <a:pathLst>
                <a:path w="12312" h="13711" extrusionOk="0">
                  <a:moveTo>
                    <a:pt x="7907" y="0"/>
                  </a:moveTo>
                  <a:cubicBezTo>
                    <a:pt x="5765" y="0"/>
                    <a:pt x="3291" y="1801"/>
                    <a:pt x="1849" y="4656"/>
                  </a:cubicBezTo>
                  <a:cubicBezTo>
                    <a:pt x="1" y="8242"/>
                    <a:pt x="481" y="12124"/>
                    <a:pt x="2884" y="13344"/>
                  </a:cubicBezTo>
                  <a:cubicBezTo>
                    <a:pt x="3367" y="13593"/>
                    <a:pt x="3894" y="13711"/>
                    <a:pt x="4443" y="13711"/>
                  </a:cubicBezTo>
                  <a:cubicBezTo>
                    <a:pt x="6585" y="13711"/>
                    <a:pt x="9058" y="11910"/>
                    <a:pt x="10500" y="9055"/>
                  </a:cubicBezTo>
                  <a:cubicBezTo>
                    <a:pt x="12312" y="5469"/>
                    <a:pt x="11868" y="1587"/>
                    <a:pt x="9465" y="367"/>
                  </a:cubicBezTo>
                  <a:cubicBezTo>
                    <a:pt x="8983" y="118"/>
                    <a:pt x="8456" y="0"/>
                    <a:pt x="79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659;p64"/>
            <p:cNvSpPr/>
            <p:nvPr/>
          </p:nvSpPr>
          <p:spPr>
            <a:xfrm>
              <a:off x="6421500" y="2742875"/>
              <a:ext cx="288400" cy="358650"/>
            </a:xfrm>
            <a:custGeom>
              <a:avLst/>
              <a:gdLst/>
              <a:ahLst/>
              <a:cxnLst/>
              <a:rect l="l" t="t" r="r" b="b"/>
              <a:pathLst>
                <a:path w="11536" h="14346" extrusionOk="0">
                  <a:moveTo>
                    <a:pt x="7505" y="592"/>
                  </a:moveTo>
                  <a:cubicBezTo>
                    <a:pt x="8023" y="592"/>
                    <a:pt x="8467" y="703"/>
                    <a:pt x="8910" y="925"/>
                  </a:cubicBezTo>
                  <a:cubicBezTo>
                    <a:pt x="9576" y="1258"/>
                    <a:pt x="10056" y="1775"/>
                    <a:pt x="10389" y="2478"/>
                  </a:cubicBezTo>
                  <a:cubicBezTo>
                    <a:pt x="10722" y="3180"/>
                    <a:pt x="10907" y="4030"/>
                    <a:pt x="10907" y="4992"/>
                  </a:cubicBezTo>
                  <a:cubicBezTo>
                    <a:pt x="10907" y="6286"/>
                    <a:pt x="10537" y="7764"/>
                    <a:pt x="9835" y="9206"/>
                  </a:cubicBezTo>
                  <a:cubicBezTo>
                    <a:pt x="8393" y="12016"/>
                    <a:pt x="5990" y="13717"/>
                    <a:pt x="4030" y="13717"/>
                  </a:cubicBezTo>
                  <a:cubicBezTo>
                    <a:pt x="3513" y="13717"/>
                    <a:pt x="3032" y="13606"/>
                    <a:pt x="2588" y="13384"/>
                  </a:cubicBezTo>
                  <a:cubicBezTo>
                    <a:pt x="1960" y="13051"/>
                    <a:pt x="1479" y="12534"/>
                    <a:pt x="1147" y="11831"/>
                  </a:cubicBezTo>
                  <a:cubicBezTo>
                    <a:pt x="814" y="11129"/>
                    <a:pt x="629" y="10278"/>
                    <a:pt x="629" y="9354"/>
                  </a:cubicBezTo>
                  <a:cubicBezTo>
                    <a:pt x="629" y="8023"/>
                    <a:pt x="962" y="6544"/>
                    <a:pt x="1701" y="5103"/>
                  </a:cubicBezTo>
                  <a:cubicBezTo>
                    <a:pt x="3106" y="2293"/>
                    <a:pt x="5509" y="592"/>
                    <a:pt x="7505" y="592"/>
                  </a:cubicBezTo>
                  <a:close/>
                  <a:moveTo>
                    <a:pt x="7505" y="1"/>
                  </a:moveTo>
                  <a:cubicBezTo>
                    <a:pt x="5176" y="1"/>
                    <a:pt x="2662" y="1886"/>
                    <a:pt x="1147" y="4807"/>
                  </a:cubicBezTo>
                  <a:cubicBezTo>
                    <a:pt x="370" y="6323"/>
                    <a:pt x="0" y="7912"/>
                    <a:pt x="0" y="9354"/>
                  </a:cubicBezTo>
                  <a:cubicBezTo>
                    <a:pt x="0" y="10352"/>
                    <a:pt x="185" y="11314"/>
                    <a:pt x="592" y="12090"/>
                  </a:cubicBezTo>
                  <a:cubicBezTo>
                    <a:pt x="962" y="12903"/>
                    <a:pt x="1553" y="13532"/>
                    <a:pt x="2330" y="13939"/>
                  </a:cubicBezTo>
                  <a:cubicBezTo>
                    <a:pt x="2847" y="14197"/>
                    <a:pt x="3439" y="14345"/>
                    <a:pt x="4030" y="14345"/>
                  </a:cubicBezTo>
                  <a:cubicBezTo>
                    <a:pt x="6359" y="14308"/>
                    <a:pt x="8873" y="12423"/>
                    <a:pt x="10352" y="9502"/>
                  </a:cubicBezTo>
                  <a:cubicBezTo>
                    <a:pt x="11129" y="7986"/>
                    <a:pt x="11535" y="6397"/>
                    <a:pt x="11535" y="4992"/>
                  </a:cubicBezTo>
                  <a:cubicBezTo>
                    <a:pt x="11535" y="3957"/>
                    <a:pt x="11313" y="2995"/>
                    <a:pt x="10944" y="2219"/>
                  </a:cubicBezTo>
                  <a:cubicBezTo>
                    <a:pt x="10574" y="1406"/>
                    <a:pt x="9982" y="777"/>
                    <a:pt x="9206" y="370"/>
                  </a:cubicBezTo>
                  <a:cubicBezTo>
                    <a:pt x="8689" y="112"/>
                    <a:pt x="8097" y="1"/>
                    <a:pt x="7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660;p64"/>
            <p:cNvSpPr/>
            <p:nvPr/>
          </p:nvSpPr>
          <p:spPr>
            <a:xfrm>
              <a:off x="6367900" y="2718725"/>
              <a:ext cx="380800" cy="356000"/>
            </a:xfrm>
            <a:custGeom>
              <a:avLst/>
              <a:gdLst/>
              <a:ahLst/>
              <a:cxnLst/>
              <a:rect l="l" t="t" r="r" b="b"/>
              <a:pathLst>
                <a:path w="15232" h="14240" extrusionOk="0">
                  <a:moveTo>
                    <a:pt x="13049" y="0"/>
                  </a:moveTo>
                  <a:cubicBezTo>
                    <a:pt x="12563" y="0"/>
                    <a:pt x="12075" y="185"/>
                    <a:pt x="11683" y="560"/>
                  </a:cubicBezTo>
                  <a:lnTo>
                    <a:pt x="850" y="10838"/>
                  </a:lnTo>
                  <a:cubicBezTo>
                    <a:pt x="37" y="11577"/>
                    <a:pt x="0" y="12834"/>
                    <a:pt x="777" y="13611"/>
                  </a:cubicBezTo>
                  <a:cubicBezTo>
                    <a:pt x="1146" y="14017"/>
                    <a:pt x="1664" y="14239"/>
                    <a:pt x="2181" y="14239"/>
                  </a:cubicBezTo>
                  <a:cubicBezTo>
                    <a:pt x="2662" y="14239"/>
                    <a:pt x="3180" y="14054"/>
                    <a:pt x="3549" y="13685"/>
                  </a:cubicBezTo>
                  <a:lnTo>
                    <a:pt x="14419" y="3407"/>
                  </a:lnTo>
                  <a:cubicBezTo>
                    <a:pt x="15195" y="2667"/>
                    <a:pt x="15232" y="1410"/>
                    <a:pt x="14493" y="634"/>
                  </a:cubicBezTo>
                  <a:cubicBezTo>
                    <a:pt x="14091" y="213"/>
                    <a:pt x="13570" y="0"/>
                    <a:pt x="13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661;p64"/>
            <p:cNvSpPr/>
            <p:nvPr/>
          </p:nvSpPr>
          <p:spPr>
            <a:xfrm>
              <a:off x="6007425" y="2810625"/>
              <a:ext cx="244025" cy="272225"/>
            </a:xfrm>
            <a:custGeom>
              <a:avLst/>
              <a:gdLst/>
              <a:ahLst/>
              <a:cxnLst/>
              <a:rect l="l" t="t" r="r" b="b"/>
              <a:pathLst>
                <a:path w="9761" h="10889" extrusionOk="0">
                  <a:moveTo>
                    <a:pt x="6283" y="0"/>
                  </a:moveTo>
                  <a:cubicBezTo>
                    <a:pt x="4573" y="0"/>
                    <a:pt x="2595" y="1449"/>
                    <a:pt x="1442" y="3724"/>
                  </a:cubicBezTo>
                  <a:cubicBezTo>
                    <a:pt x="1" y="6533"/>
                    <a:pt x="370" y="9639"/>
                    <a:pt x="2256" y="10600"/>
                  </a:cubicBezTo>
                  <a:cubicBezTo>
                    <a:pt x="2647" y="10796"/>
                    <a:pt x="3071" y="10889"/>
                    <a:pt x="3510" y="10889"/>
                  </a:cubicBezTo>
                  <a:cubicBezTo>
                    <a:pt x="5225" y="10889"/>
                    <a:pt x="7171" y="9466"/>
                    <a:pt x="8319" y="7199"/>
                  </a:cubicBezTo>
                  <a:cubicBezTo>
                    <a:pt x="9761" y="4352"/>
                    <a:pt x="9391" y="1247"/>
                    <a:pt x="7506" y="285"/>
                  </a:cubicBezTo>
                  <a:cubicBezTo>
                    <a:pt x="7127" y="92"/>
                    <a:pt x="6713" y="0"/>
                    <a:pt x="62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662;p64"/>
            <p:cNvSpPr/>
            <p:nvPr/>
          </p:nvSpPr>
          <p:spPr>
            <a:xfrm>
              <a:off x="6013900" y="2802950"/>
              <a:ext cx="231100" cy="287475"/>
            </a:xfrm>
            <a:custGeom>
              <a:avLst/>
              <a:gdLst/>
              <a:ahLst/>
              <a:cxnLst/>
              <a:rect l="l" t="t" r="r" b="b"/>
              <a:pathLst>
                <a:path w="9244" h="11499" extrusionOk="0">
                  <a:moveTo>
                    <a:pt x="5990" y="629"/>
                  </a:moveTo>
                  <a:cubicBezTo>
                    <a:pt x="6396" y="629"/>
                    <a:pt x="6766" y="703"/>
                    <a:pt x="7099" y="888"/>
                  </a:cubicBezTo>
                  <a:cubicBezTo>
                    <a:pt x="7579" y="1147"/>
                    <a:pt x="7986" y="1554"/>
                    <a:pt x="8245" y="2071"/>
                  </a:cubicBezTo>
                  <a:cubicBezTo>
                    <a:pt x="8504" y="2626"/>
                    <a:pt x="8652" y="3291"/>
                    <a:pt x="8652" y="4031"/>
                  </a:cubicBezTo>
                  <a:cubicBezTo>
                    <a:pt x="8652" y="5066"/>
                    <a:pt x="8356" y="6249"/>
                    <a:pt x="7801" y="7358"/>
                  </a:cubicBezTo>
                  <a:cubicBezTo>
                    <a:pt x="6692" y="9539"/>
                    <a:pt x="4770" y="10907"/>
                    <a:pt x="3254" y="10907"/>
                  </a:cubicBezTo>
                  <a:cubicBezTo>
                    <a:pt x="2847" y="10870"/>
                    <a:pt x="2477" y="10796"/>
                    <a:pt x="2145" y="10648"/>
                  </a:cubicBezTo>
                  <a:cubicBezTo>
                    <a:pt x="1664" y="10390"/>
                    <a:pt x="1294" y="9983"/>
                    <a:pt x="1036" y="9428"/>
                  </a:cubicBezTo>
                  <a:cubicBezTo>
                    <a:pt x="740" y="8911"/>
                    <a:pt x="629" y="8245"/>
                    <a:pt x="629" y="7506"/>
                  </a:cubicBezTo>
                  <a:cubicBezTo>
                    <a:pt x="629" y="6471"/>
                    <a:pt x="888" y="5288"/>
                    <a:pt x="1479" y="4141"/>
                  </a:cubicBezTo>
                  <a:cubicBezTo>
                    <a:pt x="2034" y="3069"/>
                    <a:pt x="2773" y="2182"/>
                    <a:pt x="3587" y="1554"/>
                  </a:cubicBezTo>
                  <a:cubicBezTo>
                    <a:pt x="4363" y="962"/>
                    <a:pt x="5250" y="629"/>
                    <a:pt x="5990" y="629"/>
                  </a:cubicBezTo>
                  <a:close/>
                  <a:moveTo>
                    <a:pt x="5990" y="1"/>
                  </a:moveTo>
                  <a:cubicBezTo>
                    <a:pt x="4141" y="38"/>
                    <a:pt x="2108" y="1517"/>
                    <a:pt x="925" y="3883"/>
                  </a:cubicBezTo>
                  <a:cubicBezTo>
                    <a:pt x="296" y="5103"/>
                    <a:pt x="0" y="6360"/>
                    <a:pt x="0" y="7506"/>
                  </a:cubicBezTo>
                  <a:cubicBezTo>
                    <a:pt x="0" y="8319"/>
                    <a:pt x="148" y="9059"/>
                    <a:pt x="481" y="9687"/>
                  </a:cubicBezTo>
                  <a:cubicBezTo>
                    <a:pt x="777" y="10353"/>
                    <a:pt x="1257" y="10870"/>
                    <a:pt x="1886" y="11166"/>
                  </a:cubicBezTo>
                  <a:cubicBezTo>
                    <a:pt x="2293" y="11388"/>
                    <a:pt x="2773" y="11499"/>
                    <a:pt x="3254" y="11499"/>
                  </a:cubicBezTo>
                  <a:cubicBezTo>
                    <a:pt x="5139" y="11499"/>
                    <a:pt x="7136" y="9983"/>
                    <a:pt x="8319" y="7654"/>
                  </a:cubicBezTo>
                  <a:cubicBezTo>
                    <a:pt x="8947" y="6434"/>
                    <a:pt x="9243" y="5177"/>
                    <a:pt x="9243" y="4031"/>
                  </a:cubicBezTo>
                  <a:cubicBezTo>
                    <a:pt x="9243" y="3217"/>
                    <a:pt x="9095" y="2441"/>
                    <a:pt x="8799" y="1812"/>
                  </a:cubicBezTo>
                  <a:cubicBezTo>
                    <a:pt x="8467" y="1184"/>
                    <a:pt x="8023" y="666"/>
                    <a:pt x="7395" y="333"/>
                  </a:cubicBezTo>
                  <a:cubicBezTo>
                    <a:pt x="6951" y="112"/>
                    <a:pt x="6470" y="1"/>
                    <a:pt x="5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63;p64"/>
            <p:cNvSpPr/>
            <p:nvPr/>
          </p:nvSpPr>
          <p:spPr>
            <a:xfrm>
              <a:off x="5994500" y="2772900"/>
              <a:ext cx="258800" cy="320975"/>
            </a:xfrm>
            <a:custGeom>
              <a:avLst/>
              <a:gdLst/>
              <a:ahLst/>
              <a:cxnLst/>
              <a:rect l="l" t="t" r="r" b="b"/>
              <a:pathLst>
                <a:path w="10352" h="12839" extrusionOk="0">
                  <a:moveTo>
                    <a:pt x="8574" y="1"/>
                  </a:moveTo>
                  <a:cubicBezTo>
                    <a:pt x="8085" y="1"/>
                    <a:pt x="7601" y="232"/>
                    <a:pt x="7283" y="685"/>
                  </a:cubicBezTo>
                  <a:lnTo>
                    <a:pt x="481" y="10371"/>
                  </a:lnTo>
                  <a:cubicBezTo>
                    <a:pt x="0" y="11074"/>
                    <a:pt x="185" y="12072"/>
                    <a:pt x="887" y="12553"/>
                  </a:cubicBezTo>
                  <a:cubicBezTo>
                    <a:pt x="1167" y="12749"/>
                    <a:pt x="1490" y="12839"/>
                    <a:pt x="1806" y="12839"/>
                  </a:cubicBezTo>
                  <a:cubicBezTo>
                    <a:pt x="1908" y="12839"/>
                    <a:pt x="2009" y="12829"/>
                    <a:pt x="2107" y="12812"/>
                  </a:cubicBezTo>
                  <a:cubicBezTo>
                    <a:pt x="2477" y="12738"/>
                    <a:pt x="2810" y="12516"/>
                    <a:pt x="3069" y="12183"/>
                  </a:cubicBezTo>
                  <a:lnTo>
                    <a:pt x="9871" y="2460"/>
                  </a:lnTo>
                  <a:cubicBezTo>
                    <a:pt x="10352" y="1757"/>
                    <a:pt x="10167" y="796"/>
                    <a:pt x="9464" y="278"/>
                  </a:cubicBezTo>
                  <a:cubicBezTo>
                    <a:pt x="9193" y="93"/>
                    <a:pt x="8882" y="1"/>
                    <a:pt x="8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64;p64"/>
            <p:cNvSpPr/>
            <p:nvPr/>
          </p:nvSpPr>
          <p:spPr>
            <a:xfrm>
              <a:off x="5838275" y="3220725"/>
              <a:ext cx="467725" cy="561975"/>
            </a:xfrm>
            <a:custGeom>
              <a:avLst/>
              <a:gdLst/>
              <a:ahLst/>
              <a:cxnLst/>
              <a:rect l="l" t="t" r="r" b="b"/>
              <a:pathLst>
                <a:path w="18709" h="22479" extrusionOk="0">
                  <a:moveTo>
                    <a:pt x="8467" y="0"/>
                  </a:moveTo>
                  <a:lnTo>
                    <a:pt x="1" y="18523"/>
                  </a:lnTo>
                  <a:lnTo>
                    <a:pt x="8948" y="22479"/>
                  </a:lnTo>
                  <a:lnTo>
                    <a:pt x="18708" y="555"/>
                  </a:lnTo>
                  <a:lnTo>
                    <a:pt x="84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65;p64"/>
            <p:cNvSpPr/>
            <p:nvPr/>
          </p:nvSpPr>
          <p:spPr>
            <a:xfrm>
              <a:off x="5829975" y="3213325"/>
              <a:ext cx="484325" cy="577500"/>
            </a:xfrm>
            <a:custGeom>
              <a:avLst/>
              <a:gdLst/>
              <a:ahLst/>
              <a:cxnLst/>
              <a:rect l="l" t="t" r="r" b="b"/>
              <a:pathLst>
                <a:path w="19373" h="23100" extrusionOk="0">
                  <a:moveTo>
                    <a:pt x="9006" y="639"/>
                  </a:moveTo>
                  <a:lnTo>
                    <a:pt x="18596" y="1110"/>
                  </a:lnTo>
                  <a:lnTo>
                    <a:pt x="9132" y="22368"/>
                  </a:lnTo>
                  <a:lnTo>
                    <a:pt x="740" y="18671"/>
                  </a:lnTo>
                  <a:lnTo>
                    <a:pt x="9006" y="639"/>
                  </a:lnTo>
                  <a:close/>
                  <a:moveTo>
                    <a:pt x="8836" y="1"/>
                  </a:moveTo>
                  <a:cubicBezTo>
                    <a:pt x="8688" y="1"/>
                    <a:pt x="8577" y="75"/>
                    <a:pt x="8540" y="186"/>
                  </a:cubicBezTo>
                  <a:lnTo>
                    <a:pt x="37" y="18708"/>
                  </a:lnTo>
                  <a:cubicBezTo>
                    <a:pt x="0" y="18782"/>
                    <a:pt x="0" y="18856"/>
                    <a:pt x="37" y="18930"/>
                  </a:cubicBezTo>
                  <a:cubicBezTo>
                    <a:pt x="74" y="19004"/>
                    <a:pt x="111" y="19078"/>
                    <a:pt x="222" y="19115"/>
                  </a:cubicBezTo>
                  <a:lnTo>
                    <a:pt x="9169" y="23070"/>
                  </a:lnTo>
                  <a:cubicBezTo>
                    <a:pt x="9209" y="23090"/>
                    <a:pt x="9251" y="23099"/>
                    <a:pt x="9293" y="23099"/>
                  </a:cubicBezTo>
                  <a:cubicBezTo>
                    <a:pt x="9408" y="23099"/>
                    <a:pt x="9521" y="23031"/>
                    <a:pt x="9576" y="22923"/>
                  </a:cubicBezTo>
                  <a:lnTo>
                    <a:pt x="19336" y="962"/>
                  </a:lnTo>
                  <a:cubicBezTo>
                    <a:pt x="19373" y="851"/>
                    <a:pt x="19373" y="777"/>
                    <a:pt x="19336" y="666"/>
                  </a:cubicBezTo>
                  <a:cubicBezTo>
                    <a:pt x="19262" y="592"/>
                    <a:pt x="19188" y="518"/>
                    <a:pt x="19077" y="518"/>
                  </a:cubicBezTo>
                  <a:lnTo>
                    <a:pt x="88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66;p64"/>
            <p:cNvSpPr/>
            <p:nvPr/>
          </p:nvSpPr>
          <p:spPr>
            <a:xfrm>
              <a:off x="6088775" y="3235525"/>
              <a:ext cx="500975" cy="665475"/>
            </a:xfrm>
            <a:custGeom>
              <a:avLst/>
              <a:gdLst/>
              <a:ahLst/>
              <a:cxnLst/>
              <a:rect l="l" t="t" r="r" b="b"/>
              <a:pathLst>
                <a:path w="20039" h="26619" extrusionOk="0">
                  <a:moveTo>
                    <a:pt x="9945" y="0"/>
                  </a:moveTo>
                  <a:lnTo>
                    <a:pt x="0" y="22367"/>
                  </a:lnTo>
                  <a:lnTo>
                    <a:pt x="9575" y="26619"/>
                  </a:lnTo>
                  <a:lnTo>
                    <a:pt x="20038" y="518"/>
                  </a:lnTo>
                  <a:lnTo>
                    <a:pt x="99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67;p64"/>
            <p:cNvSpPr/>
            <p:nvPr/>
          </p:nvSpPr>
          <p:spPr>
            <a:xfrm>
              <a:off x="6081375" y="3228125"/>
              <a:ext cx="516675" cy="680050"/>
            </a:xfrm>
            <a:custGeom>
              <a:avLst/>
              <a:gdLst/>
              <a:ahLst/>
              <a:cxnLst/>
              <a:rect l="l" t="t" r="r" b="b"/>
              <a:pathLst>
                <a:path w="20667" h="27202" extrusionOk="0">
                  <a:moveTo>
                    <a:pt x="10450" y="639"/>
                  </a:moveTo>
                  <a:lnTo>
                    <a:pt x="19890" y="1109"/>
                  </a:lnTo>
                  <a:lnTo>
                    <a:pt x="9687" y="26471"/>
                  </a:lnTo>
                  <a:lnTo>
                    <a:pt x="740" y="22515"/>
                  </a:lnTo>
                  <a:lnTo>
                    <a:pt x="10450" y="639"/>
                  </a:lnTo>
                  <a:close/>
                  <a:moveTo>
                    <a:pt x="10278" y="0"/>
                  </a:moveTo>
                  <a:cubicBezTo>
                    <a:pt x="10130" y="0"/>
                    <a:pt x="10019" y="74"/>
                    <a:pt x="9982" y="185"/>
                  </a:cubicBezTo>
                  <a:lnTo>
                    <a:pt x="37" y="22552"/>
                  </a:lnTo>
                  <a:cubicBezTo>
                    <a:pt x="0" y="22626"/>
                    <a:pt x="0" y="22700"/>
                    <a:pt x="37" y="22774"/>
                  </a:cubicBezTo>
                  <a:cubicBezTo>
                    <a:pt x="74" y="22848"/>
                    <a:pt x="111" y="22922"/>
                    <a:pt x="185" y="22959"/>
                  </a:cubicBezTo>
                  <a:lnTo>
                    <a:pt x="9724" y="27174"/>
                  </a:lnTo>
                  <a:cubicBezTo>
                    <a:pt x="9779" y="27192"/>
                    <a:pt x="9825" y="27201"/>
                    <a:pt x="9867" y="27201"/>
                  </a:cubicBezTo>
                  <a:cubicBezTo>
                    <a:pt x="9908" y="27201"/>
                    <a:pt x="9945" y="27192"/>
                    <a:pt x="9982" y="27174"/>
                  </a:cubicBezTo>
                  <a:cubicBezTo>
                    <a:pt x="10056" y="27137"/>
                    <a:pt x="10130" y="27100"/>
                    <a:pt x="10167" y="27026"/>
                  </a:cubicBezTo>
                  <a:lnTo>
                    <a:pt x="20630" y="925"/>
                  </a:lnTo>
                  <a:cubicBezTo>
                    <a:pt x="20667" y="851"/>
                    <a:pt x="20667" y="740"/>
                    <a:pt x="20593" y="666"/>
                  </a:cubicBezTo>
                  <a:cubicBezTo>
                    <a:pt x="20556" y="592"/>
                    <a:pt x="20445" y="518"/>
                    <a:pt x="20371" y="518"/>
                  </a:cubicBezTo>
                  <a:lnTo>
                    <a:pt x="102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68;p64"/>
            <p:cNvSpPr/>
            <p:nvPr/>
          </p:nvSpPr>
          <p:spPr>
            <a:xfrm>
              <a:off x="5663600" y="3210550"/>
              <a:ext cx="354950" cy="461250"/>
            </a:xfrm>
            <a:custGeom>
              <a:avLst/>
              <a:gdLst/>
              <a:ahLst/>
              <a:cxnLst/>
              <a:rect l="l" t="t" r="r" b="b"/>
              <a:pathLst>
                <a:path w="14198" h="18450" extrusionOk="0">
                  <a:moveTo>
                    <a:pt x="7136" y="1"/>
                  </a:moveTo>
                  <a:lnTo>
                    <a:pt x="1" y="15824"/>
                  </a:lnTo>
                  <a:lnTo>
                    <a:pt x="5916" y="18449"/>
                  </a:lnTo>
                  <a:lnTo>
                    <a:pt x="14197" y="371"/>
                  </a:lnTo>
                  <a:lnTo>
                    <a:pt x="71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9;p64"/>
            <p:cNvSpPr/>
            <p:nvPr/>
          </p:nvSpPr>
          <p:spPr>
            <a:xfrm>
              <a:off x="5655275" y="3202250"/>
              <a:ext cx="371575" cy="477650"/>
            </a:xfrm>
            <a:custGeom>
              <a:avLst/>
              <a:gdLst/>
              <a:ahLst/>
              <a:cxnLst/>
              <a:rect l="l" t="t" r="r" b="b"/>
              <a:pathLst>
                <a:path w="14863" h="19106" extrusionOk="0">
                  <a:moveTo>
                    <a:pt x="7691" y="629"/>
                  </a:moveTo>
                  <a:lnTo>
                    <a:pt x="14079" y="974"/>
                  </a:lnTo>
                  <a:lnTo>
                    <a:pt x="14079" y="974"/>
                  </a:lnTo>
                  <a:lnTo>
                    <a:pt x="6101" y="18375"/>
                  </a:lnTo>
                  <a:lnTo>
                    <a:pt x="740" y="16008"/>
                  </a:lnTo>
                  <a:lnTo>
                    <a:pt x="7691" y="629"/>
                  </a:lnTo>
                  <a:close/>
                  <a:moveTo>
                    <a:pt x="7506" y="0"/>
                  </a:moveTo>
                  <a:cubicBezTo>
                    <a:pt x="7358" y="0"/>
                    <a:pt x="7247" y="74"/>
                    <a:pt x="7210" y="185"/>
                  </a:cubicBezTo>
                  <a:lnTo>
                    <a:pt x="38" y="16045"/>
                  </a:lnTo>
                  <a:cubicBezTo>
                    <a:pt x="1" y="16119"/>
                    <a:pt x="1" y="16193"/>
                    <a:pt x="38" y="16267"/>
                  </a:cubicBezTo>
                  <a:cubicBezTo>
                    <a:pt x="75" y="16378"/>
                    <a:pt x="112" y="16415"/>
                    <a:pt x="186" y="16452"/>
                  </a:cubicBezTo>
                  <a:lnTo>
                    <a:pt x="6101" y="19077"/>
                  </a:lnTo>
                  <a:cubicBezTo>
                    <a:pt x="6150" y="19097"/>
                    <a:pt x="6200" y="19106"/>
                    <a:pt x="6247" y="19106"/>
                  </a:cubicBezTo>
                  <a:cubicBezTo>
                    <a:pt x="6374" y="19106"/>
                    <a:pt x="6481" y="19037"/>
                    <a:pt x="6508" y="18929"/>
                  </a:cubicBezTo>
                  <a:lnTo>
                    <a:pt x="14826" y="813"/>
                  </a:lnTo>
                  <a:cubicBezTo>
                    <a:pt x="14863" y="739"/>
                    <a:pt x="14863" y="629"/>
                    <a:pt x="14789" y="518"/>
                  </a:cubicBezTo>
                  <a:cubicBezTo>
                    <a:pt x="14752" y="444"/>
                    <a:pt x="14641" y="370"/>
                    <a:pt x="14567" y="370"/>
                  </a:cubicBezTo>
                  <a:lnTo>
                    <a:pt x="75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0;p64"/>
            <p:cNvSpPr/>
            <p:nvPr/>
          </p:nvSpPr>
          <p:spPr>
            <a:xfrm>
              <a:off x="1289975" y="3512800"/>
              <a:ext cx="232025" cy="192275"/>
            </a:xfrm>
            <a:custGeom>
              <a:avLst/>
              <a:gdLst/>
              <a:ahLst/>
              <a:cxnLst/>
              <a:rect l="l" t="t" r="r" b="b"/>
              <a:pathLst>
                <a:path w="9281" h="7691" extrusionOk="0">
                  <a:moveTo>
                    <a:pt x="7136" y="0"/>
                  </a:moveTo>
                  <a:lnTo>
                    <a:pt x="1" y="1775"/>
                  </a:lnTo>
                  <a:lnTo>
                    <a:pt x="2441" y="7690"/>
                  </a:lnTo>
                  <a:lnTo>
                    <a:pt x="9280" y="5065"/>
                  </a:lnTo>
                  <a:lnTo>
                    <a:pt x="71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71;p64"/>
            <p:cNvSpPr/>
            <p:nvPr/>
          </p:nvSpPr>
          <p:spPr>
            <a:xfrm>
              <a:off x="1281650" y="3505175"/>
              <a:ext cx="247750" cy="207525"/>
            </a:xfrm>
            <a:custGeom>
              <a:avLst/>
              <a:gdLst/>
              <a:ahLst/>
              <a:cxnLst/>
              <a:rect l="l" t="t" r="r" b="b"/>
              <a:pathLst>
                <a:path w="9910" h="8301" extrusionOk="0">
                  <a:moveTo>
                    <a:pt x="7284" y="675"/>
                  </a:moveTo>
                  <a:lnTo>
                    <a:pt x="9195" y="5192"/>
                  </a:lnTo>
                  <a:lnTo>
                    <a:pt x="9195" y="5192"/>
                  </a:lnTo>
                  <a:lnTo>
                    <a:pt x="2959" y="7588"/>
                  </a:lnTo>
                  <a:lnTo>
                    <a:pt x="740" y="2265"/>
                  </a:lnTo>
                  <a:lnTo>
                    <a:pt x="7284" y="675"/>
                  </a:lnTo>
                  <a:close/>
                  <a:moveTo>
                    <a:pt x="7471" y="0"/>
                  </a:moveTo>
                  <a:cubicBezTo>
                    <a:pt x="7446" y="0"/>
                    <a:pt x="7420" y="3"/>
                    <a:pt x="7395" y="9"/>
                  </a:cubicBezTo>
                  <a:lnTo>
                    <a:pt x="260" y="1784"/>
                  </a:lnTo>
                  <a:cubicBezTo>
                    <a:pt x="186" y="1784"/>
                    <a:pt x="112" y="1858"/>
                    <a:pt x="38" y="1932"/>
                  </a:cubicBezTo>
                  <a:cubicBezTo>
                    <a:pt x="1" y="2006"/>
                    <a:pt x="1" y="2117"/>
                    <a:pt x="38" y="2191"/>
                  </a:cubicBezTo>
                  <a:lnTo>
                    <a:pt x="2478" y="8106"/>
                  </a:lnTo>
                  <a:cubicBezTo>
                    <a:pt x="2539" y="8229"/>
                    <a:pt x="2677" y="8300"/>
                    <a:pt x="2806" y="8300"/>
                  </a:cubicBezTo>
                  <a:cubicBezTo>
                    <a:pt x="2833" y="8300"/>
                    <a:pt x="2859" y="8297"/>
                    <a:pt x="2885" y="8291"/>
                  </a:cubicBezTo>
                  <a:lnTo>
                    <a:pt x="9724" y="5666"/>
                  </a:lnTo>
                  <a:cubicBezTo>
                    <a:pt x="9798" y="5629"/>
                    <a:pt x="9835" y="5555"/>
                    <a:pt x="9872" y="5481"/>
                  </a:cubicBezTo>
                  <a:cubicBezTo>
                    <a:pt x="9909" y="5407"/>
                    <a:pt x="9909" y="5333"/>
                    <a:pt x="9872" y="5259"/>
                  </a:cubicBezTo>
                  <a:lnTo>
                    <a:pt x="7765" y="194"/>
                  </a:lnTo>
                  <a:cubicBezTo>
                    <a:pt x="7704" y="72"/>
                    <a:pt x="7592" y="0"/>
                    <a:pt x="7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72;p64"/>
            <p:cNvSpPr/>
            <p:nvPr/>
          </p:nvSpPr>
          <p:spPr>
            <a:xfrm>
              <a:off x="1197550" y="3311300"/>
              <a:ext cx="243100" cy="176575"/>
            </a:xfrm>
            <a:custGeom>
              <a:avLst/>
              <a:gdLst/>
              <a:ahLst/>
              <a:cxnLst/>
              <a:rect l="l" t="t" r="r" b="b"/>
              <a:pathLst>
                <a:path w="9724" h="7063" extrusionOk="0">
                  <a:moveTo>
                    <a:pt x="7469" y="1"/>
                  </a:moveTo>
                  <a:lnTo>
                    <a:pt x="1" y="888"/>
                  </a:lnTo>
                  <a:lnTo>
                    <a:pt x="2552" y="7062"/>
                  </a:lnTo>
                  <a:lnTo>
                    <a:pt x="9724" y="5398"/>
                  </a:lnTo>
                  <a:lnTo>
                    <a:pt x="74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673;p64"/>
            <p:cNvSpPr/>
            <p:nvPr/>
          </p:nvSpPr>
          <p:spPr>
            <a:xfrm>
              <a:off x="1190150" y="3302975"/>
              <a:ext cx="258825" cy="192475"/>
            </a:xfrm>
            <a:custGeom>
              <a:avLst/>
              <a:gdLst/>
              <a:ahLst/>
              <a:cxnLst/>
              <a:rect l="l" t="t" r="r" b="b"/>
              <a:pathLst>
                <a:path w="10353" h="7699" extrusionOk="0">
                  <a:moveTo>
                    <a:pt x="7543" y="666"/>
                  </a:moveTo>
                  <a:lnTo>
                    <a:pt x="9613" y="5510"/>
                  </a:lnTo>
                  <a:lnTo>
                    <a:pt x="3041" y="7002"/>
                  </a:lnTo>
                  <a:lnTo>
                    <a:pt x="3041" y="7002"/>
                  </a:lnTo>
                  <a:lnTo>
                    <a:pt x="740" y="1480"/>
                  </a:lnTo>
                  <a:lnTo>
                    <a:pt x="7543" y="666"/>
                  </a:lnTo>
                  <a:close/>
                  <a:moveTo>
                    <a:pt x="7728" y="1"/>
                  </a:moveTo>
                  <a:lnTo>
                    <a:pt x="260" y="925"/>
                  </a:lnTo>
                  <a:cubicBezTo>
                    <a:pt x="186" y="925"/>
                    <a:pt x="75" y="999"/>
                    <a:pt x="38" y="1073"/>
                  </a:cubicBezTo>
                  <a:cubicBezTo>
                    <a:pt x="1" y="1147"/>
                    <a:pt x="1" y="1258"/>
                    <a:pt x="38" y="1332"/>
                  </a:cubicBezTo>
                  <a:lnTo>
                    <a:pt x="2552" y="7506"/>
                  </a:lnTo>
                  <a:cubicBezTo>
                    <a:pt x="2616" y="7602"/>
                    <a:pt x="2735" y="7698"/>
                    <a:pt x="2862" y="7698"/>
                  </a:cubicBezTo>
                  <a:cubicBezTo>
                    <a:pt x="2882" y="7698"/>
                    <a:pt x="2902" y="7696"/>
                    <a:pt x="2922" y="7691"/>
                  </a:cubicBezTo>
                  <a:lnTo>
                    <a:pt x="10094" y="6027"/>
                  </a:lnTo>
                  <a:cubicBezTo>
                    <a:pt x="10168" y="6027"/>
                    <a:pt x="10242" y="5953"/>
                    <a:pt x="10316" y="5879"/>
                  </a:cubicBezTo>
                  <a:cubicBezTo>
                    <a:pt x="10353" y="5805"/>
                    <a:pt x="10353" y="5694"/>
                    <a:pt x="10316" y="5620"/>
                  </a:cubicBezTo>
                  <a:lnTo>
                    <a:pt x="8023" y="186"/>
                  </a:lnTo>
                  <a:cubicBezTo>
                    <a:pt x="7987" y="75"/>
                    <a:pt x="7839" y="1"/>
                    <a:pt x="7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674;p64"/>
            <p:cNvSpPr/>
            <p:nvPr/>
          </p:nvSpPr>
          <p:spPr>
            <a:xfrm>
              <a:off x="1413825" y="3288200"/>
              <a:ext cx="203375" cy="151600"/>
            </a:xfrm>
            <a:custGeom>
              <a:avLst/>
              <a:gdLst/>
              <a:ahLst/>
              <a:cxnLst/>
              <a:rect l="l" t="t" r="r" b="b"/>
              <a:pathLst>
                <a:path w="8135" h="6064" extrusionOk="0">
                  <a:moveTo>
                    <a:pt x="6323" y="0"/>
                  </a:moveTo>
                  <a:lnTo>
                    <a:pt x="1" y="777"/>
                  </a:lnTo>
                  <a:lnTo>
                    <a:pt x="2256" y="6064"/>
                  </a:lnTo>
                  <a:lnTo>
                    <a:pt x="8134" y="4733"/>
                  </a:lnTo>
                  <a:lnTo>
                    <a:pt x="63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675;p64"/>
            <p:cNvSpPr/>
            <p:nvPr/>
          </p:nvSpPr>
          <p:spPr>
            <a:xfrm>
              <a:off x="1406425" y="3280575"/>
              <a:ext cx="219100" cy="166850"/>
            </a:xfrm>
            <a:custGeom>
              <a:avLst/>
              <a:gdLst/>
              <a:ahLst/>
              <a:cxnLst/>
              <a:rect l="l" t="t" r="r" b="b"/>
              <a:pathLst>
                <a:path w="8764" h="6674" extrusionOk="0">
                  <a:moveTo>
                    <a:pt x="6397" y="638"/>
                  </a:moveTo>
                  <a:lnTo>
                    <a:pt x="8024" y="4816"/>
                  </a:lnTo>
                  <a:lnTo>
                    <a:pt x="2711" y="6020"/>
                  </a:lnTo>
                  <a:lnTo>
                    <a:pt x="2711" y="6020"/>
                  </a:lnTo>
                  <a:lnTo>
                    <a:pt x="740" y="1341"/>
                  </a:lnTo>
                  <a:lnTo>
                    <a:pt x="6397" y="638"/>
                  </a:lnTo>
                  <a:close/>
                  <a:moveTo>
                    <a:pt x="6641" y="0"/>
                  </a:moveTo>
                  <a:cubicBezTo>
                    <a:pt x="6621" y="0"/>
                    <a:pt x="6601" y="3"/>
                    <a:pt x="6582" y="10"/>
                  </a:cubicBezTo>
                  <a:lnTo>
                    <a:pt x="260" y="749"/>
                  </a:lnTo>
                  <a:cubicBezTo>
                    <a:pt x="186" y="786"/>
                    <a:pt x="75" y="823"/>
                    <a:pt x="38" y="897"/>
                  </a:cubicBezTo>
                  <a:cubicBezTo>
                    <a:pt x="1" y="1008"/>
                    <a:pt x="1" y="1082"/>
                    <a:pt x="38" y="1193"/>
                  </a:cubicBezTo>
                  <a:lnTo>
                    <a:pt x="2256" y="6479"/>
                  </a:lnTo>
                  <a:cubicBezTo>
                    <a:pt x="2287" y="6602"/>
                    <a:pt x="2394" y="6674"/>
                    <a:pt x="2513" y="6674"/>
                  </a:cubicBezTo>
                  <a:cubicBezTo>
                    <a:pt x="2538" y="6674"/>
                    <a:pt x="2564" y="6671"/>
                    <a:pt x="2589" y="6664"/>
                  </a:cubicBezTo>
                  <a:lnTo>
                    <a:pt x="8504" y="5333"/>
                  </a:lnTo>
                  <a:cubicBezTo>
                    <a:pt x="8615" y="5296"/>
                    <a:pt x="8689" y="5259"/>
                    <a:pt x="8726" y="5149"/>
                  </a:cubicBezTo>
                  <a:cubicBezTo>
                    <a:pt x="8763" y="5075"/>
                    <a:pt x="8763" y="5001"/>
                    <a:pt x="8726" y="4927"/>
                  </a:cubicBezTo>
                  <a:lnTo>
                    <a:pt x="6878" y="194"/>
                  </a:lnTo>
                  <a:cubicBezTo>
                    <a:pt x="6847" y="72"/>
                    <a:pt x="6740" y="0"/>
                    <a:pt x="6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676;p64"/>
            <p:cNvSpPr/>
            <p:nvPr/>
          </p:nvSpPr>
          <p:spPr>
            <a:xfrm>
              <a:off x="1601450" y="3269700"/>
              <a:ext cx="162700" cy="129425"/>
            </a:xfrm>
            <a:custGeom>
              <a:avLst/>
              <a:gdLst/>
              <a:ahLst/>
              <a:cxnLst/>
              <a:rect l="l" t="t" r="r" b="b"/>
              <a:pathLst>
                <a:path w="6508" h="5177" extrusionOk="0">
                  <a:moveTo>
                    <a:pt x="4844" y="1"/>
                  </a:moveTo>
                  <a:lnTo>
                    <a:pt x="1" y="592"/>
                  </a:lnTo>
                  <a:lnTo>
                    <a:pt x="1812" y="5177"/>
                  </a:lnTo>
                  <a:lnTo>
                    <a:pt x="6508" y="4105"/>
                  </a:lnTo>
                  <a:lnTo>
                    <a:pt x="48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677;p64"/>
            <p:cNvSpPr/>
            <p:nvPr/>
          </p:nvSpPr>
          <p:spPr>
            <a:xfrm>
              <a:off x="1593150" y="3262075"/>
              <a:ext cx="179325" cy="145375"/>
            </a:xfrm>
            <a:custGeom>
              <a:avLst/>
              <a:gdLst/>
              <a:ahLst/>
              <a:cxnLst/>
              <a:rect l="l" t="t" r="r" b="b"/>
              <a:pathLst>
                <a:path w="7173" h="5815" extrusionOk="0">
                  <a:moveTo>
                    <a:pt x="4969" y="632"/>
                  </a:moveTo>
                  <a:lnTo>
                    <a:pt x="6433" y="4188"/>
                  </a:lnTo>
                  <a:lnTo>
                    <a:pt x="2329" y="5149"/>
                  </a:lnTo>
                  <a:lnTo>
                    <a:pt x="776" y="1156"/>
                  </a:lnTo>
                  <a:lnTo>
                    <a:pt x="4969" y="632"/>
                  </a:lnTo>
                  <a:close/>
                  <a:moveTo>
                    <a:pt x="5199" y="1"/>
                  </a:moveTo>
                  <a:cubicBezTo>
                    <a:pt x="5178" y="1"/>
                    <a:pt x="5158" y="4"/>
                    <a:pt x="5139" y="10"/>
                  </a:cubicBezTo>
                  <a:lnTo>
                    <a:pt x="296" y="602"/>
                  </a:lnTo>
                  <a:cubicBezTo>
                    <a:pt x="222" y="602"/>
                    <a:pt x="111" y="639"/>
                    <a:pt x="74" y="750"/>
                  </a:cubicBezTo>
                  <a:cubicBezTo>
                    <a:pt x="37" y="824"/>
                    <a:pt x="0" y="897"/>
                    <a:pt x="37" y="1008"/>
                  </a:cubicBezTo>
                  <a:lnTo>
                    <a:pt x="1849" y="5593"/>
                  </a:lnTo>
                  <a:cubicBezTo>
                    <a:pt x="1886" y="5741"/>
                    <a:pt x="2033" y="5815"/>
                    <a:pt x="2218" y="5815"/>
                  </a:cubicBezTo>
                  <a:lnTo>
                    <a:pt x="6914" y="4742"/>
                  </a:lnTo>
                  <a:cubicBezTo>
                    <a:pt x="6987" y="4705"/>
                    <a:pt x="7061" y="4632"/>
                    <a:pt x="7135" y="4558"/>
                  </a:cubicBezTo>
                  <a:cubicBezTo>
                    <a:pt x="7172" y="4484"/>
                    <a:pt x="7172" y="4373"/>
                    <a:pt x="7135" y="4299"/>
                  </a:cubicBezTo>
                  <a:lnTo>
                    <a:pt x="5435" y="195"/>
                  </a:lnTo>
                  <a:cubicBezTo>
                    <a:pt x="5404" y="73"/>
                    <a:pt x="5297" y="1"/>
                    <a:pt x="5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678;p64"/>
            <p:cNvSpPr/>
            <p:nvPr/>
          </p:nvSpPr>
          <p:spPr>
            <a:xfrm>
              <a:off x="1497950" y="3470275"/>
              <a:ext cx="185800" cy="158075"/>
            </a:xfrm>
            <a:custGeom>
              <a:avLst/>
              <a:gdLst/>
              <a:ahLst/>
              <a:cxnLst/>
              <a:rect l="l" t="t" r="r" b="b"/>
              <a:pathLst>
                <a:path w="7432" h="6323" extrusionOk="0">
                  <a:moveTo>
                    <a:pt x="5767" y="1"/>
                  </a:moveTo>
                  <a:lnTo>
                    <a:pt x="0" y="1405"/>
                  </a:lnTo>
                  <a:lnTo>
                    <a:pt x="2033" y="6323"/>
                  </a:lnTo>
                  <a:lnTo>
                    <a:pt x="7431" y="4252"/>
                  </a:lnTo>
                  <a:lnTo>
                    <a:pt x="57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679;p64"/>
            <p:cNvSpPr/>
            <p:nvPr/>
          </p:nvSpPr>
          <p:spPr>
            <a:xfrm>
              <a:off x="1489625" y="3462650"/>
              <a:ext cx="202425" cy="173825"/>
            </a:xfrm>
            <a:custGeom>
              <a:avLst/>
              <a:gdLst/>
              <a:ahLst/>
              <a:cxnLst/>
              <a:rect l="l" t="t" r="r" b="b"/>
              <a:pathLst>
                <a:path w="8097" h="6953" extrusionOk="0">
                  <a:moveTo>
                    <a:pt x="5935" y="660"/>
                  </a:moveTo>
                  <a:lnTo>
                    <a:pt x="7357" y="4372"/>
                  </a:lnTo>
                  <a:lnTo>
                    <a:pt x="2551" y="6258"/>
                  </a:lnTo>
                  <a:lnTo>
                    <a:pt x="740" y="1932"/>
                  </a:lnTo>
                  <a:lnTo>
                    <a:pt x="5935" y="660"/>
                  </a:lnTo>
                  <a:close/>
                  <a:moveTo>
                    <a:pt x="6105" y="0"/>
                  </a:moveTo>
                  <a:cubicBezTo>
                    <a:pt x="6078" y="0"/>
                    <a:pt x="6052" y="3"/>
                    <a:pt x="6027" y="10"/>
                  </a:cubicBezTo>
                  <a:lnTo>
                    <a:pt x="259" y="1415"/>
                  </a:lnTo>
                  <a:cubicBezTo>
                    <a:pt x="148" y="1452"/>
                    <a:pt x="74" y="1489"/>
                    <a:pt x="37" y="1600"/>
                  </a:cubicBezTo>
                  <a:cubicBezTo>
                    <a:pt x="0" y="1674"/>
                    <a:pt x="0" y="1747"/>
                    <a:pt x="37" y="1858"/>
                  </a:cubicBezTo>
                  <a:lnTo>
                    <a:pt x="2108" y="6775"/>
                  </a:lnTo>
                  <a:cubicBezTo>
                    <a:pt x="2135" y="6884"/>
                    <a:pt x="2241" y="6952"/>
                    <a:pt x="2354" y="6952"/>
                  </a:cubicBezTo>
                  <a:cubicBezTo>
                    <a:pt x="2395" y="6952"/>
                    <a:pt x="2438" y="6943"/>
                    <a:pt x="2477" y="6923"/>
                  </a:cubicBezTo>
                  <a:lnTo>
                    <a:pt x="7875" y="4853"/>
                  </a:lnTo>
                  <a:cubicBezTo>
                    <a:pt x="7949" y="4816"/>
                    <a:pt x="8023" y="4779"/>
                    <a:pt x="8060" y="4705"/>
                  </a:cubicBezTo>
                  <a:cubicBezTo>
                    <a:pt x="8097" y="4631"/>
                    <a:pt x="8097" y="4520"/>
                    <a:pt x="8060" y="4446"/>
                  </a:cubicBezTo>
                  <a:lnTo>
                    <a:pt x="6396" y="195"/>
                  </a:lnTo>
                  <a:cubicBezTo>
                    <a:pt x="6366" y="72"/>
                    <a:pt x="6233" y="0"/>
                    <a:pt x="6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680;p64"/>
            <p:cNvSpPr/>
            <p:nvPr/>
          </p:nvSpPr>
          <p:spPr>
            <a:xfrm>
              <a:off x="1004375" y="3337175"/>
              <a:ext cx="228325" cy="193200"/>
            </a:xfrm>
            <a:custGeom>
              <a:avLst/>
              <a:gdLst/>
              <a:ahLst/>
              <a:cxnLst/>
              <a:rect l="l" t="t" r="r" b="b"/>
              <a:pathLst>
                <a:path w="9133" h="7728" extrusionOk="0">
                  <a:moveTo>
                    <a:pt x="6545" y="1"/>
                  </a:moveTo>
                  <a:lnTo>
                    <a:pt x="1" y="814"/>
                  </a:lnTo>
                  <a:lnTo>
                    <a:pt x="2811" y="7728"/>
                  </a:lnTo>
                  <a:lnTo>
                    <a:pt x="9133" y="6286"/>
                  </a:lnTo>
                  <a:lnTo>
                    <a:pt x="65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681;p64"/>
            <p:cNvSpPr/>
            <p:nvPr/>
          </p:nvSpPr>
          <p:spPr>
            <a:xfrm>
              <a:off x="996075" y="3329800"/>
              <a:ext cx="244025" cy="208150"/>
            </a:xfrm>
            <a:custGeom>
              <a:avLst/>
              <a:gdLst/>
              <a:ahLst/>
              <a:cxnLst/>
              <a:rect l="l" t="t" r="r" b="b"/>
              <a:pathLst>
                <a:path w="9761" h="8326" extrusionOk="0">
                  <a:moveTo>
                    <a:pt x="6683" y="656"/>
                  </a:moveTo>
                  <a:lnTo>
                    <a:pt x="9021" y="6359"/>
                  </a:lnTo>
                  <a:lnTo>
                    <a:pt x="3327" y="7653"/>
                  </a:lnTo>
                  <a:lnTo>
                    <a:pt x="776" y="1368"/>
                  </a:lnTo>
                  <a:lnTo>
                    <a:pt x="6683" y="656"/>
                  </a:lnTo>
                  <a:close/>
                  <a:moveTo>
                    <a:pt x="6840" y="0"/>
                  </a:moveTo>
                  <a:lnTo>
                    <a:pt x="296" y="813"/>
                  </a:lnTo>
                  <a:cubicBezTo>
                    <a:pt x="222" y="813"/>
                    <a:pt x="111" y="850"/>
                    <a:pt x="74" y="961"/>
                  </a:cubicBezTo>
                  <a:cubicBezTo>
                    <a:pt x="37" y="1035"/>
                    <a:pt x="0" y="1146"/>
                    <a:pt x="37" y="1220"/>
                  </a:cubicBezTo>
                  <a:lnTo>
                    <a:pt x="2847" y="8134"/>
                  </a:lnTo>
                  <a:cubicBezTo>
                    <a:pt x="2911" y="8230"/>
                    <a:pt x="3030" y="8326"/>
                    <a:pt x="3157" y="8326"/>
                  </a:cubicBezTo>
                  <a:cubicBezTo>
                    <a:pt x="3177" y="8326"/>
                    <a:pt x="3197" y="8323"/>
                    <a:pt x="3216" y="8318"/>
                  </a:cubicBezTo>
                  <a:lnTo>
                    <a:pt x="9501" y="6877"/>
                  </a:lnTo>
                  <a:cubicBezTo>
                    <a:pt x="9612" y="6840"/>
                    <a:pt x="9686" y="6803"/>
                    <a:pt x="9723" y="6692"/>
                  </a:cubicBezTo>
                  <a:cubicBezTo>
                    <a:pt x="9760" y="6618"/>
                    <a:pt x="9760" y="6544"/>
                    <a:pt x="9723" y="6433"/>
                  </a:cubicBezTo>
                  <a:lnTo>
                    <a:pt x="7135" y="185"/>
                  </a:lnTo>
                  <a:cubicBezTo>
                    <a:pt x="7098" y="74"/>
                    <a:pt x="6951" y="0"/>
                    <a:pt x="6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682;p64"/>
            <p:cNvSpPr/>
            <p:nvPr/>
          </p:nvSpPr>
          <p:spPr>
            <a:xfrm>
              <a:off x="1752100" y="3259550"/>
              <a:ext cx="92475" cy="106300"/>
            </a:xfrm>
            <a:custGeom>
              <a:avLst/>
              <a:gdLst/>
              <a:ahLst/>
              <a:cxnLst/>
              <a:rect l="l" t="t" r="r" b="b"/>
              <a:pathLst>
                <a:path w="3699" h="4252" extrusionOk="0">
                  <a:moveTo>
                    <a:pt x="2108" y="0"/>
                  </a:moveTo>
                  <a:lnTo>
                    <a:pt x="1" y="259"/>
                  </a:lnTo>
                  <a:lnTo>
                    <a:pt x="1628" y="4252"/>
                  </a:lnTo>
                  <a:lnTo>
                    <a:pt x="3698" y="3808"/>
                  </a:lnTo>
                  <a:lnTo>
                    <a:pt x="2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683;p64"/>
            <p:cNvSpPr/>
            <p:nvPr/>
          </p:nvSpPr>
          <p:spPr>
            <a:xfrm>
              <a:off x="1743800" y="3251925"/>
              <a:ext cx="109075" cy="121575"/>
            </a:xfrm>
            <a:custGeom>
              <a:avLst/>
              <a:gdLst/>
              <a:ahLst/>
              <a:cxnLst/>
              <a:rect l="l" t="t" r="r" b="b"/>
              <a:pathLst>
                <a:path w="4363" h="4863" extrusionOk="0">
                  <a:moveTo>
                    <a:pt x="2218" y="638"/>
                  </a:moveTo>
                  <a:lnTo>
                    <a:pt x="3623" y="3891"/>
                  </a:lnTo>
                  <a:lnTo>
                    <a:pt x="2159" y="4210"/>
                  </a:lnTo>
                  <a:lnTo>
                    <a:pt x="2159" y="4210"/>
                  </a:lnTo>
                  <a:lnTo>
                    <a:pt x="777" y="823"/>
                  </a:lnTo>
                  <a:lnTo>
                    <a:pt x="2218" y="638"/>
                  </a:lnTo>
                  <a:close/>
                  <a:moveTo>
                    <a:pt x="2463" y="0"/>
                  </a:moveTo>
                  <a:cubicBezTo>
                    <a:pt x="2442" y="0"/>
                    <a:pt x="2422" y="3"/>
                    <a:pt x="2403" y="9"/>
                  </a:cubicBezTo>
                  <a:lnTo>
                    <a:pt x="296" y="268"/>
                  </a:lnTo>
                  <a:cubicBezTo>
                    <a:pt x="222" y="268"/>
                    <a:pt x="111" y="305"/>
                    <a:pt x="74" y="416"/>
                  </a:cubicBezTo>
                  <a:cubicBezTo>
                    <a:pt x="37" y="490"/>
                    <a:pt x="0" y="601"/>
                    <a:pt x="37" y="675"/>
                  </a:cubicBezTo>
                  <a:lnTo>
                    <a:pt x="1701" y="4668"/>
                  </a:lnTo>
                  <a:cubicBezTo>
                    <a:pt x="1732" y="4790"/>
                    <a:pt x="1838" y="4862"/>
                    <a:pt x="1958" y="4862"/>
                  </a:cubicBezTo>
                  <a:cubicBezTo>
                    <a:pt x="1983" y="4862"/>
                    <a:pt x="2008" y="4859"/>
                    <a:pt x="2034" y="4853"/>
                  </a:cubicBezTo>
                  <a:lnTo>
                    <a:pt x="4104" y="4409"/>
                  </a:lnTo>
                  <a:cubicBezTo>
                    <a:pt x="4215" y="4372"/>
                    <a:pt x="4289" y="4335"/>
                    <a:pt x="4326" y="4224"/>
                  </a:cubicBezTo>
                  <a:cubicBezTo>
                    <a:pt x="4363" y="4150"/>
                    <a:pt x="4363" y="4076"/>
                    <a:pt x="4326" y="3965"/>
                  </a:cubicBezTo>
                  <a:lnTo>
                    <a:pt x="2699" y="194"/>
                  </a:lnTo>
                  <a:cubicBezTo>
                    <a:pt x="2668" y="72"/>
                    <a:pt x="2562" y="0"/>
                    <a:pt x="2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684;p64"/>
            <p:cNvSpPr/>
            <p:nvPr/>
          </p:nvSpPr>
          <p:spPr>
            <a:xfrm>
              <a:off x="1087575" y="3563625"/>
              <a:ext cx="235700" cy="215375"/>
            </a:xfrm>
            <a:custGeom>
              <a:avLst/>
              <a:gdLst/>
              <a:ahLst/>
              <a:cxnLst/>
              <a:rect l="l" t="t" r="r" b="b"/>
              <a:pathLst>
                <a:path w="9428" h="8615" extrusionOk="0">
                  <a:moveTo>
                    <a:pt x="6951" y="1"/>
                  </a:moveTo>
                  <a:lnTo>
                    <a:pt x="0" y="1701"/>
                  </a:lnTo>
                  <a:lnTo>
                    <a:pt x="2810" y="8615"/>
                  </a:lnTo>
                  <a:lnTo>
                    <a:pt x="9428" y="6064"/>
                  </a:lnTo>
                  <a:lnTo>
                    <a:pt x="69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685;p64"/>
            <p:cNvSpPr/>
            <p:nvPr/>
          </p:nvSpPr>
          <p:spPr>
            <a:xfrm>
              <a:off x="1079250" y="3556000"/>
              <a:ext cx="252350" cy="231100"/>
            </a:xfrm>
            <a:custGeom>
              <a:avLst/>
              <a:gdLst/>
              <a:ahLst/>
              <a:cxnLst/>
              <a:rect l="l" t="t" r="r" b="b"/>
              <a:pathLst>
                <a:path w="10094" h="9244" extrusionOk="0">
                  <a:moveTo>
                    <a:pt x="7091" y="667"/>
                  </a:moveTo>
                  <a:lnTo>
                    <a:pt x="9354" y="6184"/>
                  </a:lnTo>
                  <a:lnTo>
                    <a:pt x="3328" y="8513"/>
                  </a:lnTo>
                  <a:lnTo>
                    <a:pt x="740" y="2228"/>
                  </a:lnTo>
                  <a:lnTo>
                    <a:pt x="7091" y="667"/>
                  </a:lnTo>
                  <a:close/>
                  <a:moveTo>
                    <a:pt x="7285" y="0"/>
                  </a:moveTo>
                  <a:cubicBezTo>
                    <a:pt x="7260" y="0"/>
                    <a:pt x="7235" y="4"/>
                    <a:pt x="7210" y="10"/>
                  </a:cubicBezTo>
                  <a:lnTo>
                    <a:pt x="259" y="1711"/>
                  </a:lnTo>
                  <a:cubicBezTo>
                    <a:pt x="185" y="1747"/>
                    <a:pt x="111" y="1821"/>
                    <a:pt x="74" y="1895"/>
                  </a:cubicBezTo>
                  <a:cubicBezTo>
                    <a:pt x="37" y="1969"/>
                    <a:pt x="0" y="2043"/>
                    <a:pt x="37" y="2154"/>
                  </a:cubicBezTo>
                  <a:lnTo>
                    <a:pt x="2847" y="9031"/>
                  </a:lnTo>
                  <a:cubicBezTo>
                    <a:pt x="2902" y="9168"/>
                    <a:pt x="3018" y="9244"/>
                    <a:pt x="3134" y="9244"/>
                  </a:cubicBezTo>
                  <a:cubicBezTo>
                    <a:pt x="3175" y="9244"/>
                    <a:pt x="3216" y="9235"/>
                    <a:pt x="3254" y="9216"/>
                  </a:cubicBezTo>
                  <a:lnTo>
                    <a:pt x="9872" y="6665"/>
                  </a:lnTo>
                  <a:cubicBezTo>
                    <a:pt x="9945" y="6628"/>
                    <a:pt x="10019" y="6591"/>
                    <a:pt x="10056" y="6480"/>
                  </a:cubicBezTo>
                  <a:cubicBezTo>
                    <a:pt x="10093" y="6406"/>
                    <a:pt x="10093" y="6332"/>
                    <a:pt x="10056" y="6258"/>
                  </a:cubicBezTo>
                  <a:lnTo>
                    <a:pt x="7542" y="195"/>
                  </a:lnTo>
                  <a:cubicBezTo>
                    <a:pt x="7512" y="72"/>
                    <a:pt x="7405" y="0"/>
                    <a:pt x="7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686;p64"/>
            <p:cNvSpPr/>
            <p:nvPr/>
          </p:nvSpPr>
          <p:spPr>
            <a:xfrm>
              <a:off x="1670775" y="3434225"/>
              <a:ext cx="154375" cy="132200"/>
            </a:xfrm>
            <a:custGeom>
              <a:avLst/>
              <a:gdLst/>
              <a:ahLst/>
              <a:cxnLst/>
              <a:rect l="l" t="t" r="r" b="b"/>
              <a:pathLst>
                <a:path w="6175" h="5288" extrusionOk="0">
                  <a:moveTo>
                    <a:pt x="4733" y="1"/>
                  </a:moveTo>
                  <a:lnTo>
                    <a:pt x="1" y="1147"/>
                  </a:lnTo>
                  <a:lnTo>
                    <a:pt x="1627" y="5288"/>
                  </a:lnTo>
                  <a:lnTo>
                    <a:pt x="6175" y="3513"/>
                  </a:lnTo>
                  <a:lnTo>
                    <a:pt x="47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687;p64"/>
            <p:cNvSpPr/>
            <p:nvPr/>
          </p:nvSpPr>
          <p:spPr>
            <a:xfrm>
              <a:off x="1663375" y="3426600"/>
              <a:ext cx="170100" cy="147450"/>
            </a:xfrm>
            <a:custGeom>
              <a:avLst/>
              <a:gdLst/>
              <a:ahLst/>
              <a:cxnLst/>
              <a:rect l="l" t="t" r="r" b="b"/>
              <a:pathLst>
                <a:path w="6804" h="5898" extrusionOk="0">
                  <a:moveTo>
                    <a:pt x="4867" y="660"/>
                  </a:moveTo>
                  <a:lnTo>
                    <a:pt x="6064" y="3670"/>
                  </a:lnTo>
                  <a:lnTo>
                    <a:pt x="2108" y="5186"/>
                  </a:lnTo>
                  <a:lnTo>
                    <a:pt x="740" y="1674"/>
                  </a:lnTo>
                  <a:lnTo>
                    <a:pt x="4867" y="660"/>
                  </a:lnTo>
                  <a:close/>
                  <a:moveTo>
                    <a:pt x="5031" y="1"/>
                  </a:moveTo>
                  <a:cubicBezTo>
                    <a:pt x="5006" y="1"/>
                    <a:pt x="4980" y="4"/>
                    <a:pt x="4955" y="10"/>
                  </a:cubicBezTo>
                  <a:lnTo>
                    <a:pt x="223" y="1156"/>
                  </a:lnTo>
                  <a:cubicBezTo>
                    <a:pt x="149" y="1193"/>
                    <a:pt x="75" y="1230"/>
                    <a:pt x="38" y="1304"/>
                  </a:cubicBezTo>
                  <a:cubicBezTo>
                    <a:pt x="1" y="1415"/>
                    <a:pt x="1" y="1489"/>
                    <a:pt x="38" y="1563"/>
                  </a:cubicBezTo>
                  <a:lnTo>
                    <a:pt x="1628" y="5703"/>
                  </a:lnTo>
                  <a:cubicBezTo>
                    <a:pt x="1689" y="5826"/>
                    <a:pt x="1826" y="5898"/>
                    <a:pt x="1956" y="5898"/>
                  </a:cubicBezTo>
                  <a:cubicBezTo>
                    <a:pt x="1982" y="5898"/>
                    <a:pt x="2009" y="5895"/>
                    <a:pt x="2034" y="5888"/>
                  </a:cubicBezTo>
                  <a:lnTo>
                    <a:pt x="6582" y="4114"/>
                  </a:lnTo>
                  <a:cubicBezTo>
                    <a:pt x="6656" y="4077"/>
                    <a:pt x="6729" y="4040"/>
                    <a:pt x="6766" y="3966"/>
                  </a:cubicBezTo>
                  <a:cubicBezTo>
                    <a:pt x="6803" y="3892"/>
                    <a:pt x="6803" y="3781"/>
                    <a:pt x="6766" y="3707"/>
                  </a:cubicBezTo>
                  <a:lnTo>
                    <a:pt x="5325" y="195"/>
                  </a:lnTo>
                  <a:cubicBezTo>
                    <a:pt x="5263" y="72"/>
                    <a:pt x="5151" y="1"/>
                    <a:pt x="5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688;p64"/>
            <p:cNvSpPr/>
            <p:nvPr/>
          </p:nvSpPr>
          <p:spPr>
            <a:xfrm>
              <a:off x="1817725" y="3414825"/>
              <a:ext cx="87850" cy="97075"/>
            </a:xfrm>
            <a:custGeom>
              <a:avLst/>
              <a:gdLst/>
              <a:ahLst/>
              <a:cxnLst/>
              <a:rect l="l" t="t" r="r" b="b"/>
              <a:pathLst>
                <a:path w="3514" h="3883" extrusionOk="0">
                  <a:moveTo>
                    <a:pt x="1997" y="0"/>
                  </a:moveTo>
                  <a:lnTo>
                    <a:pt x="1" y="481"/>
                  </a:lnTo>
                  <a:lnTo>
                    <a:pt x="1406" y="3882"/>
                  </a:lnTo>
                  <a:lnTo>
                    <a:pt x="3513" y="3069"/>
                  </a:lnTo>
                  <a:lnTo>
                    <a:pt x="19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689;p64"/>
            <p:cNvSpPr/>
            <p:nvPr/>
          </p:nvSpPr>
          <p:spPr>
            <a:xfrm>
              <a:off x="1810350" y="3407175"/>
              <a:ext cx="103525" cy="112350"/>
            </a:xfrm>
            <a:custGeom>
              <a:avLst/>
              <a:gdLst/>
              <a:ahLst/>
              <a:cxnLst/>
              <a:rect l="l" t="t" r="r" b="b"/>
              <a:pathLst>
                <a:path w="4141" h="4494" extrusionOk="0">
                  <a:moveTo>
                    <a:pt x="2107" y="676"/>
                  </a:moveTo>
                  <a:lnTo>
                    <a:pt x="3401" y="3227"/>
                  </a:lnTo>
                  <a:lnTo>
                    <a:pt x="1878" y="3787"/>
                  </a:lnTo>
                  <a:lnTo>
                    <a:pt x="1878" y="3787"/>
                  </a:lnTo>
                  <a:lnTo>
                    <a:pt x="740" y="1009"/>
                  </a:lnTo>
                  <a:lnTo>
                    <a:pt x="2107" y="676"/>
                  </a:lnTo>
                  <a:close/>
                  <a:moveTo>
                    <a:pt x="2280" y="1"/>
                  </a:moveTo>
                  <a:cubicBezTo>
                    <a:pt x="2259" y="1"/>
                    <a:pt x="2238" y="4"/>
                    <a:pt x="2218" y="11"/>
                  </a:cubicBezTo>
                  <a:lnTo>
                    <a:pt x="222" y="491"/>
                  </a:lnTo>
                  <a:cubicBezTo>
                    <a:pt x="148" y="528"/>
                    <a:pt x="74" y="565"/>
                    <a:pt x="37" y="639"/>
                  </a:cubicBezTo>
                  <a:cubicBezTo>
                    <a:pt x="0" y="713"/>
                    <a:pt x="0" y="824"/>
                    <a:pt x="37" y="898"/>
                  </a:cubicBezTo>
                  <a:lnTo>
                    <a:pt x="1405" y="4299"/>
                  </a:lnTo>
                  <a:cubicBezTo>
                    <a:pt x="1466" y="4422"/>
                    <a:pt x="1604" y="4493"/>
                    <a:pt x="1733" y="4493"/>
                  </a:cubicBezTo>
                  <a:cubicBezTo>
                    <a:pt x="1760" y="4493"/>
                    <a:pt x="1786" y="4490"/>
                    <a:pt x="1812" y="4484"/>
                  </a:cubicBezTo>
                  <a:lnTo>
                    <a:pt x="3919" y="3671"/>
                  </a:lnTo>
                  <a:cubicBezTo>
                    <a:pt x="3993" y="3634"/>
                    <a:pt x="4067" y="3560"/>
                    <a:pt x="4104" y="3486"/>
                  </a:cubicBezTo>
                  <a:cubicBezTo>
                    <a:pt x="4141" y="3412"/>
                    <a:pt x="4141" y="3301"/>
                    <a:pt x="4104" y="3227"/>
                  </a:cubicBezTo>
                  <a:lnTo>
                    <a:pt x="2551" y="158"/>
                  </a:lnTo>
                  <a:cubicBezTo>
                    <a:pt x="2490" y="67"/>
                    <a:pt x="2379" y="1"/>
                    <a:pt x="2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690;p64"/>
            <p:cNvSpPr/>
            <p:nvPr/>
          </p:nvSpPr>
          <p:spPr>
            <a:xfrm>
              <a:off x="6467700" y="3108900"/>
              <a:ext cx="396550" cy="1791250"/>
            </a:xfrm>
            <a:custGeom>
              <a:avLst/>
              <a:gdLst/>
              <a:ahLst/>
              <a:cxnLst/>
              <a:rect l="l" t="t" r="r" b="b"/>
              <a:pathLst>
                <a:path w="15862" h="71650" extrusionOk="0">
                  <a:moveTo>
                    <a:pt x="15529" y="0"/>
                  </a:moveTo>
                  <a:cubicBezTo>
                    <a:pt x="15381" y="0"/>
                    <a:pt x="15233" y="148"/>
                    <a:pt x="15233" y="296"/>
                  </a:cubicBezTo>
                  <a:lnTo>
                    <a:pt x="15233" y="55456"/>
                  </a:lnTo>
                  <a:lnTo>
                    <a:pt x="297" y="55456"/>
                  </a:lnTo>
                  <a:cubicBezTo>
                    <a:pt x="223" y="55456"/>
                    <a:pt x="149" y="55493"/>
                    <a:pt x="112" y="55530"/>
                  </a:cubicBezTo>
                  <a:cubicBezTo>
                    <a:pt x="38" y="55604"/>
                    <a:pt x="1" y="55678"/>
                    <a:pt x="1" y="55752"/>
                  </a:cubicBezTo>
                  <a:lnTo>
                    <a:pt x="1" y="71354"/>
                  </a:lnTo>
                  <a:cubicBezTo>
                    <a:pt x="1" y="71538"/>
                    <a:pt x="149" y="71649"/>
                    <a:pt x="297" y="71649"/>
                  </a:cubicBezTo>
                  <a:cubicBezTo>
                    <a:pt x="482" y="71649"/>
                    <a:pt x="629" y="71538"/>
                    <a:pt x="629" y="71354"/>
                  </a:cubicBezTo>
                  <a:lnTo>
                    <a:pt x="629" y="56085"/>
                  </a:lnTo>
                  <a:lnTo>
                    <a:pt x="15529" y="56085"/>
                  </a:lnTo>
                  <a:cubicBezTo>
                    <a:pt x="15603" y="56085"/>
                    <a:pt x="15713" y="56048"/>
                    <a:pt x="15750" y="55974"/>
                  </a:cubicBezTo>
                  <a:cubicBezTo>
                    <a:pt x="15824" y="55937"/>
                    <a:pt x="15861" y="55863"/>
                    <a:pt x="15861" y="55752"/>
                  </a:cubicBezTo>
                  <a:lnTo>
                    <a:pt x="15861" y="296"/>
                  </a:lnTo>
                  <a:cubicBezTo>
                    <a:pt x="15861" y="148"/>
                    <a:pt x="15713" y="0"/>
                    <a:pt x="15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691;p64"/>
            <p:cNvSpPr/>
            <p:nvPr/>
          </p:nvSpPr>
          <p:spPr>
            <a:xfrm>
              <a:off x="6694150" y="3425900"/>
              <a:ext cx="170100" cy="713575"/>
            </a:xfrm>
            <a:custGeom>
              <a:avLst/>
              <a:gdLst/>
              <a:ahLst/>
              <a:cxnLst/>
              <a:rect l="l" t="t" r="r" b="b"/>
              <a:pathLst>
                <a:path w="6804" h="28543" extrusionOk="0">
                  <a:moveTo>
                    <a:pt x="333" y="1"/>
                  </a:moveTo>
                  <a:cubicBezTo>
                    <a:pt x="149" y="1"/>
                    <a:pt x="1" y="149"/>
                    <a:pt x="1" y="297"/>
                  </a:cubicBezTo>
                  <a:lnTo>
                    <a:pt x="1" y="28210"/>
                  </a:lnTo>
                  <a:cubicBezTo>
                    <a:pt x="1" y="28321"/>
                    <a:pt x="38" y="28395"/>
                    <a:pt x="112" y="28431"/>
                  </a:cubicBezTo>
                  <a:cubicBezTo>
                    <a:pt x="149" y="28505"/>
                    <a:pt x="223" y="28542"/>
                    <a:pt x="333" y="28542"/>
                  </a:cubicBezTo>
                  <a:lnTo>
                    <a:pt x="6471" y="28542"/>
                  </a:lnTo>
                  <a:cubicBezTo>
                    <a:pt x="6655" y="28542"/>
                    <a:pt x="6803" y="28395"/>
                    <a:pt x="6803" y="28210"/>
                  </a:cubicBezTo>
                  <a:cubicBezTo>
                    <a:pt x="6803" y="28062"/>
                    <a:pt x="6655" y="27914"/>
                    <a:pt x="6471" y="27914"/>
                  </a:cubicBezTo>
                  <a:lnTo>
                    <a:pt x="629" y="27914"/>
                  </a:lnTo>
                  <a:lnTo>
                    <a:pt x="629" y="297"/>
                  </a:lnTo>
                  <a:cubicBezTo>
                    <a:pt x="629" y="149"/>
                    <a:pt x="481" y="1"/>
                    <a:pt x="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692;p64"/>
            <p:cNvSpPr/>
            <p:nvPr/>
          </p:nvSpPr>
          <p:spPr>
            <a:xfrm>
              <a:off x="5578575" y="4023925"/>
              <a:ext cx="478775" cy="632200"/>
            </a:xfrm>
            <a:custGeom>
              <a:avLst/>
              <a:gdLst/>
              <a:ahLst/>
              <a:cxnLst/>
              <a:rect l="l" t="t" r="r" b="b"/>
              <a:pathLst>
                <a:path w="19151" h="25288" extrusionOk="0">
                  <a:moveTo>
                    <a:pt x="362" y="0"/>
                  </a:moveTo>
                  <a:cubicBezTo>
                    <a:pt x="255" y="0"/>
                    <a:pt x="148" y="49"/>
                    <a:pt x="74" y="148"/>
                  </a:cubicBezTo>
                  <a:cubicBezTo>
                    <a:pt x="0" y="296"/>
                    <a:pt x="37" y="481"/>
                    <a:pt x="185" y="592"/>
                  </a:cubicBezTo>
                  <a:lnTo>
                    <a:pt x="18523" y="11720"/>
                  </a:lnTo>
                  <a:lnTo>
                    <a:pt x="18523" y="24955"/>
                  </a:lnTo>
                  <a:cubicBezTo>
                    <a:pt x="18523" y="25140"/>
                    <a:pt x="18670" y="25288"/>
                    <a:pt x="18855" y="25288"/>
                  </a:cubicBezTo>
                  <a:cubicBezTo>
                    <a:pt x="19003" y="25288"/>
                    <a:pt x="19151" y="25140"/>
                    <a:pt x="19151" y="24955"/>
                  </a:cubicBezTo>
                  <a:lnTo>
                    <a:pt x="19151" y="11535"/>
                  </a:lnTo>
                  <a:cubicBezTo>
                    <a:pt x="19151" y="11461"/>
                    <a:pt x="19077" y="11350"/>
                    <a:pt x="19003" y="11276"/>
                  </a:cubicBezTo>
                  <a:lnTo>
                    <a:pt x="518" y="37"/>
                  </a:lnTo>
                  <a:cubicBezTo>
                    <a:pt x="469" y="12"/>
                    <a:pt x="415"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693;p64"/>
            <p:cNvSpPr/>
            <p:nvPr/>
          </p:nvSpPr>
          <p:spPr>
            <a:xfrm>
              <a:off x="5824425" y="4187500"/>
              <a:ext cx="15725" cy="314275"/>
            </a:xfrm>
            <a:custGeom>
              <a:avLst/>
              <a:gdLst/>
              <a:ahLst/>
              <a:cxnLst/>
              <a:rect l="l" t="t" r="r" b="b"/>
              <a:pathLst>
                <a:path w="629" h="12571" extrusionOk="0">
                  <a:moveTo>
                    <a:pt x="296" y="1"/>
                  </a:moveTo>
                  <a:cubicBezTo>
                    <a:pt x="148" y="1"/>
                    <a:pt x="0" y="112"/>
                    <a:pt x="0" y="297"/>
                  </a:cubicBezTo>
                  <a:lnTo>
                    <a:pt x="0" y="12275"/>
                  </a:lnTo>
                  <a:cubicBezTo>
                    <a:pt x="0" y="12423"/>
                    <a:pt x="148" y="12571"/>
                    <a:pt x="296" y="12571"/>
                  </a:cubicBezTo>
                  <a:cubicBezTo>
                    <a:pt x="481" y="12571"/>
                    <a:pt x="629" y="12423"/>
                    <a:pt x="629" y="12275"/>
                  </a:cubicBezTo>
                  <a:lnTo>
                    <a:pt x="629" y="297"/>
                  </a:lnTo>
                  <a:cubicBezTo>
                    <a:pt x="629" y="112"/>
                    <a:pt x="481" y="1"/>
                    <a:pt x="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694;p64"/>
            <p:cNvSpPr/>
            <p:nvPr/>
          </p:nvSpPr>
          <p:spPr>
            <a:xfrm>
              <a:off x="5823500" y="3806475"/>
              <a:ext cx="396525" cy="794825"/>
            </a:xfrm>
            <a:custGeom>
              <a:avLst/>
              <a:gdLst/>
              <a:ahLst/>
              <a:cxnLst/>
              <a:rect l="l" t="t" r="r" b="b"/>
              <a:pathLst>
                <a:path w="15861" h="31793" extrusionOk="0">
                  <a:moveTo>
                    <a:pt x="335" y="1"/>
                  </a:moveTo>
                  <a:cubicBezTo>
                    <a:pt x="310" y="1"/>
                    <a:pt x="284" y="4"/>
                    <a:pt x="259" y="10"/>
                  </a:cubicBezTo>
                  <a:cubicBezTo>
                    <a:pt x="74" y="84"/>
                    <a:pt x="0" y="232"/>
                    <a:pt x="37" y="417"/>
                  </a:cubicBezTo>
                  <a:lnTo>
                    <a:pt x="1849" y="6221"/>
                  </a:lnTo>
                  <a:cubicBezTo>
                    <a:pt x="1886" y="6258"/>
                    <a:pt x="1923" y="6332"/>
                    <a:pt x="1997" y="6369"/>
                  </a:cubicBezTo>
                  <a:lnTo>
                    <a:pt x="15269" y="14613"/>
                  </a:lnTo>
                  <a:lnTo>
                    <a:pt x="15269" y="30844"/>
                  </a:lnTo>
                  <a:lnTo>
                    <a:pt x="9243" y="26185"/>
                  </a:lnTo>
                  <a:cubicBezTo>
                    <a:pt x="9174" y="26134"/>
                    <a:pt x="9098" y="26106"/>
                    <a:pt x="9024" y="26106"/>
                  </a:cubicBezTo>
                  <a:cubicBezTo>
                    <a:pt x="8940" y="26106"/>
                    <a:pt x="8859" y="26143"/>
                    <a:pt x="8799" y="26222"/>
                  </a:cubicBezTo>
                  <a:cubicBezTo>
                    <a:pt x="8689" y="26370"/>
                    <a:pt x="8726" y="26555"/>
                    <a:pt x="8836" y="26666"/>
                  </a:cubicBezTo>
                  <a:lnTo>
                    <a:pt x="15380" y="31731"/>
                  </a:lnTo>
                  <a:cubicBezTo>
                    <a:pt x="15424" y="31774"/>
                    <a:pt x="15492" y="31792"/>
                    <a:pt x="15564" y="31792"/>
                  </a:cubicBezTo>
                  <a:cubicBezTo>
                    <a:pt x="15615" y="31792"/>
                    <a:pt x="15667" y="31783"/>
                    <a:pt x="15713" y="31768"/>
                  </a:cubicBezTo>
                  <a:cubicBezTo>
                    <a:pt x="15824" y="31731"/>
                    <a:pt x="15861" y="31620"/>
                    <a:pt x="15861" y="31472"/>
                  </a:cubicBezTo>
                  <a:lnTo>
                    <a:pt x="15861" y="14465"/>
                  </a:lnTo>
                  <a:cubicBezTo>
                    <a:pt x="15861" y="14355"/>
                    <a:pt x="15824" y="14244"/>
                    <a:pt x="15713" y="14207"/>
                  </a:cubicBezTo>
                  <a:lnTo>
                    <a:pt x="2404" y="5925"/>
                  </a:lnTo>
                  <a:lnTo>
                    <a:pt x="629" y="232"/>
                  </a:lnTo>
                  <a:cubicBezTo>
                    <a:pt x="598" y="78"/>
                    <a:pt x="465"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695;p64"/>
            <p:cNvSpPr/>
            <p:nvPr/>
          </p:nvSpPr>
          <p:spPr>
            <a:xfrm>
              <a:off x="694750" y="2954525"/>
              <a:ext cx="15750" cy="1954850"/>
            </a:xfrm>
            <a:custGeom>
              <a:avLst/>
              <a:gdLst/>
              <a:ahLst/>
              <a:cxnLst/>
              <a:rect l="l" t="t" r="r" b="b"/>
              <a:pathLst>
                <a:path w="630" h="78194" extrusionOk="0">
                  <a:moveTo>
                    <a:pt x="333" y="1"/>
                  </a:moveTo>
                  <a:cubicBezTo>
                    <a:pt x="149" y="1"/>
                    <a:pt x="1" y="149"/>
                    <a:pt x="1" y="334"/>
                  </a:cubicBezTo>
                  <a:lnTo>
                    <a:pt x="1" y="77898"/>
                  </a:lnTo>
                  <a:cubicBezTo>
                    <a:pt x="1" y="78046"/>
                    <a:pt x="149" y="78194"/>
                    <a:pt x="333" y="78194"/>
                  </a:cubicBezTo>
                  <a:cubicBezTo>
                    <a:pt x="481" y="78194"/>
                    <a:pt x="629" y="78046"/>
                    <a:pt x="629" y="77898"/>
                  </a:cubicBezTo>
                  <a:lnTo>
                    <a:pt x="629" y="334"/>
                  </a:lnTo>
                  <a:cubicBezTo>
                    <a:pt x="629" y="149"/>
                    <a:pt x="481" y="1"/>
                    <a:pt x="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696;p64"/>
            <p:cNvSpPr/>
            <p:nvPr/>
          </p:nvSpPr>
          <p:spPr>
            <a:xfrm>
              <a:off x="758525" y="3878800"/>
              <a:ext cx="223700" cy="15750"/>
            </a:xfrm>
            <a:custGeom>
              <a:avLst/>
              <a:gdLst/>
              <a:ahLst/>
              <a:cxnLst/>
              <a:rect l="l" t="t" r="r" b="b"/>
              <a:pathLst>
                <a:path w="8948" h="630" extrusionOk="0">
                  <a:moveTo>
                    <a:pt x="296" y="1"/>
                  </a:moveTo>
                  <a:cubicBezTo>
                    <a:pt x="148" y="1"/>
                    <a:pt x="1" y="149"/>
                    <a:pt x="1" y="333"/>
                  </a:cubicBezTo>
                  <a:cubicBezTo>
                    <a:pt x="1" y="481"/>
                    <a:pt x="148" y="629"/>
                    <a:pt x="296" y="629"/>
                  </a:cubicBezTo>
                  <a:lnTo>
                    <a:pt x="8652" y="629"/>
                  </a:lnTo>
                  <a:cubicBezTo>
                    <a:pt x="8800" y="629"/>
                    <a:pt x="8947" y="481"/>
                    <a:pt x="8947" y="333"/>
                  </a:cubicBezTo>
                  <a:cubicBezTo>
                    <a:pt x="8947" y="149"/>
                    <a:pt x="8800" y="1"/>
                    <a:pt x="86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697;p64"/>
            <p:cNvSpPr/>
            <p:nvPr/>
          </p:nvSpPr>
          <p:spPr>
            <a:xfrm>
              <a:off x="966475" y="3697650"/>
              <a:ext cx="170100" cy="1175700"/>
            </a:xfrm>
            <a:custGeom>
              <a:avLst/>
              <a:gdLst/>
              <a:ahLst/>
              <a:cxnLst/>
              <a:rect l="l" t="t" r="r" b="b"/>
              <a:pathLst>
                <a:path w="6804" h="47028" extrusionOk="0">
                  <a:moveTo>
                    <a:pt x="334" y="0"/>
                  </a:moveTo>
                  <a:cubicBezTo>
                    <a:pt x="149" y="0"/>
                    <a:pt x="1" y="148"/>
                    <a:pt x="1" y="333"/>
                  </a:cubicBezTo>
                  <a:lnTo>
                    <a:pt x="1" y="46731"/>
                  </a:lnTo>
                  <a:cubicBezTo>
                    <a:pt x="1" y="46805"/>
                    <a:pt x="38" y="46879"/>
                    <a:pt x="112" y="46916"/>
                  </a:cubicBezTo>
                  <a:cubicBezTo>
                    <a:pt x="149" y="46990"/>
                    <a:pt x="260" y="47027"/>
                    <a:pt x="334" y="47027"/>
                  </a:cubicBezTo>
                  <a:lnTo>
                    <a:pt x="6471" y="47027"/>
                  </a:lnTo>
                  <a:cubicBezTo>
                    <a:pt x="6656" y="47027"/>
                    <a:pt x="6804" y="46879"/>
                    <a:pt x="6804" y="46731"/>
                  </a:cubicBezTo>
                  <a:cubicBezTo>
                    <a:pt x="6804" y="46547"/>
                    <a:pt x="6656" y="46399"/>
                    <a:pt x="6471" y="46399"/>
                  </a:cubicBezTo>
                  <a:lnTo>
                    <a:pt x="629" y="46399"/>
                  </a:lnTo>
                  <a:lnTo>
                    <a:pt x="629" y="333"/>
                  </a:lnTo>
                  <a:cubicBezTo>
                    <a:pt x="629" y="148"/>
                    <a:pt x="482" y="0"/>
                    <a:pt x="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698;p64"/>
            <p:cNvSpPr/>
            <p:nvPr/>
          </p:nvSpPr>
          <p:spPr>
            <a:xfrm>
              <a:off x="794575" y="4078450"/>
              <a:ext cx="187650" cy="332750"/>
            </a:xfrm>
            <a:custGeom>
              <a:avLst/>
              <a:gdLst/>
              <a:ahLst/>
              <a:cxnLst/>
              <a:rect l="l" t="t" r="r" b="b"/>
              <a:pathLst>
                <a:path w="7506" h="13310" extrusionOk="0">
                  <a:moveTo>
                    <a:pt x="296" y="0"/>
                  </a:moveTo>
                  <a:cubicBezTo>
                    <a:pt x="222" y="0"/>
                    <a:pt x="148" y="37"/>
                    <a:pt x="111" y="74"/>
                  </a:cubicBezTo>
                  <a:cubicBezTo>
                    <a:pt x="37" y="148"/>
                    <a:pt x="0" y="222"/>
                    <a:pt x="0" y="296"/>
                  </a:cubicBezTo>
                  <a:lnTo>
                    <a:pt x="0" y="13014"/>
                  </a:lnTo>
                  <a:cubicBezTo>
                    <a:pt x="0" y="13088"/>
                    <a:pt x="37" y="13162"/>
                    <a:pt x="111" y="13199"/>
                  </a:cubicBezTo>
                  <a:cubicBezTo>
                    <a:pt x="148" y="13273"/>
                    <a:pt x="222" y="13310"/>
                    <a:pt x="296" y="13310"/>
                  </a:cubicBezTo>
                  <a:lnTo>
                    <a:pt x="6840" y="13310"/>
                  </a:lnTo>
                  <a:cubicBezTo>
                    <a:pt x="7025" y="13310"/>
                    <a:pt x="7136" y="13162"/>
                    <a:pt x="7136" y="13014"/>
                  </a:cubicBezTo>
                  <a:cubicBezTo>
                    <a:pt x="7136" y="12829"/>
                    <a:pt x="7025" y="12681"/>
                    <a:pt x="6840" y="12681"/>
                  </a:cubicBezTo>
                  <a:lnTo>
                    <a:pt x="629" y="12681"/>
                  </a:lnTo>
                  <a:lnTo>
                    <a:pt x="629" y="629"/>
                  </a:lnTo>
                  <a:lnTo>
                    <a:pt x="7210" y="629"/>
                  </a:lnTo>
                  <a:cubicBezTo>
                    <a:pt x="7358" y="629"/>
                    <a:pt x="7505" y="481"/>
                    <a:pt x="7505" y="296"/>
                  </a:cubicBezTo>
                  <a:cubicBezTo>
                    <a:pt x="7505" y="148"/>
                    <a:pt x="7358" y="0"/>
                    <a:pt x="7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699;p64"/>
            <p:cNvSpPr/>
            <p:nvPr/>
          </p:nvSpPr>
          <p:spPr>
            <a:xfrm>
              <a:off x="1193850" y="4105250"/>
              <a:ext cx="14825" cy="813375"/>
            </a:xfrm>
            <a:custGeom>
              <a:avLst/>
              <a:gdLst/>
              <a:ahLst/>
              <a:cxnLst/>
              <a:rect l="l" t="t" r="r" b="b"/>
              <a:pathLst>
                <a:path w="593" h="32535" extrusionOk="0">
                  <a:moveTo>
                    <a:pt x="297" y="0"/>
                  </a:moveTo>
                  <a:cubicBezTo>
                    <a:pt x="112" y="0"/>
                    <a:pt x="1" y="148"/>
                    <a:pt x="1" y="333"/>
                  </a:cubicBezTo>
                  <a:lnTo>
                    <a:pt x="1" y="32239"/>
                  </a:lnTo>
                  <a:cubicBezTo>
                    <a:pt x="1" y="32387"/>
                    <a:pt x="112" y="32535"/>
                    <a:pt x="297" y="32535"/>
                  </a:cubicBezTo>
                  <a:cubicBezTo>
                    <a:pt x="444" y="32535"/>
                    <a:pt x="592" y="32387"/>
                    <a:pt x="592" y="32239"/>
                  </a:cubicBezTo>
                  <a:lnTo>
                    <a:pt x="592" y="333"/>
                  </a:lnTo>
                  <a:cubicBezTo>
                    <a:pt x="592" y="148"/>
                    <a:pt x="444" y="0"/>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700;p64"/>
            <p:cNvSpPr/>
            <p:nvPr/>
          </p:nvSpPr>
          <p:spPr>
            <a:xfrm>
              <a:off x="6377125" y="4105250"/>
              <a:ext cx="15750" cy="857750"/>
            </a:xfrm>
            <a:custGeom>
              <a:avLst/>
              <a:gdLst/>
              <a:ahLst/>
              <a:cxnLst/>
              <a:rect l="l" t="t" r="r" b="b"/>
              <a:pathLst>
                <a:path w="630" h="34310" extrusionOk="0">
                  <a:moveTo>
                    <a:pt x="297" y="0"/>
                  </a:moveTo>
                  <a:cubicBezTo>
                    <a:pt x="149" y="0"/>
                    <a:pt x="1" y="148"/>
                    <a:pt x="1" y="333"/>
                  </a:cubicBezTo>
                  <a:lnTo>
                    <a:pt x="1" y="34014"/>
                  </a:lnTo>
                  <a:cubicBezTo>
                    <a:pt x="1" y="34161"/>
                    <a:pt x="149" y="34309"/>
                    <a:pt x="297" y="34309"/>
                  </a:cubicBezTo>
                  <a:cubicBezTo>
                    <a:pt x="481" y="34309"/>
                    <a:pt x="629" y="34161"/>
                    <a:pt x="629" y="34014"/>
                  </a:cubicBezTo>
                  <a:lnTo>
                    <a:pt x="629" y="333"/>
                  </a:lnTo>
                  <a:cubicBezTo>
                    <a:pt x="629" y="148"/>
                    <a:pt x="481" y="0"/>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701;p64"/>
            <p:cNvSpPr/>
            <p:nvPr/>
          </p:nvSpPr>
          <p:spPr>
            <a:xfrm>
              <a:off x="1301075" y="3906075"/>
              <a:ext cx="715400" cy="278475"/>
            </a:xfrm>
            <a:custGeom>
              <a:avLst/>
              <a:gdLst/>
              <a:ahLst/>
              <a:cxnLst/>
              <a:rect l="l" t="t" r="r" b="b"/>
              <a:pathLst>
                <a:path w="28616" h="11139" extrusionOk="0">
                  <a:moveTo>
                    <a:pt x="19941" y="0"/>
                  </a:moveTo>
                  <a:cubicBezTo>
                    <a:pt x="19891" y="0"/>
                    <a:pt x="19835" y="19"/>
                    <a:pt x="19780" y="56"/>
                  </a:cubicBezTo>
                  <a:lnTo>
                    <a:pt x="222" y="10555"/>
                  </a:lnTo>
                  <a:cubicBezTo>
                    <a:pt x="74" y="10629"/>
                    <a:pt x="0" y="10814"/>
                    <a:pt x="74" y="10962"/>
                  </a:cubicBezTo>
                  <a:cubicBezTo>
                    <a:pt x="128" y="11070"/>
                    <a:pt x="242" y="11139"/>
                    <a:pt x="357" y="11139"/>
                  </a:cubicBezTo>
                  <a:cubicBezTo>
                    <a:pt x="399" y="11139"/>
                    <a:pt x="441" y="11130"/>
                    <a:pt x="481" y="11110"/>
                  </a:cubicBezTo>
                  <a:lnTo>
                    <a:pt x="19632" y="832"/>
                  </a:lnTo>
                  <a:lnTo>
                    <a:pt x="19632" y="9372"/>
                  </a:lnTo>
                  <a:cubicBezTo>
                    <a:pt x="19632" y="9483"/>
                    <a:pt x="19669" y="9594"/>
                    <a:pt x="19780" y="9668"/>
                  </a:cubicBezTo>
                  <a:cubicBezTo>
                    <a:pt x="19826" y="9683"/>
                    <a:pt x="19878" y="9692"/>
                    <a:pt x="19929" y="9692"/>
                  </a:cubicBezTo>
                  <a:cubicBezTo>
                    <a:pt x="20000" y="9692"/>
                    <a:pt x="20069" y="9674"/>
                    <a:pt x="20112" y="9631"/>
                  </a:cubicBezTo>
                  <a:lnTo>
                    <a:pt x="28468" y="3087"/>
                  </a:lnTo>
                  <a:cubicBezTo>
                    <a:pt x="28579" y="2976"/>
                    <a:pt x="28616" y="2792"/>
                    <a:pt x="28505" y="2681"/>
                  </a:cubicBezTo>
                  <a:cubicBezTo>
                    <a:pt x="28437" y="2591"/>
                    <a:pt x="28343" y="2542"/>
                    <a:pt x="28246" y="2542"/>
                  </a:cubicBezTo>
                  <a:cubicBezTo>
                    <a:pt x="28183" y="2542"/>
                    <a:pt x="28119" y="2563"/>
                    <a:pt x="28061" y="2607"/>
                  </a:cubicBezTo>
                  <a:lnTo>
                    <a:pt x="20223" y="8744"/>
                  </a:lnTo>
                  <a:lnTo>
                    <a:pt x="20223" y="315"/>
                  </a:lnTo>
                  <a:cubicBezTo>
                    <a:pt x="20223" y="204"/>
                    <a:pt x="20186" y="93"/>
                    <a:pt x="20075" y="56"/>
                  </a:cubicBezTo>
                  <a:cubicBezTo>
                    <a:pt x="20038" y="19"/>
                    <a:pt x="19992" y="0"/>
                    <a:pt x="19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702;p64"/>
            <p:cNvSpPr/>
            <p:nvPr/>
          </p:nvSpPr>
          <p:spPr>
            <a:xfrm>
              <a:off x="1355600" y="3997100"/>
              <a:ext cx="297650" cy="595025"/>
            </a:xfrm>
            <a:custGeom>
              <a:avLst/>
              <a:gdLst/>
              <a:ahLst/>
              <a:cxnLst/>
              <a:rect l="l" t="t" r="r" b="b"/>
              <a:pathLst>
                <a:path w="11906" h="23801" extrusionOk="0">
                  <a:moveTo>
                    <a:pt x="11572" y="1"/>
                  </a:moveTo>
                  <a:cubicBezTo>
                    <a:pt x="11425" y="1"/>
                    <a:pt x="11277" y="149"/>
                    <a:pt x="11277" y="297"/>
                  </a:cubicBezTo>
                  <a:lnTo>
                    <a:pt x="11277" y="15381"/>
                  </a:lnTo>
                  <a:lnTo>
                    <a:pt x="185" y="23255"/>
                  </a:lnTo>
                  <a:cubicBezTo>
                    <a:pt x="38" y="23329"/>
                    <a:pt x="1" y="23551"/>
                    <a:pt x="112" y="23662"/>
                  </a:cubicBezTo>
                  <a:cubicBezTo>
                    <a:pt x="156" y="23752"/>
                    <a:pt x="242" y="23801"/>
                    <a:pt x="335" y="23801"/>
                  </a:cubicBezTo>
                  <a:cubicBezTo>
                    <a:pt x="396" y="23801"/>
                    <a:pt x="460" y="23780"/>
                    <a:pt x="518" y="23736"/>
                  </a:cubicBezTo>
                  <a:lnTo>
                    <a:pt x="11757" y="15787"/>
                  </a:lnTo>
                  <a:cubicBezTo>
                    <a:pt x="11831" y="15713"/>
                    <a:pt x="11905" y="15640"/>
                    <a:pt x="11905" y="15529"/>
                  </a:cubicBezTo>
                  <a:lnTo>
                    <a:pt x="11905" y="297"/>
                  </a:lnTo>
                  <a:cubicBezTo>
                    <a:pt x="11905" y="149"/>
                    <a:pt x="11757" y="1"/>
                    <a:pt x="115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703;p64"/>
            <p:cNvSpPr/>
            <p:nvPr/>
          </p:nvSpPr>
          <p:spPr>
            <a:xfrm>
              <a:off x="1882425" y="4069200"/>
              <a:ext cx="14825" cy="206150"/>
            </a:xfrm>
            <a:custGeom>
              <a:avLst/>
              <a:gdLst/>
              <a:ahLst/>
              <a:cxnLst/>
              <a:rect l="l" t="t" r="r" b="b"/>
              <a:pathLst>
                <a:path w="593" h="8246" extrusionOk="0">
                  <a:moveTo>
                    <a:pt x="297" y="1"/>
                  </a:moveTo>
                  <a:cubicBezTo>
                    <a:pt x="112" y="1"/>
                    <a:pt x="1" y="148"/>
                    <a:pt x="1" y="333"/>
                  </a:cubicBezTo>
                  <a:lnTo>
                    <a:pt x="1" y="7912"/>
                  </a:lnTo>
                  <a:cubicBezTo>
                    <a:pt x="1" y="8097"/>
                    <a:pt x="112" y="8245"/>
                    <a:pt x="297" y="8245"/>
                  </a:cubicBezTo>
                  <a:cubicBezTo>
                    <a:pt x="481" y="8245"/>
                    <a:pt x="592" y="8097"/>
                    <a:pt x="592" y="7912"/>
                  </a:cubicBezTo>
                  <a:lnTo>
                    <a:pt x="592" y="333"/>
                  </a:lnTo>
                  <a:cubicBezTo>
                    <a:pt x="592" y="148"/>
                    <a:pt x="481" y="1"/>
                    <a:pt x="2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704;p64"/>
            <p:cNvSpPr/>
            <p:nvPr/>
          </p:nvSpPr>
          <p:spPr>
            <a:xfrm>
              <a:off x="3261425" y="5005475"/>
              <a:ext cx="265300" cy="191150"/>
            </a:xfrm>
            <a:custGeom>
              <a:avLst/>
              <a:gdLst/>
              <a:ahLst/>
              <a:cxnLst/>
              <a:rect l="l" t="t" r="r" b="b"/>
              <a:pathLst>
                <a:path w="10612" h="7646" extrusionOk="0">
                  <a:moveTo>
                    <a:pt x="5879" y="1"/>
                  </a:moveTo>
                  <a:lnTo>
                    <a:pt x="851" y="6397"/>
                  </a:lnTo>
                  <a:cubicBezTo>
                    <a:pt x="851" y="6397"/>
                    <a:pt x="1" y="7395"/>
                    <a:pt x="1517" y="7580"/>
                  </a:cubicBezTo>
                  <a:cubicBezTo>
                    <a:pt x="2022" y="7629"/>
                    <a:pt x="3201" y="7646"/>
                    <a:pt x="4548" y="7646"/>
                  </a:cubicBezTo>
                  <a:cubicBezTo>
                    <a:pt x="7243" y="7646"/>
                    <a:pt x="10612" y="7580"/>
                    <a:pt x="10612" y="7580"/>
                  </a:cubicBezTo>
                  <a:lnTo>
                    <a:pt x="10612" y="999"/>
                  </a:lnTo>
                  <a:lnTo>
                    <a:pt x="58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705;p64"/>
            <p:cNvSpPr/>
            <p:nvPr/>
          </p:nvSpPr>
          <p:spPr>
            <a:xfrm>
              <a:off x="3268825" y="4997850"/>
              <a:ext cx="265300" cy="206375"/>
            </a:xfrm>
            <a:custGeom>
              <a:avLst/>
              <a:gdLst/>
              <a:ahLst/>
              <a:cxnLst/>
              <a:rect l="l" t="t" r="r" b="b"/>
              <a:pathLst>
                <a:path w="10612" h="8255" extrusionOk="0">
                  <a:moveTo>
                    <a:pt x="5724" y="640"/>
                  </a:moveTo>
                  <a:lnTo>
                    <a:pt x="9983" y="1563"/>
                  </a:lnTo>
                  <a:lnTo>
                    <a:pt x="9983" y="7566"/>
                  </a:lnTo>
                  <a:lnTo>
                    <a:pt x="9983" y="7566"/>
                  </a:lnTo>
                  <a:cubicBezTo>
                    <a:pt x="9629" y="7580"/>
                    <a:pt x="9021" y="7603"/>
                    <a:pt x="8282" y="7626"/>
                  </a:cubicBezTo>
                  <a:cubicBezTo>
                    <a:pt x="7099" y="7626"/>
                    <a:pt x="5583" y="7663"/>
                    <a:pt x="4252" y="7663"/>
                  </a:cubicBezTo>
                  <a:cubicBezTo>
                    <a:pt x="2921" y="7663"/>
                    <a:pt x="1738" y="7626"/>
                    <a:pt x="1258" y="7589"/>
                  </a:cubicBezTo>
                  <a:cubicBezTo>
                    <a:pt x="925" y="7552"/>
                    <a:pt x="777" y="7441"/>
                    <a:pt x="703" y="7404"/>
                  </a:cubicBezTo>
                  <a:cubicBezTo>
                    <a:pt x="629" y="7330"/>
                    <a:pt x="629" y="7330"/>
                    <a:pt x="629" y="7256"/>
                  </a:cubicBezTo>
                  <a:cubicBezTo>
                    <a:pt x="629" y="7219"/>
                    <a:pt x="666" y="7109"/>
                    <a:pt x="703" y="7035"/>
                  </a:cubicBezTo>
                  <a:lnTo>
                    <a:pt x="777" y="6924"/>
                  </a:lnTo>
                  <a:lnTo>
                    <a:pt x="777" y="6887"/>
                  </a:lnTo>
                  <a:lnTo>
                    <a:pt x="5724" y="640"/>
                  </a:lnTo>
                  <a:close/>
                  <a:moveTo>
                    <a:pt x="5596" y="0"/>
                  </a:moveTo>
                  <a:cubicBezTo>
                    <a:pt x="5507" y="0"/>
                    <a:pt x="5422" y="61"/>
                    <a:pt x="5361" y="121"/>
                  </a:cubicBezTo>
                  <a:lnTo>
                    <a:pt x="296" y="6517"/>
                  </a:lnTo>
                  <a:lnTo>
                    <a:pt x="308" y="6525"/>
                  </a:lnTo>
                  <a:lnTo>
                    <a:pt x="308" y="6525"/>
                  </a:lnTo>
                  <a:cubicBezTo>
                    <a:pt x="268" y="6548"/>
                    <a:pt x="208" y="6620"/>
                    <a:pt x="149" y="6739"/>
                  </a:cubicBezTo>
                  <a:cubicBezTo>
                    <a:pt x="112" y="6850"/>
                    <a:pt x="1" y="7035"/>
                    <a:pt x="1" y="7256"/>
                  </a:cubicBezTo>
                  <a:cubicBezTo>
                    <a:pt x="1" y="7478"/>
                    <a:pt x="112" y="7737"/>
                    <a:pt x="296" y="7885"/>
                  </a:cubicBezTo>
                  <a:cubicBezTo>
                    <a:pt x="518" y="8033"/>
                    <a:pt x="814" y="8144"/>
                    <a:pt x="1184" y="8181"/>
                  </a:cubicBezTo>
                  <a:cubicBezTo>
                    <a:pt x="1738" y="8255"/>
                    <a:pt x="2884" y="8255"/>
                    <a:pt x="4252" y="8255"/>
                  </a:cubicBezTo>
                  <a:cubicBezTo>
                    <a:pt x="6951" y="8255"/>
                    <a:pt x="10316" y="8181"/>
                    <a:pt x="10316" y="8181"/>
                  </a:cubicBezTo>
                  <a:cubicBezTo>
                    <a:pt x="10463" y="8181"/>
                    <a:pt x="10611" y="8033"/>
                    <a:pt x="10611" y="7885"/>
                  </a:cubicBezTo>
                  <a:lnTo>
                    <a:pt x="10611" y="1304"/>
                  </a:lnTo>
                  <a:cubicBezTo>
                    <a:pt x="10611" y="1193"/>
                    <a:pt x="10500" y="1045"/>
                    <a:pt x="10352" y="1008"/>
                  </a:cubicBezTo>
                  <a:lnTo>
                    <a:pt x="5657" y="10"/>
                  </a:lnTo>
                  <a:cubicBezTo>
                    <a:pt x="5637" y="3"/>
                    <a:pt x="5617" y="0"/>
                    <a:pt x="5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706;p64"/>
            <p:cNvSpPr/>
            <p:nvPr/>
          </p:nvSpPr>
          <p:spPr>
            <a:xfrm>
              <a:off x="3389900" y="4063650"/>
              <a:ext cx="271775" cy="1028750"/>
            </a:xfrm>
            <a:custGeom>
              <a:avLst/>
              <a:gdLst/>
              <a:ahLst/>
              <a:cxnLst/>
              <a:rect l="l" t="t" r="r" b="b"/>
              <a:pathLst>
                <a:path w="10871" h="41150" extrusionOk="0">
                  <a:moveTo>
                    <a:pt x="297" y="1"/>
                  </a:moveTo>
                  <a:lnTo>
                    <a:pt x="1" y="39264"/>
                  </a:lnTo>
                  <a:cubicBezTo>
                    <a:pt x="1" y="40299"/>
                    <a:pt x="851" y="41149"/>
                    <a:pt x="1886" y="41149"/>
                  </a:cubicBezTo>
                  <a:lnTo>
                    <a:pt x="3365" y="41149"/>
                  </a:lnTo>
                  <a:cubicBezTo>
                    <a:pt x="4289" y="41149"/>
                    <a:pt x="5066" y="40484"/>
                    <a:pt x="5214" y="39559"/>
                  </a:cubicBezTo>
                  <a:lnTo>
                    <a:pt x="10870" y="3883"/>
                  </a:lnTo>
                  <a:lnTo>
                    <a:pt x="2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707;p64"/>
            <p:cNvSpPr/>
            <p:nvPr/>
          </p:nvSpPr>
          <p:spPr>
            <a:xfrm>
              <a:off x="3382525" y="4055650"/>
              <a:ext cx="287450" cy="1044125"/>
            </a:xfrm>
            <a:custGeom>
              <a:avLst/>
              <a:gdLst/>
              <a:ahLst/>
              <a:cxnLst/>
              <a:rect l="l" t="t" r="r" b="b"/>
              <a:pathLst>
                <a:path w="11498" h="41765" extrusionOk="0">
                  <a:moveTo>
                    <a:pt x="921" y="777"/>
                  </a:moveTo>
                  <a:lnTo>
                    <a:pt x="10832" y="4388"/>
                  </a:lnTo>
                  <a:lnTo>
                    <a:pt x="5213" y="39842"/>
                  </a:lnTo>
                  <a:cubicBezTo>
                    <a:pt x="5102" y="40619"/>
                    <a:pt x="4437" y="41173"/>
                    <a:pt x="3660" y="41173"/>
                  </a:cubicBezTo>
                  <a:lnTo>
                    <a:pt x="2181" y="41173"/>
                  </a:lnTo>
                  <a:cubicBezTo>
                    <a:pt x="1331" y="41173"/>
                    <a:pt x="629" y="40471"/>
                    <a:pt x="629" y="39584"/>
                  </a:cubicBezTo>
                  <a:lnTo>
                    <a:pt x="921" y="777"/>
                  </a:lnTo>
                  <a:close/>
                  <a:moveTo>
                    <a:pt x="597" y="1"/>
                  </a:moveTo>
                  <a:cubicBezTo>
                    <a:pt x="543" y="1"/>
                    <a:pt x="487" y="19"/>
                    <a:pt x="444" y="62"/>
                  </a:cubicBezTo>
                  <a:cubicBezTo>
                    <a:pt x="333" y="99"/>
                    <a:pt x="296" y="210"/>
                    <a:pt x="296" y="321"/>
                  </a:cubicBezTo>
                  <a:lnTo>
                    <a:pt x="0" y="39584"/>
                  </a:lnTo>
                  <a:cubicBezTo>
                    <a:pt x="0" y="40804"/>
                    <a:pt x="961" y="41765"/>
                    <a:pt x="2181" y="41765"/>
                  </a:cubicBezTo>
                  <a:lnTo>
                    <a:pt x="3660" y="41765"/>
                  </a:lnTo>
                  <a:cubicBezTo>
                    <a:pt x="4732" y="41765"/>
                    <a:pt x="5657" y="40989"/>
                    <a:pt x="5804" y="39953"/>
                  </a:cubicBezTo>
                  <a:lnTo>
                    <a:pt x="11461" y="4240"/>
                  </a:lnTo>
                  <a:cubicBezTo>
                    <a:pt x="11498" y="4092"/>
                    <a:pt x="11424" y="3944"/>
                    <a:pt x="11276" y="3907"/>
                  </a:cubicBezTo>
                  <a:lnTo>
                    <a:pt x="703" y="25"/>
                  </a:lnTo>
                  <a:cubicBezTo>
                    <a:pt x="672" y="10"/>
                    <a:pt x="635" y="1"/>
                    <a:pt x="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708;p64"/>
            <p:cNvSpPr/>
            <p:nvPr/>
          </p:nvSpPr>
          <p:spPr>
            <a:xfrm>
              <a:off x="3397300" y="3850150"/>
              <a:ext cx="427050" cy="427050"/>
            </a:xfrm>
            <a:custGeom>
              <a:avLst/>
              <a:gdLst/>
              <a:ahLst/>
              <a:cxnLst/>
              <a:rect l="l" t="t" r="r" b="b"/>
              <a:pathLst>
                <a:path w="17082" h="17082" extrusionOk="0">
                  <a:moveTo>
                    <a:pt x="8541" y="1"/>
                  </a:moveTo>
                  <a:cubicBezTo>
                    <a:pt x="3846" y="1"/>
                    <a:pt x="1" y="3809"/>
                    <a:pt x="1" y="8541"/>
                  </a:cubicBezTo>
                  <a:cubicBezTo>
                    <a:pt x="1" y="13236"/>
                    <a:pt x="3846" y="17081"/>
                    <a:pt x="8541" y="17081"/>
                  </a:cubicBezTo>
                  <a:cubicBezTo>
                    <a:pt x="13273" y="17081"/>
                    <a:pt x="17081" y="13236"/>
                    <a:pt x="17081" y="8541"/>
                  </a:cubicBezTo>
                  <a:cubicBezTo>
                    <a:pt x="17081" y="3809"/>
                    <a:pt x="13273" y="1"/>
                    <a:pt x="8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709;p64"/>
            <p:cNvSpPr/>
            <p:nvPr/>
          </p:nvSpPr>
          <p:spPr>
            <a:xfrm>
              <a:off x="3389900" y="3841825"/>
              <a:ext cx="442750" cy="442750"/>
            </a:xfrm>
            <a:custGeom>
              <a:avLst/>
              <a:gdLst/>
              <a:ahLst/>
              <a:cxnLst/>
              <a:rect l="l" t="t" r="r" b="b"/>
              <a:pathLst>
                <a:path w="17710" h="17710" extrusionOk="0">
                  <a:moveTo>
                    <a:pt x="8837" y="629"/>
                  </a:moveTo>
                  <a:cubicBezTo>
                    <a:pt x="11129" y="629"/>
                    <a:pt x="13199" y="1554"/>
                    <a:pt x="14678" y="3032"/>
                  </a:cubicBezTo>
                  <a:cubicBezTo>
                    <a:pt x="16157" y="4548"/>
                    <a:pt x="17081" y="6582"/>
                    <a:pt x="17081" y="8874"/>
                  </a:cubicBezTo>
                  <a:cubicBezTo>
                    <a:pt x="17081" y="11129"/>
                    <a:pt x="16157" y="13199"/>
                    <a:pt x="14678" y="14678"/>
                  </a:cubicBezTo>
                  <a:cubicBezTo>
                    <a:pt x="13199" y="16194"/>
                    <a:pt x="11129" y="17081"/>
                    <a:pt x="8837" y="17081"/>
                  </a:cubicBezTo>
                  <a:cubicBezTo>
                    <a:pt x="6582" y="17081"/>
                    <a:pt x="4511" y="16194"/>
                    <a:pt x="3032" y="14678"/>
                  </a:cubicBezTo>
                  <a:cubicBezTo>
                    <a:pt x="1554" y="13199"/>
                    <a:pt x="629" y="11129"/>
                    <a:pt x="629" y="8874"/>
                  </a:cubicBezTo>
                  <a:cubicBezTo>
                    <a:pt x="629" y="6582"/>
                    <a:pt x="1554" y="4548"/>
                    <a:pt x="3032" y="3032"/>
                  </a:cubicBezTo>
                  <a:cubicBezTo>
                    <a:pt x="4511" y="1554"/>
                    <a:pt x="6582" y="629"/>
                    <a:pt x="8837" y="629"/>
                  </a:cubicBezTo>
                  <a:close/>
                  <a:moveTo>
                    <a:pt x="8837" y="1"/>
                  </a:moveTo>
                  <a:cubicBezTo>
                    <a:pt x="3957" y="1"/>
                    <a:pt x="1" y="3994"/>
                    <a:pt x="1" y="8874"/>
                  </a:cubicBezTo>
                  <a:cubicBezTo>
                    <a:pt x="1" y="13754"/>
                    <a:pt x="3957" y="17710"/>
                    <a:pt x="8837" y="17710"/>
                  </a:cubicBezTo>
                  <a:cubicBezTo>
                    <a:pt x="13754" y="17710"/>
                    <a:pt x="17710" y="13754"/>
                    <a:pt x="17710" y="8874"/>
                  </a:cubicBezTo>
                  <a:cubicBezTo>
                    <a:pt x="17710" y="3994"/>
                    <a:pt x="13754" y="1"/>
                    <a:pt x="8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710;p64"/>
            <p:cNvSpPr/>
            <p:nvPr/>
          </p:nvSpPr>
          <p:spPr>
            <a:xfrm>
              <a:off x="4143175" y="5005475"/>
              <a:ext cx="265300" cy="191150"/>
            </a:xfrm>
            <a:custGeom>
              <a:avLst/>
              <a:gdLst/>
              <a:ahLst/>
              <a:cxnLst/>
              <a:rect l="l" t="t" r="r" b="b"/>
              <a:pathLst>
                <a:path w="10612" h="7646" extrusionOk="0">
                  <a:moveTo>
                    <a:pt x="4733" y="1"/>
                  </a:moveTo>
                  <a:lnTo>
                    <a:pt x="1" y="999"/>
                  </a:lnTo>
                  <a:lnTo>
                    <a:pt x="1" y="7580"/>
                  </a:lnTo>
                  <a:cubicBezTo>
                    <a:pt x="1" y="7580"/>
                    <a:pt x="3369" y="7646"/>
                    <a:pt x="6064" y="7646"/>
                  </a:cubicBezTo>
                  <a:cubicBezTo>
                    <a:pt x="7411" y="7646"/>
                    <a:pt x="8590" y="7629"/>
                    <a:pt x="9096" y="7580"/>
                  </a:cubicBezTo>
                  <a:cubicBezTo>
                    <a:pt x="10611" y="7395"/>
                    <a:pt x="9761" y="6397"/>
                    <a:pt x="9761" y="6397"/>
                  </a:cubicBezTo>
                  <a:lnTo>
                    <a:pt x="47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711;p64"/>
            <p:cNvSpPr/>
            <p:nvPr/>
          </p:nvSpPr>
          <p:spPr>
            <a:xfrm>
              <a:off x="4135800" y="4997850"/>
              <a:ext cx="265275" cy="206375"/>
            </a:xfrm>
            <a:custGeom>
              <a:avLst/>
              <a:gdLst/>
              <a:ahLst/>
              <a:cxnLst/>
              <a:rect l="l" t="t" r="r" b="b"/>
              <a:pathLst>
                <a:path w="10611" h="8255" extrusionOk="0">
                  <a:moveTo>
                    <a:pt x="4887" y="640"/>
                  </a:moveTo>
                  <a:lnTo>
                    <a:pt x="9797" y="6887"/>
                  </a:lnTo>
                  <a:lnTo>
                    <a:pt x="9834" y="6887"/>
                  </a:lnTo>
                  <a:cubicBezTo>
                    <a:pt x="9834" y="6887"/>
                    <a:pt x="9871" y="6961"/>
                    <a:pt x="9908" y="7035"/>
                  </a:cubicBezTo>
                  <a:cubicBezTo>
                    <a:pt x="9945" y="7109"/>
                    <a:pt x="9982" y="7219"/>
                    <a:pt x="9982" y="7256"/>
                  </a:cubicBezTo>
                  <a:cubicBezTo>
                    <a:pt x="9982" y="7330"/>
                    <a:pt x="9982" y="7330"/>
                    <a:pt x="9908" y="7404"/>
                  </a:cubicBezTo>
                  <a:cubicBezTo>
                    <a:pt x="9834" y="7441"/>
                    <a:pt x="9686" y="7552"/>
                    <a:pt x="9354" y="7589"/>
                  </a:cubicBezTo>
                  <a:cubicBezTo>
                    <a:pt x="8873" y="7626"/>
                    <a:pt x="7690" y="7663"/>
                    <a:pt x="6359" y="7663"/>
                  </a:cubicBezTo>
                  <a:cubicBezTo>
                    <a:pt x="5028" y="7663"/>
                    <a:pt x="3512" y="7626"/>
                    <a:pt x="2329" y="7626"/>
                  </a:cubicBezTo>
                  <a:cubicBezTo>
                    <a:pt x="1564" y="7602"/>
                    <a:pt x="938" y="7578"/>
                    <a:pt x="592" y="7564"/>
                  </a:cubicBezTo>
                  <a:lnTo>
                    <a:pt x="592" y="7564"/>
                  </a:lnTo>
                  <a:lnTo>
                    <a:pt x="592" y="1563"/>
                  </a:lnTo>
                  <a:lnTo>
                    <a:pt x="4887" y="640"/>
                  </a:lnTo>
                  <a:close/>
                  <a:moveTo>
                    <a:pt x="5015" y="0"/>
                  </a:moveTo>
                  <a:cubicBezTo>
                    <a:pt x="4995" y="0"/>
                    <a:pt x="4975" y="3"/>
                    <a:pt x="4954" y="10"/>
                  </a:cubicBezTo>
                  <a:lnTo>
                    <a:pt x="222" y="1008"/>
                  </a:lnTo>
                  <a:cubicBezTo>
                    <a:pt x="111" y="1045"/>
                    <a:pt x="0" y="1193"/>
                    <a:pt x="0" y="1304"/>
                  </a:cubicBezTo>
                  <a:lnTo>
                    <a:pt x="0" y="7885"/>
                  </a:lnTo>
                  <a:cubicBezTo>
                    <a:pt x="0" y="8033"/>
                    <a:pt x="111" y="8181"/>
                    <a:pt x="296" y="8181"/>
                  </a:cubicBezTo>
                  <a:cubicBezTo>
                    <a:pt x="296" y="8181"/>
                    <a:pt x="3660" y="8255"/>
                    <a:pt x="6359" y="8255"/>
                  </a:cubicBezTo>
                  <a:cubicBezTo>
                    <a:pt x="7690" y="8255"/>
                    <a:pt x="8873" y="8255"/>
                    <a:pt x="9428" y="8181"/>
                  </a:cubicBezTo>
                  <a:cubicBezTo>
                    <a:pt x="9797" y="8144"/>
                    <a:pt x="10093" y="8033"/>
                    <a:pt x="10278" y="7885"/>
                  </a:cubicBezTo>
                  <a:cubicBezTo>
                    <a:pt x="10500" y="7737"/>
                    <a:pt x="10611" y="7478"/>
                    <a:pt x="10611" y="7256"/>
                  </a:cubicBezTo>
                  <a:cubicBezTo>
                    <a:pt x="10611" y="7035"/>
                    <a:pt x="10500" y="6850"/>
                    <a:pt x="10426" y="6739"/>
                  </a:cubicBezTo>
                  <a:cubicBezTo>
                    <a:pt x="10352" y="6591"/>
                    <a:pt x="10315" y="6517"/>
                    <a:pt x="10278" y="6517"/>
                  </a:cubicBezTo>
                  <a:lnTo>
                    <a:pt x="5250" y="121"/>
                  </a:lnTo>
                  <a:cubicBezTo>
                    <a:pt x="5190" y="61"/>
                    <a:pt x="5105" y="0"/>
                    <a:pt x="5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712;p64"/>
            <p:cNvSpPr/>
            <p:nvPr/>
          </p:nvSpPr>
          <p:spPr>
            <a:xfrm>
              <a:off x="4008250" y="4063650"/>
              <a:ext cx="271750" cy="1028750"/>
            </a:xfrm>
            <a:custGeom>
              <a:avLst/>
              <a:gdLst/>
              <a:ahLst/>
              <a:cxnLst/>
              <a:rect l="l" t="t" r="r" b="b"/>
              <a:pathLst>
                <a:path w="10870" h="41150" extrusionOk="0">
                  <a:moveTo>
                    <a:pt x="10574" y="1"/>
                  </a:moveTo>
                  <a:lnTo>
                    <a:pt x="0" y="3883"/>
                  </a:lnTo>
                  <a:lnTo>
                    <a:pt x="5657" y="39559"/>
                  </a:lnTo>
                  <a:cubicBezTo>
                    <a:pt x="5805" y="40484"/>
                    <a:pt x="6581" y="41149"/>
                    <a:pt x="7505" y="41149"/>
                  </a:cubicBezTo>
                  <a:lnTo>
                    <a:pt x="8984" y="41149"/>
                  </a:lnTo>
                  <a:cubicBezTo>
                    <a:pt x="10019" y="41149"/>
                    <a:pt x="10870" y="40299"/>
                    <a:pt x="10870" y="39264"/>
                  </a:cubicBezTo>
                  <a:lnTo>
                    <a:pt x="105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713;p64"/>
            <p:cNvSpPr/>
            <p:nvPr/>
          </p:nvSpPr>
          <p:spPr>
            <a:xfrm>
              <a:off x="3999925" y="4055650"/>
              <a:ext cx="287475" cy="1044125"/>
            </a:xfrm>
            <a:custGeom>
              <a:avLst/>
              <a:gdLst/>
              <a:ahLst/>
              <a:cxnLst/>
              <a:rect l="l" t="t" r="r" b="b"/>
              <a:pathLst>
                <a:path w="11499" h="41765" extrusionOk="0">
                  <a:moveTo>
                    <a:pt x="10577" y="764"/>
                  </a:moveTo>
                  <a:lnTo>
                    <a:pt x="10870" y="39584"/>
                  </a:lnTo>
                  <a:cubicBezTo>
                    <a:pt x="10870" y="40471"/>
                    <a:pt x="10167" y="41173"/>
                    <a:pt x="9317" y="41173"/>
                  </a:cubicBezTo>
                  <a:lnTo>
                    <a:pt x="7838" y="41173"/>
                  </a:lnTo>
                  <a:cubicBezTo>
                    <a:pt x="7062" y="41173"/>
                    <a:pt x="6396" y="40619"/>
                    <a:pt x="6285" y="39842"/>
                  </a:cubicBezTo>
                  <a:lnTo>
                    <a:pt x="666" y="4388"/>
                  </a:lnTo>
                  <a:lnTo>
                    <a:pt x="10577" y="764"/>
                  </a:lnTo>
                  <a:close/>
                  <a:moveTo>
                    <a:pt x="10902" y="1"/>
                  </a:moveTo>
                  <a:cubicBezTo>
                    <a:pt x="10863" y="1"/>
                    <a:pt x="10827" y="10"/>
                    <a:pt x="10796" y="25"/>
                  </a:cubicBezTo>
                  <a:lnTo>
                    <a:pt x="222" y="3907"/>
                  </a:lnTo>
                  <a:cubicBezTo>
                    <a:pt x="74" y="3944"/>
                    <a:pt x="0" y="4092"/>
                    <a:pt x="37" y="4240"/>
                  </a:cubicBezTo>
                  <a:lnTo>
                    <a:pt x="5657" y="39953"/>
                  </a:lnTo>
                  <a:cubicBezTo>
                    <a:pt x="5842" y="40989"/>
                    <a:pt x="6766" y="41765"/>
                    <a:pt x="7838" y="41765"/>
                  </a:cubicBezTo>
                  <a:lnTo>
                    <a:pt x="9317" y="41765"/>
                  </a:lnTo>
                  <a:cubicBezTo>
                    <a:pt x="10500" y="41765"/>
                    <a:pt x="11498" y="40804"/>
                    <a:pt x="11498" y="39584"/>
                  </a:cubicBezTo>
                  <a:lnTo>
                    <a:pt x="11203" y="321"/>
                  </a:lnTo>
                  <a:cubicBezTo>
                    <a:pt x="11203" y="210"/>
                    <a:pt x="11129" y="99"/>
                    <a:pt x="11055" y="62"/>
                  </a:cubicBezTo>
                  <a:cubicBezTo>
                    <a:pt x="11011" y="19"/>
                    <a:pt x="10955" y="1"/>
                    <a:pt x="10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714;p64"/>
            <p:cNvSpPr/>
            <p:nvPr/>
          </p:nvSpPr>
          <p:spPr>
            <a:xfrm>
              <a:off x="3844650" y="3850150"/>
              <a:ext cx="427950" cy="427050"/>
            </a:xfrm>
            <a:custGeom>
              <a:avLst/>
              <a:gdLst/>
              <a:ahLst/>
              <a:cxnLst/>
              <a:rect l="l" t="t" r="r" b="b"/>
              <a:pathLst>
                <a:path w="17118" h="17082" extrusionOk="0">
                  <a:moveTo>
                    <a:pt x="8541" y="1"/>
                  </a:moveTo>
                  <a:cubicBezTo>
                    <a:pt x="3845" y="1"/>
                    <a:pt x="0" y="3809"/>
                    <a:pt x="0" y="8541"/>
                  </a:cubicBezTo>
                  <a:cubicBezTo>
                    <a:pt x="0" y="13236"/>
                    <a:pt x="3845" y="17081"/>
                    <a:pt x="8541" y="17081"/>
                  </a:cubicBezTo>
                  <a:cubicBezTo>
                    <a:pt x="13273" y="17081"/>
                    <a:pt x="17118" y="13236"/>
                    <a:pt x="17118" y="8541"/>
                  </a:cubicBezTo>
                  <a:cubicBezTo>
                    <a:pt x="17118" y="3809"/>
                    <a:pt x="13273" y="1"/>
                    <a:pt x="8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715;p64"/>
            <p:cNvSpPr/>
            <p:nvPr/>
          </p:nvSpPr>
          <p:spPr>
            <a:xfrm>
              <a:off x="3837250" y="3841825"/>
              <a:ext cx="442750" cy="442750"/>
            </a:xfrm>
            <a:custGeom>
              <a:avLst/>
              <a:gdLst/>
              <a:ahLst/>
              <a:cxnLst/>
              <a:rect l="l" t="t" r="r" b="b"/>
              <a:pathLst>
                <a:path w="17710" h="17710" extrusionOk="0">
                  <a:moveTo>
                    <a:pt x="8837" y="629"/>
                  </a:moveTo>
                  <a:cubicBezTo>
                    <a:pt x="11129" y="629"/>
                    <a:pt x="13199" y="1554"/>
                    <a:pt x="14678" y="3032"/>
                  </a:cubicBezTo>
                  <a:cubicBezTo>
                    <a:pt x="16157" y="4548"/>
                    <a:pt x="17081" y="6582"/>
                    <a:pt x="17081" y="8874"/>
                  </a:cubicBezTo>
                  <a:cubicBezTo>
                    <a:pt x="17081" y="11129"/>
                    <a:pt x="16157" y="13199"/>
                    <a:pt x="14678" y="14678"/>
                  </a:cubicBezTo>
                  <a:cubicBezTo>
                    <a:pt x="13199" y="16194"/>
                    <a:pt x="11129" y="17081"/>
                    <a:pt x="8837" y="17081"/>
                  </a:cubicBezTo>
                  <a:cubicBezTo>
                    <a:pt x="6581" y="17081"/>
                    <a:pt x="4511" y="16194"/>
                    <a:pt x="3032" y="14678"/>
                  </a:cubicBezTo>
                  <a:cubicBezTo>
                    <a:pt x="1553" y="13199"/>
                    <a:pt x="629" y="11129"/>
                    <a:pt x="629" y="8874"/>
                  </a:cubicBezTo>
                  <a:cubicBezTo>
                    <a:pt x="629" y="6582"/>
                    <a:pt x="1553" y="4548"/>
                    <a:pt x="3032" y="3032"/>
                  </a:cubicBezTo>
                  <a:cubicBezTo>
                    <a:pt x="4511" y="1554"/>
                    <a:pt x="6581" y="629"/>
                    <a:pt x="8837" y="629"/>
                  </a:cubicBezTo>
                  <a:close/>
                  <a:moveTo>
                    <a:pt x="8837" y="1"/>
                  </a:moveTo>
                  <a:cubicBezTo>
                    <a:pt x="3956" y="1"/>
                    <a:pt x="1" y="3994"/>
                    <a:pt x="1" y="8874"/>
                  </a:cubicBezTo>
                  <a:cubicBezTo>
                    <a:pt x="1" y="13754"/>
                    <a:pt x="3956" y="17710"/>
                    <a:pt x="8837" y="17710"/>
                  </a:cubicBezTo>
                  <a:cubicBezTo>
                    <a:pt x="13754" y="17710"/>
                    <a:pt x="17710" y="13754"/>
                    <a:pt x="17710" y="8874"/>
                  </a:cubicBezTo>
                  <a:cubicBezTo>
                    <a:pt x="17710" y="3994"/>
                    <a:pt x="13754" y="1"/>
                    <a:pt x="8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716;p64"/>
            <p:cNvSpPr/>
            <p:nvPr/>
          </p:nvSpPr>
          <p:spPr>
            <a:xfrm>
              <a:off x="3685675" y="2397200"/>
              <a:ext cx="332750" cy="450150"/>
            </a:xfrm>
            <a:custGeom>
              <a:avLst/>
              <a:gdLst/>
              <a:ahLst/>
              <a:cxnLst/>
              <a:rect l="l" t="t" r="r" b="b"/>
              <a:pathLst>
                <a:path w="13310" h="18006" extrusionOk="0">
                  <a:moveTo>
                    <a:pt x="6433" y="1"/>
                  </a:moveTo>
                  <a:cubicBezTo>
                    <a:pt x="5657" y="1"/>
                    <a:pt x="4881" y="112"/>
                    <a:pt x="4252" y="333"/>
                  </a:cubicBezTo>
                  <a:cubicBezTo>
                    <a:pt x="0" y="2034"/>
                    <a:pt x="1442" y="9280"/>
                    <a:pt x="2034" y="12755"/>
                  </a:cubicBezTo>
                  <a:cubicBezTo>
                    <a:pt x="2516" y="15718"/>
                    <a:pt x="5405" y="18006"/>
                    <a:pt x="8369" y="18006"/>
                  </a:cubicBezTo>
                  <a:cubicBezTo>
                    <a:pt x="8586" y="18006"/>
                    <a:pt x="8804" y="17994"/>
                    <a:pt x="9021" y="17968"/>
                  </a:cubicBezTo>
                  <a:cubicBezTo>
                    <a:pt x="13125" y="17525"/>
                    <a:pt x="13310" y="12534"/>
                    <a:pt x="13162" y="9391"/>
                  </a:cubicBezTo>
                  <a:cubicBezTo>
                    <a:pt x="12903" y="4770"/>
                    <a:pt x="12090" y="38"/>
                    <a:pt x="6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717;p64"/>
            <p:cNvSpPr/>
            <p:nvPr/>
          </p:nvSpPr>
          <p:spPr>
            <a:xfrm>
              <a:off x="3710625" y="2388875"/>
              <a:ext cx="312425" cy="466800"/>
            </a:xfrm>
            <a:custGeom>
              <a:avLst/>
              <a:gdLst/>
              <a:ahLst/>
              <a:cxnLst/>
              <a:rect l="l" t="t" r="r" b="b"/>
              <a:pathLst>
                <a:path w="12497" h="18672" extrusionOk="0">
                  <a:moveTo>
                    <a:pt x="5435" y="629"/>
                  </a:moveTo>
                  <a:cubicBezTo>
                    <a:pt x="6803" y="629"/>
                    <a:pt x="7838" y="925"/>
                    <a:pt x="8689" y="1406"/>
                  </a:cubicBezTo>
                  <a:cubicBezTo>
                    <a:pt x="9909" y="2145"/>
                    <a:pt x="10648" y="3365"/>
                    <a:pt x="11092" y="4807"/>
                  </a:cubicBezTo>
                  <a:cubicBezTo>
                    <a:pt x="11572" y="6286"/>
                    <a:pt x="11757" y="8023"/>
                    <a:pt x="11831" y="9761"/>
                  </a:cubicBezTo>
                  <a:cubicBezTo>
                    <a:pt x="11868" y="10168"/>
                    <a:pt x="11868" y="10648"/>
                    <a:pt x="11868" y="11129"/>
                  </a:cubicBezTo>
                  <a:cubicBezTo>
                    <a:pt x="11868" y="12645"/>
                    <a:pt x="11720" y="14309"/>
                    <a:pt x="11129" y="15602"/>
                  </a:cubicBezTo>
                  <a:cubicBezTo>
                    <a:pt x="10870" y="16231"/>
                    <a:pt x="10463" y="16786"/>
                    <a:pt x="9983" y="17229"/>
                  </a:cubicBezTo>
                  <a:cubicBezTo>
                    <a:pt x="9465" y="17636"/>
                    <a:pt x="8837" y="17932"/>
                    <a:pt x="8023" y="18006"/>
                  </a:cubicBezTo>
                  <a:cubicBezTo>
                    <a:pt x="7801" y="18043"/>
                    <a:pt x="7617" y="18043"/>
                    <a:pt x="7395" y="18043"/>
                  </a:cubicBezTo>
                  <a:cubicBezTo>
                    <a:pt x="5990" y="18043"/>
                    <a:pt x="4585" y="17488"/>
                    <a:pt x="3476" y="16601"/>
                  </a:cubicBezTo>
                  <a:cubicBezTo>
                    <a:pt x="2367" y="15676"/>
                    <a:pt x="1553" y="14419"/>
                    <a:pt x="1332" y="13052"/>
                  </a:cubicBezTo>
                  <a:cubicBezTo>
                    <a:pt x="1073" y="11462"/>
                    <a:pt x="629" y="9059"/>
                    <a:pt x="629" y="6840"/>
                  </a:cubicBezTo>
                  <a:cubicBezTo>
                    <a:pt x="629" y="5509"/>
                    <a:pt x="777" y="4216"/>
                    <a:pt x="1221" y="3217"/>
                  </a:cubicBezTo>
                  <a:cubicBezTo>
                    <a:pt x="1627" y="2182"/>
                    <a:pt x="2293" y="1406"/>
                    <a:pt x="3365" y="962"/>
                  </a:cubicBezTo>
                  <a:cubicBezTo>
                    <a:pt x="3957" y="740"/>
                    <a:pt x="4659" y="629"/>
                    <a:pt x="5398" y="629"/>
                  </a:cubicBezTo>
                  <a:close/>
                  <a:moveTo>
                    <a:pt x="5398" y="1"/>
                  </a:moveTo>
                  <a:cubicBezTo>
                    <a:pt x="4585" y="1"/>
                    <a:pt x="3809" y="149"/>
                    <a:pt x="3143" y="408"/>
                  </a:cubicBezTo>
                  <a:cubicBezTo>
                    <a:pt x="1886" y="888"/>
                    <a:pt x="1110" y="1812"/>
                    <a:pt x="629" y="2959"/>
                  </a:cubicBezTo>
                  <a:cubicBezTo>
                    <a:pt x="149" y="4105"/>
                    <a:pt x="1" y="5473"/>
                    <a:pt x="1" y="6840"/>
                  </a:cubicBezTo>
                  <a:cubicBezTo>
                    <a:pt x="1" y="9133"/>
                    <a:pt x="481" y="11573"/>
                    <a:pt x="740" y="13162"/>
                  </a:cubicBezTo>
                  <a:cubicBezTo>
                    <a:pt x="999" y="14715"/>
                    <a:pt x="1886" y="16083"/>
                    <a:pt x="3069" y="17081"/>
                  </a:cubicBezTo>
                  <a:cubicBezTo>
                    <a:pt x="4289" y="18043"/>
                    <a:pt x="5842" y="18671"/>
                    <a:pt x="7395" y="18671"/>
                  </a:cubicBezTo>
                  <a:cubicBezTo>
                    <a:pt x="7617" y="18671"/>
                    <a:pt x="7838" y="18634"/>
                    <a:pt x="8060" y="18634"/>
                  </a:cubicBezTo>
                  <a:cubicBezTo>
                    <a:pt x="9021" y="18523"/>
                    <a:pt x="9761" y="18190"/>
                    <a:pt x="10352" y="17673"/>
                  </a:cubicBezTo>
                  <a:cubicBezTo>
                    <a:pt x="11277" y="16970"/>
                    <a:pt x="11794" y="15861"/>
                    <a:pt x="12090" y="14715"/>
                  </a:cubicBezTo>
                  <a:cubicBezTo>
                    <a:pt x="12423" y="13569"/>
                    <a:pt x="12497" y="12312"/>
                    <a:pt x="12497" y="11129"/>
                  </a:cubicBezTo>
                  <a:cubicBezTo>
                    <a:pt x="12497" y="10648"/>
                    <a:pt x="12497" y="10168"/>
                    <a:pt x="12460" y="9724"/>
                  </a:cubicBezTo>
                  <a:cubicBezTo>
                    <a:pt x="12312" y="7395"/>
                    <a:pt x="12053" y="4992"/>
                    <a:pt x="11092" y="3143"/>
                  </a:cubicBezTo>
                  <a:cubicBezTo>
                    <a:pt x="10611" y="2219"/>
                    <a:pt x="9909" y="1443"/>
                    <a:pt x="8985" y="888"/>
                  </a:cubicBezTo>
                  <a:cubicBezTo>
                    <a:pt x="8060" y="334"/>
                    <a:pt x="6877" y="38"/>
                    <a:pt x="5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718;p64"/>
            <p:cNvSpPr/>
            <p:nvPr/>
          </p:nvSpPr>
          <p:spPr>
            <a:xfrm>
              <a:off x="3762400" y="2725350"/>
              <a:ext cx="136800" cy="153425"/>
            </a:xfrm>
            <a:custGeom>
              <a:avLst/>
              <a:gdLst/>
              <a:ahLst/>
              <a:cxnLst/>
              <a:rect l="l" t="t" r="r" b="b"/>
              <a:pathLst>
                <a:path w="5472" h="6137" extrusionOk="0">
                  <a:moveTo>
                    <a:pt x="1639" y="0"/>
                  </a:moveTo>
                  <a:cubicBezTo>
                    <a:pt x="994" y="0"/>
                    <a:pt x="403" y="187"/>
                    <a:pt x="0" y="702"/>
                  </a:cubicBezTo>
                  <a:lnTo>
                    <a:pt x="444" y="5730"/>
                  </a:lnTo>
                  <a:lnTo>
                    <a:pt x="5250" y="6136"/>
                  </a:lnTo>
                  <a:lnTo>
                    <a:pt x="5472" y="1330"/>
                  </a:lnTo>
                  <a:cubicBezTo>
                    <a:pt x="5472" y="1330"/>
                    <a:pt x="3360" y="0"/>
                    <a:pt x="1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719;p64"/>
            <p:cNvSpPr/>
            <p:nvPr/>
          </p:nvSpPr>
          <p:spPr>
            <a:xfrm>
              <a:off x="3755000" y="2717000"/>
              <a:ext cx="151600" cy="169525"/>
            </a:xfrm>
            <a:custGeom>
              <a:avLst/>
              <a:gdLst/>
              <a:ahLst/>
              <a:cxnLst/>
              <a:rect l="l" t="t" r="r" b="b"/>
              <a:pathLst>
                <a:path w="6064" h="6781" extrusionOk="0">
                  <a:moveTo>
                    <a:pt x="1923" y="629"/>
                  </a:moveTo>
                  <a:cubicBezTo>
                    <a:pt x="2699" y="629"/>
                    <a:pt x="3660" y="925"/>
                    <a:pt x="4363" y="1257"/>
                  </a:cubicBezTo>
                  <a:cubicBezTo>
                    <a:pt x="4732" y="1442"/>
                    <a:pt x="5028" y="1590"/>
                    <a:pt x="5250" y="1701"/>
                  </a:cubicBezTo>
                  <a:cubicBezTo>
                    <a:pt x="5321" y="1749"/>
                    <a:pt x="5377" y="1781"/>
                    <a:pt x="5428" y="1807"/>
                  </a:cubicBezTo>
                  <a:lnTo>
                    <a:pt x="5428" y="1807"/>
                  </a:lnTo>
                  <a:lnTo>
                    <a:pt x="5250" y="6138"/>
                  </a:lnTo>
                  <a:lnTo>
                    <a:pt x="998" y="5768"/>
                  </a:lnTo>
                  <a:lnTo>
                    <a:pt x="638" y="1112"/>
                  </a:lnTo>
                  <a:lnTo>
                    <a:pt x="638" y="1112"/>
                  </a:lnTo>
                  <a:cubicBezTo>
                    <a:pt x="779" y="950"/>
                    <a:pt x="963" y="838"/>
                    <a:pt x="1146" y="777"/>
                  </a:cubicBezTo>
                  <a:cubicBezTo>
                    <a:pt x="1368" y="666"/>
                    <a:pt x="1664" y="629"/>
                    <a:pt x="1923" y="629"/>
                  </a:cubicBezTo>
                  <a:close/>
                  <a:moveTo>
                    <a:pt x="1923" y="0"/>
                  </a:moveTo>
                  <a:cubicBezTo>
                    <a:pt x="1590" y="0"/>
                    <a:pt x="1257" y="74"/>
                    <a:pt x="925" y="185"/>
                  </a:cubicBezTo>
                  <a:cubicBezTo>
                    <a:pt x="592" y="333"/>
                    <a:pt x="296" y="518"/>
                    <a:pt x="74" y="814"/>
                  </a:cubicBezTo>
                  <a:cubicBezTo>
                    <a:pt x="0" y="888"/>
                    <a:pt x="0" y="962"/>
                    <a:pt x="0" y="1036"/>
                  </a:cubicBezTo>
                  <a:lnTo>
                    <a:pt x="407" y="6064"/>
                  </a:lnTo>
                  <a:cubicBezTo>
                    <a:pt x="444" y="6212"/>
                    <a:pt x="555" y="6359"/>
                    <a:pt x="703" y="6359"/>
                  </a:cubicBezTo>
                  <a:lnTo>
                    <a:pt x="5509" y="6766"/>
                  </a:lnTo>
                  <a:cubicBezTo>
                    <a:pt x="5539" y="6776"/>
                    <a:pt x="5566" y="6781"/>
                    <a:pt x="5591" y="6781"/>
                  </a:cubicBezTo>
                  <a:cubicBezTo>
                    <a:pt x="5659" y="6781"/>
                    <a:pt x="5714" y="6746"/>
                    <a:pt x="5768" y="6692"/>
                  </a:cubicBezTo>
                  <a:cubicBezTo>
                    <a:pt x="5805" y="6655"/>
                    <a:pt x="5842" y="6581"/>
                    <a:pt x="5842" y="6470"/>
                  </a:cubicBezTo>
                  <a:lnTo>
                    <a:pt x="6063" y="1664"/>
                  </a:lnTo>
                  <a:cubicBezTo>
                    <a:pt x="6063" y="1553"/>
                    <a:pt x="6026" y="1442"/>
                    <a:pt x="5916" y="1405"/>
                  </a:cubicBezTo>
                  <a:cubicBezTo>
                    <a:pt x="5916" y="1368"/>
                    <a:pt x="5398" y="1036"/>
                    <a:pt x="4622" y="703"/>
                  </a:cubicBezTo>
                  <a:cubicBezTo>
                    <a:pt x="3845" y="370"/>
                    <a:pt x="2884" y="0"/>
                    <a:pt x="1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720;p64"/>
            <p:cNvSpPr/>
            <p:nvPr/>
          </p:nvSpPr>
          <p:spPr>
            <a:xfrm>
              <a:off x="3642950" y="2338775"/>
              <a:ext cx="450350" cy="524625"/>
            </a:xfrm>
            <a:custGeom>
              <a:avLst/>
              <a:gdLst/>
              <a:ahLst/>
              <a:cxnLst/>
              <a:rect l="l" t="t" r="r" b="b"/>
              <a:pathLst>
                <a:path w="18014" h="20985" extrusionOk="0">
                  <a:moveTo>
                    <a:pt x="11262" y="9730"/>
                  </a:moveTo>
                  <a:cubicBezTo>
                    <a:pt x="11883" y="9730"/>
                    <a:pt x="12619" y="11617"/>
                    <a:pt x="12727" y="11913"/>
                  </a:cubicBezTo>
                  <a:cubicBezTo>
                    <a:pt x="12727" y="12911"/>
                    <a:pt x="12616" y="14538"/>
                    <a:pt x="12357" y="15092"/>
                  </a:cubicBezTo>
                  <a:cubicBezTo>
                    <a:pt x="12209" y="15351"/>
                    <a:pt x="11913" y="15647"/>
                    <a:pt x="11544" y="15906"/>
                  </a:cubicBezTo>
                  <a:cubicBezTo>
                    <a:pt x="12024" y="15277"/>
                    <a:pt x="12172" y="14760"/>
                    <a:pt x="11728" y="14686"/>
                  </a:cubicBezTo>
                  <a:cubicBezTo>
                    <a:pt x="10250" y="14464"/>
                    <a:pt x="10028" y="13429"/>
                    <a:pt x="10656" y="10693"/>
                  </a:cubicBezTo>
                  <a:cubicBezTo>
                    <a:pt x="10817" y="9991"/>
                    <a:pt x="11032" y="9730"/>
                    <a:pt x="11262" y="9730"/>
                  </a:cubicBezTo>
                  <a:close/>
                  <a:moveTo>
                    <a:pt x="6846" y="1"/>
                  </a:moveTo>
                  <a:cubicBezTo>
                    <a:pt x="3183" y="1"/>
                    <a:pt x="1" y="4529"/>
                    <a:pt x="1229" y="9658"/>
                  </a:cubicBezTo>
                  <a:cubicBezTo>
                    <a:pt x="1931" y="12652"/>
                    <a:pt x="3743" y="17348"/>
                    <a:pt x="7144" y="18272"/>
                  </a:cubicBezTo>
                  <a:cubicBezTo>
                    <a:pt x="7305" y="18314"/>
                    <a:pt x="7471" y="18333"/>
                    <a:pt x="7640" y="18333"/>
                  </a:cubicBezTo>
                  <a:cubicBezTo>
                    <a:pt x="8367" y="18333"/>
                    <a:pt x="9153" y="17975"/>
                    <a:pt x="9843" y="17496"/>
                  </a:cubicBezTo>
                  <a:lnTo>
                    <a:pt x="9843" y="17496"/>
                  </a:lnTo>
                  <a:cubicBezTo>
                    <a:pt x="9806" y="17606"/>
                    <a:pt x="9806" y="17717"/>
                    <a:pt x="9806" y="17828"/>
                  </a:cubicBezTo>
                  <a:cubicBezTo>
                    <a:pt x="10019" y="18643"/>
                    <a:pt x="9824" y="20985"/>
                    <a:pt x="11498" y="20985"/>
                  </a:cubicBezTo>
                  <a:cubicBezTo>
                    <a:pt x="11571" y="20985"/>
                    <a:pt x="11648" y="20980"/>
                    <a:pt x="11728" y="20971"/>
                  </a:cubicBezTo>
                  <a:cubicBezTo>
                    <a:pt x="13614" y="20749"/>
                    <a:pt x="14871" y="17422"/>
                    <a:pt x="14871" y="15943"/>
                  </a:cubicBezTo>
                  <a:cubicBezTo>
                    <a:pt x="14871" y="14464"/>
                    <a:pt x="13392" y="13614"/>
                    <a:pt x="13392" y="13614"/>
                  </a:cubicBezTo>
                  <a:lnTo>
                    <a:pt x="12985" y="7957"/>
                  </a:lnTo>
                  <a:cubicBezTo>
                    <a:pt x="12985" y="7957"/>
                    <a:pt x="14649" y="7957"/>
                    <a:pt x="16313" y="5887"/>
                  </a:cubicBezTo>
                  <a:cubicBezTo>
                    <a:pt x="18013" y="3779"/>
                    <a:pt x="11285" y="230"/>
                    <a:pt x="7107" y="8"/>
                  </a:cubicBezTo>
                  <a:cubicBezTo>
                    <a:pt x="7020" y="3"/>
                    <a:pt x="6933" y="1"/>
                    <a:pt x="6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721;p64"/>
            <p:cNvSpPr/>
            <p:nvPr/>
          </p:nvSpPr>
          <p:spPr>
            <a:xfrm>
              <a:off x="3658875" y="2330650"/>
              <a:ext cx="406700" cy="540725"/>
            </a:xfrm>
            <a:custGeom>
              <a:avLst/>
              <a:gdLst/>
              <a:ahLst/>
              <a:cxnLst/>
              <a:rect l="l" t="t" r="r" b="b"/>
              <a:pathLst>
                <a:path w="16268" h="21629" extrusionOk="0">
                  <a:moveTo>
                    <a:pt x="10685" y="10389"/>
                  </a:moveTo>
                  <a:cubicBezTo>
                    <a:pt x="10796" y="10463"/>
                    <a:pt x="10907" y="10574"/>
                    <a:pt x="11018" y="10759"/>
                  </a:cubicBezTo>
                  <a:cubicBezTo>
                    <a:pt x="11376" y="11248"/>
                    <a:pt x="11677" y="11966"/>
                    <a:pt x="11794" y="12256"/>
                  </a:cubicBezTo>
                  <a:lnTo>
                    <a:pt x="11794" y="12256"/>
                  </a:lnTo>
                  <a:cubicBezTo>
                    <a:pt x="11793" y="12736"/>
                    <a:pt x="11756" y="13392"/>
                    <a:pt x="11683" y="13976"/>
                  </a:cubicBezTo>
                  <a:cubicBezTo>
                    <a:pt x="11646" y="14271"/>
                    <a:pt x="11609" y="14530"/>
                    <a:pt x="11572" y="14752"/>
                  </a:cubicBezTo>
                  <a:cubicBezTo>
                    <a:pt x="11562" y="14821"/>
                    <a:pt x="11550" y="14885"/>
                    <a:pt x="11536" y="14943"/>
                  </a:cubicBezTo>
                  <a:lnTo>
                    <a:pt x="11536" y="14943"/>
                  </a:lnTo>
                  <a:cubicBezTo>
                    <a:pt x="11524" y="14928"/>
                    <a:pt x="11512" y="14914"/>
                    <a:pt x="11498" y="14900"/>
                  </a:cubicBezTo>
                  <a:cubicBezTo>
                    <a:pt x="11424" y="14789"/>
                    <a:pt x="11276" y="14715"/>
                    <a:pt x="11128" y="14715"/>
                  </a:cubicBezTo>
                  <a:cubicBezTo>
                    <a:pt x="10685" y="14641"/>
                    <a:pt x="10426" y="14493"/>
                    <a:pt x="10278" y="14308"/>
                  </a:cubicBezTo>
                  <a:cubicBezTo>
                    <a:pt x="10093" y="14124"/>
                    <a:pt x="9982" y="13791"/>
                    <a:pt x="9982" y="13273"/>
                  </a:cubicBezTo>
                  <a:cubicBezTo>
                    <a:pt x="9982" y="12756"/>
                    <a:pt x="10093" y="12016"/>
                    <a:pt x="10315" y="11092"/>
                  </a:cubicBezTo>
                  <a:cubicBezTo>
                    <a:pt x="10389" y="10759"/>
                    <a:pt x="10500" y="10537"/>
                    <a:pt x="10574" y="10463"/>
                  </a:cubicBezTo>
                  <a:lnTo>
                    <a:pt x="10611" y="10389"/>
                  </a:lnTo>
                  <a:close/>
                  <a:moveTo>
                    <a:pt x="6433" y="629"/>
                  </a:moveTo>
                  <a:cubicBezTo>
                    <a:pt x="8245" y="740"/>
                    <a:pt x="10611" y="1480"/>
                    <a:pt x="12459" y="2478"/>
                  </a:cubicBezTo>
                  <a:cubicBezTo>
                    <a:pt x="13384" y="2958"/>
                    <a:pt x="14234" y="3513"/>
                    <a:pt x="14789" y="4031"/>
                  </a:cubicBezTo>
                  <a:cubicBezTo>
                    <a:pt x="15084" y="4289"/>
                    <a:pt x="15306" y="4585"/>
                    <a:pt x="15417" y="4807"/>
                  </a:cubicBezTo>
                  <a:cubicBezTo>
                    <a:pt x="15565" y="5066"/>
                    <a:pt x="15639" y="5288"/>
                    <a:pt x="15639" y="5472"/>
                  </a:cubicBezTo>
                  <a:cubicBezTo>
                    <a:pt x="15639" y="5657"/>
                    <a:pt x="15602" y="5842"/>
                    <a:pt x="15454" y="5990"/>
                  </a:cubicBezTo>
                  <a:cubicBezTo>
                    <a:pt x="14641" y="7025"/>
                    <a:pt x="13864" y="7506"/>
                    <a:pt x="13273" y="7765"/>
                  </a:cubicBezTo>
                  <a:cubicBezTo>
                    <a:pt x="12977" y="7875"/>
                    <a:pt x="12718" y="7912"/>
                    <a:pt x="12570" y="7949"/>
                  </a:cubicBezTo>
                  <a:cubicBezTo>
                    <a:pt x="12496" y="7986"/>
                    <a:pt x="12422" y="7986"/>
                    <a:pt x="12385" y="7986"/>
                  </a:cubicBezTo>
                  <a:lnTo>
                    <a:pt x="12348" y="7986"/>
                  </a:lnTo>
                  <a:cubicBezTo>
                    <a:pt x="12238" y="7986"/>
                    <a:pt x="12164" y="8023"/>
                    <a:pt x="12090" y="8097"/>
                  </a:cubicBezTo>
                  <a:cubicBezTo>
                    <a:pt x="12053" y="8134"/>
                    <a:pt x="12016" y="8245"/>
                    <a:pt x="12016" y="8319"/>
                  </a:cubicBezTo>
                  <a:lnTo>
                    <a:pt x="12294" y="11868"/>
                  </a:lnTo>
                  <a:lnTo>
                    <a:pt x="12294" y="11868"/>
                  </a:lnTo>
                  <a:cubicBezTo>
                    <a:pt x="12196" y="11621"/>
                    <a:pt x="12030" y="11256"/>
                    <a:pt x="11831" y="10907"/>
                  </a:cubicBezTo>
                  <a:cubicBezTo>
                    <a:pt x="11683" y="10648"/>
                    <a:pt x="11535" y="10389"/>
                    <a:pt x="11350" y="10168"/>
                  </a:cubicBezTo>
                  <a:cubicBezTo>
                    <a:pt x="11239" y="10057"/>
                    <a:pt x="11165" y="9946"/>
                    <a:pt x="11055" y="9872"/>
                  </a:cubicBezTo>
                  <a:cubicBezTo>
                    <a:pt x="10907" y="9798"/>
                    <a:pt x="10796" y="9761"/>
                    <a:pt x="10648" y="9761"/>
                  </a:cubicBezTo>
                  <a:cubicBezTo>
                    <a:pt x="10500" y="9761"/>
                    <a:pt x="10389" y="9798"/>
                    <a:pt x="10278" y="9872"/>
                  </a:cubicBezTo>
                  <a:cubicBezTo>
                    <a:pt x="10130" y="9946"/>
                    <a:pt x="10056" y="10094"/>
                    <a:pt x="9945" y="10279"/>
                  </a:cubicBezTo>
                  <a:cubicBezTo>
                    <a:pt x="9871" y="10463"/>
                    <a:pt x="9798" y="10685"/>
                    <a:pt x="9724" y="10944"/>
                  </a:cubicBezTo>
                  <a:cubicBezTo>
                    <a:pt x="9502" y="11905"/>
                    <a:pt x="9391" y="12645"/>
                    <a:pt x="9391" y="13273"/>
                  </a:cubicBezTo>
                  <a:cubicBezTo>
                    <a:pt x="9391" y="13865"/>
                    <a:pt x="9502" y="14345"/>
                    <a:pt x="9798" y="14678"/>
                  </a:cubicBezTo>
                  <a:cubicBezTo>
                    <a:pt x="10056" y="15048"/>
                    <a:pt x="10500" y="15233"/>
                    <a:pt x="11018" y="15307"/>
                  </a:cubicBezTo>
                  <a:lnTo>
                    <a:pt x="11055" y="15307"/>
                  </a:lnTo>
                  <a:cubicBezTo>
                    <a:pt x="11055" y="15344"/>
                    <a:pt x="11018" y="15454"/>
                    <a:pt x="10944" y="15602"/>
                  </a:cubicBezTo>
                  <a:cubicBezTo>
                    <a:pt x="10907" y="15713"/>
                    <a:pt x="10796" y="15898"/>
                    <a:pt x="10648" y="16046"/>
                  </a:cubicBezTo>
                  <a:cubicBezTo>
                    <a:pt x="10574" y="16194"/>
                    <a:pt x="10574" y="16379"/>
                    <a:pt x="10685" y="16453"/>
                  </a:cubicBezTo>
                  <a:cubicBezTo>
                    <a:pt x="10749" y="16517"/>
                    <a:pt x="10839" y="16557"/>
                    <a:pt x="10924" y="16557"/>
                  </a:cubicBezTo>
                  <a:cubicBezTo>
                    <a:pt x="10986" y="16557"/>
                    <a:pt x="11045" y="16536"/>
                    <a:pt x="11091" y="16490"/>
                  </a:cubicBezTo>
                  <a:cubicBezTo>
                    <a:pt x="11461" y="16194"/>
                    <a:pt x="11794" y="15898"/>
                    <a:pt x="11979" y="15565"/>
                  </a:cubicBezTo>
                  <a:cubicBezTo>
                    <a:pt x="12090" y="15381"/>
                    <a:pt x="12127" y="15159"/>
                    <a:pt x="12201" y="14900"/>
                  </a:cubicBezTo>
                  <a:cubicBezTo>
                    <a:pt x="12303" y="14362"/>
                    <a:pt x="12352" y="13665"/>
                    <a:pt x="12385" y="13029"/>
                  </a:cubicBezTo>
                  <a:lnTo>
                    <a:pt x="12385" y="13029"/>
                  </a:lnTo>
                  <a:lnTo>
                    <a:pt x="12459" y="13976"/>
                  </a:lnTo>
                  <a:cubicBezTo>
                    <a:pt x="12459" y="14087"/>
                    <a:pt x="12496" y="14160"/>
                    <a:pt x="12607" y="14234"/>
                  </a:cubicBezTo>
                  <a:cubicBezTo>
                    <a:pt x="12681" y="14271"/>
                    <a:pt x="13014" y="14493"/>
                    <a:pt x="13310" y="14826"/>
                  </a:cubicBezTo>
                  <a:cubicBezTo>
                    <a:pt x="13642" y="15196"/>
                    <a:pt x="13901" y="15676"/>
                    <a:pt x="13901" y="16268"/>
                  </a:cubicBezTo>
                  <a:cubicBezTo>
                    <a:pt x="13901" y="16933"/>
                    <a:pt x="13605" y="18116"/>
                    <a:pt x="13088" y="19115"/>
                  </a:cubicBezTo>
                  <a:cubicBezTo>
                    <a:pt x="12829" y="19595"/>
                    <a:pt x="12496" y="20076"/>
                    <a:pt x="12164" y="20409"/>
                  </a:cubicBezTo>
                  <a:cubicBezTo>
                    <a:pt x="11794" y="20741"/>
                    <a:pt x="11424" y="20963"/>
                    <a:pt x="11055" y="21000"/>
                  </a:cubicBezTo>
                  <a:lnTo>
                    <a:pt x="10870" y="21000"/>
                  </a:lnTo>
                  <a:cubicBezTo>
                    <a:pt x="10500" y="21000"/>
                    <a:pt x="10315" y="20889"/>
                    <a:pt x="10167" y="20704"/>
                  </a:cubicBezTo>
                  <a:cubicBezTo>
                    <a:pt x="9908" y="20446"/>
                    <a:pt x="9761" y="19965"/>
                    <a:pt x="9687" y="19447"/>
                  </a:cubicBezTo>
                  <a:cubicBezTo>
                    <a:pt x="9576" y="18930"/>
                    <a:pt x="9576" y="18449"/>
                    <a:pt x="9502" y="18079"/>
                  </a:cubicBezTo>
                  <a:lnTo>
                    <a:pt x="9465" y="18042"/>
                  </a:lnTo>
                  <a:lnTo>
                    <a:pt x="9502" y="17931"/>
                  </a:lnTo>
                  <a:cubicBezTo>
                    <a:pt x="9539" y="17821"/>
                    <a:pt x="9502" y="17673"/>
                    <a:pt x="9428" y="17599"/>
                  </a:cubicBezTo>
                  <a:cubicBezTo>
                    <a:pt x="9367" y="17538"/>
                    <a:pt x="9294" y="17510"/>
                    <a:pt x="9223" y="17510"/>
                  </a:cubicBezTo>
                  <a:cubicBezTo>
                    <a:pt x="9165" y="17510"/>
                    <a:pt x="9108" y="17529"/>
                    <a:pt x="9058" y="17562"/>
                  </a:cubicBezTo>
                  <a:cubicBezTo>
                    <a:pt x="8356" y="18042"/>
                    <a:pt x="7616" y="18338"/>
                    <a:pt x="7025" y="18338"/>
                  </a:cubicBezTo>
                  <a:cubicBezTo>
                    <a:pt x="6877" y="18338"/>
                    <a:pt x="6729" y="18338"/>
                    <a:pt x="6581" y="18301"/>
                  </a:cubicBezTo>
                  <a:cubicBezTo>
                    <a:pt x="4991" y="17858"/>
                    <a:pt x="3734" y="16527"/>
                    <a:pt x="2810" y="14900"/>
                  </a:cubicBezTo>
                  <a:cubicBezTo>
                    <a:pt x="1849" y="13273"/>
                    <a:pt x="1257" y="11388"/>
                    <a:pt x="888" y="9909"/>
                  </a:cubicBezTo>
                  <a:cubicBezTo>
                    <a:pt x="703" y="9169"/>
                    <a:pt x="629" y="8430"/>
                    <a:pt x="629" y="7728"/>
                  </a:cubicBezTo>
                  <a:cubicBezTo>
                    <a:pt x="629" y="5731"/>
                    <a:pt x="1294" y="3957"/>
                    <a:pt x="2329" y="2663"/>
                  </a:cubicBezTo>
                  <a:cubicBezTo>
                    <a:pt x="3365" y="1369"/>
                    <a:pt x="4770" y="629"/>
                    <a:pt x="6211" y="629"/>
                  </a:cubicBezTo>
                  <a:close/>
                  <a:moveTo>
                    <a:pt x="6211" y="1"/>
                  </a:moveTo>
                  <a:cubicBezTo>
                    <a:pt x="4548" y="1"/>
                    <a:pt x="2995" y="888"/>
                    <a:pt x="1849" y="2293"/>
                  </a:cubicBezTo>
                  <a:cubicBezTo>
                    <a:pt x="740" y="3661"/>
                    <a:pt x="0" y="5583"/>
                    <a:pt x="0" y="7728"/>
                  </a:cubicBezTo>
                  <a:cubicBezTo>
                    <a:pt x="0" y="8467"/>
                    <a:pt x="111" y="9243"/>
                    <a:pt x="296" y="10057"/>
                  </a:cubicBezTo>
                  <a:cubicBezTo>
                    <a:pt x="666" y="11573"/>
                    <a:pt x="1294" y="13532"/>
                    <a:pt x="2256" y="15233"/>
                  </a:cubicBezTo>
                  <a:cubicBezTo>
                    <a:pt x="3254" y="16933"/>
                    <a:pt x="4585" y="18412"/>
                    <a:pt x="6433" y="18893"/>
                  </a:cubicBezTo>
                  <a:cubicBezTo>
                    <a:pt x="6618" y="18930"/>
                    <a:pt x="6803" y="18967"/>
                    <a:pt x="7025" y="18967"/>
                  </a:cubicBezTo>
                  <a:cubicBezTo>
                    <a:pt x="7663" y="18967"/>
                    <a:pt x="8301" y="18716"/>
                    <a:pt x="8903" y="18377"/>
                  </a:cubicBezTo>
                  <a:lnTo>
                    <a:pt x="8903" y="18377"/>
                  </a:lnTo>
                  <a:cubicBezTo>
                    <a:pt x="8930" y="18537"/>
                    <a:pt x="8957" y="18760"/>
                    <a:pt x="8984" y="19004"/>
                  </a:cubicBezTo>
                  <a:cubicBezTo>
                    <a:pt x="9058" y="19521"/>
                    <a:pt x="9132" y="20150"/>
                    <a:pt x="9391" y="20667"/>
                  </a:cubicBezTo>
                  <a:cubicBezTo>
                    <a:pt x="9502" y="20926"/>
                    <a:pt x="9687" y="21148"/>
                    <a:pt x="9945" y="21333"/>
                  </a:cubicBezTo>
                  <a:cubicBezTo>
                    <a:pt x="10167" y="21518"/>
                    <a:pt x="10500" y="21629"/>
                    <a:pt x="10870" y="21629"/>
                  </a:cubicBezTo>
                  <a:cubicBezTo>
                    <a:pt x="10944" y="21629"/>
                    <a:pt x="11018" y="21629"/>
                    <a:pt x="11091" y="21592"/>
                  </a:cubicBezTo>
                  <a:cubicBezTo>
                    <a:pt x="11683" y="21555"/>
                    <a:pt x="12164" y="21259"/>
                    <a:pt x="12570" y="20852"/>
                  </a:cubicBezTo>
                  <a:cubicBezTo>
                    <a:pt x="13199" y="20261"/>
                    <a:pt x="13679" y="19410"/>
                    <a:pt x="14012" y="18560"/>
                  </a:cubicBezTo>
                  <a:cubicBezTo>
                    <a:pt x="14345" y="17710"/>
                    <a:pt x="14530" y="16859"/>
                    <a:pt x="14530" y="16268"/>
                  </a:cubicBezTo>
                  <a:cubicBezTo>
                    <a:pt x="14530" y="15417"/>
                    <a:pt x="14123" y="14789"/>
                    <a:pt x="13716" y="14345"/>
                  </a:cubicBezTo>
                  <a:cubicBezTo>
                    <a:pt x="13455" y="14084"/>
                    <a:pt x="13194" y="13899"/>
                    <a:pt x="13040" y="13790"/>
                  </a:cubicBezTo>
                  <a:lnTo>
                    <a:pt x="13040" y="13790"/>
                  </a:lnTo>
                  <a:lnTo>
                    <a:pt x="12666" y="8578"/>
                  </a:lnTo>
                  <a:lnTo>
                    <a:pt x="12666" y="8578"/>
                  </a:lnTo>
                  <a:cubicBezTo>
                    <a:pt x="13265" y="8469"/>
                    <a:pt x="14621" y="8046"/>
                    <a:pt x="15935" y="6397"/>
                  </a:cubicBezTo>
                  <a:cubicBezTo>
                    <a:pt x="16156" y="6101"/>
                    <a:pt x="16267" y="5805"/>
                    <a:pt x="16267" y="5472"/>
                  </a:cubicBezTo>
                  <a:cubicBezTo>
                    <a:pt x="16267" y="5140"/>
                    <a:pt x="16156" y="4807"/>
                    <a:pt x="15972" y="4511"/>
                  </a:cubicBezTo>
                  <a:cubicBezTo>
                    <a:pt x="15639" y="3957"/>
                    <a:pt x="15084" y="3439"/>
                    <a:pt x="14419" y="2921"/>
                  </a:cubicBezTo>
                  <a:cubicBezTo>
                    <a:pt x="12348" y="1443"/>
                    <a:pt x="9021" y="149"/>
                    <a:pt x="6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722;p64"/>
            <p:cNvSpPr/>
            <p:nvPr/>
          </p:nvSpPr>
          <p:spPr>
            <a:xfrm>
              <a:off x="3633000" y="2838275"/>
              <a:ext cx="438125" cy="93175"/>
            </a:xfrm>
            <a:custGeom>
              <a:avLst/>
              <a:gdLst/>
              <a:ahLst/>
              <a:cxnLst/>
              <a:rect l="l" t="t" r="r" b="b"/>
              <a:pathLst>
                <a:path w="17525" h="3727" extrusionOk="0">
                  <a:moveTo>
                    <a:pt x="6167" y="0"/>
                  </a:moveTo>
                  <a:cubicBezTo>
                    <a:pt x="5883" y="0"/>
                    <a:pt x="5625" y="10"/>
                    <a:pt x="5398" y="30"/>
                  </a:cubicBezTo>
                  <a:cubicBezTo>
                    <a:pt x="2884" y="251"/>
                    <a:pt x="1738" y="1619"/>
                    <a:pt x="1738" y="1619"/>
                  </a:cubicBezTo>
                  <a:lnTo>
                    <a:pt x="0" y="3061"/>
                  </a:lnTo>
                  <a:lnTo>
                    <a:pt x="17524" y="3727"/>
                  </a:lnTo>
                  <a:cubicBezTo>
                    <a:pt x="17524" y="3727"/>
                    <a:pt x="17007" y="2728"/>
                    <a:pt x="15676" y="1804"/>
                  </a:cubicBezTo>
                  <a:cubicBezTo>
                    <a:pt x="14431" y="963"/>
                    <a:pt x="9025" y="0"/>
                    <a:pt x="6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723;p64"/>
            <p:cNvSpPr/>
            <p:nvPr/>
          </p:nvSpPr>
          <p:spPr>
            <a:xfrm>
              <a:off x="3624675" y="2830675"/>
              <a:ext cx="454750" cy="108425"/>
            </a:xfrm>
            <a:custGeom>
              <a:avLst/>
              <a:gdLst/>
              <a:ahLst/>
              <a:cxnLst/>
              <a:rect l="l" t="t" r="r" b="b"/>
              <a:pathLst>
                <a:path w="18190" h="4337" extrusionOk="0">
                  <a:moveTo>
                    <a:pt x="6544" y="592"/>
                  </a:moveTo>
                  <a:cubicBezTo>
                    <a:pt x="7949" y="592"/>
                    <a:pt x="9982" y="851"/>
                    <a:pt x="11831" y="1184"/>
                  </a:cubicBezTo>
                  <a:cubicBezTo>
                    <a:pt x="12755" y="1369"/>
                    <a:pt x="13606" y="1554"/>
                    <a:pt x="14345" y="1775"/>
                  </a:cubicBezTo>
                  <a:cubicBezTo>
                    <a:pt x="15047" y="1960"/>
                    <a:pt x="15602" y="2182"/>
                    <a:pt x="15824" y="2367"/>
                  </a:cubicBezTo>
                  <a:cubicBezTo>
                    <a:pt x="16489" y="2811"/>
                    <a:pt x="16933" y="3254"/>
                    <a:pt x="17192" y="3624"/>
                  </a:cubicBezTo>
                  <a:cubicBezTo>
                    <a:pt x="17221" y="3653"/>
                    <a:pt x="17249" y="3683"/>
                    <a:pt x="17275" y="3712"/>
                  </a:cubicBezTo>
                  <a:lnTo>
                    <a:pt x="17275" y="3712"/>
                  </a:lnTo>
                  <a:lnTo>
                    <a:pt x="1146" y="3106"/>
                  </a:lnTo>
                  <a:lnTo>
                    <a:pt x="2293" y="2182"/>
                  </a:lnTo>
                  <a:lnTo>
                    <a:pt x="2330" y="2145"/>
                  </a:lnTo>
                  <a:cubicBezTo>
                    <a:pt x="2367" y="2108"/>
                    <a:pt x="3439" y="851"/>
                    <a:pt x="5768" y="629"/>
                  </a:cubicBezTo>
                  <a:cubicBezTo>
                    <a:pt x="5990" y="629"/>
                    <a:pt x="6248" y="592"/>
                    <a:pt x="6544" y="592"/>
                  </a:cubicBezTo>
                  <a:close/>
                  <a:moveTo>
                    <a:pt x="6544" y="1"/>
                  </a:moveTo>
                  <a:cubicBezTo>
                    <a:pt x="6211" y="1"/>
                    <a:pt x="5953" y="1"/>
                    <a:pt x="5694" y="38"/>
                  </a:cubicBezTo>
                  <a:cubicBezTo>
                    <a:pt x="3241" y="245"/>
                    <a:pt x="2047" y="1517"/>
                    <a:pt x="1871" y="1714"/>
                  </a:cubicBezTo>
                  <a:lnTo>
                    <a:pt x="1871" y="1714"/>
                  </a:lnTo>
                  <a:lnTo>
                    <a:pt x="148" y="3143"/>
                  </a:lnTo>
                  <a:cubicBezTo>
                    <a:pt x="37" y="3217"/>
                    <a:pt x="0" y="3365"/>
                    <a:pt x="37" y="3476"/>
                  </a:cubicBezTo>
                  <a:cubicBezTo>
                    <a:pt x="74" y="3587"/>
                    <a:pt x="185" y="3661"/>
                    <a:pt x="296" y="3661"/>
                  </a:cubicBezTo>
                  <a:lnTo>
                    <a:pt x="17857" y="4326"/>
                  </a:lnTo>
                  <a:cubicBezTo>
                    <a:pt x="17878" y="4333"/>
                    <a:pt x="17898" y="4336"/>
                    <a:pt x="17918" y="4336"/>
                  </a:cubicBezTo>
                  <a:cubicBezTo>
                    <a:pt x="18006" y="4336"/>
                    <a:pt x="18086" y="4276"/>
                    <a:pt x="18116" y="4216"/>
                  </a:cubicBezTo>
                  <a:cubicBezTo>
                    <a:pt x="18190" y="4105"/>
                    <a:pt x="18190" y="3994"/>
                    <a:pt x="18153" y="3883"/>
                  </a:cubicBezTo>
                  <a:cubicBezTo>
                    <a:pt x="18116" y="3883"/>
                    <a:pt x="17598" y="2811"/>
                    <a:pt x="16194" y="1849"/>
                  </a:cubicBezTo>
                  <a:cubicBezTo>
                    <a:pt x="15824" y="1591"/>
                    <a:pt x="15232" y="1406"/>
                    <a:pt x="14493" y="1184"/>
                  </a:cubicBezTo>
                  <a:cubicBezTo>
                    <a:pt x="12312" y="555"/>
                    <a:pt x="8725" y="1"/>
                    <a:pt x="6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724;p64"/>
            <p:cNvSpPr/>
            <p:nvPr/>
          </p:nvSpPr>
          <p:spPr>
            <a:xfrm>
              <a:off x="3174550" y="2857500"/>
              <a:ext cx="244950" cy="223675"/>
            </a:xfrm>
            <a:custGeom>
              <a:avLst/>
              <a:gdLst/>
              <a:ahLst/>
              <a:cxnLst/>
              <a:rect l="l" t="t" r="r" b="b"/>
              <a:pathLst>
                <a:path w="9798" h="8947" extrusionOk="0">
                  <a:moveTo>
                    <a:pt x="6545" y="0"/>
                  </a:moveTo>
                  <a:lnTo>
                    <a:pt x="4992" y="148"/>
                  </a:lnTo>
                  <a:lnTo>
                    <a:pt x="4289" y="2403"/>
                  </a:lnTo>
                  <a:lnTo>
                    <a:pt x="1" y="3623"/>
                  </a:lnTo>
                  <a:lnTo>
                    <a:pt x="1221" y="8947"/>
                  </a:lnTo>
                  <a:lnTo>
                    <a:pt x="5103" y="8762"/>
                  </a:lnTo>
                  <a:lnTo>
                    <a:pt x="6729" y="7061"/>
                  </a:lnTo>
                  <a:lnTo>
                    <a:pt x="9798" y="3771"/>
                  </a:lnTo>
                  <a:lnTo>
                    <a:pt x="9132" y="3253"/>
                  </a:lnTo>
                  <a:lnTo>
                    <a:pt x="6027" y="5176"/>
                  </a:lnTo>
                  <a:lnTo>
                    <a:pt x="6360" y="2218"/>
                  </a:lnTo>
                  <a:lnTo>
                    <a:pt x="6877" y="2921"/>
                  </a:lnTo>
                  <a:lnTo>
                    <a:pt x="7580" y="2218"/>
                  </a:lnTo>
                  <a:lnTo>
                    <a:pt x="65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725;p64"/>
            <p:cNvSpPr/>
            <p:nvPr/>
          </p:nvSpPr>
          <p:spPr>
            <a:xfrm>
              <a:off x="3165325" y="2849175"/>
              <a:ext cx="261575" cy="239575"/>
            </a:xfrm>
            <a:custGeom>
              <a:avLst/>
              <a:gdLst/>
              <a:ahLst/>
              <a:cxnLst/>
              <a:rect l="l" t="t" r="r" b="b"/>
              <a:pathLst>
                <a:path w="10463" h="9583" extrusionOk="0">
                  <a:moveTo>
                    <a:pt x="6729" y="666"/>
                  </a:moveTo>
                  <a:lnTo>
                    <a:pt x="7579" y="2514"/>
                  </a:lnTo>
                  <a:lnTo>
                    <a:pt x="7283" y="2773"/>
                  </a:lnTo>
                  <a:lnTo>
                    <a:pt x="6987" y="2366"/>
                  </a:lnTo>
                  <a:cubicBezTo>
                    <a:pt x="6914" y="2292"/>
                    <a:pt x="6803" y="2255"/>
                    <a:pt x="6655" y="2255"/>
                  </a:cubicBezTo>
                  <a:cubicBezTo>
                    <a:pt x="6544" y="2292"/>
                    <a:pt x="6470" y="2403"/>
                    <a:pt x="6433" y="2514"/>
                  </a:cubicBezTo>
                  <a:lnTo>
                    <a:pt x="6100" y="5472"/>
                  </a:lnTo>
                  <a:cubicBezTo>
                    <a:pt x="6063" y="5583"/>
                    <a:pt x="6137" y="5694"/>
                    <a:pt x="6248" y="5768"/>
                  </a:cubicBezTo>
                  <a:cubicBezTo>
                    <a:pt x="6285" y="5805"/>
                    <a:pt x="6340" y="5823"/>
                    <a:pt x="6396" y="5823"/>
                  </a:cubicBezTo>
                  <a:cubicBezTo>
                    <a:pt x="6451" y="5823"/>
                    <a:pt x="6507" y="5805"/>
                    <a:pt x="6544" y="5768"/>
                  </a:cubicBezTo>
                  <a:lnTo>
                    <a:pt x="9501" y="3993"/>
                  </a:lnTo>
                  <a:lnTo>
                    <a:pt x="9686" y="4141"/>
                  </a:lnTo>
                  <a:lnTo>
                    <a:pt x="6877" y="7210"/>
                  </a:lnTo>
                  <a:lnTo>
                    <a:pt x="5324" y="8799"/>
                  </a:lnTo>
                  <a:lnTo>
                    <a:pt x="1831" y="8972"/>
                  </a:lnTo>
                  <a:lnTo>
                    <a:pt x="1831" y="8972"/>
                  </a:lnTo>
                  <a:lnTo>
                    <a:pt x="702" y="4178"/>
                  </a:lnTo>
                  <a:lnTo>
                    <a:pt x="4769" y="3032"/>
                  </a:lnTo>
                  <a:cubicBezTo>
                    <a:pt x="4843" y="2995"/>
                    <a:pt x="4954" y="2921"/>
                    <a:pt x="4954" y="2847"/>
                  </a:cubicBezTo>
                  <a:lnTo>
                    <a:pt x="5583" y="777"/>
                  </a:lnTo>
                  <a:lnTo>
                    <a:pt x="6729" y="666"/>
                  </a:lnTo>
                  <a:close/>
                  <a:moveTo>
                    <a:pt x="6877" y="0"/>
                  </a:moveTo>
                  <a:lnTo>
                    <a:pt x="5324" y="185"/>
                  </a:lnTo>
                  <a:cubicBezTo>
                    <a:pt x="5213" y="185"/>
                    <a:pt x="5102" y="296"/>
                    <a:pt x="5065" y="407"/>
                  </a:cubicBezTo>
                  <a:lnTo>
                    <a:pt x="4436" y="2477"/>
                  </a:lnTo>
                  <a:lnTo>
                    <a:pt x="259" y="3660"/>
                  </a:lnTo>
                  <a:cubicBezTo>
                    <a:pt x="111" y="3697"/>
                    <a:pt x="0" y="3845"/>
                    <a:pt x="37" y="4030"/>
                  </a:cubicBezTo>
                  <a:lnTo>
                    <a:pt x="1294" y="9354"/>
                  </a:lnTo>
                  <a:cubicBezTo>
                    <a:pt x="1326" y="9482"/>
                    <a:pt x="1442" y="9583"/>
                    <a:pt x="1569" y="9583"/>
                  </a:cubicBezTo>
                  <a:cubicBezTo>
                    <a:pt x="1588" y="9583"/>
                    <a:pt x="1607" y="9581"/>
                    <a:pt x="1627" y="9576"/>
                  </a:cubicBezTo>
                  <a:lnTo>
                    <a:pt x="5472" y="9391"/>
                  </a:lnTo>
                  <a:cubicBezTo>
                    <a:pt x="5546" y="9391"/>
                    <a:pt x="5620" y="9354"/>
                    <a:pt x="5693" y="9317"/>
                  </a:cubicBezTo>
                  <a:lnTo>
                    <a:pt x="7320" y="7616"/>
                  </a:lnTo>
                  <a:lnTo>
                    <a:pt x="10389" y="4289"/>
                  </a:lnTo>
                  <a:cubicBezTo>
                    <a:pt x="10426" y="4252"/>
                    <a:pt x="10463" y="4141"/>
                    <a:pt x="10463" y="4067"/>
                  </a:cubicBezTo>
                  <a:cubicBezTo>
                    <a:pt x="10463" y="3993"/>
                    <a:pt x="10426" y="3919"/>
                    <a:pt x="10352" y="3845"/>
                  </a:cubicBezTo>
                  <a:lnTo>
                    <a:pt x="9686" y="3365"/>
                  </a:lnTo>
                  <a:cubicBezTo>
                    <a:pt x="9643" y="3321"/>
                    <a:pt x="9574" y="3303"/>
                    <a:pt x="9503" y="3303"/>
                  </a:cubicBezTo>
                  <a:cubicBezTo>
                    <a:pt x="9452" y="3303"/>
                    <a:pt x="9400" y="3312"/>
                    <a:pt x="9354" y="3328"/>
                  </a:cubicBezTo>
                  <a:lnTo>
                    <a:pt x="6766" y="4917"/>
                  </a:lnTo>
                  <a:lnTo>
                    <a:pt x="6950" y="3365"/>
                  </a:lnTo>
                  <a:lnTo>
                    <a:pt x="7024" y="3439"/>
                  </a:lnTo>
                  <a:cubicBezTo>
                    <a:pt x="7061" y="3512"/>
                    <a:pt x="7135" y="3549"/>
                    <a:pt x="7246" y="3549"/>
                  </a:cubicBezTo>
                  <a:cubicBezTo>
                    <a:pt x="7266" y="3559"/>
                    <a:pt x="7289" y="3564"/>
                    <a:pt x="7312" y="3564"/>
                  </a:cubicBezTo>
                  <a:cubicBezTo>
                    <a:pt x="7374" y="3564"/>
                    <a:pt x="7441" y="3530"/>
                    <a:pt x="7468" y="3476"/>
                  </a:cubicBezTo>
                  <a:lnTo>
                    <a:pt x="8171" y="2773"/>
                  </a:lnTo>
                  <a:cubicBezTo>
                    <a:pt x="8281" y="2699"/>
                    <a:pt x="8281" y="2551"/>
                    <a:pt x="8244" y="2440"/>
                  </a:cubicBezTo>
                  <a:lnTo>
                    <a:pt x="7209" y="185"/>
                  </a:lnTo>
                  <a:cubicBezTo>
                    <a:pt x="7135" y="74"/>
                    <a:pt x="7024" y="0"/>
                    <a:pt x="6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726;p64"/>
            <p:cNvSpPr/>
            <p:nvPr/>
          </p:nvSpPr>
          <p:spPr>
            <a:xfrm>
              <a:off x="3119100" y="3076550"/>
              <a:ext cx="183025" cy="423600"/>
            </a:xfrm>
            <a:custGeom>
              <a:avLst/>
              <a:gdLst/>
              <a:ahLst/>
              <a:cxnLst/>
              <a:rect l="l" t="t" r="r" b="b"/>
              <a:pathLst>
                <a:path w="7321" h="16944" extrusionOk="0">
                  <a:moveTo>
                    <a:pt x="7321" y="0"/>
                  </a:moveTo>
                  <a:lnTo>
                    <a:pt x="3439" y="185"/>
                  </a:lnTo>
                  <a:lnTo>
                    <a:pt x="148" y="13975"/>
                  </a:lnTo>
                  <a:lnTo>
                    <a:pt x="0" y="14345"/>
                  </a:lnTo>
                  <a:cubicBezTo>
                    <a:pt x="1103" y="16435"/>
                    <a:pt x="2918" y="16943"/>
                    <a:pt x="4422" y="16943"/>
                  </a:cubicBezTo>
                  <a:cubicBezTo>
                    <a:pt x="5844" y="16943"/>
                    <a:pt x="6988" y="16489"/>
                    <a:pt x="6988" y="16489"/>
                  </a:cubicBezTo>
                  <a:lnTo>
                    <a:pt x="73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727;p64"/>
            <p:cNvSpPr/>
            <p:nvPr/>
          </p:nvSpPr>
          <p:spPr>
            <a:xfrm>
              <a:off x="3110775" y="3068775"/>
              <a:ext cx="198750" cy="439425"/>
            </a:xfrm>
            <a:custGeom>
              <a:avLst/>
              <a:gdLst/>
              <a:ahLst/>
              <a:cxnLst/>
              <a:rect l="l" t="t" r="r" b="b"/>
              <a:pathLst>
                <a:path w="7950" h="17577" extrusionOk="0">
                  <a:moveTo>
                    <a:pt x="7321" y="644"/>
                  </a:moveTo>
                  <a:lnTo>
                    <a:pt x="6993" y="16588"/>
                  </a:lnTo>
                  <a:lnTo>
                    <a:pt x="6993" y="16588"/>
                  </a:lnTo>
                  <a:cubicBezTo>
                    <a:pt x="6621" y="16705"/>
                    <a:pt x="5745" y="16948"/>
                    <a:pt x="4733" y="16948"/>
                  </a:cubicBezTo>
                  <a:cubicBezTo>
                    <a:pt x="3994" y="16948"/>
                    <a:pt x="3217" y="16837"/>
                    <a:pt x="2515" y="16467"/>
                  </a:cubicBezTo>
                  <a:cubicBezTo>
                    <a:pt x="1841" y="16113"/>
                    <a:pt x="1168" y="15555"/>
                    <a:pt x="658" y="14663"/>
                  </a:cubicBezTo>
                  <a:lnTo>
                    <a:pt x="658" y="14663"/>
                  </a:lnTo>
                  <a:lnTo>
                    <a:pt x="740" y="14360"/>
                  </a:lnTo>
                  <a:lnTo>
                    <a:pt x="777" y="14360"/>
                  </a:lnTo>
                  <a:lnTo>
                    <a:pt x="4031" y="792"/>
                  </a:lnTo>
                  <a:lnTo>
                    <a:pt x="7321" y="644"/>
                  </a:lnTo>
                  <a:close/>
                  <a:moveTo>
                    <a:pt x="7699" y="1"/>
                  </a:moveTo>
                  <a:cubicBezTo>
                    <a:pt x="7673" y="1"/>
                    <a:pt x="7646" y="5"/>
                    <a:pt x="7617" y="15"/>
                  </a:cubicBezTo>
                  <a:lnTo>
                    <a:pt x="3772" y="200"/>
                  </a:lnTo>
                  <a:cubicBezTo>
                    <a:pt x="3624" y="200"/>
                    <a:pt x="3513" y="311"/>
                    <a:pt x="3476" y="422"/>
                  </a:cubicBezTo>
                  <a:lnTo>
                    <a:pt x="149" y="14175"/>
                  </a:lnTo>
                  <a:lnTo>
                    <a:pt x="38" y="14582"/>
                  </a:lnTo>
                  <a:cubicBezTo>
                    <a:pt x="1" y="14656"/>
                    <a:pt x="38" y="14730"/>
                    <a:pt x="75" y="14804"/>
                  </a:cubicBezTo>
                  <a:cubicBezTo>
                    <a:pt x="629" y="15913"/>
                    <a:pt x="1406" y="16615"/>
                    <a:pt x="2256" y="17022"/>
                  </a:cubicBezTo>
                  <a:cubicBezTo>
                    <a:pt x="3069" y="17429"/>
                    <a:pt x="3957" y="17576"/>
                    <a:pt x="4733" y="17576"/>
                  </a:cubicBezTo>
                  <a:cubicBezTo>
                    <a:pt x="6212" y="17576"/>
                    <a:pt x="7395" y="17096"/>
                    <a:pt x="7432" y="17096"/>
                  </a:cubicBezTo>
                  <a:cubicBezTo>
                    <a:pt x="7543" y="17022"/>
                    <a:pt x="7617" y="16948"/>
                    <a:pt x="7617" y="16800"/>
                  </a:cubicBezTo>
                  <a:lnTo>
                    <a:pt x="7949" y="311"/>
                  </a:lnTo>
                  <a:cubicBezTo>
                    <a:pt x="7949" y="237"/>
                    <a:pt x="7912" y="126"/>
                    <a:pt x="7875" y="89"/>
                  </a:cubicBezTo>
                  <a:cubicBezTo>
                    <a:pt x="7821" y="35"/>
                    <a:pt x="7767" y="1"/>
                    <a:pt x="7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728;p64"/>
            <p:cNvSpPr/>
            <p:nvPr/>
          </p:nvSpPr>
          <p:spPr>
            <a:xfrm>
              <a:off x="3104300" y="2951775"/>
              <a:ext cx="378050" cy="561575"/>
            </a:xfrm>
            <a:custGeom>
              <a:avLst/>
              <a:gdLst/>
              <a:ahLst/>
              <a:cxnLst/>
              <a:rect l="l" t="t" r="r" b="b"/>
              <a:pathLst>
                <a:path w="15122" h="22463" extrusionOk="0">
                  <a:moveTo>
                    <a:pt x="12608" y="0"/>
                  </a:moveTo>
                  <a:lnTo>
                    <a:pt x="777" y="18559"/>
                  </a:lnTo>
                  <a:cubicBezTo>
                    <a:pt x="777" y="18559"/>
                    <a:pt x="1" y="20888"/>
                    <a:pt x="2922" y="22072"/>
                  </a:cubicBezTo>
                  <a:cubicBezTo>
                    <a:pt x="3637" y="22356"/>
                    <a:pt x="4284" y="22463"/>
                    <a:pt x="4852" y="22463"/>
                  </a:cubicBezTo>
                  <a:cubicBezTo>
                    <a:pt x="6576" y="22463"/>
                    <a:pt x="7580" y="21480"/>
                    <a:pt x="7580" y="21480"/>
                  </a:cubicBezTo>
                  <a:lnTo>
                    <a:pt x="15122" y="14714"/>
                  </a:lnTo>
                  <a:lnTo>
                    <a:pt x="12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729;p64"/>
            <p:cNvSpPr/>
            <p:nvPr/>
          </p:nvSpPr>
          <p:spPr>
            <a:xfrm>
              <a:off x="3113550" y="2944025"/>
              <a:ext cx="376200" cy="577100"/>
            </a:xfrm>
            <a:custGeom>
              <a:avLst/>
              <a:gdLst/>
              <a:ahLst/>
              <a:cxnLst/>
              <a:rect l="l" t="t" r="r" b="b"/>
              <a:pathLst>
                <a:path w="15048" h="23084" extrusionOk="0">
                  <a:moveTo>
                    <a:pt x="12046" y="1166"/>
                  </a:moveTo>
                  <a:lnTo>
                    <a:pt x="14419" y="14913"/>
                  </a:lnTo>
                  <a:lnTo>
                    <a:pt x="6988" y="21568"/>
                  </a:lnTo>
                  <a:cubicBezTo>
                    <a:pt x="6951" y="21605"/>
                    <a:pt x="6027" y="22455"/>
                    <a:pt x="4511" y="22455"/>
                  </a:cubicBezTo>
                  <a:cubicBezTo>
                    <a:pt x="3957" y="22455"/>
                    <a:pt x="3365" y="22345"/>
                    <a:pt x="2663" y="22086"/>
                  </a:cubicBezTo>
                  <a:cubicBezTo>
                    <a:pt x="1775" y="21716"/>
                    <a:pt x="1258" y="21272"/>
                    <a:pt x="999" y="20829"/>
                  </a:cubicBezTo>
                  <a:cubicBezTo>
                    <a:pt x="703" y="20385"/>
                    <a:pt x="629" y="19941"/>
                    <a:pt x="629" y="19572"/>
                  </a:cubicBezTo>
                  <a:cubicBezTo>
                    <a:pt x="629" y="19387"/>
                    <a:pt x="666" y="19239"/>
                    <a:pt x="666" y="19128"/>
                  </a:cubicBezTo>
                  <a:lnTo>
                    <a:pt x="703" y="19017"/>
                  </a:lnTo>
                  <a:lnTo>
                    <a:pt x="703" y="18996"/>
                  </a:lnTo>
                  <a:lnTo>
                    <a:pt x="703" y="18996"/>
                  </a:lnTo>
                  <a:lnTo>
                    <a:pt x="12046" y="1166"/>
                  </a:lnTo>
                  <a:close/>
                  <a:moveTo>
                    <a:pt x="12187" y="0"/>
                  </a:moveTo>
                  <a:cubicBezTo>
                    <a:pt x="12097" y="0"/>
                    <a:pt x="12007" y="42"/>
                    <a:pt x="11979" y="125"/>
                  </a:cubicBezTo>
                  <a:lnTo>
                    <a:pt x="149" y="18721"/>
                  </a:lnTo>
                  <a:lnTo>
                    <a:pt x="112" y="18795"/>
                  </a:lnTo>
                  <a:cubicBezTo>
                    <a:pt x="112" y="18795"/>
                    <a:pt x="1" y="19128"/>
                    <a:pt x="1" y="19572"/>
                  </a:cubicBezTo>
                  <a:cubicBezTo>
                    <a:pt x="1" y="20015"/>
                    <a:pt x="112" y="20570"/>
                    <a:pt x="481" y="21162"/>
                  </a:cubicBezTo>
                  <a:cubicBezTo>
                    <a:pt x="814" y="21716"/>
                    <a:pt x="1443" y="22271"/>
                    <a:pt x="2441" y="22640"/>
                  </a:cubicBezTo>
                  <a:cubicBezTo>
                    <a:pt x="3180" y="22973"/>
                    <a:pt x="3883" y="23084"/>
                    <a:pt x="4511" y="23084"/>
                  </a:cubicBezTo>
                  <a:cubicBezTo>
                    <a:pt x="6323" y="23084"/>
                    <a:pt x="7395" y="22049"/>
                    <a:pt x="7395" y="22012"/>
                  </a:cubicBezTo>
                  <a:lnTo>
                    <a:pt x="14937" y="15246"/>
                  </a:lnTo>
                  <a:cubicBezTo>
                    <a:pt x="15011" y="15172"/>
                    <a:pt x="15048" y="15061"/>
                    <a:pt x="15048" y="14950"/>
                  </a:cubicBezTo>
                  <a:lnTo>
                    <a:pt x="12534" y="236"/>
                  </a:lnTo>
                  <a:cubicBezTo>
                    <a:pt x="12497" y="125"/>
                    <a:pt x="12423" y="14"/>
                    <a:pt x="12275" y="14"/>
                  </a:cubicBezTo>
                  <a:cubicBezTo>
                    <a:pt x="12247" y="5"/>
                    <a:pt x="12217" y="0"/>
                    <a:pt x="12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730;p64"/>
            <p:cNvSpPr/>
            <p:nvPr/>
          </p:nvSpPr>
          <p:spPr>
            <a:xfrm>
              <a:off x="4058150" y="2922175"/>
              <a:ext cx="1011175" cy="521400"/>
            </a:xfrm>
            <a:custGeom>
              <a:avLst/>
              <a:gdLst/>
              <a:ahLst/>
              <a:cxnLst/>
              <a:rect l="l" t="t" r="r" b="b"/>
              <a:pathLst>
                <a:path w="40447" h="20856" extrusionOk="0">
                  <a:moveTo>
                    <a:pt x="7173" y="1"/>
                  </a:moveTo>
                  <a:lnTo>
                    <a:pt x="1" y="10649"/>
                  </a:lnTo>
                  <a:lnTo>
                    <a:pt x="15861" y="20113"/>
                  </a:lnTo>
                  <a:cubicBezTo>
                    <a:pt x="16705" y="20604"/>
                    <a:pt x="17644" y="20855"/>
                    <a:pt x="18582" y="20855"/>
                  </a:cubicBezTo>
                  <a:cubicBezTo>
                    <a:pt x="19410" y="20855"/>
                    <a:pt x="20237" y="20660"/>
                    <a:pt x="21000" y="20261"/>
                  </a:cubicBezTo>
                  <a:lnTo>
                    <a:pt x="40446" y="10353"/>
                  </a:lnTo>
                  <a:lnTo>
                    <a:pt x="38968" y="7617"/>
                  </a:lnTo>
                  <a:lnTo>
                    <a:pt x="21591" y="13680"/>
                  </a:lnTo>
                  <a:lnTo>
                    <a:pt x="7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731;p64"/>
            <p:cNvSpPr/>
            <p:nvPr/>
          </p:nvSpPr>
          <p:spPr>
            <a:xfrm>
              <a:off x="4049825" y="2914800"/>
              <a:ext cx="1026900" cy="537025"/>
            </a:xfrm>
            <a:custGeom>
              <a:avLst/>
              <a:gdLst/>
              <a:ahLst/>
              <a:cxnLst/>
              <a:rect l="l" t="t" r="r" b="b"/>
              <a:pathLst>
                <a:path w="41076" h="21481" extrusionOk="0">
                  <a:moveTo>
                    <a:pt x="7540" y="760"/>
                  </a:moveTo>
                  <a:lnTo>
                    <a:pt x="21740" y="14197"/>
                  </a:lnTo>
                  <a:cubicBezTo>
                    <a:pt x="21794" y="14251"/>
                    <a:pt x="21868" y="14285"/>
                    <a:pt x="21947" y="14285"/>
                  </a:cubicBezTo>
                  <a:cubicBezTo>
                    <a:pt x="21976" y="14285"/>
                    <a:pt x="22006" y="14281"/>
                    <a:pt x="22035" y="14271"/>
                  </a:cubicBezTo>
                  <a:lnTo>
                    <a:pt x="39153" y="8282"/>
                  </a:lnTo>
                  <a:lnTo>
                    <a:pt x="40336" y="10500"/>
                  </a:lnTo>
                  <a:lnTo>
                    <a:pt x="21222" y="20297"/>
                  </a:lnTo>
                  <a:cubicBezTo>
                    <a:pt x="20483" y="20667"/>
                    <a:pt x="19706" y="20852"/>
                    <a:pt x="18930" y="20852"/>
                  </a:cubicBezTo>
                  <a:cubicBezTo>
                    <a:pt x="18043" y="20852"/>
                    <a:pt x="17155" y="20593"/>
                    <a:pt x="16342" y="20149"/>
                  </a:cubicBezTo>
                  <a:lnTo>
                    <a:pt x="740" y="10833"/>
                  </a:lnTo>
                  <a:lnTo>
                    <a:pt x="7540" y="760"/>
                  </a:lnTo>
                  <a:close/>
                  <a:moveTo>
                    <a:pt x="7469" y="0"/>
                  </a:moveTo>
                  <a:cubicBezTo>
                    <a:pt x="7358" y="0"/>
                    <a:pt x="7284" y="74"/>
                    <a:pt x="7247" y="148"/>
                  </a:cubicBezTo>
                  <a:lnTo>
                    <a:pt x="75" y="10759"/>
                  </a:lnTo>
                  <a:cubicBezTo>
                    <a:pt x="1" y="10833"/>
                    <a:pt x="1" y="10944"/>
                    <a:pt x="38" y="11017"/>
                  </a:cubicBezTo>
                  <a:cubicBezTo>
                    <a:pt x="38" y="11091"/>
                    <a:pt x="75" y="11165"/>
                    <a:pt x="149" y="11202"/>
                  </a:cubicBezTo>
                  <a:lnTo>
                    <a:pt x="16046" y="20667"/>
                  </a:lnTo>
                  <a:cubicBezTo>
                    <a:pt x="16933" y="21184"/>
                    <a:pt x="17932" y="21480"/>
                    <a:pt x="18930" y="21480"/>
                  </a:cubicBezTo>
                  <a:cubicBezTo>
                    <a:pt x="19817" y="21480"/>
                    <a:pt x="20667" y="21258"/>
                    <a:pt x="21481" y="20852"/>
                  </a:cubicBezTo>
                  <a:lnTo>
                    <a:pt x="40927" y="10907"/>
                  </a:lnTo>
                  <a:cubicBezTo>
                    <a:pt x="40964" y="10870"/>
                    <a:pt x="41038" y="10833"/>
                    <a:pt x="41075" y="10722"/>
                  </a:cubicBezTo>
                  <a:cubicBezTo>
                    <a:pt x="41075" y="10648"/>
                    <a:pt x="41075" y="10574"/>
                    <a:pt x="41038" y="10500"/>
                  </a:cubicBezTo>
                  <a:lnTo>
                    <a:pt x="39559" y="7764"/>
                  </a:lnTo>
                  <a:cubicBezTo>
                    <a:pt x="39531" y="7651"/>
                    <a:pt x="39417" y="7603"/>
                    <a:pt x="39298" y="7603"/>
                  </a:cubicBezTo>
                  <a:cubicBezTo>
                    <a:pt x="39262" y="7603"/>
                    <a:pt x="39225" y="7607"/>
                    <a:pt x="39190" y="7616"/>
                  </a:cubicBezTo>
                  <a:lnTo>
                    <a:pt x="21998" y="13605"/>
                  </a:lnTo>
                  <a:lnTo>
                    <a:pt x="7691" y="74"/>
                  </a:lnTo>
                  <a:cubicBezTo>
                    <a:pt x="7617" y="37"/>
                    <a:pt x="7543" y="0"/>
                    <a:pt x="7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732;p64"/>
            <p:cNvSpPr/>
            <p:nvPr/>
          </p:nvSpPr>
          <p:spPr>
            <a:xfrm>
              <a:off x="5032325" y="2936500"/>
              <a:ext cx="282850" cy="248425"/>
            </a:xfrm>
            <a:custGeom>
              <a:avLst/>
              <a:gdLst/>
              <a:ahLst/>
              <a:cxnLst/>
              <a:rect l="l" t="t" r="r" b="b"/>
              <a:pathLst>
                <a:path w="11314" h="9937" extrusionOk="0">
                  <a:moveTo>
                    <a:pt x="3692" y="1"/>
                  </a:moveTo>
                  <a:cubicBezTo>
                    <a:pt x="3456" y="1"/>
                    <a:pt x="3291" y="130"/>
                    <a:pt x="3291" y="130"/>
                  </a:cubicBezTo>
                  <a:lnTo>
                    <a:pt x="1479" y="4197"/>
                  </a:lnTo>
                  <a:lnTo>
                    <a:pt x="1" y="7044"/>
                  </a:lnTo>
                  <a:lnTo>
                    <a:pt x="1479" y="9780"/>
                  </a:lnTo>
                  <a:cubicBezTo>
                    <a:pt x="1479" y="9780"/>
                    <a:pt x="2594" y="9936"/>
                    <a:pt x="3401" y="9936"/>
                  </a:cubicBezTo>
                  <a:cubicBezTo>
                    <a:pt x="3704" y="9936"/>
                    <a:pt x="3963" y="9914"/>
                    <a:pt x="4104" y="9854"/>
                  </a:cubicBezTo>
                  <a:cubicBezTo>
                    <a:pt x="4474" y="9669"/>
                    <a:pt x="5546" y="9077"/>
                    <a:pt x="6175" y="8671"/>
                  </a:cubicBezTo>
                  <a:cubicBezTo>
                    <a:pt x="6470" y="8486"/>
                    <a:pt x="6692" y="8153"/>
                    <a:pt x="6766" y="7783"/>
                  </a:cubicBezTo>
                  <a:lnTo>
                    <a:pt x="7173" y="4863"/>
                  </a:lnTo>
                  <a:cubicBezTo>
                    <a:pt x="7173" y="4863"/>
                    <a:pt x="9391" y="3864"/>
                    <a:pt x="10796" y="3014"/>
                  </a:cubicBezTo>
                  <a:cubicBezTo>
                    <a:pt x="11314" y="2681"/>
                    <a:pt x="10759" y="2090"/>
                    <a:pt x="10537" y="1905"/>
                  </a:cubicBezTo>
                  <a:cubicBezTo>
                    <a:pt x="10467" y="1835"/>
                    <a:pt x="10382" y="1809"/>
                    <a:pt x="10291" y="1809"/>
                  </a:cubicBezTo>
                  <a:cubicBezTo>
                    <a:pt x="10239" y="1809"/>
                    <a:pt x="10185" y="1818"/>
                    <a:pt x="10131" y="1831"/>
                  </a:cubicBezTo>
                  <a:lnTo>
                    <a:pt x="5805" y="3495"/>
                  </a:lnTo>
                  <a:lnTo>
                    <a:pt x="3846" y="3162"/>
                  </a:lnTo>
                  <a:cubicBezTo>
                    <a:pt x="4067" y="2423"/>
                    <a:pt x="4659" y="722"/>
                    <a:pt x="4326" y="352"/>
                  </a:cubicBezTo>
                  <a:cubicBezTo>
                    <a:pt x="4101" y="78"/>
                    <a:pt x="3875" y="1"/>
                    <a:pt x="3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733;p64"/>
            <p:cNvSpPr/>
            <p:nvPr/>
          </p:nvSpPr>
          <p:spPr>
            <a:xfrm>
              <a:off x="5024000" y="2928650"/>
              <a:ext cx="291175" cy="263450"/>
            </a:xfrm>
            <a:custGeom>
              <a:avLst/>
              <a:gdLst/>
              <a:ahLst/>
              <a:cxnLst/>
              <a:rect l="l" t="t" r="r" b="b"/>
              <a:pathLst>
                <a:path w="11647" h="10538" extrusionOk="0">
                  <a:moveTo>
                    <a:pt x="4031" y="629"/>
                  </a:moveTo>
                  <a:cubicBezTo>
                    <a:pt x="4142" y="629"/>
                    <a:pt x="4252" y="666"/>
                    <a:pt x="4400" y="851"/>
                  </a:cubicBezTo>
                  <a:cubicBezTo>
                    <a:pt x="4437" y="851"/>
                    <a:pt x="4437" y="925"/>
                    <a:pt x="4437" y="1036"/>
                  </a:cubicBezTo>
                  <a:cubicBezTo>
                    <a:pt x="4437" y="1295"/>
                    <a:pt x="4363" y="1775"/>
                    <a:pt x="4216" y="2219"/>
                  </a:cubicBezTo>
                  <a:cubicBezTo>
                    <a:pt x="4105" y="2663"/>
                    <a:pt x="3957" y="3069"/>
                    <a:pt x="3883" y="3402"/>
                  </a:cubicBezTo>
                  <a:cubicBezTo>
                    <a:pt x="3883" y="3476"/>
                    <a:pt x="3883" y="3550"/>
                    <a:pt x="3920" y="3624"/>
                  </a:cubicBezTo>
                  <a:cubicBezTo>
                    <a:pt x="3957" y="3698"/>
                    <a:pt x="4031" y="3772"/>
                    <a:pt x="4142" y="3772"/>
                  </a:cubicBezTo>
                  <a:lnTo>
                    <a:pt x="6101" y="4104"/>
                  </a:lnTo>
                  <a:lnTo>
                    <a:pt x="6249" y="4104"/>
                  </a:lnTo>
                  <a:lnTo>
                    <a:pt x="10574" y="2441"/>
                  </a:lnTo>
                  <a:lnTo>
                    <a:pt x="10685" y="2441"/>
                  </a:lnTo>
                  <a:cubicBezTo>
                    <a:pt x="10722" y="2515"/>
                    <a:pt x="10833" y="2589"/>
                    <a:pt x="10907" y="2700"/>
                  </a:cubicBezTo>
                  <a:cubicBezTo>
                    <a:pt x="10981" y="2811"/>
                    <a:pt x="11018" y="2921"/>
                    <a:pt x="11018" y="2958"/>
                  </a:cubicBezTo>
                  <a:lnTo>
                    <a:pt x="11018" y="2995"/>
                  </a:lnTo>
                  <a:lnTo>
                    <a:pt x="10944" y="3069"/>
                  </a:lnTo>
                  <a:cubicBezTo>
                    <a:pt x="10279" y="3476"/>
                    <a:pt x="9391" y="3920"/>
                    <a:pt x="8652" y="4289"/>
                  </a:cubicBezTo>
                  <a:cubicBezTo>
                    <a:pt x="8319" y="4437"/>
                    <a:pt x="7987" y="4622"/>
                    <a:pt x="7765" y="4696"/>
                  </a:cubicBezTo>
                  <a:cubicBezTo>
                    <a:pt x="7543" y="4807"/>
                    <a:pt x="7395" y="4881"/>
                    <a:pt x="7395" y="4881"/>
                  </a:cubicBezTo>
                  <a:cubicBezTo>
                    <a:pt x="7284" y="4918"/>
                    <a:pt x="7247" y="5029"/>
                    <a:pt x="7210" y="5103"/>
                  </a:cubicBezTo>
                  <a:lnTo>
                    <a:pt x="6766" y="8060"/>
                  </a:lnTo>
                  <a:cubicBezTo>
                    <a:pt x="6730" y="8356"/>
                    <a:pt x="6582" y="8578"/>
                    <a:pt x="6323" y="8726"/>
                  </a:cubicBezTo>
                  <a:cubicBezTo>
                    <a:pt x="6027" y="8911"/>
                    <a:pt x="5620" y="9169"/>
                    <a:pt x="5214" y="9391"/>
                  </a:cubicBezTo>
                  <a:cubicBezTo>
                    <a:pt x="4844" y="9613"/>
                    <a:pt x="4474" y="9798"/>
                    <a:pt x="4326" y="9872"/>
                  </a:cubicBezTo>
                  <a:cubicBezTo>
                    <a:pt x="4326" y="9872"/>
                    <a:pt x="4216" y="9909"/>
                    <a:pt x="4105" y="9909"/>
                  </a:cubicBezTo>
                  <a:cubicBezTo>
                    <a:pt x="3994" y="9909"/>
                    <a:pt x="3846" y="9946"/>
                    <a:pt x="3698" y="9946"/>
                  </a:cubicBezTo>
                  <a:cubicBezTo>
                    <a:pt x="3328" y="9946"/>
                    <a:pt x="2848" y="9909"/>
                    <a:pt x="2478" y="9872"/>
                  </a:cubicBezTo>
                  <a:cubicBezTo>
                    <a:pt x="2281" y="9852"/>
                    <a:pt x="2116" y="9833"/>
                    <a:pt x="2004" y="9818"/>
                  </a:cubicBezTo>
                  <a:lnTo>
                    <a:pt x="2004" y="9818"/>
                  </a:lnTo>
                  <a:lnTo>
                    <a:pt x="703" y="7358"/>
                  </a:lnTo>
                  <a:lnTo>
                    <a:pt x="2071" y="4659"/>
                  </a:lnTo>
                  <a:lnTo>
                    <a:pt x="2108" y="4659"/>
                  </a:lnTo>
                  <a:lnTo>
                    <a:pt x="3885" y="670"/>
                  </a:lnTo>
                  <a:lnTo>
                    <a:pt x="3885" y="670"/>
                  </a:lnTo>
                  <a:cubicBezTo>
                    <a:pt x="3923" y="650"/>
                    <a:pt x="3972" y="629"/>
                    <a:pt x="4031" y="629"/>
                  </a:cubicBezTo>
                  <a:close/>
                  <a:moveTo>
                    <a:pt x="4031" y="1"/>
                  </a:moveTo>
                  <a:cubicBezTo>
                    <a:pt x="3698" y="1"/>
                    <a:pt x="3476" y="186"/>
                    <a:pt x="3439" y="223"/>
                  </a:cubicBezTo>
                  <a:lnTo>
                    <a:pt x="3365" y="333"/>
                  </a:lnTo>
                  <a:lnTo>
                    <a:pt x="1517" y="4400"/>
                  </a:lnTo>
                  <a:lnTo>
                    <a:pt x="75" y="7210"/>
                  </a:lnTo>
                  <a:cubicBezTo>
                    <a:pt x="1" y="7284"/>
                    <a:pt x="1" y="7395"/>
                    <a:pt x="75" y="7506"/>
                  </a:cubicBezTo>
                  <a:lnTo>
                    <a:pt x="1517" y="10242"/>
                  </a:lnTo>
                  <a:cubicBezTo>
                    <a:pt x="1591" y="10316"/>
                    <a:pt x="1665" y="10390"/>
                    <a:pt x="1775" y="10390"/>
                  </a:cubicBezTo>
                  <a:cubicBezTo>
                    <a:pt x="1775" y="10390"/>
                    <a:pt x="2848" y="10537"/>
                    <a:pt x="3698" y="10537"/>
                  </a:cubicBezTo>
                  <a:lnTo>
                    <a:pt x="4179" y="10537"/>
                  </a:lnTo>
                  <a:cubicBezTo>
                    <a:pt x="4326" y="10500"/>
                    <a:pt x="4437" y="10500"/>
                    <a:pt x="4585" y="10426"/>
                  </a:cubicBezTo>
                  <a:cubicBezTo>
                    <a:pt x="4770" y="10353"/>
                    <a:pt x="5140" y="10168"/>
                    <a:pt x="5546" y="9909"/>
                  </a:cubicBezTo>
                  <a:cubicBezTo>
                    <a:pt x="5916" y="9687"/>
                    <a:pt x="6323" y="9465"/>
                    <a:pt x="6656" y="9243"/>
                  </a:cubicBezTo>
                  <a:cubicBezTo>
                    <a:pt x="7062" y="9022"/>
                    <a:pt x="7321" y="8615"/>
                    <a:pt x="7395" y="8171"/>
                  </a:cubicBezTo>
                  <a:lnTo>
                    <a:pt x="7816" y="5361"/>
                  </a:lnTo>
                  <a:lnTo>
                    <a:pt x="7816" y="5361"/>
                  </a:lnTo>
                  <a:cubicBezTo>
                    <a:pt x="8353" y="5115"/>
                    <a:pt x="10100" y="4299"/>
                    <a:pt x="11277" y="3587"/>
                  </a:cubicBezTo>
                  <a:cubicBezTo>
                    <a:pt x="11388" y="3513"/>
                    <a:pt x="11499" y="3439"/>
                    <a:pt x="11536" y="3328"/>
                  </a:cubicBezTo>
                  <a:cubicBezTo>
                    <a:pt x="11610" y="3217"/>
                    <a:pt x="11647" y="3069"/>
                    <a:pt x="11647" y="2958"/>
                  </a:cubicBezTo>
                  <a:cubicBezTo>
                    <a:pt x="11647" y="2700"/>
                    <a:pt x="11536" y="2515"/>
                    <a:pt x="11425" y="2330"/>
                  </a:cubicBezTo>
                  <a:cubicBezTo>
                    <a:pt x="11277" y="2182"/>
                    <a:pt x="11166" y="2071"/>
                    <a:pt x="11055" y="1960"/>
                  </a:cubicBezTo>
                  <a:cubicBezTo>
                    <a:pt x="10944" y="1886"/>
                    <a:pt x="10759" y="1812"/>
                    <a:pt x="10611" y="1812"/>
                  </a:cubicBezTo>
                  <a:cubicBezTo>
                    <a:pt x="10537" y="1812"/>
                    <a:pt x="10427" y="1849"/>
                    <a:pt x="10353" y="1886"/>
                  </a:cubicBezTo>
                  <a:lnTo>
                    <a:pt x="6101" y="3476"/>
                  </a:lnTo>
                  <a:lnTo>
                    <a:pt x="4563" y="3230"/>
                  </a:lnTo>
                  <a:lnTo>
                    <a:pt x="4563" y="3230"/>
                  </a:lnTo>
                  <a:cubicBezTo>
                    <a:pt x="4638" y="2974"/>
                    <a:pt x="4731" y="2670"/>
                    <a:pt x="4807" y="2367"/>
                  </a:cubicBezTo>
                  <a:cubicBezTo>
                    <a:pt x="4955" y="1886"/>
                    <a:pt x="5066" y="1443"/>
                    <a:pt x="5066" y="1036"/>
                  </a:cubicBezTo>
                  <a:cubicBezTo>
                    <a:pt x="5066" y="851"/>
                    <a:pt x="5029" y="629"/>
                    <a:pt x="4881" y="444"/>
                  </a:cubicBezTo>
                  <a:cubicBezTo>
                    <a:pt x="4622" y="149"/>
                    <a:pt x="4326" y="1"/>
                    <a:pt x="4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734;p64"/>
            <p:cNvSpPr/>
            <p:nvPr/>
          </p:nvSpPr>
          <p:spPr>
            <a:xfrm>
              <a:off x="5170975" y="3049725"/>
              <a:ext cx="49925" cy="34225"/>
            </a:xfrm>
            <a:custGeom>
              <a:avLst/>
              <a:gdLst/>
              <a:ahLst/>
              <a:cxnLst/>
              <a:rect l="l" t="t" r="r" b="b"/>
              <a:pathLst>
                <a:path w="1997" h="1369" extrusionOk="0">
                  <a:moveTo>
                    <a:pt x="1635" y="1"/>
                  </a:moveTo>
                  <a:cubicBezTo>
                    <a:pt x="1582" y="1"/>
                    <a:pt x="1528" y="13"/>
                    <a:pt x="1479" y="38"/>
                  </a:cubicBezTo>
                  <a:lnTo>
                    <a:pt x="185" y="777"/>
                  </a:lnTo>
                  <a:cubicBezTo>
                    <a:pt x="37" y="888"/>
                    <a:pt x="0" y="1073"/>
                    <a:pt x="74" y="1221"/>
                  </a:cubicBezTo>
                  <a:cubicBezTo>
                    <a:pt x="123" y="1320"/>
                    <a:pt x="222" y="1369"/>
                    <a:pt x="326" y="1369"/>
                  </a:cubicBezTo>
                  <a:cubicBezTo>
                    <a:pt x="378" y="1369"/>
                    <a:pt x="432" y="1357"/>
                    <a:pt x="481" y="1332"/>
                  </a:cubicBezTo>
                  <a:lnTo>
                    <a:pt x="1812" y="592"/>
                  </a:lnTo>
                  <a:cubicBezTo>
                    <a:pt x="1960" y="519"/>
                    <a:pt x="1997" y="297"/>
                    <a:pt x="1923" y="149"/>
                  </a:cubicBezTo>
                  <a:cubicBezTo>
                    <a:pt x="1849" y="50"/>
                    <a:pt x="1742" y="1"/>
                    <a:pt x="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735;p64"/>
            <p:cNvSpPr/>
            <p:nvPr/>
          </p:nvSpPr>
          <p:spPr>
            <a:xfrm>
              <a:off x="5177425" y="3078150"/>
              <a:ext cx="36075" cy="32750"/>
            </a:xfrm>
            <a:custGeom>
              <a:avLst/>
              <a:gdLst/>
              <a:ahLst/>
              <a:cxnLst/>
              <a:rect l="l" t="t" r="r" b="b"/>
              <a:pathLst>
                <a:path w="1443" h="1310" extrusionOk="0">
                  <a:moveTo>
                    <a:pt x="1124" y="1"/>
                  </a:moveTo>
                  <a:cubicBezTo>
                    <a:pt x="1045" y="1"/>
                    <a:pt x="962" y="28"/>
                    <a:pt x="888" y="84"/>
                  </a:cubicBezTo>
                  <a:lnTo>
                    <a:pt x="149" y="786"/>
                  </a:lnTo>
                  <a:cubicBezTo>
                    <a:pt x="1" y="897"/>
                    <a:pt x="1" y="1082"/>
                    <a:pt x="112" y="1193"/>
                  </a:cubicBezTo>
                  <a:cubicBezTo>
                    <a:pt x="171" y="1272"/>
                    <a:pt x="263" y="1309"/>
                    <a:pt x="352" y="1309"/>
                  </a:cubicBezTo>
                  <a:cubicBezTo>
                    <a:pt x="429" y="1309"/>
                    <a:pt x="504" y="1282"/>
                    <a:pt x="556" y="1230"/>
                  </a:cubicBezTo>
                  <a:lnTo>
                    <a:pt x="1332" y="528"/>
                  </a:lnTo>
                  <a:cubicBezTo>
                    <a:pt x="1443" y="417"/>
                    <a:pt x="1443" y="232"/>
                    <a:pt x="1332" y="84"/>
                  </a:cubicBezTo>
                  <a:cubicBezTo>
                    <a:pt x="1276" y="28"/>
                    <a:pt x="1203"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736;p64"/>
            <p:cNvSpPr/>
            <p:nvPr/>
          </p:nvSpPr>
          <p:spPr>
            <a:xfrm>
              <a:off x="5175600" y="3110600"/>
              <a:ext cx="33275" cy="33575"/>
            </a:xfrm>
            <a:custGeom>
              <a:avLst/>
              <a:gdLst/>
              <a:ahLst/>
              <a:cxnLst/>
              <a:rect l="l" t="t" r="r" b="b"/>
              <a:pathLst>
                <a:path w="1331" h="1343" extrusionOk="0">
                  <a:moveTo>
                    <a:pt x="964" y="1"/>
                  </a:moveTo>
                  <a:cubicBezTo>
                    <a:pt x="880" y="1"/>
                    <a:pt x="799" y="38"/>
                    <a:pt x="739" y="117"/>
                  </a:cubicBezTo>
                  <a:lnTo>
                    <a:pt x="111" y="819"/>
                  </a:lnTo>
                  <a:cubicBezTo>
                    <a:pt x="0" y="967"/>
                    <a:pt x="37" y="1152"/>
                    <a:pt x="148" y="1263"/>
                  </a:cubicBezTo>
                  <a:cubicBezTo>
                    <a:pt x="217" y="1314"/>
                    <a:pt x="293" y="1342"/>
                    <a:pt x="367" y="1342"/>
                  </a:cubicBezTo>
                  <a:cubicBezTo>
                    <a:pt x="451" y="1342"/>
                    <a:pt x="532" y="1305"/>
                    <a:pt x="592" y="1226"/>
                  </a:cubicBezTo>
                  <a:lnTo>
                    <a:pt x="1220" y="524"/>
                  </a:lnTo>
                  <a:cubicBezTo>
                    <a:pt x="1331" y="376"/>
                    <a:pt x="1294" y="191"/>
                    <a:pt x="1183" y="80"/>
                  </a:cubicBezTo>
                  <a:cubicBezTo>
                    <a:pt x="1114" y="28"/>
                    <a:pt x="1038" y="1"/>
                    <a:pt x="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737;p64"/>
            <p:cNvSpPr/>
            <p:nvPr/>
          </p:nvSpPr>
          <p:spPr>
            <a:xfrm>
              <a:off x="5094250" y="3007225"/>
              <a:ext cx="42550" cy="15725"/>
            </a:xfrm>
            <a:custGeom>
              <a:avLst/>
              <a:gdLst/>
              <a:ahLst/>
              <a:cxnLst/>
              <a:rect l="l" t="t" r="r" b="b"/>
              <a:pathLst>
                <a:path w="1702" h="629" extrusionOk="0">
                  <a:moveTo>
                    <a:pt x="296" y="0"/>
                  </a:moveTo>
                  <a:cubicBezTo>
                    <a:pt x="149" y="0"/>
                    <a:pt x="1" y="148"/>
                    <a:pt x="1" y="296"/>
                  </a:cubicBezTo>
                  <a:cubicBezTo>
                    <a:pt x="1" y="481"/>
                    <a:pt x="112" y="629"/>
                    <a:pt x="296" y="629"/>
                  </a:cubicBezTo>
                  <a:lnTo>
                    <a:pt x="1369" y="629"/>
                  </a:lnTo>
                  <a:cubicBezTo>
                    <a:pt x="1553" y="629"/>
                    <a:pt x="1664" y="481"/>
                    <a:pt x="1701" y="333"/>
                  </a:cubicBezTo>
                  <a:cubicBezTo>
                    <a:pt x="1701" y="148"/>
                    <a:pt x="1553" y="0"/>
                    <a:pt x="1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738;p64"/>
            <p:cNvSpPr/>
            <p:nvPr/>
          </p:nvSpPr>
          <p:spPr>
            <a:xfrm>
              <a:off x="3419475" y="2893525"/>
              <a:ext cx="818000" cy="942775"/>
            </a:xfrm>
            <a:custGeom>
              <a:avLst/>
              <a:gdLst/>
              <a:ahLst/>
              <a:cxnLst/>
              <a:rect l="l" t="t" r="r" b="b"/>
              <a:pathLst>
                <a:path w="32720" h="37711" extrusionOk="0">
                  <a:moveTo>
                    <a:pt x="13162" y="1"/>
                  </a:moveTo>
                  <a:cubicBezTo>
                    <a:pt x="7543" y="1"/>
                    <a:pt x="1" y="2330"/>
                    <a:pt x="1" y="2330"/>
                  </a:cubicBezTo>
                  <a:lnTo>
                    <a:pt x="4253" y="37711"/>
                  </a:lnTo>
                  <a:lnTo>
                    <a:pt x="28246" y="37711"/>
                  </a:lnTo>
                  <a:lnTo>
                    <a:pt x="32720" y="1147"/>
                  </a:lnTo>
                  <a:lnTo>
                    <a:pt x="28838" y="962"/>
                  </a:lnTo>
                  <a:cubicBezTo>
                    <a:pt x="28838" y="962"/>
                    <a:pt x="18782" y="1"/>
                    <a:pt x="13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739;p64"/>
            <p:cNvSpPr/>
            <p:nvPr/>
          </p:nvSpPr>
          <p:spPr>
            <a:xfrm>
              <a:off x="3411175" y="2886150"/>
              <a:ext cx="833700" cy="957550"/>
            </a:xfrm>
            <a:custGeom>
              <a:avLst/>
              <a:gdLst/>
              <a:ahLst/>
              <a:cxnLst/>
              <a:rect l="l" t="t" r="r" b="b"/>
              <a:pathLst>
                <a:path w="33348" h="38302" extrusionOk="0">
                  <a:moveTo>
                    <a:pt x="13494" y="592"/>
                  </a:moveTo>
                  <a:cubicBezTo>
                    <a:pt x="16267" y="592"/>
                    <a:pt x="20186" y="850"/>
                    <a:pt x="23403" y="1072"/>
                  </a:cubicBezTo>
                  <a:cubicBezTo>
                    <a:pt x="25029" y="1220"/>
                    <a:pt x="26434" y="1331"/>
                    <a:pt x="27469" y="1405"/>
                  </a:cubicBezTo>
                  <a:cubicBezTo>
                    <a:pt x="28505" y="1516"/>
                    <a:pt x="29133" y="1553"/>
                    <a:pt x="29133" y="1553"/>
                  </a:cubicBezTo>
                  <a:lnTo>
                    <a:pt x="32682" y="1738"/>
                  </a:lnTo>
                  <a:lnTo>
                    <a:pt x="28320" y="37710"/>
                  </a:lnTo>
                  <a:lnTo>
                    <a:pt x="4843" y="37710"/>
                  </a:lnTo>
                  <a:lnTo>
                    <a:pt x="659" y="2837"/>
                  </a:lnTo>
                  <a:lnTo>
                    <a:pt x="659" y="2837"/>
                  </a:lnTo>
                  <a:cubicBezTo>
                    <a:pt x="684" y="2829"/>
                    <a:pt x="711" y="2820"/>
                    <a:pt x="740" y="2810"/>
                  </a:cubicBezTo>
                  <a:cubicBezTo>
                    <a:pt x="2255" y="2366"/>
                    <a:pt x="8651" y="592"/>
                    <a:pt x="13494" y="592"/>
                  </a:cubicBezTo>
                  <a:close/>
                  <a:moveTo>
                    <a:pt x="13494" y="0"/>
                  </a:moveTo>
                  <a:cubicBezTo>
                    <a:pt x="7801" y="0"/>
                    <a:pt x="259" y="2329"/>
                    <a:pt x="222" y="2329"/>
                  </a:cubicBezTo>
                  <a:cubicBezTo>
                    <a:pt x="74" y="2366"/>
                    <a:pt x="0" y="2514"/>
                    <a:pt x="0" y="2662"/>
                  </a:cubicBezTo>
                  <a:lnTo>
                    <a:pt x="4289" y="38043"/>
                  </a:lnTo>
                  <a:cubicBezTo>
                    <a:pt x="4289" y="38191"/>
                    <a:pt x="4437" y="38302"/>
                    <a:pt x="4585" y="38302"/>
                  </a:cubicBezTo>
                  <a:lnTo>
                    <a:pt x="28578" y="38302"/>
                  </a:lnTo>
                  <a:cubicBezTo>
                    <a:pt x="28726" y="38302"/>
                    <a:pt x="28874" y="38191"/>
                    <a:pt x="28874" y="38043"/>
                  </a:cubicBezTo>
                  <a:lnTo>
                    <a:pt x="33348" y="1479"/>
                  </a:lnTo>
                  <a:cubicBezTo>
                    <a:pt x="33348" y="1405"/>
                    <a:pt x="33311" y="1331"/>
                    <a:pt x="33274" y="1257"/>
                  </a:cubicBezTo>
                  <a:cubicBezTo>
                    <a:pt x="33200" y="1183"/>
                    <a:pt x="33126" y="1146"/>
                    <a:pt x="33052" y="1146"/>
                  </a:cubicBezTo>
                  <a:lnTo>
                    <a:pt x="29207" y="963"/>
                  </a:lnTo>
                  <a:lnTo>
                    <a:pt x="29207" y="963"/>
                  </a:lnTo>
                  <a:lnTo>
                    <a:pt x="29207" y="961"/>
                  </a:lnTo>
                  <a:cubicBezTo>
                    <a:pt x="29170" y="961"/>
                    <a:pt x="19114" y="0"/>
                    <a:pt x="13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740;p64"/>
            <p:cNvSpPr/>
            <p:nvPr/>
          </p:nvSpPr>
          <p:spPr>
            <a:xfrm>
              <a:off x="3472175" y="3836275"/>
              <a:ext cx="732025" cy="440925"/>
            </a:xfrm>
            <a:custGeom>
              <a:avLst/>
              <a:gdLst/>
              <a:ahLst/>
              <a:cxnLst/>
              <a:rect l="l" t="t" r="r" b="b"/>
              <a:pathLst>
                <a:path w="29281" h="17637" extrusionOk="0">
                  <a:moveTo>
                    <a:pt x="2145" y="1"/>
                  </a:moveTo>
                  <a:lnTo>
                    <a:pt x="333" y="7284"/>
                  </a:lnTo>
                  <a:cubicBezTo>
                    <a:pt x="0" y="8541"/>
                    <a:pt x="185" y="9872"/>
                    <a:pt x="777" y="11055"/>
                  </a:cubicBezTo>
                  <a:lnTo>
                    <a:pt x="4178" y="17636"/>
                  </a:lnTo>
                  <a:lnTo>
                    <a:pt x="24992" y="17636"/>
                  </a:lnTo>
                  <a:lnTo>
                    <a:pt x="28283" y="11462"/>
                  </a:lnTo>
                  <a:cubicBezTo>
                    <a:pt x="29170" y="9872"/>
                    <a:pt x="29281" y="7950"/>
                    <a:pt x="28615" y="6249"/>
                  </a:cubicBezTo>
                  <a:lnTo>
                    <a:pt x="26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741;p64"/>
            <p:cNvSpPr/>
            <p:nvPr/>
          </p:nvSpPr>
          <p:spPr>
            <a:xfrm>
              <a:off x="3468475" y="3828900"/>
              <a:ext cx="737575" cy="455675"/>
            </a:xfrm>
            <a:custGeom>
              <a:avLst/>
              <a:gdLst/>
              <a:ahLst/>
              <a:cxnLst/>
              <a:rect l="l" t="t" r="r" b="b"/>
              <a:pathLst>
                <a:path w="29503" h="18227" extrusionOk="0">
                  <a:moveTo>
                    <a:pt x="26065" y="592"/>
                  </a:moveTo>
                  <a:lnTo>
                    <a:pt x="28468" y="6655"/>
                  </a:lnTo>
                  <a:cubicBezTo>
                    <a:pt x="28727" y="7357"/>
                    <a:pt x="28874" y="8097"/>
                    <a:pt x="28874" y="8836"/>
                  </a:cubicBezTo>
                  <a:cubicBezTo>
                    <a:pt x="28874" y="9797"/>
                    <a:pt x="28653" y="10759"/>
                    <a:pt x="28172" y="11646"/>
                  </a:cubicBezTo>
                  <a:lnTo>
                    <a:pt x="24956" y="17598"/>
                  </a:lnTo>
                  <a:lnTo>
                    <a:pt x="4511" y="17598"/>
                  </a:lnTo>
                  <a:lnTo>
                    <a:pt x="1183" y="11202"/>
                  </a:lnTo>
                  <a:cubicBezTo>
                    <a:pt x="814" y="10463"/>
                    <a:pt x="629" y="9687"/>
                    <a:pt x="629" y="8873"/>
                  </a:cubicBezTo>
                  <a:cubicBezTo>
                    <a:pt x="629" y="8467"/>
                    <a:pt x="666" y="8060"/>
                    <a:pt x="777" y="7653"/>
                  </a:cubicBezTo>
                  <a:lnTo>
                    <a:pt x="2533" y="592"/>
                  </a:lnTo>
                  <a:close/>
                  <a:moveTo>
                    <a:pt x="2293" y="0"/>
                  </a:moveTo>
                  <a:cubicBezTo>
                    <a:pt x="2145" y="0"/>
                    <a:pt x="2034" y="74"/>
                    <a:pt x="1997" y="222"/>
                  </a:cubicBezTo>
                  <a:lnTo>
                    <a:pt x="185" y="7505"/>
                  </a:lnTo>
                  <a:cubicBezTo>
                    <a:pt x="74" y="7949"/>
                    <a:pt x="0" y="8393"/>
                    <a:pt x="0" y="8873"/>
                  </a:cubicBezTo>
                  <a:cubicBezTo>
                    <a:pt x="0" y="9760"/>
                    <a:pt x="222" y="10685"/>
                    <a:pt x="629" y="11498"/>
                  </a:cubicBezTo>
                  <a:lnTo>
                    <a:pt x="4067" y="18079"/>
                  </a:lnTo>
                  <a:cubicBezTo>
                    <a:pt x="4104" y="18153"/>
                    <a:pt x="4215" y="18227"/>
                    <a:pt x="4326" y="18227"/>
                  </a:cubicBezTo>
                  <a:lnTo>
                    <a:pt x="25140" y="18227"/>
                  </a:lnTo>
                  <a:cubicBezTo>
                    <a:pt x="25251" y="18227"/>
                    <a:pt x="25362" y="18153"/>
                    <a:pt x="25399" y="18079"/>
                  </a:cubicBezTo>
                  <a:lnTo>
                    <a:pt x="28727" y="11905"/>
                  </a:lnTo>
                  <a:cubicBezTo>
                    <a:pt x="29244" y="10944"/>
                    <a:pt x="29503" y="9908"/>
                    <a:pt x="29503" y="8836"/>
                  </a:cubicBezTo>
                  <a:cubicBezTo>
                    <a:pt x="29503" y="8023"/>
                    <a:pt x="29318" y="7210"/>
                    <a:pt x="29022" y="6433"/>
                  </a:cubicBezTo>
                  <a:lnTo>
                    <a:pt x="26582" y="185"/>
                  </a:lnTo>
                  <a:cubicBezTo>
                    <a:pt x="26545" y="74"/>
                    <a:pt x="26434" y="0"/>
                    <a:pt x="26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742;p64"/>
            <p:cNvSpPr/>
            <p:nvPr/>
          </p:nvSpPr>
          <p:spPr>
            <a:xfrm>
              <a:off x="3795650" y="4161625"/>
              <a:ext cx="109100" cy="415025"/>
            </a:xfrm>
            <a:custGeom>
              <a:avLst/>
              <a:gdLst/>
              <a:ahLst/>
              <a:cxnLst/>
              <a:rect l="l" t="t" r="r" b="b"/>
              <a:pathLst>
                <a:path w="4364" h="16601" extrusionOk="0">
                  <a:moveTo>
                    <a:pt x="1" y="1"/>
                  </a:moveTo>
                  <a:lnTo>
                    <a:pt x="1" y="16601"/>
                  </a:lnTo>
                  <a:lnTo>
                    <a:pt x="4363" y="16601"/>
                  </a:lnTo>
                  <a:lnTo>
                    <a:pt x="4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743;p64"/>
            <p:cNvSpPr/>
            <p:nvPr/>
          </p:nvSpPr>
          <p:spPr>
            <a:xfrm>
              <a:off x="3788275" y="4154225"/>
              <a:ext cx="123875" cy="430750"/>
            </a:xfrm>
            <a:custGeom>
              <a:avLst/>
              <a:gdLst/>
              <a:ahLst/>
              <a:cxnLst/>
              <a:rect l="l" t="t" r="r" b="b"/>
              <a:pathLst>
                <a:path w="4955" h="17230" extrusionOk="0">
                  <a:moveTo>
                    <a:pt x="4363" y="592"/>
                  </a:moveTo>
                  <a:lnTo>
                    <a:pt x="4363" y="16601"/>
                  </a:lnTo>
                  <a:lnTo>
                    <a:pt x="629" y="16601"/>
                  </a:lnTo>
                  <a:lnTo>
                    <a:pt x="629" y="592"/>
                  </a:lnTo>
                  <a:close/>
                  <a:moveTo>
                    <a:pt x="296" y="1"/>
                  </a:moveTo>
                  <a:cubicBezTo>
                    <a:pt x="222" y="1"/>
                    <a:pt x="148" y="38"/>
                    <a:pt x="74" y="75"/>
                  </a:cubicBezTo>
                  <a:cubicBezTo>
                    <a:pt x="37" y="149"/>
                    <a:pt x="0" y="223"/>
                    <a:pt x="0" y="297"/>
                  </a:cubicBezTo>
                  <a:lnTo>
                    <a:pt x="0" y="16897"/>
                  </a:lnTo>
                  <a:cubicBezTo>
                    <a:pt x="0" y="17007"/>
                    <a:pt x="37" y="17081"/>
                    <a:pt x="74" y="17118"/>
                  </a:cubicBezTo>
                  <a:cubicBezTo>
                    <a:pt x="148" y="17192"/>
                    <a:pt x="222" y="17229"/>
                    <a:pt x="296" y="17229"/>
                  </a:cubicBezTo>
                  <a:lnTo>
                    <a:pt x="4658" y="17229"/>
                  </a:lnTo>
                  <a:cubicBezTo>
                    <a:pt x="4732" y="17229"/>
                    <a:pt x="4806" y="17192"/>
                    <a:pt x="4880" y="17118"/>
                  </a:cubicBezTo>
                  <a:cubicBezTo>
                    <a:pt x="4954" y="17081"/>
                    <a:pt x="4954" y="17007"/>
                    <a:pt x="4954" y="16897"/>
                  </a:cubicBezTo>
                  <a:lnTo>
                    <a:pt x="4954" y="297"/>
                  </a:lnTo>
                  <a:cubicBezTo>
                    <a:pt x="4954" y="223"/>
                    <a:pt x="4954" y="149"/>
                    <a:pt x="4880" y="75"/>
                  </a:cubicBezTo>
                  <a:cubicBezTo>
                    <a:pt x="4806" y="38"/>
                    <a:pt x="4732" y="1"/>
                    <a:pt x="4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744;p64"/>
            <p:cNvSpPr/>
            <p:nvPr/>
          </p:nvSpPr>
          <p:spPr>
            <a:xfrm>
              <a:off x="3767925" y="4511925"/>
              <a:ext cx="164550" cy="525000"/>
            </a:xfrm>
            <a:custGeom>
              <a:avLst/>
              <a:gdLst/>
              <a:ahLst/>
              <a:cxnLst/>
              <a:rect l="l" t="t" r="r" b="b"/>
              <a:pathLst>
                <a:path w="6582" h="21000" extrusionOk="0">
                  <a:moveTo>
                    <a:pt x="1" y="1"/>
                  </a:moveTo>
                  <a:lnTo>
                    <a:pt x="1" y="21000"/>
                  </a:lnTo>
                  <a:lnTo>
                    <a:pt x="6582" y="21000"/>
                  </a:lnTo>
                  <a:lnTo>
                    <a:pt x="65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745;p64"/>
            <p:cNvSpPr/>
            <p:nvPr/>
          </p:nvSpPr>
          <p:spPr>
            <a:xfrm>
              <a:off x="3760550" y="4503600"/>
              <a:ext cx="179325" cy="540725"/>
            </a:xfrm>
            <a:custGeom>
              <a:avLst/>
              <a:gdLst/>
              <a:ahLst/>
              <a:cxnLst/>
              <a:rect l="l" t="t" r="r" b="b"/>
              <a:pathLst>
                <a:path w="7173" h="21629" extrusionOk="0">
                  <a:moveTo>
                    <a:pt x="6581" y="629"/>
                  </a:moveTo>
                  <a:lnTo>
                    <a:pt x="6581" y="21037"/>
                  </a:lnTo>
                  <a:lnTo>
                    <a:pt x="629" y="21037"/>
                  </a:lnTo>
                  <a:lnTo>
                    <a:pt x="629" y="629"/>
                  </a:lnTo>
                  <a:close/>
                  <a:moveTo>
                    <a:pt x="296" y="1"/>
                  </a:moveTo>
                  <a:cubicBezTo>
                    <a:pt x="222" y="1"/>
                    <a:pt x="148" y="38"/>
                    <a:pt x="111" y="112"/>
                  </a:cubicBezTo>
                  <a:cubicBezTo>
                    <a:pt x="37" y="149"/>
                    <a:pt x="0" y="260"/>
                    <a:pt x="0" y="334"/>
                  </a:cubicBezTo>
                  <a:lnTo>
                    <a:pt x="0" y="21333"/>
                  </a:lnTo>
                  <a:cubicBezTo>
                    <a:pt x="0" y="21407"/>
                    <a:pt x="37" y="21481"/>
                    <a:pt x="111" y="21555"/>
                  </a:cubicBezTo>
                  <a:cubicBezTo>
                    <a:pt x="148" y="21592"/>
                    <a:pt x="222" y="21629"/>
                    <a:pt x="296" y="21629"/>
                  </a:cubicBezTo>
                  <a:lnTo>
                    <a:pt x="6877" y="21629"/>
                  </a:lnTo>
                  <a:cubicBezTo>
                    <a:pt x="6951" y="21629"/>
                    <a:pt x="7024" y="21592"/>
                    <a:pt x="7098" y="21555"/>
                  </a:cubicBezTo>
                  <a:cubicBezTo>
                    <a:pt x="7172" y="21481"/>
                    <a:pt x="7172" y="21407"/>
                    <a:pt x="7172" y="21333"/>
                  </a:cubicBezTo>
                  <a:lnTo>
                    <a:pt x="7172" y="334"/>
                  </a:lnTo>
                  <a:cubicBezTo>
                    <a:pt x="7172" y="260"/>
                    <a:pt x="7172" y="149"/>
                    <a:pt x="7098" y="112"/>
                  </a:cubicBezTo>
                  <a:cubicBezTo>
                    <a:pt x="7024" y="38"/>
                    <a:pt x="6951" y="1"/>
                    <a:pt x="68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746;p64"/>
            <p:cNvSpPr/>
            <p:nvPr/>
          </p:nvSpPr>
          <p:spPr>
            <a:xfrm>
              <a:off x="3244800" y="4999025"/>
              <a:ext cx="1202500" cy="159000"/>
            </a:xfrm>
            <a:custGeom>
              <a:avLst/>
              <a:gdLst/>
              <a:ahLst/>
              <a:cxnLst/>
              <a:rect l="l" t="t" r="r" b="b"/>
              <a:pathLst>
                <a:path w="48100" h="6360" extrusionOk="0">
                  <a:moveTo>
                    <a:pt x="23773" y="0"/>
                  </a:moveTo>
                  <a:lnTo>
                    <a:pt x="23773" y="148"/>
                  </a:lnTo>
                  <a:lnTo>
                    <a:pt x="20741" y="961"/>
                  </a:lnTo>
                  <a:lnTo>
                    <a:pt x="0" y="4843"/>
                  </a:lnTo>
                  <a:lnTo>
                    <a:pt x="0" y="6359"/>
                  </a:lnTo>
                  <a:lnTo>
                    <a:pt x="48099" y="6359"/>
                  </a:lnTo>
                  <a:lnTo>
                    <a:pt x="48099" y="4843"/>
                  </a:lnTo>
                  <a:lnTo>
                    <a:pt x="27359" y="961"/>
                  </a:lnTo>
                  <a:lnTo>
                    <a:pt x="24327" y="148"/>
                  </a:lnTo>
                  <a:lnTo>
                    <a:pt x="24327" y="0"/>
                  </a:lnTo>
                  <a:lnTo>
                    <a:pt x="24068" y="74"/>
                  </a:lnTo>
                  <a:lnTo>
                    <a:pt x="237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747;p64"/>
            <p:cNvSpPr/>
            <p:nvPr/>
          </p:nvSpPr>
          <p:spPr>
            <a:xfrm>
              <a:off x="3237400" y="4991250"/>
              <a:ext cx="1217275" cy="174150"/>
            </a:xfrm>
            <a:custGeom>
              <a:avLst/>
              <a:gdLst/>
              <a:ahLst/>
              <a:cxnLst/>
              <a:rect l="l" t="t" r="r" b="b"/>
              <a:pathLst>
                <a:path w="48691" h="6966" extrusionOk="0">
                  <a:moveTo>
                    <a:pt x="24411" y="681"/>
                  </a:moveTo>
                  <a:cubicBezTo>
                    <a:pt x="24446" y="715"/>
                    <a:pt x="24492" y="740"/>
                    <a:pt x="24549" y="755"/>
                  </a:cubicBezTo>
                  <a:lnTo>
                    <a:pt x="27581" y="1568"/>
                  </a:lnTo>
                  <a:lnTo>
                    <a:pt x="27618" y="1568"/>
                  </a:lnTo>
                  <a:lnTo>
                    <a:pt x="48099" y="5413"/>
                  </a:lnTo>
                  <a:lnTo>
                    <a:pt x="48099" y="6374"/>
                  </a:lnTo>
                  <a:lnTo>
                    <a:pt x="592" y="6374"/>
                  </a:lnTo>
                  <a:lnTo>
                    <a:pt x="592" y="5413"/>
                  </a:lnTo>
                  <a:lnTo>
                    <a:pt x="21074" y="1568"/>
                  </a:lnTo>
                  <a:lnTo>
                    <a:pt x="21111" y="1568"/>
                  </a:lnTo>
                  <a:lnTo>
                    <a:pt x="24143" y="755"/>
                  </a:lnTo>
                  <a:cubicBezTo>
                    <a:pt x="24200" y="740"/>
                    <a:pt x="24246" y="715"/>
                    <a:pt x="24281" y="681"/>
                  </a:cubicBezTo>
                  <a:close/>
                  <a:moveTo>
                    <a:pt x="24070" y="0"/>
                  </a:moveTo>
                  <a:cubicBezTo>
                    <a:pt x="24007" y="0"/>
                    <a:pt x="23936" y="26"/>
                    <a:pt x="23884" y="52"/>
                  </a:cubicBezTo>
                  <a:cubicBezTo>
                    <a:pt x="23832" y="104"/>
                    <a:pt x="23798" y="156"/>
                    <a:pt x="23783" y="220"/>
                  </a:cubicBezTo>
                  <a:lnTo>
                    <a:pt x="23783" y="220"/>
                  </a:lnTo>
                  <a:lnTo>
                    <a:pt x="20963" y="977"/>
                  </a:lnTo>
                  <a:lnTo>
                    <a:pt x="260" y="4859"/>
                  </a:lnTo>
                  <a:cubicBezTo>
                    <a:pt x="112" y="4859"/>
                    <a:pt x="1" y="5006"/>
                    <a:pt x="1" y="5154"/>
                  </a:cubicBezTo>
                  <a:lnTo>
                    <a:pt x="1" y="6670"/>
                  </a:lnTo>
                  <a:cubicBezTo>
                    <a:pt x="1" y="6744"/>
                    <a:pt x="38" y="6818"/>
                    <a:pt x="75" y="6892"/>
                  </a:cubicBezTo>
                  <a:cubicBezTo>
                    <a:pt x="149" y="6929"/>
                    <a:pt x="223" y="6966"/>
                    <a:pt x="296" y="6966"/>
                  </a:cubicBezTo>
                  <a:lnTo>
                    <a:pt x="48395" y="6966"/>
                  </a:lnTo>
                  <a:cubicBezTo>
                    <a:pt x="48469" y="6966"/>
                    <a:pt x="48543" y="6929"/>
                    <a:pt x="48617" y="6892"/>
                  </a:cubicBezTo>
                  <a:cubicBezTo>
                    <a:pt x="48691" y="6818"/>
                    <a:pt x="48691" y="6744"/>
                    <a:pt x="48691" y="6670"/>
                  </a:cubicBezTo>
                  <a:lnTo>
                    <a:pt x="48691" y="5154"/>
                  </a:lnTo>
                  <a:cubicBezTo>
                    <a:pt x="48691" y="5006"/>
                    <a:pt x="48617" y="4859"/>
                    <a:pt x="48469" y="4859"/>
                  </a:cubicBezTo>
                  <a:lnTo>
                    <a:pt x="27729" y="977"/>
                  </a:lnTo>
                  <a:lnTo>
                    <a:pt x="24909" y="220"/>
                  </a:lnTo>
                  <a:lnTo>
                    <a:pt x="24909" y="220"/>
                  </a:lnTo>
                  <a:cubicBezTo>
                    <a:pt x="24893" y="156"/>
                    <a:pt x="24860" y="104"/>
                    <a:pt x="24808" y="52"/>
                  </a:cubicBezTo>
                  <a:cubicBezTo>
                    <a:pt x="24756" y="26"/>
                    <a:pt x="24685" y="0"/>
                    <a:pt x="24622" y="0"/>
                  </a:cubicBezTo>
                  <a:cubicBezTo>
                    <a:pt x="24596" y="0"/>
                    <a:pt x="24571" y="5"/>
                    <a:pt x="24549" y="15"/>
                  </a:cubicBezTo>
                  <a:lnTo>
                    <a:pt x="24364" y="52"/>
                  </a:lnTo>
                  <a:lnTo>
                    <a:pt x="24143" y="15"/>
                  </a:lnTo>
                  <a:cubicBezTo>
                    <a:pt x="24121" y="5"/>
                    <a:pt x="24096" y="0"/>
                    <a:pt x="24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748;p64"/>
            <p:cNvSpPr/>
            <p:nvPr/>
          </p:nvSpPr>
          <p:spPr>
            <a:xfrm>
              <a:off x="3253125" y="5145975"/>
              <a:ext cx="73025" cy="72125"/>
            </a:xfrm>
            <a:custGeom>
              <a:avLst/>
              <a:gdLst/>
              <a:ahLst/>
              <a:cxnLst/>
              <a:rect l="l" t="t" r="r" b="b"/>
              <a:pathLst>
                <a:path w="2921" h="2885" extrusionOk="0">
                  <a:moveTo>
                    <a:pt x="1479" y="0"/>
                  </a:moveTo>
                  <a:cubicBezTo>
                    <a:pt x="666" y="0"/>
                    <a:pt x="0" y="629"/>
                    <a:pt x="0" y="1442"/>
                  </a:cubicBezTo>
                  <a:cubicBezTo>
                    <a:pt x="0" y="2256"/>
                    <a:pt x="666" y="2884"/>
                    <a:pt x="1479" y="2884"/>
                  </a:cubicBezTo>
                  <a:cubicBezTo>
                    <a:pt x="2255" y="2884"/>
                    <a:pt x="2921" y="2256"/>
                    <a:pt x="2921" y="1442"/>
                  </a:cubicBezTo>
                  <a:cubicBezTo>
                    <a:pt x="2921" y="629"/>
                    <a:pt x="2255" y="0"/>
                    <a:pt x="1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749;p64"/>
            <p:cNvSpPr/>
            <p:nvPr/>
          </p:nvSpPr>
          <p:spPr>
            <a:xfrm>
              <a:off x="3245725" y="5137650"/>
              <a:ext cx="87825" cy="88750"/>
            </a:xfrm>
            <a:custGeom>
              <a:avLst/>
              <a:gdLst/>
              <a:ahLst/>
              <a:cxnLst/>
              <a:rect l="l" t="t" r="r" b="b"/>
              <a:pathLst>
                <a:path w="3513" h="3550" extrusionOk="0">
                  <a:moveTo>
                    <a:pt x="1775" y="629"/>
                  </a:moveTo>
                  <a:cubicBezTo>
                    <a:pt x="2404" y="629"/>
                    <a:pt x="2921" y="1147"/>
                    <a:pt x="2921" y="1775"/>
                  </a:cubicBezTo>
                  <a:cubicBezTo>
                    <a:pt x="2921" y="2404"/>
                    <a:pt x="2404" y="2921"/>
                    <a:pt x="1775" y="2921"/>
                  </a:cubicBezTo>
                  <a:cubicBezTo>
                    <a:pt x="1147" y="2921"/>
                    <a:pt x="629" y="2404"/>
                    <a:pt x="629" y="1775"/>
                  </a:cubicBezTo>
                  <a:cubicBezTo>
                    <a:pt x="629" y="1147"/>
                    <a:pt x="1147" y="629"/>
                    <a:pt x="1775" y="629"/>
                  </a:cubicBezTo>
                  <a:close/>
                  <a:moveTo>
                    <a:pt x="1775" y="1"/>
                  </a:moveTo>
                  <a:cubicBezTo>
                    <a:pt x="777" y="1"/>
                    <a:pt x="0" y="814"/>
                    <a:pt x="0" y="1775"/>
                  </a:cubicBezTo>
                  <a:cubicBezTo>
                    <a:pt x="0" y="2737"/>
                    <a:pt x="777" y="3550"/>
                    <a:pt x="1775" y="3550"/>
                  </a:cubicBezTo>
                  <a:cubicBezTo>
                    <a:pt x="2736" y="3550"/>
                    <a:pt x="3513" y="2737"/>
                    <a:pt x="3513" y="1775"/>
                  </a:cubicBezTo>
                  <a:cubicBezTo>
                    <a:pt x="3513" y="814"/>
                    <a:pt x="2736" y="1"/>
                    <a:pt x="1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750;p64"/>
            <p:cNvSpPr/>
            <p:nvPr/>
          </p:nvSpPr>
          <p:spPr>
            <a:xfrm>
              <a:off x="3809525" y="5145975"/>
              <a:ext cx="73050" cy="72125"/>
            </a:xfrm>
            <a:custGeom>
              <a:avLst/>
              <a:gdLst/>
              <a:ahLst/>
              <a:cxnLst/>
              <a:rect l="l" t="t" r="r" b="b"/>
              <a:pathLst>
                <a:path w="2922" h="2885" extrusionOk="0">
                  <a:moveTo>
                    <a:pt x="1479" y="0"/>
                  </a:moveTo>
                  <a:cubicBezTo>
                    <a:pt x="666" y="0"/>
                    <a:pt x="1" y="629"/>
                    <a:pt x="1" y="1442"/>
                  </a:cubicBezTo>
                  <a:cubicBezTo>
                    <a:pt x="1" y="2256"/>
                    <a:pt x="666" y="2884"/>
                    <a:pt x="1479" y="2884"/>
                  </a:cubicBezTo>
                  <a:cubicBezTo>
                    <a:pt x="2256" y="2884"/>
                    <a:pt x="2921" y="2256"/>
                    <a:pt x="2921" y="1442"/>
                  </a:cubicBezTo>
                  <a:cubicBezTo>
                    <a:pt x="2921" y="629"/>
                    <a:pt x="2256" y="0"/>
                    <a:pt x="1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751;p64"/>
            <p:cNvSpPr/>
            <p:nvPr/>
          </p:nvSpPr>
          <p:spPr>
            <a:xfrm>
              <a:off x="3802125" y="5137650"/>
              <a:ext cx="87825" cy="88750"/>
            </a:xfrm>
            <a:custGeom>
              <a:avLst/>
              <a:gdLst/>
              <a:ahLst/>
              <a:cxnLst/>
              <a:rect l="l" t="t" r="r" b="b"/>
              <a:pathLst>
                <a:path w="3513" h="3550" extrusionOk="0">
                  <a:moveTo>
                    <a:pt x="1775" y="629"/>
                  </a:moveTo>
                  <a:cubicBezTo>
                    <a:pt x="2404" y="629"/>
                    <a:pt x="2884" y="1147"/>
                    <a:pt x="2921" y="1775"/>
                  </a:cubicBezTo>
                  <a:cubicBezTo>
                    <a:pt x="2884" y="2404"/>
                    <a:pt x="2404" y="2921"/>
                    <a:pt x="1775" y="2921"/>
                  </a:cubicBezTo>
                  <a:cubicBezTo>
                    <a:pt x="1147" y="2921"/>
                    <a:pt x="629" y="2404"/>
                    <a:pt x="629" y="1775"/>
                  </a:cubicBezTo>
                  <a:cubicBezTo>
                    <a:pt x="629" y="1147"/>
                    <a:pt x="1147" y="629"/>
                    <a:pt x="1775" y="629"/>
                  </a:cubicBezTo>
                  <a:close/>
                  <a:moveTo>
                    <a:pt x="1775" y="1"/>
                  </a:moveTo>
                  <a:cubicBezTo>
                    <a:pt x="777" y="1"/>
                    <a:pt x="1" y="814"/>
                    <a:pt x="1" y="1775"/>
                  </a:cubicBezTo>
                  <a:cubicBezTo>
                    <a:pt x="1" y="2737"/>
                    <a:pt x="777" y="3550"/>
                    <a:pt x="1775" y="3550"/>
                  </a:cubicBezTo>
                  <a:cubicBezTo>
                    <a:pt x="2737" y="3550"/>
                    <a:pt x="3513" y="2737"/>
                    <a:pt x="3513" y="1775"/>
                  </a:cubicBezTo>
                  <a:cubicBezTo>
                    <a:pt x="3513" y="814"/>
                    <a:pt x="2737" y="1"/>
                    <a:pt x="1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752;p64"/>
            <p:cNvSpPr/>
            <p:nvPr/>
          </p:nvSpPr>
          <p:spPr>
            <a:xfrm>
              <a:off x="4369625" y="5145975"/>
              <a:ext cx="72125" cy="72125"/>
            </a:xfrm>
            <a:custGeom>
              <a:avLst/>
              <a:gdLst/>
              <a:ahLst/>
              <a:cxnLst/>
              <a:rect l="l" t="t" r="r" b="b"/>
              <a:pathLst>
                <a:path w="2885" h="2885" extrusionOk="0">
                  <a:moveTo>
                    <a:pt x="1443" y="0"/>
                  </a:moveTo>
                  <a:cubicBezTo>
                    <a:pt x="666" y="0"/>
                    <a:pt x="1" y="629"/>
                    <a:pt x="1" y="1442"/>
                  </a:cubicBezTo>
                  <a:cubicBezTo>
                    <a:pt x="1" y="2256"/>
                    <a:pt x="666" y="2884"/>
                    <a:pt x="1443" y="2884"/>
                  </a:cubicBezTo>
                  <a:cubicBezTo>
                    <a:pt x="2256" y="2884"/>
                    <a:pt x="2884" y="2256"/>
                    <a:pt x="2884" y="1442"/>
                  </a:cubicBezTo>
                  <a:cubicBezTo>
                    <a:pt x="2884" y="629"/>
                    <a:pt x="2256"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753;p64"/>
            <p:cNvSpPr/>
            <p:nvPr/>
          </p:nvSpPr>
          <p:spPr>
            <a:xfrm>
              <a:off x="4362225" y="5137650"/>
              <a:ext cx="87850" cy="88750"/>
            </a:xfrm>
            <a:custGeom>
              <a:avLst/>
              <a:gdLst/>
              <a:ahLst/>
              <a:cxnLst/>
              <a:rect l="l" t="t" r="r" b="b"/>
              <a:pathLst>
                <a:path w="3514" h="3550" extrusionOk="0">
                  <a:moveTo>
                    <a:pt x="1739" y="629"/>
                  </a:moveTo>
                  <a:cubicBezTo>
                    <a:pt x="2367" y="629"/>
                    <a:pt x="2885" y="1147"/>
                    <a:pt x="2885" y="1775"/>
                  </a:cubicBezTo>
                  <a:cubicBezTo>
                    <a:pt x="2885" y="2404"/>
                    <a:pt x="2367" y="2921"/>
                    <a:pt x="1739" y="2921"/>
                  </a:cubicBezTo>
                  <a:cubicBezTo>
                    <a:pt x="1110" y="2921"/>
                    <a:pt x="592" y="2404"/>
                    <a:pt x="592" y="1775"/>
                  </a:cubicBezTo>
                  <a:cubicBezTo>
                    <a:pt x="592" y="1147"/>
                    <a:pt x="1110" y="629"/>
                    <a:pt x="1739" y="629"/>
                  </a:cubicBezTo>
                  <a:close/>
                  <a:moveTo>
                    <a:pt x="1739" y="1"/>
                  </a:moveTo>
                  <a:cubicBezTo>
                    <a:pt x="777" y="1"/>
                    <a:pt x="1" y="814"/>
                    <a:pt x="1" y="1775"/>
                  </a:cubicBezTo>
                  <a:cubicBezTo>
                    <a:pt x="1" y="2737"/>
                    <a:pt x="777" y="3550"/>
                    <a:pt x="1739" y="3550"/>
                  </a:cubicBezTo>
                  <a:cubicBezTo>
                    <a:pt x="2700" y="3550"/>
                    <a:pt x="3513" y="2737"/>
                    <a:pt x="3513" y="1775"/>
                  </a:cubicBezTo>
                  <a:cubicBezTo>
                    <a:pt x="3513" y="814"/>
                    <a:pt x="2700" y="1"/>
                    <a:pt x="1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754;p64"/>
            <p:cNvSpPr/>
            <p:nvPr/>
          </p:nvSpPr>
          <p:spPr>
            <a:xfrm>
              <a:off x="3325200" y="3763275"/>
              <a:ext cx="108175" cy="466775"/>
            </a:xfrm>
            <a:custGeom>
              <a:avLst/>
              <a:gdLst/>
              <a:ahLst/>
              <a:cxnLst/>
              <a:rect l="l" t="t" r="r" b="b"/>
              <a:pathLst>
                <a:path w="4327" h="18671" extrusionOk="0">
                  <a:moveTo>
                    <a:pt x="1" y="0"/>
                  </a:moveTo>
                  <a:lnTo>
                    <a:pt x="1" y="14382"/>
                  </a:lnTo>
                  <a:cubicBezTo>
                    <a:pt x="1" y="16748"/>
                    <a:pt x="1923" y="18671"/>
                    <a:pt x="4326" y="18671"/>
                  </a:cubicBezTo>
                  <a:lnTo>
                    <a:pt x="43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755;p64"/>
            <p:cNvSpPr/>
            <p:nvPr/>
          </p:nvSpPr>
          <p:spPr>
            <a:xfrm>
              <a:off x="3317825" y="3755875"/>
              <a:ext cx="122950" cy="482500"/>
            </a:xfrm>
            <a:custGeom>
              <a:avLst/>
              <a:gdLst/>
              <a:ahLst/>
              <a:cxnLst/>
              <a:rect l="l" t="t" r="r" b="b"/>
              <a:pathLst>
                <a:path w="4918" h="19300" extrusionOk="0">
                  <a:moveTo>
                    <a:pt x="4289" y="629"/>
                  </a:moveTo>
                  <a:lnTo>
                    <a:pt x="4289" y="18657"/>
                  </a:lnTo>
                  <a:lnTo>
                    <a:pt x="4289" y="18657"/>
                  </a:lnTo>
                  <a:cubicBezTo>
                    <a:pt x="3313" y="18578"/>
                    <a:pt x="2439" y="18152"/>
                    <a:pt x="1775" y="17488"/>
                  </a:cubicBezTo>
                  <a:cubicBezTo>
                    <a:pt x="1072" y="16785"/>
                    <a:pt x="629" y="15787"/>
                    <a:pt x="592" y="14678"/>
                  </a:cubicBezTo>
                  <a:lnTo>
                    <a:pt x="592" y="629"/>
                  </a:lnTo>
                  <a:close/>
                  <a:moveTo>
                    <a:pt x="296" y="1"/>
                  </a:moveTo>
                  <a:cubicBezTo>
                    <a:pt x="222" y="1"/>
                    <a:pt x="148" y="38"/>
                    <a:pt x="74" y="111"/>
                  </a:cubicBezTo>
                  <a:cubicBezTo>
                    <a:pt x="37" y="148"/>
                    <a:pt x="0" y="222"/>
                    <a:pt x="0" y="296"/>
                  </a:cubicBezTo>
                  <a:lnTo>
                    <a:pt x="0" y="14678"/>
                  </a:lnTo>
                  <a:cubicBezTo>
                    <a:pt x="0" y="17229"/>
                    <a:pt x="2071" y="19262"/>
                    <a:pt x="4621" y="19299"/>
                  </a:cubicBezTo>
                  <a:cubicBezTo>
                    <a:pt x="4695" y="19299"/>
                    <a:pt x="4769" y="19262"/>
                    <a:pt x="4843" y="19188"/>
                  </a:cubicBezTo>
                  <a:cubicBezTo>
                    <a:pt x="4880" y="19151"/>
                    <a:pt x="4917" y="19040"/>
                    <a:pt x="4917" y="18967"/>
                  </a:cubicBezTo>
                  <a:lnTo>
                    <a:pt x="4917" y="296"/>
                  </a:lnTo>
                  <a:cubicBezTo>
                    <a:pt x="4917" y="222"/>
                    <a:pt x="4880" y="148"/>
                    <a:pt x="4843" y="111"/>
                  </a:cubicBezTo>
                  <a:cubicBezTo>
                    <a:pt x="4769" y="38"/>
                    <a:pt x="4695" y="1"/>
                    <a:pt x="4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756;p64"/>
            <p:cNvSpPr/>
            <p:nvPr/>
          </p:nvSpPr>
          <p:spPr>
            <a:xfrm>
              <a:off x="3264200" y="3666225"/>
              <a:ext cx="169175" cy="86900"/>
            </a:xfrm>
            <a:custGeom>
              <a:avLst/>
              <a:gdLst/>
              <a:ahLst/>
              <a:cxnLst/>
              <a:rect l="l" t="t" r="r" b="b"/>
              <a:pathLst>
                <a:path w="6767" h="3476" extrusionOk="0">
                  <a:moveTo>
                    <a:pt x="1" y="0"/>
                  </a:moveTo>
                  <a:lnTo>
                    <a:pt x="1" y="3476"/>
                  </a:lnTo>
                  <a:lnTo>
                    <a:pt x="6766" y="3476"/>
                  </a:lnTo>
                  <a:lnTo>
                    <a:pt x="67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757;p64"/>
            <p:cNvSpPr/>
            <p:nvPr/>
          </p:nvSpPr>
          <p:spPr>
            <a:xfrm>
              <a:off x="3255900" y="3658825"/>
              <a:ext cx="184875" cy="102625"/>
            </a:xfrm>
            <a:custGeom>
              <a:avLst/>
              <a:gdLst/>
              <a:ahLst/>
              <a:cxnLst/>
              <a:rect l="l" t="t" r="r" b="b"/>
              <a:pathLst>
                <a:path w="7395" h="4105" extrusionOk="0">
                  <a:moveTo>
                    <a:pt x="6766" y="592"/>
                  </a:moveTo>
                  <a:lnTo>
                    <a:pt x="6766" y="3476"/>
                  </a:lnTo>
                  <a:lnTo>
                    <a:pt x="629" y="3476"/>
                  </a:lnTo>
                  <a:lnTo>
                    <a:pt x="629" y="592"/>
                  </a:lnTo>
                  <a:close/>
                  <a:moveTo>
                    <a:pt x="333" y="1"/>
                  </a:moveTo>
                  <a:cubicBezTo>
                    <a:pt x="222" y="1"/>
                    <a:pt x="148" y="38"/>
                    <a:pt x="111" y="75"/>
                  </a:cubicBezTo>
                  <a:cubicBezTo>
                    <a:pt x="37" y="148"/>
                    <a:pt x="0" y="222"/>
                    <a:pt x="0" y="296"/>
                  </a:cubicBezTo>
                  <a:lnTo>
                    <a:pt x="0" y="3772"/>
                  </a:lnTo>
                  <a:cubicBezTo>
                    <a:pt x="0" y="3846"/>
                    <a:pt x="37" y="3956"/>
                    <a:pt x="111" y="3993"/>
                  </a:cubicBezTo>
                  <a:cubicBezTo>
                    <a:pt x="148" y="4067"/>
                    <a:pt x="222" y="4104"/>
                    <a:pt x="333" y="4104"/>
                  </a:cubicBezTo>
                  <a:lnTo>
                    <a:pt x="7098" y="4104"/>
                  </a:lnTo>
                  <a:cubicBezTo>
                    <a:pt x="7172" y="4104"/>
                    <a:pt x="7246" y="4067"/>
                    <a:pt x="7320" y="3993"/>
                  </a:cubicBezTo>
                  <a:cubicBezTo>
                    <a:pt x="7357" y="3956"/>
                    <a:pt x="7394" y="3883"/>
                    <a:pt x="7394" y="3772"/>
                  </a:cubicBezTo>
                  <a:lnTo>
                    <a:pt x="7394" y="296"/>
                  </a:lnTo>
                  <a:cubicBezTo>
                    <a:pt x="7394" y="222"/>
                    <a:pt x="7357" y="148"/>
                    <a:pt x="7320" y="75"/>
                  </a:cubicBezTo>
                  <a:cubicBezTo>
                    <a:pt x="7246" y="38"/>
                    <a:pt x="7172" y="1"/>
                    <a:pt x="7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758;p64"/>
            <p:cNvSpPr/>
            <p:nvPr/>
          </p:nvSpPr>
          <p:spPr>
            <a:xfrm>
              <a:off x="4271650" y="3763275"/>
              <a:ext cx="107250" cy="466775"/>
            </a:xfrm>
            <a:custGeom>
              <a:avLst/>
              <a:gdLst/>
              <a:ahLst/>
              <a:cxnLst/>
              <a:rect l="l" t="t" r="r" b="b"/>
              <a:pathLst>
                <a:path w="4290" h="18671" extrusionOk="0">
                  <a:moveTo>
                    <a:pt x="1" y="0"/>
                  </a:moveTo>
                  <a:lnTo>
                    <a:pt x="1" y="18671"/>
                  </a:lnTo>
                  <a:cubicBezTo>
                    <a:pt x="2367" y="18671"/>
                    <a:pt x="4289" y="16748"/>
                    <a:pt x="4289" y="14382"/>
                  </a:cubicBezTo>
                  <a:lnTo>
                    <a:pt x="42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759;p64"/>
            <p:cNvSpPr/>
            <p:nvPr/>
          </p:nvSpPr>
          <p:spPr>
            <a:xfrm>
              <a:off x="4264275" y="3755875"/>
              <a:ext cx="122950" cy="482500"/>
            </a:xfrm>
            <a:custGeom>
              <a:avLst/>
              <a:gdLst/>
              <a:ahLst/>
              <a:cxnLst/>
              <a:rect l="l" t="t" r="r" b="b"/>
              <a:pathLst>
                <a:path w="4918" h="19300" extrusionOk="0">
                  <a:moveTo>
                    <a:pt x="4289" y="629"/>
                  </a:moveTo>
                  <a:lnTo>
                    <a:pt x="4289" y="14678"/>
                  </a:lnTo>
                  <a:cubicBezTo>
                    <a:pt x="4289" y="15787"/>
                    <a:pt x="3845" y="16785"/>
                    <a:pt x="3106" y="17488"/>
                  </a:cubicBezTo>
                  <a:cubicBezTo>
                    <a:pt x="2466" y="18161"/>
                    <a:pt x="1582" y="18589"/>
                    <a:pt x="592" y="18660"/>
                  </a:cubicBezTo>
                  <a:lnTo>
                    <a:pt x="592" y="18660"/>
                  </a:lnTo>
                  <a:lnTo>
                    <a:pt x="592" y="629"/>
                  </a:lnTo>
                  <a:close/>
                  <a:moveTo>
                    <a:pt x="296" y="1"/>
                  </a:moveTo>
                  <a:cubicBezTo>
                    <a:pt x="222" y="1"/>
                    <a:pt x="148" y="38"/>
                    <a:pt x="74" y="111"/>
                  </a:cubicBezTo>
                  <a:cubicBezTo>
                    <a:pt x="37" y="148"/>
                    <a:pt x="0" y="222"/>
                    <a:pt x="0" y="296"/>
                  </a:cubicBezTo>
                  <a:lnTo>
                    <a:pt x="0" y="18967"/>
                  </a:lnTo>
                  <a:cubicBezTo>
                    <a:pt x="0" y="19040"/>
                    <a:pt x="37" y="19151"/>
                    <a:pt x="74" y="19188"/>
                  </a:cubicBezTo>
                  <a:cubicBezTo>
                    <a:pt x="148" y="19262"/>
                    <a:pt x="222" y="19299"/>
                    <a:pt x="296" y="19299"/>
                  </a:cubicBezTo>
                  <a:cubicBezTo>
                    <a:pt x="2847" y="19262"/>
                    <a:pt x="4917" y="17229"/>
                    <a:pt x="4917" y="14678"/>
                  </a:cubicBezTo>
                  <a:lnTo>
                    <a:pt x="4917" y="296"/>
                  </a:lnTo>
                  <a:cubicBezTo>
                    <a:pt x="4917" y="222"/>
                    <a:pt x="4880" y="148"/>
                    <a:pt x="4806" y="111"/>
                  </a:cubicBezTo>
                  <a:cubicBezTo>
                    <a:pt x="4769" y="38"/>
                    <a:pt x="4695" y="1"/>
                    <a:pt x="45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760;p64"/>
            <p:cNvSpPr/>
            <p:nvPr/>
          </p:nvSpPr>
          <p:spPr>
            <a:xfrm>
              <a:off x="4271650" y="3666225"/>
              <a:ext cx="169175" cy="86900"/>
            </a:xfrm>
            <a:custGeom>
              <a:avLst/>
              <a:gdLst/>
              <a:ahLst/>
              <a:cxnLst/>
              <a:rect l="l" t="t" r="r" b="b"/>
              <a:pathLst>
                <a:path w="6767" h="3476" extrusionOk="0">
                  <a:moveTo>
                    <a:pt x="1" y="0"/>
                  </a:moveTo>
                  <a:lnTo>
                    <a:pt x="1" y="3476"/>
                  </a:lnTo>
                  <a:lnTo>
                    <a:pt x="6766" y="3476"/>
                  </a:lnTo>
                  <a:lnTo>
                    <a:pt x="67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761;p64"/>
            <p:cNvSpPr/>
            <p:nvPr/>
          </p:nvSpPr>
          <p:spPr>
            <a:xfrm>
              <a:off x="4264275" y="3658825"/>
              <a:ext cx="183950" cy="102625"/>
            </a:xfrm>
            <a:custGeom>
              <a:avLst/>
              <a:gdLst/>
              <a:ahLst/>
              <a:cxnLst/>
              <a:rect l="l" t="t" r="r" b="b"/>
              <a:pathLst>
                <a:path w="7358" h="4105" extrusionOk="0">
                  <a:moveTo>
                    <a:pt x="6766" y="592"/>
                  </a:moveTo>
                  <a:lnTo>
                    <a:pt x="6766" y="3476"/>
                  </a:lnTo>
                  <a:lnTo>
                    <a:pt x="592" y="3476"/>
                  </a:lnTo>
                  <a:lnTo>
                    <a:pt x="592" y="592"/>
                  </a:lnTo>
                  <a:close/>
                  <a:moveTo>
                    <a:pt x="296" y="1"/>
                  </a:moveTo>
                  <a:cubicBezTo>
                    <a:pt x="222" y="1"/>
                    <a:pt x="148" y="38"/>
                    <a:pt x="74" y="75"/>
                  </a:cubicBezTo>
                  <a:cubicBezTo>
                    <a:pt x="37" y="148"/>
                    <a:pt x="0" y="222"/>
                    <a:pt x="0" y="296"/>
                  </a:cubicBezTo>
                  <a:lnTo>
                    <a:pt x="0" y="3772"/>
                  </a:lnTo>
                  <a:cubicBezTo>
                    <a:pt x="0" y="3846"/>
                    <a:pt x="37" y="3956"/>
                    <a:pt x="74" y="3993"/>
                  </a:cubicBezTo>
                  <a:cubicBezTo>
                    <a:pt x="148" y="4067"/>
                    <a:pt x="222" y="4104"/>
                    <a:pt x="296" y="4104"/>
                  </a:cubicBezTo>
                  <a:lnTo>
                    <a:pt x="7061" y="4104"/>
                  </a:lnTo>
                  <a:cubicBezTo>
                    <a:pt x="7135" y="4104"/>
                    <a:pt x="7209" y="4067"/>
                    <a:pt x="7283" y="3993"/>
                  </a:cubicBezTo>
                  <a:cubicBezTo>
                    <a:pt x="7320" y="3956"/>
                    <a:pt x="7357" y="3883"/>
                    <a:pt x="7357" y="3772"/>
                  </a:cubicBezTo>
                  <a:lnTo>
                    <a:pt x="7357" y="296"/>
                  </a:lnTo>
                  <a:cubicBezTo>
                    <a:pt x="7357" y="222"/>
                    <a:pt x="7320" y="148"/>
                    <a:pt x="7283" y="75"/>
                  </a:cubicBezTo>
                  <a:cubicBezTo>
                    <a:pt x="7209" y="38"/>
                    <a:pt x="7135" y="1"/>
                    <a:pt x="7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762;p64"/>
            <p:cNvSpPr/>
            <p:nvPr/>
          </p:nvSpPr>
          <p:spPr>
            <a:xfrm>
              <a:off x="3376050" y="3036800"/>
              <a:ext cx="949250" cy="1256100"/>
            </a:xfrm>
            <a:custGeom>
              <a:avLst/>
              <a:gdLst/>
              <a:ahLst/>
              <a:cxnLst/>
              <a:rect l="l" t="t" r="r" b="b"/>
              <a:pathLst>
                <a:path w="37970" h="50244" extrusionOk="0">
                  <a:moveTo>
                    <a:pt x="7875" y="0"/>
                  </a:moveTo>
                  <a:cubicBezTo>
                    <a:pt x="5250" y="0"/>
                    <a:pt x="3143" y="2108"/>
                    <a:pt x="3143" y="4696"/>
                  </a:cubicBezTo>
                  <a:lnTo>
                    <a:pt x="0" y="44587"/>
                  </a:lnTo>
                  <a:cubicBezTo>
                    <a:pt x="0" y="47730"/>
                    <a:pt x="2514" y="50244"/>
                    <a:pt x="5620" y="50244"/>
                  </a:cubicBezTo>
                  <a:lnTo>
                    <a:pt x="32313" y="50244"/>
                  </a:lnTo>
                  <a:cubicBezTo>
                    <a:pt x="35418" y="50244"/>
                    <a:pt x="37969" y="47730"/>
                    <a:pt x="37969" y="44587"/>
                  </a:cubicBezTo>
                  <a:lnTo>
                    <a:pt x="34790" y="4696"/>
                  </a:lnTo>
                  <a:cubicBezTo>
                    <a:pt x="34790" y="2108"/>
                    <a:pt x="32682" y="0"/>
                    <a:pt x="30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763;p64"/>
            <p:cNvSpPr/>
            <p:nvPr/>
          </p:nvSpPr>
          <p:spPr>
            <a:xfrm>
              <a:off x="3367725" y="3029400"/>
              <a:ext cx="964950" cy="1271825"/>
            </a:xfrm>
            <a:custGeom>
              <a:avLst/>
              <a:gdLst/>
              <a:ahLst/>
              <a:cxnLst/>
              <a:rect l="l" t="t" r="r" b="b"/>
              <a:pathLst>
                <a:path w="38598" h="50873" extrusionOk="0">
                  <a:moveTo>
                    <a:pt x="30427" y="592"/>
                  </a:moveTo>
                  <a:cubicBezTo>
                    <a:pt x="31647" y="629"/>
                    <a:pt x="32757" y="1110"/>
                    <a:pt x="33533" y="1886"/>
                  </a:cubicBezTo>
                  <a:cubicBezTo>
                    <a:pt x="34346" y="2699"/>
                    <a:pt x="34827" y="3809"/>
                    <a:pt x="34827" y="4992"/>
                  </a:cubicBezTo>
                  <a:lnTo>
                    <a:pt x="34827" y="5029"/>
                  </a:lnTo>
                  <a:lnTo>
                    <a:pt x="38006" y="44918"/>
                  </a:lnTo>
                  <a:lnTo>
                    <a:pt x="38006" y="44918"/>
                  </a:lnTo>
                  <a:cubicBezTo>
                    <a:pt x="37996" y="46383"/>
                    <a:pt x="37370" y="47701"/>
                    <a:pt x="36417" y="48691"/>
                  </a:cubicBezTo>
                  <a:cubicBezTo>
                    <a:pt x="35455" y="49652"/>
                    <a:pt x="34124" y="50244"/>
                    <a:pt x="32646" y="50244"/>
                  </a:cubicBezTo>
                  <a:lnTo>
                    <a:pt x="5953" y="50244"/>
                  </a:lnTo>
                  <a:cubicBezTo>
                    <a:pt x="4511" y="50244"/>
                    <a:pt x="3143" y="49652"/>
                    <a:pt x="2182" y="48691"/>
                  </a:cubicBezTo>
                  <a:cubicBezTo>
                    <a:pt x="1228" y="47701"/>
                    <a:pt x="639" y="46383"/>
                    <a:pt x="629" y="44919"/>
                  </a:cubicBezTo>
                  <a:lnTo>
                    <a:pt x="629" y="44919"/>
                  </a:lnTo>
                  <a:lnTo>
                    <a:pt x="3809" y="5029"/>
                  </a:lnTo>
                  <a:lnTo>
                    <a:pt x="3809" y="4992"/>
                  </a:lnTo>
                  <a:cubicBezTo>
                    <a:pt x="3809" y="3809"/>
                    <a:pt x="4289" y="2699"/>
                    <a:pt x="5066" y="1886"/>
                  </a:cubicBezTo>
                  <a:cubicBezTo>
                    <a:pt x="5879" y="1110"/>
                    <a:pt x="6988" y="629"/>
                    <a:pt x="8208" y="592"/>
                  </a:cubicBezTo>
                  <a:close/>
                  <a:moveTo>
                    <a:pt x="8208" y="1"/>
                  </a:moveTo>
                  <a:cubicBezTo>
                    <a:pt x="5435" y="1"/>
                    <a:pt x="3180" y="2256"/>
                    <a:pt x="3180" y="4992"/>
                  </a:cubicBezTo>
                  <a:lnTo>
                    <a:pt x="1" y="44883"/>
                  </a:lnTo>
                  <a:cubicBezTo>
                    <a:pt x="1" y="48173"/>
                    <a:pt x="2662" y="50872"/>
                    <a:pt x="5953" y="50872"/>
                  </a:cubicBezTo>
                  <a:lnTo>
                    <a:pt x="32646" y="50872"/>
                  </a:lnTo>
                  <a:cubicBezTo>
                    <a:pt x="35936" y="50872"/>
                    <a:pt x="38598" y="48173"/>
                    <a:pt x="38598" y="44883"/>
                  </a:cubicBezTo>
                  <a:lnTo>
                    <a:pt x="35455" y="4992"/>
                  </a:lnTo>
                  <a:cubicBezTo>
                    <a:pt x="35455" y="2256"/>
                    <a:pt x="33200" y="1"/>
                    <a:pt x="30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764;p64"/>
            <p:cNvSpPr/>
            <p:nvPr/>
          </p:nvSpPr>
          <p:spPr>
            <a:xfrm>
              <a:off x="3376050" y="3089475"/>
              <a:ext cx="949250" cy="1256100"/>
            </a:xfrm>
            <a:custGeom>
              <a:avLst/>
              <a:gdLst/>
              <a:ahLst/>
              <a:cxnLst/>
              <a:rect l="l" t="t" r="r" b="b"/>
              <a:pathLst>
                <a:path w="37970" h="50244" extrusionOk="0">
                  <a:moveTo>
                    <a:pt x="7875" y="1"/>
                  </a:moveTo>
                  <a:cubicBezTo>
                    <a:pt x="5250" y="1"/>
                    <a:pt x="3143" y="2108"/>
                    <a:pt x="3143" y="4696"/>
                  </a:cubicBezTo>
                  <a:lnTo>
                    <a:pt x="0" y="44587"/>
                  </a:lnTo>
                  <a:cubicBezTo>
                    <a:pt x="0" y="47730"/>
                    <a:pt x="2514" y="50244"/>
                    <a:pt x="5620" y="50244"/>
                  </a:cubicBezTo>
                  <a:lnTo>
                    <a:pt x="32313" y="50244"/>
                  </a:lnTo>
                  <a:cubicBezTo>
                    <a:pt x="35418" y="50244"/>
                    <a:pt x="37969" y="47730"/>
                    <a:pt x="37969" y="44587"/>
                  </a:cubicBezTo>
                  <a:lnTo>
                    <a:pt x="34790" y="4696"/>
                  </a:lnTo>
                  <a:cubicBezTo>
                    <a:pt x="34790" y="2108"/>
                    <a:pt x="32682" y="1"/>
                    <a:pt x="30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765;p64"/>
            <p:cNvSpPr/>
            <p:nvPr/>
          </p:nvSpPr>
          <p:spPr>
            <a:xfrm>
              <a:off x="3367725" y="3082075"/>
              <a:ext cx="964950" cy="1270900"/>
            </a:xfrm>
            <a:custGeom>
              <a:avLst/>
              <a:gdLst/>
              <a:ahLst/>
              <a:cxnLst/>
              <a:rect l="l" t="t" r="r" b="b"/>
              <a:pathLst>
                <a:path w="38598" h="50836" extrusionOk="0">
                  <a:moveTo>
                    <a:pt x="30427" y="592"/>
                  </a:moveTo>
                  <a:cubicBezTo>
                    <a:pt x="31647" y="592"/>
                    <a:pt x="32757" y="1110"/>
                    <a:pt x="33533" y="1886"/>
                  </a:cubicBezTo>
                  <a:cubicBezTo>
                    <a:pt x="34346" y="2700"/>
                    <a:pt x="34827" y="3772"/>
                    <a:pt x="34827" y="4992"/>
                  </a:cubicBezTo>
                  <a:lnTo>
                    <a:pt x="34827" y="5029"/>
                  </a:lnTo>
                  <a:lnTo>
                    <a:pt x="38006" y="44919"/>
                  </a:lnTo>
                  <a:lnTo>
                    <a:pt x="38006" y="44919"/>
                  </a:lnTo>
                  <a:cubicBezTo>
                    <a:pt x="37996" y="46383"/>
                    <a:pt x="37370" y="47701"/>
                    <a:pt x="36417" y="48654"/>
                  </a:cubicBezTo>
                  <a:cubicBezTo>
                    <a:pt x="35455" y="49616"/>
                    <a:pt x="34124" y="50244"/>
                    <a:pt x="32646" y="50244"/>
                  </a:cubicBezTo>
                  <a:lnTo>
                    <a:pt x="5953" y="50244"/>
                  </a:lnTo>
                  <a:cubicBezTo>
                    <a:pt x="4511" y="50244"/>
                    <a:pt x="3143" y="49616"/>
                    <a:pt x="2182" y="48654"/>
                  </a:cubicBezTo>
                  <a:cubicBezTo>
                    <a:pt x="1228" y="47701"/>
                    <a:pt x="639" y="46383"/>
                    <a:pt x="629" y="44919"/>
                  </a:cubicBezTo>
                  <a:lnTo>
                    <a:pt x="629" y="44919"/>
                  </a:lnTo>
                  <a:lnTo>
                    <a:pt x="3809" y="5029"/>
                  </a:lnTo>
                  <a:lnTo>
                    <a:pt x="3809" y="4992"/>
                  </a:lnTo>
                  <a:cubicBezTo>
                    <a:pt x="3809" y="3772"/>
                    <a:pt x="4289" y="2700"/>
                    <a:pt x="5066" y="1886"/>
                  </a:cubicBezTo>
                  <a:cubicBezTo>
                    <a:pt x="5879" y="1110"/>
                    <a:pt x="6988" y="592"/>
                    <a:pt x="8208" y="592"/>
                  </a:cubicBezTo>
                  <a:close/>
                  <a:moveTo>
                    <a:pt x="8208" y="1"/>
                  </a:moveTo>
                  <a:cubicBezTo>
                    <a:pt x="5435" y="1"/>
                    <a:pt x="3180" y="2219"/>
                    <a:pt x="3180" y="4992"/>
                  </a:cubicBezTo>
                  <a:lnTo>
                    <a:pt x="1" y="44883"/>
                  </a:lnTo>
                  <a:cubicBezTo>
                    <a:pt x="1" y="48174"/>
                    <a:pt x="2662" y="50836"/>
                    <a:pt x="5953" y="50836"/>
                  </a:cubicBezTo>
                  <a:lnTo>
                    <a:pt x="32646" y="50836"/>
                  </a:lnTo>
                  <a:cubicBezTo>
                    <a:pt x="35936" y="50836"/>
                    <a:pt x="38598" y="48174"/>
                    <a:pt x="38598" y="44883"/>
                  </a:cubicBezTo>
                  <a:lnTo>
                    <a:pt x="35455" y="4992"/>
                  </a:lnTo>
                  <a:cubicBezTo>
                    <a:pt x="35455" y="2219"/>
                    <a:pt x="33200" y="1"/>
                    <a:pt x="30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03360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31158998"/>
              </p:ext>
            </p:extLst>
          </p:nvPr>
        </p:nvGraphicFramePr>
        <p:xfrm>
          <a:off x="88899" y="722313"/>
          <a:ext cx="8966201" cy="4206032"/>
        </p:xfrm>
        <a:graphic>
          <a:graphicData uri="http://schemas.openxmlformats.org/drawingml/2006/table">
            <a:tbl>
              <a:tblPr firstRow="1" firstCol="1" bandRow="1">
                <a:tableStyleId>{35758FB7-9AC5-4552-8A53-C91805E547FA}</a:tableStyleId>
              </a:tblPr>
              <a:tblGrid>
                <a:gridCol w="1422401">
                  <a:extLst>
                    <a:ext uri="{9D8B030D-6E8A-4147-A177-3AD203B41FA5}">
                      <a16:colId xmlns:a16="http://schemas.microsoft.com/office/drawing/2014/main" val="2508970037"/>
                    </a:ext>
                  </a:extLst>
                </a:gridCol>
                <a:gridCol w="3937000">
                  <a:extLst>
                    <a:ext uri="{9D8B030D-6E8A-4147-A177-3AD203B41FA5}">
                      <a16:colId xmlns:a16="http://schemas.microsoft.com/office/drawing/2014/main" val="2605439383"/>
                    </a:ext>
                  </a:extLst>
                </a:gridCol>
                <a:gridCol w="965200">
                  <a:extLst>
                    <a:ext uri="{9D8B030D-6E8A-4147-A177-3AD203B41FA5}">
                      <a16:colId xmlns:a16="http://schemas.microsoft.com/office/drawing/2014/main" val="3405062100"/>
                    </a:ext>
                  </a:extLst>
                </a:gridCol>
                <a:gridCol w="876300">
                  <a:extLst>
                    <a:ext uri="{9D8B030D-6E8A-4147-A177-3AD203B41FA5}">
                      <a16:colId xmlns:a16="http://schemas.microsoft.com/office/drawing/2014/main" val="1781388443"/>
                    </a:ext>
                  </a:extLst>
                </a:gridCol>
                <a:gridCol w="901700">
                  <a:extLst>
                    <a:ext uri="{9D8B030D-6E8A-4147-A177-3AD203B41FA5}">
                      <a16:colId xmlns:a16="http://schemas.microsoft.com/office/drawing/2014/main" val="734135259"/>
                    </a:ext>
                  </a:extLst>
                </a:gridCol>
                <a:gridCol w="863600">
                  <a:extLst>
                    <a:ext uri="{9D8B030D-6E8A-4147-A177-3AD203B41FA5}">
                      <a16:colId xmlns:a16="http://schemas.microsoft.com/office/drawing/2014/main" val="577499620"/>
                    </a:ext>
                  </a:extLst>
                </a:gridCol>
              </a:tblGrid>
              <a:tr h="468257">
                <a:tc>
                  <a:txBody>
                    <a:bodyPr/>
                    <a:lstStyle/>
                    <a:p>
                      <a:pPr algn="ctr">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nchor="ctr"/>
                </a:tc>
                <a:tc>
                  <a:txBody>
                    <a:bodyPr/>
                    <a:lstStyle/>
                    <a:p>
                      <a:pPr algn="ctr">
                        <a:spcAft>
                          <a:spcPts val="0"/>
                        </a:spcAft>
                      </a:pPr>
                      <a:r>
                        <a:rPr lang="en-US" sz="1600" dirty="0" err="1">
                          <a:effectLst/>
                        </a:rPr>
                        <a:t>Tiêu</a:t>
                      </a:r>
                      <a:r>
                        <a:rPr lang="en-US" sz="1600" dirty="0">
                          <a:effectLst/>
                        </a:rPr>
                        <a:t> </a:t>
                      </a:r>
                      <a:r>
                        <a:rPr lang="en-US" sz="1600" dirty="0" err="1">
                          <a:effectLst/>
                        </a:rPr>
                        <a:t>chí</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nchor="ctr"/>
                </a:tc>
                <a:tc>
                  <a:txBody>
                    <a:bodyPr/>
                    <a:lstStyle/>
                    <a:p>
                      <a:pPr algn="ctr">
                        <a:spcAft>
                          <a:spcPts val="0"/>
                        </a:spcAft>
                      </a:pPr>
                      <a:r>
                        <a:rPr lang="en-US" sz="1600">
                          <a:effectLst/>
                        </a:rPr>
                        <a:t>Nhóm 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nchor="ctr"/>
                </a:tc>
                <a:tc>
                  <a:txBody>
                    <a:bodyPr/>
                    <a:lstStyle/>
                    <a:p>
                      <a:pPr algn="ctr">
                        <a:spcAft>
                          <a:spcPts val="0"/>
                        </a:spcAft>
                      </a:pPr>
                      <a:r>
                        <a:rPr lang="en-US" sz="1600">
                          <a:effectLst/>
                        </a:rPr>
                        <a:t>Nhóm 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nchor="ctr"/>
                </a:tc>
                <a:tc>
                  <a:txBody>
                    <a:bodyPr/>
                    <a:lstStyle/>
                    <a:p>
                      <a:pPr algn="ctr">
                        <a:spcAft>
                          <a:spcPts val="0"/>
                        </a:spcAft>
                      </a:pPr>
                      <a:r>
                        <a:rPr lang="en-US" sz="1600">
                          <a:effectLst/>
                        </a:rPr>
                        <a:t>Nhóm 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nchor="ctr"/>
                </a:tc>
                <a:tc>
                  <a:txBody>
                    <a:bodyPr/>
                    <a:lstStyle/>
                    <a:p>
                      <a:pPr algn="ctr">
                        <a:lnSpc>
                          <a:spcPct val="150000"/>
                        </a:lnSpc>
                        <a:spcAft>
                          <a:spcPts val="0"/>
                        </a:spcAft>
                      </a:pPr>
                      <a:r>
                        <a:rPr lang="en-US" sz="1600" dirty="0" err="1">
                          <a:effectLst/>
                        </a:rPr>
                        <a:t>Nhóm</a:t>
                      </a:r>
                      <a:r>
                        <a:rPr lang="en-US" sz="1600" dirty="0">
                          <a:effectLst/>
                        </a:rPr>
                        <a:t> 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extLst>
                  <a:ext uri="{0D108BD9-81ED-4DB2-BD59-A6C34878D82A}">
                    <a16:rowId xmlns:a16="http://schemas.microsoft.com/office/drawing/2014/main" val="379831910"/>
                  </a:ext>
                </a:extLst>
              </a:tr>
              <a:tr h="260843">
                <a:tc rowSpan="5">
                  <a:txBody>
                    <a:bodyPr/>
                    <a:lstStyle/>
                    <a:p>
                      <a:pPr algn="ctr">
                        <a:spcAft>
                          <a:spcPts val="0"/>
                        </a:spcAft>
                      </a:pPr>
                      <a:r>
                        <a:rPr lang="en-US" sz="1600" dirty="0" err="1">
                          <a:effectLst/>
                        </a:rPr>
                        <a:t>Nội</a:t>
                      </a:r>
                      <a:r>
                        <a:rPr lang="en-US" sz="1600" dirty="0">
                          <a:effectLst/>
                        </a:rPr>
                        <a:t> dung </a:t>
                      </a:r>
                      <a:r>
                        <a:rPr lang="en-US" sz="1600" dirty="0" err="1">
                          <a:effectLst/>
                        </a:rPr>
                        <a:t>bài</a:t>
                      </a:r>
                      <a:r>
                        <a:rPr lang="en-US" sz="1600" dirty="0">
                          <a:effectLst/>
                        </a:rPr>
                        <a:t> </a:t>
                      </a:r>
                    </a:p>
                    <a:p>
                      <a:pPr algn="ctr">
                        <a:spcAft>
                          <a:spcPts val="0"/>
                        </a:spcAft>
                      </a:pPr>
                      <a:r>
                        <a:rPr lang="en-US" sz="1600" dirty="0" err="1">
                          <a:effectLst/>
                        </a:rPr>
                        <a:t>thuyết</a:t>
                      </a:r>
                      <a:r>
                        <a:rPr lang="en-US" sz="1600" dirty="0">
                          <a:effectLst/>
                        </a:rPr>
                        <a:t> </a:t>
                      </a:r>
                      <a:r>
                        <a:rPr lang="en-US" sz="1600" dirty="0" err="1">
                          <a:effectLst/>
                        </a:rPr>
                        <a:t>trình</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nchor="ctr"/>
                </a:tc>
                <a:tc>
                  <a:txBody>
                    <a:bodyPr/>
                    <a:lstStyle/>
                    <a:p>
                      <a:pPr>
                        <a:spcAft>
                          <a:spcPts val="0"/>
                        </a:spcAft>
                      </a:pPr>
                      <a:r>
                        <a:rPr lang="en-US" sz="1600">
                          <a:effectLst/>
                        </a:rPr>
                        <a:t>1. Giới thiệu vấn đề (2.0 đ)</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nchor="ctr"/>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extLst>
                  <a:ext uri="{0D108BD9-81ED-4DB2-BD59-A6C34878D82A}">
                    <a16:rowId xmlns:a16="http://schemas.microsoft.com/office/drawing/2014/main" val="3116163325"/>
                  </a:ext>
                </a:extLst>
              </a:tr>
              <a:tr h="468257">
                <a:tc vMerge="1">
                  <a:txBody>
                    <a:bodyPr/>
                    <a:lstStyle/>
                    <a:p>
                      <a:endParaRPr lang="en-US"/>
                    </a:p>
                  </a:txBody>
                  <a:tcPr/>
                </a:tc>
                <a:tc>
                  <a:txBody>
                    <a:bodyPr/>
                    <a:lstStyle/>
                    <a:p>
                      <a:pPr>
                        <a:spcAft>
                          <a:spcPts val="0"/>
                        </a:spcAft>
                      </a:pPr>
                      <a:r>
                        <a:rPr lang="en-US" sz="1600" dirty="0">
                          <a:effectLst/>
                        </a:rPr>
                        <a:t>2. </a:t>
                      </a:r>
                      <a:r>
                        <a:rPr lang="en-US" sz="1600" dirty="0" err="1">
                          <a:effectLst/>
                        </a:rPr>
                        <a:t>Nêu</a:t>
                      </a:r>
                      <a:r>
                        <a:rPr lang="en-US" sz="1600" dirty="0">
                          <a:effectLst/>
                        </a:rPr>
                        <a:t> </a:t>
                      </a:r>
                      <a:r>
                        <a:rPr lang="en-US" sz="1600" dirty="0" err="1">
                          <a:effectLst/>
                        </a:rPr>
                        <a:t>được</a:t>
                      </a:r>
                      <a:r>
                        <a:rPr lang="en-US" sz="1600" dirty="0">
                          <a:effectLst/>
                        </a:rPr>
                        <a:t> </a:t>
                      </a:r>
                      <a:r>
                        <a:rPr lang="en-US" sz="1600" dirty="0" err="1">
                          <a:effectLst/>
                        </a:rPr>
                        <a:t>suy</a:t>
                      </a:r>
                      <a:r>
                        <a:rPr lang="en-US" sz="1600" dirty="0">
                          <a:effectLst/>
                        </a:rPr>
                        <a:t> </a:t>
                      </a:r>
                      <a:r>
                        <a:rPr lang="en-US" sz="1600" dirty="0" err="1">
                          <a:effectLst/>
                        </a:rPr>
                        <a:t>nghĩ</a:t>
                      </a:r>
                      <a:r>
                        <a:rPr lang="en-US" sz="1600" dirty="0">
                          <a:effectLst/>
                        </a:rPr>
                        <a:t>, </a:t>
                      </a:r>
                      <a:r>
                        <a:rPr lang="en-US" sz="1600" dirty="0" err="1">
                          <a:effectLst/>
                        </a:rPr>
                        <a:t>quan</a:t>
                      </a:r>
                      <a:r>
                        <a:rPr lang="en-US" sz="1600" dirty="0">
                          <a:effectLst/>
                        </a:rPr>
                        <a:t> </a:t>
                      </a:r>
                      <a:r>
                        <a:rPr lang="en-US" sz="1600" dirty="0" err="1">
                          <a:effectLst/>
                        </a:rPr>
                        <a:t>điểm</a:t>
                      </a:r>
                      <a:r>
                        <a:rPr lang="en-US" sz="1600" dirty="0">
                          <a:effectLst/>
                        </a:rPr>
                        <a:t> (2.0 đ)</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nchor="ctr"/>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extLst>
                  <a:ext uri="{0D108BD9-81ED-4DB2-BD59-A6C34878D82A}">
                    <a16:rowId xmlns:a16="http://schemas.microsoft.com/office/drawing/2014/main" val="2152419322"/>
                  </a:ext>
                </a:extLst>
              </a:tr>
              <a:tr h="260843">
                <a:tc vMerge="1">
                  <a:txBody>
                    <a:bodyPr/>
                    <a:lstStyle/>
                    <a:p>
                      <a:endParaRPr lang="en-US"/>
                    </a:p>
                  </a:txBody>
                  <a:tcPr/>
                </a:tc>
                <a:tc>
                  <a:txBody>
                    <a:bodyPr/>
                    <a:lstStyle/>
                    <a:p>
                      <a:pPr>
                        <a:spcAft>
                          <a:spcPts val="0"/>
                        </a:spcAft>
                      </a:pPr>
                      <a:r>
                        <a:rPr lang="en-US" sz="1600" dirty="0">
                          <a:effectLst/>
                        </a:rPr>
                        <a:t>3. </a:t>
                      </a:r>
                      <a:r>
                        <a:rPr lang="en-US" sz="1600" dirty="0" err="1">
                          <a:effectLst/>
                        </a:rPr>
                        <a:t>Nội</a:t>
                      </a:r>
                      <a:r>
                        <a:rPr lang="en-US" sz="1600" dirty="0">
                          <a:effectLst/>
                        </a:rPr>
                        <a:t> dung </a:t>
                      </a:r>
                      <a:r>
                        <a:rPr lang="en-US" sz="1600" dirty="0" err="1">
                          <a:effectLst/>
                        </a:rPr>
                        <a:t>sâu</a:t>
                      </a:r>
                      <a:r>
                        <a:rPr lang="en-US" sz="1600" dirty="0">
                          <a:effectLst/>
                        </a:rPr>
                        <a:t> </a:t>
                      </a:r>
                      <a:r>
                        <a:rPr lang="en-US" sz="1600" dirty="0" err="1">
                          <a:effectLst/>
                        </a:rPr>
                        <a:t>sắc</a:t>
                      </a:r>
                      <a:r>
                        <a:rPr lang="en-US" sz="1600" dirty="0">
                          <a:effectLst/>
                        </a:rPr>
                        <a:t>, ý </a:t>
                      </a:r>
                      <a:r>
                        <a:rPr lang="en-US" sz="1600" dirty="0" err="1">
                          <a:effectLst/>
                        </a:rPr>
                        <a:t>nghĩa</a:t>
                      </a:r>
                      <a:r>
                        <a:rPr lang="en-US" sz="1600" dirty="0">
                          <a:effectLst/>
                        </a:rPr>
                        <a:t> (2.0 đ)</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nchor="ctr"/>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extLst>
                  <a:ext uri="{0D108BD9-81ED-4DB2-BD59-A6C34878D82A}">
                    <a16:rowId xmlns:a16="http://schemas.microsoft.com/office/drawing/2014/main" val="638042380"/>
                  </a:ext>
                </a:extLst>
              </a:tr>
              <a:tr h="260843">
                <a:tc vMerge="1">
                  <a:txBody>
                    <a:bodyPr/>
                    <a:lstStyle/>
                    <a:p>
                      <a:endParaRPr lang="en-US"/>
                    </a:p>
                  </a:txBody>
                  <a:tcPr/>
                </a:tc>
                <a:tc>
                  <a:txBody>
                    <a:bodyPr/>
                    <a:lstStyle/>
                    <a:p>
                      <a:pPr>
                        <a:spcAft>
                          <a:spcPts val="0"/>
                        </a:spcAft>
                      </a:pPr>
                      <a:r>
                        <a:rPr lang="en-US" sz="1600" dirty="0">
                          <a:effectLst/>
                        </a:rPr>
                        <a:t>4. </a:t>
                      </a:r>
                      <a:r>
                        <a:rPr lang="en-US" sz="1600" dirty="0" err="1">
                          <a:effectLst/>
                        </a:rPr>
                        <a:t>Bài</a:t>
                      </a:r>
                      <a:r>
                        <a:rPr lang="en-US" sz="1600" dirty="0">
                          <a:effectLst/>
                        </a:rPr>
                        <a:t> </a:t>
                      </a:r>
                      <a:r>
                        <a:rPr lang="en-US" sz="1600" dirty="0" err="1">
                          <a:effectLst/>
                        </a:rPr>
                        <a:t>học</a:t>
                      </a:r>
                      <a:r>
                        <a:rPr lang="en-US" sz="1600" dirty="0">
                          <a:effectLst/>
                        </a:rPr>
                        <a:t>, </a:t>
                      </a:r>
                      <a:r>
                        <a:rPr lang="en-US" sz="1600" dirty="0" err="1">
                          <a:effectLst/>
                        </a:rPr>
                        <a:t>liên</a:t>
                      </a:r>
                      <a:r>
                        <a:rPr lang="en-US" sz="1600" dirty="0">
                          <a:effectLst/>
                        </a:rPr>
                        <a:t> </a:t>
                      </a:r>
                      <a:r>
                        <a:rPr lang="en-US" sz="1600" dirty="0" err="1">
                          <a:effectLst/>
                        </a:rPr>
                        <a:t>hệ</a:t>
                      </a:r>
                      <a:r>
                        <a:rPr lang="en-US" sz="1600" dirty="0">
                          <a:effectLst/>
                        </a:rPr>
                        <a:t> </a:t>
                      </a:r>
                      <a:r>
                        <a:rPr lang="en-US" sz="1600" dirty="0" err="1">
                          <a:effectLst/>
                        </a:rPr>
                        <a:t>bản</a:t>
                      </a:r>
                      <a:r>
                        <a:rPr lang="en-US" sz="1600" dirty="0">
                          <a:effectLst/>
                        </a:rPr>
                        <a:t> </a:t>
                      </a:r>
                      <a:r>
                        <a:rPr lang="en-US" sz="1600" dirty="0" err="1">
                          <a:effectLst/>
                        </a:rPr>
                        <a:t>thân</a:t>
                      </a:r>
                      <a:r>
                        <a:rPr lang="en-US" sz="1600" dirty="0">
                          <a:effectLst/>
                        </a:rPr>
                        <a:t> (2.0 đ)</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nchor="ctr"/>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extLst>
                  <a:ext uri="{0D108BD9-81ED-4DB2-BD59-A6C34878D82A}">
                    <a16:rowId xmlns:a16="http://schemas.microsoft.com/office/drawing/2014/main" val="2843557771"/>
                  </a:ext>
                </a:extLst>
              </a:tr>
              <a:tr h="260843">
                <a:tc vMerge="1">
                  <a:txBody>
                    <a:bodyPr/>
                    <a:lstStyle/>
                    <a:p>
                      <a:endParaRPr lang="en-US"/>
                    </a:p>
                  </a:txBody>
                  <a:tcPr/>
                </a:tc>
                <a:tc>
                  <a:txBody>
                    <a:bodyPr/>
                    <a:lstStyle/>
                    <a:p>
                      <a:pPr>
                        <a:spcAft>
                          <a:spcPts val="0"/>
                        </a:spcAft>
                      </a:pPr>
                      <a:r>
                        <a:rPr lang="en-US" sz="1600" dirty="0">
                          <a:effectLst/>
                        </a:rPr>
                        <a:t>5. </a:t>
                      </a:r>
                      <a:r>
                        <a:rPr lang="en-US" sz="1600" dirty="0" err="1">
                          <a:effectLst/>
                        </a:rPr>
                        <a:t>Kết</a:t>
                      </a:r>
                      <a:r>
                        <a:rPr lang="en-US" sz="1600" dirty="0">
                          <a:effectLst/>
                        </a:rPr>
                        <a:t> </a:t>
                      </a:r>
                      <a:r>
                        <a:rPr lang="en-US" sz="1600" dirty="0" err="1">
                          <a:effectLst/>
                        </a:rPr>
                        <a:t>luận</a:t>
                      </a:r>
                      <a:r>
                        <a:rPr lang="en-US" sz="1600" dirty="0">
                          <a:effectLst/>
                        </a:rPr>
                        <a:t> </a:t>
                      </a:r>
                      <a:r>
                        <a:rPr lang="en-US" sz="1600" dirty="0" err="1">
                          <a:effectLst/>
                        </a:rPr>
                        <a:t>vấn</a:t>
                      </a:r>
                      <a:r>
                        <a:rPr lang="en-US" sz="1600" dirty="0">
                          <a:effectLst/>
                        </a:rPr>
                        <a:t> </a:t>
                      </a:r>
                      <a:r>
                        <a:rPr lang="en-US" sz="1600" dirty="0" err="1">
                          <a:effectLst/>
                        </a:rPr>
                        <a:t>đề</a:t>
                      </a:r>
                      <a:r>
                        <a:rPr lang="en-US" sz="1600" dirty="0">
                          <a:effectLst/>
                        </a:rPr>
                        <a:t> (2.0 đ)</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nchor="ctr"/>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extLst>
                  <a:ext uri="{0D108BD9-81ED-4DB2-BD59-A6C34878D82A}">
                    <a16:rowId xmlns:a16="http://schemas.microsoft.com/office/drawing/2014/main" val="2801283569"/>
                  </a:ext>
                </a:extLst>
              </a:tr>
              <a:tr h="260843">
                <a:tc rowSpan="5">
                  <a:txBody>
                    <a:bodyPr/>
                    <a:lstStyle/>
                    <a:p>
                      <a:pPr algn="ctr">
                        <a:spcAft>
                          <a:spcPts val="0"/>
                        </a:spcAft>
                      </a:pPr>
                      <a:r>
                        <a:rPr lang="en-US" sz="1600">
                          <a:effectLst/>
                        </a:rPr>
                        <a:t>Tác phong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nchor="ctr"/>
                </a:tc>
                <a:tc>
                  <a:txBody>
                    <a:bodyPr/>
                    <a:lstStyle/>
                    <a:p>
                      <a:pPr>
                        <a:spcAft>
                          <a:spcPts val="0"/>
                        </a:spcAft>
                      </a:pPr>
                      <a:r>
                        <a:rPr lang="en-US" sz="1600" dirty="0">
                          <a:effectLst/>
                        </a:rPr>
                        <a:t>6. </a:t>
                      </a:r>
                      <a:r>
                        <a:rPr lang="en-US" sz="1600" dirty="0" err="1">
                          <a:effectLst/>
                        </a:rPr>
                        <a:t>Tự</a:t>
                      </a:r>
                      <a:r>
                        <a:rPr lang="en-US" sz="1600" dirty="0">
                          <a:effectLst/>
                        </a:rPr>
                        <a:t> tin, </a:t>
                      </a:r>
                      <a:r>
                        <a:rPr lang="en-US" sz="1600" dirty="0" err="1">
                          <a:effectLst/>
                        </a:rPr>
                        <a:t>có</a:t>
                      </a:r>
                      <a:r>
                        <a:rPr lang="en-US" sz="1600" dirty="0">
                          <a:effectLst/>
                        </a:rPr>
                        <a:t> </a:t>
                      </a:r>
                      <a:r>
                        <a:rPr lang="en-US" sz="1600" dirty="0" err="1">
                          <a:effectLst/>
                        </a:rPr>
                        <a:t>lời</a:t>
                      </a:r>
                      <a:r>
                        <a:rPr lang="en-US" sz="1600" dirty="0">
                          <a:effectLst/>
                        </a:rPr>
                        <a:t> </a:t>
                      </a:r>
                      <a:r>
                        <a:rPr lang="en-US" sz="1600" dirty="0" err="1">
                          <a:effectLst/>
                        </a:rPr>
                        <a:t>giới</a:t>
                      </a:r>
                      <a:r>
                        <a:rPr lang="en-US" sz="1600" dirty="0">
                          <a:effectLst/>
                        </a:rPr>
                        <a:t> </a:t>
                      </a:r>
                      <a:r>
                        <a:rPr lang="en-US" sz="1600" dirty="0" err="1">
                          <a:effectLst/>
                        </a:rPr>
                        <a:t>thiệu</a:t>
                      </a:r>
                      <a:r>
                        <a:rPr lang="en-US" sz="1600" dirty="0">
                          <a:effectLst/>
                        </a:rPr>
                        <a:t> (2.0 đ)</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nchor="ctr"/>
                </a:tc>
                <a:tc>
                  <a:txBody>
                    <a:bodyPr/>
                    <a:lstStyle/>
                    <a:p>
                      <a:pPr algn="just">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extLst>
                  <a:ext uri="{0D108BD9-81ED-4DB2-BD59-A6C34878D82A}">
                    <a16:rowId xmlns:a16="http://schemas.microsoft.com/office/drawing/2014/main" val="4289958770"/>
                  </a:ext>
                </a:extLst>
              </a:tr>
              <a:tr h="260843">
                <a:tc vMerge="1">
                  <a:txBody>
                    <a:bodyPr/>
                    <a:lstStyle/>
                    <a:p>
                      <a:endParaRPr lang="en-US"/>
                    </a:p>
                  </a:txBody>
                  <a:tcPr/>
                </a:tc>
                <a:tc>
                  <a:txBody>
                    <a:bodyPr/>
                    <a:lstStyle/>
                    <a:p>
                      <a:pPr>
                        <a:spcAft>
                          <a:spcPts val="0"/>
                        </a:spcAft>
                      </a:pPr>
                      <a:r>
                        <a:rPr lang="en-US" sz="1600" dirty="0">
                          <a:effectLst/>
                        </a:rPr>
                        <a:t>7. </a:t>
                      </a:r>
                      <a:r>
                        <a:rPr lang="en-US" sz="1600" dirty="0" err="1">
                          <a:effectLst/>
                        </a:rPr>
                        <a:t>Giọng</a:t>
                      </a:r>
                      <a:r>
                        <a:rPr lang="en-US" sz="1600" dirty="0">
                          <a:effectLst/>
                        </a:rPr>
                        <a:t> </a:t>
                      </a:r>
                      <a:r>
                        <a:rPr lang="en-US" sz="1600" dirty="0" err="1">
                          <a:effectLst/>
                        </a:rPr>
                        <a:t>nói</a:t>
                      </a:r>
                      <a:r>
                        <a:rPr lang="en-US" sz="1600" dirty="0">
                          <a:effectLst/>
                        </a:rPr>
                        <a:t> </a:t>
                      </a:r>
                      <a:r>
                        <a:rPr lang="en-US" sz="1600" dirty="0" err="1">
                          <a:effectLst/>
                        </a:rPr>
                        <a:t>truyền</a:t>
                      </a:r>
                      <a:r>
                        <a:rPr lang="en-US" sz="1600" dirty="0">
                          <a:effectLst/>
                        </a:rPr>
                        <a:t> </a:t>
                      </a:r>
                      <a:r>
                        <a:rPr lang="en-US" sz="1600" dirty="0" err="1">
                          <a:effectLst/>
                        </a:rPr>
                        <a:t>cảm</a:t>
                      </a:r>
                      <a:r>
                        <a:rPr lang="en-US" sz="1600" dirty="0">
                          <a:effectLst/>
                        </a:rPr>
                        <a:t> </a:t>
                      </a:r>
                      <a:r>
                        <a:rPr lang="en-US" sz="1600" dirty="0" err="1">
                          <a:effectLst/>
                        </a:rPr>
                        <a:t>hứng</a:t>
                      </a:r>
                      <a:r>
                        <a:rPr lang="en-US" sz="1600" dirty="0">
                          <a:effectLst/>
                        </a:rPr>
                        <a:t> (2.0 đ)</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nchor="ctr"/>
                </a:tc>
                <a:tc>
                  <a:txBody>
                    <a:bodyPr/>
                    <a:lstStyle/>
                    <a:p>
                      <a:pPr algn="just">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extLst>
                  <a:ext uri="{0D108BD9-81ED-4DB2-BD59-A6C34878D82A}">
                    <a16:rowId xmlns:a16="http://schemas.microsoft.com/office/drawing/2014/main" val="3868571583"/>
                  </a:ext>
                </a:extLst>
              </a:tr>
              <a:tr h="468257">
                <a:tc vMerge="1">
                  <a:txBody>
                    <a:bodyPr/>
                    <a:lstStyle/>
                    <a:p>
                      <a:endParaRPr lang="en-US"/>
                    </a:p>
                  </a:txBody>
                  <a:tcPr/>
                </a:tc>
                <a:tc>
                  <a:txBody>
                    <a:bodyPr/>
                    <a:lstStyle/>
                    <a:p>
                      <a:pPr>
                        <a:spcAft>
                          <a:spcPts val="0"/>
                        </a:spcAft>
                      </a:pPr>
                      <a:r>
                        <a:rPr lang="en-US" sz="1600" dirty="0">
                          <a:effectLst/>
                        </a:rPr>
                        <a:t>8. </a:t>
                      </a:r>
                      <a:r>
                        <a:rPr lang="en-US" sz="1600" dirty="0" err="1">
                          <a:effectLst/>
                        </a:rPr>
                        <a:t>Đảm</a:t>
                      </a:r>
                      <a:r>
                        <a:rPr lang="en-US" sz="1600" dirty="0">
                          <a:effectLst/>
                        </a:rPr>
                        <a:t> </a:t>
                      </a:r>
                      <a:r>
                        <a:rPr lang="en-US" sz="1600" dirty="0" err="1">
                          <a:effectLst/>
                        </a:rPr>
                        <a:t>bảo</a:t>
                      </a:r>
                      <a:r>
                        <a:rPr lang="en-US" sz="1600" dirty="0">
                          <a:effectLst/>
                        </a:rPr>
                        <a:t> </a:t>
                      </a:r>
                      <a:r>
                        <a:rPr lang="en-US" sz="1600" dirty="0" err="1">
                          <a:effectLst/>
                        </a:rPr>
                        <a:t>thời</a:t>
                      </a:r>
                      <a:r>
                        <a:rPr lang="en-US" sz="1600" dirty="0">
                          <a:effectLst/>
                        </a:rPr>
                        <a:t> </a:t>
                      </a:r>
                      <a:r>
                        <a:rPr lang="en-US" sz="1600" dirty="0" err="1">
                          <a:effectLst/>
                        </a:rPr>
                        <a:t>gian</a:t>
                      </a:r>
                      <a:r>
                        <a:rPr lang="en-US" sz="1600" dirty="0">
                          <a:effectLst/>
                        </a:rPr>
                        <a:t> </a:t>
                      </a:r>
                      <a:r>
                        <a:rPr lang="en-US" sz="1600" dirty="0" err="1">
                          <a:effectLst/>
                        </a:rPr>
                        <a:t>thuyết</a:t>
                      </a:r>
                      <a:r>
                        <a:rPr lang="en-US" sz="1600" dirty="0">
                          <a:effectLst/>
                        </a:rPr>
                        <a:t> </a:t>
                      </a:r>
                      <a:r>
                        <a:rPr lang="en-US" sz="1600" dirty="0" err="1">
                          <a:effectLst/>
                        </a:rPr>
                        <a:t>trình</a:t>
                      </a:r>
                      <a:r>
                        <a:rPr lang="en-US" sz="1600" dirty="0">
                          <a:effectLst/>
                        </a:rPr>
                        <a:t> (2.0 đ)</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nchor="ctr"/>
                </a:tc>
                <a:tc>
                  <a:txBody>
                    <a:bodyPr/>
                    <a:lstStyle/>
                    <a:p>
                      <a:pPr algn="just">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extLst>
                  <a:ext uri="{0D108BD9-81ED-4DB2-BD59-A6C34878D82A}">
                    <a16:rowId xmlns:a16="http://schemas.microsoft.com/office/drawing/2014/main" val="2284028665"/>
                  </a:ext>
                </a:extLst>
              </a:tr>
              <a:tr h="468257">
                <a:tc vMerge="1">
                  <a:txBody>
                    <a:bodyPr/>
                    <a:lstStyle/>
                    <a:p>
                      <a:endParaRPr lang="en-US"/>
                    </a:p>
                  </a:txBody>
                  <a:tcPr/>
                </a:tc>
                <a:tc>
                  <a:txBody>
                    <a:bodyPr/>
                    <a:lstStyle/>
                    <a:p>
                      <a:pPr>
                        <a:spcAft>
                          <a:spcPts val="0"/>
                        </a:spcAft>
                      </a:pPr>
                      <a:r>
                        <a:rPr lang="en-US" sz="1600">
                          <a:effectLst/>
                        </a:rPr>
                        <a:t>9. Sử dụng phương tiện hỗ trợ (tranh ảnh, ppt…) (2.0 đ)</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nchor="ctr"/>
                </a:tc>
                <a:tc>
                  <a:txBody>
                    <a:bodyPr/>
                    <a:lstStyle/>
                    <a:p>
                      <a:pPr algn="just">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extLst>
                  <a:ext uri="{0D108BD9-81ED-4DB2-BD59-A6C34878D82A}">
                    <a16:rowId xmlns:a16="http://schemas.microsoft.com/office/drawing/2014/main" val="3639771865"/>
                  </a:ext>
                </a:extLst>
              </a:tr>
              <a:tr h="468257">
                <a:tc vMerge="1">
                  <a:txBody>
                    <a:bodyPr/>
                    <a:lstStyle/>
                    <a:p>
                      <a:endParaRPr lang="en-US"/>
                    </a:p>
                  </a:txBody>
                  <a:tcPr/>
                </a:tc>
                <a:tc>
                  <a:txBody>
                    <a:bodyPr/>
                    <a:lstStyle/>
                    <a:p>
                      <a:pPr>
                        <a:spcAft>
                          <a:spcPts val="0"/>
                        </a:spcAft>
                      </a:pPr>
                      <a:r>
                        <a:rPr lang="en-US" sz="1600" dirty="0">
                          <a:effectLst/>
                        </a:rPr>
                        <a:t>10. </a:t>
                      </a:r>
                      <a:r>
                        <a:rPr lang="en-US" sz="1600" dirty="0" err="1">
                          <a:effectLst/>
                        </a:rPr>
                        <a:t>Trả</a:t>
                      </a:r>
                      <a:r>
                        <a:rPr lang="en-US" sz="1600" dirty="0">
                          <a:effectLst/>
                        </a:rPr>
                        <a:t> </a:t>
                      </a:r>
                      <a:r>
                        <a:rPr lang="en-US" sz="1600" dirty="0" err="1">
                          <a:effectLst/>
                        </a:rPr>
                        <a:t>lời</a:t>
                      </a:r>
                      <a:r>
                        <a:rPr lang="en-US" sz="1600" dirty="0">
                          <a:effectLst/>
                        </a:rPr>
                        <a:t> </a:t>
                      </a:r>
                      <a:r>
                        <a:rPr lang="en-US" sz="1600" dirty="0" err="1">
                          <a:effectLst/>
                        </a:rPr>
                        <a:t>được</a:t>
                      </a:r>
                      <a:r>
                        <a:rPr lang="en-US" sz="1600" dirty="0">
                          <a:effectLst/>
                        </a:rPr>
                        <a:t> </a:t>
                      </a:r>
                      <a:r>
                        <a:rPr lang="en-US" sz="1600" dirty="0" err="1">
                          <a:effectLst/>
                        </a:rPr>
                        <a:t>câu</a:t>
                      </a:r>
                      <a:r>
                        <a:rPr lang="en-US" sz="1600" dirty="0">
                          <a:effectLst/>
                        </a:rPr>
                        <a:t> </a:t>
                      </a:r>
                      <a:r>
                        <a:rPr lang="en-US" sz="1600" dirty="0" err="1">
                          <a:effectLst/>
                        </a:rPr>
                        <a:t>hỏi</a:t>
                      </a:r>
                      <a:r>
                        <a:rPr lang="en-US" sz="1600" dirty="0">
                          <a:effectLst/>
                        </a:rPr>
                        <a:t> </a:t>
                      </a:r>
                      <a:r>
                        <a:rPr lang="en-US" sz="1600" dirty="0" err="1">
                          <a:effectLst/>
                        </a:rPr>
                        <a:t>khán</a:t>
                      </a:r>
                      <a:r>
                        <a:rPr lang="en-US" sz="1600" dirty="0">
                          <a:effectLst/>
                        </a:rPr>
                        <a:t> </a:t>
                      </a:r>
                      <a:r>
                        <a:rPr lang="en-US" sz="1600" dirty="0" err="1">
                          <a:effectLst/>
                        </a:rPr>
                        <a:t>giả</a:t>
                      </a:r>
                      <a:r>
                        <a:rPr lang="en-US" sz="1600" dirty="0">
                          <a:effectLst/>
                        </a:rPr>
                        <a:t> </a:t>
                      </a:r>
                      <a:r>
                        <a:rPr lang="en-US" sz="1600" dirty="0" err="1">
                          <a:effectLst/>
                        </a:rPr>
                        <a:t>đặt</a:t>
                      </a:r>
                      <a:r>
                        <a:rPr lang="en-US" sz="1600" dirty="0">
                          <a:effectLst/>
                        </a:rPr>
                        <a:t> </a:t>
                      </a:r>
                      <a:r>
                        <a:rPr lang="en-US" sz="1600" dirty="0" err="1">
                          <a:effectLst/>
                        </a:rPr>
                        <a:t>ra</a:t>
                      </a:r>
                      <a:r>
                        <a:rPr lang="en-US" sz="1600" dirty="0">
                          <a:effectLst/>
                        </a:rPr>
                        <a:t> </a:t>
                      </a:r>
                    </a:p>
                    <a:p>
                      <a:pPr>
                        <a:spcAft>
                          <a:spcPts val="0"/>
                        </a:spcAft>
                      </a:pPr>
                      <a:r>
                        <a:rPr lang="en-US" sz="1600" dirty="0">
                          <a:effectLst/>
                        </a:rPr>
                        <a:t>(2.0 đ)</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nchor="ctr"/>
                </a:tc>
                <a:tc>
                  <a:txBody>
                    <a:bodyPr/>
                    <a:lstStyle/>
                    <a:p>
                      <a:pPr algn="just">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extLst>
                  <a:ext uri="{0D108BD9-81ED-4DB2-BD59-A6C34878D82A}">
                    <a16:rowId xmlns:a16="http://schemas.microsoft.com/office/drawing/2014/main" val="1593085093"/>
                  </a:ext>
                </a:extLst>
              </a:tr>
              <a:tr h="260843">
                <a:tc gridSpan="2">
                  <a:txBody>
                    <a:bodyPr/>
                    <a:lstStyle/>
                    <a:p>
                      <a:pPr algn="ctr">
                        <a:spcAft>
                          <a:spcPts val="0"/>
                        </a:spcAft>
                      </a:pPr>
                      <a:r>
                        <a:rPr lang="en-US" sz="1600" dirty="0" err="1">
                          <a:effectLst/>
                        </a:rPr>
                        <a:t>Tổng</a:t>
                      </a:r>
                      <a:r>
                        <a:rPr lang="en-US" sz="1600" dirty="0">
                          <a:effectLst/>
                        </a:rPr>
                        <a:t> (20 đ)</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nchor="ctr"/>
                </a:tc>
                <a:tc hMerge="1">
                  <a:txBody>
                    <a:bodyPr/>
                    <a:lstStyle/>
                    <a:p>
                      <a:endParaRPr lang="en-US"/>
                    </a:p>
                  </a:txBody>
                  <a:tcPr/>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tc>
                  <a:txBody>
                    <a:bodyPr/>
                    <a:lstStyle/>
                    <a:p>
                      <a:pPr algn="just">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98" marR="52998" marT="0" marB="0"/>
                </a:tc>
                <a:extLst>
                  <a:ext uri="{0D108BD9-81ED-4DB2-BD59-A6C34878D82A}">
                    <a16:rowId xmlns:a16="http://schemas.microsoft.com/office/drawing/2014/main" val="1680649768"/>
                  </a:ext>
                </a:extLst>
              </a:tr>
            </a:tbl>
          </a:graphicData>
        </a:graphic>
      </p:graphicFrame>
      <p:sp>
        <p:nvSpPr>
          <p:cNvPr id="3" name="Rectangle 2"/>
          <p:cNvSpPr/>
          <p:nvPr/>
        </p:nvSpPr>
        <p:spPr>
          <a:xfrm>
            <a:off x="2895600" y="152400"/>
            <a:ext cx="3530600" cy="419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b="1" dirty="0">
                <a:solidFill>
                  <a:schemeClr val="tx1"/>
                </a:solidFill>
                <a:latin typeface="Times New Roman" panose="02020603050405020304" pitchFamily="18" charset="0"/>
                <a:cs typeface="Times New Roman" panose="02020603050405020304" pitchFamily="18" charset="0"/>
              </a:rPr>
              <a:t>PHIẾU ĐÁNH GIÁ BÀI NÓI</a:t>
            </a:r>
          </a:p>
        </p:txBody>
      </p:sp>
    </p:spTree>
    <p:extLst>
      <p:ext uri="{BB962C8B-B14F-4D97-AF65-F5344CB8AC3E}">
        <p14:creationId xmlns:p14="http://schemas.microsoft.com/office/powerpoint/2010/main" val="4051182788"/>
      </p:ext>
    </p:extLst>
  </p:cSld>
  <p:clrMapOvr>
    <a:masterClrMapping/>
  </p:clrMapOvr>
</p:sld>
</file>

<file path=ppt/theme/theme1.xml><?xml version="1.0" encoding="utf-8"?>
<a:theme xmlns:a="http://schemas.openxmlformats.org/drawingml/2006/main" name="Technology Consulting by Slidesgo">
  <a:themeElements>
    <a:clrScheme name="Simple Light">
      <a:dk1>
        <a:srgbClr val="3D3D3D"/>
      </a:dk1>
      <a:lt1>
        <a:srgbClr val="FFFFFF"/>
      </a:lt1>
      <a:dk2>
        <a:srgbClr val="494949"/>
      </a:dk2>
      <a:lt2>
        <a:srgbClr val="EEEEEE"/>
      </a:lt2>
      <a:accent1>
        <a:srgbClr val="77C6FC"/>
      </a:accent1>
      <a:accent2>
        <a:srgbClr val="BBE3FE"/>
      </a:accent2>
      <a:accent3>
        <a:srgbClr val="D6EEFE"/>
      </a:accent3>
      <a:accent4>
        <a:srgbClr val="BEBEBE"/>
      </a:accent4>
      <a:accent5>
        <a:srgbClr val="477797"/>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425</Words>
  <Application>Microsoft Office PowerPoint</Application>
  <PresentationFormat>On-screen Show (16:9)</PresentationFormat>
  <Paragraphs>96</Paragraphs>
  <Slides>10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Fjalla One</vt:lpstr>
      <vt:lpstr>Arial</vt:lpstr>
      <vt:lpstr>Calibri</vt:lpstr>
      <vt:lpstr>Times New Roman</vt:lpstr>
      <vt:lpstr>Coiny</vt:lpstr>
      <vt:lpstr>Roboto Condensed Light</vt:lpstr>
      <vt:lpstr>Barlow Semi Condensed Medium</vt:lpstr>
      <vt:lpstr>Barlow Semi Condensed</vt:lpstr>
      <vt:lpstr>Technology Consulting by Slidesgo</vt:lpstr>
      <vt:lpstr>PowerPoint Presentation</vt:lpstr>
      <vt:lpstr>Phần I: Khởi động</vt:lpstr>
      <vt:lpstr>PowerPoint Presentation</vt:lpstr>
      <vt:lpstr>Đề bài</vt:lpstr>
      <vt:lpstr>Các bước  khi trình bài một bài nói</vt:lpstr>
      <vt:lpstr>Chuẩn bị bài nói</vt:lpstr>
      <vt:lpstr>Trình bày bài nói</vt:lpstr>
      <vt:lpstr>03</vt:lpstr>
      <vt:lpstr>PowerPoint Presentation</vt:lpstr>
      <vt:lpstr>TẠM BIỆT CÁC CON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7</cp:revision>
  <dcterms:modified xsi:type="dcterms:W3CDTF">2024-03-06T01:37:06Z</dcterms:modified>
</cp:coreProperties>
</file>