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Bebas Neue" panose="020B0604020202020204" charset="0"/>
      <p:regular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Darker Grotesque Medium"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U42bXSbBG5snEbhOH4RvhCWnI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7" name="Google Shape;9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 name="Google Shape;95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8"/>
          <p:cNvSpPr txBox="1">
            <a:spLocks noGrp="1"/>
          </p:cNvSpPr>
          <p:nvPr>
            <p:ph type="ctrTitle"/>
          </p:nvPr>
        </p:nvSpPr>
        <p:spPr>
          <a:xfrm>
            <a:off x="3094000" y="1537333"/>
            <a:ext cx="6004000" cy="273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Font typeface="Century Gothic"/>
              <a:buNone/>
              <a:defRPr sz="9600" b="0">
                <a:latin typeface="Bebas Neue"/>
                <a:ea typeface="Bebas Neue"/>
                <a:cs typeface="Bebas Neue"/>
                <a:sym typeface="Bebas Neue"/>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4" name="Google Shape;14;p28"/>
          <p:cNvSpPr txBox="1">
            <a:spLocks noGrp="1"/>
          </p:cNvSpPr>
          <p:nvPr>
            <p:ph type="subTitle" idx="1"/>
          </p:nvPr>
        </p:nvSpPr>
        <p:spPr>
          <a:xfrm>
            <a:off x="2902000" y="4608133"/>
            <a:ext cx="6388000" cy="51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4441800" y="4248100"/>
            <a:ext cx="3308400" cy="70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5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8" name="Google Shape;48;p49"/>
          <p:cNvSpPr txBox="1">
            <a:spLocks noGrp="1"/>
          </p:cNvSpPr>
          <p:nvPr>
            <p:ph type="subTitle" idx="1"/>
          </p:nvPr>
        </p:nvSpPr>
        <p:spPr>
          <a:xfrm>
            <a:off x="2670600" y="2171333"/>
            <a:ext cx="6850800" cy="179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3200">
                <a:solidFill>
                  <a:schemeClr val="lt1"/>
                </a:solidFill>
              </a:defRPr>
            </a:lvl1pPr>
            <a:lvl2pPr lvl="1" algn="ctr">
              <a:lnSpc>
                <a:spcPct val="100000"/>
              </a:lnSpc>
              <a:spcBef>
                <a:spcPts val="2133"/>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p5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52" name="Google Shape;52;p50"/>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3" name="Google Shape;53;p5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4" name="Google Shape;54;p5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5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5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6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6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6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63"/>
        <p:cNvGrpSpPr/>
        <p:nvPr/>
      </p:nvGrpSpPr>
      <p:grpSpPr>
        <a:xfrm>
          <a:off x="0" y="0"/>
          <a:ext cx="0" cy="0"/>
          <a:chOff x="0" y="0"/>
          <a:chExt cx="0" cy="0"/>
        </a:xfrm>
      </p:grpSpPr>
      <p:sp>
        <p:nvSpPr>
          <p:cNvPr id="64" name="Google Shape;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6194000" y="2558253"/>
            <a:ext cx="4940000" cy="157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33"/>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7" name="Google Shape;17;p29"/>
          <p:cNvSpPr txBox="1">
            <a:spLocks noGrp="1"/>
          </p:cNvSpPr>
          <p:nvPr>
            <p:ph type="title" idx="2"/>
          </p:nvPr>
        </p:nvSpPr>
        <p:spPr>
          <a:xfrm>
            <a:off x="6755603" y="920867"/>
            <a:ext cx="3816800" cy="13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0666">
                <a:solidFill>
                  <a:schemeClr val="lt1"/>
                </a:solidFill>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8" name="Google Shape;18;p29"/>
          <p:cNvSpPr txBox="1">
            <a:spLocks noGrp="1"/>
          </p:cNvSpPr>
          <p:nvPr>
            <p:ph type="subTitle" idx="1"/>
          </p:nvPr>
        </p:nvSpPr>
        <p:spPr>
          <a:xfrm>
            <a:off x="6755600" y="4568433"/>
            <a:ext cx="3816800" cy="93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solidFill>
                  <a:schemeClr val="lt1"/>
                </a:solidFill>
              </a:defRPr>
            </a:lvl1pPr>
            <a:lvl2pPr lvl="1" algn="ctr">
              <a:lnSpc>
                <a:spcPct val="100000"/>
              </a:lnSpc>
              <a:spcBef>
                <a:spcPts val="2133"/>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6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6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和竖排文字">
  <p:cSld name="标题和竖排文字">
    <p:spTree>
      <p:nvGrpSpPr>
        <p:cNvPr id="1" name="Shape 6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6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
        <p:cNvGrpSpPr/>
        <p:nvPr/>
      </p:nvGrpSpPr>
      <p:grpSpPr>
        <a:xfrm>
          <a:off x="0" y="0"/>
          <a:ext cx="0" cy="0"/>
          <a:chOff x="0" y="0"/>
          <a:chExt cx="0" cy="0"/>
        </a:xfrm>
      </p:grpSpPr>
      <p:sp>
        <p:nvSpPr>
          <p:cNvPr id="20" name="Google Shape;20;p30"/>
          <p:cNvSpPr txBox="1">
            <a:spLocks noGrp="1"/>
          </p:cNvSpPr>
          <p:nvPr>
            <p:ph type="subTitle" idx="1"/>
          </p:nvPr>
        </p:nvSpPr>
        <p:spPr>
          <a:xfrm>
            <a:off x="1670900" y="4919467"/>
            <a:ext cx="3714400" cy="12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Century Gothic"/>
              <a:buNone/>
              <a:defRPr/>
            </a:lvl1pPr>
            <a:lvl2pPr lvl="1"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2pPr>
            <a:lvl3pPr lvl="2"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3pPr>
            <a:lvl4pPr lvl="3"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4pPr>
            <a:lvl5pPr lvl="4"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5pPr>
            <a:lvl6pPr lvl="5"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6pPr>
            <a:lvl7pPr lvl="6"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7pPr>
            <a:lvl8pPr lvl="7"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8pPr>
            <a:lvl9pPr lvl="8" algn="ctr">
              <a:lnSpc>
                <a:spcPct val="100000"/>
              </a:lnSpc>
              <a:spcBef>
                <a:spcPts val="2133"/>
              </a:spcBef>
              <a:spcAft>
                <a:spcPts val="2133"/>
              </a:spcAft>
              <a:buSzPts val="1600"/>
              <a:buFont typeface="Century Gothic"/>
              <a:buNone/>
              <a:defRPr sz="2133">
                <a:latin typeface="Century Gothic"/>
                <a:ea typeface="Century Gothic"/>
                <a:cs typeface="Century Gothic"/>
                <a:sym typeface="Century Gothic"/>
              </a:defRPr>
            </a:lvl9pPr>
          </a:lstStyle>
          <a:p>
            <a:endParaRPr/>
          </a:p>
        </p:txBody>
      </p:sp>
      <p:sp>
        <p:nvSpPr>
          <p:cNvPr id="21" name="Google Shape;21;p30"/>
          <p:cNvSpPr txBox="1">
            <a:spLocks noGrp="1"/>
          </p:cNvSpPr>
          <p:nvPr>
            <p:ph type="subTitle" idx="2"/>
          </p:nvPr>
        </p:nvSpPr>
        <p:spPr>
          <a:xfrm>
            <a:off x="6806800" y="4919467"/>
            <a:ext cx="3714400" cy="12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Century Gothic"/>
              <a:buNone/>
              <a:defRPr/>
            </a:lvl1pPr>
            <a:lvl2pPr lvl="1"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2pPr>
            <a:lvl3pPr lvl="2"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3pPr>
            <a:lvl4pPr lvl="3"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4pPr>
            <a:lvl5pPr lvl="4"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5pPr>
            <a:lvl6pPr lvl="5"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6pPr>
            <a:lvl7pPr lvl="6"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7pPr>
            <a:lvl8pPr lvl="7" algn="ctr">
              <a:lnSpc>
                <a:spcPct val="100000"/>
              </a:lnSpc>
              <a:spcBef>
                <a:spcPts val="2133"/>
              </a:spcBef>
              <a:spcAft>
                <a:spcPts val="0"/>
              </a:spcAft>
              <a:buSzPts val="1600"/>
              <a:buFont typeface="Century Gothic"/>
              <a:buNone/>
              <a:defRPr sz="2133">
                <a:latin typeface="Century Gothic"/>
                <a:ea typeface="Century Gothic"/>
                <a:cs typeface="Century Gothic"/>
                <a:sym typeface="Century Gothic"/>
              </a:defRPr>
            </a:lvl8pPr>
            <a:lvl9pPr lvl="8" algn="ctr">
              <a:lnSpc>
                <a:spcPct val="100000"/>
              </a:lnSpc>
              <a:spcBef>
                <a:spcPts val="2133"/>
              </a:spcBef>
              <a:spcAft>
                <a:spcPts val="2133"/>
              </a:spcAft>
              <a:buSzPts val="1600"/>
              <a:buFont typeface="Century Gothic"/>
              <a:buNone/>
              <a:defRPr sz="2133">
                <a:latin typeface="Century Gothic"/>
                <a:ea typeface="Century Gothic"/>
                <a:cs typeface="Century Gothic"/>
                <a:sym typeface="Century Gothic"/>
              </a:defRPr>
            </a:lvl9pPr>
          </a:lstStyle>
          <a:p>
            <a:endParaRPr/>
          </a:p>
        </p:txBody>
      </p:sp>
      <p:sp>
        <p:nvSpPr>
          <p:cNvPr id="22" name="Google Shape;22;p30"/>
          <p:cNvSpPr txBox="1">
            <a:spLocks noGrp="1"/>
          </p:cNvSpPr>
          <p:nvPr>
            <p:ph type="subTitle" idx="3"/>
          </p:nvPr>
        </p:nvSpPr>
        <p:spPr>
          <a:xfrm>
            <a:off x="1670700" y="4171467"/>
            <a:ext cx="3714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Century Gothic"/>
              <a:buNone/>
              <a:defRPr sz="3200">
                <a:solidFill>
                  <a:schemeClr val="accent2"/>
                </a:solidFill>
                <a:latin typeface="Bebas Neue"/>
                <a:ea typeface="Bebas Neue"/>
                <a:cs typeface="Bebas Neue"/>
                <a:sym typeface="Bebas Neue"/>
              </a:defRPr>
            </a:lvl1pPr>
            <a:lvl2pPr lvl="1"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2pPr>
            <a:lvl3pPr lvl="2"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3pPr>
            <a:lvl4pPr lvl="3"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4pPr>
            <a:lvl5pPr lvl="4"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5pPr>
            <a:lvl6pPr lvl="5"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6pPr>
            <a:lvl7pPr lvl="6"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7pPr>
            <a:lvl8pPr lvl="7"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8pPr>
            <a:lvl9pPr lvl="8" algn="ctr">
              <a:lnSpc>
                <a:spcPct val="100000"/>
              </a:lnSpc>
              <a:spcBef>
                <a:spcPts val="2133"/>
              </a:spcBef>
              <a:spcAft>
                <a:spcPts val="2133"/>
              </a:spcAft>
              <a:buSzPts val="1400"/>
              <a:buFont typeface="Century Gothic"/>
              <a:buNone/>
              <a:defRPr>
                <a:latin typeface="Century Gothic"/>
                <a:ea typeface="Century Gothic"/>
                <a:cs typeface="Century Gothic"/>
                <a:sym typeface="Century Gothic"/>
              </a:defRPr>
            </a:lvl9pPr>
          </a:lstStyle>
          <a:p>
            <a:endParaRPr/>
          </a:p>
        </p:txBody>
      </p:sp>
      <p:sp>
        <p:nvSpPr>
          <p:cNvPr id="23" name="Google Shape;23;p30"/>
          <p:cNvSpPr txBox="1">
            <a:spLocks noGrp="1"/>
          </p:cNvSpPr>
          <p:nvPr>
            <p:ph type="subTitle" idx="4"/>
          </p:nvPr>
        </p:nvSpPr>
        <p:spPr>
          <a:xfrm>
            <a:off x="6806800" y="4171467"/>
            <a:ext cx="3714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Century Gothic"/>
              <a:buNone/>
              <a:defRPr sz="3200">
                <a:solidFill>
                  <a:schemeClr val="accent2"/>
                </a:solidFill>
                <a:latin typeface="Bebas Neue"/>
                <a:ea typeface="Bebas Neue"/>
                <a:cs typeface="Bebas Neue"/>
                <a:sym typeface="Bebas Neue"/>
              </a:defRPr>
            </a:lvl1pPr>
            <a:lvl2pPr lvl="1"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2pPr>
            <a:lvl3pPr lvl="2"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3pPr>
            <a:lvl4pPr lvl="3"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4pPr>
            <a:lvl5pPr lvl="4"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5pPr>
            <a:lvl6pPr lvl="5"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6pPr>
            <a:lvl7pPr lvl="6"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7pPr>
            <a:lvl8pPr lvl="7" algn="ctr">
              <a:lnSpc>
                <a:spcPct val="100000"/>
              </a:lnSpc>
              <a:spcBef>
                <a:spcPts val="2133"/>
              </a:spcBef>
              <a:spcAft>
                <a:spcPts val="0"/>
              </a:spcAft>
              <a:buSzPts val="1400"/>
              <a:buFont typeface="Century Gothic"/>
              <a:buNone/>
              <a:defRPr>
                <a:latin typeface="Century Gothic"/>
                <a:ea typeface="Century Gothic"/>
                <a:cs typeface="Century Gothic"/>
                <a:sym typeface="Century Gothic"/>
              </a:defRPr>
            </a:lvl8pPr>
            <a:lvl9pPr lvl="8" algn="ctr">
              <a:lnSpc>
                <a:spcPct val="100000"/>
              </a:lnSpc>
              <a:spcBef>
                <a:spcPts val="2133"/>
              </a:spcBef>
              <a:spcAft>
                <a:spcPts val="2133"/>
              </a:spcAft>
              <a:buSzPts val="1400"/>
              <a:buFont typeface="Century Gothic"/>
              <a:buNone/>
              <a:defRPr>
                <a:latin typeface="Century Gothic"/>
                <a:ea typeface="Century Gothic"/>
                <a:cs typeface="Century Gothic"/>
                <a:sym typeface="Century Gothic"/>
              </a:defRPr>
            </a:lvl9pPr>
          </a:lstStyle>
          <a:p>
            <a:endParaRPr/>
          </a:p>
        </p:txBody>
      </p:sp>
      <p:sp>
        <p:nvSpPr>
          <p:cNvPr id="24" name="Google Shape;24;p30"/>
          <p:cNvSpPr txBox="1">
            <a:spLocks noGrp="1"/>
          </p:cNvSpPr>
          <p:nvPr>
            <p:ph type="title"/>
          </p:nvPr>
        </p:nvSpPr>
        <p:spPr>
          <a:xfrm>
            <a:off x="960000" y="470268"/>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6194000" y="2558253"/>
            <a:ext cx="4940000" cy="157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33"/>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7" name="Google Shape;27;p31"/>
          <p:cNvSpPr txBox="1">
            <a:spLocks noGrp="1"/>
          </p:cNvSpPr>
          <p:nvPr>
            <p:ph type="title" idx="2"/>
          </p:nvPr>
        </p:nvSpPr>
        <p:spPr>
          <a:xfrm>
            <a:off x="6755603" y="920867"/>
            <a:ext cx="3816800" cy="13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0666">
                <a:solidFill>
                  <a:schemeClr val="lt1"/>
                </a:solidFill>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8" name="Google Shape;28;p31"/>
          <p:cNvSpPr txBox="1">
            <a:spLocks noGrp="1"/>
          </p:cNvSpPr>
          <p:nvPr>
            <p:ph type="subTitle" idx="1"/>
          </p:nvPr>
        </p:nvSpPr>
        <p:spPr>
          <a:xfrm>
            <a:off x="6755600" y="4568433"/>
            <a:ext cx="3816800" cy="93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solidFill>
                  <a:schemeClr val="lt1"/>
                </a:solidFill>
              </a:defRPr>
            </a:lvl1pPr>
            <a:lvl2pPr lvl="1" algn="ctr">
              <a:lnSpc>
                <a:spcPct val="100000"/>
              </a:lnSpc>
              <a:spcBef>
                <a:spcPts val="2133"/>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32"/>
          <p:cNvSpPr>
            <a:spLocks noGrp="1"/>
          </p:cNvSpPr>
          <p:nvPr>
            <p:ph type="pic" idx="2"/>
          </p:nvPr>
        </p:nvSpPr>
        <p:spPr>
          <a:xfrm>
            <a:off x="5183188" y="987426"/>
            <a:ext cx="6172200" cy="4873625"/>
          </a:xfrm>
          <a:prstGeom prst="rect">
            <a:avLst/>
          </a:prstGeom>
          <a:noFill/>
          <a:ln>
            <a:noFill/>
          </a:ln>
        </p:spPr>
      </p:sp>
      <p:sp>
        <p:nvSpPr>
          <p:cNvPr id="32" name="Google Shape;32;p32"/>
          <p:cNvSpPr txBox="1">
            <a:spLocks noGrp="1"/>
          </p:cNvSpPr>
          <p:nvPr>
            <p:ph type="body" idx="1"/>
          </p:nvPr>
        </p:nvSpPr>
        <p:spPr>
          <a:xfrm>
            <a:off x="839788" y="2057401"/>
            <a:ext cx="3932237" cy="381158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600"/>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200"/>
            </a:lvl3pPr>
            <a:lvl4pPr marL="1828800" lvl="3" indent="-228600" algn="l">
              <a:lnSpc>
                <a:spcPct val="115000"/>
              </a:lnSpc>
              <a:spcBef>
                <a:spcPts val="1600"/>
              </a:spcBef>
              <a:spcAft>
                <a:spcPts val="0"/>
              </a:spcAft>
              <a:buSzPts val="1400"/>
              <a:buNone/>
              <a:defRPr sz="1000"/>
            </a:lvl4pPr>
            <a:lvl5pPr marL="2286000" lvl="4" indent="-228600" algn="l">
              <a:lnSpc>
                <a:spcPct val="115000"/>
              </a:lnSpc>
              <a:spcBef>
                <a:spcPts val="1600"/>
              </a:spcBef>
              <a:spcAft>
                <a:spcPts val="0"/>
              </a:spcAft>
              <a:buSzPts val="1400"/>
              <a:buNone/>
              <a:defRPr sz="1000"/>
            </a:lvl5pPr>
            <a:lvl6pPr marL="2743200" lvl="5" indent="-228600" algn="l">
              <a:lnSpc>
                <a:spcPct val="115000"/>
              </a:lnSpc>
              <a:spcBef>
                <a:spcPts val="1600"/>
              </a:spcBef>
              <a:spcAft>
                <a:spcPts val="0"/>
              </a:spcAft>
              <a:buSzPts val="1400"/>
              <a:buNone/>
              <a:defRPr sz="1000"/>
            </a:lvl6pPr>
            <a:lvl7pPr marL="3200400" lvl="6" indent="-228600" algn="l">
              <a:lnSpc>
                <a:spcPct val="115000"/>
              </a:lnSpc>
              <a:spcBef>
                <a:spcPts val="1600"/>
              </a:spcBef>
              <a:spcAft>
                <a:spcPts val="0"/>
              </a:spcAft>
              <a:buSzPts val="1400"/>
              <a:buNone/>
              <a:defRPr sz="1000"/>
            </a:lvl7pPr>
            <a:lvl8pPr marL="3657600" lvl="7" indent="-228600" algn="l">
              <a:lnSpc>
                <a:spcPct val="115000"/>
              </a:lnSpc>
              <a:spcBef>
                <a:spcPts val="1600"/>
              </a:spcBef>
              <a:spcAft>
                <a:spcPts val="0"/>
              </a:spcAft>
              <a:buSzPts val="1400"/>
              <a:buNone/>
              <a:defRPr sz="1000"/>
            </a:lvl8pPr>
            <a:lvl9pPr marL="4114800" lvl="8" indent="-228600" algn="l">
              <a:lnSpc>
                <a:spcPct val="115000"/>
              </a:lnSpc>
              <a:spcBef>
                <a:spcPts val="1600"/>
              </a:spcBef>
              <a:spcAft>
                <a:spcPts val="1600"/>
              </a:spcAft>
              <a:buSzPts val="1400"/>
              <a:buNone/>
              <a:defRPr sz="1000"/>
            </a:lvl9pPr>
          </a:lstStyle>
          <a:p>
            <a:endParaRPr/>
          </a:p>
        </p:txBody>
      </p:sp>
      <p:sp>
        <p:nvSpPr>
          <p:cNvPr id="33" name="Google Shape;33;p3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3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960000" y="470268"/>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960000" y="470268"/>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34"/>
          <p:cNvSpPr txBox="1">
            <a:spLocks noGrp="1"/>
          </p:cNvSpPr>
          <p:nvPr>
            <p:ph type="body" idx="1"/>
          </p:nvPr>
        </p:nvSpPr>
        <p:spPr>
          <a:xfrm>
            <a:off x="960000" y="1356967"/>
            <a:ext cx="10272000" cy="4555200"/>
          </a:xfrm>
          <a:prstGeom prst="rect">
            <a:avLst/>
          </a:prstGeom>
          <a:noFill/>
          <a:ln>
            <a:noFill/>
          </a:ln>
        </p:spPr>
        <p:txBody>
          <a:bodyPr spcFirstLastPara="1" wrap="square" lIns="91425" tIns="91425" rIns="91425" bIns="91425" anchor="ctr" anchorCtr="0">
            <a:noAutofit/>
          </a:bodyPr>
          <a:lstStyle>
            <a:lvl1pPr marL="457200" lvl="0" indent="-317500" algn="l">
              <a:lnSpc>
                <a:spcPct val="90000"/>
              </a:lnSpc>
              <a:spcBef>
                <a:spcPts val="0"/>
              </a:spcBef>
              <a:spcAft>
                <a:spcPts val="0"/>
              </a:spcAft>
              <a:buClr>
                <a:srgbClr val="434343"/>
              </a:buClr>
              <a:buSzPts val="1400"/>
              <a:buFont typeface="Century Gothic"/>
              <a:buAutoNum type="arabicPeriod"/>
              <a:defRPr sz="1867">
                <a:solidFill>
                  <a:srgbClr val="434343"/>
                </a:solidFill>
              </a:defRPr>
            </a:lvl1pPr>
            <a:lvl2pPr marL="914400" lvl="1" indent="-317500" algn="l">
              <a:lnSpc>
                <a:spcPct val="115000"/>
              </a:lnSpc>
              <a:spcBef>
                <a:spcPts val="0"/>
              </a:spcBef>
              <a:spcAft>
                <a:spcPts val="0"/>
              </a:spcAft>
              <a:buClr>
                <a:srgbClr val="434343"/>
              </a:buClr>
              <a:buSzPts val="1400"/>
              <a:buFont typeface="Roboto Condensed Light"/>
              <a:buAutoNum type="alphaLcPeriod"/>
              <a:defRPr sz="2133">
                <a:solidFill>
                  <a:srgbClr val="434343"/>
                </a:solidFill>
              </a:defRPr>
            </a:lvl2pPr>
            <a:lvl3pPr marL="1371600" lvl="2" indent="-317500" algn="l">
              <a:lnSpc>
                <a:spcPct val="115000"/>
              </a:lnSpc>
              <a:spcBef>
                <a:spcPts val="2133"/>
              </a:spcBef>
              <a:spcAft>
                <a:spcPts val="0"/>
              </a:spcAft>
              <a:buClr>
                <a:srgbClr val="434343"/>
              </a:buClr>
              <a:buSzPts val="1400"/>
              <a:buFont typeface="Roboto Condensed Light"/>
              <a:buAutoNum type="romanLcPeriod"/>
              <a:defRPr sz="2133">
                <a:solidFill>
                  <a:srgbClr val="434343"/>
                </a:solidFill>
              </a:defRPr>
            </a:lvl3pPr>
            <a:lvl4pPr marL="1828800" lvl="3" indent="-317500" algn="l">
              <a:lnSpc>
                <a:spcPct val="115000"/>
              </a:lnSpc>
              <a:spcBef>
                <a:spcPts val="2133"/>
              </a:spcBef>
              <a:spcAft>
                <a:spcPts val="0"/>
              </a:spcAft>
              <a:buClr>
                <a:srgbClr val="434343"/>
              </a:buClr>
              <a:buSzPts val="1400"/>
              <a:buFont typeface="Roboto Condensed Light"/>
              <a:buAutoNum type="arabicPeriod"/>
              <a:defRPr sz="2133">
                <a:solidFill>
                  <a:srgbClr val="434343"/>
                </a:solidFill>
              </a:defRPr>
            </a:lvl4pPr>
            <a:lvl5pPr marL="2286000" lvl="4" indent="-317500" algn="l">
              <a:lnSpc>
                <a:spcPct val="115000"/>
              </a:lnSpc>
              <a:spcBef>
                <a:spcPts val="2133"/>
              </a:spcBef>
              <a:spcAft>
                <a:spcPts val="0"/>
              </a:spcAft>
              <a:buClr>
                <a:srgbClr val="434343"/>
              </a:buClr>
              <a:buSzPts val="1400"/>
              <a:buFont typeface="Roboto Condensed Light"/>
              <a:buAutoNum type="alphaLcPeriod"/>
              <a:defRPr sz="2133">
                <a:solidFill>
                  <a:srgbClr val="434343"/>
                </a:solidFill>
              </a:defRPr>
            </a:lvl5pPr>
            <a:lvl6pPr marL="2743200" lvl="5" indent="-317500" algn="l">
              <a:lnSpc>
                <a:spcPct val="115000"/>
              </a:lnSpc>
              <a:spcBef>
                <a:spcPts val="2133"/>
              </a:spcBef>
              <a:spcAft>
                <a:spcPts val="0"/>
              </a:spcAft>
              <a:buClr>
                <a:srgbClr val="434343"/>
              </a:buClr>
              <a:buSzPts val="1400"/>
              <a:buFont typeface="Roboto Condensed Light"/>
              <a:buAutoNum type="romanLcPeriod"/>
              <a:defRPr sz="2133">
                <a:solidFill>
                  <a:srgbClr val="434343"/>
                </a:solidFill>
              </a:defRPr>
            </a:lvl6pPr>
            <a:lvl7pPr marL="3200400" lvl="6" indent="-317500" algn="l">
              <a:lnSpc>
                <a:spcPct val="115000"/>
              </a:lnSpc>
              <a:spcBef>
                <a:spcPts val="2133"/>
              </a:spcBef>
              <a:spcAft>
                <a:spcPts val="0"/>
              </a:spcAft>
              <a:buClr>
                <a:srgbClr val="434343"/>
              </a:buClr>
              <a:buSzPts val="1400"/>
              <a:buFont typeface="Roboto Condensed Light"/>
              <a:buAutoNum type="arabicPeriod"/>
              <a:defRPr sz="2133">
                <a:solidFill>
                  <a:srgbClr val="434343"/>
                </a:solidFill>
              </a:defRPr>
            </a:lvl7pPr>
            <a:lvl8pPr marL="3657600" lvl="7" indent="-317500" algn="l">
              <a:lnSpc>
                <a:spcPct val="115000"/>
              </a:lnSpc>
              <a:spcBef>
                <a:spcPts val="2133"/>
              </a:spcBef>
              <a:spcAft>
                <a:spcPts val="0"/>
              </a:spcAft>
              <a:buClr>
                <a:srgbClr val="434343"/>
              </a:buClr>
              <a:buSzPts val="1400"/>
              <a:buFont typeface="Roboto Condensed Light"/>
              <a:buAutoNum type="alphaLcPeriod"/>
              <a:defRPr sz="2133">
                <a:solidFill>
                  <a:srgbClr val="434343"/>
                </a:solidFill>
              </a:defRPr>
            </a:lvl8pPr>
            <a:lvl9pPr marL="4114800" lvl="8" indent="-317500" algn="l">
              <a:lnSpc>
                <a:spcPct val="115000"/>
              </a:lnSpc>
              <a:spcBef>
                <a:spcPts val="2133"/>
              </a:spcBef>
              <a:spcAft>
                <a:spcPts val="2133"/>
              </a:spcAft>
              <a:buClr>
                <a:srgbClr val="434343"/>
              </a:buClr>
              <a:buSzPts val="1400"/>
              <a:buFont typeface="Roboto Condensed Light"/>
              <a:buAutoNum type="romanLcPeriod"/>
              <a:defRPr sz="2133">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3626000" y="2558253"/>
            <a:ext cx="4940000" cy="157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33"/>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43" name="Google Shape;43;p35"/>
          <p:cNvSpPr txBox="1">
            <a:spLocks noGrp="1"/>
          </p:cNvSpPr>
          <p:nvPr>
            <p:ph type="title" idx="2"/>
          </p:nvPr>
        </p:nvSpPr>
        <p:spPr>
          <a:xfrm>
            <a:off x="4187603" y="920867"/>
            <a:ext cx="3816800" cy="13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0666">
                <a:solidFill>
                  <a:schemeClr val="lt1"/>
                </a:solidFill>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44" name="Google Shape;44;p35"/>
          <p:cNvSpPr txBox="1">
            <a:spLocks noGrp="1"/>
          </p:cNvSpPr>
          <p:nvPr>
            <p:ph type="subTitle" idx="1"/>
          </p:nvPr>
        </p:nvSpPr>
        <p:spPr>
          <a:xfrm>
            <a:off x="4187600" y="4568433"/>
            <a:ext cx="3816800" cy="93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solidFill>
                  <a:schemeClr val="lt1"/>
                </a:solidFill>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endParaRPr/>
          </a:p>
        </p:txBody>
      </p:sp>
      <p:sp>
        <p:nvSpPr>
          <p:cNvPr id="11" name="Google Shape;11;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Darker Grotesque Medium"/>
              <a:buChar char="●"/>
              <a:defRPr sz="1800" b="0" i="0" u="none" strike="noStrike" cap="none">
                <a:solidFill>
                  <a:schemeClr val="dk2"/>
                </a:solidFill>
                <a:latin typeface="Darker Grotesque Medium"/>
                <a:ea typeface="Darker Grotesque Medium"/>
                <a:cs typeface="Darker Grotesque Medium"/>
                <a:sym typeface="Darker Grotesque Medium"/>
              </a:defRPr>
            </a:lvl1pPr>
            <a:lvl2pPr marL="914400" marR="0" lvl="1"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2pPr>
            <a:lvl3pPr marL="1371600" marR="0" lvl="2"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3pPr>
            <a:lvl4pPr marL="1828800" marR="0" lvl="3"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4pPr>
            <a:lvl5pPr marL="2286000" marR="0" lvl="4"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5pPr>
            <a:lvl6pPr marL="2743200" marR="0" lvl="5"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6pPr>
            <a:lvl7pPr marL="3200400" marR="0" lvl="6"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7pPr>
            <a:lvl8pPr marL="3657600" marR="0" lvl="7" indent="-317500" algn="l" rtl="0">
              <a:lnSpc>
                <a:spcPct val="115000"/>
              </a:lnSpc>
              <a:spcBef>
                <a:spcPts val="1600"/>
              </a:spcBef>
              <a:spcAft>
                <a:spcPts val="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8pPr>
            <a:lvl9pPr marL="4114800" marR="0" lvl="8" indent="-317500" algn="l" rtl="0">
              <a:lnSpc>
                <a:spcPct val="115000"/>
              </a:lnSpc>
              <a:spcBef>
                <a:spcPts val="1600"/>
              </a:spcBef>
              <a:spcAft>
                <a:spcPts val="1600"/>
              </a:spcAft>
              <a:buClr>
                <a:schemeClr val="dk2"/>
              </a:buClr>
              <a:buSzPts val="1400"/>
              <a:buFont typeface="Darker Grotesque Medium"/>
              <a:buChar char="■"/>
              <a:defRPr sz="1400" b="0" i="0" u="none" strike="noStrike" cap="none">
                <a:solidFill>
                  <a:schemeClr val="dk2"/>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4"/>
        </a:solidFill>
        <a:effectLst/>
      </p:bgPr>
    </p:bg>
    <p:spTree>
      <p:nvGrpSpPr>
        <p:cNvPr id="1" name="Shape 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4" name="Google Shape;74;p1"/>
          <p:cNvSpPr/>
          <p:nvPr/>
        </p:nvSpPr>
        <p:spPr>
          <a:xfrm>
            <a:off x="3350001" y="4519360"/>
            <a:ext cx="6247865" cy="1231052"/>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7200" b="1" i="0" u="none" strike="noStrike" cap="none">
                <a:solidFill>
                  <a:srgbClr val="DEC5C6"/>
                </a:solidFill>
                <a:latin typeface="Arial"/>
                <a:ea typeface="Arial"/>
                <a:cs typeface="Arial"/>
                <a:sym typeface="Arial"/>
              </a:rPr>
              <a:t>SIÊU TRÍ TUỆ</a:t>
            </a:r>
            <a:endParaRPr sz="1867" b="0" i="0" u="none" strike="noStrike" cap="none">
              <a:solidFill>
                <a:srgbClr val="000000"/>
              </a:solidFill>
              <a:latin typeface="Arial"/>
              <a:ea typeface="Arial"/>
              <a:cs typeface="Arial"/>
              <a:sym typeface="Arial"/>
            </a:endParaRPr>
          </a:p>
        </p:txBody>
      </p:sp>
      <p:sp>
        <p:nvSpPr>
          <p:cNvPr id="75" name="Google Shape;75;p1"/>
          <p:cNvSpPr/>
          <p:nvPr/>
        </p:nvSpPr>
        <p:spPr>
          <a:xfrm>
            <a:off x="1977442" y="849245"/>
            <a:ext cx="8992981" cy="3265555"/>
          </a:xfrm>
          <a:prstGeom prst="cloud">
            <a:avLst/>
          </a:prstGeom>
          <a:solidFill>
            <a:srgbClr val="FEEFF0"/>
          </a:solidFill>
          <a:ln w="25400" cap="flat" cmpd="sng">
            <a:solidFill>
              <a:srgbClr val="1E052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3000" b="0" i="0" u="none" strike="noStrike" cap="none">
                <a:solidFill>
                  <a:srgbClr val="000000"/>
                </a:solidFill>
                <a:latin typeface="Times New Roman"/>
                <a:ea typeface="Times New Roman"/>
                <a:cs typeface="Times New Roman"/>
                <a:sym typeface="Times New Roman"/>
              </a:rPr>
              <a:t>Hãy k</a:t>
            </a:r>
            <a:r>
              <a:rPr lang="en-US" sz="3000" b="0" i="0" u="none" strike="noStrike" cap="none">
                <a:solidFill>
                  <a:schemeClr val="dk1"/>
                </a:solidFill>
                <a:latin typeface="Times New Roman"/>
                <a:ea typeface="Times New Roman"/>
                <a:cs typeface="Times New Roman"/>
                <a:sym typeface="Times New Roman"/>
              </a:rPr>
              <a:t>ể tên các tác phẩm đã học viết về tình cảm gia đình. (từ chương trình lớp 6 đến lớp 7)</a:t>
            </a:r>
            <a:endParaRPr/>
          </a:p>
          <a:p>
            <a:pPr marL="0" marR="0" lvl="0" indent="0" algn="ctr" rtl="0">
              <a:spcBef>
                <a:spcPts val="0"/>
              </a:spcBef>
              <a:spcAft>
                <a:spcPts val="0"/>
              </a:spcAft>
              <a:buNone/>
            </a:pP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0" descr="Nghĩ về cha"/>
          <p:cNvPicPr preferRelativeResize="0"/>
          <p:nvPr/>
        </p:nvPicPr>
        <p:blipFill rotWithShape="1">
          <a:blip r:embed="rId3">
            <a:alphaModFix/>
          </a:blip>
          <a:srcRect/>
          <a:stretch/>
        </p:blipFill>
        <p:spPr>
          <a:xfrm>
            <a:off x="7340600" y="1460321"/>
            <a:ext cx="4688749" cy="4980515"/>
          </a:xfrm>
          <a:prstGeom prst="ellipse">
            <a:avLst/>
          </a:prstGeom>
          <a:noFill/>
          <a:ln>
            <a:noFill/>
          </a:ln>
        </p:spPr>
      </p:pic>
      <p:sp>
        <p:nvSpPr>
          <p:cNvPr id="161" name="Google Shape;161;p10"/>
          <p:cNvSpPr txBox="1"/>
          <p:nvPr/>
        </p:nvSpPr>
        <p:spPr>
          <a:xfrm>
            <a:off x="876675" y="120072"/>
            <a:ext cx="10272000" cy="1188472"/>
          </a:xfrm>
          <a:prstGeom prst="rect">
            <a:avLst/>
          </a:prstGeom>
          <a:gradFill>
            <a:gsLst>
              <a:gs pos="0">
                <a:srgbClr val="B86769"/>
              </a:gs>
              <a:gs pos="100000">
                <a:srgbClr val="F2B0B0"/>
              </a:gs>
            </a:gsLst>
            <a:lin ang="16200000" scaled="0"/>
          </a:gradFill>
          <a:ln>
            <a:noFill/>
          </a:ln>
          <a:effectLst>
            <a:outerShdw blurRad="40000" dist="23000" dir="5400000" rotWithShape="0">
              <a:srgbClr val="000000">
                <a:alpha val="34509"/>
              </a:srgbClr>
            </a:outerShdw>
          </a:effectLst>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2A072F"/>
              </a:buClr>
              <a:buSzPts val="2800"/>
              <a:buFont typeface="Bebas Neue"/>
              <a:buNone/>
            </a:pPr>
            <a:r>
              <a:rPr lang="en-US" sz="3500" b="0" i="0" u="none" strike="noStrike" cap="none">
                <a:solidFill>
                  <a:srgbClr val="000000"/>
                </a:solidFill>
                <a:latin typeface="Times New Roman"/>
                <a:ea typeface="Times New Roman"/>
                <a:cs typeface="Times New Roman"/>
                <a:sym typeface="Times New Roman"/>
              </a:rPr>
              <a:t>2. Người cha nói với con về truyền thống quê hương </a:t>
            </a:r>
            <a:endParaRPr/>
          </a:p>
          <a:p>
            <a:pPr marL="0" marR="0" lvl="0" indent="0" algn="ctr" rtl="0">
              <a:lnSpc>
                <a:spcPct val="100000"/>
              </a:lnSpc>
              <a:spcBef>
                <a:spcPts val="0"/>
              </a:spcBef>
              <a:spcAft>
                <a:spcPts val="0"/>
              </a:spcAft>
              <a:buClr>
                <a:srgbClr val="2A072F"/>
              </a:buClr>
              <a:buSzPts val="2800"/>
              <a:buFont typeface="Bebas Neue"/>
              <a:buNone/>
            </a:pPr>
            <a:r>
              <a:rPr lang="en-US" sz="3500" b="0" i="0" u="none" strike="noStrike" cap="none">
                <a:solidFill>
                  <a:srgbClr val="000000"/>
                </a:solidFill>
                <a:latin typeface="Times New Roman"/>
                <a:ea typeface="Times New Roman"/>
                <a:cs typeface="Times New Roman"/>
                <a:sym typeface="Times New Roman"/>
              </a:rPr>
              <a:t>và dặn dò lên đường</a:t>
            </a:r>
            <a:endParaRPr sz="3500" b="0" i="0" u="none" strike="noStrike" cap="none">
              <a:solidFill>
                <a:srgbClr val="000000"/>
              </a:solidFill>
              <a:latin typeface="Times New Roman"/>
              <a:ea typeface="Times New Roman"/>
              <a:cs typeface="Times New Roman"/>
              <a:sym typeface="Times New Roman"/>
            </a:endParaRPr>
          </a:p>
        </p:txBody>
      </p:sp>
      <p:sp>
        <p:nvSpPr>
          <p:cNvPr id="162" name="Google Shape;162;p10"/>
          <p:cNvSpPr/>
          <p:nvPr/>
        </p:nvSpPr>
        <p:spPr>
          <a:xfrm>
            <a:off x="738131" y="2032000"/>
            <a:ext cx="6087542" cy="3269672"/>
          </a:xfrm>
          <a:prstGeom prst="roundRect">
            <a:avLst>
              <a:gd name="adj" fmla="val 16667"/>
            </a:avLst>
          </a:prstGeom>
          <a:solidFill>
            <a:srgbClr val="DDB8C2"/>
          </a:solidFill>
          <a:ln w="25400" cap="flat" cmpd="sng">
            <a:solidFill>
              <a:srgbClr val="9B5AB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b="1">
                <a:solidFill>
                  <a:srgbClr val="000000"/>
                </a:solidFill>
                <a:latin typeface="Times New Roman"/>
                <a:ea typeface="Times New Roman"/>
                <a:cs typeface="Times New Roman"/>
                <a:sym typeface="Times New Roman"/>
              </a:rPr>
              <a:t>b. Lời dặn dò lên đường</a:t>
            </a:r>
            <a:endParaRPr sz="25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Người cha mong muốn con phải ghi nhớ, tự hào những truyền thống tốt đẹp của quê hương.</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Người cha dặn dò con lên đường phải luôn tự tin, vững bước trong cuộc đời, biết chấp nhận và vượt qua gian nan thử thách.</a:t>
            </a:r>
            <a:endParaRPr sz="2500">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3626000" y="2558253"/>
            <a:ext cx="4940000" cy="1579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a:t>TỔNG KẾT</a:t>
            </a:r>
            <a:endParaRPr/>
          </a:p>
        </p:txBody>
      </p:sp>
      <p:sp>
        <p:nvSpPr>
          <p:cNvPr id="169" name="Google Shape;169;p11"/>
          <p:cNvSpPr txBox="1">
            <a:spLocks noGrp="1"/>
          </p:cNvSpPr>
          <p:nvPr>
            <p:ph type="title" idx="2"/>
          </p:nvPr>
        </p:nvSpPr>
        <p:spPr>
          <a:xfrm>
            <a:off x="4187603" y="920867"/>
            <a:ext cx="3816800" cy="1390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000"/>
              <a:buNone/>
            </a:pPr>
            <a:r>
              <a:rPr lang="en-US"/>
              <a:t>III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cxnSp>
        <p:nvCxnSpPr>
          <p:cNvPr id="175" name="Google Shape;175;p12"/>
          <p:cNvCxnSpPr/>
          <p:nvPr/>
        </p:nvCxnSpPr>
        <p:spPr>
          <a:xfrm>
            <a:off x="8634413" y="4700588"/>
            <a:ext cx="701675" cy="0"/>
          </a:xfrm>
          <a:prstGeom prst="straightConnector1">
            <a:avLst/>
          </a:prstGeom>
          <a:noFill/>
          <a:ln w="25400" cap="sq" cmpd="sng">
            <a:solidFill>
              <a:srgbClr val="5F0D6A"/>
            </a:solidFill>
            <a:prstDash val="solid"/>
            <a:bevel/>
            <a:headEnd type="none" w="sm" len="sm"/>
            <a:tailEnd type="none" w="sm" len="sm"/>
          </a:ln>
        </p:spPr>
      </p:cxnSp>
      <p:sp>
        <p:nvSpPr>
          <p:cNvPr id="176" name="Google Shape;176;p12"/>
          <p:cNvSpPr/>
          <p:nvPr/>
        </p:nvSpPr>
        <p:spPr>
          <a:xfrm>
            <a:off x="405622" y="729671"/>
            <a:ext cx="5376342" cy="4461163"/>
          </a:xfrm>
          <a:prstGeom prst="roundRect">
            <a:avLst>
              <a:gd name="adj" fmla="val 16667"/>
            </a:avLst>
          </a:prstGeom>
          <a:solidFill>
            <a:srgbClr val="DDB8C2"/>
          </a:solidFill>
          <a:ln w="25400" cap="flat" cmpd="sng">
            <a:solidFill>
              <a:srgbClr val="9B5AB4"/>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spcBef>
                <a:spcPts val="0"/>
              </a:spcBef>
              <a:spcAft>
                <a:spcPts val="0"/>
              </a:spcAft>
              <a:buClr>
                <a:srgbClr val="000000"/>
              </a:buClr>
              <a:buSzPts val="2500"/>
              <a:buFont typeface="Times New Roman"/>
              <a:buAutoNum type="arabicPeriod"/>
            </a:pPr>
            <a:r>
              <a:rPr lang="en-US" sz="2500" b="1">
                <a:solidFill>
                  <a:srgbClr val="000000"/>
                </a:solidFill>
                <a:latin typeface="Times New Roman"/>
                <a:ea typeface="Times New Roman"/>
                <a:cs typeface="Times New Roman"/>
                <a:sym typeface="Times New Roman"/>
              </a:rPr>
              <a:t>Nội dung</a:t>
            </a:r>
            <a:endParaRPr sz="2500" b="1">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Bài thơ giúp ta hiểu thêm sức sống và vẻ đẹp tâm hồn của một dân tộc miền núi - gợi nhắc tình cảm gắn bó với truyền thống quê hương và ý chí vươn lên trong cuộc sống.</a:t>
            </a:r>
            <a:endParaRPr sz="2500">
              <a:solidFill>
                <a:srgbClr val="000000"/>
              </a:solidFill>
              <a:latin typeface="Times New Roman"/>
              <a:ea typeface="Times New Roman"/>
              <a:cs typeface="Times New Roman"/>
              <a:sym typeface="Times New Roman"/>
            </a:endParaRPr>
          </a:p>
        </p:txBody>
      </p:sp>
      <p:sp>
        <p:nvSpPr>
          <p:cNvPr id="177" name="Google Shape;177;p12"/>
          <p:cNvSpPr/>
          <p:nvPr/>
        </p:nvSpPr>
        <p:spPr>
          <a:xfrm>
            <a:off x="6367694" y="729671"/>
            <a:ext cx="5376342" cy="4461163"/>
          </a:xfrm>
          <a:prstGeom prst="roundRect">
            <a:avLst>
              <a:gd name="adj" fmla="val 16667"/>
            </a:avLst>
          </a:prstGeom>
          <a:solidFill>
            <a:srgbClr val="DDB8C2"/>
          </a:solidFill>
          <a:ln w="25400" cap="flat" cmpd="sng">
            <a:solidFill>
              <a:srgbClr val="9B5AB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b="1">
                <a:solidFill>
                  <a:srgbClr val="000000"/>
                </a:solidFill>
                <a:latin typeface="Times New Roman"/>
                <a:ea typeface="Times New Roman"/>
                <a:cs typeface="Times New Roman"/>
                <a:sym typeface="Times New Roman"/>
              </a:rPr>
              <a:t>2. Nghệ thuật</a:t>
            </a:r>
            <a:endParaRPr sz="2500" b="1">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Thể thơ tự do, bố cục chặt chẽ, mạch cảm xúc tự nhiên.</a:t>
            </a:r>
            <a:endParaRPr sz="250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Hình ảnh thơ cụ thể, giản dị thể hiện lối tư duy của đồng bào miền núi.</a:t>
            </a:r>
            <a:endParaRPr sz="250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rgbClr val="000000"/>
                </a:solidFill>
                <a:latin typeface="Times New Roman"/>
                <a:ea typeface="Times New Roman"/>
                <a:cs typeface="Times New Roman"/>
                <a:sym typeface="Times New Roman"/>
              </a:rPr>
              <a:t>- Lời thơ trìu mến tha thiết, điệp từ như điểm nhấn lời dặn dò ân cần, tha thiết của người cha.</a:t>
            </a:r>
            <a:endParaRPr sz="2500">
              <a:solidFill>
                <a:srgbClr val="000000"/>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13"/>
          <p:cNvGrpSpPr/>
          <p:nvPr/>
        </p:nvGrpSpPr>
        <p:grpSpPr>
          <a:xfrm>
            <a:off x="642144" y="1417043"/>
            <a:ext cx="1862138" cy="1719263"/>
            <a:chOff x="561976" y="1112838"/>
            <a:chExt cx="1862138" cy="1719263"/>
          </a:xfrm>
        </p:grpSpPr>
        <p:sp>
          <p:nvSpPr>
            <p:cNvPr id="184" name="Google Shape;184;p13"/>
            <p:cNvSpPr/>
            <p:nvPr/>
          </p:nvSpPr>
          <p:spPr>
            <a:xfrm>
              <a:off x="1176338" y="1455738"/>
              <a:ext cx="336550" cy="495300"/>
            </a:xfrm>
            <a:custGeom>
              <a:avLst/>
              <a:gdLst/>
              <a:ahLst/>
              <a:cxnLst/>
              <a:rect l="l" t="t" r="r" b="b"/>
              <a:pathLst>
                <a:path w="318" h="466" extrusionOk="0">
                  <a:moveTo>
                    <a:pt x="227" y="406"/>
                  </a:moveTo>
                  <a:cubicBezTo>
                    <a:pt x="213" y="403"/>
                    <a:pt x="200" y="400"/>
                    <a:pt x="188" y="395"/>
                  </a:cubicBezTo>
                  <a:cubicBezTo>
                    <a:pt x="176" y="390"/>
                    <a:pt x="166" y="384"/>
                    <a:pt x="157" y="378"/>
                  </a:cubicBezTo>
                  <a:cubicBezTo>
                    <a:pt x="140" y="364"/>
                    <a:pt x="128" y="347"/>
                    <a:pt x="120" y="328"/>
                  </a:cubicBezTo>
                  <a:cubicBezTo>
                    <a:pt x="112" y="308"/>
                    <a:pt x="108" y="285"/>
                    <a:pt x="108" y="261"/>
                  </a:cubicBezTo>
                  <a:cubicBezTo>
                    <a:pt x="109" y="238"/>
                    <a:pt x="113" y="213"/>
                    <a:pt x="120" y="189"/>
                  </a:cubicBezTo>
                  <a:cubicBezTo>
                    <a:pt x="128" y="166"/>
                    <a:pt x="139" y="142"/>
                    <a:pt x="153" y="120"/>
                  </a:cubicBezTo>
                  <a:cubicBezTo>
                    <a:pt x="168" y="98"/>
                    <a:pt x="186" y="77"/>
                    <a:pt x="207" y="58"/>
                  </a:cubicBezTo>
                  <a:cubicBezTo>
                    <a:pt x="218" y="48"/>
                    <a:pt x="229" y="39"/>
                    <a:pt x="242" y="30"/>
                  </a:cubicBezTo>
                  <a:cubicBezTo>
                    <a:pt x="254" y="21"/>
                    <a:pt x="267" y="12"/>
                    <a:pt x="281" y="3"/>
                  </a:cubicBezTo>
                  <a:cubicBezTo>
                    <a:pt x="265" y="0"/>
                    <a:pt x="248" y="0"/>
                    <a:pt x="231" y="2"/>
                  </a:cubicBezTo>
                  <a:cubicBezTo>
                    <a:pt x="215" y="3"/>
                    <a:pt x="198" y="6"/>
                    <a:pt x="182" y="12"/>
                  </a:cubicBezTo>
                  <a:cubicBezTo>
                    <a:pt x="149" y="22"/>
                    <a:pt x="117" y="40"/>
                    <a:pt x="90" y="64"/>
                  </a:cubicBezTo>
                  <a:cubicBezTo>
                    <a:pt x="36" y="112"/>
                    <a:pt x="2" y="184"/>
                    <a:pt x="1" y="260"/>
                  </a:cubicBezTo>
                  <a:cubicBezTo>
                    <a:pt x="0" y="298"/>
                    <a:pt x="8" y="338"/>
                    <a:pt x="28" y="374"/>
                  </a:cubicBezTo>
                  <a:cubicBezTo>
                    <a:pt x="38" y="391"/>
                    <a:pt x="51" y="408"/>
                    <a:pt x="67" y="422"/>
                  </a:cubicBezTo>
                  <a:cubicBezTo>
                    <a:pt x="82" y="435"/>
                    <a:pt x="100" y="446"/>
                    <a:pt x="119" y="453"/>
                  </a:cubicBezTo>
                  <a:cubicBezTo>
                    <a:pt x="137" y="461"/>
                    <a:pt x="157" y="464"/>
                    <a:pt x="176" y="465"/>
                  </a:cubicBezTo>
                  <a:cubicBezTo>
                    <a:pt x="194" y="466"/>
                    <a:pt x="213" y="463"/>
                    <a:pt x="230" y="459"/>
                  </a:cubicBezTo>
                  <a:cubicBezTo>
                    <a:pt x="247" y="455"/>
                    <a:pt x="262" y="448"/>
                    <a:pt x="277" y="440"/>
                  </a:cubicBezTo>
                  <a:cubicBezTo>
                    <a:pt x="292" y="433"/>
                    <a:pt x="306" y="423"/>
                    <a:pt x="318" y="412"/>
                  </a:cubicBezTo>
                  <a:cubicBezTo>
                    <a:pt x="302" y="412"/>
                    <a:pt x="286" y="412"/>
                    <a:pt x="271" y="411"/>
                  </a:cubicBezTo>
                  <a:cubicBezTo>
                    <a:pt x="255" y="410"/>
                    <a:pt x="241" y="409"/>
                    <a:pt x="227" y="40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13"/>
            <p:cNvSpPr/>
            <p:nvPr/>
          </p:nvSpPr>
          <p:spPr>
            <a:xfrm>
              <a:off x="1303338" y="1633538"/>
              <a:ext cx="407988" cy="458788"/>
            </a:xfrm>
            <a:custGeom>
              <a:avLst/>
              <a:gdLst/>
              <a:ahLst/>
              <a:cxnLst/>
              <a:rect l="l" t="t" r="r" b="b"/>
              <a:pathLst>
                <a:path w="385" h="432" extrusionOk="0">
                  <a:moveTo>
                    <a:pt x="347" y="82"/>
                  </a:moveTo>
                  <a:cubicBezTo>
                    <a:pt x="334" y="65"/>
                    <a:pt x="319" y="51"/>
                    <a:pt x="303" y="41"/>
                  </a:cubicBezTo>
                  <a:cubicBezTo>
                    <a:pt x="287" y="30"/>
                    <a:pt x="270" y="22"/>
                    <a:pt x="252" y="16"/>
                  </a:cubicBezTo>
                  <a:cubicBezTo>
                    <a:pt x="235" y="10"/>
                    <a:pt x="218" y="6"/>
                    <a:pt x="201" y="3"/>
                  </a:cubicBezTo>
                  <a:cubicBezTo>
                    <a:pt x="183" y="1"/>
                    <a:pt x="166" y="0"/>
                    <a:pt x="149" y="0"/>
                  </a:cubicBezTo>
                  <a:cubicBezTo>
                    <a:pt x="132" y="1"/>
                    <a:pt x="116" y="3"/>
                    <a:pt x="99" y="7"/>
                  </a:cubicBezTo>
                  <a:cubicBezTo>
                    <a:pt x="114" y="15"/>
                    <a:pt x="129" y="22"/>
                    <a:pt x="143" y="29"/>
                  </a:cubicBezTo>
                  <a:cubicBezTo>
                    <a:pt x="157" y="37"/>
                    <a:pt x="171" y="45"/>
                    <a:pt x="184" y="53"/>
                  </a:cubicBezTo>
                  <a:cubicBezTo>
                    <a:pt x="209" y="69"/>
                    <a:pt x="232" y="86"/>
                    <a:pt x="249" y="105"/>
                  </a:cubicBezTo>
                  <a:cubicBezTo>
                    <a:pt x="266" y="125"/>
                    <a:pt x="275" y="144"/>
                    <a:pt x="278" y="164"/>
                  </a:cubicBezTo>
                  <a:cubicBezTo>
                    <a:pt x="281" y="183"/>
                    <a:pt x="278" y="204"/>
                    <a:pt x="269" y="225"/>
                  </a:cubicBezTo>
                  <a:cubicBezTo>
                    <a:pt x="261" y="246"/>
                    <a:pt x="247" y="267"/>
                    <a:pt x="230" y="286"/>
                  </a:cubicBezTo>
                  <a:cubicBezTo>
                    <a:pt x="212" y="306"/>
                    <a:pt x="191" y="323"/>
                    <a:pt x="168" y="339"/>
                  </a:cubicBezTo>
                  <a:cubicBezTo>
                    <a:pt x="145" y="354"/>
                    <a:pt x="119" y="368"/>
                    <a:pt x="91" y="379"/>
                  </a:cubicBezTo>
                  <a:cubicBezTo>
                    <a:pt x="77" y="384"/>
                    <a:pt x="62" y="389"/>
                    <a:pt x="47" y="394"/>
                  </a:cubicBezTo>
                  <a:cubicBezTo>
                    <a:pt x="32" y="399"/>
                    <a:pt x="16" y="403"/>
                    <a:pt x="0" y="407"/>
                  </a:cubicBezTo>
                  <a:cubicBezTo>
                    <a:pt x="15" y="415"/>
                    <a:pt x="31" y="420"/>
                    <a:pt x="48" y="424"/>
                  </a:cubicBezTo>
                  <a:cubicBezTo>
                    <a:pt x="65" y="428"/>
                    <a:pt x="82" y="430"/>
                    <a:pt x="99" y="431"/>
                  </a:cubicBezTo>
                  <a:cubicBezTo>
                    <a:pt x="134" y="432"/>
                    <a:pt x="170" y="427"/>
                    <a:pt x="204" y="415"/>
                  </a:cubicBezTo>
                  <a:cubicBezTo>
                    <a:pt x="239" y="403"/>
                    <a:pt x="271" y="385"/>
                    <a:pt x="300" y="360"/>
                  </a:cubicBezTo>
                  <a:cubicBezTo>
                    <a:pt x="329" y="335"/>
                    <a:pt x="353" y="304"/>
                    <a:pt x="369" y="265"/>
                  </a:cubicBezTo>
                  <a:cubicBezTo>
                    <a:pt x="377" y="246"/>
                    <a:pt x="382" y="226"/>
                    <a:pt x="383" y="204"/>
                  </a:cubicBezTo>
                  <a:cubicBezTo>
                    <a:pt x="385" y="183"/>
                    <a:pt x="383" y="160"/>
                    <a:pt x="377" y="139"/>
                  </a:cubicBezTo>
                  <a:cubicBezTo>
                    <a:pt x="371" y="118"/>
                    <a:pt x="360" y="98"/>
                    <a:pt x="347" y="8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13"/>
            <p:cNvSpPr/>
            <p:nvPr/>
          </p:nvSpPr>
          <p:spPr>
            <a:xfrm>
              <a:off x="890588" y="1538288"/>
              <a:ext cx="636588" cy="800100"/>
            </a:xfrm>
            <a:custGeom>
              <a:avLst/>
              <a:gdLst/>
              <a:ahLst/>
              <a:cxnLst/>
              <a:rect l="l" t="t" r="r" b="b"/>
              <a:pathLst>
                <a:path w="599" h="754" extrusionOk="0">
                  <a:moveTo>
                    <a:pt x="458" y="662"/>
                  </a:moveTo>
                  <a:cubicBezTo>
                    <a:pt x="416" y="656"/>
                    <a:pt x="377" y="642"/>
                    <a:pt x="343" y="622"/>
                  </a:cubicBezTo>
                  <a:cubicBezTo>
                    <a:pt x="274" y="582"/>
                    <a:pt x="221" y="520"/>
                    <a:pt x="186" y="449"/>
                  </a:cubicBezTo>
                  <a:cubicBezTo>
                    <a:pt x="168" y="414"/>
                    <a:pt x="156" y="377"/>
                    <a:pt x="150" y="339"/>
                  </a:cubicBezTo>
                  <a:cubicBezTo>
                    <a:pt x="143" y="301"/>
                    <a:pt x="143" y="263"/>
                    <a:pt x="151" y="224"/>
                  </a:cubicBezTo>
                  <a:cubicBezTo>
                    <a:pt x="158" y="186"/>
                    <a:pt x="174" y="147"/>
                    <a:pt x="197" y="110"/>
                  </a:cubicBezTo>
                  <a:cubicBezTo>
                    <a:pt x="209" y="91"/>
                    <a:pt x="223" y="73"/>
                    <a:pt x="238" y="55"/>
                  </a:cubicBezTo>
                  <a:cubicBezTo>
                    <a:pt x="254" y="36"/>
                    <a:pt x="271" y="19"/>
                    <a:pt x="288" y="0"/>
                  </a:cubicBezTo>
                  <a:cubicBezTo>
                    <a:pt x="263" y="3"/>
                    <a:pt x="238" y="9"/>
                    <a:pt x="214" y="19"/>
                  </a:cubicBezTo>
                  <a:cubicBezTo>
                    <a:pt x="189" y="28"/>
                    <a:pt x="165" y="40"/>
                    <a:pt x="143" y="55"/>
                  </a:cubicBezTo>
                  <a:cubicBezTo>
                    <a:pt x="98" y="86"/>
                    <a:pt x="59" y="130"/>
                    <a:pt x="34" y="182"/>
                  </a:cubicBezTo>
                  <a:cubicBezTo>
                    <a:pt x="22" y="209"/>
                    <a:pt x="13" y="237"/>
                    <a:pt x="7" y="265"/>
                  </a:cubicBezTo>
                  <a:cubicBezTo>
                    <a:pt x="2" y="294"/>
                    <a:pt x="0" y="324"/>
                    <a:pt x="1" y="353"/>
                  </a:cubicBezTo>
                  <a:cubicBezTo>
                    <a:pt x="3" y="411"/>
                    <a:pt x="19" y="468"/>
                    <a:pt x="44" y="519"/>
                  </a:cubicBezTo>
                  <a:cubicBezTo>
                    <a:pt x="69" y="570"/>
                    <a:pt x="105" y="617"/>
                    <a:pt x="147" y="654"/>
                  </a:cubicBezTo>
                  <a:cubicBezTo>
                    <a:pt x="190" y="692"/>
                    <a:pt x="241" y="722"/>
                    <a:pt x="297" y="737"/>
                  </a:cubicBezTo>
                  <a:cubicBezTo>
                    <a:pt x="352" y="753"/>
                    <a:pt x="412" y="754"/>
                    <a:pt x="465" y="740"/>
                  </a:cubicBezTo>
                  <a:cubicBezTo>
                    <a:pt x="491" y="732"/>
                    <a:pt x="517" y="722"/>
                    <a:pt x="539" y="708"/>
                  </a:cubicBezTo>
                  <a:cubicBezTo>
                    <a:pt x="562" y="694"/>
                    <a:pt x="582" y="678"/>
                    <a:pt x="599" y="658"/>
                  </a:cubicBezTo>
                  <a:cubicBezTo>
                    <a:pt x="573" y="662"/>
                    <a:pt x="549" y="665"/>
                    <a:pt x="526" y="666"/>
                  </a:cubicBezTo>
                  <a:cubicBezTo>
                    <a:pt x="502" y="667"/>
                    <a:pt x="480" y="666"/>
                    <a:pt x="458" y="66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13"/>
            <p:cNvSpPr/>
            <p:nvPr/>
          </p:nvSpPr>
          <p:spPr>
            <a:xfrm>
              <a:off x="1196976" y="1255713"/>
              <a:ext cx="679450" cy="612775"/>
            </a:xfrm>
            <a:custGeom>
              <a:avLst/>
              <a:gdLst/>
              <a:ahLst/>
              <a:cxnLst/>
              <a:rect l="l" t="t" r="r" b="b"/>
              <a:pathLst>
                <a:path w="640" h="577" extrusionOk="0">
                  <a:moveTo>
                    <a:pt x="590" y="166"/>
                  </a:moveTo>
                  <a:cubicBezTo>
                    <a:pt x="584" y="155"/>
                    <a:pt x="576" y="144"/>
                    <a:pt x="568" y="135"/>
                  </a:cubicBezTo>
                  <a:cubicBezTo>
                    <a:pt x="560" y="125"/>
                    <a:pt x="551" y="115"/>
                    <a:pt x="542" y="107"/>
                  </a:cubicBezTo>
                  <a:cubicBezTo>
                    <a:pt x="537" y="102"/>
                    <a:pt x="532" y="98"/>
                    <a:pt x="528" y="94"/>
                  </a:cubicBezTo>
                  <a:cubicBezTo>
                    <a:pt x="523" y="90"/>
                    <a:pt x="518" y="86"/>
                    <a:pt x="513" y="82"/>
                  </a:cubicBezTo>
                  <a:cubicBezTo>
                    <a:pt x="474" y="53"/>
                    <a:pt x="430" y="31"/>
                    <a:pt x="384" y="18"/>
                  </a:cubicBezTo>
                  <a:cubicBezTo>
                    <a:pt x="338" y="4"/>
                    <a:pt x="290" y="0"/>
                    <a:pt x="243" y="4"/>
                  </a:cubicBezTo>
                  <a:cubicBezTo>
                    <a:pt x="197" y="7"/>
                    <a:pt x="153" y="19"/>
                    <a:pt x="112" y="36"/>
                  </a:cubicBezTo>
                  <a:cubicBezTo>
                    <a:pt x="91" y="45"/>
                    <a:pt x="72" y="55"/>
                    <a:pt x="53" y="66"/>
                  </a:cubicBezTo>
                  <a:cubicBezTo>
                    <a:pt x="34" y="78"/>
                    <a:pt x="17" y="90"/>
                    <a:pt x="0" y="105"/>
                  </a:cubicBezTo>
                  <a:cubicBezTo>
                    <a:pt x="64" y="101"/>
                    <a:pt x="64" y="101"/>
                    <a:pt x="64" y="101"/>
                  </a:cubicBezTo>
                  <a:cubicBezTo>
                    <a:pt x="85" y="99"/>
                    <a:pt x="105" y="98"/>
                    <a:pt x="125" y="98"/>
                  </a:cubicBezTo>
                  <a:cubicBezTo>
                    <a:pt x="165" y="98"/>
                    <a:pt x="204" y="100"/>
                    <a:pt x="240" y="106"/>
                  </a:cubicBezTo>
                  <a:cubicBezTo>
                    <a:pt x="277" y="112"/>
                    <a:pt x="311" y="122"/>
                    <a:pt x="344" y="135"/>
                  </a:cubicBezTo>
                  <a:cubicBezTo>
                    <a:pt x="376" y="149"/>
                    <a:pt x="406" y="166"/>
                    <a:pt x="434" y="187"/>
                  </a:cubicBezTo>
                  <a:cubicBezTo>
                    <a:pt x="436" y="190"/>
                    <a:pt x="440" y="192"/>
                    <a:pt x="443" y="195"/>
                  </a:cubicBezTo>
                  <a:cubicBezTo>
                    <a:pt x="446" y="197"/>
                    <a:pt x="449" y="200"/>
                    <a:pt x="452" y="203"/>
                  </a:cubicBezTo>
                  <a:cubicBezTo>
                    <a:pt x="458" y="208"/>
                    <a:pt x="463" y="214"/>
                    <a:pt x="469" y="219"/>
                  </a:cubicBezTo>
                  <a:cubicBezTo>
                    <a:pt x="474" y="225"/>
                    <a:pt x="479" y="231"/>
                    <a:pt x="484" y="238"/>
                  </a:cubicBezTo>
                  <a:cubicBezTo>
                    <a:pt x="489" y="244"/>
                    <a:pt x="493" y="251"/>
                    <a:pt x="497" y="258"/>
                  </a:cubicBezTo>
                  <a:cubicBezTo>
                    <a:pt x="514" y="285"/>
                    <a:pt x="527" y="316"/>
                    <a:pt x="534" y="351"/>
                  </a:cubicBezTo>
                  <a:cubicBezTo>
                    <a:pt x="541" y="385"/>
                    <a:pt x="543" y="421"/>
                    <a:pt x="539" y="459"/>
                  </a:cubicBezTo>
                  <a:cubicBezTo>
                    <a:pt x="538" y="478"/>
                    <a:pt x="534" y="497"/>
                    <a:pt x="529" y="517"/>
                  </a:cubicBezTo>
                  <a:cubicBezTo>
                    <a:pt x="524" y="537"/>
                    <a:pt x="517" y="556"/>
                    <a:pt x="509" y="577"/>
                  </a:cubicBezTo>
                  <a:cubicBezTo>
                    <a:pt x="529" y="566"/>
                    <a:pt x="546" y="552"/>
                    <a:pt x="562" y="535"/>
                  </a:cubicBezTo>
                  <a:cubicBezTo>
                    <a:pt x="577" y="519"/>
                    <a:pt x="591" y="500"/>
                    <a:pt x="602" y="480"/>
                  </a:cubicBezTo>
                  <a:cubicBezTo>
                    <a:pt x="624" y="439"/>
                    <a:pt x="637" y="392"/>
                    <a:pt x="639" y="344"/>
                  </a:cubicBezTo>
                  <a:cubicBezTo>
                    <a:pt x="640" y="295"/>
                    <a:pt x="630" y="245"/>
                    <a:pt x="609" y="199"/>
                  </a:cubicBezTo>
                  <a:cubicBezTo>
                    <a:pt x="603" y="187"/>
                    <a:pt x="597" y="176"/>
                    <a:pt x="590" y="16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13"/>
            <p:cNvSpPr/>
            <p:nvPr/>
          </p:nvSpPr>
          <p:spPr>
            <a:xfrm>
              <a:off x="1592263" y="1471613"/>
              <a:ext cx="525463" cy="695325"/>
            </a:xfrm>
            <a:custGeom>
              <a:avLst/>
              <a:gdLst/>
              <a:ahLst/>
              <a:cxnLst/>
              <a:rect l="l" t="t" r="r" b="b"/>
              <a:pathLst>
                <a:path w="495" h="655" extrusionOk="0">
                  <a:moveTo>
                    <a:pt x="445" y="79"/>
                  </a:moveTo>
                  <a:cubicBezTo>
                    <a:pt x="433" y="61"/>
                    <a:pt x="419" y="44"/>
                    <a:pt x="402" y="31"/>
                  </a:cubicBezTo>
                  <a:cubicBezTo>
                    <a:pt x="385" y="17"/>
                    <a:pt x="367" y="6"/>
                    <a:pt x="347" y="0"/>
                  </a:cubicBezTo>
                  <a:cubicBezTo>
                    <a:pt x="356" y="19"/>
                    <a:pt x="362" y="37"/>
                    <a:pt x="366" y="55"/>
                  </a:cubicBezTo>
                  <a:cubicBezTo>
                    <a:pt x="370" y="72"/>
                    <a:pt x="373" y="89"/>
                    <a:pt x="374" y="106"/>
                  </a:cubicBezTo>
                  <a:cubicBezTo>
                    <a:pt x="376" y="139"/>
                    <a:pt x="373" y="171"/>
                    <a:pt x="367" y="203"/>
                  </a:cubicBezTo>
                  <a:cubicBezTo>
                    <a:pt x="356" y="265"/>
                    <a:pt x="333" y="325"/>
                    <a:pt x="303" y="379"/>
                  </a:cubicBezTo>
                  <a:cubicBezTo>
                    <a:pt x="272" y="434"/>
                    <a:pt x="234" y="483"/>
                    <a:pt x="186" y="524"/>
                  </a:cubicBezTo>
                  <a:cubicBezTo>
                    <a:pt x="162" y="545"/>
                    <a:pt x="135" y="563"/>
                    <a:pt x="104" y="579"/>
                  </a:cubicBezTo>
                  <a:cubicBezTo>
                    <a:pt x="89" y="587"/>
                    <a:pt x="72" y="595"/>
                    <a:pt x="55" y="602"/>
                  </a:cubicBezTo>
                  <a:cubicBezTo>
                    <a:pt x="38" y="608"/>
                    <a:pt x="19" y="614"/>
                    <a:pt x="0" y="621"/>
                  </a:cubicBezTo>
                  <a:cubicBezTo>
                    <a:pt x="18" y="632"/>
                    <a:pt x="37" y="639"/>
                    <a:pt x="57" y="644"/>
                  </a:cubicBezTo>
                  <a:cubicBezTo>
                    <a:pt x="77" y="650"/>
                    <a:pt x="98" y="653"/>
                    <a:pt x="119" y="654"/>
                  </a:cubicBezTo>
                  <a:cubicBezTo>
                    <a:pt x="162" y="655"/>
                    <a:pt x="206" y="646"/>
                    <a:pt x="246" y="629"/>
                  </a:cubicBezTo>
                  <a:cubicBezTo>
                    <a:pt x="287" y="613"/>
                    <a:pt x="325" y="588"/>
                    <a:pt x="357" y="558"/>
                  </a:cubicBezTo>
                  <a:cubicBezTo>
                    <a:pt x="389" y="528"/>
                    <a:pt x="416" y="493"/>
                    <a:pt x="438" y="455"/>
                  </a:cubicBezTo>
                  <a:cubicBezTo>
                    <a:pt x="459" y="417"/>
                    <a:pt x="475" y="376"/>
                    <a:pt x="484" y="333"/>
                  </a:cubicBezTo>
                  <a:cubicBezTo>
                    <a:pt x="492" y="290"/>
                    <a:pt x="495" y="246"/>
                    <a:pt x="489" y="203"/>
                  </a:cubicBezTo>
                  <a:cubicBezTo>
                    <a:pt x="483" y="159"/>
                    <a:pt x="469" y="116"/>
                    <a:pt x="445" y="7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13"/>
            <p:cNvSpPr/>
            <p:nvPr/>
          </p:nvSpPr>
          <p:spPr>
            <a:xfrm>
              <a:off x="625476" y="1125538"/>
              <a:ext cx="747713" cy="793750"/>
            </a:xfrm>
            <a:custGeom>
              <a:avLst/>
              <a:gdLst/>
              <a:ahLst/>
              <a:cxnLst/>
              <a:rect l="l" t="t" r="r" b="b"/>
              <a:pathLst>
                <a:path w="705" h="749" extrusionOk="0">
                  <a:moveTo>
                    <a:pt x="561" y="6"/>
                  </a:moveTo>
                  <a:cubicBezTo>
                    <a:pt x="507" y="0"/>
                    <a:pt x="453" y="5"/>
                    <a:pt x="401" y="18"/>
                  </a:cubicBezTo>
                  <a:cubicBezTo>
                    <a:pt x="348" y="32"/>
                    <a:pt x="299" y="54"/>
                    <a:pt x="253" y="82"/>
                  </a:cubicBezTo>
                  <a:cubicBezTo>
                    <a:pt x="207" y="110"/>
                    <a:pt x="164" y="144"/>
                    <a:pt x="127" y="184"/>
                  </a:cubicBezTo>
                  <a:cubicBezTo>
                    <a:pt x="90" y="224"/>
                    <a:pt x="58" y="271"/>
                    <a:pt x="35" y="323"/>
                  </a:cubicBezTo>
                  <a:cubicBezTo>
                    <a:pt x="24" y="348"/>
                    <a:pt x="15" y="376"/>
                    <a:pt x="9" y="404"/>
                  </a:cubicBezTo>
                  <a:cubicBezTo>
                    <a:pt x="3" y="433"/>
                    <a:pt x="0" y="462"/>
                    <a:pt x="2" y="491"/>
                  </a:cubicBezTo>
                  <a:cubicBezTo>
                    <a:pt x="3" y="521"/>
                    <a:pt x="8" y="550"/>
                    <a:pt x="18" y="577"/>
                  </a:cubicBezTo>
                  <a:cubicBezTo>
                    <a:pt x="27" y="604"/>
                    <a:pt x="40" y="630"/>
                    <a:pt x="57" y="652"/>
                  </a:cubicBezTo>
                  <a:cubicBezTo>
                    <a:pt x="73" y="674"/>
                    <a:pt x="92" y="694"/>
                    <a:pt x="113" y="710"/>
                  </a:cubicBezTo>
                  <a:cubicBezTo>
                    <a:pt x="133" y="726"/>
                    <a:pt x="156" y="740"/>
                    <a:pt x="180" y="749"/>
                  </a:cubicBezTo>
                  <a:cubicBezTo>
                    <a:pt x="168" y="727"/>
                    <a:pt x="157" y="705"/>
                    <a:pt x="148" y="683"/>
                  </a:cubicBezTo>
                  <a:cubicBezTo>
                    <a:pt x="139" y="661"/>
                    <a:pt x="132" y="640"/>
                    <a:pt x="127" y="618"/>
                  </a:cubicBezTo>
                  <a:cubicBezTo>
                    <a:pt x="122" y="597"/>
                    <a:pt x="120" y="577"/>
                    <a:pt x="120" y="557"/>
                  </a:cubicBezTo>
                  <a:cubicBezTo>
                    <a:pt x="120" y="536"/>
                    <a:pt x="122" y="517"/>
                    <a:pt x="126" y="498"/>
                  </a:cubicBezTo>
                  <a:cubicBezTo>
                    <a:pt x="142" y="423"/>
                    <a:pt x="187" y="353"/>
                    <a:pt x="244" y="292"/>
                  </a:cubicBezTo>
                  <a:cubicBezTo>
                    <a:pt x="300" y="230"/>
                    <a:pt x="369" y="177"/>
                    <a:pt x="445" y="135"/>
                  </a:cubicBezTo>
                  <a:cubicBezTo>
                    <a:pt x="483" y="114"/>
                    <a:pt x="523" y="96"/>
                    <a:pt x="566" y="84"/>
                  </a:cubicBezTo>
                  <a:cubicBezTo>
                    <a:pt x="587" y="77"/>
                    <a:pt x="609" y="72"/>
                    <a:pt x="633" y="69"/>
                  </a:cubicBezTo>
                  <a:cubicBezTo>
                    <a:pt x="656" y="66"/>
                    <a:pt x="680" y="65"/>
                    <a:pt x="705" y="67"/>
                  </a:cubicBezTo>
                  <a:cubicBezTo>
                    <a:pt x="687" y="49"/>
                    <a:pt x="664" y="36"/>
                    <a:pt x="639" y="26"/>
                  </a:cubicBezTo>
                  <a:cubicBezTo>
                    <a:pt x="614" y="16"/>
                    <a:pt x="588" y="9"/>
                    <a:pt x="561"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13"/>
            <p:cNvSpPr/>
            <p:nvPr/>
          </p:nvSpPr>
          <p:spPr>
            <a:xfrm>
              <a:off x="1177926" y="2044701"/>
              <a:ext cx="900113" cy="481013"/>
            </a:xfrm>
            <a:custGeom>
              <a:avLst/>
              <a:gdLst/>
              <a:ahLst/>
              <a:cxnLst/>
              <a:rect l="l" t="t" r="r" b="b"/>
              <a:pathLst>
                <a:path w="849" h="452" extrusionOk="0">
                  <a:moveTo>
                    <a:pt x="810" y="59"/>
                  </a:moveTo>
                  <a:cubicBezTo>
                    <a:pt x="799" y="77"/>
                    <a:pt x="787" y="93"/>
                    <a:pt x="774" y="109"/>
                  </a:cubicBezTo>
                  <a:cubicBezTo>
                    <a:pt x="748" y="139"/>
                    <a:pt x="719" y="165"/>
                    <a:pt x="688" y="188"/>
                  </a:cubicBezTo>
                  <a:cubicBezTo>
                    <a:pt x="625" y="233"/>
                    <a:pt x="556" y="266"/>
                    <a:pt x="483" y="287"/>
                  </a:cubicBezTo>
                  <a:cubicBezTo>
                    <a:pt x="410" y="309"/>
                    <a:pt x="333" y="318"/>
                    <a:pt x="253" y="318"/>
                  </a:cubicBezTo>
                  <a:cubicBezTo>
                    <a:pt x="213" y="318"/>
                    <a:pt x="172" y="315"/>
                    <a:pt x="130" y="310"/>
                  </a:cubicBezTo>
                  <a:cubicBezTo>
                    <a:pt x="109" y="308"/>
                    <a:pt x="88" y="305"/>
                    <a:pt x="66" y="302"/>
                  </a:cubicBezTo>
                  <a:cubicBezTo>
                    <a:pt x="45" y="299"/>
                    <a:pt x="23" y="295"/>
                    <a:pt x="0" y="292"/>
                  </a:cubicBezTo>
                  <a:cubicBezTo>
                    <a:pt x="15" y="309"/>
                    <a:pt x="33" y="324"/>
                    <a:pt x="51" y="338"/>
                  </a:cubicBezTo>
                  <a:cubicBezTo>
                    <a:pt x="69" y="352"/>
                    <a:pt x="88" y="365"/>
                    <a:pt x="108" y="376"/>
                  </a:cubicBezTo>
                  <a:cubicBezTo>
                    <a:pt x="148" y="399"/>
                    <a:pt x="192" y="416"/>
                    <a:pt x="238" y="428"/>
                  </a:cubicBezTo>
                  <a:cubicBezTo>
                    <a:pt x="329" y="452"/>
                    <a:pt x="429" y="451"/>
                    <a:pt x="523" y="423"/>
                  </a:cubicBezTo>
                  <a:cubicBezTo>
                    <a:pt x="570" y="410"/>
                    <a:pt x="615" y="390"/>
                    <a:pt x="656" y="364"/>
                  </a:cubicBezTo>
                  <a:cubicBezTo>
                    <a:pt x="697" y="338"/>
                    <a:pt x="734" y="306"/>
                    <a:pt x="766" y="268"/>
                  </a:cubicBezTo>
                  <a:cubicBezTo>
                    <a:pt x="797" y="231"/>
                    <a:pt x="822" y="187"/>
                    <a:pt x="836" y="141"/>
                  </a:cubicBezTo>
                  <a:cubicBezTo>
                    <a:pt x="843" y="118"/>
                    <a:pt x="847" y="94"/>
                    <a:pt x="848" y="70"/>
                  </a:cubicBezTo>
                  <a:cubicBezTo>
                    <a:pt x="849" y="46"/>
                    <a:pt x="846" y="22"/>
                    <a:pt x="838" y="0"/>
                  </a:cubicBezTo>
                  <a:cubicBezTo>
                    <a:pt x="830" y="22"/>
                    <a:pt x="821" y="41"/>
                    <a:pt x="810" y="5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13"/>
            <p:cNvSpPr/>
            <p:nvPr/>
          </p:nvSpPr>
          <p:spPr>
            <a:xfrm>
              <a:off x="1508126" y="1112838"/>
              <a:ext cx="692150" cy="561975"/>
            </a:xfrm>
            <a:custGeom>
              <a:avLst/>
              <a:gdLst/>
              <a:ahLst/>
              <a:cxnLst/>
              <a:rect l="l" t="t" r="r" b="b"/>
              <a:pathLst>
                <a:path w="651" h="529" extrusionOk="0">
                  <a:moveTo>
                    <a:pt x="573" y="169"/>
                  </a:moveTo>
                  <a:cubicBezTo>
                    <a:pt x="548" y="133"/>
                    <a:pt x="516" y="100"/>
                    <a:pt x="480" y="74"/>
                  </a:cubicBezTo>
                  <a:cubicBezTo>
                    <a:pt x="443" y="48"/>
                    <a:pt x="401" y="28"/>
                    <a:pt x="358" y="16"/>
                  </a:cubicBezTo>
                  <a:cubicBezTo>
                    <a:pt x="315" y="4"/>
                    <a:pt x="270" y="0"/>
                    <a:pt x="227" y="3"/>
                  </a:cubicBezTo>
                  <a:cubicBezTo>
                    <a:pt x="185" y="6"/>
                    <a:pt x="143" y="16"/>
                    <a:pt x="105" y="32"/>
                  </a:cubicBezTo>
                  <a:cubicBezTo>
                    <a:pt x="86" y="39"/>
                    <a:pt x="68" y="48"/>
                    <a:pt x="50" y="58"/>
                  </a:cubicBezTo>
                  <a:cubicBezTo>
                    <a:pt x="32" y="68"/>
                    <a:pt x="15" y="80"/>
                    <a:pt x="0" y="93"/>
                  </a:cubicBezTo>
                  <a:cubicBezTo>
                    <a:pt x="20" y="95"/>
                    <a:pt x="40" y="96"/>
                    <a:pt x="59" y="97"/>
                  </a:cubicBezTo>
                  <a:cubicBezTo>
                    <a:pt x="79" y="99"/>
                    <a:pt x="98" y="100"/>
                    <a:pt x="116" y="102"/>
                  </a:cubicBezTo>
                  <a:cubicBezTo>
                    <a:pt x="153" y="105"/>
                    <a:pt x="188" y="110"/>
                    <a:pt x="221" y="117"/>
                  </a:cubicBezTo>
                  <a:cubicBezTo>
                    <a:pt x="254" y="124"/>
                    <a:pt x="285" y="134"/>
                    <a:pt x="314" y="146"/>
                  </a:cubicBezTo>
                  <a:cubicBezTo>
                    <a:pt x="343" y="158"/>
                    <a:pt x="370" y="173"/>
                    <a:pt x="395" y="192"/>
                  </a:cubicBezTo>
                  <a:cubicBezTo>
                    <a:pt x="445" y="228"/>
                    <a:pt x="489" y="276"/>
                    <a:pt x="528" y="333"/>
                  </a:cubicBezTo>
                  <a:cubicBezTo>
                    <a:pt x="547" y="361"/>
                    <a:pt x="565" y="391"/>
                    <a:pt x="582" y="424"/>
                  </a:cubicBezTo>
                  <a:cubicBezTo>
                    <a:pt x="590" y="440"/>
                    <a:pt x="598" y="456"/>
                    <a:pt x="605" y="474"/>
                  </a:cubicBezTo>
                  <a:cubicBezTo>
                    <a:pt x="609" y="482"/>
                    <a:pt x="612" y="491"/>
                    <a:pt x="615" y="500"/>
                  </a:cubicBezTo>
                  <a:cubicBezTo>
                    <a:pt x="618" y="509"/>
                    <a:pt x="621" y="519"/>
                    <a:pt x="622" y="529"/>
                  </a:cubicBezTo>
                  <a:cubicBezTo>
                    <a:pt x="629" y="521"/>
                    <a:pt x="633" y="511"/>
                    <a:pt x="637" y="501"/>
                  </a:cubicBezTo>
                  <a:cubicBezTo>
                    <a:pt x="641" y="491"/>
                    <a:pt x="643" y="481"/>
                    <a:pt x="646" y="471"/>
                  </a:cubicBezTo>
                  <a:cubicBezTo>
                    <a:pt x="650" y="450"/>
                    <a:pt x="651" y="429"/>
                    <a:pt x="651" y="408"/>
                  </a:cubicBezTo>
                  <a:cubicBezTo>
                    <a:pt x="651" y="366"/>
                    <a:pt x="644" y="324"/>
                    <a:pt x="631" y="284"/>
                  </a:cubicBezTo>
                  <a:cubicBezTo>
                    <a:pt x="618" y="243"/>
                    <a:pt x="599" y="204"/>
                    <a:pt x="573" y="16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13"/>
            <p:cNvSpPr/>
            <p:nvPr/>
          </p:nvSpPr>
          <p:spPr>
            <a:xfrm>
              <a:off x="561976" y="1830388"/>
              <a:ext cx="741363" cy="736600"/>
            </a:xfrm>
            <a:custGeom>
              <a:avLst/>
              <a:gdLst/>
              <a:ahLst/>
              <a:cxnLst/>
              <a:rect l="l" t="t" r="r" b="b"/>
              <a:pathLst>
                <a:path w="698" h="694" extrusionOk="0">
                  <a:moveTo>
                    <a:pt x="561" y="624"/>
                  </a:moveTo>
                  <a:cubicBezTo>
                    <a:pt x="518" y="615"/>
                    <a:pt x="476" y="604"/>
                    <a:pt x="436" y="589"/>
                  </a:cubicBezTo>
                  <a:cubicBezTo>
                    <a:pt x="357" y="559"/>
                    <a:pt x="286" y="517"/>
                    <a:pt x="228" y="462"/>
                  </a:cubicBezTo>
                  <a:cubicBezTo>
                    <a:pt x="170" y="407"/>
                    <a:pt x="127" y="339"/>
                    <a:pt x="103" y="261"/>
                  </a:cubicBezTo>
                  <a:cubicBezTo>
                    <a:pt x="92" y="222"/>
                    <a:pt x="85" y="181"/>
                    <a:pt x="83" y="137"/>
                  </a:cubicBezTo>
                  <a:cubicBezTo>
                    <a:pt x="83" y="115"/>
                    <a:pt x="83" y="93"/>
                    <a:pt x="85" y="70"/>
                  </a:cubicBezTo>
                  <a:cubicBezTo>
                    <a:pt x="86" y="47"/>
                    <a:pt x="89" y="24"/>
                    <a:pt x="91" y="0"/>
                  </a:cubicBezTo>
                  <a:cubicBezTo>
                    <a:pt x="76" y="18"/>
                    <a:pt x="62" y="39"/>
                    <a:pt x="50" y="60"/>
                  </a:cubicBezTo>
                  <a:cubicBezTo>
                    <a:pt x="39" y="81"/>
                    <a:pt x="29" y="104"/>
                    <a:pt x="21" y="128"/>
                  </a:cubicBezTo>
                  <a:cubicBezTo>
                    <a:pt x="6" y="175"/>
                    <a:pt x="0" y="227"/>
                    <a:pt x="4" y="278"/>
                  </a:cubicBezTo>
                  <a:cubicBezTo>
                    <a:pt x="8" y="330"/>
                    <a:pt x="23" y="382"/>
                    <a:pt x="46" y="429"/>
                  </a:cubicBezTo>
                  <a:cubicBezTo>
                    <a:pt x="69" y="476"/>
                    <a:pt x="102" y="519"/>
                    <a:pt x="139" y="555"/>
                  </a:cubicBezTo>
                  <a:cubicBezTo>
                    <a:pt x="215" y="627"/>
                    <a:pt x="312" y="672"/>
                    <a:pt x="412" y="687"/>
                  </a:cubicBezTo>
                  <a:cubicBezTo>
                    <a:pt x="461" y="694"/>
                    <a:pt x="511" y="694"/>
                    <a:pt x="560" y="687"/>
                  </a:cubicBezTo>
                  <a:cubicBezTo>
                    <a:pt x="584" y="684"/>
                    <a:pt x="608" y="678"/>
                    <a:pt x="631" y="671"/>
                  </a:cubicBezTo>
                  <a:cubicBezTo>
                    <a:pt x="654" y="664"/>
                    <a:pt x="677" y="655"/>
                    <a:pt x="698" y="644"/>
                  </a:cubicBezTo>
                  <a:cubicBezTo>
                    <a:pt x="674" y="641"/>
                    <a:pt x="651" y="639"/>
                    <a:pt x="628" y="636"/>
                  </a:cubicBezTo>
                  <a:cubicBezTo>
                    <a:pt x="605" y="633"/>
                    <a:pt x="583" y="629"/>
                    <a:pt x="561" y="62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13"/>
            <p:cNvSpPr/>
            <p:nvPr/>
          </p:nvSpPr>
          <p:spPr>
            <a:xfrm>
              <a:off x="1974851" y="1587501"/>
              <a:ext cx="449263" cy="803275"/>
            </a:xfrm>
            <a:custGeom>
              <a:avLst/>
              <a:gdLst/>
              <a:ahLst/>
              <a:cxnLst/>
              <a:rect l="l" t="t" r="r" b="b"/>
              <a:pathLst>
                <a:path w="423" h="757" extrusionOk="0">
                  <a:moveTo>
                    <a:pt x="399" y="203"/>
                  </a:moveTo>
                  <a:cubicBezTo>
                    <a:pt x="386" y="161"/>
                    <a:pt x="365" y="120"/>
                    <a:pt x="339" y="85"/>
                  </a:cubicBezTo>
                  <a:cubicBezTo>
                    <a:pt x="326" y="67"/>
                    <a:pt x="311" y="51"/>
                    <a:pt x="295" y="36"/>
                  </a:cubicBezTo>
                  <a:cubicBezTo>
                    <a:pt x="279" y="22"/>
                    <a:pt x="261" y="9"/>
                    <a:pt x="242" y="0"/>
                  </a:cubicBezTo>
                  <a:cubicBezTo>
                    <a:pt x="251" y="19"/>
                    <a:pt x="259" y="38"/>
                    <a:pt x="265" y="57"/>
                  </a:cubicBezTo>
                  <a:cubicBezTo>
                    <a:pt x="272" y="76"/>
                    <a:pt x="277" y="94"/>
                    <a:pt x="282" y="113"/>
                  </a:cubicBezTo>
                  <a:cubicBezTo>
                    <a:pt x="291" y="150"/>
                    <a:pt x="297" y="187"/>
                    <a:pt x="299" y="224"/>
                  </a:cubicBezTo>
                  <a:cubicBezTo>
                    <a:pt x="305" y="297"/>
                    <a:pt x="299" y="369"/>
                    <a:pt x="281" y="437"/>
                  </a:cubicBezTo>
                  <a:cubicBezTo>
                    <a:pt x="263" y="504"/>
                    <a:pt x="233" y="566"/>
                    <a:pt x="186" y="619"/>
                  </a:cubicBezTo>
                  <a:cubicBezTo>
                    <a:pt x="163" y="645"/>
                    <a:pt x="136" y="669"/>
                    <a:pt x="105" y="691"/>
                  </a:cubicBezTo>
                  <a:cubicBezTo>
                    <a:pt x="89" y="702"/>
                    <a:pt x="72" y="712"/>
                    <a:pt x="55" y="722"/>
                  </a:cubicBezTo>
                  <a:cubicBezTo>
                    <a:pt x="37" y="732"/>
                    <a:pt x="19" y="741"/>
                    <a:pt x="0" y="750"/>
                  </a:cubicBezTo>
                  <a:cubicBezTo>
                    <a:pt x="21" y="755"/>
                    <a:pt x="42" y="757"/>
                    <a:pt x="64" y="757"/>
                  </a:cubicBezTo>
                  <a:cubicBezTo>
                    <a:pt x="85" y="757"/>
                    <a:pt x="107" y="755"/>
                    <a:pt x="129" y="750"/>
                  </a:cubicBezTo>
                  <a:cubicBezTo>
                    <a:pt x="172" y="741"/>
                    <a:pt x="215" y="723"/>
                    <a:pt x="253" y="697"/>
                  </a:cubicBezTo>
                  <a:cubicBezTo>
                    <a:pt x="291" y="670"/>
                    <a:pt x="324" y="636"/>
                    <a:pt x="350" y="597"/>
                  </a:cubicBezTo>
                  <a:cubicBezTo>
                    <a:pt x="376" y="558"/>
                    <a:pt x="395" y="515"/>
                    <a:pt x="407" y="470"/>
                  </a:cubicBezTo>
                  <a:cubicBezTo>
                    <a:pt x="418" y="426"/>
                    <a:pt x="423" y="380"/>
                    <a:pt x="422" y="335"/>
                  </a:cubicBezTo>
                  <a:cubicBezTo>
                    <a:pt x="421" y="290"/>
                    <a:pt x="413" y="246"/>
                    <a:pt x="399" y="20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13"/>
            <p:cNvSpPr/>
            <p:nvPr/>
          </p:nvSpPr>
          <p:spPr>
            <a:xfrm>
              <a:off x="1135063" y="2384426"/>
              <a:ext cx="1047750" cy="447675"/>
            </a:xfrm>
            <a:custGeom>
              <a:avLst/>
              <a:gdLst/>
              <a:ahLst/>
              <a:cxnLst/>
              <a:rect l="l" t="t" r="r" b="b"/>
              <a:pathLst>
                <a:path w="987" h="422" extrusionOk="0">
                  <a:moveTo>
                    <a:pt x="966" y="31"/>
                  </a:moveTo>
                  <a:cubicBezTo>
                    <a:pt x="959" y="41"/>
                    <a:pt x="951" y="49"/>
                    <a:pt x="943" y="58"/>
                  </a:cubicBezTo>
                  <a:cubicBezTo>
                    <a:pt x="935" y="66"/>
                    <a:pt x="927" y="75"/>
                    <a:pt x="918" y="82"/>
                  </a:cubicBezTo>
                  <a:cubicBezTo>
                    <a:pt x="909" y="90"/>
                    <a:pt x="901" y="98"/>
                    <a:pt x="892" y="105"/>
                  </a:cubicBezTo>
                  <a:cubicBezTo>
                    <a:pt x="856" y="134"/>
                    <a:pt x="817" y="159"/>
                    <a:pt x="778" y="182"/>
                  </a:cubicBezTo>
                  <a:cubicBezTo>
                    <a:pt x="699" y="227"/>
                    <a:pt x="616" y="261"/>
                    <a:pt x="531" y="281"/>
                  </a:cubicBezTo>
                  <a:cubicBezTo>
                    <a:pt x="445" y="301"/>
                    <a:pt x="358" y="306"/>
                    <a:pt x="269" y="294"/>
                  </a:cubicBezTo>
                  <a:cubicBezTo>
                    <a:pt x="225" y="287"/>
                    <a:pt x="180" y="277"/>
                    <a:pt x="135" y="263"/>
                  </a:cubicBezTo>
                  <a:cubicBezTo>
                    <a:pt x="113" y="256"/>
                    <a:pt x="91" y="248"/>
                    <a:pt x="68" y="240"/>
                  </a:cubicBezTo>
                  <a:cubicBezTo>
                    <a:pt x="45" y="231"/>
                    <a:pt x="23" y="221"/>
                    <a:pt x="0" y="212"/>
                  </a:cubicBezTo>
                  <a:cubicBezTo>
                    <a:pt x="14" y="232"/>
                    <a:pt x="31" y="251"/>
                    <a:pt x="49" y="269"/>
                  </a:cubicBezTo>
                  <a:cubicBezTo>
                    <a:pt x="67" y="287"/>
                    <a:pt x="86" y="303"/>
                    <a:pt x="107" y="318"/>
                  </a:cubicBezTo>
                  <a:cubicBezTo>
                    <a:pt x="149" y="348"/>
                    <a:pt x="195" y="373"/>
                    <a:pt x="245" y="390"/>
                  </a:cubicBezTo>
                  <a:cubicBezTo>
                    <a:pt x="295" y="407"/>
                    <a:pt x="348" y="417"/>
                    <a:pt x="401" y="420"/>
                  </a:cubicBezTo>
                  <a:cubicBezTo>
                    <a:pt x="454" y="422"/>
                    <a:pt x="508" y="417"/>
                    <a:pt x="559" y="405"/>
                  </a:cubicBezTo>
                  <a:cubicBezTo>
                    <a:pt x="611" y="393"/>
                    <a:pt x="661" y="374"/>
                    <a:pt x="707" y="350"/>
                  </a:cubicBezTo>
                  <a:cubicBezTo>
                    <a:pt x="754" y="326"/>
                    <a:pt x="797" y="297"/>
                    <a:pt x="837" y="263"/>
                  </a:cubicBezTo>
                  <a:cubicBezTo>
                    <a:pt x="876" y="229"/>
                    <a:pt x="911" y="190"/>
                    <a:pt x="938" y="146"/>
                  </a:cubicBezTo>
                  <a:cubicBezTo>
                    <a:pt x="952" y="124"/>
                    <a:pt x="965" y="101"/>
                    <a:pt x="973" y="76"/>
                  </a:cubicBezTo>
                  <a:cubicBezTo>
                    <a:pt x="978" y="64"/>
                    <a:pt x="981" y="52"/>
                    <a:pt x="984" y="39"/>
                  </a:cubicBezTo>
                  <a:cubicBezTo>
                    <a:pt x="986" y="26"/>
                    <a:pt x="987" y="13"/>
                    <a:pt x="986" y="0"/>
                  </a:cubicBezTo>
                  <a:cubicBezTo>
                    <a:pt x="980" y="12"/>
                    <a:pt x="974" y="22"/>
                    <a:pt x="966" y="3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95" name="Google Shape;195;p13"/>
          <p:cNvGrpSpPr/>
          <p:nvPr/>
        </p:nvGrpSpPr>
        <p:grpSpPr>
          <a:xfrm>
            <a:off x="9630887" y="2741018"/>
            <a:ext cx="1304925" cy="1206500"/>
            <a:chOff x="10888663" y="1211263"/>
            <a:chExt cx="1304925" cy="1206500"/>
          </a:xfrm>
        </p:grpSpPr>
        <p:sp>
          <p:nvSpPr>
            <p:cNvPr id="196" name="Google Shape;196;p13"/>
            <p:cNvSpPr/>
            <p:nvPr/>
          </p:nvSpPr>
          <p:spPr>
            <a:xfrm>
              <a:off x="11318876" y="1452563"/>
              <a:ext cx="236538" cy="346075"/>
            </a:xfrm>
            <a:custGeom>
              <a:avLst/>
              <a:gdLst/>
              <a:ahLst/>
              <a:cxnLst/>
              <a:rect l="l" t="t" r="r" b="b"/>
              <a:pathLst>
                <a:path w="223" h="326" extrusionOk="0">
                  <a:moveTo>
                    <a:pt x="159" y="285"/>
                  </a:moveTo>
                  <a:cubicBezTo>
                    <a:pt x="149" y="283"/>
                    <a:pt x="140" y="280"/>
                    <a:pt x="132" y="277"/>
                  </a:cubicBezTo>
                  <a:cubicBezTo>
                    <a:pt x="124" y="274"/>
                    <a:pt x="116" y="269"/>
                    <a:pt x="110" y="265"/>
                  </a:cubicBezTo>
                  <a:cubicBezTo>
                    <a:pt x="98" y="255"/>
                    <a:pt x="89" y="243"/>
                    <a:pt x="84" y="230"/>
                  </a:cubicBezTo>
                  <a:cubicBezTo>
                    <a:pt x="78" y="216"/>
                    <a:pt x="76" y="200"/>
                    <a:pt x="76" y="183"/>
                  </a:cubicBezTo>
                  <a:cubicBezTo>
                    <a:pt x="76" y="166"/>
                    <a:pt x="79" y="149"/>
                    <a:pt x="84" y="133"/>
                  </a:cubicBezTo>
                  <a:cubicBezTo>
                    <a:pt x="90" y="116"/>
                    <a:pt x="97" y="100"/>
                    <a:pt x="107" y="84"/>
                  </a:cubicBezTo>
                  <a:cubicBezTo>
                    <a:pt x="118" y="69"/>
                    <a:pt x="130" y="54"/>
                    <a:pt x="145" y="40"/>
                  </a:cubicBezTo>
                  <a:cubicBezTo>
                    <a:pt x="153" y="33"/>
                    <a:pt x="161" y="27"/>
                    <a:pt x="169" y="21"/>
                  </a:cubicBezTo>
                  <a:cubicBezTo>
                    <a:pt x="178" y="14"/>
                    <a:pt x="187" y="8"/>
                    <a:pt x="197" y="2"/>
                  </a:cubicBezTo>
                  <a:cubicBezTo>
                    <a:pt x="186" y="0"/>
                    <a:pt x="174" y="0"/>
                    <a:pt x="162" y="1"/>
                  </a:cubicBezTo>
                  <a:cubicBezTo>
                    <a:pt x="150" y="2"/>
                    <a:pt x="139" y="4"/>
                    <a:pt x="127" y="8"/>
                  </a:cubicBezTo>
                  <a:cubicBezTo>
                    <a:pt x="104" y="15"/>
                    <a:pt x="82" y="28"/>
                    <a:pt x="63" y="44"/>
                  </a:cubicBezTo>
                  <a:cubicBezTo>
                    <a:pt x="25" y="78"/>
                    <a:pt x="1" y="129"/>
                    <a:pt x="0" y="182"/>
                  </a:cubicBezTo>
                  <a:cubicBezTo>
                    <a:pt x="0" y="209"/>
                    <a:pt x="6" y="237"/>
                    <a:pt x="20" y="262"/>
                  </a:cubicBezTo>
                  <a:cubicBezTo>
                    <a:pt x="27" y="274"/>
                    <a:pt x="36" y="286"/>
                    <a:pt x="47" y="295"/>
                  </a:cubicBezTo>
                  <a:cubicBezTo>
                    <a:pt x="57" y="305"/>
                    <a:pt x="70" y="313"/>
                    <a:pt x="83" y="318"/>
                  </a:cubicBezTo>
                  <a:cubicBezTo>
                    <a:pt x="96" y="323"/>
                    <a:pt x="110" y="326"/>
                    <a:pt x="123" y="326"/>
                  </a:cubicBezTo>
                  <a:cubicBezTo>
                    <a:pt x="136" y="326"/>
                    <a:pt x="149" y="325"/>
                    <a:pt x="161" y="322"/>
                  </a:cubicBezTo>
                  <a:cubicBezTo>
                    <a:pt x="173" y="319"/>
                    <a:pt x="184" y="314"/>
                    <a:pt x="194" y="309"/>
                  </a:cubicBezTo>
                  <a:cubicBezTo>
                    <a:pt x="205" y="303"/>
                    <a:pt x="214" y="297"/>
                    <a:pt x="223" y="289"/>
                  </a:cubicBezTo>
                  <a:cubicBezTo>
                    <a:pt x="212" y="289"/>
                    <a:pt x="200" y="289"/>
                    <a:pt x="190" y="288"/>
                  </a:cubicBezTo>
                  <a:cubicBezTo>
                    <a:pt x="179" y="288"/>
                    <a:pt x="169" y="287"/>
                    <a:pt x="159" y="28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13"/>
            <p:cNvSpPr/>
            <p:nvPr/>
          </p:nvSpPr>
          <p:spPr>
            <a:xfrm>
              <a:off x="11407776" y="1576388"/>
              <a:ext cx="287338" cy="322263"/>
            </a:xfrm>
            <a:custGeom>
              <a:avLst/>
              <a:gdLst/>
              <a:ahLst/>
              <a:cxnLst/>
              <a:rect l="l" t="t" r="r" b="b"/>
              <a:pathLst>
                <a:path w="270" h="303" extrusionOk="0">
                  <a:moveTo>
                    <a:pt x="244" y="57"/>
                  </a:moveTo>
                  <a:cubicBezTo>
                    <a:pt x="235" y="46"/>
                    <a:pt x="224" y="36"/>
                    <a:pt x="212" y="28"/>
                  </a:cubicBezTo>
                  <a:cubicBezTo>
                    <a:pt x="201" y="21"/>
                    <a:pt x="189" y="15"/>
                    <a:pt x="177" y="11"/>
                  </a:cubicBezTo>
                  <a:cubicBezTo>
                    <a:pt x="165" y="7"/>
                    <a:pt x="153" y="4"/>
                    <a:pt x="141" y="2"/>
                  </a:cubicBezTo>
                  <a:cubicBezTo>
                    <a:pt x="129" y="0"/>
                    <a:pt x="117" y="0"/>
                    <a:pt x="105" y="0"/>
                  </a:cubicBezTo>
                  <a:cubicBezTo>
                    <a:pt x="93" y="1"/>
                    <a:pt x="81" y="2"/>
                    <a:pt x="70" y="5"/>
                  </a:cubicBezTo>
                  <a:cubicBezTo>
                    <a:pt x="80" y="10"/>
                    <a:pt x="90" y="15"/>
                    <a:pt x="100" y="21"/>
                  </a:cubicBezTo>
                  <a:cubicBezTo>
                    <a:pt x="110" y="26"/>
                    <a:pt x="120" y="31"/>
                    <a:pt x="129" y="37"/>
                  </a:cubicBezTo>
                  <a:cubicBezTo>
                    <a:pt x="147" y="48"/>
                    <a:pt x="163" y="60"/>
                    <a:pt x="175" y="74"/>
                  </a:cubicBezTo>
                  <a:cubicBezTo>
                    <a:pt x="187" y="87"/>
                    <a:pt x="193" y="101"/>
                    <a:pt x="195" y="115"/>
                  </a:cubicBezTo>
                  <a:cubicBezTo>
                    <a:pt x="197" y="129"/>
                    <a:pt x="195" y="143"/>
                    <a:pt x="189" y="158"/>
                  </a:cubicBezTo>
                  <a:cubicBezTo>
                    <a:pt x="183" y="173"/>
                    <a:pt x="173" y="187"/>
                    <a:pt x="161" y="201"/>
                  </a:cubicBezTo>
                  <a:cubicBezTo>
                    <a:pt x="149" y="214"/>
                    <a:pt x="134" y="227"/>
                    <a:pt x="118" y="238"/>
                  </a:cubicBezTo>
                  <a:cubicBezTo>
                    <a:pt x="102" y="248"/>
                    <a:pt x="84" y="258"/>
                    <a:pt x="64" y="266"/>
                  </a:cubicBezTo>
                  <a:cubicBezTo>
                    <a:pt x="54" y="270"/>
                    <a:pt x="44" y="273"/>
                    <a:pt x="33" y="276"/>
                  </a:cubicBezTo>
                  <a:cubicBezTo>
                    <a:pt x="22" y="280"/>
                    <a:pt x="11" y="282"/>
                    <a:pt x="0" y="285"/>
                  </a:cubicBezTo>
                  <a:cubicBezTo>
                    <a:pt x="11" y="291"/>
                    <a:pt x="22" y="295"/>
                    <a:pt x="34" y="297"/>
                  </a:cubicBezTo>
                  <a:cubicBezTo>
                    <a:pt x="45" y="300"/>
                    <a:pt x="57" y="302"/>
                    <a:pt x="70" y="302"/>
                  </a:cubicBezTo>
                  <a:cubicBezTo>
                    <a:pt x="94" y="303"/>
                    <a:pt x="119" y="299"/>
                    <a:pt x="143" y="291"/>
                  </a:cubicBezTo>
                  <a:cubicBezTo>
                    <a:pt x="167" y="283"/>
                    <a:pt x="190" y="270"/>
                    <a:pt x="211" y="252"/>
                  </a:cubicBezTo>
                  <a:cubicBezTo>
                    <a:pt x="231" y="235"/>
                    <a:pt x="248" y="213"/>
                    <a:pt x="259" y="186"/>
                  </a:cubicBezTo>
                  <a:cubicBezTo>
                    <a:pt x="264" y="173"/>
                    <a:pt x="268" y="158"/>
                    <a:pt x="269" y="143"/>
                  </a:cubicBezTo>
                  <a:cubicBezTo>
                    <a:pt x="270" y="128"/>
                    <a:pt x="269" y="112"/>
                    <a:pt x="264" y="98"/>
                  </a:cubicBezTo>
                  <a:cubicBezTo>
                    <a:pt x="260" y="83"/>
                    <a:pt x="253" y="69"/>
                    <a:pt x="244" y="5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13"/>
            <p:cNvSpPr/>
            <p:nvPr/>
          </p:nvSpPr>
          <p:spPr>
            <a:xfrm>
              <a:off x="11118851" y="1509713"/>
              <a:ext cx="446088" cy="561975"/>
            </a:xfrm>
            <a:custGeom>
              <a:avLst/>
              <a:gdLst/>
              <a:ahLst/>
              <a:cxnLst/>
              <a:rect l="l" t="t" r="r" b="b"/>
              <a:pathLst>
                <a:path w="421" h="529" extrusionOk="0">
                  <a:moveTo>
                    <a:pt x="322" y="464"/>
                  </a:moveTo>
                  <a:cubicBezTo>
                    <a:pt x="292" y="460"/>
                    <a:pt x="265" y="450"/>
                    <a:pt x="241" y="436"/>
                  </a:cubicBezTo>
                  <a:cubicBezTo>
                    <a:pt x="193" y="408"/>
                    <a:pt x="156" y="364"/>
                    <a:pt x="131" y="315"/>
                  </a:cubicBezTo>
                  <a:cubicBezTo>
                    <a:pt x="119" y="290"/>
                    <a:pt x="110" y="264"/>
                    <a:pt x="106" y="238"/>
                  </a:cubicBezTo>
                  <a:cubicBezTo>
                    <a:pt x="101" y="211"/>
                    <a:pt x="101" y="184"/>
                    <a:pt x="107" y="157"/>
                  </a:cubicBezTo>
                  <a:cubicBezTo>
                    <a:pt x="112" y="130"/>
                    <a:pt x="123" y="103"/>
                    <a:pt x="139" y="77"/>
                  </a:cubicBezTo>
                  <a:cubicBezTo>
                    <a:pt x="148" y="64"/>
                    <a:pt x="157" y="51"/>
                    <a:pt x="168" y="38"/>
                  </a:cubicBezTo>
                  <a:cubicBezTo>
                    <a:pt x="179" y="25"/>
                    <a:pt x="191" y="13"/>
                    <a:pt x="203" y="0"/>
                  </a:cubicBezTo>
                  <a:cubicBezTo>
                    <a:pt x="185" y="2"/>
                    <a:pt x="168" y="6"/>
                    <a:pt x="151" y="13"/>
                  </a:cubicBezTo>
                  <a:cubicBezTo>
                    <a:pt x="133" y="19"/>
                    <a:pt x="117" y="28"/>
                    <a:pt x="101" y="39"/>
                  </a:cubicBezTo>
                  <a:cubicBezTo>
                    <a:pt x="70" y="60"/>
                    <a:pt x="42" y="91"/>
                    <a:pt x="25" y="128"/>
                  </a:cubicBezTo>
                  <a:cubicBezTo>
                    <a:pt x="16" y="146"/>
                    <a:pt x="10" y="166"/>
                    <a:pt x="6" y="186"/>
                  </a:cubicBezTo>
                  <a:cubicBezTo>
                    <a:pt x="2" y="206"/>
                    <a:pt x="0" y="227"/>
                    <a:pt x="1" y="247"/>
                  </a:cubicBezTo>
                  <a:cubicBezTo>
                    <a:pt x="3" y="288"/>
                    <a:pt x="14" y="328"/>
                    <a:pt x="32" y="364"/>
                  </a:cubicBezTo>
                  <a:cubicBezTo>
                    <a:pt x="50" y="400"/>
                    <a:pt x="74" y="432"/>
                    <a:pt x="104" y="459"/>
                  </a:cubicBezTo>
                  <a:cubicBezTo>
                    <a:pt x="134" y="485"/>
                    <a:pt x="170" y="506"/>
                    <a:pt x="209" y="517"/>
                  </a:cubicBezTo>
                  <a:cubicBezTo>
                    <a:pt x="248" y="528"/>
                    <a:pt x="290" y="529"/>
                    <a:pt x="327" y="519"/>
                  </a:cubicBezTo>
                  <a:cubicBezTo>
                    <a:pt x="346" y="514"/>
                    <a:pt x="363" y="506"/>
                    <a:pt x="379" y="496"/>
                  </a:cubicBezTo>
                  <a:cubicBezTo>
                    <a:pt x="395" y="487"/>
                    <a:pt x="409" y="475"/>
                    <a:pt x="421" y="462"/>
                  </a:cubicBezTo>
                  <a:cubicBezTo>
                    <a:pt x="403" y="464"/>
                    <a:pt x="386" y="466"/>
                    <a:pt x="370" y="467"/>
                  </a:cubicBezTo>
                  <a:cubicBezTo>
                    <a:pt x="353" y="467"/>
                    <a:pt x="338" y="467"/>
                    <a:pt x="322" y="46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13"/>
            <p:cNvSpPr/>
            <p:nvPr/>
          </p:nvSpPr>
          <p:spPr>
            <a:xfrm>
              <a:off x="11333163" y="1311276"/>
              <a:ext cx="476250" cy="430213"/>
            </a:xfrm>
            <a:custGeom>
              <a:avLst/>
              <a:gdLst/>
              <a:ahLst/>
              <a:cxnLst/>
              <a:rect l="l" t="t" r="r" b="b"/>
              <a:pathLst>
                <a:path w="449" h="405" extrusionOk="0">
                  <a:moveTo>
                    <a:pt x="414" y="116"/>
                  </a:moveTo>
                  <a:cubicBezTo>
                    <a:pt x="409" y="109"/>
                    <a:pt x="404" y="101"/>
                    <a:pt x="398" y="95"/>
                  </a:cubicBezTo>
                  <a:cubicBezTo>
                    <a:pt x="393" y="88"/>
                    <a:pt x="387" y="81"/>
                    <a:pt x="380" y="75"/>
                  </a:cubicBezTo>
                  <a:cubicBezTo>
                    <a:pt x="377" y="72"/>
                    <a:pt x="373" y="69"/>
                    <a:pt x="370" y="66"/>
                  </a:cubicBezTo>
                  <a:cubicBezTo>
                    <a:pt x="367" y="63"/>
                    <a:pt x="363" y="60"/>
                    <a:pt x="359" y="57"/>
                  </a:cubicBezTo>
                  <a:cubicBezTo>
                    <a:pt x="333" y="37"/>
                    <a:pt x="302" y="22"/>
                    <a:pt x="269" y="13"/>
                  </a:cubicBezTo>
                  <a:cubicBezTo>
                    <a:pt x="237" y="3"/>
                    <a:pt x="203" y="0"/>
                    <a:pt x="171" y="3"/>
                  </a:cubicBezTo>
                  <a:cubicBezTo>
                    <a:pt x="138" y="5"/>
                    <a:pt x="107" y="13"/>
                    <a:pt x="78" y="25"/>
                  </a:cubicBezTo>
                  <a:cubicBezTo>
                    <a:pt x="64" y="31"/>
                    <a:pt x="50" y="38"/>
                    <a:pt x="37" y="47"/>
                  </a:cubicBezTo>
                  <a:cubicBezTo>
                    <a:pt x="24" y="55"/>
                    <a:pt x="12" y="64"/>
                    <a:pt x="0" y="74"/>
                  </a:cubicBezTo>
                  <a:cubicBezTo>
                    <a:pt x="45" y="71"/>
                    <a:pt x="45" y="71"/>
                    <a:pt x="45" y="71"/>
                  </a:cubicBezTo>
                  <a:cubicBezTo>
                    <a:pt x="60" y="70"/>
                    <a:pt x="74" y="69"/>
                    <a:pt x="88" y="69"/>
                  </a:cubicBezTo>
                  <a:cubicBezTo>
                    <a:pt x="116" y="69"/>
                    <a:pt x="143" y="70"/>
                    <a:pt x="169" y="75"/>
                  </a:cubicBezTo>
                  <a:cubicBezTo>
                    <a:pt x="194" y="79"/>
                    <a:pt x="218" y="86"/>
                    <a:pt x="241" y="95"/>
                  </a:cubicBezTo>
                  <a:cubicBezTo>
                    <a:pt x="264" y="105"/>
                    <a:pt x="284" y="117"/>
                    <a:pt x="304" y="132"/>
                  </a:cubicBezTo>
                  <a:cubicBezTo>
                    <a:pt x="306" y="133"/>
                    <a:pt x="308" y="135"/>
                    <a:pt x="311" y="137"/>
                  </a:cubicBezTo>
                  <a:cubicBezTo>
                    <a:pt x="313" y="139"/>
                    <a:pt x="315" y="140"/>
                    <a:pt x="317" y="142"/>
                  </a:cubicBezTo>
                  <a:cubicBezTo>
                    <a:pt x="321" y="146"/>
                    <a:pt x="325" y="150"/>
                    <a:pt x="329" y="154"/>
                  </a:cubicBezTo>
                  <a:cubicBezTo>
                    <a:pt x="332" y="158"/>
                    <a:pt x="336" y="163"/>
                    <a:pt x="339" y="167"/>
                  </a:cubicBezTo>
                  <a:cubicBezTo>
                    <a:pt x="343" y="171"/>
                    <a:pt x="346" y="176"/>
                    <a:pt x="349" y="181"/>
                  </a:cubicBezTo>
                  <a:cubicBezTo>
                    <a:pt x="361" y="200"/>
                    <a:pt x="369" y="222"/>
                    <a:pt x="375" y="246"/>
                  </a:cubicBezTo>
                  <a:cubicBezTo>
                    <a:pt x="380" y="270"/>
                    <a:pt x="381" y="296"/>
                    <a:pt x="378" y="322"/>
                  </a:cubicBezTo>
                  <a:cubicBezTo>
                    <a:pt x="377" y="336"/>
                    <a:pt x="375" y="349"/>
                    <a:pt x="371" y="363"/>
                  </a:cubicBezTo>
                  <a:cubicBezTo>
                    <a:pt x="368" y="377"/>
                    <a:pt x="363" y="390"/>
                    <a:pt x="357" y="405"/>
                  </a:cubicBezTo>
                  <a:cubicBezTo>
                    <a:pt x="371" y="397"/>
                    <a:pt x="383" y="387"/>
                    <a:pt x="394" y="376"/>
                  </a:cubicBezTo>
                  <a:cubicBezTo>
                    <a:pt x="405" y="364"/>
                    <a:pt x="414" y="351"/>
                    <a:pt x="422" y="337"/>
                  </a:cubicBezTo>
                  <a:cubicBezTo>
                    <a:pt x="438" y="308"/>
                    <a:pt x="447" y="275"/>
                    <a:pt x="448" y="241"/>
                  </a:cubicBezTo>
                  <a:cubicBezTo>
                    <a:pt x="449" y="207"/>
                    <a:pt x="442" y="172"/>
                    <a:pt x="427" y="140"/>
                  </a:cubicBezTo>
                  <a:cubicBezTo>
                    <a:pt x="423" y="132"/>
                    <a:pt x="419" y="124"/>
                    <a:pt x="414" y="11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13"/>
            <p:cNvSpPr/>
            <p:nvPr/>
          </p:nvSpPr>
          <p:spPr>
            <a:xfrm>
              <a:off x="11610976" y="1463676"/>
              <a:ext cx="368300" cy="488950"/>
            </a:xfrm>
            <a:custGeom>
              <a:avLst/>
              <a:gdLst/>
              <a:ahLst/>
              <a:cxnLst/>
              <a:rect l="l" t="t" r="r" b="b"/>
              <a:pathLst>
                <a:path w="348" h="460" extrusionOk="0">
                  <a:moveTo>
                    <a:pt x="313" y="56"/>
                  </a:moveTo>
                  <a:cubicBezTo>
                    <a:pt x="304" y="43"/>
                    <a:pt x="294" y="31"/>
                    <a:pt x="283" y="22"/>
                  </a:cubicBezTo>
                  <a:cubicBezTo>
                    <a:pt x="271" y="12"/>
                    <a:pt x="258" y="5"/>
                    <a:pt x="244" y="0"/>
                  </a:cubicBezTo>
                  <a:cubicBezTo>
                    <a:pt x="250" y="14"/>
                    <a:pt x="254" y="26"/>
                    <a:pt x="257" y="39"/>
                  </a:cubicBezTo>
                  <a:cubicBezTo>
                    <a:pt x="260" y="51"/>
                    <a:pt x="262" y="63"/>
                    <a:pt x="263" y="75"/>
                  </a:cubicBezTo>
                  <a:cubicBezTo>
                    <a:pt x="264" y="98"/>
                    <a:pt x="262" y="121"/>
                    <a:pt x="258" y="142"/>
                  </a:cubicBezTo>
                  <a:cubicBezTo>
                    <a:pt x="250" y="186"/>
                    <a:pt x="234" y="228"/>
                    <a:pt x="213" y="266"/>
                  </a:cubicBezTo>
                  <a:cubicBezTo>
                    <a:pt x="191" y="305"/>
                    <a:pt x="165" y="339"/>
                    <a:pt x="131" y="368"/>
                  </a:cubicBezTo>
                  <a:cubicBezTo>
                    <a:pt x="114" y="382"/>
                    <a:pt x="95" y="395"/>
                    <a:pt x="74" y="407"/>
                  </a:cubicBezTo>
                  <a:cubicBezTo>
                    <a:pt x="63" y="412"/>
                    <a:pt x="51" y="417"/>
                    <a:pt x="39" y="422"/>
                  </a:cubicBezTo>
                  <a:cubicBezTo>
                    <a:pt x="27" y="427"/>
                    <a:pt x="14" y="431"/>
                    <a:pt x="0" y="436"/>
                  </a:cubicBezTo>
                  <a:cubicBezTo>
                    <a:pt x="13" y="443"/>
                    <a:pt x="26" y="449"/>
                    <a:pt x="40" y="452"/>
                  </a:cubicBezTo>
                  <a:cubicBezTo>
                    <a:pt x="54" y="456"/>
                    <a:pt x="69" y="458"/>
                    <a:pt x="84" y="459"/>
                  </a:cubicBezTo>
                  <a:cubicBezTo>
                    <a:pt x="114" y="460"/>
                    <a:pt x="145" y="454"/>
                    <a:pt x="173" y="442"/>
                  </a:cubicBezTo>
                  <a:cubicBezTo>
                    <a:pt x="202" y="430"/>
                    <a:pt x="228" y="413"/>
                    <a:pt x="251" y="392"/>
                  </a:cubicBezTo>
                  <a:cubicBezTo>
                    <a:pt x="274" y="371"/>
                    <a:pt x="293" y="346"/>
                    <a:pt x="308" y="319"/>
                  </a:cubicBezTo>
                  <a:cubicBezTo>
                    <a:pt x="323" y="293"/>
                    <a:pt x="333" y="264"/>
                    <a:pt x="340" y="234"/>
                  </a:cubicBezTo>
                  <a:cubicBezTo>
                    <a:pt x="346" y="204"/>
                    <a:pt x="348" y="173"/>
                    <a:pt x="344" y="142"/>
                  </a:cubicBezTo>
                  <a:cubicBezTo>
                    <a:pt x="340" y="112"/>
                    <a:pt x="330" y="82"/>
                    <a:pt x="313" y="5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13"/>
            <p:cNvSpPr/>
            <p:nvPr/>
          </p:nvSpPr>
          <p:spPr>
            <a:xfrm>
              <a:off x="10933113" y="1220788"/>
              <a:ext cx="523875" cy="558800"/>
            </a:xfrm>
            <a:custGeom>
              <a:avLst/>
              <a:gdLst/>
              <a:ahLst/>
              <a:cxnLst/>
              <a:rect l="l" t="t" r="r" b="b"/>
              <a:pathLst>
                <a:path w="495" h="526" extrusionOk="0">
                  <a:moveTo>
                    <a:pt x="393" y="4"/>
                  </a:moveTo>
                  <a:cubicBezTo>
                    <a:pt x="356" y="0"/>
                    <a:pt x="317" y="3"/>
                    <a:pt x="281" y="13"/>
                  </a:cubicBezTo>
                  <a:cubicBezTo>
                    <a:pt x="244" y="22"/>
                    <a:pt x="209" y="38"/>
                    <a:pt x="177" y="57"/>
                  </a:cubicBezTo>
                  <a:cubicBezTo>
                    <a:pt x="145" y="77"/>
                    <a:pt x="115" y="101"/>
                    <a:pt x="89" y="129"/>
                  </a:cubicBezTo>
                  <a:cubicBezTo>
                    <a:pt x="63" y="157"/>
                    <a:pt x="40" y="190"/>
                    <a:pt x="24" y="226"/>
                  </a:cubicBezTo>
                  <a:cubicBezTo>
                    <a:pt x="16" y="244"/>
                    <a:pt x="10" y="264"/>
                    <a:pt x="6" y="283"/>
                  </a:cubicBezTo>
                  <a:cubicBezTo>
                    <a:pt x="2" y="303"/>
                    <a:pt x="0" y="324"/>
                    <a:pt x="1" y="345"/>
                  </a:cubicBezTo>
                  <a:cubicBezTo>
                    <a:pt x="2" y="365"/>
                    <a:pt x="6" y="385"/>
                    <a:pt x="12" y="405"/>
                  </a:cubicBezTo>
                  <a:cubicBezTo>
                    <a:pt x="19" y="424"/>
                    <a:pt x="28" y="442"/>
                    <a:pt x="39" y="457"/>
                  </a:cubicBezTo>
                  <a:cubicBezTo>
                    <a:pt x="51" y="473"/>
                    <a:pt x="64" y="487"/>
                    <a:pt x="79" y="498"/>
                  </a:cubicBezTo>
                  <a:cubicBezTo>
                    <a:pt x="93" y="509"/>
                    <a:pt x="109" y="519"/>
                    <a:pt x="126" y="526"/>
                  </a:cubicBezTo>
                  <a:cubicBezTo>
                    <a:pt x="117" y="510"/>
                    <a:pt x="110" y="494"/>
                    <a:pt x="103" y="479"/>
                  </a:cubicBezTo>
                  <a:cubicBezTo>
                    <a:pt x="97" y="464"/>
                    <a:pt x="92" y="449"/>
                    <a:pt x="89" y="434"/>
                  </a:cubicBezTo>
                  <a:cubicBezTo>
                    <a:pt x="86" y="419"/>
                    <a:pt x="84" y="404"/>
                    <a:pt x="84" y="390"/>
                  </a:cubicBezTo>
                  <a:cubicBezTo>
                    <a:pt x="84" y="376"/>
                    <a:pt x="86" y="363"/>
                    <a:pt x="88" y="349"/>
                  </a:cubicBezTo>
                  <a:cubicBezTo>
                    <a:pt x="100" y="296"/>
                    <a:pt x="131" y="248"/>
                    <a:pt x="171" y="205"/>
                  </a:cubicBezTo>
                  <a:cubicBezTo>
                    <a:pt x="210" y="161"/>
                    <a:pt x="259" y="124"/>
                    <a:pt x="312" y="94"/>
                  </a:cubicBezTo>
                  <a:cubicBezTo>
                    <a:pt x="339" y="80"/>
                    <a:pt x="367" y="67"/>
                    <a:pt x="397" y="58"/>
                  </a:cubicBezTo>
                  <a:cubicBezTo>
                    <a:pt x="412" y="54"/>
                    <a:pt x="427" y="51"/>
                    <a:pt x="444" y="49"/>
                  </a:cubicBezTo>
                  <a:cubicBezTo>
                    <a:pt x="460" y="46"/>
                    <a:pt x="477" y="46"/>
                    <a:pt x="495" y="47"/>
                  </a:cubicBezTo>
                  <a:cubicBezTo>
                    <a:pt x="481" y="34"/>
                    <a:pt x="465" y="25"/>
                    <a:pt x="448" y="18"/>
                  </a:cubicBezTo>
                  <a:cubicBezTo>
                    <a:pt x="431" y="11"/>
                    <a:pt x="412" y="6"/>
                    <a:pt x="393"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13"/>
            <p:cNvSpPr/>
            <p:nvPr/>
          </p:nvSpPr>
          <p:spPr>
            <a:xfrm>
              <a:off x="11320463" y="1865313"/>
              <a:ext cx="631825" cy="336550"/>
            </a:xfrm>
            <a:custGeom>
              <a:avLst/>
              <a:gdLst/>
              <a:ahLst/>
              <a:cxnLst/>
              <a:rect l="l" t="t" r="r" b="b"/>
              <a:pathLst>
                <a:path w="596" h="317" extrusionOk="0">
                  <a:moveTo>
                    <a:pt x="568" y="42"/>
                  </a:moveTo>
                  <a:cubicBezTo>
                    <a:pt x="561" y="54"/>
                    <a:pt x="552" y="66"/>
                    <a:pt x="543" y="76"/>
                  </a:cubicBezTo>
                  <a:cubicBezTo>
                    <a:pt x="525" y="98"/>
                    <a:pt x="505" y="116"/>
                    <a:pt x="483" y="132"/>
                  </a:cubicBezTo>
                  <a:cubicBezTo>
                    <a:pt x="439" y="164"/>
                    <a:pt x="390" y="187"/>
                    <a:pt x="339" y="202"/>
                  </a:cubicBezTo>
                  <a:cubicBezTo>
                    <a:pt x="288" y="217"/>
                    <a:pt x="234" y="223"/>
                    <a:pt x="178" y="223"/>
                  </a:cubicBezTo>
                  <a:cubicBezTo>
                    <a:pt x="150" y="223"/>
                    <a:pt x="121" y="221"/>
                    <a:pt x="92" y="218"/>
                  </a:cubicBezTo>
                  <a:cubicBezTo>
                    <a:pt x="77" y="216"/>
                    <a:pt x="62" y="214"/>
                    <a:pt x="47" y="212"/>
                  </a:cubicBezTo>
                  <a:cubicBezTo>
                    <a:pt x="32" y="210"/>
                    <a:pt x="16" y="207"/>
                    <a:pt x="0" y="205"/>
                  </a:cubicBezTo>
                  <a:cubicBezTo>
                    <a:pt x="11" y="217"/>
                    <a:pt x="23" y="227"/>
                    <a:pt x="36" y="237"/>
                  </a:cubicBezTo>
                  <a:cubicBezTo>
                    <a:pt x="49" y="247"/>
                    <a:pt x="62" y="256"/>
                    <a:pt x="76" y="264"/>
                  </a:cubicBezTo>
                  <a:cubicBezTo>
                    <a:pt x="104" y="280"/>
                    <a:pt x="135" y="292"/>
                    <a:pt x="167" y="300"/>
                  </a:cubicBezTo>
                  <a:cubicBezTo>
                    <a:pt x="231" y="317"/>
                    <a:pt x="302" y="316"/>
                    <a:pt x="367" y="297"/>
                  </a:cubicBezTo>
                  <a:cubicBezTo>
                    <a:pt x="400" y="288"/>
                    <a:pt x="431" y="274"/>
                    <a:pt x="460" y="255"/>
                  </a:cubicBezTo>
                  <a:cubicBezTo>
                    <a:pt x="489" y="237"/>
                    <a:pt x="515" y="214"/>
                    <a:pt x="537" y="188"/>
                  </a:cubicBezTo>
                  <a:cubicBezTo>
                    <a:pt x="559" y="162"/>
                    <a:pt x="577" y="132"/>
                    <a:pt x="587" y="99"/>
                  </a:cubicBezTo>
                  <a:cubicBezTo>
                    <a:pt x="592" y="83"/>
                    <a:pt x="595" y="66"/>
                    <a:pt x="595" y="49"/>
                  </a:cubicBezTo>
                  <a:cubicBezTo>
                    <a:pt x="596" y="32"/>
                    <a:pt x="594" y="15"/>
                    <a:pt x="588" y="0"/>
                  </a:cubicBezTo>
                  <a:cubicBezTo>
                    <a:pt x="582" y="16"/>
                    <a:pt x="576" y="29"/>
                    <a:pt x="568" y="4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13"/>
            <p:cNvSpPr/>
            <p:nvPr/>
          </p:nvSpPr>
          <p:spPr>
            <a:xfrm>
              <a:off x="11552238" y="1211263"/>
              <a:ext cx="484188" cy="395288"/>
            </a:xfrm>
            <a:custGeom>
              <a:avLst/>
              <a:gdLst/>
              <a:ahLst/>
              <a:cxnLst/>
              <a:rect l="l" t="t" r="r" b="b"/>
              <a:pathLst>
                <a:path w="457" h="371" extrusionOk="0">
                  <a:moveTo>
                    <a:pt x="402" y="118"/>
                  </a:moveTo>
                  <a:cubicBezTo>
                    <a:pt x="385" y="93"/>
                    <a:pt x="362" y="70"/>
                    <a:pt x="337" y="52"/>
                  </a:cubicBezTo>
                  <a:cubicBezTo>
                    <a:pt x="311" y="34"/>
                    <a:pt x="282" y="20"/>
                    <a:pt x="251" y="11"/>
                  </a:cubicBezTo>
                  <a:cubicBezTo>
                    <a:pt x="221" y="3"/>
                    <a:pt x="190" y="0"/>
                    <a:pt x="160" y="3"/>
                  </a:cubicBezTo>
                  <a:cubicBezTo>
                    <a:pt x="130" y="5"/>
                    <a:pt x="101" y="12"/>
                    <a:pt x="74" y="22"/>
                  </a:cubicBezTo>
                  <a:cubicBezTo>
                    <a:pt x="60" y="28"/>
                    <a:pt x="48" y="34"/>
                    <a:pt x="35" y="41"/>
                  </a:cubicBezTo>
                  <a:cubicBezTo>
                    <a:pt x="23" y="48"/>
                    <a:pt x="11" y="56"/>
                    <a:pt x="0" y="65"/>
                  </a:cubicBezTo>
                  <a:cubicBezTo>
                    <a:pt x="14" y="67"/>
                    <a:pt x="28" y="67"/>
                    <a:pt x="42" y="68"/>
                  </a:cubicBezTo>
                  <a:cubicBezTo>
                    <a:pt x="55" y="69"/>
                    <a:pt x="69" y="70"/>
                    <a:pt x="82" y="71"/>
                  </a:cubicBezTo>
                  <a:cubicBezTo>
                    <a:pt x="107" y="74"/>
                    <a:pt x="132" y="77"/>
                    <a:pt x="155" y="82"/>
                  </a:cubicBezTo>
                  <a:cubicBezTo>
                    <a:pt x="179" y="87"/>
                    <a:pt x="200" y="94"/>
                    <a:pt x="221" y="103"/>
                  </a:cubicBezTo>
                  <a:cubicBezTo>
                    <a:pt x="241" y="111"/>
                    <a:pt x="260" y="122"/>
                    <a:pt x="277" y="135"/>
                  </a:cubicBezTo>
                  <a:cubicBezTo>
                    <a:pt x="313" y="160"/>
                    <a:pt x="343" y="194"/>
                    <a:pt x="370" y="233"/>
                  </a:cubicBezTo>
                  <a:cubicBezTo>
                    <a:pt x="384" y="253"/>
                    <a:pt x="397" y="275"/>
                    <a:pt x="408" y="297"/>
                  </a:cubicBezTo>
                  <a:cubicBezTo>
                    <a:pt x="414" y="309"/>
                    <a:pt x="420" y="320"/>
                    <a:pt x="425" y="332"/>
                  </a:cubicBezTo>
                  <a:cubicBezTo>
                    <a:pt x="427" y="339"/>
                    <a:pt x="430" y="345"/>
                    <a:pt x="432" y="351"/>
                  </a:cubicBezTo>
                  <a:cubicBezTo>
                    <a:pt x="434" y="357"/>
                    <a:pt x="436" y="364"/>
                    <a:pt x="436" y="371"/>
                  </a:cubicBezTo>
                  <a:cubicBezTo>
                    <a:pt x="441" y="366"/>
                    <a:pt x="444" y="359"/>
                    <a:pt x="447" y="352"/>
                  </a:cubicBezTo>
                  <a:cubicBezTo>
                    <a:pt x="450" y="345"/>
                    <a:pt x="452" y="338"/>
                    <a:pt x="453" y="330"/>
                  </a:cubicBezTo>
                  <a:cubicBezTo>
                    <a:pt x="456" y="316"/>
                    <a:pt x="457" y="301"/>
                    <a:pt x="457" y="286"/>
                  </a:cubicBezTo>
                  <a:cubicBezTo>
                    <a:pt x="457" y="257"/>
                    <a:pt x="452" y="228"/>
                    <a:pt x="443" y="199"/>
                  </a:cubicBezTo>
                  <a:cubicBezTo>
                    <a:pt x="434" y="171"/>
                    <a:pt x="420" y="144"/>
                    <a:pt x="402" y="11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13"/>
            <p:cNvSpPr/>
            <p:nvPr/>
          </p:nvSpPr>
          <p:spPr>
            <a:xfrm>
              <a:off x="10888663" y="1714501"/>
              <a:ext cx="519113" cy="517525"/>
            </a:xfrm>
            <a:custGeom>
              <a:avLst/>
              <a:gdLst/>
              <a:ahLst/>
              <a:cxnLst/>
              <a:rect l="l" t="t" r="r" b="b"/>
              <a:pathLst>
                <a:path w="490" h="487" extrusionOk="0">
                  <a:moveTo>
                    <a:pt x="394" y="438"/>
                  </a:moveTo>
                  <a:cubicBezTo>
                    <a:pt x="363" y="431"/>
                    <a:pt x="334" y="423"/>
                    <a:pt x="306" y="413"/>
                  </a:cubicBezTo>
                  <a:cubicBezTo>
                    <a:pt x="251" y="392"/>
                    <a:pt x="201" y="362"/>
                    <a:pt x="160" y="324"/>
                  </a:cubicBezTo>
                  <a:cubicBezTo>
                    <a:pt x="120" y="285"/>
                    <a:pt x="89" y="238"/>
                    <a:pt x="73" y="183"/>
                  </a:cubicBezTo>
                  <a:cubicBezTo>
                    <a:pt x="65" y="156"/>
                    <a:pt x="60" y="126"/>
                    <a:pt x="59" y="96"/>
                  </a:cubicBezTo>
                  <a:cubicBezTo>
                    <a:pt x="58" y="80"/>
                    <a:pt x="59" y="65"/>
                    <a:pt x="60" y="49"/>
                  </a:cubicBezTo>
                  <a:cubicBezTo>
                    <a:pt x="61" y="33"/>
                    <a:pt x="63" y="17"/>
                    <a:pt x="65" y="0"/>
                  </a:cubicBezTo>
                  <a:cubicBezTo>
                    <a:pt x="53" y="13"/>
                    <a:pt x="44" y="27"/>
                    <a:pt x="36" y="42"/>
                  </a:cubicBezTo>
                  <a:cubicBezTo>
                    <a:pt x="28" y="57"/>
                    <a:pt x="21" y="73"/>
                    <a:pt x="15" y="89"/>
                  </a:cubicBezTo>
                  <a:cubicBezTo>
                    <a:pt x="5" y="123"/>
                    <a:pt x="0" y="159"/>
                    <a:pt x="3" y="195"/>
                  </a:cubicBezTo>
                  <a:cubicBezTo>
                    <a:pt x="6" y="231"/>
                    <a:pt x="16" y="267"/>
                    <a:pt x="33" y="300"/>
                  </a:cubicBezTo>
                  <a:cubicBezTo>
                    <a:pt x="49" y="334"/>
                    <a:pt x="72" y="364"/>
                    <a:pt x="98" y="389"/>
                  </a:cubicBezTo>
                  <a:cubicBezTo>
                    <a:pt x="151" y="439"/>
                    <a:pt x="220" y="471"/>
                    <a:pt x="289" y="482"/>
                  </a:cubicBezTo>
                  <a:cubicBezTo>
                    <a:pt x="324" y="487"/>
                    <a:pt x="359" y="487"/>
                    <a:pt x="393" y="482"/>
                  </a:cubicBezTo>
                  <a:cubicBezTo>
                    <a:pt x="410" y="480"/>
                    <a:pt x="427" y="476"/>
                    <a:pt x="443" y="471"/>
                  </a:cubicBezTo>
                  <a:cubicBezTo>
                    <a:pt x="459" y="466"/>
                    <a:pt x="475" y="459"/>
                    <a:pt x="490" y="451"/>
                  </a:cubicBezTo>
                  <a:cubicBezTo>
                    <a:pt x="473" y="450"/>
                    <a:pt x="457" y="448"/>
                    <a:pt x="441" y="446"/>
                  </a:cubicBezTo>
                  <a:cubicBezTo>
                    <a:pt x="425" y="443"/>
                    <a:pt x="409" y="441"/>
                    <a:pt x="394" y="43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13"/>
            <p:cNvSpPr/>
            <p:nvPr/>
          </p:nvSpPr>
          <p:spPr>
            <a:xfrm>
              <a:off x="11879263" y="1544638"/>
              <a:ext cx="314325" cy="563563"/>
            </a:xfrm>
            <a:custGeom>
              <a:avLst/>
              <a:gdLst/>
              <a:ahLst/>
              <a:cxnLst/>
              <a:rect l="l" t="t" r="r" b="b"/>
              <a:pathLst>
                <a:path w="297" h="531" extrusionOk="0">
                  <a:moveTo>
                    <a:pt x="238" y="59"/>
                  </a:moveTo>
                  <a:cubicBezTo>
                    <a:pt x="229" y="47"/>
                    <a:pt x="219" y="36"/>
                    <a:pt x="207" y="25"/>
                  </a:cubicBezTo>
                  <a:cubicBezTo>
                    <a:pt x="196" y="15"/>
                    <a:pt x="183" y="6"/>
                    <a:pt x="170" y="0"/>
                  </a:cubicBezTo>
                  <a:cubicBezTo>
                    <a:pt x="176" y="13"/>
                    <a:pt x="182" y="27"/>
                    <a:pt x="186" y="40"/>
                  </a:cubicBezTo>
                  <a:cubicBezTo>
                    <a:pt x="191" y="53"/>
                    <a:pt x="195" y="66"/>
                    <a:pt x="198" y="79"/>
                  </a:cubicBezTo>
                  <a:cubicBezTo>
                    <a:pt x="204" y="105"/>
                    <a:pt x="208" y="131"/>
                    <a:pt x="210" y="157"/>
                  </a:cubicBezTo>
                  <a:cubicBezTo>
                    <a:pt x="214" y="208"/>
                    <a:pt x="210" y="259"/>
                    <a:pt x="197" y="306"/>
                  </a:cubicBezTo>
                  <a:cubicBezTo>
                    <a:pt x="185" y="354"/>
                    <a:pt x="163" y="397"/>
                    <a:pt x="131" y="434"/>
                  </a:cubicBezTo>
                  <a:cubicBezTo>
                    <a:pt x="115" y="452"/>
                    <a:pt x="96" y="469"/>
                    <a:pt x="74" y="485"/>
                  </a:cubicBezTo>
                  <a:cubicBezTo>
                    <a:pt x="63" y="492"/>
                    <a:pt x="51" y="499"/>
                    <a:pt x="39" y="506"/>
                  </a:cubicBezTo>
                  <a:cubicBezTo>
                    <a:pt x="26" y="513"/>
                    <a:pt x="13" y="519"/>
                    <a:pt x="0" y="526"/>
                  </a:cubicBezTo>
                  <a:cubicBezTo>
                    <a:pt x="15" y="530"/>
                    <a:pt x="30" y="531"/>
                    <a:pt x="45" y="531"/>
                  </a:cubicBezTo>
                  <a:cubicBezTo>
                    <a:pt x="60" y="531"/>
                    <a:pt x="75" y="529"/>
                    <a:pt x="91" y="526"/>
                  </a:cubicBezTo>
                  <a:cubicBezTo>
                    <a:pt x="121" y="520"/>
                    <a:pt x="151" y="507"/>
                    <a:pt x="178" y="488"/>
                  </a:cubicBezTo>
                  <a:cubicBezTo>
                    <a:pt x="205" y="470"/>
                    <a:pt x="228" y="446"/>
                    <a:pt x="246" y="418"/>
                  </a:cubicBezTo>
                  <a:cubicBezTo>
                    <a:pt x="264" y="391"/>
                    <a:pt x="277" y="361"/>
                    <a:pt x="285" y="330"/>
                  </a:cubicBezTo>
                  <a:cubicBezTo>
                    <a:pt x="294" y="299"/>
                    <a:pt x="297" y="267"/>
                    <a:pt x="296" y="235"/>
                  </a:cubicBezTo>
                  <a:cubicBezTo>
                    <a:pt x="295" y="203"/>
                    <a:pt x="290" y="172"/>
                    <a:pt x="280" y="142"/>
                  </a:cubicBezTo>
                  <a:cubicBezTo>
                    <a:pt x="271" y="113"/>
                    <a:pt x="257" y="84"/>
                    <a:pt x="238" y="5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13"/>
            <p:cNvSpPr/>
            <p:nvPr/>
          </p:nvSpPr>
          <p:spPr>
            <a:xfrm>
              <a:off x="11290301" y="2103438"/>
              <a:ext cx="735013" cy="314325"/>
            </a:xfrm>
            <a:custGeom>
              <a:avLst/>
              <a:gdLst/>
              <a:ahLst/>
              <a:cxnLst/>
              <a:rect l="l" t="t" r="r" b="b"/>
              <a:pathLst>
                <a:path w="693" h="296" extrusionOk="0">
                  <a:moveTo>
                    <a:pt x="678" y="22"/>
                  </a:moveTo>
                  <a:cubicBezTo>
                    <a:pt x="673" y="28"/>
                    <a:pt x="668" y="35"/>
                    <a:pt x="662" y="41"/>
                  </a:cubicBezTo>
                  <a:cubicBezTo>
                    <a:pt x="656" y="47"/>
                    <a:pt x="650" y="52"/>
                    <a:pt x="644" y="58"/>
                  </a:cubicBezTo>
                  <a:cubicBezTo>
                    <a:pt x="638" y="63"/>
                    <a:pt x="632" y="68"/>
                    <a:pt x="626" y="74"/>
                  </a:cubicBezTo>
                  <a:cubicBezTo>
                    <a:pt x="600" y="94"/>
                    <a:pt x="574" y="112"/>
                    <a:pt x="546" y="128"/>
                  </a:cubicBezTo>
                  <a:cubicBezTo>
                    <a:pt x="491" y="159"/>
                    <a:pt x="432" y="183"/>
                    <a:pt x="372" y="197"/>
                  </a:cubicBezTo>
                  <a:cubicBezTo>
                    <a:pt x="312" y="211"/>
                    <a:pt x="251" y="215"/>
                    <a:pt x="189" y="206"/>
                  </a:cubicBezTo>
                  <a:cubicBezTo>
                    <a:pt x="158" y="202"/>
                    <a:pt x="127" y="194"/>
                    <a:pt x="95" y="185"/>
                  </a:cubicBezTo>
                  <a:cubicBezTo>
                    <a:pt x="79" y="180"/>
                    <a:pt x="64" y="174"/>
                    <a:pt x="48" y="168"/>
                  </a:cubicBezTo>
                  <a:cubicBezTo>
                    <a:pt x="32" y="162"/>
                    <a:pt x="16" y="155"/>
                    <a:pt x="0" y="149"/>
                  </a:cubicBezTo>
                  <a:cubicBezTo>
                    <a:pt x="10" y="163"/>
                    <a:pt x="22" y="176"/>
                    <a:pt x="35" y="189"/>
                  </a:cubicBezTo>
                  <a:cubicBezTo>
                    <a:pt x="47" y="201"/>
                    <a:pt x="61" y="213"/>
                    <a:pt x="75" y="223"/>
                  </a:cubicBezTo>
                  <a:cubicBezTo>
                    <a:pt x="104" y="244"/>
                    <a:pt x="137" y="262"/>
                    <a:pt x="172" y="274"/>
                  </a:cubicBezTo>
                  <a:cubicBezTo>
                    <a:pt x="207" y="286"/>
                    <a:pt x="244" y="293"/>
                    <a:pt x="281" y="294"/>
                  </a:cubicBezTo>
                  <a:cubicBezTo>
                    <a:pt x="319" y="296"/>
                    <a:pt x="356" y="292"/>
                    <a:pt x="393" y="284"/>
                  </a:cubicBezTo>
                  <a:cubicBezTo>
                    <a:pt x="429" y="276"/>
                    <a:pt x="464" y="263"/>
                    <a:pt x="496" y="246"/>
                  </a:cubicBezTo>
                  <a:cubicBezTo>
                    <a:pt x="529" y="229"/>
                    <a:pt x="560" y="208"/>
                    <a:pt x="587" y="184"/>
                  </a:cubicBezTo>
                  <a:cubicBezTo>
                    <a:pt x="614" y="160"/>
                    <a:pt x="639" y="133"/>
                    <a:pt x="659" y="102"/>
                  </a:cubicBezTo>
                  <a:cubicBezTo>
                    <a:pt x="668" y="87"/>
                    <a:pt x="677" y="71"/>
                    <a:pt x="683" y="53"/>
                  </a:cubicBezTo>
                  <a:cubicBezTo>
                    <a:pt x="686" y="45"/>
                    <a:pt x="689" y="36"/>
                    <a:pt x="690" y="27"/>
                  </a:cubicBezTo>
                  <a:cubicBezTo>
                    <a:pt x="692" y="18"/>
                    <a:pt x="693" y="9"/>
                    <a:pt x="692" y="0"/>
                  </a:cubicBezTo>
                  <a:cubicBezTo>
                    <a:pt x="688" y="8"/>
                    <a:pt x="683" y="15"/>
                    <a:pt x="678" y="2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07" name="Google Shape;207;p13"/>
          <p:cNvGrpSpPr/>
          <p:nvPr/>
        </p:nvGrpSpPr>
        <p:grpSpPr>
          <a:xfrm>
            <a:off x="2252958" y="256583"/>
            <a:ext cx="1222375" cy="922338"/>
            <a:chOff x="438151" y="4763"/>
            <a:chExt cx="1222375" cy="922338"/>
          </a:xfrm>
        </p:grpSpPr>
        <p:sp>
          <p:nvSpPr>
            <p:cNvPr id="208" name="Google Shape;208;p13"/>
            <p:cNvSpPr/>
            <p:nvPr/>
          </p:nvSpPr>
          <p:spPr>
            <a:xfrm>
              <a:off x="733426" y="390526"/>
              <a:ext cx="927100" cy="314325"/>
            </a:xfrm>
            <a:custGeom>
              <a:avLst/>
              <a:gdLst/>
              <a:ahLst/>
              <a:cxnLst/>
              <a:rect l="l" t="t" r="r" b="b"/>
              <a:pathLst>
                <a:path w="874" h="296" extrusionOk="0">
                  <a:moveTo>
                    <a:pt x="642" y="267"/>
                  </a:moveTo>
                  <a:cubicBezTo>
                    <a:pt x="567" y="252"/>
                    <a:pt x="492" y="229"/>
                    <a:pt x="420" y="203"/>
                  </a:cubicBezTo>
                  <a:cubicBezTo>
                    <a:pt x="347" y="176"/>
                    <a:pt x="276" y="145"/>
                    <a:pt x="206" y="110"/>
                  </a:cubicBezTo>
                  <a:cubicBezTo>
                    <a:pt x="189" y="102"/>
                    <a:pt x="171" y="93"/>
                    <a:pt x="154" y="84"/>
                  </a:cubicBezTo>
                  <a:cubicBezTo>
                    <a:pt x="137" y="75"/>
                    <a:pt x="120" y="66"/>
                    <a:pt x="102" y="57"/>
                  </a:cubicBezTo>
                  <a:cubicBezTo>
                    <a:pt x="68" y="39"/>
                    <a:pt x="34" y="20"/>
                    <a:pt x="0" y="0"/>
                  </a:cubicBezTo>
                  <a:cubicBezTo>
                    <a:pt x="31" y="24"/>
                    <a:pt x="63" y="47"/>
                    <a:pt x="96" y="68"/>
                  </a:cubicBezTo>
                  <a:cubicBezTo>
                    <a:pt x="112" y="79"/>
                    <a:pt x="129" y="89"/>
                    <a:pt x="146" y="99"/>
                  </a:cubicBezTo>
                  <a:cubicBezTo>
                    <a:pt x="162" y="110"/>
                    <a:pt x="179" y="119"/>
                    <a:pt x="197" y="129"/>
                  </a:cubicBezTo>
                  <a:cubicBezTo>
                    <a:pt x="265" y="167"/>
                    <a:pt x="337" y="200"/>
                    <a:pt x="411" y="228"/>
                  </a:cubicBezTo>
                  <a:cubicBezTo>
                    <a:pt x="484" y="255"/>
                    <a:pt x="561" y="276"/>
                    <a:pt x="639" y="287"/>
                  </a:cubicBezTo>
                  <a:cubicBezTo>
                    <a:pt x="658" y="290"/>
                    <a:pt x="678" y="293"/>
                    <a:pt x="698" y="294"/>
                  </a:cubicBezTo>
                  <a:cubicBezTo>
                    <a:pt x="717" y="295"/>
                    <a:pt x="737" y="296"/>
                    <a:pt x="757" y="296"/>
                  </a:cubicBezTo>
                  <a:cubicBezTo>
                    <a:pt x="796" y="296"/>
                    <a:pt x="836" y="292"/>
                    <a:pt x="874" y="284"/>
                  </a:cubicBezTo>
                  <a:cubicBezTo>
                    <a:pt x="796" y="289"/>
                    <a:pt x="718" y="282"/>
                    <a:pt x="642" y="267"/>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13"/>
            <p:cNvSpPr/>
            <p:nvPr/>
          </p:nvSpPr>
          <p:spPr>
            <a:xfrm>
              <a:off x="852488" y="666751"/>
              <a:ext cx="481013" cy="260350"/>
            </a:xfrm>
            <a:custGeom>
              <a:avLst/>
              <a:gdLst/>
              <a:ahLst/>
              <a:cxnLst/>
              <a:rect l="l" t="t" r="r" b="b"/>
              <a:pathLst>
                <a:path w="452" h="246" extrusionOk="0">
                  <a:moveTo>
                    <a:pt x="384" y="4"/>
                  </a:moveTo>
                  <a:cubicBezTo>
                    <a:pt x="361" y="6"/>
                    <a:pt x="339" y="10"/>
                    <a:pt x="317" y="15"/>
                  </a:cubicBezTo>
                  <a:cubicBezTo>
                    <a:pt x="274" y="24"/>
                    <a:pt x="231" y="38"/>
                    <a:pt x="190" y="55"/>
                  </a:cubicBezTo>
                  <a:cubicBezTo>
                    <a:pt x="170" y="64"/>
                    <a:pt x="149" y="74"/>
                    <a:pt x="130" y="85"/>
                  </a:cubicBezTo>
                  <a:cubicBezTo>
                    <a:pt x="110" y="96"/>
                    <a:pt x="90" y="108"/>
                    <a:pt x="73" y="123"/>
                  </a:cubicBezTo>
                  <a:cubicBezTo>
                    <a:pt x="55" y="138"/>
                    <a:pt x="39" y="156"/>
                    <a:pt x="26" y="176"/>
                  </a:cubicBezTo>
                  <a:cubicBezTo>
                    <a:pt x="20" y="186"/>
                    <a:pt x="14" y="197"/>
                    <a:pt x="9" y="208"/>
                  </a:cubicBezTo>
                  <a:cubicBezTo>
                    <a:pt x="5" y="220"/>
                    <a:pt x="1" y="232"/>
                    <a:pt x="0" y="246"/>
                  </a:cubicBezTo>
                  <a:cubicBezTo>
                    <a:pt x="13" y="243"/>
                    <a:pt x="25" y="239"/>
                    <a:pt x="36" y="236"/>
                  </a:cubicBezTo>
                  <a:cubicBezTo>
                    <a:pt x="47" y="233"/>
                    <a:pt x="57" y="229"/>
                    <a:pt x="67" y="226"/>
                  </a:cubicBezTo>
                  <a:cubicBezTo>
                    <a:pt x="88" y="218"/>
                    <a:pt x="107" y="210"/>
                    <a:pt x="125" y="201"/>
                  </a:cubicBezTo>
                  <a:cubicBezTo>
                    <a:pt x="144" y="193"/>
                    <a:pt x="161" y="182"/>
                    <a:pt x="179" y="172"/>
                  </a:cubicBezTo>
                  <a:cubicBezTo>
                    <a:pt x="233" y="141"/>
                    <a:pt x="233" y="141"/>
                    <a:pt x="233" y="141"/>
                  </a:cubicBezTo>
                  <a:cubicBezTo>
                    <a:pt x="269" y="120"/>
                    <a:pt x="305" y="99"/>
                    <a:pt x="342" y="76"/>
                  </a:cubicBezTo>
                  <a:cubicBezTo>
                    <a:pt x="360" y="65"/>
                    <a:pt x="379" y="53"/>
                    <a:pt x="397" y="41"/>
                  </a:cubicBezTo>
                  <a:cubicBezTo>
                    <a:pt x="415" y="29"/>
                    <a:pt x="434" y="16"/>
                    <a:pt x="452" y="1"/>
                  </a:cubicBezTo>
                  <a:cubicBezTo>
                    <a:pt x="429" y="0"/>
                    <a:pt x="406" y="1"/>
                    <a:pt x="384" y="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 name="Google Shape;210;p13"/>
            <p:cNvSpPr/>
            <p:nvPr/>
          </p:nvSpPr>
          <p:spPr>
            <a:xfrm>
              <a:off x="577851" y="593726"/>
              <a:ext cx="555625" cy="180975"/>
            </a:xfrm>
            <a:custGeom>
              <a:avLst/>
              <a:gdLst/>
              <a:ahLst/>
              <a:cxnLst/>
              <a:rect l="l" t="t" r="r" b="b"/>
              <a:pathLst>
                <a:path w="523" h="171" extrusionOk="0">
                  <a:moveTo>
                    <a:pt x="418" y="1"/>
                  </a:moveTo>
                  <a:cubicBezTo>
                    <a:pt x="406" y="0"/>
                    <a:pt x="394" y="0"/>
                    <a:pt x="382" y="0"/>
                  </a:cubicBezTo>
                  <a:cubicBezTo>
                    <a:pt x="369" y="0"/>
                    <a:pt x="357" y="0"/>
                    <a:pt x="345" y="0"/>
                  </a:cubicBezTo>
                  <a:cubicBezTo>
                    <a:pt x="309" y="2"/>
                    <a:pt x="309" y="2"/>
                    <a:pt x="309" y="2"/>
                  </a:cubicBezTo>
                  <a:cubicBezTo>
                    <a:pt x="284" y="4"/>
                    <a:pt x="260" y="5"/>
                    <a:pt x="235" y="8"/>
                  </a:cubicBezTo>
                  <a:cubicBezTo>
                    <a:pt x="211" y="11"/>
                    <a:pt x="187" y="17"/>
                    <a:pt x="165" y="27"/>
                  </a:cubicBezTo>
                  <a:cubicBezTo>
                    <a:pt x="154" y="31"/>
                    <a:pt x="143" y="37"/>
                    <a:pt x="133" y="42"/>
                  </a:cubicBezTo>
                  <a:cubicBezTo>
                    <a:pt x="122" y="48"/>
                    <a:pt x="112" y="55"/>
                    <a:pt x="102" y="61"/>
                  </a:cubicBezTo>
                  <a:cubicBezTo>
                    <a:pt x="82" y="75"/>
                    <a:pt x="63" y="90"/>
                    <a:pt x="46" y="108"/>
                  </a:cubicBezTo>
                  <a:cubicBezTo>
                    <a:pt x="37" y="117"/>
                    <a:pt x="29" y="127"/>
                    <a:pt x="21" y="137"/>
                  </a:cubicBezTo>
                  <a:cubicBezTo>
                    <a:pt x="17" y="142"/>
                    <a:pt x="14" y="147"/>
                    <a:pt x="10" y="152"/>
                  </a:cubicBezTo>
                  <a:cubicBezTo>
                    <a:pt x="6" y="158"/>
                    <a:pt x="3" y="164"/>
                    <a:pt x="0" y="169"/>
                  </a:cubicBezTo>
                  <a:cubicBezTo>
                    <a:pt x="1" y="170"/>
                    <a:pt x="3" y="170"/>
                    <a:pt x="5" y="170"/>
                  </a:cubicBezTo>
                  <a:cubicBezTo>
                    <a:pt x="7" y="170"/>
                    <a:pt x="8" y="170"/>
                    <a:pt x="10" y="170"/>
                  </a:cubicBezTo>
                  <a:cubicBezTo>
                    <a:pt x="13" y="171"/>
                    <a:pt x="17" y="171"/>
                    <a:pt x="20" y="171"/>
                  </a:cubicBezTo>
                  <a:cubicBezTo>
                    <a:pt x="26" y="170"/>
                    <a:pt x="33" y="170"/>
                    <a:pt x="39" y="170"/>
                  </a:cubicBezTo>
                  <a:cubicBezTo>
                    <a:pt x="51" y="169"/>
                    <a:pt x="64" y="168"/>
                    <a:pt x="76" y="166"/>
                  </a:cubicBezTo>
                  <a:cubicBezTo>
                    <a:pt x="99" y="163"/>
                    <a:pt x="122" y="159"/>
                    <a:pt x="144" y="153"/>
                  </a:cubicBezTo>
                  <a:cubicBezTo>
                    <a:pt x="155" y="150"/>
                    <a:pt x="166" y="147"/>
                    <a:pt x="176" y="144"/>
                  </a:cubicBezTo>
                  <a:cubicBezTo>
                    <a:pt x="187" y="141"/>
                    <a:pt x="197" y="137"/>
                    <a:pt x="208" y="133"/>
                  </a:cubicBezTo>
                  <a:cubicBezTo>
                    <a:pt x="228" y="126"/>
                    <a:pt x="248" y="116"/>
                    <a:pt x="267" y="105"/>
                  </a:cubicBezTo>
                  <a:cubicBezTo>
                    <a:pt x="286" y="93"/>
                    <a:pt x="306" y="81"/>
                    <a:pt x="326" y="72"/>
                  </a:cubicBezTo>
                  <a:cubicBezTo>
                    <a:pt x="331" y="69"/>
                    <a:pt x="336" y="67"/>
                    <a:pt x="341" y="65"/>
                  </a:cubicBezTo>
                  <a:cubicBezTo>
                    <a:pt x="347" y="62"/>
                    <a:pt x="352" y="60"/>
                    <a:pt x="357" y="58"/>
                  </a:cubicBezTo>
                  <a:cubicBezTo>
                    <a:pt x="367" y="54"/>
                    <a:pt x="378" y="50"/>
                    <a:pt x="389" y="47"/>
                  </a:cubicBezTo>
                  <a:cubicBezTo>
                    <a:pt x="399" y="44"/>
                    <a:pt x="410" y="40"/>
                    <a:pt x="421" y="38"/>
                  </a:cubicBezTo>
                  <a:cubicBezTo>
                    <a:pt x="432" y="35"/>
                    <a:pt x="443" y="32"/>
                    <a:pt x="454" y="30"/>
                  </a:cubicBezTo>
                  <a:cubicBezTo>
                    <a:pt x="476" y="25"/>
                    <a:pt x="499" y="22"/>
                    <a:pt x="523" y="22"/>
                  </a:cubicBezTo>
                  <a:cubicBezTo>
                    <a:pt x="501" y="14"/>
                    <a:pt x="477" y="8"/>
                    <a:pt x="454" y="5"/>
                  </a:cubicBezTo>
                  <a:cubicBezTo>
                    <a:pt x="442" y="3"/>
                    <a:pt x="430" y="2"/>
                    <a:pt x="418"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13"/>
            <p:cNvSpPr/>
            <p:nvPr/>
          </p:nvSpPr>
          <p:spPr>
            <a:xfrm>
              <a:off x="439738" y="433388"/>
              <a:ext cx="479425" cy="107950"/>
            </a:xfrm>
            <a:custGeom>
              <a:avLst/>
              <a:gdLst/>
              <a:ahLst/>
              <a:cxnLst/>
              <a:rect l="l" t="t" r="r" b="b"/>
              <a:pathLst>
                <a:path w="452" h="102" extrusionOk="0">
                  <a:moveTo>
                    <a:pt x="342" y="28"/>
                  </a:moveTo>
                  <a:cubicBezTo>
                    <a:pt x="323" y="24"/>
                    <a:pt x="303" y="18"/>
                    <a:pt x="284" y="13"/>
                  </a:cubicBezTo>
                  <a:cubicBezTo>
                    <a:pt x="265" y="9"/>
                    <a:pt x="246" y="4"/>
                    <a:pt x="227" y="2"/>
                  </a:cubicBezTo>
                  <a:cubicBezTo>
                    <a:pt x="208" y="0"/>
                    <a:pt x="188" y="0"/>
                    <a:pt x="169" y="2"/>
                  </a:cubicBezTo>
                  <a:cubicBezTo>
                    <a:pt x="150" y="3"/>
                    <a:pt x="131" y="6"/>
                    <a:pt x="112" y="10"/>
                  </a:cubicBezTo>
                  <a:cubicBezTo>
                    <a:pt x="93" y="14"/>
                    <a:pt x="74" y="20"/>
                    <a:pt x="55" y="27"/>
                  </a:cubicBezTo>
                  <a:cubicBezTo>
                    <a:pt x="45" y="31"/>
                    <a:pt x="36" y="35"/>
                    <a:pt x="27" y="40"/>
                  </a:cubicBezTo>
                  <a:cubicBezTo>
                    <a:pt x="25" y="42"/>
                    <a:pt x="22" y="43"/>
                    <a:pt x="20" y="44"/>
                  </a:cubicBezTo>
                  <a:cubicBezTo>
                    <a:pt x="18" y="46"/>
                    <a:pt x="15" y="47"/>
                    <a:pt x="13" y="48"/>
                  </a:cubicBezTo>
                  <a:cubicBezTo>
                    <a:pt x="11" y="50"/>
                    <a:pt x="8" y="51"/>
                    <a:pt x="6" y="53"/>
                  </a:cubicBezTo>
                  <a:cubicBezTo>
                    <a:pt x="3" y="55"/>
                    <a:pt x="3" y="55"/>
                    <a:pt x="3" y="55"/>
                  </a:cubicBezTo>
                  <a:cubicBezTo>
                    <a:pt x="2" y="56"/>
                    <a:pt x="2" y="56"/>
                    <a:pt x="1" y="57"/>
                  </a:cubicBezTo>
                  <a:cubicBezTo>
                    <a:pt x="1" y="57"/>
                    <a:pt x="1" y="57"/>
                    <a:pt x="0" y="58"/>
                  </a:cubicBezTo>
                  <a:cubicBezTo>
                    <a:pt x="0" y="58"/>
                    <a:pt x="0" y="58"/>
                    <a:pt x="0" y="58"/>
                  </a:cubicBezTo>
                  <a:cubicBezTo>
                    <a:pt x="0" y="58"/>
                    <a:pt x="0" y="58"/>
                    <a:pt x="0" y="59"/>
                  </a:cubicBezTo>
                  <a:cubicBezTo>
                    <a:pt x="0" y="59"/>
                    <a:pt x="0" y="59"/>
                    <a:pt x="0" y="59"/>
                  </a:cubicBezTo>
                  <a:cubicBezTo>
                    <a:pt x="0" y="58"/>
                    <a:pt x="0" y="59"/>
                    <a:pt x="0" y="59"/>
                  </a:cubicBezTo>
                  <a:cubicBezTo>
                    <a:pt x="0" y="59"/>
                    <a:pt x="1" y="59"/>
                    <a:pt x="1" y="59"/>
                  </a:cubicBezTo>
                  <a:cubicBezTo>
                    <a:pt x="2" y="59"/>
                    <a:pt x="2" y="59"/>
                    <a:pt x="2" y="59"/>
                  </a:cubicBezTo>
                  <a:cubicBezTo>
                    <a:pt x="3" y="60"/>
                    <a:pt x="3" y="60"/>
                    <a:pt x="3" y="60"/>
                  </a:cubicBezTo>
                  <a:cubicBezTo>
                    <a:pt x="7" y="62"/>
                    <a:pt x="7" y="62"/>
                    <a:pt x="7" y="62"/>
                  </a:cubicBezTo>
                  <a:cubicBezTo>
                    <a:pt x="10" y="63"/>
                    <a:pt x="12" y="64"/>
                    <a:pt x="14" y="65"/>
                  </a:cubicBezTo>
                  <a:cubicBezTo>
                    <a:pt x="17" y="66"/>
                    <a:pt x="19" y="67"/>
                    <a:pt x="22" y="68"/>
                  </a:cubicBezTo>
                  <a:cubicBezTo>
                    <a:pt x="24" y="69"/>
                    <a:pt x="26" y="70"/>
                    <a:pt x="29" y="71"/>
                  </a:cubicBezTo>
                  <a:cubicBezTo>
                    <a:pt x="38" y="74"/>
                    <a:pt x="48" y="78"/>
                    <a:pt x="57" y="80"/>
                  </a:cubicBezTo>
                  <a:cubicBezTo>
                    <a:pt x="76" y="86"/>
                    <a:pt x="95" y="91"/>
                    <a:pt x="114" y="94"/>
                  </a:cubicBezTo>
                  <a:cubicBezTo>
                    <a:pt x="133" y="97"/>
                    <a:pt x="151" y="99"/>
                    <a:pt x="170" y="101"/>
                  </a:cubicBezTo>
                  <a:cubicBezTo>
                    <a:pt x="188" y="102"/>
                    <a:pt x="207" y="102"/>
                    <a:pt x="226" y="100"/>
                  </a:cubicBezTo>
                  <a:cubicBezTo>
                    <a:pt x="244" y="99"/>
                    <a:pt x="263" y="95"/>
                    <a:pt x="282" y="92"/>
                  </a:cubicBezTo>
                  <a:cubicBezTo>
                    <a:pt x="300" y="88"/>
                    <a:pt x="319" y="85"/>
                    <a:pt x="338" y="83"/>
                  </a:cubicBezTo>
                  <a:cubicBezTo>
                    <a:pt x="394" y="76"/>
                    <a:pt x="394" y="76"/>
                    <a:pt x="394" y="76"/>
                  </a:cubicBezTo>
                  <a:cubicBezTo>
                    <a:pt x="413" y="75"/>
                    <a:pt x="432" y="72"/>
                    <a:pt x="452" y="71"/>
                  </a:cubicBezTo>
                  <a:cubicBezTo>
                    <a:pt x="435" y="60"/>
                    <a:pt x="417" y="52"/>
                    <a:pt x="398" y="45"/>
                  </a:cubicBezTo>
                  <a:cubicBezTo>
                    <a:pt x="379" y="38"/>
                    <a:pt x="360" y="33"/>
                    <a:pt x="342" y="2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13"/>
            <p:cNvSpPr/>
            <p:nvPr/>
          </p:nvSpPr>
          <p:spPr>
            <a:xfrm>
              <a:off x="438151" y="4763"/>
              <a:ext cx="312738" cy="396875"/>
            </a:xfrm>
            <a:custGeom>
              <a:avLst/>
              <a:gdLst/>
              <a:ahLst/>
              <a:cxnLst/>
              <a:rect l="l" t="t" r="r" b="b"/>
              <a:pathLst>
                <a:path w="294" h="373" extrusionOk="0">
                  <a:moveTo>
                    <a:pt x="232" y="270"/>
                  </a:moveTo>
                  <a:cubicBezTo>
                    <a:pt x="212" y="237"/>
                    <a:pt x="191" y="204"/>
                    <a:pt x="168" y="172"/>
                  </a:cubicBezTo>
                  <a:cubicBezTo>
                    <a:pt x="146" y="140"/>
                    <a:pt x="122" y="109"/>
                    <a:pt x="95" y="80"/>
                  </a:cubicBezTo>
                  <a:cubicBezTo>
                    <a:pt x="81" y="66"/>
                    <a:pt x="67" y="52"/>
                    <a:pt x="52" y="39"/>
                  </a:cubicBezTo>
                  <a:cubicBezTo>
                    <a:pt x="36" y="25"/>
                    <a:pt x="20" y="12"/>
                    <a:pt x="1" y="0"/>
                  </a:cubicBezTo>
                  <a:cubicBezTo>
                    <a:pt x="0" y="12"/>
                    <a:pt x="2" y="22"/>
                    <a:pt x="4" y="33"/>
                  </a:cubicBezTo>
                  <a:cubicBezTo>
                    <a:pt x="6" y="44"/>
                    <a:pt x="8" y="54"/>
                    <a:pt x="11" y="64"/>
                  </a:cubicBezTo>
                  <a:cubicBezTo>
                    <a:pt x="17" y="84"/>
                    <a:pt x="24" y="104"/>
                    <a:pt x="33" y="122"/>
                  </a:cubicBezTo>
                  <a:cubicBezTo>
                    <a:pt x="50" y="159"/>
                    <a:pt x="72" y="193"/>
                    <a:pt x="97" y="225"/>
                  </a:cubicBezTo>
                  <a:cubicBezTo>
                    <a:pt x="122" y="257"/>
                    <a:pt x="150" y="287"/>
                    <a:pt x="182" y="313"/>
                  </a:cubicBezTo>
                  <a:cubicBezTo>
                    <a:pt x="198" y="327"/>
                    <a:pt x="216" y="339"/>
                    <a:pt x="234" y="350"/>
                  </a:cubicBezTo>
                  <a:cubicBezTo>
                    <a:pt x="239" y="352"/>
                    <a:pt x="243" y="355"/>
                    <a:pt x="248" y="357"/>
                  </a:cubicBezTo>
                  <a:cubicBezTo>
                    <a:pt x="253" y="360"/>
                    <a:pt x="258" y="362"/>
                    <a:pt x="263" y="364"/>
                  </a:cubicBezTo>
                  <a:cubicBezTo>
                    <a:pt x="273" y="368"/>
                    <a:pt x="283" y="372"/>
                    <a:pt x="294" y="373"/>
                  </a:cubicBezTo>
                  <a:cubicBezTo>
                    <a:pt x="282" y="355"/>
                    <a:pt x="272" y="338"/>
                    <a:pt x="262" y="321"/>
                  </a:cubicBezTo>
                  <a:cubicBezTo>
                    <a:pt x="252" y="304"/>
                    <a:pt x="242" y="287"/>
                    <a:pt x="232" y="27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13"/>
            <p:cNvSpPr/>
            <p:nvPr/>
          </p:nvSpPr>
          <p:spPr>
            <a:xfrm>
              <a:off x="679451" y="58738"/>
              <a:ext cx="265113" cy="457200"/>
            </a:xfrm>
            <a:custGeom>
              <a:avLst/>
              <a:gdLst/>
              <a:ahLst/>
              <a:cxnLst/>
              <a:rect l="l" t="t" r="r" b="b"/>
              <a:pathLst>
                <a:path w="249" h="431" extrusionOk="0">
                  <a:moveTo>
                    <a:pt x="215" y="379"/>
                  </a:moveTo>
                  <a:cubicBezTo>
                    <a:pt x="210" y="370"/>
                    <a:pt x="204" y="361"/>
                    <a:pt x="199" y="352"/>
                  </a:cubicBezTo>
                  <a:cubicBezTo>
                    <a:pt x="194" y="343"/>
                    <a:pt x="190" y="334"/>
                    <a:pt x="185" y="325"/>
                  </a:cubicBezTo>
                  <a:cubicBezTo>
                    <a:pt x="175" y="307"/>
                    <a:pt x="166" y="289"/>
                    <a:pt x="157" y="271"/>
                  </a:cubicBezTo>
                  <a:cubicBezTo>
                    <a:pt x="149" y="252"/>
                    <a:pt x="141" y="233"/>
                    <a:pt x="135" y="214"/>
                  </a:cubicBezTo>
                  <a:cubicBezTo>
                    <a:pt x="128" y="196"/>
                    <a:pt x="121" y="177"/>
                    <a:pt x="113" y="159"/>
                  </a:cubicBezTo>
                  <a:cubicBezTo>
                    <a:pt x="105" y="141"/>
                    <a:pt x="97" y="124"/>
                    <a:pt x="88" y="107"/>
                  </a:cubicBezTo>
                  <a:cubicBezTo>
                    <a:pt x="79" y="90"/>
                    <a:pt x="70" y="73"/>
                    <a:pt x="60" y="56"/>
                  </a:cubicBezTo>
                  <a:cubicBezTo>
                    <a:pt x="55" y="47"/>
                    <a:pt x="49" y="39"/>
                    <a:pt x="44" y="29"/>
                  </a:cubicBezTo>
                  <a:cubicBezTo>
                    <a:pt x="38" y="20"/>
                    <a:pt x="33" y="11"/>
                    <a:pt x="26" y="0"/>
                  </a:cubicBezTo>
                  <a:cubicBezTo>
                    <a:pt x="18" y="10"/>
                    <a:pt x="13" y="21"/>
                    <a:pt x="9" y="33"/>
                  </a:cubicBezTo>
                  <a:cubicBezTo>
                    <a:pt x="6" y="44"/>
                    <a:pt x="4" y="56"/>
                    <a:pt x="3" y="67"/>
                  </a:cubicBezTo>
                  <a:cubicBezTo>
                    <a:pt x="0" y="91"/>
                    <a:pt x="3" y="114"/>
                    <a:pt x="8" y="136"/>
                  </a:cubicBezTo>
                  <a:cubicBezTo>
                    <a:pt x="13" y="157"/>
                    <a:pt x="21" y="178"/>
                    <a:pt x="31" y="198"/>
                  </a:cubicBezTo>
                  <a:cubicBezTo>
                    <a:pt x="41" y="217"/>
                    <a:pt x="53" y="236"/>
                    <a:pt x="66" y="253"/>
                  </a:cubicBezTo>
                  <a:cubicBezTo>
                    <a:pt x="79" y="270"/>
                    <a:pt x="93" y="287"/>
                    <a:pt x="107" y="303"/>
                  </a:cubicBezTo>
                  <a:cubicBezTo>
                    <a:pt x="121" y="319"/>
                    <a:pt x="135" y="335"/>
                    <a:pt x="150" y="351"/>
                  </a:cubicBezTo>
                  <a:cubicBezTo>
                    <a:pt x="157" y="358"/>
                    <a:pt x="165" y="366"/>
                    <a:pt x="173" y="373"/>
                  </a:cubicBezTo>
                  <a:cubicBezTo>
                    <a:pt x="180" y="380"/>
                    <a:pt x="188" y="388"/>
                    <a:pt x="196" y="395"/>
                  </a:cubicBezTo>
                  <a:cubicBezTo>
                    <a:pt x="204" y="402"/>
                    <a:pt x="213" y="408"/>
                    <a:pt x="221" y="415"/>
                  </a:cubicBezTo>
                  <a:cubicBezTo>
                    <a:pt x="230" y="421"/>
                    <a:pt x="239" y="427"/>
                    <a:pt x="249" y="431"/>
                  </a:cubicBezTo>
                  <a:cubicBezTo>
                    <a:pt x="242" y="423"/>
                    <a:pt x="236" y="414"/>
                    <a:pt x="231" y="406"/>
                  </a:cubicBezTo>
                  <a:cubicBezTo>
                    <a:pt x="225" y="397"/>
                    <a:pt x="220" y="388"/>
                    <a:pt x="215" y="37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13"/>
            <p:cNvSpPr/>
            <p:nvPr/>
          </p:nvSpPr>
          <p:spPr>
            <a:xfrm>
              <a:off x="898526" y="139701"/>
              <a:ext cx="277813" cy="473075"/>
            </a:xfrm>
            <a:custGeom>
              <a:avLst/>
              <a:gdLst/>
              <a:ahLst/>
              <a:cxnLst/>
              <a:rect l="l" t="t" r="r" b="b"/>
              <a:pathLst>
                <a:path w="261" h="446" extrusionOk="0">
                  <a:moveTo>
                    <a:pt x="196" y="333"/>
                  </a:moveTo>
                  <a:cubicBezTo>
                    <a:pt x="185" y="315"/>
                    <a:pt x="175" y="297"/>
                    <a:pt x="166" y="278"/>
                  </a:cubicBezTo>
                  <a:cubicBezTo>
                    <a:pt x="156" y="259"/>
                    <a:pt x="148" y="240"/>
                    <a:pt x="139" y="222"/>
                  </a:cubicBezTo>
                  <a:cubicBezTo>
                    <a:pt x="122" y="184"/>
                    <a:pt x="104" y="148"/>
                    <a:pt x="85" y="112"/>
                  </a:cubicBezTo>
                  <a:cubicBezTo>
                    <a:pt x="76" y="94"/>
                    <a:pt x="65" y="76"/>
                    <a:pt x="55" y="58"/>
                  </a:cubicBezTo>
                  <a:cubicBezTo>
                    <a:pt x="38" y="30"/>
                    <a:pt x="38" y="30"/>
                    <a:pt x="38" y="30"/>
                  </a:cubicBezTo>
                  <a:cubicBezTo>
                    <a:pt x="35" y="25"/>
                    <a:pt x="33" y="21"/>
                    <a:pt x="30" y="16"/>
                  </a:cubicBezTo>
                  <a:cubicBezTo>
                    <a:pt x="29" y="13"/>
                    <a:pt x="27" y="11"/>
                    <a:pt x="26" y="8"/>
                  </a:cubicBezTo>
                  <a:cubicBezTo>
                    <a:pt x="25" y="6"/>
                    <a:pt x="24" y="3"/>
                    <a:pt x="24" y="0"/>
                  </a:cubicBezTo>
                  <a:cubicBezTo>
                    <a:pt x="21" y="2"/>
                    <a:pt x="19" y="4"/>
                    <a:pt x="17" y="7"/>
                  </a:cubicBezTo>
                  <a:cubicBezTo>
                    <a:pt x="15" y="10"/>
                    <a:pt x="14" y="13"/>
                    <a:pt x="12" y="16"/>
                  </a:cubicBezTo>
                  <a:cubicBezTo>
                    <a:pt x="10" y="22"/>
                    <a:pt x="8" y="28"/>
                    <a:pt x="6" y="34"/>
                  </a:cubicBezTo>
                  <a:cubicBezTo>
                    <a:pt x="3" y="46"/>
                    <a:pt x="2" y="58"/>
                    <a:pt x="1" y="70"/>
                  </a:cubicBezTo>
                  <a:cubicBezTo>
                    <a:pt x="0" y="94"/>
                    <a:pt x="2" y="117"/>
                    <a:pt x="7" y="140"/>
                  </a:cubicBezTo>
                  <a:cubicBezTo>
                    <a:pt x="10" y="151"/>
                    <a:pt x="13" y="162"/>
                    <a:pt x="17" y="173"/>
                  </a:cubicBezTo>
                  <a:cubicBezTo>
                    <a:pt x="21" y="184"/>
                    <a:pt x="25" y="195"/>
                    <a:pt x="29" y="205"/>
                  </a:cubicBezTo>
                  <a:cubicBezTo>
                    <a:pt x="39" y="226"/>
                    <a:pt x="50" y="246"/>
                    <a:pt x="62" y="265"/>
                  </a:cubicBezTo>
                  <a:cubicBezTo>
                    <a:pt x="75" y="284"/>
                    <a:pt x="89" y="302"/>
                    <a:pt x="104" y="319"/>
                  </a:cubicBezTo>
                  <a:cubicBezTo>
                    <a:pt x="119" y="336"/>
                    <a:pt x="135" y="353"/>
                    <a:pt x="151" y="369"/>
                  </a:cubicBezTo>
                  <a:cubicBezTo>
                    <a:pt x="167" y="384"/>
                    <a:pt x="184" y="399"/>
                    <a:pt x="202" y="412"/>
                  </a:cubicBezTo>
                  <a:cubicBezTo>
                    <a:pt x="221" y="425"/>
                    <a:pt x="240" y="437"/>
                    <a:pt x="261" y="446"/>
                  </a:cubicBezTo>
                  <a:cubicBezTo>
                    <a:pt x="251" y="425"/>
                    <a:pt x="240" y="407"/>
                    <a:pt x="229" y="388"/>
                  </a:cubicBezTo>
                  <a:lnTo>
                    <a:pt x="196" y="333"/>
                  </a:ln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 name="Google Shape;215;p13"/>
            <p:cNvSpPr/>
            <p:nvPr/>
          </p:nvSpPr>
          <p:spPr>
            <a:xfrm>
              <a:off x="1098551" y="254001"/>
              <a:ext cx="287338" cy="425450"/>
            </a:xfrm>
            <a:custGeom>
              <a:avLst/>
              <a:gdLst/>
              <a:ahLst/>
              <a:cxnLst/>
              <a:rect l="l" t="t" r="r" b="b"/>
              <a:pathLst>
                <a:path w="271" h="401" extrusionOk="0">
                  <a:moveTo>
                    <a:pt x="224" y="343"/>
                  </a:moveTo>
                  <a:cubicBezTo>
                    <a:pt x="221" y="339"/>
                    <a:pt x="219" y="334"/>
                    <a:pt x="216" y="330"/>
                  </a:cubicBezTo>
                  <a:cubicBezTo>
                    <a:pt x="211" y="322"/>
                    <a:pt x="206" y="314"/>
                    <a:pt x="201" y="306"/>
                  </a:cubicBezTo>
                  <a:cubicBezTo>
                    <a:pt x="181" y="272"/>
                    <a:pt x="163" y="238"/>
                    <a:pt x="146" y="204"/>
                  </a:cubicBezTo>
                  <a:cubicBezTo>
                    <a:pt x="129" y="170"/>
                    <a:pt x="114" y="135"/>
                    <a:pt x="101" y="101"/>
                  </a:cubicBezTo>
                  <a:cubicBezTo>
                    <a:pt x="98" y="92"/>
                    <a:pt x="95" y="83"/>
                    <a:pt x="92" y="75"/>
                  </a:cubicBezTo>
                  <a:cubicBezTo>
                    <a:pt x="89" y="66"/>
                    <a:pt x="85" y="58"/>
                    <a:pt x="80" y="51"/>
                  </a:cubicBezTo>
                  <a:cubicBezTo>
                    <a:pt x="75" y="43"/>
                    <a:pt x="69" y="35"/>
                    <a:pt x="62" y="27"/>
                  </a:cubicBezTo>
                  <a:cubicBezTo>
                    <a:pt x="54" y="19"/>
                    <a:pt x="46" y="11"/>
                    <a:pt x="35" y="0"/>
                  </a:cubicBezTo>
                  <a:cubicBezTo>
                    <a:pt x="33" y="1"/>
                    <a:pt x="31" y="2"/>
                    <a:pt x="30" y="4"/>
                  </a:cubicBezTo>
                  <a:cubicBezTo>
                    <a:pt x="28" y="5"/>
                    <a:pt x="27" y="6"/>
                    <a:pt x="26" y="7"/>
                  </a:cubicBezTo>
                  <a:cubicBezTo>
                    <a:pt x="23" y="10"/>
                    <a:pt x="21" y="13"/>
                    <a:pt x="19" y="16"/>
                  </a:cubicBezTo>
                  <a:cubicBezTo>
                    <a:pt x="15" y="21"/>
                    <a:pt x="12" y="27"/>
                    <a:pt x="9" y="33"/>
                  </a:cubicBezTo>
                  <a:cubicBezTo>
                    <a:pt x="4" y="45"/>
                    <a:pt x="1" y="57"/>
                    <a:pt x="1" y="69"/>
                  </a:cubicBezTo>
                  <a:cubicBezTo>
                    <a:pt x="0" y="80"/>
                    <a:pt x="2" y="92"/>
                    <a:pt x="4" y="102"/>
                  </a:cubicBezTo>
                  <a:cubicBezTo>
                    <a:pt x="8" y="113"/>
                    <a:pt x="11" y="123"/>
                    <a:pt x="15" y="133"/>
                  </a:cubicBezTo>
                  <a:cubicBezTo>
                    <a:pt x="31" y="174"/>
                    <a:pt x="52" y="211"/>
                    <a:pt x="76" y="246"/>
                  </a:cubicBezTo>
                  <a:cubicBezTo>
                    <a:pt x="100" y="280"/>
                    <a:pt x="128" y="312"/>
                    <a:pt x="160" y="340"/>
                  </a:cubicBezTo>
                  <a:cubicBezTo>
                    <a:pt x="168" y="347"/>
                    <a:pt x="176" y="354"/>
                    <a:pt x="185" y="360"/>
                  </a:cubicBezTo>
                  <a:cubicBezTo>
                    <a:pt x="189" y="363"/>
                    <a:pt x="194" y="366"/>
                    <a:pt x="198" y="369"/>
                  </a:cubicBezTo>
                  <a:cubicBezTo>
                    <a:pt x="202" y="372"/>
                    <a:pt x="207" y="375"/>
                    <a:pt x="212" y="378"/>
                  </a:cubicBezTo>
                  <a:cubicBezTo>
                    <a:pt x="221" y="383"/>
                    <a:pt x="230" y="388"/>
                    <a:pt x="240" y="392"/>
                  </a:cubicBezTo>
                  <a:cubicBezTo>
                    <a:pt x="250" y="396"/>
                    <a:pt x="260" y="400"/>
                    <a:pt x="271" y="401"/>
                  </a:cubicBezTo>
                  <a:cubicBezTo>
                    <a:pt x="256" y="386"/>
                    <a:pt x="244" y="371"/>
                    <a:pt x="232" y="355"/>
                  </a:cubicBezTo>
                  <a:cubicBezTo>
                    <a:pt x="229" y="351"/>
                    <a:pt x="227" y="347"/>
                    <a:pt x="224" y="34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16" name="Google Shape;216;p13"/>
          <p:cNvGrpSpPr/>
          <p:nvPr/>
        </p:nvGrpSpPr>
        <p:grpSpPr>
          <a:xfrm>
            <a:off x="3637735" y="105569"/>
            <a:ext cx="1047750" cy="1243013"/>
            <a:chOff x="1727201" y="88901"/>
            <a:chExt cx="1047750" cy="1243013"/>
          </a:xfrm>
        </p:grpSpPr>
        <p:sp>
          <p:nvSpPr>
            <p:cNvPr id="217" name="Google Shape;217;p13"/>
            <p:cNvSpPr/>
            <p:nvPr/>
          </p:nvSpPr>
          <p:spPr>
            <a:xfrm>
              <a:off x="2289176" y="1030288"/>
              <a:ext cx="3175" cy="1588"/>
            </a:xfrm>
            <a:custGeom>
              <a:avLst/>
              <a:gdLst/>
              <a:ahLst/>
              <a:cxnLst/>
              <a:rect l="l" t="t" r="r" b="b"/>
              <a:pathLst>
                <a:path w="2" h="2" extrusionOk="0">
                  <a:moveTo>
                    <a:pt x="0" y="1"/>
                  </a:moveTo>
                  <a:cubicBezTo>
                    <a:pt x="1" y="1"/>
                    <a:pt x="2" y="0"/>
                    <a:pt x="2" y="0"/>
                  </a:cubicBezTo>
                  <a:cubicBezTo>
                    <a:pt x="2" y="0"/>
                    <a:pt x="2" y="0"/>
                    <a:pt x="2" y="0"/>
                  </a:cubicBezTo>
                  <a:cubicBezTo>
                    <a:pt x="1" y="0"/>
                    <a:pt x="1" y="0"/>
                    <a:pt x="1" y="0"/>
                  </a:cubicBezTo>
                  <a:cubicBezTo>
                    <a:pt x="0" y="1"/>
                    <a:pt x="0" y="2"/>
                    <a:pt x="0"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13"/>
            <p:cNvSpPr/>
            <p:nvPr/>
          </p:nvSpPr>
          <p:spPr>
            <a:xfrm>
              <a:off x="2182813" y="933451"/>
              <a:ext cx="420688" cy="398463"/>
            </a:xfrm>
            <a:custGeom>
              <a:avLst/>
              <a:gdLst/>
              <a:ahLst/>
              <a:cxnLst/>
              <a:rect l="l" t="t" r="r" b="b"/>
              <a:pathLst>
                <a:path w="397" h="375" extrusionOk="0">
                  <a:moveTo>
                    <a:pt x="375" y="168"/>
                  </a:moveTo>
                  <a:cubicBezTo>
                    <a:pt x="372" y="166"/>
                    <a:pt x="369" y="163"/>
                    <a:pt x="365" y="162"/>
                  </a:cubicBezTo>
                  <a:cubicBezTo>
                    <a:pt x="361" y="161"/>
                    <a:pt x="357" y="162"/>
                    <a:pt x="353" y="162"/>
                  </a:cubicBezTo>
                  <a:cubicBezTo>
                    <a:pt x="350" y="162"/>
                    <a:pt x="346" y="163"/>
                    <a:pt x="343" y="163"/>
                  </a:cubicBezTo>
                  <a:cubicBezTo>
                    <a:pt x="340" y="163"/>
                    <a:pt x="336" y="163"/>
                    <a:pt x="334" y="163"/>
                  </a:cubicBezTo>
                  <a:cubicBezTo>
                    <a:pt x="331" y="162"/>
                    <a:pt x="328" y="160"/>
                    <a:pt x="326" y="159"/>
                  </a:cubicBezTo>
                  <a:cubicBezTo>
                    <a:pt x="324" y="157"/>
                    <a:pt x="324" y="156"/>
                    <a:pt x="324" y="154"/>
                  </a:cubicBezTo>
                  <a:cubicBezTo>
                    <a:pt x="324" y="152"/>
                    <a:pt x="325" y="150"/>
                    <a:pt x="327" y="147"/>
                  </a:cubicBezTo>
                  <a:cubicBezTo>
                    <a:pt x="330" y="142"/>
                    <a:pt x="334" y="137"/>
                    <a:pt x="338" y="132"/>
                  </a:cubicBezTo>
                  <a:cubicBezTo>
                    <a:pt x="343" y="126"/>
                    <a:pt x="348" y="121"/>
                    <a:pt x="352" y="115"/>
                  </a:cubicBezTo>
                  <a:cubicBezTo>
                    <a:pt x="355" y="112"/>
                    <a:pt x="357" y="108"/>
                    <a:pt x="359" y="103"/>
                  </a:cubicBezTo>
                  <a:cubicBezTo>
                    <a:pt x="359" y="102"/>
                    <a:pt x="360" y="100"/>
                    <a:pt x="360" y="99"/>
                  </a:cubicBezTo>
                  <a:cubicBezTo>
                    <a:pt x="360" y="98"/>
                    <a:pt x="360" y="97"/>
                    <a:pt x="360" y="96"/>
                  </a:cubicBezTo>
                  <a:cubicBezTo>
                    <a:pt x="360" y="95"/>
                    <a:pt x="360" y="95"/>
                    <a:pt x="360" y="94"/>
                  </a:cubicBezTo>
                  <a:cubicBezTo>
                    <a:pt x="360" y="93"/>
                    <a:pt x="360" y="93"/>
                    <a:pt x="360" y="93"/>
                  </a:cubicBezTo>
                  <a:cubicBezTo>
                    <a:pt x="360" y="93"/>
                    <a:pt x="360" y="94"/>
                    <a:pt x="360" y="92"/>
                  </a:cubicBezTo>
                  <a:cubicBezTo>
                    <a:pt x="360" y="92"/>
                    <a:pt x="360" y="92"/>
                    <a:pt x="360" y="92"/>
                  </a:cubicBezTo>
                  <a:cubicBezTo>
                    <a:pt x="360" y="91"/>
                    <a:pt x="360" y="91"/>
                    <a:pt x="360" y="91"/>
                  </a:cubicBezTo>
                  <a:cubicBezTo>
                    <a:pt x="360" y="90"/>
                    <a:pt x="359" y="89"/>
                    <a:pt x="359" y="88"/>
                  </a:cubicBezTo>
                  <a:cubicBezTo>
                    <a:pt x="359" y="87"/>
                    <a:pt x="358" y="86"/>
                    <a:pt x="358" y="84"/>
                  </a:cubicBezTo>
                  <a:cubicBezTo>
                    <a:pt x="355" y="79"/>
                    <a:pt x="352" y="76"/>
                    <a:pt x="349" y="72"/>
                  </a:cubicBezTo>
                  <a:cubicBezTo>
                    <a:pt x="346" y="69"/>
                    <a:pt x="343" y="66"/>
                    <a:pt x="339" y="64"/>
                  </a:cubicBezTo>
                  <a:cubicBezTo>
                    <a:pt x="332" y="59"/>
                    <a:pt x="325" y="56"/>
                    <a:pt x="318" y="53"/>
                  </a:cubicBezTo>
                  <a:cubicBezTo>
                    <a:pt x="314" y="51"/>
                    <a:pt x="310" y="50"/>
                    <a:pt x="306" y="49"/>
                  </a:cubicBezTo>
                  <a:cubicBezTo>
                    <a:pt x="301" y="48"/>
                    <a:pt x="297" y="48"/>
                    <a:pt x="292" y="48"/>
                  </a:cubicBezTo>
                  <a:cubicBezTo>
                    <a:pt x="289" y="48"/>
                    <a:pt x="287" y="48"/>
                    <a:pt x="285" y="48"/>
                  </a:cubicBezTo>
                  <a:cubicBezTo>
                    <a:pt x="283" y="49"/>
                    <a:pt x="281" y="49"/>
                    <a:pt x="279" y="49"/>
                  </a:cubicBezTo>
                  <a:cubicBezTo>
                    <a:pt x="274" y="50"/>
                    <a:pt x="270" y="51"/>
                    <a:pt x="266" y="53"/>
                  </a:cubicBezTo>
                  <a:cubicBezTo>
                    <a:pt x="259" y="55"/>
                    <a:pt x="252" y="59"/>
                    <a:pt x="245" y="62"/>
                  </a:cubicBezTo>
                  <a:cubicBezTo>
                    <a:pt x="239" y="65"/>
                    <a:pt x="234" y="67"/>
                    <a:pt x="231" y="67"/>
                  </a:cubicBezTo>
                  <a:cubicBezTo>
                    <a:pt x="229" y="67"/>
                    <a:pt x="229" y="67"/>
                    <a:pt x="228" y="67"/>
                  </a:cubicBezTo>
                  <a:cubicBezTo>
                    <a:pt x="227" y="67"/>
                    <a:pt x="226" y="66"/>
                    <a:pt x="224" y="65"/>
                  </a:cubicBezTo>
                  <a:cubicBezTo>
                    <a:pt x="223" y="63"/>
                    <a:pt x="221" y="61"/>
                    <a:pt x="220" y="59"/>
                  </a:cubicBezTo>
                  <a:cubicBezTo>
                    <a:pt x="219" y="58"/>
                    <a:pt x="218" y="57"/>
                    <a:pt x="217" y="56"/>
                  </a:cubicBezTo>
                  <a:cubicBezTo>
                    <a:pt x="216" y="54"/>
                    <a:pt x="216" y="54"/>
                    <a:pt x="216" y="54"/>
                  </a:cubicBezTo>
                  <a:cubicBezTo>
                    <a:pt x="215" y="52"/>
                    <a:pt x="215" y="52"/>
                    <a:pt x="215" y="52"/>
                  </a:cubicBezTo>
                  <a:cubicBezTo>
                    <a:pt x="211" y="46"/>
                    <a:pt x="207" y="39"/>
                    <a:pt x="202" y="33"/>
                  </a:cubicBezTo>
                  <a:cubicBezTo>
                    <a:pt x="197" y="27"/>
                    <a:pt x="192" y="21"/>
                    <a:pt x="185" y="15"/>
                  </a:cubicBezTo>
                  <a:cubicBezTo>
                    <a:pt x="178" y="9"/>
                    <a:pt x="170" y="4"/>
                    <a:pt x="160" y="2"/>
                  </a:cubicBezTo>
                  <a:cubicBezTo>
                    <a:pt x="149" y="0"/>
                    <a:pt x="138" y="1"/>
                    <a:pt x="130" y="4"/>
                  </a:cubicBezTo>
                  <a:cubicBezTo>
                    <a:pt x="125" y="6"/>
                    <a:pt x="121" y="8"/>
                    <a:pt x="118" y="10"/>
                  </a:cubicBezTo>
                  <a:cubicBezTo>
                    <a:pt x="116" y="11"/>
                    <a:pt x="114" y="12"/>
                    <a:pt x="112" y="14"/>
                  </a:cubicBezTo>
                  <a:cubicBezTo>
                    <a:pt x="111" y="14"/>
                    <a:pt x="111" y="15"/>
                    <a:pt x="110" y="16"/>
                  </a:cubicBezTo>
                  <a:cubicBezTo>
                    <a:pt x="109" y="16"/>
                    <a:pt x="109" y="16"/>
                    <a:pt x="109" y="16"/>
                  </a:cubicBezTo>
                  <a:cubicBezTo>
                    <a:pt x="107" y="18"/>
                    <a:pt x="107" y="18"/>
                    <a:pt x="107" y="18"/>
                  </a:cubicBezTo>
                  <a:cubicBezTo>
                    <a:pt x="103" y="21"/>
                    <a:pt x="99" y="26"/>
                    <a:pt x="96" y="32"/>
                  </a:cubicBezTo>
                  <a:cubicBezTo>
                    <a:pt x="95" y="35"/>
                    <a:pt x="94" y="39"/>
                    <a:pt x="94" y="42"/>
                  </a:cubicBezTo>
                  <a:cubicBezTo>
                    <a:pt x="94" y="45"/>
                    <a:pt x="94" y="48"/>
                    <a:pt x="95" y="51"/>
                  </a:cubicBezTo>
                  <a:cubicBezTo>
                    <a:pt x="96" y="56"/>
                    <a:pt x="97" y="60"/>
                    <a:pt x="98" y="63"/>
                  </a:cubicBezTo>
                  <a:cubicBezTo>
                    <a:pt x="99" y="66"/>
                    <a:pt x="100" y="69"/>
                    <a:pt x="101" y="72"/>
                  </a:cubicBezTo>
                  <a:cubicBezTo>
                    <a:pt x="102" y="75"/>
                    <a:pt x="102" y="77"/>
                    <a:pt x="102" y="79"/>
                  </a:cubicBezTo>
                  <a:cubicBezTo>
                    <a:pt x="102" y="79"/>
                    <a:pt x="102" y="80"/>
                    <a:pt x="102" y="80"/>
                  </a:cubicBezTo>
                  <a:cubicBezTo>
                    <a:pt x="102" y="81"/>
                    <a:pt x="102" y="81"/>
                    <a:pt x="102" y="81"/>
                  </a:cubicBezTo>
                  <a:cubicBezTo>
                    <a:pt x="102" y="84"/>
                    <a:pt x="102" y="84"/>
                    <a:pt x="102" y="84"/>
                  </a:cubicBezTo>
                  <a:cubicBezTo>
                    <a:pt x="102" y="85"/>
                    <a:pt x="102" y="87"/>
                    <a:pt x="102" y="88"/>
                  </a:cubicBezTo>
                  <a:cubicBezTo>
                    <a:pt x="102" y="89"/>
                    <a:pt x="102" y="90"/>
                    <a:pt x="102" y="91"/>
                  </a:cubicBezTo>
                  <a:cubicBezTo>
                    <a:pt x="102" y="91"/>
                    <a:pt x="102" y="91"/>
                    <a:pt x="103" y="91"/>
                  </a:cubicBezTo>
                  <a:cubicBezTo>
                    <a:pt x="103" y="91"/>
                    <a:pt x="103" y="91"/>
                    <a:pt x="103" y="91"/>
                  </a:cubicBezTo>
                  <a:cubicBezTo>
                    <a:pt x="103" y="91"/>
                    <a:pt x="103" y="91"/>
                    <a:pt x="103" y="91"/>
                  </a:cubicBezTo>
                  <a:cubicBezTo>
                    <a:pt x="104" y="91"/>
                    <a:pt x="104" y="91"/>
                    <a:pt x="103" y="91"/>
                  </a:cubicBezTo>
                  <a:cubicBezTo>
                    <a:pt x="103" y="91"/>
                    <a:pt x="102" y="92"/>
                    <a:pt x="101" y="92"/>
                  </a:cubicBezTo>
                  <a:cubicBezTo>
                    <a:pt x="101" y="93"/>
                    <a:pt x="101" y="92"/>
                    <a:pt x="102" y="91"/>
                  </a:cubicBezTo>
                  <a:cubicBezTo>
                    <a:pt x="100" y="91"/>
                    <a:pt x="97" y="91"/>
                    <a:pt x="94" y="91"/>
                  </a:cubicBezTo>
                  <a:cubicBezTo>
                    <a:pt x="90" y="92"/>
                    <a:pt x="86" y="92"/>
                    <a:pt x="82" y="92"/>
                  </a:cubicBezTo>
                  <a:cubicBezTo>
                    <a:pt x="77" y="93"/>
                    <a:pt x="74" y="93"/>
                    <a:pt x="71" y="94"/>
                  </a:cubicBezTo>
                  <a:cubicBezTo>
                    <a:pt x="60" y="96"/>
                    <a:pt x="60" y="96"/>
                    <a:pt x="60" y="96"/>
                  </a:cubicBezTo>
                  <a:cubicBezTo>
                    <a:pt x="53" y="97"/>
                    <a:pt x="46" y="99"/>
                    <a:pt x="39" y="101"/>
                  </a:cubicBezTo>
                  <a:cubicBezTo>
                    <a:pt x="31" y="103"/>
                    <a:pt x="24" y="106"/>
                    <a:pt x="16" y="111"/>
                  </a:cubicBezTo>
                  <a:cubicBezTo>
                    <a:pt x="12" y="113"/>
                    <a:pt x="9" y="116"/>
                    <a:pt x="6" y="120"/>
                  </a:cubicBezTo>
                  <a:cubicBezTo>
                    <a:pt x="3" y="125"/>
                    <a:pt x="1" y="130"/>
                    <a:pt x="0" y="135"/>
                  </a:cubicBezTo>
                  <a:cubicBezTo>
                    <a:pt x="0" y="140"/>
                    <a:pt x="1" y="145"/>
                    <a:pt x="2" y="149"/>
                  </a:cubicBezTo>
                  <a:cubicBezTo>
                    <a:pt x="4" y="153"/>
                    <a:pt x="6" y="157"/>
                    <a:pt x="8" y="160"/>
                  </a:cubicBezTo>
                  <a:cubicBezTo>
                    <a:pt x="10" y="164"/>
                    <a:pt x="12" y="167"/>
                    <a:pt x="14" y="170"/>
                  </a:cubicBezTo>
                  <a:cubicBezTo>
                    <a:pt x="15" y="171"/>
                    <a:pt x="17" y="173"/>
                    <a:pt x="18" y="175"/>
                  </a:cubicBezTo>
                  <a:cubicBezTo>
                    <a:pt x="19" y="176"/>
                    <a:pt x="21" y="178"/>
                    <a:pt x="23" y="179"/>
                  </a:cubicBezTo>
                  <a:cubicBezTo>
                    <a:pt x="30" y="184"/>
                    <a:pt x="38" y="187"/>
                    <a:pt x="46" y="188"/>
                  </a:cubicBezTo>
                  <a:cubicBezTo>
                    <a:pt x="54" y="189"/>
                    <a:pt x="61" y="189"/>
                    <a:pt x="68" y="188"/>
                  </a:cubicBezTo>
                  <a:cubicBezTo>
                    <a:pt x="75" y="188"/>
                    <a:pt x="82" y="187"/>
                    <a:pt x="89" y="187"/>
                  </a:cubicBezTo>
                  <a:cubicBezTo>
                    <a:pt x="96" y="187"/>
                    <a:pt x="102" y="188"/>
                    <a:pt x="107" y="191"/>
                  </a:cubicBezTo>
                  <a:cubicBezTo>
                    <a:pt x="112" y="194"/>
                    <a:pt x="115" y="199"/>
                    <a:pt x="117" y="205"/>
                  </a:cubicBezTo>
                  <a:cubicBezTo>
                    <a:pt x="117" y="206"/>
                    <a:pt x="118" y="208"/>
                    <a:pt x="118" y="209"/>
                  </a:cubicBezTo>
                  <a:cubicBezTo>
                    <a:pt x="118" y="210"/>
                    <a:pt x="118" y="211"/>
                    <a:pt x="118" y="211"/>
                  </a:cubicBezTo>
                  <a:cubicBezTo>
                    <a:pt x="118" y="212"/>
                    <a:pt x="118" y="213"/>
                    <a:pt x="118" y="213"/>
                  </a:cubicBezTo>
                  <a:cubicBezTo>
                    <a:pt x="118" y="216"/>
                    <a:pt x="117" y="220"/>
                    <a:pt x="116" y="223"/>
                  </a:cubicBezTo>
                  <a:cubicBezTo>
                    <a:pt x="113" y="229"/>
                    <a:pt x="110" y="235"/>
                    <a:pt x="107" y="242"/>
                  </a:cubicBezTo>
                  <a:cubicBezTo>
                    <a:pt x="104" y="248"/>
                    <a:pt x="101" y="255"/>
                    <a:pt x="99" y="261"/>
                  </a:cubicBezTo>
                  <a:cubicBezTo>
                    <a:pt x="96" y="268"/>
                    <a:pt x="93" y="275"/>
                    <a:pt x="93" y="284"/>
                  </a:cubicBezTo>
                  <a:cubicBezTo>
                    <a:pt x="93" y="288"/>
                    <a:pt x="93" y="293"/>
                    <a:pt x="95" y="297"/>
                  </a:cubicBezTo>
                  <a:cubicBezTo>
                    <a:pt x="98" y="302"/>
                    <a:pt x="101" y="305"/>
                    <a:pt x="105" y="308"/>
                  </a:cubicBezTo>
                  <a:cubicBezTo>
                    <a:pt x="109" y="310"/>
                    <a:pt x="113" y="312"/>
                    <a:pt x="117" y="313"/>
                  </a:cubicBezTo>
                  <a:cubicBezTo>
                    <a:pt x="121" y="314"/>
                    <a:pt x="125" y="314"/>
                    <a:pt x="129" y="314"/>
                  </a:cubicBezTo>
                  <a:cubicBezTo>
                    <a:pt x="134" y="315"/>
                    <a:pt x="139" y="314"/>
                    <a:pt x="143" y="312"/>
                  </a:cubicBezTo>
                  <a:cubicBezTo>
                    <a:pt x="147" y="311"/>
                    <a:pt x="151" y="309"/>
                    <a:pt x="154" y="307"/>
                  </a:cubicBezTo>
                  <a:cubicBezTo>
                    <a:pt x="161" y="304"/>
                    <a:pt x="167" y="300"/>
                    <a:pt x="173" y="297"/>
                  </a:cubicBezTo>
                  <a:cubicBezTo>
                    <a:pt x="178" y="294"/>
                    <a:pt x="184" y="291"/>
                    <a:pt x="188" y="291"/>
                  </a:cubicBezTo>
                  <a:cubicBezTo>
                    <a:pt x="189" y="291"/>
                    <a:pt x="190" y="291"/>
                    <a:pt x="191" y="291"/>
                  </a:cubicBezTo>
                  <a:cubicBezTo>
                    <a:pt x="191" y="291"/>
                    <a:pt x="192" y="291"/>
                    <a:pt x="192" y="291"/>
                  </a:cubicBezTo>
                  <a:cubicBezTo>
                    <a:pt x="192" y="291"/>
                    <a:pt x="192" y="291"/>
                    <a:pt x="192" y="291"/>
                  </a:cubicBezTo>
                  <a:cubicBezTo>
                    <a:pt x="193" y="291"/>
                    <a:pt x="193" y="291"/>
                    <a:pt x="193" y="291"/>
                  </a:cubicBezTo>
                  <a:cubicBezTo>
                    <a:pt x="193" y="291"/>
                    <a:pt x="193" y="291"/>
                    <a:pt x="193" y="291"/>
                  </a:cubicBezTo>
                  <a:cubicBezTo>
                    <a:pt x="193" y="291"/>
                    <a:pt x="193" y="291"/>
                    <a:pt x="193" y="291"/>
                  </a:cubicBezTo>
                  <a:cubicBezTo>
                    <a:pt x="193" y="291"/>
                    <a:pt x="193" y="291"/>
                    <a:pt x="193" y="291"/>
                  </a:cubicBezTo>
                  <a:cubicBezTo>
                    <a:pt x="195" y="292"/>
                    <a:pt x="195" y="293"/>
                    <a:pt x="196" y="294"/>
                  </a:cubicBezTo>
                  <a:cubicBezTo>
                    <a:pt x="198" y="295"/>
                    <a:pt x="199" y="301"/>
                    <a:pt x="200" y="307"/>
                  </a:cubicBezTo>
                  <a:cubicBezTo>
                    <a:pt x="201" y="313"/>
                    <a:pt x="202" y="320"/>
                    <a:pt x="203" y="327"/>
                  </a:cubicBezTo>
                  <a:cubicBezTo>
                    <a:pt x="204" y="335"/>
                    <a:pt x="206" y="344"/>
                    <a:pt x="212" y="353"/>
                  </a:cubicBezTo>
                  <a:cubicBezTo>
                    <a:pt x="212" y="354"/>
                    <a:pt x="213" y="355"/>
                    <a:pt x="214" y="356"/>
                  </a:cubicBezTo>
                  <a:cubicBezTo>
                    <a:pt x="215" y="357"/>
                    <a:pt x="215" y="358"/>
                    <a:pt x="217" y="359"/>
                  </a:cubicBezTo>
                  <a:cubicBezTo>
                    <a:pt x="217" y="360"/>
                    <a:pt x="217" y="360"/>
                    <a:pt x="217" y="360"/>
                  </a:cubicBezTo>
                  <a:cubicBezTo>
                    <a:pt x="218" y="360"/>
                    <a:pt x="218" y="360"/>
                    <a:pt x="218" y="360"/>
                  </a:cubicBezTo>
                  <a:cubicBezTo>
                    <a:pt x="218" y="361"/>
                    <a:pt x="218" y="361"/>
                    <a:pt x="218" y="361"/>
                  </a:cubicBezTo>
                  <a:cubicBezTo>
                    <a:pt x="219" y="361"/>
                    <a:pt x="219" y="361"/>
                    <a:pt x="219" y="361"/>
                  </a:cubicBezTo>
                  <a:cubicBezTo>
                    <a:pt x="220" y="362"/>
                    <a:pt x="220" y="362"/>
                    <a:pt x="220" y="362"/>
                  </a:cubicBezTo>
                  <a:cubicBezTo>
                    <a:pt x="221" y="362"/>
                    <a:pt x="222" y="363"/>
                    <a:pt x="222" y="364"/>
                  </a:cubicBezTo>
                  <a:cubicBezTo>
                    <a:pt x="226" y="367"/>
                    <a:pt x="231" y="369"/>
                    <a:pt x="235" y="370"/>
                  </a:cubicBezTo>
                  <a:cubicBezTo>
                    <a:pt x="243" y="373"/>
                    <a:pt x="252" y="375"/>
                    <a:pt x="261" y="374"/>
                  </a:cubicBezTo>
                  <a:cubicBezTo>
                    <a:pt x="269" y="374"/>
                    <a:pt x="278" y="372"/>
                    <a:pt x="287" y="367"/>
                  </a:cubicBezTo>
                  <a:cubicBezTo>
                    <a:pt x="295" y="363"/>
                    <a:pt x="302" y="356"/>
                    <a:pt x="306" y="347"/>
                  </a:cubicBezTo>
                  <a:cubicBezTo>
                    <a:pt x="308" y="342"/>
                    <a:pt x="309" y="337"/>
                    <a:pt x="309" y="333"/>
                  </a:cubicBezTo>
                  <a:cubicBezTo>
                    <a:pt x="309" y="328"/>
                    <a:pt x="309" y="324"/>
                    <a:pt x="308" y="320"/>
                  </a:cubicBezTo>
                  <a:cubicBezTo>
                    <a:pt x="306" y="312"/>
                    <a:pt x="304" y="305"/>
                    <a:pt x="302" y="299"/>
                  </a:cubicBezTo>
                  <a:cubicBezTo>
                    <a:pt x="300" y="292"/>
                    <a:pt x="299" y="287"/>
                    <a:pt x="300" y="281"/>
                  </a:cubicBezTo>
                  <a:cubicBezTo>
                    <a:pt x="301" y="276"/>
                    <a:pt x="304" y="271"/>
                    <a:pt x="309" y="267"/>
                  </a:cubicBezTo>
                  <a:cubicBezTo>
                    <a:pt x="313" y="262"/>
                    <a:pt x="319" y="260"/>
                    <a:pt x="325" y="257"/>
                  </a:cubicBezTo>
                  <a:cubicBezTo>
                    <a:pt x="338" y="253"/>
                    <a:pt x="353" y="252"/>
                    <a:pt x="367" y="248"/>
                  </a:cubicBezTo>
                  <a:cubicBezTo>
                    <a:pt x="374" y="246"/>
                    <a:pt x="380" y="242"/>
                    <a:pt x="385" y="236"/>
                  </a:cubicBezTo>
                  <a:cubicBezTo>
                    <a:pt x="390" y="231"/>
                    <a:pt x="393" y="224"/>
                    <a:pt x="394" y="217"/>
                  </a:cubicBezTo>
                  <a:cubicBezTo>
                    <a:pt x="394" y="217"/>
                    <a:pt x="394" y="217"/>
                    <a:pt x="394" y="217"/>
                  </a:cubicBezTo>
                  <a:cubicBezTo>
                    <a:pt x="397" y="202"/>
                    <a:pt x="393" y="187"/>
                    <a:pt x="383" y="176"/>
                  </a:cubicBezTo>
                  <a:cubicBezTo>
                    <a:pt x="381" y="173"/>
                    <a:pt x="378" y="170"/>
                    <a:pt x="375" y="168"/>
                  </a:cubicBezTo>
                  <a:close/>
                  <a:moveTo>
                    <a:pt x="391" y="216"/>
                  </a:moveTo>
                  <a:cubicBezTo>
                    <a:pt x="391" y="216"/>
                    <a:pt x="391" y="216"/>
                    <a:pt x="391" y="216"/>
                  </a:cubicBezTo>
                  <a:cubicBezTo>
                    <a:pt x="390" y="223"/>
                    <a:pt x="387" y="229"/>
                    <a:pt x="383" y="234"/>
                  </a:cubicBezTo>
                  <a:cubicBezTo>
                    <a:pt x="378" y="239"/>
                    <a:pt x="372" y="243"/>
                    <a:pt x="366" y="244"/>
                  </a:cubicBezTo>
                  <a:cubicBezTo>
                    <a:pt x="359" y="246"/>
                    <a:pt x="352" y="246"/>
                    <a:pt x="345" y="247"/>
                  </a:cubicBezTo>
                  <a:cubicBezTo>
                    <a:pt x="338" y="248"/>
                    <a:pt x="331" y="248"/>
                    <a:pt x="323" y="250"/>
                  </a:cubicBezTo>
                  <a:cubicBezTo>
                    <a:pt x="316" y="251"/>
                    <a:pt x="309" y="254"/>
                    <a:pt x="302" y="258"/>
                  </a:cubicBezTo>
                  <a:cubicBezTo>
                    <a:pt x="295" y="263"/>
                    <a:pt x="290" y="269"/>
                    <a:pt x="287" y="278"/>
                  </a:cubicBezTo>
                  <a:cubicBezTo>
                    <a:pt x="284" y="286"/>
                    <a:pt x="285" y="295"/>
                    <a:pt x="286" y="302"/>
                  </a:cubicBezTo>
                  <a:cubicBezTo>
                    <a:pt x="287" y="310"/>
                    <a:pt x="288" y="316"/>
                    <a:pt x="288" y="322"/>
                  </a:cubicBezTo>
                  <a:cubicBezTo>
                    <a:pt x="289" y="329"/>
                    <a:pt x="288" y="333"/>
                    <a:pt x="286" y="337"/>
                  </a:cubicBezTo>
                  <a:cubicBezTo>
                    <a:pt x="283" y="341"/>
                    <a:pt x="280" y="344"/>
                    <a:pt x="275" y="345"/>
                  </a:cubicBezTo>
                  <a:cubicBezTo>
                    <a:pt x="267" y="349"/>
                    <a:pt x="254" y="349"/>
                    <a:pt x="245" y="345"/>
                  </a:cubicBezTo>
                  <a:cubicBezTo>
                    <a:pt x="242" y="344"/>
                    <a:pt x="240" y="343"/>
                    <a:pt x="239" y="341"/>
                  </a:cubicBezTo>
                  <a:cubicBezTo>
                    <a:pt x="238" y="341"/>
                    <a:pt x="238" y="341"/>
                    <a:pt x="237" y="340"/>
                  </a:cubicBezTo>
                  <a:cubicBezTo>
                    <a:pt x="237" y="340"/>
                    <a:pt x="237" y="340"/>
                    <a:pt x="237" y="340"/>
                  </a:cubicBezTo>
                  <a:cubicBezTo>
                    <a:pt x="237" y="340"/>
                    <a:pt x="237" y="340"/>
                    <a:pt x="237" y="340"/>
                  </a:cubicBezTo>
                  <a:cubicBezTo>
                    <a:pt x="237" y="340"/>
                    <a:pt x="237" y="340"/>
                    <a:pt x="237" y="340"/>
                  </a:cubicBezTo>
                  <a:cubicBezTo>
                    <a:pt x="237" y="340"/>
                    <a:pt x="237" y="340"/>
                    <a:pt x="237" y="340"/>
                  </a:cubicBezTo>
                  <a:cubicBezTo>
                    <a:pt x="237" y="340"/>
                    <a:pt x="237" y="340"/>
                    <a:pt x="237" y="340"/>
                  </a:cubicBezTo>
                  <a:cubicBezTo>
                    <a:pt x="236" y="340"/>
                    <a:pt x="236" y="340"/>
                    <a:pt x="236" y="340"/>
                  </a:cubicBezTo>
                  <a:cubicBezTo>
                    <a:pt x="236" y="339"/>
                    <a:pt x="236" y="339"/>
                    <a:pt x="236" y="339"/>
                  </a:cubicBezTo>
                  <a:cubicBezTo>
                    <a:pt x="236" y="339"/>
                    <a:pt x="236" y="339"/>
                    <a:pt x="236" y="339"/>
                  </a:cubicBezTo>
                  <a:cubicBezTo>
                    <a:pt x="236" y="339"/>
                    <a:pt x="236" y="339"/>
                    <a:pt x="236" y="339"/>
                  </a:cubicBezTo>
                  <a:cubicBezTo>
                    <a:pt x="235" y="338"/>
                    <a:pt x="235" y="338"/>
                    <a:pt x="235" y="338"/>
                  </a:cubicBezTo>
                  <a:cubicBezTo>
                    <a:pt x="233" y="335"/>
                    <a:pt x="231" y="329"/>
                    <a:pt x="230" y="323"/>
                  </a:cubicBezTo>
                  <a:cubicBezTo>
                    <a:pt x="229" y="316"/>
                    <a:pt x="228" y="309"/>
                    <a:pt x="227" y="302"/>
                  </a:cubicBezTo>
                  <a:cubicBezTo>
                    <a:pt x="226" y="298"/>
                    <a:pt x="225" y="294"/>
                    <a:pt x="223" y="289"/>
                  </a:cubicBezTo>
                  <a:cubicBezTo>
                    <a:pt x="221" y="285"/>
                    <a:pt x="219" y="280"/>
                    <a:pt x="215" y="276"/>
                  </a:cubicBezTo>
                  <a:cubicBezTo>
                    <a:pt x="211" y="272"/>
                    <a:pt x="205" y="269"/>
                    <a:pt x="200" y="267"/>
                  </a:cubicBezTo>
                  <a:cubicBezTo>
                    <a:pt x="199" y="267"/>
                    <a:pt x="199" y="267"/>
                    <a:pt x="199" y="267"/>
                  </a:cubicBezTo>
                  <a:cubicBezTo>
                    <a:pt x="198" y="267"/>
                    <a:pt x="198" y="267"/>
                    <a:pt x="198" y="267"/>
                  </a:cubicBezTo>
                  <a:cubicBezTo>
                    <a:pt x="198" y="267"/>
                    <a:pt x="198" y="267"/>
                    <a:pt x="198" y="267"/>
                  </a:cubicBezTo>
                  <a:cubicBezTo>
                    <a:pt x="196" y="267"/>
                    <a:pt x="196" y="267"/>
                    <a:pt x="196" y="267"/>
                  </a:cubicBezTo>
                  <a:cubicBezTo>
                    <a:pt x="194" y="267"/>
                    <a:pt x="193" y="266"/>
                    <a:pt x="192" y="266"/>
                  </a:cubicBezTo>
                  <a:cubicBezTo>
                    <a:pt x="189" y="266"/>
                    <a:pt x="187" y="267"/>
                    <a:pt x="184" y="267"/>
                  </a:cubicBezTo>
                  <a:cubicBezTo>
                    <a:pt x="174" y="269"/>
                    <a:pt x="167" y="274"/>
                    <a:pt x="161" y="278"/>
                  </a:cubicBezTo>
                  <a:cubicBezTo>
                    <a:pt x="155" y="283"/>
                    <a:pt x="150" y="287"/>
                    <a:pt x="144" y="291"/>
                  </a:cubicBezTo>
                  <a:cubicBezTo>
                    <a:pt x="139" y="294"/>
                    <a:pt x="134" y="297"/>
                    <a:pt x="129" y="297"/>
                  </a:cubicBezTo>
                  <a:cubicBezTo>
                    <a:pt x="124" y="298"/>
                    <a:pt x="117" y="297"/>
                    <a:pt x="112" y="295"/>
                  </a:cubicBezTo>
                  <a:cubicBezTo>
                    <a:pt x="110" y="294"/>
                    <a:pt x="109" y="293"/>
                    <a:pt x="108" y="291"/>
                  </a:cubicBezTo>
                  <a:cubicBezTo>
                    <a:pt x="106" y="289"/>
                    <a:pt x="106" y="287"/>
                    <a:pt x="106" y="284"/>
                  </a:cubicBezTo>
                  <a:cubicBezTo>
                    <a:pt x="105" y="278"/>
                    <a:pt x="107" y="272"/>
                    <a:pt x="109" y="265"/>
                  </a:cubicBezTo>
                  <a:cubicBezTo>
                    <a:pt x="111" y="259"/>
                    <a:pt x="114" y="252"/>
                    <a:pt x="116" y="246"/>
                  </a:cubicBezTo>
                  <a:cubicBezTo>
                    <a:pt x="119" y="239"/>
                    <a:pt x="122" y="233"/>
                    <a:pt x="124" y="226"/>
                  </a:cubicBezTo>
                  <a:cubicBezTo>
                    <a:pt x="126" y="222"/>
                    <a:pt x="127" y="219"/>
                    <a:pt x="127" y="214"/>
                  </a:cubicBezTo>
                  <a:cubicBezTo>
                    <a:pt x="127" y="213"/>
                    <a:pt x="127" y="212"/>
                    <a:pt x="127" y="211"/>
                  </a:cubicBezTo>
                  <a:cubicBezTo>
                    <a:pt x="127" y="210"/>
                    <a:pt x="127" y="209"/>
                    <a:pt x="127" y="208"/>
                  </a:cubicBezTo>
                  <a:cubicBezTo>
                    <a:pt x="127" y="206"/>
                    <a:pt x="126" y="204"/>
                    <a:pt x="126" y="202"/>
                  </a:cubicBezTo>
                  <a:cubicBezTo>
                    <a:pt x="125" y="199"/>
                    <a:pt x="124" y="195"/>
                    <a:pt x="121" y="191"/>
                  </a:cubicBezTo>
                  <a:cubicBezTo>
                    <a:pt x="119" y="188"/>
                    <a:pt x="116" y="185"/>
                    <a:pt x="112" y="182"/>
                  </a:cubicBezTo>
                  <a:cubicBezTo>
                    <a:pt x="105" y="178"/>
                    <a:pt x="97" y="177"/>
                    <a:pt x="89" y="177"/>
                  </a:cubicBezTo>
                  <a:cubicBezTo>
                    <a:pt x="82" y="177"/>
                    <a:pt x="75" y="177"/>
                    <a:pt x="68" y="177"/>
                  </a:cubicBezTo>
                  <a:cubicBezTo>
                    <a:pt x="61" y="177"/>
                    <a:pt x="54" y="176"/>
                    <a:pt x="48" y="175"/>
                  </a:cubicBezTo>
                  <a:cubicBezTo>
                    <a:pt x="42" y="174"/>
                    <a:pt x="36" y="171"/>
                    <a:pt x="32" y="168"/>
                  </a:cubicBezTo>
                  <a:cubicBezTo>
                    <a:pt x="31" y="167"/>
                    <a:pt x="31" y="166"/>
                    <a:pt x="30" y="165"/>
                  </a:cubicBezTo>
                  <a:cubicBezTo>
                    <a:pt x="29" y="164"/>
                    <a:pt x="28" y="162"/>
                    <a:pt x="27" y="161"/>
                  </a:cubicBezTo>
                  <a:cubicBezTo>
                    <a:pt x="26" y="158"/>
                    <a:pt x="24" y="155"/>
                    <a:pt x="23" y="152"/>
                  </a:cubicBezTo>
                  <a:cubicBezTo>
                    <a:pt x="20" y="147"/>
                    <a:pt x="19" y="141"/>
                    <a:pt x="19" y="137"/>
                  </a:cubicBezTo>
                  <a:cubicBezTo>
                    <a:pt x="20" y="135"/>
                    <a:pt x="20" y="134"/>
                    <a:pt x="22" y="132"/>
                  </a:cubicBezTo>
                  <a:cubicBezTo>
                    <a:pt x="23" y="131"/>
                    <a:pt x="25" y="130"/>
                    <a:pt x="27" y="129"/>
                  </a:cubicBezTo>
                  <a:cubicBezTo>
                    <a:pt x="32" y="126"/>
                    <a:pt x="38" y="124"/>
                    <a:pt x="44" y="123"/>
                  </a:cubicBezTo>
                  <a:cubicBezTo>
                    <a:pt x="50" y="122"/>
                    <a:pt x="57" y="121"/>
                    <a:pt x="64" y="120"/>
                  </a:cubicBezTo>
                  <a:cubicBezTo>
                    <a:pt x="84" y="118"/>
                    <a:pt x="84" y="118"/>
                    <a:pt x="84" y="118"/>
                  </a:cubicBezTo>
                  <a:cubicBezTo>
                    <a:pt x="87" y="118"/>
                    <a:pt x="90" y="118"/>
                    <a:pt x="94" y="118"/>
                  </a:cubicBezTo>
                  <a:cubicBezTo>
                    <a:pt x="97" y="118"/>
                    <a:pt x="100" y="119"/>
                    <a:pt x="106" y="118"/>
                  </a:cubicBezTo>
                  <a:cubicBezTo>
                    <a:pt x="108" y="118"/>
                    <a:pt x="111" y="118"/>
                    <a:pt x="115" y="116"/>
                  </a:cubicBezTo>
                  <a:cubicBezTo>
                    <a:pt x="119" y="114"/>
                    <a:pt x="123" y="111"/>
                    <a:pt x="125" y="107"/>
                  </a:cubicBezTo>
                  <a:cubicBezTo>
                    <a:pt x="127" y="104"/>
                    <a:pt x="128" y="101"/>
                    <a:pt x="129" y="98"/>
                  </a:cubicBezTo>
                  <a:cubicBezTo>
                    <a:pt x="129" y="96"/>
                    <a:pt x="130" y="94"/>
                    <a:pt x="130" y="91"/>
                  </a:cubicBezTo>
                  <a:cubicBezTo>
                    <a:pt x="130" y="89"/>
                    <a:pt x="131" y="87"/>
                    <a:pt x="131" y="85"/>
                  </a:cubicBezTo>
                  <a:cubicBezTo>
                    <a:pt x="131" y="82"/>
                    <a:pt x="131" y="82"/>
                    <a:pt x="131" y="82"/>
                  </a:cubicBezTo>
                  <a:cubicBezTo>
                    <a:pt x="131" y="81"/>
                    <a:pt x="131" y="81"/>
                    <a:pt x="131" y="81"/>
                  </a:cubicBezTo>
                  <a:cubicBezTo>
                    <a:pt x="131" y="79"/>
                    <a:pt x="131" y="79"/>
                    <a:pt x="131" y="79"/>
                  </a:cubicBezTo>
                  <a:cubicBezTo>
                    <a:pt x="131" y="74"/>
                    <a:pt x="130" y="70"/>
                    <a:pt x="129" y="65"/>
                  </a:cubicBezTo>
                  <a:cubicBezTo>
                    <a:pt x="128" y="57"/>
                    <a:pt x="125" y="50"/>
                    <a:pt x="124" y="46"/>
                  </a:cubicBezTo>
                  <a:cubicBezTo>
                    <a:pt x="124" y="44"/>
                    <a:pt x="125" y="44"/>
                    <a:pt x="125" y="44"/>
                  </a:cubicBezTo>
                  <a:cubicBezTo>
                    <a:pt x="125" y="44"/>
                    <a:pt x="125" y="43"/>
                    <a:pt x="127" y="42"/>
                  </a:cubicBezTo>
                  <a:cubicBezTo>
                    <a:pt x="131" y="39"/>
                    <a:pt x="136" y="35"/>
                    <a:pt x="141" y="34"/>
                  </a:cubicBezTo>
                  <a:cubicBezTo>
                    <a:pt x="145" y="33"/>
                    <a:pt x="149" y="32"/>
                    <a:pt x="152" y="33"/>
                  </a:cubicBezTo>
                  <a:cubicBezTo>
                    <a:pt x="159" y="35"/>
                    <a:pt x="168" y="43"/>
                    <a:pt x="175" y="53"/>
                  </a:cubicBezTo>
                  <a:cubicBezTo>
                    <a:pt x="179" y="58"/>
                    <a:pt x="183" y="63"/>
                    <a:pt x="186" y="69"/>
                  </a:cubicBezTo>
                  <a:cubicBezTo>
                    <a:pt x="188" y="72"/>
                    <a:pt x="188" y="72"/>
                    <a:pt x="188" y="72"/>
                  </a:cubicBezTo>
                  <a:cubicBezTo>
                    <a:pt x="190" y="74"/>
                    <a:pt x="190" y="74"/>
                    <a:pt x="190" y="74"/>
                  </a:cubicBezTo>
                  <a:cubicBezTo>
                    <a:pt x="191" y="76"/>
                    <a:pt x="192" y="78"/>
                    <a:pt x="193" y="79"/>
                  </a:cubicBezTo>
                  <a:cubicBezTo>
                    <a:pt x="196" y="83"/>
                    <a:pt x="199" y="86"/>
                    <a:pt x="203" y="90"/>
                  </a:cubicBezTo>
                  <a:cubicBezTo>
                    <a:pt x="206" y="93"/>
                    <a:pt x="211" y="96"/>
                    <a:pt x="217" y="98"/>
                  </a:cubicBezTo>
                  <a:cubicBezTo>
                    <a:pt x="223" y="100"/>
                    <a:pt x="230" y="100"/>
                    <a:pt x="235" y="100"/>
                  </a:cubicBezTo>
                  <a:cubicBezTo>
                    <a:pt x="241" y="99"/>
                    <a:pt x="245" y="97"/>
                    <a:pt x="249" y="95"/>
                  </a:cubicBezTo>
                  <a:cubicBezTo>
                    <a:pt x="253" y="94"/>
                    <a:pt x="257" y="92"/>
                    <a:pt x="260" y="90"/>
                  </a:cubicBezTo>
                  <a:cubicBezTo>
                    <a:pt x="266" y="87"/>
                    <a:pt x="272" y="84"/>
                    <a:pt x="277" y="82"/>
                  </a:cubicBezTo>
                  <a:cubicBezTo>
                    <a:pt x="280" y="81"/>
                    <a:pt x="283" y="80"/>
                    <a:pt x="285" y="79"/>
                  </a:cubicBezTo>
                  <a:cubicBezTo>
                    <a:pt x="287" y="79"/>
                    <a:pt x="288" y="78"/>
                    <a:pt x="289" y="78"/>
                  </a:cubicBezTo>
                  <a:cubicBezTo>
                    <a:pt x="291" y="78"/>
                    <a:pt x="292" y="78"/>
                    <a:pt x="293" y="78"/>
                  </a:cubicBezTo>
                  <a:cubicBezTo>
                    <a:pt x="295" y="77"/>
                    <a:pt x="297" y="78"/>
                    <a:pt x="300" y="78"/>
                  </a:cubicBezTo>
                  <a:cubicBezTo>
                    <a:pt x="303" y="78"/>
                    <a:pt x="306" y="79"/>
                    <a:pt x="309" y="80"/>
                  </a:cubicBezTo>
                  <a:cubicBezTo>
                    <a:pt x="315" y="81"/>
                    <a:pt x="320" y="83"/>
                    <a:pt x="325" y="86"/>
                  </a:cubicBezTo>
                  <a:cubicBezTo>
                    <a:pt x="330" y="89"/>
                    <a:pt x="335" y="92"/>
                    <a:pt x="337" y="95"/>
                  </a:cubicBezTo>
                  <a:cubicBezTo>
                    <a:pt x="337" y="95"/>
                    <a:pt x="337" y="96"/>
                    <a:pt x="337" y="96"/>
                  </a:cubicBezTo>
                  <a:cubicBezTo>
                    <a:pt x="338" y="96"/>
                    <a:pt x="338" y="96"/>
                    <a:pt x="338" y="96"/>
                  </a:cubicBezTo>
                  <a:cubicBezTo>
                    <a:pt x="338" y="97"/>
                    <a:pt x="338" y="97"/>
                    <a:pt x="338" y="97"/>
                  </a:cubicBezTo>
                  <a:cubicBezTo>
                    <a:pt x="338" y="97"/>
                    <a:pt x="338" y="97"/>
                    <a:pt x="338" y="97"/>
                  </a:cubicBezTo>
                  <a:cubicBezTo>
                    <a:pt x="337" y="95"/>
                    <a:pt x="338" y="96"/>
                    <a:pt x="338" y="96"/>
                  </a:cubicBezTo>
                  <a:cubicBezTo>
                    <a:pt x="338" y="96"/>
                    <a:pt x="338" y="97"/>
                    <a:pt x="338" y="97"/>
                  </a:cubicBezTo>
                  <a:cubicBezTo>
                    <a:pt x="338" y="97"/>
                    <a:pt x="338" y="96"/>
                    <a:pt x="338" y="96"/>
                  </a:cubicBezTo>
                  <a:cubicBezTo>
                    <a:pt x="338" y="96"/>
                    <a:pt x="338" y="96"/>
                    <a:pt x="338" y="96"/>
                  </a:cubicBezTo>
                  <a:cubicBezTo>
                    <a:pt x="338" y="96"/>
                    <a:pt x="338" y="96"/>
                    <a:pt x="338" y="97"/>
                  </a:cubicBezTo>
                  <a:cubicBezTo>
                    <a:pt x="338" y="98"/>
                    <a:pt x="336" y="101"/>
                    <a:pt x="335" y="104"/>
                  </a:cubicBezTo>
                  <a:cubicBezTo>
                    <a:pt x="332" y="109"/>
                    <a:pt x="328" y="115"/>
                    <a:pt x="324" y="121"/>
                  </a:cubicBezTo>
                  <a:cubicBezTo>
                    <a:pt x="321" y="128"/>
                    <a:pt x="317" y="134"/>
                    <a:pt x="314" y="142"/>
                  </a:cubicBezTo>
                  <a:cubicBezTo>
                    <a:pt x="312" y="145"/>
                    <a:pt x="311" y="150"/>
                    <a:pt x="312" y="155"/>
                  </a:cubicBezTo>
                  <a:cubicBezTo>
                    <a:pt x="312" y="158"/>
                    <a:pt x="313" y="161"/>
                    <a:pt x="314" y="163"/>
                  </a:cubicBezTo>
                  <a:cubicBezTo>
                    <a:pt x="316" y="165"/>
                    <a:pt x="318" y="167"/>
                    <a:pt x="320" y="168"/>
                  </a:cubicBezTo>
                  <a:cubicBezTo>
                    <a:pt x="324" y="170"/>
                    <a:pt x="328" y="171"/>
                    <a:pt x="332" y="172"/>
                  </a:cubicBezTo>
                  <a:cubicBezTo>
                    <a:pt x="336" y="173"/>
                    <a:pt x="340" y="172"/>
                    <a:pt x="344" y="171"/>
                  </a:cubicBezTo>
                  <a:cubicBezTo>
                    <a:pt x="351" y="170"/>
                    <a:pt x="358" y="167"/>
                    <a:pt x="364" y="169"/>
                  </a:cubicBezTo>
                  <a:cubicBezTo>
                    <a:pt x="367" y="169"/>
                    <a:pt x="369" y="170"/>
                    <a:pt x="372" y="172"/>
                  </a:cubicBezTo>
                  <a:cubicBezTo>
                    <a:pt x="375" y="174"/>
                    <a:pt x="378" y="176"/>
                    <a:pt x="380" y="179"/>
                  </a:cubicBezTo>
                  <a:cubicBezTo>
                    <a:pt x="385" y="183"/>
                    <a:pt x="388" y="189"/>
                    <a:pt x="390" y="196"/>
                  </a:cubicBezTo>
                  <a:cubicBezTo>
                    <a:pt x="392" y="202"/>
                    <a:pt x="392" y="209"/>
                    <a:pt x="391" y="21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13"/>
            <p:cNvSpPr/>
            <p:nvPr/>
          </p:nvSpPr>
          <p:spPr>
            <a:xfrm>
              <a:off x="2433638" y="1295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13"/>
            <p:cNvSpPr/>
            <p:nvPr/>
          </p:nvSpPr>
          <p:spPr>
            <a:xfrm>
              <a:off x="2193926" y="522288"/>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13"/>
            <p:cNvSpPr/>
            <p:nvPr/>
          </p:nvSpPr>
          <p:spPr>
            <a:xfrm>
              <a:off x="2292351" y="546101"/>
              <a:ext cx="1588" cy="1588"/>
            </a:xfrm>
            <a:prstGeom prst="rect">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13"/>
            <p:cNvSpPr/>
            <p:nvPr/>
          </p:nvSpPr>
          <p:spPr>
            <a:xfrm>
              <a:off x="2039938" y="471488"/>
              <a:ext cx="361950" cy="412750"/>
            </a:xfrm>
            <a:custGeom>
              <a:avLst/>
              <a:gdLst/>
              <a:ahLst/>
              <a:cxnLst/>
              <a:rect l="l" t="t" r="r" b="b"/>
              <a:pathLst>
                <a:path w="341" h="389" extrusionOk="0">
                  <a:moveTo>
                    <a:pt x="338" y="166"/>
                  </a:moveTo>
                  <a:cubicBezTo>
                    <a:pt x="338" y="166"/>
                    <a:pt x="338" y="166"/>
                    <a:pt x="338" y="166"/>
                  </a:cubicBezTo>
                  <a:cubicBezTo>
                    <a:pt x="338" y="165"/>
                    <a:pt x="338" y="165"/>
                    <a:pt x="338" y="165"/>
                  </a:cubicBezTo>
                  <a:cubicBezTo>
                    <a:pt x="337" y="165"/>
                    <a:pt x="337" y="165"/>
                    <a:pt x="337" y="165"/>
                  </a:cubicBezTo>
                  <a:cubicBezTo>
                    <a:pt x="337" y="163"/>
                    <a:pt x="337" y="163"/>
                    <a:pt x="337" y="163"/>
                  </a:cubicBezTo>
                  <a:cubicBezTo>
                    <a:pt x="336" y="161"/>
                    <a:pt x="335" y="159"/>
                    <a:pt x="333" y="157"/>
                  </a:cubicBezTo>
                  <a:cubicBezTo>
                    <a:pt x="331" y="153"/>
                    <a:pt x="327" y="150"/>
                    <a:pt x="324" y="147"/>
                  </a:cubicBezTo>
                  <a:cubicBezTo>
                    <a:pt x="316" y="141"/>
                    <a:pt x="307" y="137"/>
                    <a:pt x="300" y="136"/>
                  </a:cubicBezTo>
                  <a:cubicBezTo>
                    <a:pt x="292" y="134"/>
                    <a:pt x="285" y="133"/>
                    <a:pt x="279" y="132"/>
                  </a:cubicBezTo>
                  <a:cubicBezTo>
                    <a:pt x="273" y="131"/>
                    <a:pt x="267" y="130"/>
                    <a:pt x="265" y="129"/>
                  </a:cubicBezTo>
                  <a:cubicBezTo>
                    <a:pt x="263" y="128"/>
                    <a:pt x="263" y="128"/>
                    <a:pt x="263" y="127"/>
                  </a:cubicBezTo>
                  <a:cubicBezTo>
                    <a:pt x="263" y="127"/>
                    <a:pt x="262" y="126"/>
                    <a:pt x="262" y="124"/>
                  </a:cubicBezTo>
                  <a:cubicBezTo>
                    <a:pt x="262" y="123"/>
                    <a:pt x="261" y="121"/>
                    <a:pt x="262" y="118"/>
                  </a:cubicBezTo>
                  <a:cubicBezTo>
                    <a:pt x="262" y="117"/>
                    <a:pt x="262" y="116"/>
                    <a:pt x="262" y="114"/>
                  </a:cubicBezTo>
                  <a:cubicBezTo>
                    <a:pt x="262" y="114"/>
                    <a:pt x="262" y="112"/>
                    <a:pt x="262" y="112"/>
                  </a:cubicBezTo>
                  <a:cubicBezTo>
                    <a:pt x="262" y="112"/>
                    <a:pt x="262" y="111"/>
                    <a:pt x="263" y="111"/>
                  </a:cubicBezTo>
                  <a:cubicBezTo>
                    <a:pt x="264" y="107"/>
                    <a:pt x="266" y="100"/>
                    <a:pt x="268" y="93"/>
                  </a:cubicBezTo>
                  <a:cubicBezTo>
                    <a:pt x="269" y="90"/>
                    <a:pt x="270" y="86"/>
                    <a:pt x="271" y="81"/>
                  </a:cubicBezTo>
                  <a:cubicBezTo>
                    <a:pt x="272" y="77"/>
                    <a:pt x="272" y="71"/>
                    <a:pt x="271" y="65"/>
                  </a:cubicBezTo>
                  <a:cubicBezTo>
                    <a:pt x="270" y="59"/>
                    <a:pt x="267" y="53"/>
                    <a:pt x="262" y="49"/>
                  </a:cubicBezTo>
                  <a:cubicBezTo>
                    <a:pt x="261" y="47"/>
                    <a:pt x="260" y="46"/>
                    <a:pt x="259" y="45"/>
                  </a:cubicBezTo>
                  <a:cubicBezTo>
                    <a:pt x="257" y="44"/>
                    <a:pt x="257" y="44"/>
                    <a:pt x="257" y="44"/>
                  </a:cubicBezTo>
                  <a:cubicBezTo>
                    <a:pt x="257" y="44"/>
                    <a:pt x="257" y="44"/>
                    <a:pt x="257" y="44"/>
                  </a:cubicBezTo>
                  <a:cubicBezTo>
                    <a:pt x="256" y="43"/>
                    <a:pt x="256" y="43"/>
                    <a:pt x="256" y="43"/>
                  </a:cubicBezTo>
                  <a:cubicBezTo>
                    <a:pt x="253" y="41"/>
                    <a:pt x="250" y="40"/>
                    <a:pt x="247" y="39"/>
                  </a:cubicBezTo>
                  <a:cubicBezTo>
                    <a:pt x="241" y="37"/>
                    <a:pt x="235" y="37"/>
                    <a:pt x="230" y="37"/>
                  </a:cubicBezTo>
                  <a:cubicBezTo>
                    <a:pt x="225" y="38"/>
                    <a:pt x="221" y="39"/>
                    <a:pt x="217" y="41"/>
                  </a:cubicBezTo>
                  <a:cubicBezTo>
                    <a:pt x="209" y="44"/>
                    <a:pt x="203" y="48"/>
                    <a:pt x="197" y="51"/>
                  </a:cubicBezTo>
                  <a:cubicBezTo>
                    <a:pt x="194" y="52"/>
                    <a:pt x="192" y="53"/>
                    <a:pt x="190" y="54"/>
                  </a:cubicBezTo>
                  <a:cubicBezTo>
                    <a:pt x="188" y="55"/>
                    <a:pt x="188" y="55"/>
                    <a:pt x="188" y="55"/>
                  </a:cubicBezTo>
                  <a:cubicBezTo>
                    <a:pt x="188" y="55"/>
                    <a:pt x="188" y="55"/>
                    <a:pt x="188" y="55"/>
                  </a:cubicBezTo>
                  <a:cubicBezTo>
                    <a:pt x="187" y="55"/>
                    <a:pt x="187" y="55"/>
                    <a:pt x="187" y="55"/>
                  </a:cubicBezTo>
                  <a:cubicBezTo>
                    <a:pt x="185" y="56"/>
                    <a:pt x="184" y="56"/>
                    <a:pt x="183" y="56"/>
                  </a:cubicBezTo>
                  <a:cubicBezTo>
                    <a:pt x="172" y="58"/>
                    <a:pt x="160" y="58"/>
                    <a:pt x="153" y="55"/>
                  </a:cubicBezTo>
                  <a:cubicBezTo>
                    <a:pt x="151" y="54"/>
                    <a:pt x="150" y="53"/>
                    <a:pt x="148" y="52"/>
                  </a:cubicBezTo>
                  <a:cubicBezTo>
                    <a:pt x="148" y="51"/>
                    <a:pt x="147" y="50"/>
                    <a:pt x="147" y="50"/>
                  </a:cubicBezTo>
                  <a:cubicBezTo>
                    <a:pt x="147" y="50"/>
                    <a:pt x="146" y="49"/>
                    <a:pt x="146" y="49"/>
                  </a:cubicBezTo>
                  <a:cubicBezTo>
                    <a:pt x="146" y="49"/>
                    <a:pt x="146" y="49"/>
                    <a:pt x="146" y="49"/>
                  </a:cubicBezTo>
                  <a:cubicBezTo>
                    <a:pt x="146" y="48"/>
                    <a:pt x="146" y="48"/>
                    <a:pt x="146" y="48"/>
                  </a:cubicBezTo>
                  <a:cubicBezTo>
                    <a:pt x="146" y="49"/>
                    <a:pt x="146" y="49"/>
                    <a:pt x="146" y="49"/>
                  </a:cubicBezTo>
                  <a:cubicBezTo>
                    <a:pt x="146" y="49"/>
                    <a:pt x="146" y="49"/>
                    <a:pt x="146" y="48"/>
                  </a:cubicBezTo>
                  <a:cubicBezTo>
                    <a:pt x="146" y="48"/>
                    <a:pt x="146" y="48"/>
                    <a:pt x="146" y="48"/>
                  </a:cubicBezTo>
                  <a:cubicBezTo>
                    <a:pt x="146" y="48"/>
                    <a:pt x="145" y="48"/>
                    <a:pt x="145" y="47"/>
                  </a:cubicBezTo>
                  <a:cubicBezTo>
                    <a:pt x="143" y="44"/>
                    <a:pt x="142" y="39"/>
                    <a:pt x="141" y="31"/>
                  </a:cubicBezTo>
                  <a:cubicBezTo>
                    <a:pt x="140" y="27"/>
                    <a:pt x="139" y="23"/>
                    <a:pt x="136" y="18"/>
                  </a:cubicBezTo>
                  <a:cubicBezTo>
                    <a:pt x="134" y="16"/>
                    <a:pt x="133" y="13"/>
                    <a:pt x="131" y="11"/>
                  </a:cubicBezTo>
                  <a:cubicBezTo>
                    <a:pt x="130" y="10"/>
                    <a:pt x="129" y="10"/>
                    <a:pt x="128" y="9"/>
                  </a:cubicBezTo>
                  <a:cubicBezTo>
                    <a:pt x="127" y="8"/>
                    <a:pt x="127" y="8"/>
                    <a:pt x="126" y="8"/>
                  </a:cubicBezTo>
                  <a:cubicBezTo>
                    <a:pt x="125" y="7"/>
                    <a:pt x="125" y="7"/>
                    <a:pt x="124" y="6"/>
                  </a:cubicBezTo>
                  <a:cubicBezTo>
                    <a:pt x="121" y="4"/>
                    <a:pt x="116" y="2"/>
                    <a:pt x="111" y="1"/>
                  </a:cubicBezTo>
                  <a:cubicBezTo>
                    <a:pt x="107" y="0"/>
                    <a:pt x="102" y="0"/>
                    <a:pt x="98" y="0"/>
                  </a:cubicBezTo>
                  <a:cubicBezTo>
                    <a:pt x="80" y="2"/>
                    <a:pt x="66" y="10"/>
                    <a:pt x="55" y="21"/>
                  </a:cubicBezTo>
                  <a:cubicBezTo>
                    <a:pt x="50" y="27"/>
                    <a:pt x="45" y="34"/>
                    <a:pt x="42" y="42"/>
                  </a:cubicBezTo>
                  <a:cubicBezTo>
                    <a:pt x="42" y="44"/>
                    <a:pt x="41" y="46"/>
                    <a:pt x="41" y="49"/>
                  </a:cubicBezTo>
                  <a:cubicBezTo>
                    <a:pt x="41" y="50"/>
                    <a:pt x="41" y="51"/>
                    <a:pt x="41" y="52"/>
                  </a:cubicBezTo>
                  <a:cubicBezTo>
                    <a:pt x="41" y="53"/>
                    <a:pt x="41" y="53"/>
                    <a:pt x="41" y="53"/>
                  </a:cubicBezTo>
                  <a:cubicBezTo>
                    <a:pt x="41" y="54"/>
                    <a:pt x="41" y="55"/>
                    <a:pt x="41" y="55"/>
                  </a:cubicBezTo>
                  <a:cubicBezTo>
                    <a:pt x="41" y="60"/>
                    <a:pt x="42" y="64"/>
                    <a:pt x="43" y="68"/>
                  </a:cubicBezTo>
                  <a:cubicBezTo>
                    <a:pt x="48" y="83"/>
                    <a:pt x="59" y="93"/>
                    <a:pt x="65" y="103"/>
                  </a:cubicBezTo>
                  <a:cubicBezTo>
                    <a:pt x="67" y="106"/>
                    <a:pt x="68" y="108"/>
                    <a:pt x="68" y="110"/>
                  </a:cubicBezTo>
                  <a:cubicBezTo>
                    <a:pt x="69" y="112"/>
                    <a:pt x="69" y="114"/>
                    <a:pt x="67" y="115"/>
                  </a:cubicBezTo>
                  <a:cubicBezTo>
                    <a:pt x="65" y="119"/>
                    <a:pt x="59" y="122"/>
                    <a:pt x="53" y="124"/>
                  </a:cubicBezTo>
                  <a:cubicBezTo>
                    <a:pt x="48" y="127"/>
                    <a:pt x="41" y="128"/>
                    <a:pt x="35" y="130"/>
                  </a:cubicBezTo>
                  <a:cubicBezTo>
                    <a:pt x="29" y="131"/>
                    <a:pt x="22" y="132"/>
                    <a:pt x="15" y="135"/>
                  </a:cubicBezTo>
                  <a:cubicBezTo>
                    <a:pt x="11" y="137"/>
                    <a:pt x="7" y="139"/>
                    <a:pt x="5" y="143"/>
                  </a:cubicBezTo>
                  <a:cubicBezTo>
                    <a:pt x="2" y="146"/>
                    <a:pt x="1" y="150"/>
                    <a:pt x="1" y="154"/>
                  </a:cubicBezTo>
                  <a:cubicBezTo>
                    <a:pt x="0" y="162"/>
                    <a:pt x="0" y="169"/>
                    <a:pt x="1" y="176"/>
                  </a:cubicBezTo>
                  <a:cubicBezTo>
                    <a:pt x="2" y="182"/>
                    <a:pt x="3" y="189"/>
                    <a:pt x="5" y="196"/>
                  </a:cubicBezTo>
                  <a:cubicBezTo>
                    <a:pt x="7" y="203"/>
                    <a:pt x="10" y="210"/>
                    <a:pt x="15" y="216"/>
                  </a:cubicBezTo>
                  <a:cubicBezTo>
                    <a:pt x="17" y="219"/>
                    <a:pt x="20" y="222"/>
                    <a:pt x="24" y="224"/>
                  </a:cubicBezTo>
                  <a:cubicBezTo>
                    <a:pt x="27" y="227"/>
                    <a:pt x="31" y="228"/>
                    <a:pt x="34" y="230"/>
                  </a:cubicBezTo>
                  <a:cubicBezTo>
                    <a:pt x="41" y="232"/>
                    <a:pt x="48" y="234"/>
                    <a:pt x="54" y="235"/>
                  </a:cubicBezTo>
                  <a:cubicBezTo>
                    <a:pt x="60" y="237"/>
                    <a:pt x="64" y="240"/>
                    <a:pt x="67" y="243"/>
                  </a:cubicBezTo>
                  <a:cubicBezTo>
                    <a:pt x="67" y="243"/>
                    <a:pt x="67" y="244"/>
                    <a:pt x="67" y="244"/>
                  </a:cubicBezTo>
                  <a:cubicBezTo>
                    <a:pt x="68" y="245"/>
                    <a:pt x="68" y="245"/>
                    <a:pt x="68" y="245"/>
                  </a:cubicBezTo>
                  <a:cubicBezTo>
                    <a:pt x="68" y="245"/>
                    <a:pt x="68" y="245"/>
                    <a:pt x="68" y="245"/>
                  </a:cubicBezTo>
                  <a:cubicBezTo>
                    <a:pt x="69" y="246"/>
                    <a:pt x="68" y="245"/>
                    <a:pt x="68" y="245"/>
                  </a:cubicBezTo>
                  <a:cubicBezTo>
                    <a:pt x="69" y="246"/>
                    <a:pt x="69" y="246"/>
                    <a:pt x="69" y="246"/>
                  </a:cubicBezTo>
                  <a:cubicBezTo>
                    <a:pt x="69" y="247"/>
                    <a:pt x="70" y="248"/>
                    <a:pt x="70" y="249"/>
                  </a:cubicBezTo>
                  <a:cubicBezTo>
                    <a:pt x="71" y="251"/>
                    <a:pt x="72" y="253"/>
                    <a:pt x="72" y="256"/>
                  </a:cubicBezTo>
                  <a:cubicBezTo>
                    <a:pt x="73" y="265"/>
                    <a:pt x="69" y="277"/>
                    <a:pt x="65" y="289"/>
                  </a:cubicBezTo>
                  <a:cubicBezTo>
                    <a:pt x="62" y="295"/>
                    <a:pt x="60" y="301"/>
                    <a:pt x="57" y="307"/>
                  </a:cubicBezTo>
                  <a:cubicBezTo>
                    <a:pt x="55" y="314"/>
                    <a:pt x="52" y="321"/>
                    <a:pt x="51" y="329"/>
                  </a:cubicBezTo>
                  <a:cubicBezTo>
                    <a:pt x="50" y="333"/>
                    <a:pt x="50" y="337"/>
                    <a:pt x="50" y="341"/>
                  </a:cubicBezTo>
                  <a:cubicBezTo>
                    <a:pt x="50" y="343"/>
                    <a:pt x="50" y="345"/>
                    <a:pt x="50" y="348"/>
                  </a:cubicBezTo>
                  <a:cubicBezTo>
                    <a:pt x="50" y="349"/>
                    <a:pt x="50" y="350"/>
                    <a:pt x="51" y="351"/>
                  </a:cubicBezTo>
                  <a:cubicBezTo>
                    <a:pt x="51" y="353"/>
                    <a:pt x="51" y="353"/>
                    <a:pt x="51" y="353"/>
                  </a:cubicBezTo>
                  <a:cubicBezTo>
                    <a:pt x="51" y="354"/>
                    <a:pt x="51" y="354"/>
                    <a:pt x="51" y="354"/>
                  </a:cubicBezTo>
                  <a:cubicBezTo>
                    <a:pt x="52" y="356"/>
                    <a:pt x="52" y="356"/>
                    <a:pt x="52" y="356"/>
                  </a:cubicBezTo>
                  <a:cubicBezTo>
                    <a:pt x="52" y="357"/>
                    <a:pt x="52" y="357"/>
                    <a:pt x="52" y="357"/>
                  </a:cubicBezTo>
                  <a:cubicBezTo>
                    <a:pt x="52" y="358"/>
                    <a:pt x="53" y="359"/>
                    <a:pt x="53" y="360"/>
                  </a:cubicBezTo>
                  <a:cubicBezTo>
                    <a:pt x="54" y="362"/>
                    <a:pt x="54" y="364"/>
                    <a:pt x="55" y="366"/>
                  </a:cubicBezTo>
                  <a:cubicBezTo>
                    <a:pt x="57" y="370"/>
                    <a:pt x="60" y="374"/>
                    <a:pt x="64" y="378"/>
                  </a:cubicBezTo>
                  <a:cubicBezTo>
                    <a:pt x="67" y="382"/>
                    <a:pt x="72" y="385"/>
                    <a:pt x="77" y="387"/>
                  </a:cubicBezTo>
                  <a:cubicBezTo>
                    <a:pt x="82" y="389"/>
                    <a:pt x="87" y="389"/>
                    <a:pt x="92" y="389"/>
                  </a:cubicBezTo>
                  <a:cubicBezTo>
                    <a:pt x="101" y="389"/>
                    <a:pt x="108" y="386"/>
                    <a:pt x="115" y="384"/>
                  </a:cubicBezTo>
                  <a:cubicBezTo>
                    <a:pt x="122" y="381"/>
                    <a:pt x="129" y="377"/>
                    <a:pt x="134" y="374"/>
                  </a:cubicBezTo>
                  <a:cubicBezTo>
                    <a:pt x="139" y="371"/>
                    <a:pt x="139" y="371"/>
                    <a:pt x="139" y="371"/>
                  </a:cubicBezTo>
                  <a:cubicBezTo>
                    <a:pt x="141" y="370"/>
                    <a:pt x="141" y="370"/>
                    <a:pt x="141" y="370"/>
                  </a:cubicBezTo>
                  <a:cubicBezTo>
                    <a:pt x="144" y="368"/>
                    <a:pt x="144" y="368"/>
                    <a:pt x="144" y="368"/>
                  </a:cubicBezTo>
                  <a:cubicBezTo>
                    <a:pt x="147" y="366"/>
                    <a:pt x="150" y="364"/>
                    <a:pt x="152" y="362"/>
                  </a:cubicBezTo>
                  <a:cubicBezTo>
                    <a:pt x="158" y="357"/>
                    <a:pt x="163" y="353"/>
                    <a:pt x="167" y="349"/>
                  </a:cubicBezTo>
                  <a:cubicBezTo>
                    <a:pt x="172" y="345"/>
                    <a:pt x="177" y="342"/>
                    <a:pt x="182" y="341"/>
                  </a:cubicBezTo>
                  <a:cubicBezTo>
                    <a:pt x="187" y="340"/>
                    <a:pt x="193" y="341"/>
                    <a:pt x="198" y="343"/>
                  </a:cubicBezTo>
                  <a:cubicBezTo>
                    <a:pt x="203" y="346"/>
                    <a:pt x="208" y="350"/>
                    <a:pt x="214" y="354"/>
                  </a:cubicBezTo>
                  <a:cubicBezTo>
                    <a:pt x="216" y="356"/>
                    <a:pt x="219" y="358"/>
                    <a:pt x="222" y="360"/>
                  </a:cubicBezTo>
                  <a:cubicBezTo>
                    <a:pt x="225" y="362"/>
                    <a:pt x="229" y="363"/>
                    <a:pt x="232" y="365"/>
                  </a:cubicBezTo>
                  <a:cubicBezTo>
                    <a:pt x="239" y="367"/>
                    <a:pt x="246" y="368"/>
                    <a:pt x="253" y="367"/>
                  </a:cubicBezTo>
                  <a:cubicBezTo>
                    <a:pt x="260" y="366"/>
                    <a:pt x="267" y="364"/>
                    <a:pt x="273" y="361"/>
                  </a:cubicBezTo>
                  <a:cubicBezTo>
                    <a:pt x="279" y="358"/>
                    <a:pt x="285" y="355"/>
                    <a:pt x="290" y="351"/>
                  </a:cubicBezTo>
                  <a:cubicBezTo>
                    <a:pt x="296" y="348"/>
                    <a:pt x="302" y="343"/>
                    <a:pt x="306" y="338"/>
                  </a:cubicBezTo>
                  <a:cubicBezTo>
                    <a:pt x="308" y="335"/>
                    <a:pt x="310" y="332"/>
                    <a:pt x="311" y="328"/>
                  </a:cubicBezTo>
                  <a:cubicBezTo>
                    <a:pt x="312" y="325"/>
                    <a:pt x="313" y="321"/>
                    <a:pt x="313" y="318"/>
                  </a:cubicBezTo>
                  <a:cubicBezTo>
                    <a:pt x="312" y="311"/>
                    <a:pt x="310" y="304"/>
                    <a:pt x="308" y="297"/>
                  </a:cubicBezTo>
                  <a:cubicBezTo>
                    <a:pt x="306" y="291"/>
                    <a:pt x="303" y="285"/>
                    <a:pt x="301" y="278"/>
                  </a:cubicBezTo>
                  <a:cubicBezTo>
                    <a:pt x="299" y="272"/>
                    <a:pt x="297" y="266"/>
                    <a:pt x="296" y="260"/>
                  </a:cubicBezTo>
                  <a:cubicBezTo>
                    <a:pt x="296" y="258"/>
                    <a:pt x="296" y="257"/>
                    <a:pt x="296" y="255"/>
                  </a:cubicBezTo>
                  <a:cubicBezTo>
                    <a:pt x="295" y="255"/>
                    <a:pt x="295" y="254"/>
                    <a:pt x="295" y="253"/>
                  </a:cubicBezTo>
                  <a:cubicBezTo>
                    <a:pt x="295" y="252"/>
                    <a:pt x="295" y="251"/>
                    <a:pt x="295" y="251"/>
                  </a:cubicBezTo>
                  <a:cubicBezTo>
                    <a:pt x="296" y="248"/>
                    <a:pt x="296" y="246"/>
                    <a:pt x="297" y="243"/>
                  </a:cubicBezTo>
                  <a:cubicBezTo>
                    <a:pt x="299" y="239"/>
                    <a:pt x="303" y="234"/>
                    <a:pt x="307" y="230"/>
                  </a:cubicBezTo>
                  <a:cubicBezTo>
                    <a:pt x="312" y="226"/>
                    <a:pt x="317" y="222"/>
                    <a:pt x="322" y="217"/>
                  </a:cubicBezTo>
                  <a:cubicBezTo>
                    <a:pt x="327" y="212"/>
                    <a:pt x="333" y="206"/>
                    <a:pt x="337" y="198"/>
                  </a:cubicBezTo>
                  <a:cubicBezTo>
                    <a:pt x="339" y="194"/>
                    <a:pt x="341" y="189"/>
                    <a:pt x="341" y="184"/>
                  </a:cubicBezTo>
                  <a:cubicBezTo>
                    <a:pt x="341" y="179"/>
                    <a:pt x="340" y="174"/>
                    <a:pt x="339" y="170"/>
                  </a:cubicBezTo>
                  <a:cubicBezTo>
                    <a:pt x="339" y="168"/>
                    <a:pt x="338" y="167"/>
                    <a:pt x="338" y="166"/>
                  </a:cubicBezTo>
                  <a:close/>
                  <a:moveTo>
                    <a:pt x="315" y="189"/>
                  </a:moveTo>
                  <a:cubicBezTo>
                    <a:pt x="314" y="193"/>
                    <a:pt x="311" y="198"/>
                    <a:pt x="307" y="203"/>
                  </a:cubicBezTo>
                  <a:cubicBezTo>
                    <a:pt x="303" y="208"/>
                    <a:pt x="298" y="213"/>
                    <a:pt x="294" y="219"/>
                  </a:cubicBezTo>
                  <a:cubicBezTo>
                    <a:pt x="290" y="224"/>
                    <a:pt x="285" y="231"/>
                    <a:pt x="284" y="239"/>
                  </a:cubicBezTo>
                  <a:cubicBezTo>
                    <a:pt x="283" y="243"/>
                    <a:pt x="282" y="248"/>
                    <a:pt x="283" y="252"/>
                  </a:cubicBezTo>
                  <a:cubicBezTo>
                    <a:pt x="283" y="253"/>
                    <a:pt x="283" y="253"/>
                    <a:pt x="283" y="254"/>
                  </a:cubicBezTo>
                  <a:cubicBezTo>
                    <a:pt x="284" y="255"/>
                    <a:pt x="284" y="256"/>
                    <a:pt x="284" y="257"/>
                  </a:cubicBezTo>
                  <a:cubicBezTo>
                    <a:pt x="284" y="259"/>
                    <a:pt x="285" y="261"/>
                    <a:pt x="285" y="262"/>
                  </a:cubicBezTo>
                  <a:cubicBezTo>
                    <a:pt x="287" y="269"/>
                    <a:pt x="290" y="276"/>
                    <a:pt x="293" y="282"/>
                  </a:cubicBezTo>
                  <a:cubicBezTo>
                    <a:pt x="296" y="288"/>
                    <a:pt x="299" y="294"/>
                    <a:pt x="302" y="300"/>
                  </a:cubicBezTo>
                  <a:cubicBezTo>
                    <a:pt x="305" y="306"/>
                    <a:pt x="307" y="312"/>
                    <a:pt x="308" y="318"/>
                  </a:cubicBezTo>
                  <a:cubicBezTo>
                    <a:pt x="309" y="324"/>
                    <a:pt x="307" y="330"/>
                    <a:pt x="303" y="336"/>
                  </a:cubicBezTo>
                  <a:cubicBezTo>
                    <a:pt x="299" y="341"/>
                    <a:pt x="294" y="345"/>
                    <a:pt x="289" y="349"/>
                  </a:cubicBezTo>
                  <a:cubicBezTo>
                    <a:pt x="283" y="352"/>
                    <a:pt x="277" y="356"/>
                    <a:pt x="271" y="358"/>
                  </a:cubicBezTo>
                  <a:cubicBezTo>
                    <a:pt x="265" y="361"/>
                    <a:pt x="259" y="363"/>
                    <a:pt x="253" y="363"/>
                  </a:cubicBezTo>
                  <a:cubicBezTo>
                    <a:pt x="240" y="364"/>
                    <a:pt x="228" y="357"/>
                    <a:pt x="219" y="348"/>
                  </a:cubicBezTo>
                  <a:cubicBezTo>
                    <a:pt x="214" y="344"/>
                    <a:pt x="209" y="339"/>
                    <a:pt x="203" y="334"/>
                  </a:cubicBezTo>
                  <a:cubicBezTo>
                    <a:pt x="197" y="330"/>
                    <a:pt x="189" y="327"/>
                    <a:pt x="181" y="328"/>
                  </a:cubicBezTo>
                  <a:cubicBezTo>
                    <a:pt x="176" y="328"/>
                    <a:pt x="172" y="329"/>
                    <a:pt x="169" y="330"/>
                  </a:cubicBezTo>
                  <a:cubicBezTo>
                    <a:pt x="165" y="332"/>
                    <a:pt x="162" y="333"/>
                    <a:pt x="159" y="335"/>
                  </a:cubicBezTo>
                  <a:cubicBezTo>
                    <a:pt x="152" y="338"/>
                    <a:pt x="146" y="342"/>
                    <a:pt x="141" y="345"/>
                  </a:cubicBezTo>
                  <a:cubicBezTo>
                    <a:pt x="138" y="347"/>
                    <a:pt x="135" y="349"/>
                    <a:pt x="133" y="350"/>
                  </a:cubicBezTo>
                  <a:cubicBezTo>
                    <a:pt x="129" y="352"/>
                    <a:pt x="129" y="352"/>
                    <a:pt x="129" y="352"/>
                  </a:cubicBezTo>
                  <a:cubicBezTo>
                    <a:pt x="124" y="354"/>
                    <a:pt x="124" y="354"/>
                    <a:pt x="124" y="354"/>
                  </a:cubicBezTo>
                  <a:cubicBezTo>
                    <a:pt x="118" y="356"/>
                    <a:pt x="112" y="359"/>
                    <a:pt x="107" y="360"/>
                  </a:cubicBezTo>
                  <a:cubicBezTo>
                    <a:pt x="101" y="362"/>
                    <a:pt x="96" y="363"/>
                    <a:pt x="92" y="363"/>
                  </a:cubicBezTo>
                  <a:cubicBezTo>
                    <a:pt x="89" y="363"/>
                    <a:pt x="88" y="362"/>
                    <a:pt x="87" y="362"/>
                  </a:cubicBezTo>
                  <a:cubicBezTo>
                    <a:pt x="85" y="361"/>
                    <a:pt x="84" y="361"/>
                    <a:pt x="83" y="359"/>
                  </a:cubicBezTo>
                  <a:cubicBezTo>
                    <a:pt x="82" y="358"/>
                    <a:pt x="81" y="357"/>
                    <a:pt x="81" y="355"/>
                  </a:cubicBezTo>
                  <a:cubicBezTo>
                    <a:pt x="80" y="354"/>
                    <a:pt x="80" y="353"/>
                    <a:pt x="79" y="351"/>
                  </a:cubicBezTo>
                  <a:cubicBezTo>
                    <a:pt x="79" y="350"/>
                    <a:pt x="79" y="350"/>
                    <a:pt x="79" y="350"/>
                  </a:cubicBezTo>
                  <a:cubicBezTo>
                    <a:pt x="78" y="348"/>
                    <a:pt x="78" y="348"/>
                    <a:pt x="78" y="348"/>
                  </a:cubicBezTo>
                  <a:cubicBezTo>
                    <a:pt x="78" y="347"/>
                    <a:pt x="78" y="347"/>
                    <a:pt x="78" y="347"/>
                  </a:cubicBezTo>
                  <a:cubicBezTo>
                    <a:pt x="78" y="346"/>
                    <a:pt x="78" y="346"/>
                    <a:pt x="78" y="346"/>
                  </a:cubicBezTo>
                  <a:cubicBezTo>
                    <a:pt x="78" y="346"/>
                    <a:pt x="78" y="345"/>
                    <a:pt x="78" y="344"/>
                  </a:cubicBezTo>
                  <a:cubicBezTo>
                    <a:pt x="78" y="343"/>
                    <a:pt x="78" y="342"/>
                    <a:pt x="78" y="341"/>
                  </a:cubicBezTo>
                  <a:cubicBezTo>
                    <a:pt x="78" y="339"/>
                    <a:pt x="78" y="336"/>
                    <a:pt x="78" y="333"/>
                  </a:cubicBezTo>
                  <a:cubicBezTo>
                    <a:pt x="80" y="323"/>
                    <a:pt x="85" y="310"/>
                    <a:pt x="89" y="297"/>
                  </a:cubicBezTo>
                  <a:cubicBezTo>
                    <a:pt x="91" y="291"/>
                    <a:pt x="93" y="283"/>
                    <a:pt x="94" y="276"/>
                  </a:cubicBezTo>
                  <a:cubicBezTo>
                    <a:pt x="95" y="268"/>
                    <a:pt x="96" y="260"/>
                    <a:pt x="93" y="251"/>
                  </a:cubicBezTo>
                  <a:cubicBezTo>
                    <a:pt x="92" y="247"/>
                    <a:pt x="91" y="243"/>
                    <a:pt x="89" y="239"/>
                  </a:cubicBezTo>
                  <a:cubicBezTo>
                    <a:pt x="87" y="238"/>
                    <a:pt x="86" y="236"/>
                    <a:pt x="85" y="234"/>
                  </a:cubicBezTo>
                  <a:cubicBezTo>
                    <a:pt x="85" y="234"/>
                    <a:pt x="85" y="234"/>
                    <a:pt x="85" y="234"/>
                  </a:cubicBezTo>
                  <a:cubicBezTo>
                    <a:pt x="85" y="234"/>
                    <a:pt x="84" y="233"/>
                    <a:pt x="84" y="233"/>
                  </a:cubicBezTo>
                  <a:cubicBezTo>
                    <a:pt x="84" y="233"/>
                    <a:pt x="84" y="233"/>
                    <a:pt x="84" y="233"/>
                  </a:cubicBezTo>
                  <a:cubicBezTo>
                    <a:pt x="83" y="232"/>
                    <a:pt x="83" y="232"/>
                    <a:pt x="83" y="232"/>
                  </a:cubicBezTo>
                  <a:cubicBezTo>
                    <a:pt x="82" y="231"/>
                    <a:pt x="81" y="230"/>
                    <a:pt x="80" y="229"/>
                  </a:cubicBezTo>
                  <a:cubicBezTo>
                    <a:pt x="77" y="226"/>
                    <a:pt x="73" y="224"/>
                    <a:pt x="69" y="222"/>
                  </a:cubicBezTo>
                  <a:cubicBezTo>
                    <a:pt x="65" y="221"/>
                    <a:pt x="62" y="220"/>
                    <a:pt x="58" y="219"/>
                  </a:cubicBezTo>
                  <a:cubicBezTo>
                    <a:pt x="51" y="218"/>
                    <a:pt x="44" y="217"/>
                    <a:pt x="39" y="216"/>
                  </a:cubicBezTo>
                  <a:cubicBezTo>
                    <a:pt x="36" y="215"/>
                    <a:pt x="33" y="214"/>
                    <a:pt x="31" y="213"/>
                  </a:cubicBezTo>
                  <a:cubicBezTo>
                    <a:pt x="29" y="211"/>
                    <a:pt x="26" y="210"/>
                    <a:pt x="24" y="208"/>
                  </a:cubicBezTo>
                  <a:cubicBezTo>
                    <a:pt x="20" y="204"/>
                    <a:pt x="17" y="199"/>
                    <a:pt x="15" y="193"/>
                  </a:cubicBezTo>
                  <a:cubicBezTo>
                    <a:pt x="14" y="187"/>
                    <a:pt x="12" y="181"/>
                    <a:pt x="11" y="174"/>
                  </a:cubicBezTo>
                  <a:cubicBezTo>
                    <a:pt x="9" y="162"/>
                    <a:pt x="8" y="147"/>
                    <a:pt x="18" y="144"/>
                  </a:cubicBezTo>
                  <a:cubicBezTo>
                    <a:pt x="24" y="142"/>
                    <a:pt x="30" y="141"/>
                    <a:pt x="37" y="139"/>
                  </a:cubicBezTo>
                  <a:cubicBezTo>
                    <a:pt x="44" y="138"/>
                    <a:pt x="50" y="136"/>
                    <a:pt x="57" y="134"/>
                  </a:cubicBezTo>
                  <a:cubicBezTo>
                    <a:pt x="61" y="133"/>
                    <a:pt x="64" y="132"/>
                    <a:pt x="67" y="130"/>
                  </a:cubicBezTo>
                  <a:cubicBezTo>
                    <a:pt x="70" y="128"/>
                    <a:pt x="74" y="126"/>
                    <a:pt x="77" y="122"/>
                  </a:cubicBezTo>
                  <a:cubicBezTo>
                    <a:pt x="78" y="120"/>
                    <a:pt x="79" y="118"/>
                    <a:pt x="80" y="116"/>
                  </a:cubicBezTo>
                  <a:cubicBezTo>
                    <a:pt x="81" y="113"/>
                    <a:pt x="81" y="111"/>
                    <a:pt x="80" y="108"/>
                  </a:cubicBezTo>
                  <a:cubicBezTo>
                    <a:pt x="80" y="104"/>
                    <a:pt x="78" y="100"/>
                    <a:pt x="77" y="97"/>
                  </a:cubicBezTo>
                  <a:cubicBezTo>
                    <a:pt x="73" y="90"/>
                    <a:pt x="69" y="85"/>
                    <a:pt x="66" y="79"/>
                  </a:cubicBezTo>
                  <a:cubicBezTo>
                    <a:pt x="63" y="73"/>
                    <a:pt x="60" y="68"/>
                    <a:pt x="59" y="63"/>
                  </a:cubicBezTo>
                  <a:cubicBezTo>
                    <a:pt x="59" y="60"/>
                    <a:pt x="58" y="58"/>
                    <a:pt x="59" y="55"/>
                  </a:cubicBezTo>
                  <a:cubicBezTo>
                    <a:pt x="59" y="55"/>
                    <a:pt x="59" y="54"/>
                    <a:pt x="59" y="55"/>
                  </a:cubicBezTo>
                  <a:cubicBezTo>
                    <a:pt x="59" y="53"/>
                    <a:pt x="59" y="53"/>
                    <a:pt x="59" y="53"/>
                  </a:cubicBezTo>
                  <a:cubicBezTo>
                    <a:pt x="59" y="52"/>
                    <a:pt x="59" y="52"/>
                    <a:pt x="59" y="52"/>
                  </a:cubicBezTo>
                  <a:cubicBezTo>
                    <a:pt x="59" y="51"/>
                    <a:pt x="60" y="50"/>
                    <a:pt x="60" y="49"/>
                  </a:cubicBezTo>
                  <a:cubicBezTo>
                    <a:pt x="62" y="44"/>
                    <a:pt x="66" y="40"/>
                    <a:pt x="70" y="36"/>
                  </a:cubicBezTo>
                  <a:cubicBezTo>
                    <a:pt x="78" y="29"/>
                    <a:pt x="89" y="25"/>
                    <a:pt x="99" y="25"/>
                  </a:cubicBezTo>
                  <a:cubicBezTo>
                    <a:pt x="101" y="25"/>
                    <a:pt x="103" y="25"/>
                    <a:pt x="105" y="26"/>
                  </a:cubicBezTo>
                  <a:cubicBezTo>
                    <a:pt x="107" y="27"/>
                    <a:pt x="108" y="27"/>
                    <a:pt x="110" y="28"/>
                  </a:cubicBezTo>
                  <a:cubicBezTo>
                    <a:pt x="111" y="29"/>
                    <a:pt x="110" y="29"/>
                    <a:pt x="111" y="29"/>
                  </a:cubicBezTo>
                  <a:cubicBezTo>
                    <a:pt x="111" y="29"/>
                    <a:pt x="111" y="29"/>
                    <a:pt x="111" y="29"/>
                  </a:cubicBezTo>
                  <a:cubicBezTo>
                    <a:pt x="111" y="29"/>
                    <a:pt x="111" y="30"/>
                    <a:pt x="112" y="30"/>
                  </a:cubicBezTo>
                  <a:cubicBezTo>
                    <a:pt x="112" y="30"/>
                    <a:pt x="112" y="31"/>
                    <a:pt x="113" y="31"/>
                  </a:cubicBezTo>
                  <a:cubicBezTo>
                    <a:pt x="113" y="32"/>
                    <a:pt x="114" y="34"/>
                    <a:pt x="114" y="37"/>
                  </a:cubicBezTo>
                  <a:cubicBezTo>
                    <a:pt x="115" y="42"/>
                    <a:pt x="116" y="51"/>
                    <a:pt x="120" y="60"/>
                  </a:cubicBezTo>
                  <a:cubicBezTo>
                    <a:pt x="120" y="61"/>
                    <a:pt x="121" y="62"/>
                    <a:pt x="121" y="63"/>
                  </a:cubicBezTo>
                  <a:cubicBezTo>
                    <a:pt x="122" y="64"/>
                    <a:pt x="122" y="64"/>
                    <a:pt x="122" y="64"/>
                  </a:cubicBezTo>
                  <a:cubicBezTo>
                    <a:pt x="122" y="65"/>
                    <a:pt x="122" y="65"/>
                    <a:pt x="123" y="66"/>
                  </a:cubicBezTo>
                  <a:cubicBezTo>
                    <a:pt x="125" y="68"/>
                    <a:pt x="126" y="70"/>
                    <a:pt x="128" y="72"/>
                  </a:cubicBezTo>
                  <a:cubicBezTo>
                    <a:pt x="131" y="75"/>
                    <a:pt x="135" y="78"/>
                    <a:pt x="139" y="81"/>
                  </a:cubicBezTo>
                  <a:cubicBezTo>
                    <a:pt x="148" y="85"/>
                    <a:pt x="156" y="87"/>
                    <a:pt x="164" y="88"/>
                  </a:cubicBezTo>
                  <a:cubicBezTo>
                    <a:pt x="173" y="88"/>
                    <a:pt x="180" y="88"/>
                    <a:pt x="188" y="87"/>
                  </a:cubicBezTo>
                  <a:cubicBezTo>
                    <a:pt x="190" y="86"/>
                    <a:pt x="192" y="86"/>
                    <a:pt x="194" y="85"/>
                  </a:cubicBezTo>
                  <a:cubicBezTo>
                    <a:pt x="195" y="85"/>
                    <a:pt x="195" y="85"/>
                    <a:pt x="195" y="85"/>
                  </a:cubicBezTo>
                  <a:cubicBezTo>
                    <a:pt x="197" y="85"/>
                    <a:pt x="197" y="85"/>
                    <a:pt x="197" y="85"/>
                  </a:cubicBezTo>
                  <a:cubicBezTo>
                    <a:pt x="198" y="84"/>
                    <a:pt x="200" y="84"/>
                    <a:pt x="201" y="83"/>
                  </a:cubicBezTo>
                  <a:cubicBezTo>
                    <a:pt x="205" y="82"/>
                    <a:pt x="208" y="80"/>
                    <a:pt x="211" y="79"/>
                  </a:cubicBezTo>
                  <a:cubicBezTo>
                    <a:pt x="218" y="76"/>
                    <a:pt x="223" y="73"/>
                    <a:pt x="228" y="71"/>
                  </a:cubicBezTo>
                  <a:cubicBezTo>
                    <a:pt x="230" y="70"/>
                    <a:pt x="232" y="70"/>
                    <a:pt x="234" y="70"/>
                  </a:cubicBezTo>
                  <a:cubicBezTo>
                    <a:pt x="236" y="70"/>
                    <a:pt x="236" y="70"/>
                    <a:pt x="237" y="70"/>
                  </a:cubicBezTo>
                  <a:cubicBezTo>
                    <a:pt x="237" y="70"/>
                    <a:pt x="237" y="70"/>
                    <a:pt x="237" y="70"/>
                  </a:cubicBezTo>
                  <a:cubicBezTo>
                    <a:pt x="237" y="71"/>
                    <a:pt x="237" y="71"/>
                    <a:pt x="237" y="71"/>
                  </a:cubicBezTo>
                  <a:cubicBezTo>
                    <a:pt x="238" y="71"/>
                    <a:pt x="237" y="70"/>
                    <a:pt x="237" y="70"/>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8" y="71"/>
                    <a:pt x="238" y="71"/>
                    <a:pt x="238" y="71"/>
                  </a:cubicBezTo>
                  <a:cubicBezTo>
                    <a:pt x="239" y="72"/>
                    <a:pt x="239" y="72"/>
                    <a:pt x="239" y="72"/>
                  </a:cubicBezTo>
                  <a:cubicBezTo>
                    <a:pt x="239" y="72"/>
                    <a:pt x="239" y="74"/>
                    <a:pt x="238" y="76"/>
                  </a:cubicBezTo>
                  <a:cubicBezTo>
                    <a:pt x="238" y="78"/>
                    <a:pt x="237" y="81"/>
                    <a:pt x="237" y="83"/>
                  </a:cubicBezTo>
                  <a:cubicBezTo>
                    <a:pt x="235" y="89"/>
                    <a:pt x="232" y="95"/>
                    <a:pt x="230" y="104"/>
                  </a:cubicBezTo>
                  <a:cubicBezTo>
                    <a:pt x="230" y="105"/>
                    <a:pt x="230" y="106"/>
                    <a:pt x="230" y="108"/>
                  </a:cubicBezTo>
                  <a:cubicBezTo>
                    <a:pt x="229" y="111"/>
                    <a:pt x="229" y="111"/>
                    <a:pt x="229" y="111"/>
                  </a:cubicBezTo>
                  <a:cubicBezTo>
                    <a:pt x="229" y="113"/>
                    <a:pt x="229" y="115"/>
                    <a:pt x="229" y="117"/>
                  </a:cubicBezTo>
                  <a:cubicBezTo>
                    <a:pt x="229" y="121"/>
                    <a:pt x="229" y="126"/>
                    <a:pt x="230" y="131"/>
                  </a:cubicBezTo>
                  <a:cubicBezTo>
                    <a:pt x="231" y="136"/>
                    <a:pt x="233" y="141"/>
                    <a:pt x="237" y="146"/>
                  </a:cubicBezTo>
                  <a:cubicBezTo>
                    <a:pt x="240" y="151"/>
                    <a:pt x="246" y="155"/>
                    <a:pt x="250" y="157"/>
                  </a:cubicBezTo>
                  <a:cubicBezTo>
                    <a:pt x="260" y="162"/>
                    <a:pt x="268" y="162"/>
                    <a:pt x="275" y="163"/>
                  </a:cubicBezTo>
                  <a:cubicBezTo>
                    <a:pt x="282" y="164"/>
                    <a:pt x="288" y="164"/>
                    <a:pt x="294" y="165"/>
                  </a:cubicBezTo>
                  <a:cubicBezTo>
                    <a:pt x="299" y="166"/>
                    <a:pt x="303" y="167"/>
                    <a:pt x="307" y="169"/>
                  </a:cubicBezTo>
                  <a:cubicBezTo>
                    <a:pt x="308" y="170"/>
                    <a:pt x="310" y="171"/>
                    <a:pt x="311" y="173"/>
                  </a:cubicBezTo>
                  <a:cubicBezTo>
                    <a:pt x="312" y="174"/>
                    <a:pt x="312" y="175"/>
                    <a:pt x="313" y="176"/>
                  </a:cubicBezTo>
                  <a:cubicBezTo>
                    <a:pt x="313" y="176"/>
                    <a:pt x="313" y="176"/>
                    <a:pt x="313" y="176"/>
                  </a:cubicBezTo>
                  <a:cubicBezTo>
                    <a:pt x="313" y="176"/>
                    <a:pt x="314" y="177"/>
                    <a:pt x="313" y="176"/>
                  </a:cubicBezTo>
                  <a:cubicBezTo>
                    <a:pt x="313" y="176"/>
                    <a:pt x="313" y="176"/>
                    <a:pt x="313" y="176"/>
                  </a:cubicBezTo>
                  <a:cubicBezTo>
                    <a:pt x="314" y="177"/>
                    <a:pt x="314" y="177"/>
                    <a:pt x="314" y="177"/>
                  </a:cubicBezTo>
                  <a:cubicBezTo>
                    <a:pt x="314" y="178"/>
                    <a:pt x="314" y="178"/>
                    <a:pt x="314" y="178"/>
                  </a:cubicBezTo>
                  <a:cubicBezTo>
                    <a:pt x="316" y="182"/>
                    <a:pt x="317" y="185"/>
                    <a:pt x="315" y="18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13"/>
            <p:cNvSpPr/>
            <p:nvPr/>
          </p:nvSpPr>
          <p:spPr>
            <a:xfrm>
              <a:off x="2528888" y="830263"/>
              <a:ext cx="3175" cy="0"/>
            </a:xfrm>
            <a:custGeom>
              <a:avLst/>
              <a:gdLst/>
              <a:ahLst/>
              <a:cxnLst/>
              <a:rect l="l" t="t" r="r" b="b"/>
              <a:pathLst>
                <a:path w="2" h="1" extrusionOk="0">
                  <a:moveTo>
                    <a:pt x="1" y="0"/>
                  </a:moveTo>
                  <a:cubicBezTo>
                    <a:pt x="1" y="0"/>
                    <a:pt x="0" y="0"/>
                    <a:pt x="0" y="0"/>
                  </a:cubicBezTo>
                  <a:cubicBezTo>
                    <a:pt x="1" y="0"/>
                    <a:pt x="1" y="0"/>
                    <a:pt x="1" y="0"/>
                  </a:cubicBezTo>
                  <a:cubicBezTo>
                    <a:pt x="1" y="0"/>
                    <a:pt x="1" y="0"/>
                    <a:pt x="2" y="0"/>
                  </a:cubicBezTo>
                  <a:cubicBezTo>
                    <a:pt x="2" y="0"/>
                    <a:pt x="2" y="0"/>
                    <a:pt x="1"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13"/>
            <p:cNvSpPr/>
            <p:nvPr/>
          </p:nvSpPr>
          <p:spPr>
            <a:xfrm>
              <a:off x="2635251" y="576263"/>
              <a:ext cx="0" cy="1588"/>
            </a:xfrm>
            <a:custGeom>
              <a:avLst/>
              <a:gdLst/>
              <a:ahLst/>
              <a:cxnLst/>
              <a:rect l="l" t="t" r="r" b="b"/>
              <a:pathLst>
                <a:path w="1" h="1" extrusionOk="0">
                  <a:moveTo>
                    <a:pt x="0" y="1"/>
                  </a:moveTo>
                  <a:cubicBezTo>
                    <a:pt x="0" y="1"/>
                    <a:pt x="0" y="0"/>
                    <a:pt x="0" y="0"/>
                  </a:cubicBezTo>
                  <a:cubicBezTo>
                    <a:pt x="0" y="0"/>
                    <a:pt x="0" y="0"/>
                    <a:pt x="0" y="1"/>
                  </a:cubicBezTo>
                  <a:cubicBezTo>
                    <a:pt x="0" y="1"/>
                    <a:pt x="0" y="1"/>
                    <a:pt x="0" y="1"/>
                  </a:cubicBezTo>
                  <a:cubicBezTo>
                    <a:pt x="0" y="1"/>
                    <a:pt x="0" y="1"/>
                    <a:pt x="0"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13"/>
            <p:cNvSpPr/>
            <p:nvPr/>
          </p:nvSpPr>
          <p:spPr>
            <a:xfrm>
              <a:off x="2408238" y="546101"/>
              <a:ext cx="366713" cy="400050"/>
            </a:xfrm>
            <a:custGeom>
              <a:avLst/>
              <a:gdLst/>
              <a:ahLst/>
              <a:cxnLst/>
              <a:rect l="l" t="t" r="r" b="b"/>
              <a:pathLst>
                <a:path w="346" h="376" extrusionOk="0">
                  <a:moveTo>
                    <a:pt x="331" y="66"/>
                  </a:moveTo>
                  <a:cubicBezTo>
                    <a:pt x="327" y="62"/>
                    <a:pt x="322" y="60"/>
                    <a:pt x="318" y="58"/>
                  </a:cubicBezTo>
                  <a:cubicBezTo>
                    <a:pt x="313" y="56"/>
                    <a:pt x="309" y="55"/>
                    <a:pt x="305" y="54"/>
                  </a:cubicBezTo>
                  <a:cubicBezTo>
                    <a:pt x="302" y="54"/>
                    <a:pt x="302" y="54"/>
                    <a:pt x="302" y="54"/>
                  </a:cubicBezTo>
                  <a:cubicBezTo>
                    <a:pt x="300" y="54"/>
                    <a:pt x="299" y="54"/>
                    <a:pt x="298" y="54"/>
                  </a:cubicBezTo>
                  <a:cubicBezTo>
                    <a:pt x="295" y="53"/>
                    <a:pt x="293" y="53"/>
                    <a:pt x="290" y="53"/>
                  </a:cubicBezTo>
                  <a:cubicBezTo>
                    <a:pt x="286" y="54"/>
                    <a:pt x="282" y="54"/>
                    <a:pt x="278" y="55"/>
                  </a:cubicBezTo>
                  <a:cubicBezTo>
                    <a:pt x="270" y="56"/>
                    <a:pt x="264" y="58"/>
                    <a:pt x="258" y="59"/>
                  </a:cubicBezTo>
                  <a:cubicBezTo>
                    <a:pt x="255" y="59"/>
                    <a:pt x="253" y="59"/>
                    <a:pt x="252" y="59"/>
                  </a:cubicBezTo>
                  <a:cubicBezTo>
                    <a:pt x="250" y="59"/>
                    <a:pt x="250" y="59"/>
                    <a:pt x="249" y="58"/>
                  </a:cubicBezTo>
                  <a:cubicBezTo>
                    <a:pt x="248" y="58"/>
                    <a:pt x="246" y="55"/>
                    <a:pt x="245" y="49"/>
                  </a:cubicBezTo>
                  <a:cubicBezTo>
                    <a:pt x="245" y="48"/>
                    <a:pt x="245" y="48"/>
                    <a:pt x="245" y="48"/>
                  </a:cubicBezTo>
                  <a:cubicBezTo>
                    <a:pt x="244" y="46"/>
                    <a:pt x="244" y="46"/>
                    <a:pt x="244" y="46"/>
                  </a:cubicBezTo>
                  <a:cubicBezTo>
                    <a:pt x="244" y="45"/>
                    <a:pt x="244" y="44"/>
                    <a:pt x="244" y="42"/>
                  </a:cubicBezTo>
                  <a:cubicBezTo>
                    <a:pt x="244" y="31"/>
                    <a:pt x="244" y="31"/>
                    <a:pt x="244" y="31"/>
                  </a:cubicBezTo>
                  <a:cubicBezTo>
                    <a:pt x="244" y="27"/>
                    <a:pt x="244" y="22"/>
                    <a:pt x="240" y="15"/>
                  </a:cubicBezTo>
                  <a:cubicBezTo>
                    <a:pt x="239" y="11"/>
                    <a:pt x="236" y="8"/>
                    <a:pt x="232" y="6"/>
                  </a:cubicBezTo>
                  <a:cubicBezTo>
                    <a:pt x="229" y="3"/>
                    <a:pt x="226" y="2"/>
                    <a:pt x="223" y="1"/>
                  </a:cubicBezTo>
                  <a:cubicBezTo>
                    <a:pt x="217" y="0"/>
                    <a:pt x="212" y="0"/>
                    <a:pt x="208" y="0"/>
                  </a:cubicBezTo>
                  <a:cubicBezTo>
                    <a:pt x="203" y="1"/>
                    <a:pt x="197" y="2"/>
                    <a:pt x="193" y="4"/>
                  </a:cubicBezTo>
                  <a:cubicBezTo>
                    <a:pt x="183" y="8"/>
                    <a:pt x="176" y="16"/>
                    <a:pt x="172" y="22"/>
                  </a:cubicBezTo>
                  <a:cubicBezTo>
                    <a:pt x="167" y="28"/>
                    <a:pt x="163" y="34"/>
                    <a:pt x="160" y="37"/>
                  </a:cubicBezTo>
                  <a:cubicBezTo>
                    <a:pt x="155" y="42"/>
                    <a:pt x="150" y="47"/>
                    <a:pt x="146" y="51"/>
                  </a:cubicBezTo>
                  <a:cubicBezTo>
                    <a:pt x="144" y="52"/>
                    <a:pt x="142" y="54"/>
                    <a:pt x="140" y="54"/>
                  </a:cubicBezTo>
                  <a:cubicBezTo>
                    <a:pt x="139" y="55"/>
                    <a:pt x="137" y="55"/>
                    <a:pt x="136" y="55"/>
                  </a:cubicBezTo>
                  <a:cubicBezTo>
                    <a:pt x="135" y="55"/>
                    <a:pt x="133" y="54"/>
                    <a:pt x="131" y="53"/>
                  </a:cubicBezTo>
                  <a:cubicBezTo>
                    <a:pt x="129" y="52"/>
                    <a:pt x="129" y="52"/>
                    <a:pt x="129" y="52"/>
                  </a:cubicBezTo>
                  <a:cubicBezTo>
                    <a:pt x="129" y="52"/>
                    <a:pt x="129" y="51"/>
                    <a:pt x="128" y="51"/>
                  </a:cubicBezTo>
                  <a:cubicBezTo>
                    <a:pt x="128" y="51"/>
                    <a:pt x="128" y="51"/>
                    <a:pt x="128" y="51"/>
                  </a:cubicBezTo>
                  <a:cubicBezTo>
                    <a:pt x="127" y="50"/>
                    <a:pt x="126" y="49"/>
                    <a:pt x="125" y="48"/>
                  </a:cubicBezTo>
                  <a:cubicBezTo>
                    <a:pt x="121" y="44"/>
                    <a:pt x="118" y="38"/>
                    <a:pt x="113" y="31"/>
                  </a:cubicBezTo>
                  <a:cubicBezTo>
                    <a:pt x="111" y="28"/>
                    <a:pt x="108" y="25"/>
                    <a:pt x="104" y="22"/>
                  </a:cubicBezTo>
                  <a:cubicBezTo>
                    <a:pt x="100" y="19"/>
                    <a:pt x="96" y="17"/>
                    <a:pt x="92" y="16"/>
                  </a:cubicBezTo>
                  <a:cubicBezTo>
                    <a:pt x="88" y="15"/>
                    <a:pt x="84" y="14"/>
                    <a:pt x="79" y="14"/>
                  </a:cubicBezTo>
                  <a:cubicBezTo>
                    <a:pt x="75" y="14"/>
                    <a:pt x="71" y="14"/>
                    <a:pt x="67" y="15"/>
                  </a:cubicBezTo>
                  <a:cubicBezTo>
                    <a:pt x="59" y="17"/>
                    <a:pt x="52" y="20"/>
                    <a:pt x="45" y="25"/>
                  </a:cubicBezTo>
                  <a:cubicBezTo>
                    <a:pt x="39" y="29"/>
                    <a:pt x="33" y="34"/>
                    <a:pt x="28" y="39"/>
                  </a:cubicBezTo>
                  <a:cubicBezTo>
                    <a:pt x="23" y="45"/>
                    <a:pt x="19" y="51"/>
                    <a:pt x="15" y="57"/>
                  </a:cubicBezTo>
                  <a:cubicBezTo>
                    <a:pt x="8" y="70"/>
                    <a:pt x="2" y="84"/>
                    <a:pt x="1" y="99"/>
                  </a:cubicBezTo>
                  <a:cubicBezTo>
                    <a:pt x="0" y="107"/>
                    <a:pt x="2" y="115"/>
                    <a:pt x="5" y="122"/>
                  </a:cubicBezTo>
                  <a:cubicBezTo>
                    <a:pt x="8" y="129"/>
                    <a:pt x="13" y="135"/>
                    <a:pt x="18" y="140"/>
                  </a:cubicBezTo>
                  <a:cubicBezTo>
                    <a:pt x="28" y="151"/>
                    <a:pt x="41" y="158"/>
                    <a:pt x="50" y="168"/>
                  </a:cubicBezTo>
                  <a:cubicBezTo>
                    <a:pt x="54" y="173"/>
                    <a:pt x="57" y="177"/>
                    <a:pt x="57" y="182"/>
                  </a:cubicBezTo>
                  <a:cubicBezTo>
                    <a:pt x="57" y="186"/>
                    <a:pt x="54" y="191"/>
                    <a:pt x="51" y="196"/>
                  </a:cubicBezTo>
                  <a:cubicBezTo>
                    <a:pt x="49" y="199"/>
                    <a:pt x="47" y="201"/>
                    <a:pt x="44" y="203"/>
                  </a:cubicBezTo>
                  <a:cubicBezTo>
                    <a:pt x="43" y="205"/>
                    <a:pt x="43" y="205"/>
                    <a:pt x="43" y="205"/>
                  </a:cubicBezTo>
                  <a:cubicBezTo>
                    <a:pt x="42" y="206"/>
                    <a:pt x="41" y="207"/>
                    <a:pt x="40" y="207"/>
                  </a:cubicBezTo>
                  <a:cubicBezTo>
                    <a:pt x="39" y="209"/>
                    <a:pt x="38" y="210"/>
                    <a:pt x="37" y="212"/>
                  </a:cubicBezTo>
                  <a:cubicBezTo>
                    <a:pt x="32" y="218"/>
                    <a:pt x="27" y="226"/>
                    <a:pt x="25" y="234"/>
                  </a:cubicBezTo>
                  <a:cubicBezTo>
                    <a:pt x="23" y="242"/>
                    <a:pt x="22" y="252"/>
                    <a:pt x="26" y="262"/>
                  </a:cubicBezTo>
                  <a:cubicBezTo>
                    <a:pt x="28" y="267"/>
                    <a:pt x="31" y="272"/>
                    <a:pt x="36" y="275"/>
                  </a:cubicBezTo>
                  <a:cubicBezTo>
                    <a:pt x="40" y="279"/>
                    <a:pt x="45" y="281"/>
                    <a:pt x="50" y="282"/>
                  </a:cubicBezTo>
                  <a:cubicBezTo>
                    <a:pt x="60" y="284"/>
                    <a:pt x="70" y="283"/>
                    <a:pt x="78" y="280"/>
                  </a:cubicBezTo>
                  <a:cubicBezTo>
                    <a:pt x="82" y="279"/>
                    <a:pt x="85" y="278"/>
                    <a:pt x="89" y="276"/>
                  </a:cubicBezTo>
                  <a:cubicBezTo>
                    <a:pt x="98" y="273"/>
                    <a:pt x="98" y="273"/>
                    <a:pt x="98" y="273"/>
                  </a:cubicBezTo>
                  <a:cubicBezTo>
                    <a:pt x="101" y="271"/>
                    <a:pt x="104" y="270"/>
                    <a:pt x="107" y="269"/>
                  </a:cubicBezTo>
                  <a:cubicBezTo>
                    <a:pt x="110" y="268"/>
                    <a:pt x="113" y="268"/>
                    <a:pt x="115" y="268"/>
                  </a:cubicBezTo>
                  <a:cubicBezTo>
                    <a:pt x="115" y="268"/>
                    <a:pt x="116" y="268"/>
                    <a:pt x="116" y="268"/>
                  </a:cubicBezTo>
                  <a:cubicBezTo>
                    <a:pt x="116" y="267"/>
                    <a:pt x="116" y="267"/>
                    <a:pt x="115" y="267"/>
                  </a:cubicBezTo>
                  <a:cubicBezTo>
                    <a:pt x="115" y="267"/>
                    <a:pt x="116" y="267"/>
                    <a:pt x="116" y="267"/>
                  </a:cubicBezTo>
                  <a:cubicBezTo>
                    <a:pt x="117" y="268"/>
                    <a:pt x="117" y="268"/>
                    <a:pt x="117" y="268"/>
                  </a:cubicBezTo>
                  <a:cubicBezTo>
                    <a:pt x="116" y="268"/>
                    <a:pt x="116" y="268"/>
                    <a:pt x="116" y="268"/>
                  </a:cubicBezTo>
                  <a:cubicBezTo>
                    <a:pt x="116" y="268"/>
                    <a:pt x="116" y="268"/>
                    <a:pt x="116" y="268"/>
                  </a:cubicBezTo>
                  <a:cubicBezTo>
                    <a:pt x="117" y="271"/>
                    <a:pt x="117" y="278"/>
                    <a:pt x="117" y="283"/>
                  </a:cubicBezTo>
                  <a:cubicBezTo>
                    <a:pt x="116" y="288"/>
                    <a:pt x="114" y="294"/>
                    <a:pt x="112" y="301"/>
                  </a:cubicBezTo>
                  <a:cubicBezTo>
                    <a:pt x="110" y="307"/>
                    <a:pt x="107" y="314"/>
                    <a:pt x="105" y="322"/>
                  </a:cubicBezTo>
                  <a:cubicBezTo>
                    <a:pt x="104" y="329"/>
                    <a:pt x="102" y="338"/>
                    <a:pt x="104" y="347"/>
                  </a:cubicBezTo>
                  <a:cubicBezTo>
                    <a:pt x="108" y="369"/>
                    <a:pt x="133" y="376"/>
                    <a:pt x="147" y="372"/>
                  </a:cubicBezTo>
                  <a:cubicBezTo>
                    <a:pt x="155" y="370"/>
                    <a:pt x="162" y="368"/>
                    <a:pt x="168" y="365"/>
                  </a:cubicBezTo>
                  <a:cubicBezTo>
                    <a:pt x="175" y="362"/>
                    <a:pt x="182" y="358"/>
                    <a:pt x="188" y="354"/>
                  </a:cubicBezTo>
                  <a:cubicBezTo>
                    <a:pt x="191" y="352"/>
                    <a:pt x="193" y="349"/>
                    <a:pt x="196" y="346"/>
                  </a:cubicBezTo>
                  <a:cubicBezTo>
                    <a:pt x="197" y="345"/>
                    <a:pt x="199" y="343"/>
                    <a:pt x="200" y="342"/>
                  </a:cubicBezTo>
                  <a:cubicBezTo>
                    <a:pt x="200" y="341"/>
                    <a:pt x="201" y="340"/>
                    <a:pt x="201" y="339"/>
                  </a:cubicBezTo>
                  <a:cubicBezTo>
                    <a:pt x="201" y="338"/>
                    <a:pt x="201" y="338"/>
                    <a:pt x="202" y="338"/>
                  </a:cubicBezTo>
                  <a:cubicBezTo>
                    <a:pt x="202" y="336"/>
                    <a:pt x="202" y="336"/>
                    <a:pt x="202" y="336"/>
                  </a:cubicBezTo>
                  <a:cubicBezTo>
                    <a:pt x="204" y="329"/>
                    <a:pt x="203" y="321"/>
                    <a:pt x="201" y="314"/>
                  </a:cubicBezTo>
                  <a:cubicBezTo>
                    <a:pt x="199" y="307"/>
                    <a:pt x="196" y="301"/>
                    <a:pt x="196" y="294"/>
                  </a:cubicBezTo>
                  <a:cubicBezTo>
                    <a:pt x="196" y="287"/>
                    <a:pt x="198" y="281"/>
                    <a:pt x="201" y="275"/>
                  </a:cubicBezTo>
                  <a:cubicBezTo>
                    <a:pt x="201" y="275"/>
                    <a:pt x="201" y="275"/>
                    <a:pt x="201" y="275"/>
                  </a:cubicBezTo>
                  <a:cubicBezTo>
                    <a:pt x="205" y="269"/>
                    <a:pt x="209" y="263"/>
                    <a:pt x="214" y="259"/>
                  </a:cubicBezTo>
                  <a:cubicBezTo>
                    <a:pt x="217" y="257"/>
                    <a:pt x="220" y="255"/>
                    <a:pt x="223" y="254"/>
                  </a:cubicBezTo>
                  <a:cubicBezTo>
                    <a:pt x="226" y="254"/>
                    <a:pt x="229" y="254"/>
                    <a:pt x="232" y="254"/>
                  </a:cubicBezTo>
                  <a:cubicBezTo>
                    <a:pt x="239" y="256"/>
                    <a:pt x="244" y="260"/>
                    <a:pt x="250" y="264"/>
                  </a:cubicBezTo>
                  <a:cubicBezTo>
                    <a:pt x="255" y="268"/>
                    <a:pt x="261" y="273"/>
                    <a:pt x="267" y="277"/>
                  </a:cubicBezTo>
                  <a:cubicBezTo>
                    <a:pt x="270" y="279"/>
                    <a:pt x="273" y="280"/>
                    <a:pt x="277" y="282"/>
                  </a:cubicBezTo>
                  <a:cubicBezTo>
                    <a:pt x="279" y="283"/>
                    <a:pt x="280" y="284"/>
                    <a:pt x="282" y="284"/>
                  </a:cubicBezTo>
                  <a:cubicBezTo>
                    <a:pt x="283" y="285"/>
                    <a:pt x="283" y="285"/>
                    <a:pt x="283" y="285"/>
                  </a:cubicBezTo>
                  <a:cubicBezTo>
                    <a:pt x="285" y="285"/>
                    <a:pt x="285" y="285"/>
                    <a:pt x="285" y="285"/>
                  </a:cubicBezTo>
                  <a:cubicBezTo>
                    <a:pt x="288" y="286"/>
                    <a:pt x="288" y="286"/>
                    <a:pt x="288" y="286"/>
                  </a:cubicBezTo>
                  <a:cubicBezTo>
                    <a:pt x="295" y="288"/>
                    <a:pt x="302" y="290"/>
                    <a:pt x="312" y="288"/>
                  </a:cubicBezTo>
                  <a:cubicBezTo>
                    <a:pt x="316" y="287"/>
                    <a:pt x="321" y="285"/>
                    <a:pt x="324" y="281"/>
                  </a:cubicBezTo>
                  <a:cubicBezTo>
                    <a:pt x="328" y="277"/>
                    <a:pt x="330" y="272"/>
                    <a:pt x="331" y="268"/>
                  </a:cubicBezTo>
                  <a:cubicBezTo>
                    <a:pt x="333" y="259"/>
                    <a:pt x="333" y="251"/>
                    <a:pt x="332" y="243"/>
                  </a:cubicBezTo>
                  <a:cubicBezTo>
                    <a:pt x="330" y="228"/>
                    <a:pt x="325" y="214"/>
                    <a:pt x="321" y="200"/>
                  </a:cubicBezTo>
                  <a:cubicBezTo>
                    <a:pt x="318" y="193"/>
                    <a:pt x="315" y="187"/>
                    <a:pt x="313" y="180"/>
                  </a:cubicBezTo>
                  <a:cubicBezTo>
                    <a:pt x="308" y="170"/>
                    <a:pt x="308" y="170"/>
                    <a:pt x="308" y="170"/>
                  </a:cubicBezTo>
                  <a:cubicBezTo>
                    <a:pt x="306" y="166"/>
                    <a:pt x="306" y="166"/>
                    <a:pt x="306" y="166"/>
                  </a:cubicBezTo>
                  <a:cubicBezTo>
                    <a:pt x="306" y="164"/>
                    <a:pt x="305" y="163"/>
                    <a:pt x="305" y="162"/>
                  </a:cubicBezTo>
                  <a:cubicBezTo>
                    <a:pt x="304" y="160"/>
                    <a:pt x="304" y="158"/>
                    <a:pt x="304" y="157"/>
                  </a:cubicBezTo>
                  <a:cubicBezTo>
                    <a:pt x="304" y="155"/>
                    <a:pt x="304" y="155"/>
                    <a:pt x="305" y="154"/>
                  </a:cubicBezTo>
                  <a:cubicBezTo>
                    <a:pt x="306" y="153"/>
                    <a:pt x="311" y="148"/>
                    <a:pt x="316" y="144"/>
                  </a:cubicBezTo>
                  <a:cubicBezTo>
                    <a:pt x="319" y="141"/>
                    <a:pt x="322" y="139"/>
                    <a:pt x="325" y="136"/>
                  </a:cubicBezTo>
                  <a:cubicBezTo>
                    <a:pt x="327" y="133"/>
                    <a:pt x="327" y="133"/>
                    <a:pt x="327" y="133"/>
                  </a:cubicBezTo>
                  <a:cubicBezTo>
                    <a:pt x="329" y="131"/>
                    <a:pt x="329" y="131"/>
                    <a:pt x="329" y="131"/>
                  </a:cubicBezTo>
                  <a:cubicBezTo>
                    <a:pt x="331" y="129"/>
                    <a:pt x="332" y="128"/>
                    <a:pt x="334" y="126"/>
                  </a:cubicBezTo>
                  <a:cubicBezTo>
                    <a:pt x="339" y="119"/>
                    <a:pt x="344" y="111"/>
                    <a:pt x="345" y="99"/>
                  </a:cubicBezTo>
                  <a:cubicBezTo>
                    <a:pt x="346" y="93"/>
                    <a:pt x="345" y="87"/>
                    <a:pt x="343" y="80"/>
                  </a:cubicBezTo>
                  <a:cubicBezTo>
                    <a:pt x="340" y="74"/>
                    <a:pt x="336" y="69"/>
                    <a:pt x="331" y="66"/>
                  </a:cubicBezTo>
                  <a:close/>
                  <a:moveTo>
                    <a:pt x="307" y="107"/>
                  </a:moveTo>
                  <a:cubicBezTo>
                    <a:pt x="306" y="108"/>
                    <a:pt x="306" y="109"/>
                    <a:pt x="305" y="110"/>
                  </a:cubicBezTo>
                  <a:cubicBezTo>
                    <a:pt x="303" y="112"/>
                    <a:pt x="303" y="112"/>
                    <a:pt x="303" y="112"/>
                  </a:cubicBezTo>
                  <a:cubicBezTo>
                    <a:pt x="302" y="113"/>
                    <a:pt x="302" y="113"/>
                    <a:pt x="302" y="113"/>
                  </a:cubicBezTo>
                  <a:cubicBezTo>
                    <a:pt x="300" y="115"/>
                    <a:pt x="298" y="117"/>
                    <a:pt x="295" y="120"/>
                  </a:cubicBezTo>
                  <a:cubicBezTo>
                    <a:pt x="293" y="122"/>
                    <a:pt x="290" y="124"/>
                    <a:pt x="287" y="127"/>
                  </a:cubicBezTo>
                  <a:cubicBezTo>
                    <a:pt x="284" y="130"/>
                    <a:pt x="281" y="134"/>
                    <a:pt x="278" y="139"/>
                  </a:cubicBezTo>
                  <a:cubicBezTo>
                    <a:pt x="275" y="144"/>
                    <a:pt x="273" y="151"/>
                    <a:pt x="273" y="157"/>
                  </a:cubicBezTo>
                  <a:cubicBezTo>
                    <a:pt x="274" y="163"/>
                    <a:pt x="275" y="168"/>
                    <a:pt x="277" y="172"/>
                  </a:cubicBezTo>
                  <a:cubicBezTo>
                    <a:pt x="278" y="174"/>
                    <a:pt x="278" y="176"/>
                    <a:pt x="279" y="178"/>
                  </a:cubicBezTo>
                  <a:cubicBezTo>
                    <a:pt x="282" y="183"/>
                    <a:pt x="282" y="183"/>
                    <a:pt x="282" y="183"/>
                  </a:cubicBezTo>
                  <a:cubicBezTo>
                    <a:pt x="287" y="192"/>
                    <a:pt x="287" y="192"/>
                    <a:pt x="287" y="192"/>
                  </a:cubicBezTo>
                  <a:cubicBezTo>
                    <a:pt x="290" y="198"/>
                    <a:pt x="293" y="204"/>
                    <a:pt x="296" y="210"/>
                  </a:cubicBezTo>
                  <a:cubicBezTo>
                    <a:pt x="302" y="223"/>
                    <a:pt x="308" y="235"/>
                    <a:pt x="312" y="247"/>
                  </a:cubicBezTo>
                  <a:cubicBezTo>
                    <a:pt x="313" y="253"/>
                    <a:pt x="314" y="260"/>
                    <a:pt x="314" y="265"/>
                  </a:cubicBezTo>
                  <a:cubicBezTo>
                    <a:pt x="314" y="270"/>
                    <a:pt x="312" y="273"/>
                    <a:pt x="308" y="275"/>
                  </a:cubicBezTo>
                  <a:cubicBezTo>
                    <a:pt x="303" y="276"/>
                    <a:pt x="296" y="276"/>
                    <a:pt x="290" y="275"/>
                  </a:cubicBezTo>
                  <a:cubicBezTo>
                    <a:pt x="289" y="275"/>
                    <a:pt x="288" y="275"/>
                    <a:pt x="288" y="275"/>
                  </a:cubicBezTo>
                  <a:cubicBezTo>
                    <a:pt x="286" y="275"/>
                    <a:pt x="286" y="275"/>
                    <a:pt x="286" y="275"/>
                  </a:cubicBezTo>
                  <a:cubicBezTo>
                    <a:pt x="285" y="274"/>
                    <a:pt x="285" y="274"/>
                    <a:pt x="285" y="274"/>
                  </a:cubicBezTo>
                  <a:cubicBezTo>
                    <a:pt x="284" y="274"/>
                    <a:pt x="282" y="274"/>
                    <a:pt x="281" y="273"/>
                  </a:cubicBezTo>
                  <a:cubicBezTo>
                    <a:pt x="277" y="272"/>
                    <a:pt x="274" y="271"/>
                    <a:pt x="271" y="269"/>
                  </a:cubicBezTo>
                  <a:cubicBezTo>
                    <a:pt x="265" y="266"/>
                    <a:pt x="259" y="263"/>
                    <a:pt x="253" y="259"/>
                  </a:cubicBezTo>
                  <a:cubicBezTo>
                    <a:pt x="247" y="255"/>
                    <a:pt x="241" y="251"/>
                    <a:pt x="233" y="250"/>
                  </a:cubicBezTo>
                  <a:cubicBezTo>
                    <a:pt x="229" y="249"/>
                    <a:pt x="225" y="249"/>
                    <a:pt x="222" y="251"/>
                  </a:cubicBezTo>
                  <a:cubicBezTo>
                    <a:pt x="218" y="252"/>
                    <a:pt x="215" y="254"/>
                    <a:pt x="212" y="256"/>
                  </a:cubicBezTo>
                  <a:cubicBezTo>
                    <a:pt x="207" y="261"/>
                    <a:pt x="202" y="267"/>
                    <a:pt x="199" y="273"/>
                  </a:cubicBezTo>
                  <a:cubicBezTo>
                    <a:pt x="199" y="273"/>
                    <a:pt x="199" y="273"/>
                    <a:pt x="199" y="273"/>
                  </a:cubicBezTo>
                  <a:cubicBezTo>
                    <a:pt x="195" y="279"/>
                    <a:pt x="192" y="287"/>
                    <a:pt x="193" y="294"/>
                  </a:cubicBezTo>
                  <a:cubicBezTo>
                    <a:pt x="193" y="301"/>
                    <a:pt x="195" y="308"/>
                    <a:pt x="197" y="315"/>
                  </a:cubicBezTo>
                  <a:cubicBezTo>
                    <a:pt x="198" y="322"/>
                    <a:pt x="199" y="328"/>
                    <a:pt x="197" y="334"/>
                  </a:cubicBezTo>
                  <a:cubicBezTo>
                    <a:pt x="195" y="340"/>
                    <a:pt x="189" y="344"/>
                    <a:pt x="183" y="347"/>
                  </a:cubicBezTo>
                  <a:cubicBezTo>
                    <a:pt x="172" y="354"/>
                    <a:pt x="158" y="357"/>
                    <a:pt x="145" y="358"/>
                  </a:cubicBezTo>
                  <a:cubicBezTo>
                    <a:pt x="142" y="358"/>
                    <a:pt x="139" y="358"/>
                    <a:pt x="136" y="358"/>
                  </a:cubicBezTo>
                  <a:cubicBezTo>
                    <a:pt x="135" y="358"/>
                    <a:pt x="134" y="357"/>
                    <a:pt x="133" y="357"/>
                  </a:cubicBezTo>
                  <a:cubicBezTo>
                    <a:pt x="133" y="357"/>
                    <a:pt x="132" y="356"/>
                    <a:pt x="131" y="356"/>
                  </a:cubicBezTo>
                  <a:cubicBezTo>
                    <a:pt x="131" y="355"/>
                    <a:pt x="130" y="355"/>
                    <a:pt x="130" y="355"/>
                  </a:cubicBezTo>
                  <a:cubicBezTo>
                    <a:pt x="127" y="353"/>
                    <a:pt x="126" y="352"/>
                    <a:pt x="125" y="350"/>
                  </a:cubicBezTo>
                  <a:cubicBezTo>
                    <a:pt x="124" y="348"/>
                    <a:pt x="123" y="346"/>
                    <a:pt x="123" y="344"/>
                  </a:cubicBezTo>
                  <a:cubicBezTo>
                    <a:pt x="123" y="340"/>
                    <a:pt x="124" y="334"/>
                    <a:pt x="127" y="328"/>
                  </a:cubicBezTo>
                  <a:cubicBezTo>
                    <a:pt x="129" y="322"/>
                    <a:pt x="132" y="316"/>
                    <a:pt x="135" y="310"/>
                  </a:cubicBezTo>
                  <a:cubicBezTo>
                    <a:pt x="136" y="306"/>
                    <a:pt x="138" y="303"/>
                    <a:pt x="139" y="299"/>
                  </a:cubicBezTo>
                  <a:cubicBezTo>
                    <a:pt x="141" y="296"/>
                    <a:pt x="142" y="292"/>
                    <a:pt x="143" y="287"/>
                  </a:cubicBezTo>
                  <a:cubicBezTo>
                    <a:pt x="143" y="283"/>
                    <a:pt x="144" y="279"/>
                    <a:pt x="144" y="275"/>
                  </a:cubicBezTo>
                  <a:cubicBezTo>
                    <a:pt x="144" y="270"/>
                    <a:pt x="144" y="266"/>
                    <a:pt x="142" y="261"/>
                  </a:cubicBezTo>
                  <a:cubicBezTo>
                    <a:pt x="142" y="258"/>
                    <a:pt x="141" y="255"/>
                    <a:pt x="139" y="252"/>
                  </a:cubicBezTo>
                  <a:cubicBezTo>
                    <a:pt x="137" y="249"/>
                    <a:pt x="134" y="246"/>
                    <a:pt x="131" y="244"/>
                  </a:cubicBezTo>
                  <a:cubicBezTo>
                    <a:pt x="127" y="242"/>
                    <a:pt x="124" y="241"/>
                    <a:pt x="120" y="240"/>
                  </a:cubicBezTo>
                  <a:cubicBezTo>
                    <a:pt x="117" y="240"/>
                    <a:pt x="114" y="240"/>
                    <a:pt x="112" y="240"/>
                  </a:cubicBezTo>
                  <a:cubicBezTo>
                    <a:pt x="107" y="241"/>
                    <a:pt x="103" y="242"/>
                    <a:pt x="99" y="243"/>
                  </a:cubicBezTo>
                  <a:cubicBezTo>
                    <a:pt x="95" y="244"/>
                    <a:pt x="91" y="246"/>
                    <a:pt x="88" y="247"/>
                  </a:cubicBezTo>
                  <a:cubicBezTo>
                    <a:pt x="78" y="251"/>
                    <a:pt x="78" y="251"/>
                    <a:pt x="78" y="251"/>
                  </a:cubicBezTo>
                  <a:cubicBezTo>
                    <a:pt x="75" y="252"/>
                    <a:pt x="72" y="254"/>
                    <a:pt x="69" y="255"/>
                  </a:cubicBezTo>
                  <a:cubicBezTo>
                    <a:pt x="64" y="256"/>
                    <a:pt x="59" y="257"/>
                    <a:pt x="55" y="257"/>
                  </a:cubicBezTo>
                  <a:cubicBezTo>
                    <a:pt x="51" y="256"/>
                    <a:pt x="49" y="255"/>
                    <a:pt x="48" y="252"/>
                  </a:cubicBezTo>
                  <a:cubicBezTo>
                    <a:pt x="46" y="249"/>
                    <a:pt x="45" y="244"/>
                    <a:pt x="46" y="239"/>
                  </a:cubicBezTo>
                  <a:cubicBezTo>
                    <a:pt x="47" y="234"/>
                    <a:pt x="49" y="228"/>
                    <a:pt x="52" y="223"/>
                  </a:cubicBezTo>
                  <a:cubicBezTo>
                    <a:pt x="53" y="222"/>
                    <a:pt x="54" y="221"/>
                    <a:pt x="55" y="219"/>
                  </a:cubicBezTo>
                  <a:cubicBezTo>
                    <a:pt x="55" y="219"/>
                    <a:pt x="56" y="218"/>
                    <a:pt x="56" y="218"/>
                  </a:cubicBezTo>
                  <a:cubicBezTo>
                    <a:pt x="58" y="215"/>
                    <a:pt x="58" y="215"/>
                    <a:pt x="58" y="215"/>
                  </a:cubicBezTo>
                  <a:cubicBezTo>
                    <a:pt x="60" y="212"/>
                    <a:pt x="63" y="209"/>
                    <a:pt x="65" y="206"/>
                  </a:cubicBezTo>
                  <a:cubicBezTo>
                    <a:pt x="67" y="202"/>
                    <a:pt x="69" y="199"/>
                    <a:pt x="70" y="194"/>
                  </a:cubicBezTo>
                  <a:cubicBezTo>
                    <a:pt x="71" y="190"/>
                    <a:pt x="72" y="186"/>
                    <a:pt x="71" y="181"/>
                  </a:cubicBezTo>
                  <a:cubicBezTo>
                    <a:pt x="71" y="176"/>
                    <a:pt x="69" y="172"/>
                    <a:pt x="67" y="168"/>
                  </a:cubicBezTo>
                  <a:cubicBezTo>
                    <a:pt x="64" y="164"/>
                    <a:pt x="61" y="161"/>
                    <a:pt x="59" y="159"/>
                  </a:cubicBezTo>
                  <a:cubicBezTo>
                    <a:pt x="53" y="154"/>
                    <a:pt x="47" y="150"/>
                    <a:pt x="41" y="146"/>
                  </a:cubicBezTo>
                  <a:cubicBezTo>
                    <a:pt x="35" y="142"/>
                    <a:pt x="30" y="138"/>
                    <a:pt x="25" y="133"/>
                  </a:cubicBezTo>
                  <a:cubicBezTo>
                    <a:pt x="20" y="129"/>
                    <a:pt x="16" y="123"/>
                    <a:pt x="13" y="118"/>
                  </a:cubicBezTo>
                  <a:cubicBezTo>
                    <a:pt x="11" y="112"/>
                    <a:pt x="10" y="106"/>
                    <a:pt x="10" y="99"/>
                  </a:cubicBezTo>
                  <a:cubicBezTo>
                    <a:pt x="11" y="87"/>
                    <a:pt x="16" y="74"/>
                    <a:pt x="24" y="63"/>
                  </a:cubicBezTo>
                  <a:cubicBezTo>
                    <a:pt x="28" y="57"/>
                    <a:pt x="32" y="52"/>
                    <a:pt x="37" y="47"/>
                  </a:cubicBezTo>
                  <a:cubicBezTo>
                    <a:pt x="41" y="43"/>
                    <a:pt x="47" y="39"/>
                    <a:pt x="52" y="36"/>
                  </a:cubicBezTo>
                  <a:cubicBezTo>
                    <a:pt x="63" y="29"/>
                    <a:pt x="76" y="28"/>
                    <a:pt x="86" y="32"/>
                  </a:cubicBezTo>
                  <a:cubicBezTo>
                    <a:pt x="91" y="34"/>
                    <a:pt x="94" y="37"/>
                    <a:pt x="97" y="42"/>
                  </a:cubicBezTo>
                  <a:cubicBezTo>
                    <a:pt x="100" y="47"/>
                    <a:pt x="103" y="54"/>
                    <a:pt x="108" y="61"/>
                  </a:cubicBezTo>
                  <a:cubicBezTo>
                    <a:pt x="110" y="63"/>
                    <a:pt x="111" y="65"/>
                    <a:pt x="113" y="66"/>
                  </a:cubicBezTo>
                  <a:cubicBezTo>
                    <a:pt x="114" y="67"/>
                    <a:pt x="114" y="67"/>
                    <a:pt x="114" y="67"/>
                  </a:cubicBezTo>
                  <a:cubicBezTo>
                    <a:pt x="115" y="68"/>
                    <a:pt x="115" y="68"/>
                    <a:pt x="115" y="68"/>
                  </a:cubicBezTo>
                  <a:cubicBezTo>
                    <a:pt x="116" y="69"/>
                    <a:pt x="117" y="70"/>
                    <a:pt x="118" y="71"/>
                  </a:cubicBezTo>
                  <a:cubicBezTo>
                    <a:pt x="121" y="74"/>
                    <a:pt x="126" y="76"/>
                    <a:pt x="131" y="78"/>
                  </a:cubicBezTo>
                  <a:cubicBezTo>
                    <a:pt x="137" y="79"/>
                    <a:pt x="143" y="79"/>
                    <a:pt x="148" y="77"/>
                  </a:cubicBezTo>
                  <a:cubicBezTo>
                    <a:pt x="153" y="76"/>
                    <a:pt x="157" y="73"/>
                    <a:pt x="160" y="71"/>
                  </a:cubicBezTo>
                  <a:cubicBezTo>
                    <a:pt x="168" y="66"/>
                    <a:pt x="173" y="61"/>
                    <a:pt x="178" y="56"/>
                  </a:cubicBezTo>
                  <a:cubicBezTo>
                    <a:pt x="185" y="50"/>
                    <a:pt x="189" y="44"/>
                    <a:pt x="193" y="39"/>
                  </a:cubicBezTo>
                  <a:cubicBezTo>
                    <a:pt x="197" y="34"/>
                    <a:pt x="201" y="31"/>
                    <a:pt x="204" y="30"/>
                  </a:cubicBezTo>
                  <a:cubicBezTo>
                    <a:pt x="206" y="29"/>
                    <a:pt x="207" y="29"/>
                    <a:pt x="209" y="29"/>
                  </a:cubicBezTo>
                  <a:cubicBezTo>
                    <a:pt x="211" y="29"/>
                    <a:pt x="213" y="29"/>
                    <a:pt x="214" y="29"/>
                  </a:cubicBezTo>
                  <a:cubicBezTo>
                    <a:pt x="214" y="28"/>
                    <a:pt x="214" y="28"/>
                    <a:pt x="214" y="28"/>
                  </a:cubicBezTo>
                  <a:cubicBezTo>
                    <a:pt x="214" y="28"/>
                    <a:pt x="215" y="29"/>
                    <a:pt x="215" y="29"/>
                  </a:cubicBezTo>
                  <a:cubicBezTo>
                    <a:pt x="215" y="29"/>
                    <a:pt x="215" y="29"/>
                    <a:pt x="215" y="29"/>
                  </a:cubicBezTo>
                  <a:cubicBezTo>
                    <a:pt x="215" y="29"/>
                    <a:pt x="215" y="29"/>
                    <a:pt x="215" y="29"/>
                  </a:cubicBezTo>
                  <a:cubicBezTo>
                    <a:pt x="216" y="30"/>
                    <a:pt x="216" y="30"/>
                    <a:pt x="215" y="29"/>
                  </a:cubicBezTo>
                  <a:cubicBezTo>
                    <a:pt x="215" y="29"/>
                    <a:pt x="214" y="29"/>
                    <a:pt x="214" y="29"/>
                  </a:cubicBezTo>
                  <a:cubicBezTo>
                    <a:pt x="214" y="30"/>
                    <a:pt x="214" y="31"/>
                    <a:pt x="214" y="32"/>
                  </a:cubicBezTo>
                  <a:cubicBezTo>
                    <a:pt x="214" y="42"/>
                    <a:pt x="214" y="42"/>
                    <a:pt x="214" y="42"/>
                  </a:cubicBezTo>
                  <a:cubicBezTo>
                    <a:pt x="214" y="44"/>
                    <a:pt x="214" y="47"/>
                    <a:pt x="214" y="49"/>
                  </a:cubicBezTo>
                  <a:cubicBezTo>
                    <a:pt x="214" y="51"/>
                    <a:pt x="214" y="53"/>
                    <a:pt x="215" y="56"/>
                  </a:cubicBezTo>
                  <a:cubicBezTo>
                    <a:pt x="215" y="58"/>
                    <a:pt x="216" y="61"/>
                    <a:pt x="217" y="63"/>
                  </a:cubicBezTo>
                  <a:cubicBezTo>
                    <a:pt x="217" y="65"/>
                    <a:pt x="218" y="67"/>
                    <a:pt x="219" y="70"/>
                  </a:cubicBezTo>
                  <a:cubicBezTo>
                    <a:pt x="221" y="74"/>
                    <a:pt x="225" y="79"/>
                    <a:pt x="230" y="84"/>
                  </a:cubicBezTo>
                  <a:cubicBezTo>
                    <a:pt x="235" y="88"/>
                    <a:pt x="242" y="90"/>
                    <a:pt x="247" y="91"/>
                  </a:cubicBezTo>
                  <a:cubicBezTo>
                    <a:pt x="253" y="92"/>
                    <a:pt x="257" y="91"/>
                    <a:pt x="262" y="91"/>
                  </a:cubicBezTo>
                  <a:cubicBezTo>
                    <a:pt x="270" y="90"/>
                    <a:pt x="277" y="88"/>
                    <a:pt x="284" y="87"/>
                  </a:cubicBezTo>
                  <a:cubicBezTo>
                    <a:pt x="287" y="87"/>
                    <a:pt x="289" y="86"/>
                    <a:pt x="292" y="86"/>
                  </a:cubicBezTo>
                  <a:cubicBezTo>
                    <a:pt x="293" y="86"/>
                    <a:pt x="294" y="86"/>
                    <a:pt x="295" y="86"/>
                  </a:cubicBezTo>
                  <a:cubicBezTo>
                    <a:pt x="296" y="87"/>
                    <a:pt x="296" y="87"/>
                    <a:pt x="296" y="87"/>
                  </a:cubicBezTo>
                  <a:cubicBezTo>
                    <a:pt x="298" y="87"/>
                    <a:pt x="298" y="87"/>
                    <a:pt x="298" y="87"/>
                  </a:cubicBezTo>
                  <a:cubicBezTo>
                    <a:pt x="304" y="88"/>
                    <a:pt x="309" y="90"/>
                    <a:pt x="311" y="92"/>
                  </a:cubicBezTo>
                  <a:cubicBezTo>
                    <a:pt x="312" y="93"/>
                    <a:pt x="312" y="93"/>
                    <a:pt x="312" y="93"/>
                  </a:cubicBezTo>
                  <a:cubicBezTo>
                    <a:pt x="312" y="94"/>
                    <a:pt x="312" y="94"/>
                    <a:pt x="312" y="95"/>
                  </a:cubicBezTo>
                  <a:cubicBezTo>
                    <a:pt x="312" y="98"/>
                    <a:pt x="310" y="103"/>
                    <a:pt x="307" y="107"/>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 name="Google Shape;226;p13"/>
            <p:cNvSpPr/>
            <p:nvPr/>
          </p:nvSpPr>
          <p:spPr>
            <a:xfrm>
              <a:off x="2471738" y="4000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13"/>
            <p:cNvSpPr/>
            <p:nvPr/>
          </p:nvSpPr>
          <p:spPr>
            <a:xfrm>
              <a:off x="2471738" y="400051"/>
              <a:ext cx="0" cy="1588"/>
            </a:xfrm>
            <a:custGeom>
              <a:avLst/>
              <a:gdLst/>
              <a:ahLst/>
              <a:cxnLst/>
              <a:rect l="l" t="t" r="r" b="b"/>
              <a:pathLst>
                <a:path w="120000" h="1" extrusionOk="0">
                  <a:moveTo>
                    <a:pt x="0" y="0"/>
                  </a:moveTo>
                  <a:cubicBezTo>
                    <a:pt x="0" y="1"/>
                    <a:pt x="0" y="1"/>
                    <a:pt x="0" y="1"/>
                  </a:cubicBezTo>
                  <a:cubicBezTo>
                    <a:pt x="0" y="1"/>
                    <a:pt x="0" y="1"/>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13"/>
            <p:cNvSpPr/>
            <p:nvPr/>
          </p:nvSpPr>
          <p:spPr>
            <a:xfrm>
              <a:off x="2471738" y="400051"/>
              <a:ext cx="0" cy="1588"/>
            </a:xfrm>
            <a:custGeom>
              <a:avLst/>
              <a:gdLst/>
              <a:ahLst/>
              <a:cxnLst/>
              <a:rect l="l" t="t" r="r" b="b"/>
              <a:pathLst>
                <a:path w="120000" h="1" extrusionOk="0">
                  <a:moveTo>
                    <a:pt x="0" y="0"/>
                  </a:moveTo>
                  <a:cubicBezTo>
                    <a:pt x="0" y="0"/>
                    <a:pt x="0" y="0"/>
                    <a:pt x="0" y="0"/>
                  </a:cubicBezTo>
                  <a:cubicBezTo>
                    <a:pt x="0" y="1"/>
                    <a:pt x="0" y="1"/>
                    <a:pt x="0" y="1"/>
                  </a:cubicBezTo>
                  <a:cubicBezTo>
                    <a:pt x="0" y="1"/>
                    <a:pt x="0" y="1"/>
                    <a:pt x="0" y="1"/>
                  </a:cubicBezTo>
                  <a:lnTo>
                    <a:pt x="0" y="0"/>
                  </a:ln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13"/>
            <p:cNvSpPr/>
            <p:nvPr/>
          </p:nvSpPr>
          <p:spPr>
            <a:xfrm>
              <a:off x="2471738" y="4016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13"/>
            <p:cNvSpPr/>
            <p:nvPr/>
          </p:nvSpPr>
          <p:spPr>
            <a:xfrm>
              <a:off x="2471738" y="4016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3"/>
            <p:cNvSpPr/>
            <p:nvPr/>
          </p:nvSpPr>
          <p:spPr>
            <a:xfrm>
              <a:off x="2457451" y="427038"/>
              <a:ext cx="9525" cy="11113"/>
            </a:xfrm>
            <a:custGeom>
              <a:avLst/>
              <a:gdLst/>
              <a:ahLst/>
              <a:cxnLst/>
              <a:rect l="l" t="t" r="r" b="b"/>
              <a:pathLst>
                <a:path w="9" h="11" extrusionOk="0">
                  <a:moveTo>
                    <a:pt x="8" y="11"/>
                  </a:moveTo>
                  <a:cubicBezTo>
                    <a:pt x="9" y="11"/>
                    <a:pt x="9" y="11"/>
                    <a:pt x="8" y="10"/>
                  </a:cubicBezTo>
                  <a:cubicBezTo>
                    <a:pt x="7" y="9"/>
                    <a:pt x="7" y="8"/>
                    <a:pt x="7" y="7"/>
                  </a:cubicBezTo>
                  <a:cubicBezTo>
                    <a:pt x="6" y="6"/>
                    <a:pt x="6" y="4"/>
                    <a:pt x="6" y="3"/>
                  </a:cubicBezTo>
                  <a:cubicBezTo>
                    <a:pt x="7" y="1"/>
                    <a:pt x="7" y="0"/>
                    <a:pt x="7" y="0"/>
                  </a:cubicBezTo>
                  <a:cubicBezTo>
                    <a:pt x="7" y="0"/>
                    <a:pt x="7" y="0"/>
                    <a:pt x="7" y="1"/>
                  </a:cubicBezTo>
                  <a:cubicBezTo>
                    <a:pt x="6" y="2"/>
                    <a:pt x="4" y="3"/>
                    <a:pt x="2" y="4"/>
                  </a:cubicBezTo>
                  <a:cubicBezTo>
                    <a:pt x="0" y="6"/>
                    <a:pt x="0" y="6"/>
                    <a:pt x="0" y="6"/>
                  </a:cubicBezTo>
                  <a:cubicBezTo>
                    <a:pt x="1" y="6"/>
                    <a:pt x="2" y="7"/>
                    <a:pt x="3" y="7"/>
                  </a:cubicBezTo>
                  <a:cubicBezTo>
                    <a:pt x="5" y="9"/>
                    <a:pt x="7" y="10"/>
                    <a:pt x="8" y="1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13"/>
            <p:cNvSpPr/>
            <p:nvPr/>
          </p:nvSpPr>
          <p:spPr>
            <a:xfrm>
              <a:off x="2146301" y="209551"/>
              <a:ext cx="368300" cy="312738"/>
            </a:xfrm>
            <a:custGeom>
              <a:avLst/>
              <a:gdLst/>
              <a:ahLst/>
              <a:cxnLst/>
              <a:rect l="l" t="t" r="r" b="b"/>
              <a:pathLst>
                <a:path w="347" h="294" extrusionOk="0">
                  <a:moveTo>
                    <a:pt x="338" y="85"/>
                  </a:moveTo>
                  <a:cubicBezTo>
                    <a:pt x="334" y="81"/>
                    <a:pt x="330" y="78"/>
                    <a:pt x="326" y="77"/>
                  </a:cubicBezTo>
                  <a:cubicBezTo>
                    <a:pt x="322" y="75"/>
                    <a:pt x="319" y="74"/>
                    <a:pt x="315" y="73"/>
                  </a:cubicBezTo>
                  <a:cubicBezTo>
                    <a:pt x="308" y="71"/>
                    <a:pt x="302" y="71"/>
                    <a:pt x="296" y="70"/>
                  </a:cubicBezTo>
                  <a:cubicBezTo>
                    <a:pt x="290" y="70"/>
                    <a:pt x="285" y="69"/>
                    <a:pt x="280" y="69"/>
                  </a:cubicBezTo>
                  <a:cubicBezTo>
                    <a:pt x="269" y="67"/>
                    <a:pt x="261" y="64"/>
                    <a:pt x="253" y="59"/>
                  </a:cubicBezTo>
                  <a:cubicBezTo>
                    <a:pt x="252" y="58"/>
                    <a:pt x="252" y="58"/>
                    <a:pt x="252" y="58"/>
                  </a:cubicBezTo>
                  <a:cubicBezTo>
                    <a:pt x="250" y="57"/>
                    <a:pt x="250" y="57"/>
                    <a:pt x="250" y="57"/>
                  </a:cubicBezTo>
                  <a:cubicBezTo>
                    <a:pt x="249" y="56"/>
                    <a:pt x="249" y="56"/>
                    <a:pt x="249" y="56"/>
                  </a:cubicBezTo>
                  <a:cubicBezTo>
                    <a:pt x="249" y="56"/>
                    <a:pt x="248" y="55"/>
                    <a:pt x="248" y="55"/>
                  </a:cubicBezTo>
                  <a:cubicBezTo>
                    <a:pt x="246" y="54"/>
                    <a:pt x="245" y="52"/>
                    <a:pt x="244" y="50"/>
                  </a:cubicBezTo>
                  <a:cubicBezTo>
                    <a:pt x="241" y="46"/>
                    <a:pt x="238" y="42"/>
                    <a:pt x="235" y="36"/>
                  </a:cubicBezTo>
                  <a:cubicBezTo>
                    <a:pt x="232" y="31"/>
                    <a:pt x="229" y="26"/>
                    <a:pt x="225" y="21"/>
                  </a:cubicBezTo>
                  <a:cubicBezTo>
                    <a:pt x="223" y="18"/>
                    <a:pt x="221" y="15"/>
                    <a:pt x="218" y="13"/>
                  </a:cubicBezTo>
                  <a:cubicBezTo>
                    <a:pt x="215" y="10"/>
                    <a:pt x="213" y="8"/>
                    <a:pt x="210" y="7"/>
                  </a:cubicBezTo>
                  <a:cubicBezTo>
                    <a:pt x="207" y="5"/>
                    <a:pt x="204" y="3"/>
                    <a:pt x="200" y="2"/>
                  </a:cubicBezTo>
                  <a:cubicBezTo>
                    <a:pt x="196" y="1"/>
                    <a:pt x="192" y="0"/>
                    <a:pt x="187" y="2"/>
                  </a:cubicBezTo>
                  <a:cubicBezTo>
                    <a:pt x="182" y="3"/>
                    <a:pt x="179" y="6"/>
                    <a:pt x="176" y="9"/>
                  </a:cubicBezTo>
                  <a:cubicBezTo>
                    <a:pt x="174" y="11"/>
                    <a:pt x="172" y="14"/>
                    <a:pt x="171" y="16"/>
                  </a:cubicBezTo>
                  <a:cubicBezTo>
                    <a:pt x="167" y="21"/>
                    <a:pt x="164" y="26"/>
                    <a:pt x="161" y="29"/>
                  </a:cubicBezTo>
                  <a:cubicBezTo>
                    <a:pt x="157" y="33"/>
                    <a:pt x="153" y="36"/>
                    <a:pt x="149" y="37"/>
                  </a:cubicBezTo>
                  <a:cubicBezTo>
                    <a:pt x="145" y="38"/>
                    <a:pt x="140" y="37"/>
                    <a:pt x="135" y="34"/>
                  </a:cubicBezTo>
                  <a:cubicBezTo>
                    <a:pt x="131" y="32"/>
                    <a:pt x="126" y="29"/>
                    <a:pt x="121" y="26"/>
                  </a:cubicBezTo>
                  <a:cubicBezTo>
                    <a:pt x="112" y="19"/>
                    <a:pt x="101" y="12"/>
                    <a:pt x="89" y="9"/>
                  </a:cubicBezTo>
                  <a:cubicBezTo>
                    <a:pt x="82" y="8"/>
                    <a:pt x="75" y="8"/>
                    <a:pt x="69" y="10"/>
                  </a:cubicBezTo>
                  <a:cubicBezTo>
                    <a:pt x="68" y="10"/>
                    <a:pt x="66" y="11"/>
                    <a:pt x="64" y="12"/>
                  </a:cubicBezTo>
                  <a:cubicBezTo>
                    <a:pt x="60" y="13"/>
                    <a:pt x="60" y="13"/>
                    <a:pt x="60" y="13"/>
                  </a:cubicBezTo>
                  <a:cubicBezTo>
                    <a:pt x="57" y="14"/>
                    <a:pt x="55" y="15"/>
                    <a:pt x="52" y="17"/>
                  </a:cubicBezTo>
                  <a:cubicBezTo>
                    <a:pt x="49" y="18"/>
                    <a:pt x="46" y="19"/>
                    <a:pt x="43" y="21"/>
                  </a:cubicBezTo>
                  <a:cubicBezTo>
                    <a:pt x="41" y="23"/>
                    <a:pt x="38" y="25"/>
                    <a:pt x="35" y="28"/>
                  </a:cubicBezTo>
                  <a:cubicBezTo>
                    <a:pt x="34" y="30"/>
                    <a:pt x="33" y="32"/>
                    <a:pt x="32" y="34"/>
                  </a:cubicBezTo>
                  <a:cubicBezTo>
                    <a:pt x="31" y="36"/>
                    <a:pt x="31" y="39"/>
                    <a:pt x="31" y="41"/>
                  </a:cubicBezTo>
                  <a:cubicBezTo>
                    <a:pt x="31" y="46"/>
                    <a:pt x="33" y="50"/>
                    <a:pt x="35" y="53"/>
                  </a:cubicBezTo>
                  <a:cubicBezTo>
                    <a:pt x="39" y="59"/>
                    <a:pt x="43" y="64"/>
                    <a:pt x="47" y="68"/>
                  </a:cubicBezTo>
                  <a:cubicBezTo>
                    <a:pt x="51" y="72"/>
                    <a:pt x="55" y="76"/>
                    <a:pt x="59" y="80"/>
                  </a:cubicBezTo>
                  <a:cubicBezTo>
                    <a:pt x="62" y="84"/>
                    <a:pt x="65" y="88"/>
                    <a:pt x="67" y="92"/>
                  </a:cubicBezTo>
                  <a:cubicBezTo>
                    <a:pt x="67" y="92"/>
                    <a:pt x="68" y="93"/>
                    <a:pt x="68" y="93"/>
                  </a:cubicBezTo>
                  <a:cubicBezTo>
                    <a:pt x="68" y="94"/>
                    <a:pt x="68" y="94"/>
                    <a:pt x="68" y="94"/>
                  </a:cubicBezTo>
                  <a:cubicBezTo>
                    <a:pt x="68" y="94"/>
                    <a:pt x="68" y="95"/>
                    <a:pt x="68" y="95"/>
                  </a:cubicBezTo>
                  <a:cubicBezTo>
                    <a:pt x="69" y="96"/>
                    <a:pt x="69" y="97"/>
                    <a:pt x="69" y="98"/>
                  </a:cubicBezTo>
                  <a:cubicBezTo>
                    <a:pt x="70" y="100"/>
                    <a:pt x="70" y="102"/>
                    <a:pt x="70" y="104"/>
                  </a:cubicBezTo>
                  <a:cubicBezTo>
                    <a:pt x="71" y="108"/>
                    <a:pt x="70" y="111"/>
                    <a:pt x="68" y="114"/>
                  </a:cubicBezTo>
                  <a:cubicBezTo>
                    <a:pt x="67" y="117"/>
                    <a:pt x="64" y="121"/>
                    <a:pt x="61" y="125"/>
                  </a:cubicBezTo>
                  <a:cubicBezTo>
                    <a:pt x="58" y="129"/>
                    <a:pt x="58" y="129"/>
                    <a:pt x="58" y="129"/>
                  </a:cubicBezTo>
                  <a:cubicBezTo>
                    <a:pt x="56" y="131"/>
                    <a:pt x="56" y="131"/>
                    <a:pt x="56" y="131"/>
                  </a:cubicBezTo>
                  <a:cubicBezTo>
                    <a:pt x="55" y="132"/>
                    <a:pt x="53" y="134"/>
                    <a:pt x="51" y="135"/>
                  </a:cubicBezTo>
                  <a:cubicBezTo>
                    <a:pt x="48" y="138"/>
                    <a:pt x="43" y="140"/>
                    <a:pt x="38" y="143"/>
                  </a:cubicBezTo>
                  <a:cubicBezTo>
                    <a:pt x="33" y="146"/>
                    <a:pt x="28" y="148"/>
                    <a:pt x="23" y="152"/>
                  </a:cubicBezTo>
                  <a:cubicBezTo>
                    <a:pt x="20" y="153"/>
                    <a:pt x="17" y="155"/>
                    <a:pt x="14" y="157"/>
                  </a:cubicBezTo>
                  <a:cubicBezTo>
                    <a:pt x="12" y="160"/>
                    <a:pt x="8" y="162"/>
                    <a:pt x="6" y="167"/>
                  </a:cubicBezTo>
                  <a:cubicBezTo>
                    <a:pt x="3" y="171"/>
                    <a:pt x="1" y="175"/>
                    <a:pt x="1" y="180"/>
                  </a:cubicBezTo>
                  <a:cubicBezTo>
                    <a:pt x="0" y="184"/>
                    <a:pt x="1" y="189"/>
                    <a:pt x="2" y="192"/>
                  </a:cubicBezTo>
                  <a:cubicBezTo>
                    <a:pt x="3" y="200"/>
                    <a:pt x="7" y="206"/>
                    <a:pt x="11" y="212"/>
                  </a:cubicBezTo>
                  <a:cubicBezTo>
                    <a:pt x="15" y="217"/>
                    <a:pt x="20" y="222"/>
                    <a:pt x="25" y="226"/>
                  </a:cubicBezTo>
                  <a:cubicBezTo>
                    <a:pt x="30" y="230"/>
                    <a:pt x="36" y="233"/>
                    <a:pt x="44" y="235"/>
                  </a:cubicBezTo>
                  <a:cubicBezTo>
                    <a:pt x="51" y="236"/>
                    <a:pt x="58" y="236"/>
                    <a:pt x="64" y="234"/>
                  </a:cubicBezTo>
                  <a:cubicBezTo>
                    <a:pt x="70" y="232"/>
                    <a:pt x="75" y="229"/>
                    <a:pt x="81" y="226"/>
                  </a:cubicBezTo>
                  <a:cubicBezTo>
                    <a:pt x="86" y="224"/>
                    <a:pt x="91" y="221"/>
                    <a:pt x="96" y="219"/>
                  </a:cubicBezTo>
                  <a:cubicBezTo>
                    <a:pt x="101" y="217"/>
                    <a:pt x="107" y="216"/>
                    <a:pt x="112" y="216"/>
                  </a:cubicBezTo>
                  <a:cubicBezTo>
                    <a:pt x="115" y="216"/>
                    <a:pt x="117" y="217"/>
                    <a:pt x="120" y="218"/>
                  </a:cubicBezTo>
                  <a:cubicBezTo>
                    <a:pt x="122" y="219"/>
                    <a:pt x="125" y="220"/>
                    <a:pt x="127" y="221"/>
                  </a:cubicBezTo>
                  <a:cubicBezTo>
                    <a:pt x="132" y="224"/>
                    <a:pt x="136" y="228"/>
                    <a:pt x="139" y="233"/>
                  </a:cubicBezTo>
                  <a:cubicBezTo>
                    <a:pt x="146" y="242"/>
                    <a:pt x="150" y="253"/>
                    <a:pt x="155" y="263"/>
                  </a:cubicBezTo>
                  <a:cubicBezTo>
                    <a:pt x="158" y="269"/>
                    <a:pt x="161" y="274"/>
                    <a:pt x="164" y="279"/>
                  </a:cubicBezTo>
                  <a:cubicBezTo>
                    <a:pt x="168" y="284"/>
                    <a:pt x="172" y="289"/>
                    <a:pt x="178" y="292"/>
                  </a:cubicBezTo>
                  <a:cubicBezTo>
                    <a:pt x="181" y="294"/>
                    <a:pt x="185" y="294"/>
                    <a:pt x="189" y="294"/>
                  </a:cubicBezTo>
                  <a:cubicBezTo>
                    <a:pt x="193" y="293"/>
                    <a:pt x="196" y="292"/>
                    <a:pt x="199" y="290"/>
                  </a:cubicBezTo>
                  <a:cubicBezTo>
                    <a:pt x="204" y="286"/>
                    <a:pt x="209" y="281"/>
                    <a:pt x="213" y="276"/>
                  </a:cubicBezTo>
                  <a:cubicBezTo>
                    <a:pt x="217" y="270"/>
                    <a:pt x="219" y="264"/>
                    <a:pt x="221" y="258"/>
                  </a:cubicBezTo>
                  <a:cubicBezTo>
                    <a:pt x="222" y="252"/>
                    <a:pt x="223" y="246"/>
                    <a:pt x="225" y="243"/>
                  </a:cubicBezTo>
                  <a:cubicBezTo>
                    <a:pt x="226" y="241"/>
                    <a:pt x="227" y="239"/>
                    <a:pt x="228" y="238"/>
                  </a:cubicBezTo>
                  <a:cubicBezTo>
                    <a:pt x="229" y="238"/>
                    <a:pt x="230" y="237"/>
                    <a:pt x="232" y="237"/>
                  </a:cubicBezTo>
                  <a:cubicBezTo>
                    <a:pt x="233" y="236"/>
                    <a:pt x="235" y="236"/>
                    <a:pt x="237" y="236"/>
                  </a:cubicBezTo>
                  <a:cubicBezTo>
                    <a:pt x="239" y="236"/>
                    <a:pt x="242" y="236"/>
                    <a:pt x="244" y="236"/>
                  </a:cubicBezTo>
                  <a:cubicBezTo>
                    <a:pt x="249" y="237"/>
                    <a:pt x="254" y="238"/>
                    <a:pt x="259" y="239"/>
                  </a:cubicBezTo>
                  <a:cubicBezTo>
                    <a:pt x="265" y="240"/>
                    <a:pt x="271" y="242"/>
                    <a:pt x="278" y="242"/>
                  </a:cubicBezTo>
                  <a:cubicBezTo>
                    <a:pt x="285" y="243"/>
                    <a:pt x="293" y="243"/>
                    <a:pt x="301" y="240"/>
                  </a:cubicBezTo>
                  <a:cubicBezTo>
                    <a:pt x="302" y="239"/>
                    <a:pt x="303" y="239"/>
                    <a:pt x="304" y="239"/>
                  </a:cubicBezTo>
                  <a:cubicBezTo>
                    <a:pt x="305" y="238"/>
                    <a:pt x="307" y="237"/>
                    <a:pt x="307" y="237"/>
                  </a:cubicBezTo>
                  <a:cubicBezTo>
                    <a:pt x="308" y="237"/>
                    <a:pt x="308" y="237"/>
                    <a:pt x="308" y="237"/>
                  </a:cubicBezTo>
                  <a:cubicBezTo>
                    <a:pt x="308" y="236"/>
                    <a:pt x="308" y="236"/>
                    <a:pt x="308" y="236"/>
                  </a:cubicBezTo>
                  <a:cubicBezTo>
                    <a:pt x="310" y="236"/>
                    <a:pt x="310" y="236"/>
                    <a:pt x="310" y="236"/>
                  </a:cubicBezTo>
                  <a:cubicBezTo>
                    <a:pt x="312" y="235"/>
                    <a:pt x="312" y="235"/>
                    <a:pt x="312" y="235"/>
                  </a:cubicBezTo>
                  <a:cubicBezTo>
                    <a:pt x="315" y="233"/>
                    <a:pt x="318" y="231"/>
                    <a:pt x="321" y="228"/>
                  </a:cubicBezTo>
                  <a:cubicBezTo>
                    <a:pt x="323" y="227"/>
                    <a:pt x="324" y="225"/>
                    <a:pt x="326" y="223"/>
                  </a:cubicBezTo>
                  <a:cubicBezTo>
                    <a:pt x="328" y="220"/>
                    <a:pt x="330" y="217"/>
                    <a:pt x="331" y="212"/>
                  </a:cubicBezTo>
                  <a:cubicBezTo>
                    <a:pt x="331" y="209"/>
                    <a:pt x="331" y="206"/>
                    <a:pt x="331" y="203"/>
                  </a:cubicBezTo>
                  <a:cubicBezTo>
                    <a:pt x="330" y="200"/>
                    <a:pt x="329" y="198"/>
                    <a:pt x="328" y="196"/>
                  </a:cubicBezTo>
                  <a:cubicBezTo>
                    <a:pt x="325" y="193"/>
                    <a:pt x="323" y="191"/>
                    <a:pt x="321" y="189"/>
                  </a:cubicBezTo>
                  <a:cubicBezTo>
                    <a:pt x="317" y="186"/>
                    <a:pt x="315" y="185"/>
                    <a:pt x="312" y="183"/>
                  </a:cubicBezTo>
                  <a:cubicBezTo>
                    <a:pt x="310" y="182"/>
                    <a:pt x="308" y="181"/>
                    <a:pt x="307" y="180"/>
                  </a:cubicBezTo>
                  <a:cubicBezTo>
                    <a:pt x="306" y="180"/>
                    <a:pt x="306" y="180"/>
                    <a:pt x="306" y="180"/>
                  </a:cubicBezTo>
                  <a:cubicBezTo>
                    <a:pt x="306" y="180"/>
                    <a:pt x="306" y="180"/>
                    <a:pt x="306" y="180"/>
                  </a:cubicBezTo>
                  <a:cubicBezTo>
                    <a:pt x="306" y="180"/>
                    <a:pt x="306" y="180"/>
                    <a:pt x="306" y="180"/>
                  </a:cubicBezTo>
                  <a:cubicBezTo>
                    <a:pt x="306" y="180"/>
                    <a:pt x="307" y="180"/>
                    <a:pt x="306" y="180"/>
                  </a:cubicBezTo>
                  <a:cubicBezTo>
                    <a:pt x="306" y="180"/>
                    <a:pt x="306" y="180"/>
                    <a:pt x="306" y="180"/>
                  </a:cubicBezTo>
                  <a:cubicBezTo>
                    <a:pt x="306" y="180"/>
                    <a:pt x="306" y="180"/>
                    <a:pt x="306" y="180"/>
                  </a:cubicBezTo>
                  <a:cubicBezTo>
                    <a:pt x="306" y="180"/>
                    <a:pt x="306" y="180"/>
                    <a:pt x="306" y="179"/>
                  </a:cubicBezTo>
                  <a:cubicBezTo>
                    <a:pt x="306" y="179"/>
                    <a:pt x="306" y="179"/>
                    <a:pt x="306" y="179"/>
                  </a:cubicBezTo>
                  <a:cubicBezTo>
                    <a:pt x="306" y="179"/>
                    <a:pt x="306" y="179"/>
                    <a:pt x="306" y="179"/>
                  </a:cubicBezTo>
                  <a:cubicBezTo>
                    <a:pt x="306" y="179"/>
                    <a:pt x="306" y="179"/>
                    <a:pt x="306" y="179"/>
                  </a:cubicBezTo>
                  <a:cubicBezTo>
                    <a:pt x="306" y="179"/>
                    <a:pt x="306" y="180"/>
                    <a:pt x="306" y="180"/>
                  </a:cubicBezTo>
                  <a:cubicBezTo>
                    <a:pt x="306" y="179"/>
                    <a:pt x="306" y="179"/>
                    <a:pt x="306" y="179"/>
                  </a:cubicBezTo>
                  <a:cubicBezTo>
                    <a:pt x="306" y="179"/>
                    <a:pt x="306" y="179"/>
                    <a:pt x="306" y="179"/>
                  </a:cubicBezTo>
                  <a:cubicBezTo>
                    <a:pt x="305" y="178"/>
                    <a:pt x="305" y="178"/>
                    <a:pt x="305" y="178"/>
                  </a:cubicBezTo>
                  <a:cubicBezTo>
                    <a:pt x="304" y="176"/>
                    <a:pt x="303" y="174"/>
                    <a:pt x="302" y="172"/>
                  </a:cubicBezTo>
                  <a:cubicBezTo>
                    <a:pt x="301" y="170"/>
                    <a:pt x="301" y="169"/>
                    <a:pt x="301" y="168"/>
                  </a:cubicBezTo>
                  <a:cubicBezTo>
                    <a:pt x="301" y="167"/>
                    <a:pt x="301" y="167"/>
                    <a:pt x="301" y="166"/>
                  </a:cubicBezTo>
                  <a:cubicBezTo>
                    <a:pt x="301" y="166"/>
                    <a:pt x="301" y="166"/>
                    <a:pt x="302" y="165"/>
                  </a:cubicBezTo>
                  <a:cubicBezTo>
                    <a:pt x="303" y="164"/>
                    <a:pt x="304" y="163"/>
                    <a:pt x="306" y="161"/>
                  </a:cubicBezTo>
                  <a:cubicBezTo>
                    <a:pt x="309" y="158"/>
                    <a:pt x="314" y="155"/>
                    <a:pt x="319" y="152"/>
                  </a:cubicBezTo>
                  <a:cubicBezTo>
                    <a:pt x="324" y="148"/>
                    <a:pt x="330" y="144"/>
                    <a:pt x="335" y="137"/>
                  </a:cubicBezTo>
                  <a:cubicBezTo>
                    <a:pt x="337" y="135"/>
                    <a:pt x="338" y="134"/>
                    <a:pt x="339" y="132"/>
                  </a:cubicBezTo>
                  <a:cubicBezTo>
                    <a:pt x="340" y="131"/>
                    <a:pt x="340" y="130"/>
                    <a:pt x="341" y="129"/>
                  </a:cubicBezTo>
                  <a:cubicBezTo>
                    <a:pt x="341" y="128"/>
                    <a:pt x="341" y="128"/>
                    <a:pt x="341" y="128"/>
                  </a:cubicBezTo>
                  <a:cubicBezTo>
                    <a:pt x="342" y="126"/>
                    <a:pt x="342" y="126"/>
                    <a:pt x="342" y="126"/>
                  </a:cubicBezTo>
                  <a:cubicBezTo>
                    <a:pt x="344" y="122"/>
                    <a:pt x="345" y="119"/>
                    <a:pt x="346" y="114"/>
                  </a:cubicBezTo>
                  <a:cubicBezTo>
                    <a:pt x="346" y="110"/>
                    <a:pt x="347" y="105"/>
                    <a:pt x="346" y="100"/>
                  </a:cubicBezTo>
                  <a:cubicBezTo>
                    <a:pt x="345" y="95"/>
                    <a:pt x="342" y="89"/>
                    <a:pt x="338" y="85"/>
                  </a:cubicBezTo>
                  <a:close/>
                  <a:moveTo>
                    <a:pt x="315" y="106"/>
                  </a:moveTo>
                  <a:cubicBezTo>
                    <a:pt x="315" y="106"/>
                    <a:pt x="315" y="107"/>
                    <a:pt x="315" y="108"/>
                  </a:cubicBezTo>
                  <a:cubicBezTo>
                    <a:pt x="315" y="110"/>
                    <a:pt x="314" y="112"/>
                    <a:pt x="313" y="113"/>
                  </a:cubicBezTo>
                  <a:cubicBezTo>
                    <a:pt x="313" y="114"/>
                    <a:pt x="313" y="114"/>
                    <a:pt x="313" y="114"/>
                  </a:cubicBezTo>
                  <a:cubicBezTo>
                    <a:pt x="313" y="114"/>
                    <a:pt x="313" y="114"/>
                    <a:pt x="313" y="114"/>
                  </a:cubicBezTo>
                  <a:cubicBezTo>
                    <a:pt x="313" y="114"/>
                    <a:pt x="312" y="115"/>
                    <a:pt x="312" y="115"/>
                  </a:cubicBezTo>
                  <a:cubicBezTo>
                    <a:pt x="312" y="116"/>
                    <a:pt x="311" y="116"/>
                    <a:pt x="311" y="117"/>
                  </a:cubicBezTo>
                  <a:cubicBezTo>
                    <a:pt x="309" y="119"/>
                    <a:pt x="305" y="122"/>
                    <a:pt x="301" y="125"/>
                  </a:cubicBezTo>
                  <a:cubicBezTo>
                    <a:pt x="296" y="128"/>
                    <a:pt x="291" y="131"/>
                    <a:pt x="286" y="135"/>
                  </a:cubicBezTo>
                  <a:cubicBezTo>
                    <a:pt x="283" y="137"/>
                    <a:pt x="280" y="140"/>
                    <a:pt x="277" y="143"/>
                  </a:cubicBezTo>
                  <a:cubicBezTo>
                    <a:pt x="274" y="147"/>
                    <a:pt x="271" y="151"/>
                    <a:pt x="269" y="157"/>
                  </a:cubicBezTo>
                  <a:cubicBezTo>
                    <a:pt x="268" y="162"/>
                    <a:pt x="267" y="168"/>
                    <a:pt x="268" y="173"/>
                  </a:cubicBezTo>
                  <a:cubicBezTo>
                    <a:pt x="269" y="177"/>
                    <a:pt x="270" y="181"/>
                    <a:pt x="272" y="185"/>
                  </a:cubicBezTo>
                  <a:cubicBezTo>
                    <a:pt x="273" y="189"/>
                    <a:pt x="275" y="192"/>
                    <a:pt x="277" y="195"/>
                  </a:cubicBezTo>
                  <a:cubicBezTo>
                    <a:pt x="278" y="197"/>
                    <a:pt x="278" y="197"/>
                    <a:pt x="278" y="197"/>
                  </a:cubicBezTo>
                  <a:cubicBezTo>
                    <a:pt x="279" y="198"/>
                    <a:pt x="279" y="198"/>
                    <a:pt x="279" y="198"/>
                  </a:cubicBezTo>
                  <a:cubicBezTo>
                    <a:pt x="280" y="199"/>
                    <a:pt x="280" y="199"/>
                    <a:pt x="280" y="199"/>
                  </a:cubicBezTo>
                  <a:cubicBezTo>
                    <a:pt x="281" y="200"/>
                    <a:pt x="281" y="200"/>
                    <a:pt x="281" y="200"/>
                  </a:cubicBezTo>
                  <a:cubicBezTo>
                    <a:pt x="283" y="203"/>
                    <a:pt x="285" y="204"/>
                    <a:pt x="287" y="206"/>
                  </a:cubicBezTo>
                  <a:cubicBezTo>
                    <a:pt x="289" y="207"/>
                    <a:pt x="291" y="209"/>
                    <a:pt x="293" y="210"/>
                  </a:cubicBezTo>
                  <a:cubicBezTo>
                    <a:pt x="295" y="208"/>
                    <a:pt x="295" y="208"/>
                    <a:pt x="295" y="208"/>
                  </a:cubicBezTo>
                  <a:cubicBezTo>
                    <a:pt x="297" y="207"/>
                    <a:pt x="299" y="206"/>
                    <a:pt x="300" y="205"/>
                  </a:cubicBezTo>
                  <a:cubicBezTo>
                    <a:pt x="300" y="204"/>
                    <a:pt x="300" y="204"/>
                    <a:pt x="300" y="204"/>
                  </a:cubicBezTo>
                  <a:cubicBezTo>
                    <a:pt x="301" y="204"/>
                    <a:pt x="301" y="204"/>
                    <a:pt x="301" y="204"/>
                  </a:cubicBezTo>
                  <a:cubicBezTo>
                    <a:pt x="301" y="204"/>
                    <a:pt x="301" y="204"/>
                    <a:pt x="300" y="204"/>
                  </a:cubicBezTo>
                  <a:cubicBezTo>
                    <a:pt x="300" y="204"/>
                    <a:pt x="300" y="205"/>
                    <a:pt x="299" y="207"/>
                  </a:cubicBezTo>
                  <a:cubicBezTo>
                    <a:pt x="299" y="208"/>
                    <a:pt x="299" y="210"/>
                    <a:pt x="300" y="211"/>
                  </a:cubicBezTo>
                  <a:cubicBezTo>
                    <a:pt x="300" y="212"/>
                    <a:pt x="300" y="213"/>
                    <a:pt x="301" y="214"/>
                  </a:cubicBezTo>
                  <a:cubicBezTo>
                    <a:pt x="302" y="215"/>
                    <a:pt x="302" y="215"/>
                    <a:pt x="301" y="215"/>
                  </a:cubicBezTo>
                  <a:cubicBezTo>
                    <a:pt x="300" y="214"/>
                    <a:pt x="298" y="213"/>
                    <a:pt x="296" y="211"/>
                  </a:cubicBezTo>
                  <a:cubicBezTo>
                    <a:pt x="295" y="211"/>
                    <a:pt x="294" y="210"/>
                    <a:pt x="293" y="210"/>
                  </a:cubicBezTo>
                  <a:cubicBezTo>
                    <a:pt x="292" y="210"/>
                    <a:pt x="292" y="210"/>
                    <a:pt x="292" y="210"/>
                  </a:cubicBezTo>
                  <a:cubicBezTo>
                    <a:pt x="291" y="211"/>
                    <a:pt x="292" y="211"/>
                    <a:pt x="291" y="211"/>
                  </a:cubicBezTo>
                  <a:cubicBezTo>
                    <a:pt x="291" y="211"/>
                    <a:pt x="291" y="211"/>
                    <a:pt x="290" y="211"/>
                  </a:cubicBezTo>
                  <a:cubicBezTo>
                    <a:pt x="288" y="213"/>
                    <a:pt x="284" y="213"/>
                    <a:pt x="279" y="213"/>
                  </a:cubicBezTo>
                  <a:cubicBezTo>
                    <a:pt x="275" y="213"/>
                    <a:pt x="269" y="213"/>
                    <a:pt x="264" y="212"/>
                  </a:cubicBezTo>
                  <a:cubicBezTo>
                    <a:pt x="258" y="212"/>
                    <a:pt x="252" y="211"/>
                    <a:pt x="245" y="211"/>
                  </a:cubicBezTo>
                  <a:cubicBezTo>
                    <a:pt x="238" y="212"/>
                    <a:pt x="230" y="213"/>
                    <a:pt x="223" y="217"/>
                  </a:cubicBezTo>
                  <a:cubicBezTo>
                    <a:pt x="219" y="219"/>
                    <a:pt x="215" y="222"/>
                    <a:pt x="213" y="225"/>
                  </a:cubicBezTo>
                  <a:cubicBezTo>
                    <a:pt x="210" y="229"/>
                    <a:pt x="208" y="233"/>
                    <a:pt x="207" y="236"/>
                  </a:cubicBezTo>
                  <a:cubicBezTo>
                    <a:pt x="205" y="244"/>
                    <a:pt x="205" y="250"/>
                    <a:pt x="205" y="255"/>
                  </a:cubicBezTo>
                  <a:cubicBezTo>
                    <a:pt x="205" y="261"/>
                    <a:pt x="204" y="265"/>
                    <a:pt x="202" y="269"/>
                  </a:cubicBezTo>
                  <a:cubicBezTo>
                    <a:pt x="197" y="278"/>
                    <a:pt x="189" y="288"/>
                    <a:pt x="181" y="285"/>
                  </a:cubicBezTo>
                  <a:cubicBezTo>
                    <a:pt x="177" y="283"/>
                    <a:pt x="172" y="279"/>
                    <a:pt x="169" y="275"/>
                  </a:cubicBezTo>
                  <a:cubicBezTo>
                    <a:pt x="165" y="271"/>
                    <a:pt x="162" y="266"/>
                    <a:pt x="159" y="261"/>
                  </a:cubicBezTo>
                  <a:cubicBezTo>
                    <a:pt x="156" y="256"/>
                    <a:pt x="154" y="251"/>
                    <a:pt x="151" y="246"/>
                  </a:cubicBezTo>
                  <a:cubicBezTo>
                    <a:pt x="148" y="241"/>
                    <a:pt x="145" y="236"/>
                    <a:pt x="142" y="231"/>
                  </a:cubicBezTo>
                  <a:cubicBezTo>
                    <a:pt x="142" y="231"/>
                    <a:pt x="142" y="231"/>
                    <a:pt x="142" y="231"/>
                  </a:cubicBezTo>
                  <a:cubicBezTo>
                    <a:pt x="139" y="226"/>
                    <a:pt x="134" y="222"/>
                    <a:pt x="129" y="218"/>
                  </a:cubicBezTo>
                  <a:cubicBezTo>
                    <a:pt x="124" y="215"/>
                    <a:pt x="119" y="213"/>
                    <a:pt x="112" y="212"/>
                  </a:cubicBezTo>
                  <a:cubicBezTo>
                    <a:pt x="106" y="211"/>
                    <a:pt x="100" y="212"/>
                    <a:pt x="94" y="214"/>
                  </a:cubicBezTo>
                  <a:cubicBezTo>
                    <a:pt x="88" y="215"/>
                    <a:pt x="83" y="217"/>
                    <a:pt x="77" y="219"/>
                  </a:cubicBezTo>
                  <a:cubicBezTo>
                    <a:pt x="72" y="221"/>
                    <a:pt x="67" y="223"/>
                    <a:pt x="62" y="223"/>
                  </a:cubicBezTo>
                  <a:cubicBezTo>
                    <a:pt x="56" y="224"/>
                    <a:pt x="52" y="223"/>
                    <a:pt x="47" y="222"/>
                  </a:cubicBezTo>
                  <a:cubicBezTo>
                    <a:pt x="44" y="220"/>
                    <a:pt x="40" y="217"/>
                    <a:pt x="36" y="213"/>
                  </a:cubicBezTo>
                  <a:cubicBezTo>
                    <a:pt x="33" y="209"/>
                    <a:pt x="30" y="205"/>
                    <a:pt x="28" y="201"/>
                  </a:cubicBezTo>
                  <a:cubicBezTo>
                    <a:pt x="25" y="197"/>
                    <a:pt x="24" y="192"/>
                    <a:pt x="24" y="188"/>
                  </a:cubicBezTo>
                  <a:cubicBezTo>
                    <a:pt x="24" y="185"/>
                    <a:pt x="25" y="182"/>
                    <a:pt x="26" y="181"/>
                  </a:cubicBezTo>
                  <a:cubicBezTo>
                    <a:pt x="26" y="180"/>
                    <a:pt x="28" y="179"/>
                    <a:pt x="30" y="178"/>
                  </a:cubicBezTo>
                  <a:cubicBezTo>
                    <a:pt x="31" y="177"/>
                    <a:pt x="34" y="176"/>
                    <a:pt x="36" y="175"/>
                  </a:cubicBezTo>
                  <a:cubicBezTo>
                    <a:pt x="40" y="172"/>
                    <a:pt x="46" y="170"/>
                    <a:pt x="51" y="167"/>
                  </a:cubicBezTo>
                  <a:cubicBezTo>
                    <a:pt x="56" y="165"/>
                    <a:pt x="62" y="162"/>
                    <a:pt x="68" y="158"/>
                  </a:cubicBezTo>
                  <a:cubicBezTo>
                    <a:pt x="71" y="155"/>
                    <a:pt x="74" y="153"/>
                    <a:pt x="76" y="150"/>
                  </a:cubicBezTo>
                  <a:cubicBezTo>
                    <a:pt x="78" y="148"/>
                    <a:pt x="79" y="147"/>
                    <a:pt x="80" y="146"/>
                  </a:cubicBezTo>
                  <a:cubicBezTo>
                    <a:pt x="83" y="142"/>
                    <a:pt x="83" y="142"/>
                    <a:pt x="83" y="142"/>
                  </a:cubicBezTo>
                  <a:cubicBezTo>
                    <a:pt x="86" y="137"/>
                    <a:pt x="90" y="132"/>
                    <a:pt x="93" y="124"/>
                  </a:cubicBezTo>
                  <a:cubicBezTo>
                    <a:pt x="96" y="117"/>
                    <a:pt x="97" y="108"/>
                    <a:pt x="96" y="100"/>
                  </a:cubicBezTo>
                  <a:cubicBezTo>
                    <a:pt x="95" y="97"/>
                    <a:pt x="94" y="93"/>
                    <a:pt x="93" y="90"/>
                  </a:cubicBezTo>
                  <a:cubicBezTo>
                    <a:pt x="92" y="88"/>
                    <a:pt x="91" y="87"/>
                    <a:pt x="90" y="85"/>
                  </a:cubicBezTo>
                  <a:cubicBezTo>
                    <a:pt x="90" y="84"/>
                    <a:pt x="90" y="84"/>
                    <a:pt x="90" y="84"/>
                  </a:cubicBezTo>
                  <a:cubicBezTo>
                    <a:pt x="89" y="82"/>
                    <a:pt x="89" y="82"/>
                    <a:pt x="89" y="82"/>
                  </a:cubicBezTo>
                  <a:cubicBezTo>
                    <a:pt x="89" y="82"/>
                    <a:pt x="88" y="81"/>
                    <a:pt x="88" y="80"/>
                  </a:cubicBezTo>
                  <a:cubicBezTo>
                    <a:pt x="83" y="74"/>
                    <a:pt x="79" y="69"/>
                    <a:pt x="74" y="65"/>
                  </a:cubicBezTo>
                  <a:cubicBezTo>
                    <a:pt x="69" y="61"/>
                    <a:pt x="64" y="57"/>
                    <a:pt x="60" y="54"/>
                  </a:cubicBezTo>
                  <a:cubicBezTo>
                    <a:pt x="55" y="50"/>
                    <a:pt x="51" y="47"/>
                    <a:pt x="48" y="44"/>
                  </a:cubicBezTo>
                  <a:cubicBezTo>
                    <a:pt x="47" y="42"/>
                    <a:pt x="46" y="41"/>
                    <a:pt x="46" y="40"/>
                  </a:cubicBezTo>
                  <a:cubicBezTo>
                    <a:pt x="46" y="39"/>
                    <a:pt x="46" y="38"/>
                    <a:pt x="47" y="37"/>
                  </a:cubicBezTo>
                  <a:cubicBezTo>
                    <a:pt x="49" y="34"/>
                    <a:pt x="53" y="30"/>
                    <a:pt x="57" y="27"/>
                  </a:cubicBezTo>
                  <a:cubicBezTo>
                    <a:pt x="60" y="26"/>
                    <a:pt x="62" y="25"/>
                    <a:pt x="65" y="24"/>
                  </a:cubicBezTo>
                  <a:cubicBezTo>
                    <a:pt x="69" y="22"/>
                    <a:pt x="69" y="22"/>
                    <a:pt x="69" y="22"/>
                  </a:cubicBezTo>
                  <a:cubicBezTo>
                    <a:pt x="70" y="21"/>
                    <a:pt x="71" y="21"/>
                    <a:pt x="72" y="20"/>
                  </a:cubicBezTo>
                  <a:cubicBezTo>
                    <a:pt x="77" y="19"/>
                    <a:pt x="82" y="18"/>
                    <a:pt x="87" y="19"/>
                  </a:cubicBezTo>
                  <a:cubicBezTo>
                    <a:pt x="97" y="20"/>
                    <a:pt x="107" y="27"/>
                    <a:pt x="116" y="33"/>
                  </a:cubicBezTo>
                  <a:cubicBezTo>
                    <a:pt x="121" y="37"/>
                    <a:pt x="125" y="40"/>
                    <a:pt x="131" y="43"/>
                  </a:cubicBezTo>
                  <a:cubicBezTo>
                    <a:pt x="137" y="46"/>
                    <a:pt x="143" y="48"/>
                    <a:pt x="151" y="47"/>
                  </a:cubicBezTo>
                  <a:cubicBezTo>
                    <a:pt x="158" y="46"/>
                    <a:pt x="164" y="42"/>
                    <a:pt x="169" y="38"/>
                  </a:cubicBezTo>
                  <a:cubicBezTo>
                    <a:pt x="174" y="34"/>
                    <a:pt x="178" y="29"/>
                    <a:pt x="181" y="25"/>
                  </a:cubicBezTo>
                  <a:cubicBezTo>
                    <a:pt x="183" y="22"/>
                    <a:pt x="185" y="20"/>
                    <a:pt x="187" y="19"/>
                  </a:cubicBezTo>
                  <a:cubicBezTo>
                    <a:pt x="188" y="17"/>
                    <a:pt x="190" y="17"/>
                    <a:pt x="191" y="17"/>
                  </a:cubicBezTo>
                  <a:cubicBezTo>
                    <a:pt x="192" y="17"/>
                    <a:pt x="193" y="17"/>
                    <a:pt x="194" y="18"/>
                  </a:cubicBezTo>
                  <a:cubicBezTo>
                    <a:pt x="196" y="18"/>
                    <a:pt x="198" y="20"/>
                    <a:pt x="200" y="21"/>
                  </a:cubicBezTo>
                  <a:cubicBezTo>
                    <a:pt x="202" y="23"/>
                    <a:pt x="204" y="24"/>
                    <a:pt x="205" y="26"/>
                  </a:cubicBezTo>
                  <a:cubicBezTo>
                    <a:pt x="206" y="28"/>
                    <a:pt x="208" y="30"/>
                    <a:pt x="209" y="32"/>
                  </a:cubicBezTo>
                  <a:cubicBezTo>
                    <a:pt x="211" y="36"/>
                    <a:pt x="214" y="41"/>
                    <a:pt x="216" y="46"/>
                  </a:cubicBezTo>
                  <a:cubicBezTo>
                    <a:pt x="218" y="51"/>
                    <a:pt x="220" y="57"/>
                    <a:pt x="224" y="63"/>
                  </a:cubicBezTo>
                  <a:cubicBezTo>
                    <a:pt x="226" y="66"/>
                    <a:pt x="228" y="69"/>
                    <a:pt x="230" y="72"/>
                  </a:cubicBezTo>
                  <a:cubicBezTo>
                    <a:pt x="231" y="73"/>
                    <a:pt x="231" y="73"/>
                    <a:pt x="232" y="74"/>
                  </a:cubicBezTo>
                  <a:cubicBezTo>
                    <a:pt x="234" y="76"/>
                    <a:pt x="234" y="76"/>
                    <a:pt x="234" y="76"/>
                  </a:cubicBezTo>
                  <a:cubicBezTo>
                    <a:pt x="236" y="77"/>
                    <a:pt x="236" y="77"/>
                    <a:pt x="236" y="77"/>
                  </a:cubicBezTo>
                  <a:cubicBezTo>
                    <a:pt x="238" y="79"/>
                    <a:pt x="238" y="79"/>
                    <a:pt x="238" y="79"/>
                  </a:cubicBezTo>
                  <a:cubicBezTo>
                    <a:pt x="243" y="84"/>
                    <a:pt x="249" y="87"/>
                    <a:pt x="256" y="90"/>
                  </a:cubicBezTo>
                  <a:cubicBezTo>
                    <a:pt x="262" y="93"/>
                    <a:pt x="268" y="95"/>
                    <a:pt x="275" y="96"/>
                  </a:cubicBezTo>
                  <a:cubicBezTo>
                    <a:pt x="281" y="97"/>
                    <a:pt x="287" y="98"/>
                    <a:pt x="293" y="99"/>
                  </a:cubicBezTo>
                  <a:cubicBezTo>
                    <a:pt x="299" y="100"/>
                    <a:pt x="304" y="100"/>
                    <a:pt x="308" y="102"/>
                  </a:cubicBezTo>
                  <a:cubicBezTo>
                    <a:pt x="312" y="103"/>
                    <a:pt x="315" y="105"/>
                    <a:pt x="315" y="105"/>
                  </a:cubicBezTo>
                  <a:cubicBezTo>
                    <a:pt x="316" y="106"/>
                    <a:pt x="315" y="105"/>
                    <a:pt x="315" y="10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13"/>
            <p:cNvSpPr/>
            <p:nvPr/>
          </p:nvSpPr>
          <p:spPr>
            <a:xfrm>
              <a:off x="2471738" y="400051"/>
              <a:ext cx="0" cy="1588"/>
            </a:xfrm>
            <a:custGeom>
              <a:avLst/>
              <a:gdLst/>
              <a:ahLst/>
              <a:cxnLst/>
              <a:rect l="l" t="t" r="r" b="b"/>
              <a:pathLst>
                <a:path w="120000" h="1" extrusionOk="0">
                  <a:moveTo>
                    <a:pt x="0" y="1"/>
                  </a:moveTo>
                  <a:cubicBezTo>
                    <a:pt x="0" y="1"/>
                    <a:pt x="0" y="1"/>
                    <a:pt x="0" y="1"/>
                  </a:cubicBezTo>
                  <a:cubicBezTo>
                    <a:pt x="0" y="1"/>
                    <a:pt x="0" y="1"/>
                    <a:pt x="0" y="1"/>
                  </a:cubicBezTo>
                  <a:cubicBezTo>
                    <a:pt x="0" y="1"/>
                    <a:pt x="0" y="1"/>
                    <a:pt x="0" y="1"/>
                  </a:cubicBezTo>
                  <a:cubicBezTo>
                    <a:pt x="0" y="1"/>
                    <a:pt x="0" y="0"/>
                    <a:pt x="0" y="0"/>
                  </a:cubicBezTo>
                  <a:lnTo>
                    <a:pt x="0" y="1"/>
                  </a:ln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13"/>
            <p:cNvSpPr/>
            <p:nvPr/>
          </p:nvSpPr>
          <p:spPr>
            <a:xfrm>
              <a:off x="2062163" y="200026"/>
              <a:ext cx="0" cy="3175"/>
            </a:xfrm>
            <a:custGeom>
              <a:avLst/>
              <a:gdLst/>
              <a:ahLst/>
              <a:cxnLst/>
              <a:rect l="l" t="t" r="r" b="b"/>
              <a:pathLst>
                <a:path w="120000" h="3" extrusionOk="0">
                  <a:moveTo>
                    <a:pt x="0" y="2"/>
                  </a:moveTo>
                  <a:cubicBezTo>
                    <a:pt x="0" y="2"/>
                    <a:pt x="0" y="2"/>
                    <a:pt x="0" y="2"/>
                  </a:cubicBezTo>
                  <a:cubicBezTo>
                    <a:pt x="0" y="2"/>
                    <a:pt x="0" y="2"/>
                    <a:pt x="0" y="2"/>
                  </a:cubicBezTo>
                  <a:cubicBezTo>
                    <a:pt x="0" y="2"/>
                    <a:pt x="0" y="2"/>
                    <a:pt x="0" y="2"/>
                  </a:cubicBezTo>
                  <a:cubicBezTo>
                    <a:pt x="0" y="3"/>
                    <a:pt x="0" y="2"/>
                    <a:pt x="0" y="2"/>
                  </a:cubicBezTo>
                  <a:cubicBezTo>
                    <a:pt x="0" y="1"/>
                    <a:pt x="0" y="1"/>
                    <a:pt x="0" y="1"/>
                  </a:cubicBezTo>
                  <a:cubicBezTo>
                    <a:pt x="0" y="1"/>
                    <a:pt x="0" y="0"/>
                    <a:pt x="0" y="1"/>
                  </a:cubicBezTo>
                  <a:cubicBezTo>
                    <a:pt x="0" y="1"/>
                    <a:pt x="0" y="1"/>
                    <a:pt x="0" y="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13"/>
            <p:cNvSpPr/>
            <p:nvPr/>
          </p:nvSpPr>
          <p:spPr>
            <a:xfrm>
              <a:off x="1727201" y="88901"/>
              <a:ext cx="396875" cy="342900"/>
            </a:xfrm>
            <a:custGeom>
              <a:avLst/>
              <a:gdLst/>
              <a:ahLst/>
              <a:cxnLst/>
              <a:rect l="l" t="t" r="r" b="b"/>
              <a:pathLst>
                <a:path w="374" h="323" extrusionOk="0">
                  <a:moveTo>
                    <a:pt x="368" y="158"/>
                  </a:moveTo>
                  <a:cubicBezTo>
                    <a:pt x="367" y="156"/>
                    <a:pt x="367" y="156"/>
                    <a:pt x="367" y="156"/>
                  </a:cubicBezTo>
                  <a:cubicBezTo>
                    <a:pt x="367" y="155"/>
                    <a:pt x="367" y="155"/>
                    <a:pt x="367" y="155"/>
                  </a:cubicBezTo>
                  <a:cubicBezTo>
                    <a:pt x="366" y="153"/>
                    <a:pt x="366" y="153"/>
                    <a:pt x="366" y="153"/>
                  </a:cubicBezTo>
                  <a:cubicBezTo>
                    <a:pt x="364" y="148"/>
                    <a:pt x="361" y="145"/>
                    <a:pt x="358" y="142"/>
                  </a:cubicBezTo>
                  <a:cubicBezTo>
                    <a:pt x="353" y="137"/>
                    <a:pt x="348" y="132"/>
                    <a:pt x="343" y="128"/>
                  </a:cubicBezTo>
                  <a:cubicBezTo>
                    <a:pt x="328" y="117"/>
                    <a:pt x="328" y="117"/>
                    <a:pt x="328" y="117"/>
                  </a:cubicBezTo>
                  <a:cubicBezTo>
                    <a:pt x="323" y="114"/>
                    <a:pt x="319" y="111"/>
                    <a:pt x="317" y="108"/>
                  </a:cubicBezTo>
                  <a:cubicBezTo>
                    <a:pt x="317" y="107"/>
                    <a:pt x="316" y="107"/>
                    <a:pt x="316" y="106"/>
                  </a:cubicBezTo>
                  <a:cubicBezTo>
                    <a:pt x="316" y="107"/>
                    <a:pt x="316" y="107"/>
                    <a:pt x="316" y="107"/>
                  </a:cubicBezTo>
                  <a:cubicBezTo>
                    <a:pt x="316" y="107"/>
                    <a:pt x="316" y="108"/>
                    <a:pt x="316" y="107"/>
                  </a:cubicBezTo>
                  <a:cubicBezTo>
                    <a:pt x="316" y="107"/>
                    <a:pt x="316" y="107"/>
                    <a:pt x="316" y="107"/>
                  </a:cubicBezTo>
                  <a:cubicBezTo>
                    <a:pt x="316" y="107"/>
                    <a:pt x="316" y="107"/>
                    <a:pt x="316" y="107"/>
                  </a:cubicBezTo>
                  <a:cubicBezTo>
                    <a:pt x="316" y="107"/>
                    <a:pt x="316" y="108"/>
                    <a:pt x="316" y="108"/>
                  </a:cubicBezTo>
                  <a:cubicBezTo>
                    <a:pt x="316" y="107"/>
                    <a:pt x="316" y="107"/>
                    <a:pt x="316" y="107"/>
                  </a:cubicBezTo>
                  <a:cubicBezTo>
                    <a:pt x="316" y="107"/>
                    <a:pt x="316" y="107"/>
                    <a:pt x="316" y="107"/>
                  </a:cubicBezTo>
                  <a:cubicBezTo>
                    <a:pt x="316" y="106"/>
                    <a:pt x="316" y="106"/>
                    <a:pt x="316" y="106"/>
                  </a:cubicBezTo>
                  <a:cubicBezTo>
                    <a:pt x="316" y="105"/>
                    <a:pt x="316" y="106"/>
                    <a:pt x="316" y="106"/>
                  </a:cubicBezTo>
                  <a:cubicBezTo>
                    <a:pt x="316" y="106"/>
                    <a:pt x="316" y="106"/>
                    <a:pt x="316" y="106"/>
                  </a:cubicBezTo>
                  <a:cubicBezTo>
                    <a:pt x="317" y="103"/>
                    <a:pt x="320" y="100"/>
                    <a:pt x="323" y="95"/>
                  </a:cubicBezTo>
                  <a:cubicBezTo>
                    <a:pt x="325" y="93"/>
                    <a:pt x="327" y="91"/>
                    <a:pt x="329" y="88"/>
                  </a:cubicBezTo>
                  <a:cubicBezTo>
                    <a:pt x="331" y="85"/>
                    <a:pt x="334" y="81"/>
                    <a:pt x="336" y="76"/>
                  </a:cubicBezTo>
                  <a:cubicBezTo>
                    <a:pt x="338" y="72"/>
                    <a:pt x="339" y="66"/>
                    <a:pt x="338" y="60"/>
                  </a:cubicBezTo>
                  <a:cubicBezTo>
                    <a:pt x="338" y="54"/>
                    <a:pt x="336" y="49"/>
                    <a:pt x="334" y="45"/>
                  </a:cubicBezTo>
                  <a:cubicBezTo>
                    <a:pt x="333" y="42"/>
                    <a:pt x="331" y="41"/>
                    <a:pt x="330" y="39"/>
                  </a:cubicBezTo>
                  <a:cubicBezTo>
                    <a:pt x="329" y="37"/>
                    <a:pt x="329" y="37"/>
                    <a:pt x="329" y="37"/>
                  </a:cubicBezTo>
                  <a:cubicBezTo>
                    <a:pt x="328" y="37"/>
                    <a:pt x="328" y="37"/>
                    <a:pt x="328" y="37"/>
                  </a:cubicBezTo>
                  <a:cubicBezTo>
                    <a:pt x="328" y="35"/>
                    <a:pt x="327" y="35"/>
                    <a:pt x="326" y="34"/>
                  </a:cubicBezTo>
                  <a:cubicBezTo>
                    <a:pt x="323" y="31"/>
                    <a:pt x="320" y="28"/>
                    <a:pt x="316" y="25"/>
                  </a:cubicBezTo>
                  <a:cubicBezTo>
                    <a:pt x="308" y="20"/>
                    <a:pt x="299" y="17"/>
                    <a:pt x="290" y="17"/>
                  </a:cubicBezTo>
                  <a:cubicBezTo>
                    <a:pt x="282" y="17"/>
                    <a:pt x="274" y="19"/>
                    <a:pt x="267" y="21"/>
                  </a:cubicBezTo>
                  <a:cubicBezTo>
                    <a:pt x="260" y="23"/>
                    <a:pt x="254" y="25"/>
                    <a:pt x="248" y="28"/>
                  </a:cubicBezTo>
                  <a:cubicBezTo>
                    <a:pt x="242" y="31"/>
                    <a:pt x="237" y="34"/>
                    <a:pt x="232" y="36"/>
                  </a:cubicBezTo>
                  <a:cubicBezTo>
                    <a:pt x="229" y="37"/>
                    <a:pt x="227" y="38"/>
                    <a:pt x="226" y="38"/>
                  </a:cubicBezTo>
                  <a:cubicBezTo>
                    <a:pt x="224" y="39"/>
                    <a:pt x="224" y="38"/>
                    <a:pt x="224" y="39"/>
                  </a:cubicBezTo>
                  <a:cubicBezTo>
                    <a:pt x="224" y="39"/>
                    <a:pt x="223" y="38"/>
                    <a:pt x="222" y="37"/>
                  </a:cubicBezTo>
                  <a:cubicBezTo>
                    <a:pt x="221" y="36"/>
                    <a:pt x="219" y="34"/>
                    <a:pt x="218" y="32"/>
                  </a:cubicBezTo>
                  <a:cubicBezTo>
                    <a:pt x="216" y="30"/>
                    <a:pt x="215" y="28"/>
                    <a:pt x="213" y="25"/>
                  </a:cubicBezTo>
                  <a:cubicBezTo>
                    <a:pt x="211" y="22"/>
                    <a:pt x="208" y="19"/>
                    <a:pt x="206" y="17"/>
                  </a:cubicBezTo>
                  <a:cubicBezTo>
                    <a:pt x="204" y="14"/>
                    <a:pt x="201" y="11"/>
                    <a:pt x="197" y="8"/>
                  </a:cubicBezTo>
                  <a:cubicBezTo>
                    <a:pt x="194" y="6"/>
                    <a:pt x="190" y="3"/>
                    <a:pt x="185" y="2"/>
                  </a:cubicBezTo>
                  <a:cubicBezTo>
                    <a:pt x="181" y="1"/>
                    <a:pt x="176" y="0"/>
                    <a:pt x="171" y="0"/>
                  </a:cubicBezTo>
                  <a:cubicBezTo>
                    <a:pt x="167" y="1"/>
                    <a:pt x="163" y="2"/>
                    <a:pt x="160" y="3"/>
                  </a:cubicBezTo>
                  <a:cubicBezTo>
                    <a:pt x="158" y="3"/>
                    <a:pt x="156" y="4"/>
                    <a:pt x="154" y="5"/>
                  </a:cubicBezTo>
                  <a:cubicBezTo>
                    <a:pt x="152" y="6"/>
                    <a:pt x="152" y="6"/>
                    <a:pt x="150" y="7"/>
                  </a:cubicBezTo>
                  <a:cubicBezTo>
                    <a:pt x="146" y="9"/>
                    <a:pt x="143" y="10"/>
                    <a:pt x="140" y="13"/>
                  </a:cubicBezTo>
                  <a:cubicBezTo>
                    <a:pt x="137" y="15"/>
                    <a:pt x="134" y="18"/>
                    <a:pt x="131" y="21"/>
                  </a:cubicBezTo>
                  <a:cubicBezTo>
                    <a:pt x="128" y="24"/>
                    <a:pt x="126" y="28"/>
                    <a:pt x="125" y="32"/>
                  </a:cubicBezTo>
                  <a:cubicBezTo>
                    <a:pt x="122" y="40"/>
                    <a:pt x="122" y="47"/>
                    <a:pt x="122" y="54"/>
                  </a:cubicBezTo>
                  <a:cubicBezTo>
                    <a:pt x="122" y="60"/>
                    <a:pt x="122" y="65"/>
                    <a:pt x="121" y="71"/>
                  </a:cubicBezTo>
                  <a:cubicBezTo>
                    <a:pt x="121" y="73"/>
                    <a:pt x="120" y="76"/>
                    <a:pt x="120" y="78"/>
                  </a:cubicBezTo>
                  <a:cubicBezTo>
                    <a:pt x="119" y="80"/>
                    <a:pt x="119" y="81"/>
                    <a:pt x="118" y="82"/>
                  </a:cubicBezTo>
                  <a:cubicBezTo>
                    <a:pt x="118" y="84"/>
                    <a:pt x="118" y="84"/>
                    <a:pt x="118" y="84"/>
                  </a:cubicBezTo>
                  <a:cubicBezTo>
                    <a:pt x="117" y="84"/>
                    <a:pt x="117" y="85"/>
                    <a:pt x="117" y="85"/>
                  </a:cubicBezTo>
                  <a:cubicBezTo>
                    <a:pt x="114" y="90"/>
                    <a:pt x="111" y="93"/>
                    <a:pt x="107" y="95"/>
                  </a:cubicBezTo>
                  <a:cubicBezTo>
                    <a:pt x="102" y="98"/>
                    <a:pt x="97" y="99"/>
                    <a:pt x="91" y="99"/>
                  </a:cubicBezTo>
                  <a:cubicBezTo>
                    <a:pt x="85" y="100"/>
                    <a:pt x="79" y="100"/>
                    <a:pt x="73" y="100"/>
                  </a:cubicBezTo>
                  <a:cubicBezTo>
                    <a:pt x="61" y="100"/>
                    <a:pt x="48" y="100"/>
                    <a:pt x="35" y="104"/>
                  </a:cubicBezTo>
                  <a:cubicBezTo>
                    <a:pt x="29" y="106"/>
                    <a:pt x="23" y="109"/>
                    <a:pt x="17" y="114"/>
                  </a:cubicBezTo>
                  <a:cubicBezTo>
                    <a:pt x="15" y="116"/>
                    <a:pt x="13" y="118"/>
                    <a:pt x="10" y="121"/>
                  </a:cubicBezTo>
                  <a:cubicBezTo>
                    <a:pt x="8" y="123"/>
                    <a:pt x="6" y="126"/>
                    <a:pt x="4" y="129"/>
                  </a:cubicBezTo>
                  <a:cubicBezTo>
                    <a:pt x="3" y="132"/>
                    <a:pt x="1" y="136"/>
                    <a:pt x="1" y="140"/>
                  </a:cubicBezTo>
                  <a:cubicBezTo>
                    <a:pt x="0" y="144"/>
                    <a:pt x="1" y="148"/>
                    <a:pt x="3" y="152"/>
                  </a:cubicBezTo>
                  <a:cubicBezTo>
                    <a:pt x="7" y="158"/>
                    <a:pt x="12" y="163"/>
                    <a:pt x="17" y="167"/>
                  </a:cubicBezTo>
                  <a:cubicBezTo>
                    <a:pt x="27" y="175"/>
                    <a:pt x="38" y="182"/>
                    <a:pt x="49" y="188"/>
                  </a:cubicBezTo>
                  <a:cubicBezTo>
                    <a:pt x="55" y="191"/>
                    <a:pt x="61" y="193"/>
                    <a:pt x="67" y="196"/>
                  </a:cubicBezTo>
                  <a:cubicBezTo>
                    <a:pt x="70" y="197"/>
                    <a:pt x="73" y="198"/>
                    <a:pt x="77" y="199"/>
                  </a:cubicBezTo>
                  <a:cubicBezTo>
                    <a:pt x="78" y="200"/>
                    <a:pt x="78" y="200"/>
                    <a:pt x="78" y="200"/>
                  </a:cubicBezTo>
                  <a:cubicBezTo>
                    <a:pt x="79" y="200"/>
                    <a:pt x="79" y="200"/>
                    <a:pt x="79" y="200"/>
                  </a:cubicBezTo>
                  <a:cubicBezTo>
                    <a:pt x="80" y="200"/>
                    <a:pt x="81" y="200"/>
                    <a:pt x="82" y="201"/>
                  </a:cubicBezTo>
                  <a:cubicBezTo>
                    <a:pt x="84" y="201"/>
                    <a:pt x="86" y="201"/>
                    <a:pt x="88" y="201"/>
                  </a:cubicBezTo>
                  <a:cubicBezTo>
                    <a:pt x="95" y="201"/>
                    <a:pt x="102" y="200"/>
                    <a:pt x="107" y="201"/>
                  </a:cubicBezTo>
                  <a:cubicBezTo>
                    <a:pt x="109" y="201"/>
                    <a:pt x="111" y="201"/>
                    <a:pt x="111" y="201"/>
                  </a:cubicBezTo>
                  <a:cubicBezTo>
                    <a:pt x="112" y="202"/>
                    <a:pt x="111" y="202"/>
                    <a:pt x="112" y="202"/>
                  </a:cubicBezTo>
                  <a:cubicBezTo>
                    <a:pt x="112" y="203"/>
                    <a:pt x="113" y="205"/>
                    <a:pt x="113" y="207"/>
                  </a:cubicBezTo>
                  <a:cubicBezTo>
                    <a:pt x="113" y="208"/>
                    <a:pt x="113" y="208"/>
                    <a:pt x="113" y="208"/>
                  </a:cubicBezTo>
                  <a:cubicBezTo>
                    <a:pt x="113" y="210"/>
                    <a:pt x="113" y="210"/>
                    <a:pt x="113" y="210"/>
                  </a:cubicBezTo>
                  <a:cubicBezTo>
                    <a:pt x="114" y="211"/>
                    <a:pt x="114" y="212"/>
                    <a:pt x="113" y="212"/>
                  </a:cubicBezTo>
                  <a:cubicBezTo>
                    <a:pt x="113" y="215"/>
                    <a:pt x="112" y="218"/>
                    <a:pt x="109" y="223"/>
                  </a:cubicBezTo>
                  <a:cubicBezTo>
                    <a:pt x="107" y="227"/>
                    <a:pt x="102" y="233"/>
                    <a:pt x="99" y="241"/>
                  </a:cubicBezTo>
                  <a:cubicBezTo>
                    <a:pt x="98" y="245"/>
                    <a:pt x="97" y="250"/>
                    <a:pt x="97" y="255"/>
                  </a:cubicBezTo>
                  <a:cubicBezTo>
                    <a:pt x="97" y="260"/>
                    <a:pt x="98" y="265"/>
                    <a:pt x="100" y="269"/>
                  </a:cubicBezTo>
                  <a:cubicBezTo>
                    <a:pt x="101" y="273"/>
                    <a:pt x="103" y="276"/>
                    <a:pt x="105" y="279"/>
                  </a:cubicBezTo>
                  <a:cubicBezTo>
                    <a:pt x="107" y="282"/>
                    <a:pt x="109" y="286"/>
                    <a:pt x="112" y="289"/>
                  </a:cubicBezTo>
                  <a:cubicBezTo>
                    <a:pt x="118" y="295"/>
                    <a:pt x="127" y="299"/>
                    <a:pt x="136" y="300"/>
                  </a:cubicBezTo>
                  <a:cubicBezTo>
                    <a:pt x="144" y="301"/>
                    <a:pt x="152" y="300"/>
                    <a:pt x="159" y="298"/>
                  </a:cubicBezTo>
                  <a:cubicBezTo>
                    <a:pt x="165" y="296"/>
                    <a:pt x="171" y="293"/>
                    <a:pt x="177" y="291"/>
                  </a:cubicBezTo>
                  <a:cubicBezTo>
                    <a:pt x="188" y="285"/>
                    <a:pt x="199" y="280"/>
                    <a:pt x="210" y="277"/>
                  </a:cubicBezTo>
                  <a:cubicBezTo>
                    <a:pt x="215" y="275"/>
                    <a:pt x="220" y="275"/>
                    <a:pt x="225" y="276"/>
                  </a:cubicBezTo>
                  <a:cubicBezTo>
                    <a:pt x="230" y="277"/>
                    <a:pt x="235" y="279"/>
                    <a:pt x="239" y="283"/>
                  </a:cubicBezTo>
                  <a:cubicBezTo>
                    <a:pt x="243" y="287"/>
                    <a:pt x="246" y="292"/>
                    <a:pt x="250" y="297"/>
                  </a:cubicBezTo>
                  <a:cubicBezTo>
                    <a:pt x="254" y="302"/>
                    <a:pt x="257" y="307"/>
                    <a:pt x="262" y="312"/>
                  </a:cubicBezTo>
                  <a:cubicBezTo>
                    <a:pt x="266" y="316"/>
                    <a:pt x="271" y="321"/>
                    <a:pt x="278" y="322"/>
                  </a:cubicBezTo>
                  <a:cubicBezTo>
                    <a:pt x="281" y="323"/>
                    <a:pt x="285" y="322"/>
                    <a:pt x="288" y="321"/>
                  </a:cubicBezTo>
                  <a:cubicBezTo>
                    <a:pt x="291" y="319"/>
                    <a:pt x="293" y="317"/>
                    <a:pt x="295" y="315"/>
                  </a:cubicBezTo>
                  <a:cubicBezTo>
                    <a:pt x="296" y="315"/>
                    <a:pt x="296" y="315"/>
                    <a:pt x="296" y="315"/>
                  </a:cubicBezTo>
                  <a:cubicBezTo>
                    <a:pt x="298" y="312"/>
                    <a:pt x="299" y="309"/>
                    <a:pt x="301" y="307"/>
                  </a:cubicBezTo>
                  <a:cubicBezTo>
                    <a:pt x="303" y="304"/>
                    <a:pt x="304" y="301"/>
                    <a:pt x="304" y="298"/>
                  </a:cubicBezTo>
                  <a:cubicBezTo>
                    <a:pt x="306" y="291"/>
                    <a:pt x="305" y="285"/>
                    <a:pt x="304" y="279"/>
                  </a:cubicBezTo>
                  <a:cubicBezTo>
                    <a:pt x="303" y="272"/>
                    <a:pt x="302" y="266"/>
                    <a:pt x="301" y="261"/>
                  </a:cubicBezTo>
                  <a:cubicBezTo>
                    <a:pt x="300" y="255"/>
                    <a:pt x="300" y="249"/>
                    <a:pt x="302" y="244"/>
                  </a:cubicBezTo>
                  <a:cubicBezTo>
                    <a:pt x="303" y="239"/>
                    <a:pt x="307" y="234"/>
                    <a:pt x="311" y="231"/>
                  </a:cubicBezTo>
                  <a:cubicBezTo>
                    <a:pt x="315" y="228"/>
                    <a:pt x="320" y="225"/>
                    <a:pt x="325" y="224"/>
                  </a:cubicBezTo>
                  <a:cubicBezTo>
                    <a:pt x="331" y="222"/>
                    <a:pt x="336" y="220"/>
                    <a:pt x="343" y="219"/>
                  </a:cubicBezTo>
                  <a:cubicBezTo>
                    <a:pt x="349" y="217"/>
                    <a:pt x="355" y="215"/>
                    <a:pt x="363" y="210"/>
                  </a:cubicBezTo>
                  <a:cubicBezTo>
                    <a:pt x="366" y="207"/>
                    <a:pt x="369" y="203"/>
                    <a:pt x="371" y="198"/>
                  </a:cubicBezTo>
                  <a:cubicBezTo>
                    <a:pt x="373" y="194"/>
                    <a:pt x="374" y="189"/>
                    <a:pt x="374" y="185"/>
                  </a:cubicBezTo>
                  <a:cubicBezTo>
                    <a:pt x="374" y="176"/>
                    <a:pt x="372" y="169"/>
                    <a:pt x="370" y="163"/>
                  </a:cubicBezTo>
                  <a:cubicBezTo>
                    <a:pt x="369" y="161"/>
                    <a:pt x="369" y="160"/>
                    <a:pt x="368" y="158"/>
                  </a:cubicBezTo>
                  <a:close/>
                  <a:moveTo>
                    <a:pt x="351" y="191"/>
                  </a:moveTo>
                  <a:cubicBezTo>
                    <a:pt x="350" y="192"/>
                    <a:pt x="350" y="193"/>
                    <a:pt x="349" y="194"/>
                  </a:cubicBezTo>
                  <a:cubicBezTo>
                    <a:pt x="347" y="197"/>
                    <a:pt x="342" y="200"/>
                    <a:pt x="337" y="202"/>
                  </a:cubicBezTo>
                  <a:cubicBezTo>
                    <a:pt x="331" y="205"/>
                    <a:pt x="325" y="207"/>
                    <a:pt x="319" y="211"/>
                  </a:cubicBezTo>
                  <a:cubicBezTo>
                    <a:pt x="314" y="214"/>
                    <a:pt x="308" y="218"/>
                    <a:pt x="303" y="223"/>
                  </a:cubicBezTo>
                  <a:cubicBezTo>
                    <a:pt x="299" y="228"/>
                    <a:pt x="295" y="235"/>
                    <a:pt x="294" y="242"/>
                  </a:cubicBezTo>
                  <a:cubicBezTo>
                    <a:pt x="293" y="249"/>
                    <a:pt x="294" y="255"/>
                    <a:pt x="295" y="262"/>
                  </a:cubicBezTo>
                  <a:cubicBezTo>
                    <a:pt x="297" y="268"/>
                    <a:pt x="298" y="274"/>
                    <a:pt x="300" y="280"/>
                  </a:cubicBezTo>
                  <a:cubicBezTo>
                    <a:pt x="301" y="285"/>
                    <a:pt x="302" y="291"/>
                    <a:pt x="301" y="297"/>
                  </a:cubicBezTo>
                  <a:cubicBezTo>
                    <a:pt x="301" y="300"/>
                    <a:pt x="300" y="303"/>
                    <a:pt x="298" y="305"/>
                  </a:cubicBezTo>
                  <a:cubicBezTo>
                    <a:pt x="297" y="308"/>
                    <a:pt x="295" y="310"/>
                    <a:pt x="293" y="312"/>
                  </a:cubicBezTo>
                  <a:cubicBezTo>
                    <a:pt x="293" y="312"/>
                    <a:pt x="293" y="312"/>
                    <a:pt x="293" y="312"/>
                  </a:cubicBezTo>
                  <a:cubicBezTo>
                    <a:pt x="293" y="312"/>
                    <a:pt x="293" y="312"/>
                    <a:pt x="293" y="312"/>
                  </a:cubicBezTo>
                  <a:cubicBezTo>
                    <a:pt x="293" y="312"/>
                    <a:pt x="293" y="312"/>
                    <a:pt x="293" y="312"/>
                  </a:cubicBezTo>
                  <a:cubicBezTo>
                    <a:pt x="291" y="315"/>
                    <a:pt x="289" y="317"/>
                    <a:pt x="287" y="318"/>
                  </a:cubicBezTo>
                  <a:cubicBezTo>
                    <a:pt x="284" y="319"/>
                    <a:pt x="281" y="320"/>
                    <a:pt x="279" y="319"/>
                  </a:cubicBezTo>
                  <a:cubicBezTo>
                    <a:pt x="273" y="318"/>
                    <a:pt x="269" y="314"/>
                    <a:pt x="265" y="309"/>
                  </a:cubicBezTo>
                  <a:cubicBezTo>
                    <a:pt x="261" y="304"/>
                    <a:pt x="258" y="299"/>
                    <a:pt x="255" y="294"/>
                  </a:cubicBezTo>
                  <a:cubicBezTo>
                    <a:pt x="250" y="286"/>
                    <a:pt x="250" y="286"/>
                    <a:pt x="250" y="286"/>
                  </a:cubicBezTo>
                  <a:cubicBezTo>
                    <a:pt x="249" y="285"/>
                    <a:pt x="249" y="283"/>
                    <a:pt x="248" y="282"/>
                  </a:cubicBezTo>
                  <a:cubicBezTo>
                    <a:pt x="247" y="281"/>
                    <a:pt x="246" y="279"/>
                    <a:pt x="245" y="278"/>
                  </a:cubicBezTo>
                  <a:cubicBezTo>
                    <a:pt x="241" y="273"/>
                    <a:pt x="235" y="268"/>
                    <a:pt x="228" y="266"/>
                  </a:cubicBezTo>
                  <a:cubicBezTo>
                    <a:pt x="221" y="263"/>
                    <a:pt x="214" y="263"/>
                    <a:pt x="207" y="263"/>
                  </a:cubicBezTo>
                  <a:cubicBezTo>
                    <a:pt x="194" y="265"/>
                    <a:pt x="182" y="269"/>
                    <a:pt x="170" y="272"/>
                  </a:cubicBezTo>
                  <a:cubicBezTo>
                    <a:pt x="164" y="274"/>
                    <a:pt x="159" y="275"/>
                    <a:pt x="153" y="276"/>
                  </a:cubicBezTo>
                  <a:cubicBezTo>
                    <a:pt x="148" y="277"/>
                    <a:pt x="143" y="277"/>
                    <a:pt x="140" y="276"/>
                  </a:cubicBezTo>
                  <a:cubicBezTo>
                    <a:pt x="136" y="275"/>
                    <a:pt x="134" y="274"/>
                    <a:pt x="132" y="271"/>
                  </a:cubicBezTo>
                  <a:cubicBezTo>
                    <a:pt x="129" y="268"/>
                    <a:pt x="127" y="263"/>
                    <a:pt x="125" y="259"/>
                  </a:cubicBezTo>
                  <a:cubicBezTo>
                    <a:pt x="125" y="257"/>
                    <a:pt x="124" y="256"/>
                    <a:pt x="124" y="255"/>
                  </a:cubicBezTo>
                  <a:cubicBezTo>
                    <a:pt x="124" y="253"/>
                    <a:pt x="125" y="252"/>
                    <a:pt x="125" y="251"/>
                  </a:cubicBezTo>
                  <a:cubicBezTo>
                    <a:pt x="126" y="248"/>
                    <a:pt x="129" y="243"/>
                    <a:pt x="133" y="237"/>
                  </a:cubicBezTo>
                  <a:cubicBezTo>
                    <a:pt x="135" y="234"/>
                    <a:pt x="137" y="230"/>
                    <a:pt x="138" y="226"/>
                  </a:cubicBezTo>
                  <a:cubicBezTo>
                    <a:pt x="140" y="222"/>
                    <a:pt x="140" y="218"/>
                    <a:pt x="140" y="213"/>
                  </a:cubicBezTo>
                  <a:cubicBezTo>
                    <a:pt x="140" y="211"/>
                    <a:pt x="140" y="208"/>
                    <a:pt x="140" y="206"/>
                  </a:cubicBezTo>
                  <a:cubicBezTo>
                    <a:pt x="139" y="204"/>
                    <a:pt x="139" y="204"/>
                    <a:pt x="139" y="204"/>
                  </a:cubicBezTo>
                  <a:cubicBezTo>
                    <a:pt x="139" y="203"/>
                    <a:pt x="139" y="202"/>
                    <a:pt x="139" y="201"/>
                  </a:cubicBezTo>
                  <a:cubicBezTo>
                    <a:pt x="138" y="197"/>
                    <a:pt x="136" y="192"/>
                    <a:pt x="133" y="188"/>
                  </a:cubicBezTo>
                  <a:cubicBezTo>
                    <a:pt x="131" y="186"/>
                    <a:pt x="129" y="184"/>
                    <a:pt x="127" y="182"/>
                  </a:cubicBezTo>
                  <a:cubicBezTo>
                    <a:pt x="125" y="180"/>
                    <a:pt x="122" y="179"/>
                    <a:pt x="119" y="178"/>
                  </a:cubicBezTo>
                  <a:cubicBezTo>
                    <a:pt x="114" y="176"/>
                    <a:pt x="110" y="176"/>
                    <a:pt x="106" y="177"/>
                  </a:cubicBezTo>
                  <a:cubicBezTo>
                    <a:pt x="98" y="177"/>
                    <a:pt x="93" y="179"/>
                    <a:pt x="88" y="179"/>
                  </a:cubicBezTo>
                  <a:cubicBezTo>
                    <a:pt x="86" y="179"/>
                    <a:pt x="85" y="179"/>
                    <a:pt x="84" y="179"/>
                  </a:cubicBezTo>
                  <a:cubicBezTo>
                    <a:pt x="84" y="179"/>
                    <a:pt x="83" y="179"/>
                    <a:pt x="83" y="179"/>
                  </a:cubicBezTo>
                  <a:cubicBezTo>
                    <a:pt x="82" y="179"/>
                    <a:pt x="82" y="179"/>
                    <a:pt x="82" y="179"/>
                  </a:cubicBezTo>
                  <a:cubicBezTo>
                    <a:pt x="81" y="179"/>
                    <a:pt x="81" y="179"/>
                    <a:pt x="81" y="179"/>
                  </a:cubicBezTo>
                  <a:cubicBezTo>
                    <a:pt x="79" y="179"/>
                    <a:pt x="76" y="178"/>
                    <a:pt x="73" y="178"/>
                  </a:cubicBezTo>
                  <a:cubicBezTo>
                    <a:pt x="67" y="176"/>
                    <a:pt x="62" y="174"/>
                    <a:pt x="56" y="172"/>
                  </a:cubicBezTo>
                  <a:cubicBezTo>
                    <a:pt x="45" y="168"/>
                    <a:pt x="34" y="163"/>
                    <a:pt x="25" y="157"/>
                  </a:cubicBezTo>
                  <a:cubicBezTo>
                    <a:pt x="20" y="154"/>
                    <a:pt x="15" y="150"/>
                    <a:pt x="13" y="146"/>
                  </a:cubicBezTo>
                  <a:cubicBezTo>
                    <a:pt x="12" y="144"/>
                    <a:pt x="11" y="142"/>
                    <a:pt x="11" y="140"/>
                  </a:cubicBezTo>
                  <a:cubicBezTo>
                    <a:pt x="11" y="138"/>
                    <a:pt x="12" y="136"/>
                    <a:pt x="13" y="134"/>
                  </a:cubicBezTo>
                  <a:cubicBezTo>
                    <a:pt x="15" y="129"/>
                    <a:pt x="20" y="125"/>
                    <a:pt x="24" y="121"/>
                  </a:cubicBezTo>
                  <a:cubicBezTo>
                    <a:pt x="28" y="117"/>
                    <a:pt x="33" y="115"/>
                    <a:pt x="38" y="113"/>
                  </a:cubicBezTo>
                  <a:cubicBezTo>
                    <a:pt x="49" y="110"/>
                    <a:pt x="61" y="110"/>
                    <a:pt x="73" y="111"/>
                  </a:cubicBezTo>
                  <a:cubicBezTo>
                    <a:pt x="79" y="111"/>
                    <a:pt x="85" y="111"/>
                    <a:pt x="92" y="111"/>
                  </a:cubicBezTo>
                  <a:cubicBezTo>
                    <a:pt x="98" y="111"/>
                    <a:pt x="105" y="110"/>
                    <a:pt x="112" y="107"/>
                  </a:cubicBezTo>
                  <a:cubicBezTo>
                    <a:pt x="119" y="105"/>
                    <a:pt x="125" y="99"/>
                    <a:pt x="129" y="93"/>
                  </a:cubicBezTo>
                  <a:cubicBezTo>
                    <a:pt x="130" y="93"/>
                    <a:pt x="130" y="92"/>
                    <a:pt x="131" y="91"/>
                  </a:cubicBezTo>
                  <a:cubicBezTo>
                    <a:pt x="131" y="90"/>
                    <a:pt x="131" y="90"/>
                    <a:pt x="131" y="90"/>
                  </a:cubicBezTo>
                  <a:cubicBezTo>
                    <a:pt x="132" y="89"/>
                    <a:pt x="132" y="89"/>
                    <a:pt x="132" y="89"/>
                  </a:cubicBezTo>
                  <a:cubicBezTo>
                    <a:pt x="133" y="87"/>
                    <a:pt x="134" y="86"/>
                    <a:pt x="134" y="84"/>
                  </a:cubicBezTo>
                  <a:cubicBezTo>
                    <a:pt x="136" y="81"/>
                    <a:pt x="137" y="77"/>
                    <a:pt x="138" y="74"/>
                  </a:cubicBezTo>
                  <a:cubicBezTo>
                    <a:pt x="140" y="67"/>
                    <a:pt x="140" y="60"/>
                    <a:pt x="141" y="55"/>
                  </a:cubicBezTo>
                  <a:cubicBezTo>
                    <a:pt x="141" y="49"/>
                    <a:pt x="142" y="43"/>
                    <a:pt x="144" y="40"/>
                  </a:cubicBezTo>
                  <a:cubicBezTo>
                    <a:pt x="146" y="37"/>
                    <a:pt x="149" y="34"/>
                    <a:pt x="153" y="32"/>
                  </a:cubicBezTo>
                  <a:cubicBezTo>
                    <a:pt x="155" y="31"/>
                    <a:pt x="157" y="30"/>
                    <a:pt x="159" y="29"/>
                  </a:cubicBezTo>
                  <a:cubicBezTo>
                    <a:pt x="160" y="29"/>
                    <a:pt x="162" y="28"/>
                    <a:pt x="163" y="28"/>
                  </a:cubicBezTo>
                  <a:cubicBezTo>
                    <a:pt x="164" y="27"/>
                    <a:pt x="165" y="27"/>
                    <a:pt x="166" y="27"/>
                  </a:cubicBezTo>
                  <a:cubicBezTo>
                    <a:pt x="169" y="26"/>
                    <a:pt x="171" y="26"/>
                    <a:pt x="173" y="26"/>
                  </a:cubicBezTo>
                  <a:cubicBezTo>
                    <a:pt x="174" y="26"/>
                    <a:pt x="176" y="26"/>
                    <a:pt x="177" y="27"/>
                  </a:cubicBezTo>
                  <a:cubicBezTo>
                    <a:pt x="179" y="28"/>
                    <a:pt x="182" y="30"/>
                    <a:pt x="185" y="34"/>
                  </a:cubicBezTo>
                  <a:cubicBezTo>
                    <a:pt x="186" y="36"/>
                    <a:pt x="188" y="38"/>
                    <a:pt x="189" y="41"/>
                  </a:cubicBezTo>
                  <a:cubicBezTo>
                    <a:pt x="191" y="43"/>
                    <a:pt x="193" y="46"/>
                    <a:pt x="195" y="49"/>
                  </a:cubicBezTo>
                  <a:cubicBezTo>
                    <a:pt x="197" y="52"/>
                    <a:pt x="199" y="55"/>
                    <a:pt x="202" y="58"/>
                  </a:cubicBezTo>
                  <a:cubicBezTo>
                    <a:pt x="205" y="61"/>
                    <a:pt x="209" y="64"/>
                    <a:pt x="215" y="66"/>
                  </a:cubicBezTo>
                  <a:cubicBezTo>
                    <a:pt x="218" y="67"/>
                    <a:pt x="221" y="68"/>
                    <a:pt x="224" y="68"/>
                  </a:cubicBezTo>
                  <a:cubicBezTo>
                    <a:pt x="227" y="68"/>
                    <a:pt x="230" y="68"/>
                    <a:pt x="232" y="67"/>
                  </a:cubicBezTo>
                  <a:cubicBezTo>
                    <a:pt x="236" y="66"/>
                    <a:pt x="240" y="65"/>
                    <a:pt x="243" y="64"/>
                  </a:cubicBezTo>
                  <a:cubicBezTo>
                    <a:pt x="250" y="61"/>
                    <a:pt x="255" y="59"/>
                    <a:pt x="261" y="56"/>
                  </a:cubicBezTo>
                  <a:cubicBezTo>
                    <a:pt x="271" y="52"/>
                    <a:pt x="281" y="49"/>
                    <a:pt x="289" y="49"/>
                  </a:cubicBezTo>
                  <a:cubicBezTo>
                    <a:pt x="293" y="50"/>
                    <a:pt x="295" y="51"/>
                    <a:pt x="298" y="52"/>
                  </a:cubicBezTo>
                  <a:cubicBezTo>
                    <a:pt x="299" y="53"/>
                    <a:pt x="300" y="54"/>
                    <a:pt x="301" y="56"/>
                  </a:cubicBezTo>
                  <a:cubicBezTo>
                    <a:pt x="302" y="57"/>
                    <a:pt x="302" y="57"/>
                    <a:pt x="302" y="57"/>
                  </a:cubicBezTo>
                  <a:cubicBezTo>
                    <a:pt x="303" y="58"/>
                    <a:pt x="303" y="58"/>
                    <a:pt x="303" y="58"/>
                  </a:cubicBezTo>
                  <a:cubicBezTo>
                    <a:pt x="303" y="58"/>
                    <a:pt x="303" y="58"/>
                    <a:pt x="303" y="58"/>
                  </a:cubicBezTo>
                  <a:cubicBezTo>
                    <a:pt x="304" y="59"/>
                    <a:pt x="304" y="60"/>
                    <a:pt x="304" y="60"/>
                  </a:cubicBezTo>
                  <a:cubicBezTo>
                    <a:pt x="305" y="61"/>
                    <a:pt x="305" y="62"/>
                    <a:pt x="305" y="62"/>
                  </a:cubicBezTo>
                  <a:cubicBezTo>
                    <a:pt x="305" y="63"/>
                    <a:pt x="305" y="63"/>
                    <a:pt x="305" y="64"/>
                  </a:cubicBezTo>
                  <a:cubicBezTo>
                    <a:pt x="304" y="66"/>
                    <a:pt x="301" y="70"/>
                    <a:pt x="297" y="75"/>
                  </a:cubicBezTo>
                  <a:cubicBezTo>
                    <a:pt x="293" y="80"/>
                    <a:pt x="288" y="87"/>
                    <a:pt x="285" y="96"/>
                  </a:cubicBezTo>
                  <a:cubicBezTo>
                    <a:pt x="285" y="97"/>
                    <a:pt x="285" y="98"/>
                    <a:pt x="285" y="99"/>
                  </a:cubicBezTo>
                  <a:cubicBezTo>
                    <a:pt x="284" y="100"/>
                    <a:pt x="284" y="100"/>
                    <a:pt x="284" y="100"/>
                  </a:cubicBezTo>
                  <a:cubicBezTo>
                    <a:pt x="284" y="101"/>
                    <a:pt x="284" y="101"/>
                    <a:pt x="284" y="101"/>
                  </a:cubicBezTo>
                  <a:cubicBezTo>
                    <a:pt x="284" y="101"/>
                    <a:pt x="284" y="101"/>
                    <a:pt x="284" y="101"/>
                  </a:cubicBezTo>
                  <a:cubicBezTo>
                    <a:pt x="284" y="102"/>
                    <a:pt x="284" y="103"/>
                    <a:pt x="284" y="104"/>
                  </a:cubicBezTo>
                  <a:cubicBezTo>
                    <a:pt x="284" y="108"/>
                    <a:pt x="284" y="112"/>
                    <a:pt x="285" y="115"/>
                  </a:cubicBezTo>
                  <a:cubicBezTo>
                    <a:pt x="287" y="121"/>
                    <a:pt x="290" y="125"/>
                    <a:pt x="293" y="128"/>
                  </a:cubicBezTo>
                  <a:cubicBezTo>
                    <a:pt x="299" y="135"/>
                    <a:pt x="304" y="139"/>
                    <a:pt x="310" y="143"/>
                  </a:cubicBezTo>
                  <a:cubicBezTo>
                    <a:pt x="315" y="146"/>
                    <a:pt x="320" y="150"/>
                    <a:pt x="325" y="153"/>
                  </a:cubicBezTo>
                  <a:cubicBezTo>
                    <a:pt x="330" y="156"/>
                    <a:pt x="335" y="159"/>
                    <a:pt x="338" y="162"/>
                  </a:cubicBezTo>
                  <a:cubicBezTo>
                    <a:pt x="340" y="164"/>
                    <a:pt x="341" y="165"/>
                    <a:pt x="342" y="166"/>
                  </a:cubicBezTo>
                  <a:cubicBezTo>
                    <a:pt x="342" y="166"/>
                    <a:pt x="342" y="166"/>
                    <a:pt x="342" y="166"/>
                  </a:cubicBezTo>
                  <a:cubicBezTo>
                    <a:pt x="343" y="167"/>
                    <a:pt x="343" y="167"/>
                    <a:pt x="343" y="167"/>
                  </a:cubicBezTo>
                  <a:cubicBezTo>
                    <a:pt x="344" y="169"/>
                    <a:pt x="344" y="169"/>
                    <a:pt x="344" y="169"/>
                  </a:cubicBezTo>
                  <a:cubicBezTo>
                    <a:pt x="346" y="173"/>
                    <a:pt x="346" y="173"/>
                    <a:pt x="346" y="173"/>
                  </a:cubicBezTo>
                  <a:cubicBezTo>
                    <a:pt x="348" y="177"/>
                    <a:pt x="350" y="182"/>
                    <a:pt x="350" y="186"/>
                  </a:cubicBezTo>
                  <a:cubicBezTo>
                    <a:pt x="351" y="188"/>
                    <a:pt x="351" y="190"/>
                    <a:pt x="351" y="19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13"/>
            <p:cNvSpPr/>
            <p:nvPr/>
          </p:nvSpPr>
          <p:spPr>
            <a:xfrm>
              <a:off x="2038351" y="4206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13"/>
            <p:cNvSpPr/>
            <p:nvPr/>
          </p:nvSpPr>
          <p:spPr>
            <a:xfrm>
              <a:off x="2333626" y="1084263"/>
              <a:ext cx="80963" cy="82550"/>
            </a:xfrm>
            <a:custGeom>
              <a:avLst/>
              <a:gdLst/>
              <a:ahLst/>
              <a:cxnLst/>
              <a:rect l="l" t="t" r="r" b="b"/>
              <a:pathLst>
                <a:path w="77" h="77" extrusionOk="0">
                  <a:moveTo>
                    <a:pt x="25" y="8"/>
                  </a:moveTo>
                  <a:cubicBezTo>
                    <a:pt x="8" y="15"/>
                    <a:pt x="0" y="35"/>
                    <a:pt x="7" y="53"/>
                  </a:cubicBezTo>
                  <a:cubicBezTo>
                    <a:pt x="15" y="70"/>
                    <a:pt x="35" y="77"/>
                    <a:pt x="52" y="70"/>
                  </a:cubicBezTo>
                  <a:cubicBezTo>
                    <a:pt x="69" y="62"/>
                    <a:pt x="77" y="42"/>
                    <a:pt x="69" y="25"/>
                  </a:cubicBezTo>
                  <a:cubicBezTo>
                    <a:pt x="62" y="8"/>
                    <a:pt x="42" y="0"/>
                    <a:pt x="25" y="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13"/>
            <p:cNvSpPr/>
            <p:nvPr/>
          </p:nvSpPr>
          <p:spPr>
            <a:xfrm>
              <a:off x="2563813" y="693738"/>
              <a:ext cx="80963" cy="80963"/>
            </a:xfrm>
            <a:custGeom>
              <a:avLst/>
              <a:gdLst/>
              <a:ahLst/>
              <a:cxnLst/>
              <a:rect l="l" t="t" r="r" b="b"/>
              <a:pathLst>
                <a:path w="76" h="76" extrusionOk="0">
                  <a:moveTo>
                    <a:pt x="24" y="8"/>
                  </a:moveTo>
                  <a:cubicBezTo>
                    <a:pt x="7" y="15"/>
                    <a:pt x="0" y="35"/>
                    <a:pt x="7" y="52"/>
                  </a:cubicBezTo>
                  <a:cubicBezTo>
                    <a:pt x="14" y="69"/>
                    <a:pt x="34" y="76"/>
                    <a:pt x="51" y="69"/>
                  </a:cubicBezTo>
                  <a:cubicBezTo>
                    <a:pt x="68" y="61"/>
                    <a:pt x="76" y="42"/>
                    <a:pt x="68" y="25"/>
                  </a:cubicBezTo>
                  <a:cubicBezTo>
                    <a:pt x="61" y="8"/>
                    <a:pt x="41" y="0"/>
                    <a:pt x="24" y="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13"/>
            <p:cNvSpPr/>
            <p:nvPr/>
          </p:nvSpPr>
          <p:spPr>
            <a:xfrm>
              <a:off x="2168526" y="666751"/>
              <a:ext cx="76200" cy="74613"/>
            </a:xfrm>
            <a:custGeom>
              <a:avLst/>
              <a:gdLst/>
              <a:ahLst/>
              <a:cxnLst/>
              <a:rect l="l" t="t" r="r" b="b"/>
              <a:pathLst>
                <a:path w="71" h="71" extrusionOk="0">
                  <a:moveTo>
                    <a:pt x="23" y="7"/>
                  </a:moveTo>
                  <a:cubicBezTo>
                    <a:pt x="7" y="14"/>
                    <a:pt x="0" y="32"/>
                    <a:pt x="7" y="48"/>
                  </a:cubicBezTo>
                  <a:cubicBezTo>
                    <a:pt x="14" y="64"/>
                    <a:pt x="33" y="71"/>
                    <a:pt x="48" y="64"/>
                  </a:cubicBezTo>
                  <a:cubicBezTo>
                    <a:pt x="64" y="57"/>
                    <a:pt x="71" y="38"/>
                    <a:pt x="64" y="23"/>
                  </a:cubicBezTo>
                  <a:cubicBezTo>
                    <a:pt x="57" y="7"/>
                    <a:pt x="39" y="0"/>
                    <a:pt x="23" y="7"/>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13"/>
            <p:cNvSpPr/>
            <p:nvPr/>
          </p:nvSpPr>
          <p:spPr>
            <a:xfrm>
              <a:off x="1916113" y="238126"/>
              <a:ext cx="76200" cy="76200"/>
            </a:xfrm>
            <a:custGeom>
              <a:avLst/>
              <a:gdLst/>
              <a:ahLst/>
              <a:cxnLst/>
              <a:rect l="l" t="t" r="r" b="b"/>
              <a:pathLst>
                <a:path w="72" h="72" extrusionOk="0">
                  <a:moveTo>
                    <a:pt x="23" y="7"/>
                  </a:moveTo>
                  <a:cubicBezTo>
                    <a:pt x="8" y="14"/>
                    <a:pt x="0" y="33"/>
                    <a:pt x="7" y="49"/>
                  </a:cubicBezTo>
                  <a:cubicBezTo>
                    <a:pt x="14" y="65"/>
                    <a:pt x="33" y="72"/>
                    <a:pt x="49" y="65"/>
                  </a:cubicBezTo>
                  <a:cubicBezTo>
                    <a:pt x="65" y="58"/>
                    <a:pt x="72" y="39"/>
                    <a:pt x="65" y="23"/>
                  </a:cubicBezTo>
                  <a:cubicBezTo>
                    <a:pt x="58" y="8"/>
                    <a:pt x="39" y="0"/>
                    <a:pt x="23" y="7"/>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13"/>
            <p:cNvSpPr/>
            <p:nvPr/>
          </p:nvSpPr>
          <p:spPr>
            <a:xfrm>
              <a:off x="2293938" y="338138"/>
              <a:ext cx="63500" cy="63500"/>
            </a:xfrm>
            <a:custGeom>
              <a:avLst/>
              <a:gdLst/>
              <a:ahLst/>
              <a:cxnLst/>
              <a:rect l="l" t="t" r="r" b="b"/>
              <a:pathLst>
                <a:path w="59" h="59" extrusionOk="0">
                  <a:moveTo>
                    <a:pt x="19" y="6"/>
                  </a:moveTo>
                  <a:cubicBezTo>
                    <a:pt x="6" y="12"/>
                    <a:pt x="0" y="27"/>
                    <a:pt x="6" y="40"/>
                  </a:cubicBezTo>
                  <a:cubicBezTo>
                    <a:pt x="12" y="53"/>
                    <a:pt x="27" y="59"/>
                    <a:pt x="40" y="53"/>
                  </a:cubicBezTo>
                  <a:cubicBezTo>
                    <a:pt x="53" y="48"/>
                    <a:pt x="59" y="32"/>
                    <a:pt x="53" y="19"/>
                  </a:cubicBezTo>
                  <a:cubicBezTo>
                    <a:pt x="47" y="6"/>
                    <a:pt x="32" y="0"/>
                    <a:pt x="19" y="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42" name="Google Shape;242;p13"/>
          <p:cNvGrpSpPr/>
          <p:nvPr/>
        </p:nvGrpSpPr>
        <p:grpSpPr>
          <a:xfrm>
            <a:off x="374651" y="4815318"/>
            <a:ext cx="993776" cy="1403350"/>
            <a:chOff x="11113" y="2765426"/>
            <a:chExt cx="993776" cy="1403350"/>
          </a:xfrm>
        </p:grpSpPr>
        <p:sp>
          <p:nvSpPr>
            <p:cNvPr id="243" name="Google Shape;243;p13"/>
            <p:cNvSpPr/>
            <p:nvPr/>
          </p:nvSpPr>
          <p:spPr>
            <a:xfrm>
              <a:off x="142876" y="3763963"/>
              <a:ext cx="393700" cy="404813"/>
            </a:xfrm>
            <a:custGeom>
              <a:avLst/>
              <a:gdLst/>
              <a:ahLst/>
              <a:cxnLst/>
              <a:rect l="l" t="t" r="r" b="b"/>
              <a:pathLst>
                <a:path w="370" h="382" extrusionOk="0">
                  <a:moveTo>
                    <a:pt x="346" y="133"/>
                  </a:moveTo>
                  <a:cubicBezTo>
                    <a:pt x="340" y="128"/>
                    <a:pt x="334" y="125"/>
                    <a:pt x="328" y="121"/>
                  </a:cubicBezTo>
                  <a:cubicBezTo>
                    <a:pt x="315" y="115"/>
                    <a:pt x="303" y="109"/>
                    <a:pt x="294" y="102"/>
                  </a:cubicBezTo>
                  <a:cubicBezTo>
                    <a:pt x="289" y="98"/>
                    <a:pt x="285" y="94"/>
                    <a:pt x="282" y="88"/>
                  </a:cubicBezTo>
                  <a:cubicBezTo>
                    <a:pt x="280" y="83"/>
                    <a:pt x="279" y="77"/>
                    <a:pt x="280" y="71"/>
                  </a:cubicBezTo>
                  <a:cubicBezTo>
                    <a:pt x="281" y="65"/>
                    <a:pt x="283" y="59"/>
                    <a:pt x="285" y="52"/>
                  </a:cubicBezTo>
                  <a:cubicBezTo>
                    <a:pt x="287" y="46"/>
                    <a:pt x="289" y="39"/>
                    <a:pt x="290" y="32"/>
                  </a:cubicBezTo>
                  <a:cubicBezTo>
                    <a:pt x="291" y="25"/>
                    <a:pt x="292" y="18"/>
                    <a:pt x="289" y="11"/>
                  </a:cubicBezTo>
                  <a:cubicBezTo>
                    <a:pt x="287" y="7"/>
                    <a:pt x="284" y="5"/>
                    <a:pt x="281" y="3"/>
                  </a:cubicBezTo>
                  <a:cubicBezTo>
                    <a:pt x="277" y="1"/>
                    <a:pt x="274" y="1"/>
                    <a:pt x="270" y="0"/>
                  </a:cubicBezTo>
                  <a:cubicBezTo>
                    <a:pt x="270" y="0"/>
                    <a:pt x="270" y="0"/>
                    <a:pt x="270" y="0"/>
                  </a:cubicBezTo>
                  <a:cubicBezTo>
                    <a:pt x="267" y="0"/>
                    <a:pt x="263" y="0"/>
                    <a:pt x="260" y="1"/>
                  </a:cubicBezTo>
                  <a:cubicBezTo>
                    <a:pt x="256" y="1"/>
                    <a:pt x="253" y="2"/>
                    <a:pt x="249" y="4"/>
                  </a:cubicBezTo>
                  <a:cubicBezTo>
                    <a:pt x="243" y="7"/>
                    <a:pt x="238" y="12"/>
                    <a:pt x="233" y="16"/>
                  </a:cubicBezTo>
                  <a:cubicBezTo>
                    <a:pt x="228" y="21"/>
                    <a:pt x="223" y="27"/>
                    <a:pt x="219" y="31"/>
                  </a:cubicBezTo>
                  <a:cubicBezTo>
                    <a:pt x="214" y="36"/>
                    <a:pt x="209" y="40"/>
                    <a:pt x="203" y="42"/>
                  </a:cubicBezTo>
                  <a:cubicBezTo>
                    <a:pt x="198" y="44"/>
                    <a:pt x="192" y="43"/>
                    <a:pt x="186" y="42"/>
                  </a:cubicBezTo>
                  <a:cubicBezTo>
                    <a:pt x="180" y="41"/>
                    <a:pt x="175" y="38"/>
                    <a:pt x="170" y="34"/>
                  </a:cubicBezTo>
                  <a:cubicBezTo>
                    <a:pt x="165" y="31"/>
                    <a:pt x="160" y="27"/>
                    <a:pt x="154" y="22"/>
                  </a:cubicBezTo>
                  <a:cubicBezTo>
                    <a:pt x="148" y="18"/>
                    <a:pt x="142" y="13"/>
                    <a:pt x="133" y="10"/>
                  </a:cubicBezTo>
                  <a:cubicBezTo>
                    <a:pt x="128" y="9"/>
                    <a:pt x="122" y="9"/>
                    <a:pt x="117" y="10"/>
                  </a:cubicBezTo>
                  <a:cubicBezTo>
                    <a:pt x="112" y="12"/>
                    <a:pt x="107" y="14"/>
                    <a:pt x="103" y="17"/>
                  </a:cubicBezTo>
                  <a:cubicBezTo>
                    <a:pt x="96" y="23"/>
                    <a:pt x="91" y="29"/>
                    <a:pt x="87" y="35"/>
                  </a:cubicBezTo>
                  <a:cubicBezTo>
                    <a:pt x="86" y="37"/>
                    <a:pt x="84" y="38"/>
                    <a:pt x="83" y="40"/>
                  </a:cubicBezTo>
                  <a:cubicBezTo>
                    <a:pt x="82" y="42"/>
                    <a:pt x="82" y="42"/>
                    <a:pt x="82" y="42"/>
                  </a:cubicBezTo>
                  <a:cubicBezTo>
                    <a:pt x="81" y="44"/>
                    <a:pt x="81" y="44"/>
                    <a:pt x="81" y="44"/>
                  </a:cubicBezTo>
                  <a:cubicBezTo>
                    <a:pt x="80" y="45"/>
                    <a:pt x="80" y="45"/>
                    <a:pt x="80" y="45"/>
                  </a:cubicBezTo>
                  <a:cubicBezTo>
                    <a:pt x="78" y="50"/>
                    <a:pt x="77" y="55"/>
                    <a:pt x="76" y="59"/>
                  </a:cubicBezTo>
                  <a:cubicBezTo>
                    <a:pt x="74" y="68"/>
                    <a:pt x="74" y="75"/>
                    <a:pt x="74" y="82"/>
                  </a:cubicBezTo>
                  <a:cubicBezTo>
                    <a:pt x="74" y="102"/>
                    <a:pt x="74" y="102"/>
                    <a:pt x="74" y="102"/>
                  </a:cubicBezTo>
                  <a:cubicBezTo>
                    <a:pt x="74" y="109"/>
                    <a:pt x="74" y="115"/>
                    <a:pt x="73" y="118"/>
                  </a:cubicBezTo>
                  <a:cubicBezTo>
                    <a:pt x="72" y="119"/>
                    <a:pt x="72" y="120"/>
                    <a:pt x="72" y="120"/>
                  </a:cubicBezTo>
                  <a:cubicBezTo>
                    <a:pt x="73" y="120"/>
                    <a:pt x="73" y="120"/>
                    <a:pt x="73" y="120"/>
                  </a:cubicBezTo>
                  <a:cubicBezTo>
                    <a:pt x="73" y="120"/>
                    <a:pt x="73" y="120"/>
                    <a:pt x="73" y="120"/>
                  </a:cubicBezTo>
                  <a:cubicBezTo>
                    <a:pt x="73" y="120"/>
                    <a:pt x="73" y="120"/>
                    <a:pt x="73" y="120"/>
                  </a:cubicBezTo>
                  <a:cubicBezTo>
                    <a:pt x="73" y="120"/>
                    <a:pt x="73" y="120"/>
                    <a:pt x="72" y="120"/>
                  </a:cubicBezTo>
                  <a:cubicBezTo>
                    <a:pt x="72" y="120"/>
                    <a:pt x="72" y="121"/>
                    <a:pt x="72" y="121"/>
                  </a:cubicBezTo>
                  <a:cubicBezTo>
                    <a:pt x="72" y="121"/>
                    <a:pt x="71" y="121"/>
                    <a:pt x="71" y="121"/>
                  </a:cubicBezTo>
                  <a:cubicBezTo>
                    <a:pt x="72" y="121"/>
                    <a:pt x="72" y="121"/>
                    <a:pt x="72" y="121"/>
                  </a:cubicBezTo>
                  <a:cubicBezTo>
                    <a:pt x="72" y="121"/>
                    <a:pt x="72" y="120"/>
                    <a:pt x="72" y="120"/>
                  </a:cubicBezTo>
                  <a:cubicBezTo>
                    <a:pt x="72" y="120"/>
                    <a:pt x="72" y="120"/>
                    <a:pt x="72" y="120"/>
                  </a:cubicBezTo>
                  <a:cubicBezTo>
                    <a:pt x="68" y="121"/>
                    <a:pt x="64" y="122"/>
                    <a:pt x="58" y="121"/>
                  </a:cubicBezTo>
                  <a:cubicBezTo>
                    <a:pt x="54" y="121"/>
                    <a:pt x="51" y="121"/>
                    <a:pt x="47" y="121"/>
                  </a:cubicBezTo>
                  <a:cubicBezTo>
                    <a:pt x="43" y="121"/>
                    <a:pt x="38" y="122"/>
                    <a:pt x="33" y="123"/>
                  </a:cubicBezTo>
                  <a:cubicBezTo>
                    <a:pt x="27" y="124"/>
                    <a:pt x="21" y="127"/>
                    <a:pt x="16" y="131"/>
                  </a:cubicBezTo>
                  <a:cubicBezTo>
                    <a:pt x="11" y="136"/>
                    <a:pt x="8" y="141"/>
                    <a:pt x="6" y="146"/>
                  </a:cubicBezTo>
                  <a:cubicBezTo>
                    <a:pt x="4" y="148"/>
                    <a:pt x="4" y="150"/>
                    <a:pt x="3" y="153"/>
                  </a:cubicBezTo>
                  <a:cubicBezTo>
                    <a:pt x="2" y="154"/>
                    <a:pt x="2" y="154"/>
                    <a:pt x="2" y="154"/>
                  </a:cubicBezTo>
                  <a:cubicBezTo>
                    <a:pt x="2" y="156"/>
                    <a:pt x="2" y="156"/>
                    <a:pt x="2" y="156"/>
                  </a:cubicBezTo>
                  <a:cubicBezTo>
                    <a:pt x="2" y="157"/>
                    <a:pt x="1" y="158"/>
                    <a:pt x="1" y="159"/>
                  </a:cubicBezTo>
                  <a:cubicBezTo>
                    <a:pt x="0" y="164"/>
                    <a:pt x="0" y="169"/>
                    <a:pt x="0" y="174"/>
                  </a:cubicBezTo>
                  <a:cubicBezTo>
                    <a:pt x="0" y="185"/>
                    <a:pt x="5" y="195"/>
                    <a:pt x="10" y="202"/>
                  </a:cubicBezTo>
                  <a:cubicBezTo>
                    <a:pt x="16" y="210"/>
                    <a:pt x="22" y="216"/>
                    <a:pt x="29" y="220"/>
                  </a:cubicBezTo>
                  <a:cubicBezTo>
                    <a:pt x="35" y="225"/>
                    <a:pt x="42" y="229"/>
                    <a:pt x="48" y="232"/>
                  </a:cubicBezTo>
                  <a:cubicBezTo>
                    <a:pt x="54" y="236"/>
                    <a:pt x="60" y="239"/>
                    <a:pt x="66" y="242"/>
                  </a:cubicBezTo>
                  <a:cubicBezTo>
                    <a:pt x="68" y="243"/>
                    <a:pt x="70" y="245"/>
                    <a:pt x="72" y="246"/>
                  </a:cubicBezTo>
                  <a:cubicBezTo>
                    <a:pt x="73" y="247"/>
                    <a:pt x="73" y="247"/>
                    <a:pt x="73" y="247"/>
                  </a:cubicBezTo>
                  <a:cubicBezTo>
                    <a:pt x="73" y="246"/>
                    <a:pt x="73" y="247"/>
                    <a:pt x="73" y="249"/>
                  </a:cubicBezTo>
                  <a:cubicBezTo>
                    <a:pt x="73" y="251"/>
                    <a:pt x="72" y="254"/>
                    <a:pt x="72" y="257"/>
                  </a:cubicBezTo>
                  <a:cubicBezTo>
                    <a:pt x="71" y="260"/>
                    <a:pt x="70" y="262"/>
                    <a:pt x="69" y="266"/>
                  </a:cubicBezTo>
                  <a:cubicBezTo>
                    <a:pt x="67" y="270"/>
                    <a:pt x="66" y="273"/>
                    <a:pt x="66" y="277"/>
                  </a:cubicBezTo>
                  <a:cubicBezTo>
                    <a:pt x="65" y="281"/>
                    <a:pt x="64" y="286"/>
                    <a:pt x="64" y="290"/>
                  </a:cubicBezTo>
                  <a:cubicBezTo>
                    <a:pt x="64" y="295"/>
                    <a:pt x="65" y="300"/>
                    <a:pt x="66" y="305"/>
                  </a:cubicBezTo>
                  <a:cubicBezTo>
                    <a:pt x="68" y="311"/>
                    <a:pt x="71" y="315"/>
                    <a:pt x="74" y="319"/>
                  </a:cubicBezTo>
                  <a:cubicBezTo>
                    <a:pt x="77" y="322"/>
                    <a:pt x="81" y="325"/>
                    <a:pt x="84" y="328"/>
                  </a:cubicBezTo>
                  <a:cubicBezTo>
                    <a:pt x="86" y="329"/>
                    <a:pt x="88" y="330"/>
                    <a:pt x="89" y="331"/>
                  </a:cubicBezTo>
                  <a:cubicBezTo>
                    <a:pt x="91" y="332"/>
                    <a:pt x="92" y="333"/>
                    <a:pt x="94" y="334"/>
                  </a:cubicBezTo>
                  <a:cubicBezTo>
                    <a:pt x="98" y="336"/>
                    <a:pt x="102" y="337"/>
                    <a:pt x="106" y="339"/>
                  </a:cubicBezTo>
                  <a:cubicBezTo>
                    <a:pt x="110" y="340"/>
                    <a:pt x="114" y="341"/>
                    <a:pt x="119" y="341"/>
                  </a:cubicBezTo>
                  <a:cubicBezTo>
                    <a:pt x="124" y="341"/>
                    <a:pt x="129" y="341"/>
                    <a:pt x="133" y="339"/>
                  </a:cubicBezTo>
                  <a:cubicBezTo>
                    <a:pt x="142" y="336"/>
                    <a:pt x="149" y="332"/>
                    <a:pt x="154" y="327"/>
                  </a:cubicBezTo>
                  <a:cubicBezTo>
                    <a:pt x="160" y="323"/>
                    <a:pt x="165" y="319"/>
                    <a:pt x="170" y="317"/>
                  </a:cubicBezTo>
                  <a:cubicBezTo>
                    <a:pt x="172" y="315"/>
                    <a:pt x="175" y="314"/>
                    <a:pt x="177" y="313"/>
                  </a:cubicBezTo>
                  <a:cubicBezTo>
                    <a:pt x="179" y="313"/>
                    <a:pt x="180" y="312"/>
                    <a:pt x="181" y="312"/>
                  </a:cubicBezTo>
                  <a:cubicBezTo>
                    <a:pt x="184" y="311"/>
                    <a:pt x="184" y="311"/>
                    <a:pt x="184" y="311"/>
                  </a:cubicBezTo>
                  <a:cubicBezTo>
                    <a:pt x="184" y="311"/>
                    <a:pt x="185" y="311"/>
                    <a:pt x="186" y="311"/>
                  </a:cubicBezTo>
                  <a:cubicBezTo>
                    <a:pt x="191" y="310"/>
                    <a:pt x="196" y="311"/>
                    <a:pt x="201" y="313"/>
                  </a:cubicBezTo>
                  <a:cubicBezTo>
                    <a:pt x="206" y="316"/>
                    <a:pt x="211" y="320"/>
                    <a:pt x="215" y="324"/>
                  </a:cubicBezTo>
                  <a:cubicBezTo>
                    <a:pt x="220" y="329"/>
                    <a:pt x="224" y="334"/>
                    <a:pt x="228" y="340"/>
                  </a:cubicBezTo>
                  <a:cubicBezTo>
                    <a:pt x="236" y="351"/>
                    <a:pt x="244" y="362"/>
                    <a:pt x="256" y="371"/>
                  </a:cubicBezTo>
                  <a:cubicBezTo>
                    <a:pt x="263" y="375"/>
                    <a:pt x="269" y="378"/>
                    <a:pt x="277" y="380"/>
                  </a:cubicBezTo>
                  <a:cubicBezTo>
                    <a:pt x="280" y="381"/>
                    <a:pt x="284" y="381"/>
                    <a:pt x="288" y="382"/>
                  </a:cubicBezTo>
                  <a:cubicBezTo>
                    <a:pt x="291" y="382"/>
                    <a:pt x="295" y="382"/>
                    <a:pt x="299" y="382"/>
                  </a:cubicBezTo>
                  <a:cubicBezTo>
                    <a:pt x="303" y="381"/>
                    <a:pt x="307" y="380"/>
                    <a:pt x="311" y="378"/>
                  </a:cubicBezTo>
                  <a:cubicBezTo>
                    <a:pt x="315" y="375"/>
                    <a:pt x="318" y="372"/>
                    <a:pt x="320" y="368"/>
                  </a:cubicBezTo>
                  <a:cubicBezTo>
                    <a:pt x="323" y="360"/>
                    <a:pt x="324" y="352"/>
                    <a:pt x="324" y="345"/>
                  </a:cubicBezTo>
                  <a:cubicBezTo>
                    <a:pt x="325" y="331"/>
                    <a:pt x="323" y="317"/>
                    <a:pt x="321" y="303"/>
                  </a:cubicBezTo>
                  <a:cubicBezTo>
                    <a:pt x="320" y="296"/>
                    <a:pt x="319" y="289"/>
                    <a:pt x="317" y="282"/>
                  </a:cubicBezTo>
                  <a:cubicBezTo>
                    <a:pt x="316" y="278"/>
                    <a:pt x="315" y="275"/>
                    <a:pt x="313" y="271"/>
                  </a:cubicBezTo>
                  <a:cubicBezTo>
                    <a:pt x="313" y="270"/>
                    <a:pt x="313" y="270"/>
                    <a:pt x="313" y="270"/>
                  </a:cubicBezTo>
                  <a:cubicBezTo>
                    <a:pt x="312" y="268"/>
                    <a:pt x="312" y="268"/>
                    <a:pt x="312" y="268"/>
                  </a:cubicBezTo>
                  <a:cubicBezTo>
                    <a:pt x="312" y="267"/>
                    <a:pt x="311" y="266"/>
                    <a:pt x="311" y="265"/>
                  </a:cubicBezTo>
                  <a:cubicBezTo>
                    <a:pt x="310" y="263"/>
                    <a:pt x="308" y="261"/>
                    <a:pt x="307" y="260"/>
                  </a:cubicBezTo>
                  <a:cubicBezTo>
                    <a:pt x="303" y="253"/>
                    <a:pt x="298" y="248"/>
                    <a:pt x="295" y="243"/>
                  </a:cubicBezTo>
                  <a:cubicBezTo>
                    <a:pt x="293" y="241"/>
                    <a:pt x="292" y="240"/>
                    <a:pt x="292" y="239"/>
                  </a:cubicBezTo>
                  <a:cubicBezTo>
                    <a:pt x="292" y="238"/>
                    <a:pt x="292" y="238"/>
                    <a:pt x="293" y="238"/>
                  </a:cubicBezTo>
                  <a:cubicBezTo>
                    <a:pt x="293" y="237"/>
                    <a:pt x="294" y="235"/>
                    <a:pt x="296" y="234"/>
                  </a:cubicBezTo>
                  <a:cubicBezTo>
                    <a:pt x="297" y="233"/>
                    <a:pt x="297" y="233"/>
                    <a:pt x="297" y="233"/>
                  </a:cubicBezTo>
                  <a:cubicBezTo>
                    <a:pt x="298" y="231"/>
                    <a:pt x="298" y="231"/>
                    <a:pt x="298" y="231"/>
                  </a:cubicBezTo>
                  <a:cubicBezTo>
                    <a:pt x="299" y="230"/>
                    <a:pt x="300" y="230"/>
                    <a:pt x="301" y="230"/>
                  </a:cubicBezTo>
                  <a:cubicBezTo>
                    <a:pt x="303" y="228"/>
                    <a:pt x="307" y="227"/>
                    <a:pt x="312" y="226"/>
                  </a:cubicBezTo>
                  <a:cubicBezTo>
                    <a:pt x="318" y="226"/>
                    <a:pt x="326" y="226"/>
                    <a:pt x="335" y="223"/>
                  </a:cubicBezTo>
                  <a:cubicBezTo>
                    <a:pt x="340" y="222"/>
                    <a:pt x="345" y="219"/>
                    <a:pt x="350" y="216"/>
                  </a:cubicBezTo>
                  <a:cubicBezTo>
                    <a:pt x="354" y="212"/>
                    <a:pt x="357" y="209"/>
                    <a:pt x="360" y="204"/>
                  </a:cubicBezTo>
                  <a:cubicBezTo>
                    <a:pt x="362" y="201"/>
                    <a:pt x="364" y="197"/>
                    <a:pt x="365" y="193"/>
                  </a:cubicBezTo>
                  <a:cubicBezTo>
                    <a:pt x="367" y="189"/>
                    <a:pt x="368" y="185"/>
                    <a:pt x="369" y="180"/>
                  </a:cubicBezTo>
                  <a:cubicBezTo>
                    <a:pt x="370" y="171"/>
                    <a:pt x="369" y="160"/>
                    <a:pt x="364" y="151"/>
                  </a:cubicBezTo>
                  <a:cubicBezTo>
                    <a:pt x="359" y="143"/>
                    <a:pt x="353" y="137"/>
                    <a:pt x="346" y="133"/>
                  </a:cubicBezTo>
                  <a:close/>
                  <a:moveTo>
                    <a:pt x="340" y="175"/>
                  </a:moveTo>
                  <a:cubicBezTo>
                    <a:pt x="339" y="179"/>
                    <a:pt x="337" y="184"/>
                    <a:pt x="334" y="188"/>
                  </a:cubicBezTo>
                  <a:cubicBezTo>
                    <a:pt x="333" y="190"/>
                    <a:pt x="332" y="191"/>
                    <a:pt x="331" y="192"/>
                  </a:cubicBezTo>
                  <a:cubicBezTo>
                    <a:pt x="330" y="193"/>
                    <a:pt x="328" y="193"/>
                    <a:pt x="327" y="194"/>
                  </a:cubicBezTo>
                  <a:cubicBezTo>
                    <a:pt x="323" y="195"/>
                    <a:pt x="317" y="195"/>
                    <a:pt x="309" y="196"/>
                  </a:cubicBezTo>
                  <a:cubicBezTo>
                    <a:pt x="305" y="196"/>
                    <a:pt x="301" y="197"/>
                    <a:pt x="296" y="198"/>
                  </a:cubicBezTo>
                  <a:cubicBezTo>
                    <a:pt x="292" y="200"/>
                    <a:pt x="287" y="202"/>
                    <a:pt x="283" y="205"/>
                  </a:cubicBezTo>
                  <a:cubicBezTo>
                    <a:pt x="281" y="207"/>
                    <a:pt x="279" y="208"/>
                    <a:pt x="278" y="210"/>
                  </a:cubicBezTo>
                  <a:cubicBezTo>
                    <a:pt x="275" y="212"/>
                    <a:pt x="275" y="212"/>
                    <a:pt x="275" y="212"/>
                  </a:cubicBezTo>
                  <a:cubicBezTo>
                    <a:pt x="275" y="213"/>
                    <a:pt x="274" y="214"/>
                    <a:pt x="273" y="215"/>
                  </a:cubicBezTo>
                  <a:cubicBezTo>
                    <a:pt x="270" y="218"/>
                    <a:pt x="268" y="223"/>
                    <a:pt x="266" y="228"/>
                  </a:cubicBezTo>
                  <a:cubicBezTo>
                    <a:pt x="265" y="231"/>
                    <a:pt x="264" y="235"/>
                    <a:pt x="264" y="238"/>
                  </a:cubicBezTo>
                  <a:cubicBezTo>
                    <a:pt x="264" y="241"/>
                    <a:pt x="265" y="244"/>
                    <a:pt x="266" y="247"/>
                  </a:cubicBezTo>
                  <a:cubicBezTo>
                    <a:pt x="268" y="253"/>
                    <a:pt x="271" y="257"/>
                    <a:pt x="274" y="260"/>
                  </a:cubicBezTo>
                  <a:cubicBezTo>
                    <a:pt x="279" y="266"/>
                    <a:pt x="284" y="270"/>
                    <a:pt x="288" y="274"/>
                  </a:cubicBezTo>
                  <a:cubicBezTo>
                    <a:pt x="289" y="275"/>
                    <a:pt x="290" y="276"/>
                    <a:pt x="291" y="277"/>
                  </a:cubicBezTo>
                  <a:cubicBezTo>
                    <a:pt x="291" y="278"/>
                    <a:pt x="291" y="278"/>
                    <a:pt x="292" y="279"/>
                  </a:cubicBezTo>
                  <a:cubicBezTo>
                    <a:pt x="292" y="279"/>
                    <a:pt x="292" y="279"/>
                    <a:pt x="292" y="279"/>
                  </a:cubicBezTo>
                  <a:cubicBezTo>
                    <a:pt x="293" y="281"/>
                    <a:pt x="293" y="281"/>
                    <a:pt x="293" y="281"/>
                  </a:cubicBezTo>
                  <a:cubicBezTo>
                    <a:pt x="294" y="283"/>
                    <a:pt x="295" y="286"/>
                    <a:pt x="296" y="289"/>
                  </a:cubicBezTo>
                  <a:cubicBezTo>
                    <a:pt x="299" y="294"/>
                    <a:pt x="301" y="301"/>
                    <a:pt x="303" y="307"/>
                  </a:cubicBezTo>
                  <a:cubicBezTo>
                    <a:pt x="306" y="319"/>
                    <a:pt x="309" y="333"/>
                    <a:pt x="310" y="345"/>
                  </a:cubicBezTo>
                  <a:cubicBezTo>
                    <a:pt x="310" y="352"/>
                    <a:pt x="310" y="358"/>
                    <a:pt x="308" y="363"/>
                  </a:cubicBezTo>
                  <a:cubicBezTo>
                    <a:pt x="308" y="365"/>
                    <a:pt x="306" y="367"/>
                    <a:pt x="305" y="368"/>
                  </a:cubicBezTo>
                  <a:cubicBezTo>
                    <a:pt x="303" y="369"/>
                    <a:pt x="300" y="370"/>
                    <a:pt x="297" y="371"/>
                  </a:cubicBezTo>
                  <a:cubicBezTo>
                    <a:pt x="292" y="372"/>
                    <a:pt x="285" y="371"/>
                    <a:pt x="279" y="370"/>
                  </a:cubicBezTo>
                  <a:cubicBezTo>
                    <a:pt x="273" y="369"/>
                    <a:pt x="267" y="366"/>
                    <a:pt x="262" y="362"/>
                  </a:cubicBezTo>
                  <a:cubicBezTo>
                    <a:pt x="252" y="355"/>
                    <a:pt x="245" y="344"/>
                    <a:pt x="237" y="333"/>
                  </a:cubicBezTo>
                  <a:cubicBezTo>
                    <a:pt x="233" y="327"/>
                    <a:pt x="229" y="322"/>
                    <a:pt x="225" y="316"/>
                  </a:cubicBezTo>
                  <a:cubicBezTo>
                    <a:pt x="220" y="310"/>
                    <a:pt x="215" y="305"/>
                    <a:pt x="208" y="301"/>
                  </a:cubicBezTo>
                  <a:cubicBezTo>
                    <a:pt x="201" y="296"/>
                    <a:pt x="193" y="294"/>
                    <a:pt x="185" y="294"/>
                  </a:cubicBezTo>
                  <a:cubicBezTo>
                    <a:pt x="184" y="295"/>
                    <a:pt x="183" y="295"/>
                    <a:pt x="182" y="295"/>
                  </a:cubicBezTo>
                  <a:cubicBezTo>
                    <a:pt x="180" y="295"/>
                    <a:pt x="180" y="295"/>
                    <a:pt x="180" y="295"/>
                  </a:cubicBezTo>
                  <a:cubicBezTo>
                    <a:pt x="179" y="295"/>
                    <a:pt x="179" y="295"/>
                    <a:pt x="179" y="295"/>
                  </a:cubicBezTo>
                  <a:cubicBezTo>
                    <a:pt x="177" y="295"/>
                    <a:pt x="175" y="296"/>
                    <a:pt x="173" y="296"/>
                  </a:cubicBezTo>
                  <a:cubicBezTo>
                    <a:pt x="169" y="297"/>
                    <a:pt x="165" y="298"/>
                    <a:pt x="162" y="300"/>
                  </a:cubicBezTo>
                  <a:cubicBezTo>
                    <a:pt x="154" y="303"/>
                    <a:pt x="148" y="307"/>
                    <a:pt x="142" y="310"/>
                  </a:cubicBezTo>
                  <a:cubicBezTo>
                    <a:pt x="137" y="313"/>
                    <a:pt x="132" y="316"/>
                    <a:pt x="127" y="317"/>
                  </a:cubicBezTo>
                  <a:cubicBezTo>
                    <a:pt x="123" y="317"/>
                    <a:pt x="119" y="317"/>
                    <a:pt x="114" y="315"/>
                  </a:cubicBezTo>
                  <a:cubicBezTo>
                    <a:pt x="112" y="314"/>
                    <a:pt x="110" y="312"/>
                    <a:pt x="107" y="311"/>
                  </a:cubicBezTo>
                  <a:cubicBezTo>
                    <a:pt x="107" y="310"/>
                    <a:pt x="105" y="309"/>
                    <a:pt x="104" y="308"/>
                  </a:cubicBezTo>
                  <a:cubicBezTo>
                    <a:pt x="103" y="308"/>
                    <a:pt x="102" y="307"/>
                    <a:pt x="101" y="306"/>
                  </a:cubicBezTo>
                  <a:cubicBezTo>
                    <a:pt x="99" y="304"/>
                    <a:pt x="97" y="302"/>
                    <a:pt x="96" y="301"/>
                  </a:cubicBezTo>
                  <a:cubicBezTo>
                    <a:pt x="95" y="299"/>
                    <a:pt x="94" y="298"/>
                    <a:pt x="94" y="296"/>
                  </a:cubicBezTo>
                  <a:cubicBezTo>
                    <a:pt x="93" y="294"/>
                    <a:pt x="93" y="290"/>
                    <a:pt x="95" y="284"/>
                  </a:cubicBezTo>
                  <a:cubicBezTo>
                    <a:pt x="96" y="282"/>
                    <a:pt x="97" y="279"/>
                    <a:pt x="98" y="276"/>
                  </a:cubicBezTo>
                  <a:cubicBezTo>
                    <a:pt x="99" y="274"/>
                    <a:pt x="100" y="270"/>
                    <a:pt x="102" y="266"/>
                  </a:cubicBezTo>
                  <a:cubicBezTo>
                    <a:pt x="103" y="262"/>
                    <a:pt x="104" y="258"/>
                    <a:pt x="105" y="254"/>
                  </a:cubicBezTo>
                  <a:cubicBezTo>
                    <a:pt x="105" y="249"/>
                    <a:pt x="106" y="243"/>
                    <a:pt x="104" y="236"/>
                  </a:cubicBezTo>
                  <a:cubicBezTo>
                    <a:pt x="103" y="233"/>
                    <a:pt x="101" y="230"/>
                    <a:pt x="99" y="227"/>
                  </a:cubicBezTo>
                  <a:cubicBezTo>
                    <a:pt x="97" y="225"/>
                    <a:pt x="95" y="223"/>
                    <a:pt x="93" y="221"/>
                  </a:cubicBezTo>
                  <a:cubicBezTo>
                    <a:pt x="89" y="218"/>
                    <a:pt x="86" y="215"/>
                    <a:pt x="83" y="213"/>
                  </a:cubicBezTo>
                  <a:cubicBezTo>
                    <a:pt x="76" y="209"/>
                    <a:pt x="70" y="206"/>
                    <a:pt x="65" y="203"/>
                  </a:cubicBezTo>
                  <a:cubicBezTo>
                    <a:pt x="54" y="196"/>
                    <a:pt x="44" y="189"/>
                    <a:pt x="40" y="182"/>
                  </a:cubicBezTo>
                  <a:cubicBezTo>
                    <a:pt x="37" y="178"/>
                    <a:pt x="36" y="175"/>
                    <a:pt x="36" y="172"/>
                  </a:cubicBezTo>
                  <a:cubicBezTo>
                    <a:pt x="36" y="171"/>
                    <a:pt x="36" y="169"/>
                    <a:pt x="37" y="167"/>
                  </a:cubicBezTo>
                  <a:cubicBezTo>
                    <a:pt x="37" y="166"/>
                    <a:pt x="37" y="166"/>
                    <a:pt x="37" y="166"/>
                  </a:cubicBezTo>
                  <a:cubicBezTo>
                    <a:pt x="38" y="164"/>
                    <a:pt x="38" y="164"/>
                    <a:pt x="38" y="164"/>
                  </a:cubicBezTo>
                  <a:cubicBezTo>
                    <a:pt x="38" y="164"/>
                    <a:pt x="38" y="164"/>
                    <a:pt x="38" y="164"/>
                  </a:cubicBezTo>
                  <a:cubicBezTo>
                    <a:pt x="38" y="163"/>
                    <a:pt x="38" y="162"/>
                    <a:pt x="39" y="161"/>
                  </a:cubicBezTo>
                  <a:cubicBezTo>
                    <a:pt x="40" y="160"/>
                    <a:pt x="40" y="159"/>
                    <a:pt x="40" y="159"/>
                  </a:cubicBezTo>
                  <a:cubicBezTo>
                    <a:pt x="40" y="159"/>
                    <a:pt x="40" y="159"/>
                    <a:pt x="41" y="158"/>
                  </a:cubicBezTo>
                  <a:cubicBezTo>
                    <a:pt x="44" y="158"/>
                    <a:pt x="50" y="158"/>
                    <a:pt x="57" y="158"/>
                  </a:cubicBezTo>
                  <a:cubicBezTo>
                    <a:pt x="64" y="158"/>
                    <a:pt x="74" y="158"/>
                    <a:pt x="83" y="154"/>
                  </a:cubicBezTo>
                  <a:cubicBezTo>
                    <a:pt x="84" y="154"/>
                    <a:pt x="86" y="153"/>
                    <a:pt x="87" y="153"/>
                  </a:cubicBezTo>
                  <a:cubicBezTo>
                    <a:pt x="88" y="152"/>
                    <a:pt x="88" y="152"/>
                    <a:pt x="88" y="152"/>
                  </a:cubicBezTo>
                  <a:cubicBezTo>
                    <a:pt x="88" y="152"/>
                    <a:pt x="88" y="152"/>
                    <a:pt x="88" y="152"/>
                  </a:cubicBezTo>
                  <a:cubicBezTo>
                    <a:pt x="89" y="152"/>
                    <a:pt x="89" y="152"/>
                    <a:pt x="89" y="152"/>
                  </a:cubicBezTo>
                  <a:cubicBezTo>
                    <a:pt x="89" y="152"/>
                    <a:pt x="91" y="151"/>
                    <a:pt x="92" y="150"/>
                  </a:cubicBezTo>
                  <a:cubicBezTo>
                    <a:pt x="95" y="148"/>
                    <a:pt x="98" y="145"/>
                    <a:pt x="100" y="142"/>
                  </a:cubicBezTo>
                  <a:cubicBezTo>
                    <a:pt x="104" y="137"/>
                    <a:pt x="106" y="131"/>
                    <a:pt x="107" y="126"/>
                  </a:cubicBezTo>
                  <a:cubicBezTo>
                    <a:pt x="109" y="117"/>
                    <a:pt x="109" y="109"/>
                    <a:pt x="108" y="102"/>
                  </a:cubicBezTo>
                  <a:cubicBezTo>
                    <a:pt x="108" y="95"/>
                    <a:pt x="107" y="88"/>
                    <a:pt x="107" y="81"/>
                  </a:cubicBezTo>
                  <a:cubicBezTo>
                    <a:pt x="107" y="75"/>
                    <a:pt x="106" y="69"/>
                    <a:pt x="107" y="64"/>
                  </a:cubicBezTo>
                  <a:cubicBezTo>
                    <a:pt x="107" y="61"/>
                    <a:pt x="107" y="59"/>
                    <a:pt x="108" y="58"/>
                  </a:cubicBezTo>
                  <a:cubicBezTo>
                    <a:pt x="108" y="58"/>
                    <a:pt x="108" y="58"/>
                    <a:pt x="108" y="57"/>
                  </a:cubicBezTo>
                  <a:cubicBezTo>
                    <a:pt x="108" y="56"/>
                    <a:pt x="108" y="56"/>
                    <a:pt x="108" y="56"/>
                  </a:cubicBezTo>
                  <a:cubicBezTo>
                    <a:pt x="109" y="54"/>
                    <a:pt x="109" y="54"/>
                    <a:pt x="109" y="54"/>
                  </a:cubicBezTo>
                  <a:cubicBezTo>
                    <a:pt x="111" y="50"/>
                    <a:pt x="111" y="50"/>
                    <a:pt x="111" y="50"/>
                  </a:cubicBezTo>
                  <a:cubicBezTo>
                    <a:pt x="114" y="45"/>
                    <a:pt x="117" y="40"/>
                    <a:pt x="120" y="37"/>
                  </a:cubicBezTo>
                  <a:cubicBezTo>
                    <a:pt x="121" y="35"/>
                    <a:pt x="123" y="34"/>
                    <a:pt x="124" y="34"/>
                  </a:cubicBezTo>
                  <a:cubicBezTo>
                    <a:pt x="125" y="33"/>
                    <a:pt x="126" y="33"/>
                    <a:pt x="128" y="33"/>
                  </a:cubicBezTo>
                  <a:cubicBezTo>
                    <a:pt x="132" y="33"/>
                    <a:pt x="138" y="35"/>
                    <a:pt x="144" y="38"/>
                  </a:cubicBezTo>
                  <a:cubicBezTo>
                    <a:pt x="149" y="41"/>
                    <a:pt x="156" y="45"/>
                    <a:pt x="162" y="48"/>
                  </a:cubicBezTo>
                  <a:cubicBezTo>
                    <a:pt x="169" y="51"/>
                    <a:pt x="176" y="54"/>
                    <a:pt x="184" y="54"/>
                  </a:cubicBezTo>
                  <a:cubicBezTo>
                    <a:pt x="192" y="55"/>
                    <a:pt x="200" y="54"/>
                    <a:pt x="207" y="50"/>
                  </a:cubicBezTo>
                  <a:cubicBezTo>
                    <a:pt x="214" y="46"/>
                    <a:pt x="219" y="41"/>
                    <a:pt x="224" y="36"/>
                  </a:cubicBezTo>
                  <a:cubicBezTo>
                    <a:pt x="228" y="30"/>
                    <a:pt x="232" y="25"/>
                    <a:pt x="236" y="20"/>
                  </a:cubicBezTo>
                  <a:cubicBezTo>
                    <a:pt x="241" y="15"/>
                    <a:pt x="245" y="10"/>
                    <a:pt x="251" y="7"/>
                  </a:cubicBezTo>
                  <a:cubicBezTo>
                    <a:pt x="254" y="6"/>
                    <a:pt x="257" y="5"/>
                    <a:pt x="260" y="4"/>
                  </a:cubicBezTo>
                  <a:cubicBezTo>
                    <a:pt x="263" y="4"/>
                    <a:pt x="267" y="4"/>
                    <a:pt x="270" y="4"/>
                  </a:cubicBezTo>
                  <a:cubicBezTo>
                    <a:pt x="270" y="4"/>
                    <a:pt x="270" y="4"/>
                    <a:pt x="270" y="4"/>
                  </a:cubicBezTo>
                  <a:cubicBezTo>
                    <a:pt x="270" y="4"/>
                    <a:pt x="270" y="4"/>
                    <a:pt x="270" y="4"/>
                  </a:cubicBezTo>
                  <a:cubicBezTo>
                    <a:pt x="270" y="4"/>
                    <a:pt x="270" y="4"/>
                    <a:pt x="270" y="4"/>
                  </a:cubicBezTo>
                  <a:cubicBezTo>
                    <a:pt x="273" y="4"/>
                    <a:pt x="276" y="5"/>
                    <a:pt x="279" y="6"/>
                  </a:cubicBezTo>
                  <a:cubicBezTo>
                    <a:pt x="282" y="7"/>
                    <a:pt x="284" y="10"/>
                    <a:pt x="285" y="12"/>
                  </a:cubicBezTo>
                  <a:cubicBezTo>
                    <a:pt x="288" y="18"/>
                    <a:pt x="287" y="25"/>
                    <a:pt x="286" y="31"/>
                  </a:cubicBezTo>
                  <a:cubicBezTo>
                    <a:pt x="284" y="38"/>
                    <a:pt x="282" y="44"/>
                    <a:pt x="279" y="50"/>
                  </a:cubicBezTo>
                  <a:cubicBezTo>
                    <a:pt x="275" y="59"/>
                    <a:pt x="275" y="59"/>
                    <a:pt x="275" y="59"/>
                  </a:cubicBezTo>
                  <a:cubicBezTo>
                    <a:pt x="275" y="61"/>
                    <a:pt x="274" y="63"/>
                    <a:pt x="273" y="64"/>
                  </a:cubicBezTo>
                  <a:cubicBezTo>
                    <a:pt x="273" y="66"/>
                    <a:pt x="272" y="68"/>
                    <a:pt x="272" y="70"/>
                  </a:cubicBezTo>
                  <a:cubicBezTo>
                    <a:pt x="270" y="77"/>
                    <a:pt x="269" y="85"/>
                    <a:pt x="272" y="93"/>
                  </a:cubicBezTo>
                  <a:cubicBezTo>
                    <a:pt x="274" y="100"/>
                    <a:pt x="278" y="107"/>
                    <a:pt x="283" y="112"/>
                  </a:cubicBezTo>
                  <a:cubicBezTo>
                    <a:pt x="294" y="124"/>
                    <a:pt x="305" y="132"/>
                    <a:pt x="316" y="140"/>
                  </a:cubicBezTo>
                  <a:cubicBezTo>
                    <a:pt x="321" y="144"/>
                    <a:pt x="326" y="148"/>
                    <a:pt x="330" y="152"/>
                  </a:cubicBezTo>
                  <a:cubicBezTo>
                    <a:pt x="335" y="156"/>
                    <a:pt x="338" y="160"/>
                    <a:pt x="339" y="164"/>
                  </a:cubicBezTo>
                  <a:cubicBezTo>
                    <a:pt x="341" y="168"/>
                    <a:pt x="341" y="171"/>
                    <a:pt x="340" y="175"/>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44" name="Google Shape;244;p13"/>
            <p:cNvGrpSpPr/>
            <p:nvPr/>
          </p:nvGrpSpPr>
          <p:grpSpPr>
            <a:xfrm>
              <a:off x="11113" y="2765426"/>
              <a:ext cx="993776" cy="1214438"/>
              <a:chOff x="11113" y="2765426"/>
              <a:chExt cx="993776" cy="1214438"/>
            </a:xfrm>
          </p:grpSpPr>
          <p:sp>
            <p:nvSpPr>
              <p:cNvPr id="245" name="Google Shape;245;p13"/>
              <p:cNvSpPr/>
              <p:nvPr/>
            </p:nvSpPr>
            <p:spPr>
              <a:xfrm>
                <a:off x="942976" y="283686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13"/>
              <p:cNvSpPr/>
              <p:nvPr/>
            </p:nvSpPr>
            <p:spPr>
              <a:xfrm>
                <a:off x="609601" y="2765426"/>
                <a:ext cx="395288" cy="444500"/>
              </a:xfrm>
              <a:custGeom>
                <a:avLst/>
                <a:gdLst/>
                <a:ahLst/>
                <a:cxnLst/>
                <a:rect l="l" t="t" r="r" b="b"/>
                <a:pathLst>
                  <a:path w="372" h="419" extrusionOk="0">
                    <a:moveTo>
                      <a:pt x="368" y="192"/>
                    </a:moveTo>
                    <a:cubicBezTo>
                      <a:pt x="366" y="188"/>
                      <a:pt x="364" y="185"/>
                      <a:pt x="361" y="181"/>
                    </a:cubicBezTo>
                    <a:cubicBezTo>
                      <a:pt x="358" y="176"/>
                      <a:pt x="355" y="173"/>
                      <a:pt x="351" y="170"/>
                    </a:cubicBezTo>
                    <a:cubicBezTo>
                      <a:pt x="347" y="167"/>
                      <a:pt x="343" y="165"/>
                      <a:pt x="339" y="163"/>
                    </a:cubicBezTo>
                    <a:cubicBezTo>
                      <a:pt x="331" y="160"/>
                      <a:pt x="324" y="157"/>
                      <a:pt x="317" y="154"/>
                    </a:cubicBezTo>
                    <a:cubicBezTo>
                      <a:pt x="311" y="151"/>
                      <a:pt x="305" y="148"/>
                      <a:pt x="302" y="144"/>
                    </a:cubicBezTo>
                    <a:cubicBezTo>
                      <a:pt x="301" y="143"/>
                      <a:pt x="300" y="142"/>
                      <a:pt x="300" y="142"/>
                    </a:cubicBezTo>
                    <a:cubicBezTo>
                      <a:pt x="300" y="141"/>
                      <a:pt x="299" y="141"/>
                      <a:pt x="299" y="140"/>
                    </a:cubicBezTo>
                    <a:cubicBezTo>
                      <a:pt x="299" y="140"/>
                      <a:pt x="299" y="140"/>
                      <a:pt x="299" y="140"/>
                    </a:cubicBezTo>
                    <a:cubicBezTo>
                      <a:pt x="299" y="140"/>
                      <a:pt x="299" y="140"/>
                      <a:pt x="299" y="140"/>
                    </a:cubicBezTo>
                    <a:cubicBezTo>
                      <a:pt x="299" y="139"/>
                      <a:pt x="299" y="139"/>
                      <a:pt x="299" y="139"/>
                    </a:cubicBezTo>
                    <a:cubicBezTo>
                      <a:pt x="299" y="139"/>
                      <a:pt x="299" y="140"/>
                      <a:pt x="299" y="139"/>
                    </a:cubicBezTo>
                    <a:cubicBezTo>
                      <a:pt x="299" y="139"/>
                      <a:pt x="299" y="139"/>
                      <a:pt x="299" y="139"/>
                    </a:cubicBezTo>
                    <a:cubicBezTo>
                      <a:pt x="298" y="137"/>
                      <a:pt x="299" y="137"/>
                      <a:pt x="299" y="135"/>
                    </a:cubicBezTo>
                    <a:cubicBezTo>
                      <a:pt x="299" y="133"/>
                      <a:pt x="303" y="128"/>
                      <a:pt x="308" y="123"/>
                    </a:cubicBezTo>
                    <a:cubicBezTo>
                      <a:pt x="313" y="118"/>
                      <a:pt x="318" y="113"/>
                      <a:pt x="324" y="107"/>
                    </a:cubicBezTo>
                    <a:cubicBezTo>
                      <a:pt x="330" y="100"/>
                      <a:pt x="337" y="93"/>
                      <a:pt x="341" y="82"/>
                    </a:cubicBezTo>
                    <a:cubicBezTo>
                      <a:pt x="341" y="81"/>
                      <a:pt x="342" y="80"/>
                      <a:pt x="342" y="78"/>
                    </a:cubicBezTo>
                    <a:cubicBezTo>
                      <a:pt x="343" y="77"/>
                      <a:pt x="343" y="75"/>
                      <a:pt x="343" y="73"/>
                    </a:cubicBezTo>
                    <a:cubicBezTo>
                      <a:pt x="343" y="72"/>
                      <a:pt x="343" y="72"/>
                      <a:pt x="343" y="72"/>
                    </a:cubicBezTo>
                    <a:cubicBezTo>
                      <a:pt x="343" y="72"/>
                      <a:pt x="343" y="72"/>
                      <a:pt x="343" y="72"/>
                    </a:cubicBezTo>
                    <a:cubicBezTo>
                      <a:pt x="344" y="71"/>
                      <a:pt x="344" y="71"/>
                      <a:pt x="344" y="71"/>
                    </a:cubicBezTo>
                    <a:cubicBezTo>
                      <a:pt x="344" y="70"/>
                      <a:pt x="344" y="70"/>
                      <a:pt x="344" y="70"/>
                    </a:cubicBezTo>
                    <a:cubicBezTo>
                      <a:pt x="344" y="69"/>
                      <a:pt x="344" y="69"/>
                      <a:pt x="344" y="69"/>
                    </a:cubicBezTo>
                    <a:cubicBezTo>
                      <a:pt x="344" y="68"/>
                      <a:pt x="344" y="67"/>
                      <a:pt x="344" y="65"/>
                    </a:cubicBezTo>
                    <a:cubicBezTo>
                      <a:pt x="343" y="60"/>
                      <a:pt x="343" y="55"/>
                      <a:pt x="341" y="50"/>
                    </a:cubicBezTo>
                    <a:cubicBezTo>
                      <a:pt x="338" y="40"/>
                      <a:pt x="334" y="32"/>
                      <a:pt x="328" y="24"/>
                    </a:cubicBezTo>
                    <a:cubicBezTo>
                      <a:pt x="321" y="17"/>
                      <a:pt x="314" y="10"/>
                      <a:pt x="304" y="6"/>
                    </a:cubicBezTo>
                    <a:cubicBezTo>
                      <a:pt x="295" y="2"/>
                      <a:pt x="283" y="0"/>
                      <a:pt x="273" y="3"/>
                    </a:cubicBezTo>
                    <a:cubicBezTo>
                      <a:pt x="268" y="4"/>
                      <a:pt x="263" y="6"/>
                      <a:pt x="259" y="9"/>
                    </a:cubicBezTo>
                    <a:cubicBezTo>
                      <a:pt x="254" y="12"/>
                      <a:pt x="251" y="15"/>
                      <a:pt x="248" y="19"/>
                    </a:cubicBezTo>
                    <a:cubicBezTo>
                      <a:pt x="242" y="25"/>
                      <a:pt x="238" y="32"/>
                      <a:pt x="233" y="38"/>
                    </a:cubicBezTo>
                    <a:cubicBezTo>
                      <a:pt x="229" y="44"/>
                      <a:pt x="224" y="48"/>
                      <a:pt x="219" y="51"/>
                    </a:cubicBezTo>
                    <a:cubicBezTo>
                      <a:pt x="214" y="54"/>
                      <a:pt x="207" y="55"/>
                      <a:pt x="200" y="53"/>
                    </a:cubicBezTo>
                    <a:cubicBezTo>
                      <a:pt x="194" y="52"/>
                      <a:pt x="187" y="49"/>
                      <a:pt x="181" y="44"/>
                    </a:cubicBezTo>
                    <a:cubicBezTo>
                      <a:pt x="169" y="36"/>
                      <a:pt x="158" y="24"/>
                      <a:pt x="146" y="14"/>
                    </a:cubicBezTo>
                    <a:cubicBezTo>
                      <a:pt x="139" y="9"/>
                      <a:pt x="131" y="6"/>
                      <a:pt x="123" y="6"/>
                    </a:cubicBezTo>
                    <a:cubicBezTo>
                      <a:pt x="115" y="5"/>
                      <a:pt x="106" y="7"/>
                      <a:pt x="99" y="10"/>
                    </a:cubicBezTo>
                    <a:cubicBezTo>
                      <a:pt x="99" y="10"/>
                      <a:pt x="99" y="10"/>
                      <a:pt x="99" y="10"/>
                    </a:cubicBezTo>
                    <a:cubicBezTo>
                      <a:pt x="85" y="18"/>
                      <a:pt x="74" y="31"/>
                      <a:pt x="70" y="47"/>
                    </a:cubicBezTo>
                    <a:cubicBezTo>
                      <a:pt x="69" y="51"/>
                      <a:pt x="69" y="56"/>
                      <a:pt x="69" y="60"/>
                    </a:cubicBezTo>
                    <a:cubicBezTo>
                      <a:pt x="69" y="64"/>
                      <a:pt x="69" y="68"/>
                      <a:pt x="71" y="72"/>
                    </a:cubicBezTo>
                    <a:cubicBezTo>
                      <a:pt x="72" y="77"/>
                      <a:pt x="75" y="80"/>
                      <a:pt x="78" y="83"/>
                    </a:cubicBezTo>
                    <a:cubicBezTo>
                      <a:pt x="81" y="86"/>
                      <a:pt x="84" y="89"/>
                      <a:pt x="86" y="92"/>
                    </a:cubicBezTo>
                    <a:cubicBezTo>
                      <a:pt x="88" y="94"/>
                      <a:pt x="90" y="97"/>
                      <a:pt x="91" y="100"/>
                    </a:cubicBezTo>
                    <a:cubicBezTo>
                      <a:pt x="93" y="103"/>
                      <a:pt x="93" y="106"/>
                      <a:pt x="93" y="109"/>
                    </a:cubicBezTo>
                    <a:cubicBezTo>
                      <a:pt x="93" y="112"/>
                      <a:pt x="92" y="113"/>
                      <a:pt x="90" y="114"/>
                    </a:cubicBezTo>
                    <a:cubicBezTo>
                      <a:pt x="89" y="115"/>
                      <a:pt x="86" y="116"/>
                      <a:pt x="83" y="116"/>
                    </a:cubicBezTo>
                    <a:cubicBezTo>
                      <a:pt x="76" y="117"/>
                      <a:pt x="69" y="117"/>
                      <a:pt x="61" y="116"/>
                    </a:cubicBezTo>
                    <a:cubicBezTo>
                      <a:pt x="53" y="116"/>
                      <a:pt x="46" y="115"/>
                      <a:pt x="37" y="115"/>
                    </a:cubicBezTo>
                    <a:cubicBezTo>
                      <a:pt x="32" y="115"/>
                      <a:pt x="28" y="115"/>
                      <a:pt x="22" y="117"/>
                    </a:cubicBezTo>
                    <a:cubicBezTo>
                      <a:pt x="21" y="118"/>
                      <a:pt x="19" y="118"/>
                      <a:pt x="17" y="119"/>
                    </a:cubicBezTo>
                    <a:cubicBezTo>
                      <a:pt x="17" y="120"/>
                      <a:pt x="16" y="120"/>
                      <a:pt x="15" y="121"/>
                    </a:cubicBezTo>
                    <a:cubicBezTo>
                      <a:pt x="14" y="121"/>
                      <a:pt x="14" y="122"/>
                      <a:pt x="13" y="122"/>
                    </a:cubicBezTo>
                    <a:cubicBezTo>
                      <a:pt x="12" y="123"/>
                      <a:pt x="12" y="123"/>
                      <a:pt x="12" y="123"/>
                    </a:cubicBezTo>
                    <a:cubicBezTo>
                      <a:pt x="12" y="123"/>
                      <a:pt x="13" y="122"/>
                      <a:pt x="12" y="123"/>
                    </a:cubicBezTo>
                    <a:cubicBezTo>
                      <a:pt x="11" y="124"/>
                      <a:pt x="11" y="124"/>
                      <a:pt x="11" y="124"/>
                    </a:cubicBezTo>
                    <a:cubicBezTo>
                      <a:pt x="10" y="125"/>
                      <a:pt x="10" y="125"/>
                      <a:pt x="10" y="125"/>
                    </a:cubicBezTo>
                    <a:cubicBezTo>
                      <a:pt x="10" y="125"/>
                      <a:pt x="9" y="126"/>
                      <a:pt x="9" y="127"/>
                    </a:cubicBezTo>
                    <a:cubicBezTo>
                      <a:pt x="8" y="128"/>
                      <a:pt x="7" y="129"/>
                      <a:pt x="6" y="131"/>
                    </a:cubicBezTo>
                    <a:cubicBezTo>
                      <a:pt x="3" y="136"/>
                      <a:pt x="2" y="141"/>
                      <a:pt x="1" y="146"/>
                    </a:cubicBezTo>
                    <a:cubicBezTo>
                      <a:pt x="0" y="151"/>
                      <a:pt x="0" y="156"/>
                      <a:pt x="0" y="161"/>
                    </a:cubicBezTo>
                    <a:cubicBezTo>
                      <a:pt x="1" y="170"/>
                      <a:pt x="2" y="179"/>
                      <a:pt x="5" y="187"/>
                    </a:cubicBezTo>
                    <a:cubicBezTo>
                      <a:pt x="6" y="192"/>
                      <a:pt x="8" y="196"/>
                      <a:pt x="10" y="200"/>
                    </a:cubicBezTo>
                    <a:cubicBezTo>
                      <a:pt x="12" y="204"/>
                      <a:pt x="14" y="209"/>
                      <a:pt x="17" y="213"/>
                    </a:cubicBezTo>
                    <a:cubicBezTo>
                      <a:pt x="19" y="216"/>
                      <a:pt x="21" y="217"/>
                      <a:pt x="22" y="219"/>
                    </a:cubicBezTo>
                    <a:cubicBezTo>
                      <a:pt x="24" y="221"/>
                      <a:pt x="26" y="223"/>
                      <a:pt x="28" y="224"/>
                    </a:cubicBezTo>
                    <a:cubicBezTo>
                      <a:pt x="31" y="227"/>
                      <a:pt x="35" y="230"/>
                      <a:pt x="39" y="233"/>
                    </a:cubicBezTo>
                    <a:cubicBezTo>
                      <a:pt x="46" y="238"/>
                      <a:pt x="54" y="242"/>
                      <a:pt x="61" y="245"/>
                    </a:cubicBezTo>
                    <a:cubicBezTo>
                      <a:pt x="67" y="249"/>
                      <a:pt x="73" y="252"/>
                      <a:pt x="75" y="255"/>
                    </a:cubicBezTo>
                    <a:cubicBezTo>
                      <a:pt x="76" y="256"/>
                      <a:pt x="77" y="256"/>
                      <a:pt x="77" y="257"/>
                    </a:cubicBezTo>
                    <a:cubicBezTo>
                      <a:pt x="77" y="258"/>
                      <a:pt x="77" y="260"/>
                      <a:pt x="77" y="262"/>
                    </a:cubicBezTo>
                    <a:cubicBezTo>
                      <a:pt x="77" y="264"/>
                      <a:pt x="76" y="267"/>
                      <a:pt x="76" y="270"/>
                    </a:cubicBezTo>
                    <a:cubicBezTo>
                      <a:pt x="75" y="271"/>
                      <a:pt x="75" y="273"/>
                      <a:pt x="74" y="274"/>
                    </a:cubicBezTo>
                    <a:cubicBezTo>
                      <a:pt x="73" y="277"/>
                      <a:pt x="73" y="277"/>
                      <a:pt x="73" y="277"/>
                    </a:cubicBezTo>
                    <a:cubicBezTo>
                      <a:pt x="72" y="279"/>
                      <a:pt x="72" y="279"/>
                      <a:pt x="72" y="279"/>
                    </a:cubicBezTo>
                    <a:cubicBezTo>
                      <a:pt x="69" y="287"/>
                      <a:pt x="66" y="294"/>
                      <a:pt x="64" y="303"/>
                    </a:cubicBezTo>
                    <a:cubicBezTo>
                      <a:pt x="62" y="311"/>
                      <a:pt x="60" y="320"/>
                      <a:pt x="59" y="330"/>
                    </a:cubicBezTo>
                    <a:cubicBezTo>
                      <a:pt x="58" y="339"/>
                      <a:pt x="60" y="351"/>
                      <a:pt x="64" y="361"/>
                    </a:cubicBezTo>
                    <a:cubicBezTo>
                      <a:pt x="69" y="372"/>
                      <a:pt x="78" y="380"/>
                      <a:pt x="86" y="386"/>
                    </a:cubicBezTo>
                    <a:cubicBezTo>
                      <a:pt x="91" y="389"/>
                      <a:pt x="95" y="391"/>
                      <a:pt x="100" y="393"/>
                    </a:cubicBezTo>
                    <a:cubicBezTo>
                      <a:pt x="102" y="393"/>
                      <a:pt x="104" y="394"/>
                      <a:pt x="106" y="395"/>
                    </a:cubicBezTo>
                    <a:cubicBezTo>
                      <a:pt x="107" y="395"/>
                      <a:pt x="109" y="396"/>
                      <a:pt x="109" y="396"/>
                    </a:cubicBezTo>
                    <a:cubicBezTo>
                      <a:pt x="111" y="396"/>
                      <a:pt x="111" y="396"/>
                      <a:pt x="111" y="396"/>
                    </a:cubicBezTo>
                    <a:cubicBezTo>
                      <a:pt x="113" y="397"/>
                      <a:pt x="113" y="397"/>
                      <a:pt x="113" y="397"/>
                    </a:cubicBezTo>
                    <a:cubicBezTo>
                      <a:pt x="119" y="398"/>
                      <a:pt x="126" y="399"/>
                      <a:pt x="133" y="397"/>
                    </a:cubicBezTo>
                    <a:cubicBezTo>
                      <a:pt x="137" y="396"/>
                      <a:pt x="141" y="394"/>
                      <a:pt x="143" y="392"/>
                    </a:cubicBezTo>
                    <a:cubicBezTo>
                      <a:pt x="146" y="390"/>
                      <a:pt x="149" y="388"/>
                      <a:pt x="151" y="386"/>
                    </a:cubicBezTo>
                    <a:cubicBezTo>
                      <a:pt x="155" y="382"/>
                      <a:pt x="157" y="378"/>
                      <a:pt x="159" y="375"/>
                    </a:cubicBezTo>
                    <a:cubicBezTo>
                      <a:pt x="162" y="372"/>
                      <a:pt x="164" y="369"/>
                      <a:pt x="165" y="367"/>
                    </a:cubicBezTo>
                    <a:cubicBezTo>
                      <a:pt x="167" y="364"/>
                      <a:pt x="169" y="362"/>
                      <a:pt x="171" y="361"/>
                    </a:cubicBezTo>
                    <a:cubicBezTo>
                      <a:pt x="171" y="360"/>
                      <a:pt x="172" y="360"/>
                      <a:pt x="172" y="360"/>
                    </a:cubicBezTo>
                    <a:cubicBezTo>
                      <a:pt x="173" y="359"/>
                      <a:pt x="173" y="359"/>
                      <a:pt x="173" y="359"/>
                    </a:cubicBezTo>
                    <a:cubicBezTo>
                      <a:pt x="175" y="358"/>
                      <a:pt x="175" y="358"/>
                      <a:pt x="175" y="358"/>
                    </a:cubicBezTo>
                    <a:cubicBezTo>
                      <a:pt x="176" y="357"/>
                      <a:pt x="178" y="356"/>
                      <a:pt x="179" y="355"/>
                    </a:cubicBezTo>
                    <a:cubicBezTo>
                      <a:pt x="180" y="354"/>
                      <a:pt x="181" y="354"/>
                      <a:pt x="182" y="353"/>
                    </a:cubicBezTo>
                    <a:cubicBezTo>
                      <a:pt x="182" y="353"/>
                      <a:pt x="181" y="353"/>
                      <a:pt x="181" y="352"/>
                    </a:cubicBezTo>
                    <a:cubicBezTo>
                      <a:pt x="181" y="352"/>
                      <a:pt x="181" y="352"/>
                      <a:pt x="181" y="352"/>
                    </a:cubicBezTo>
                    <a:cubicBezTo>
                      <a:pt x="181" y="352"/>
                      <a:pt x="181" y="352"/>
                      <a:pt x="181" y="352"/>
                    </a:cubicBezTo>
                    <a:cubicBezTo>
                      <a:pt x="180" y="352"/>
                      <a:pt x="180" y="352"/>
                      <a:pt x="181" y="352"/>
                    </a:cubicBezTo>
                    <a:cubicBezTo>
                      <a:pt x="181" y="352"/>
                      <a:pt x="183" y="353"/>
                      <a:pt x="183" y="353"/>
                    </a:cubicBezTo>
                    <a:cubicBezTo>
                      <a:pt x="184" y="353"/>
                      <a:pt x="183" y="353"/>
                      <a:pt x="182" y="353"/>
                    </a:cubicBezTo>
                    <a:cubicBezTo>
                      <a:pt x="184" y="355"/>
                      <a:pt x="186" y="358"/>
                      <a:pt x="188" y="360"/>
                    </a:cubicBezTo>
                    <a:cubicBezTo>
                      <a:pt x="190" y="363"/>
                      <a:pt x="193" y="367"/>
                      <a:pt x="196" y="370"/>
                    </a:cubicBezTo>
                    <a:cubicBezTo>
                      <a:pt x="200" y="374"/>
                      <a:pt x="202" y="376"/>
                      <a:pt x="205" y="379"/>
                    </a:cubicBezTo>
                    <a:cubicBezTo>
                      <a:pt x="214" y="387"/>
                      <a:pt x="214" y="387"/>
                      <a:pt x="214" y="387"/>
                    </a:cubicBezTo>
                    <a:cubicBezTo>
                      <a:pt x="220" y="392"/>
                      <a:pt x="226" y="398"/>
                      <a:pt x="232" y="403"/>
                    </a:cubicBezTo>
                    <a:cubicBezTo>
                      <a:pt x="239" y="408"/>
                      <a:pt x="247" y="413"/>
                      <a:pt x="256" y="416"/>
                    </a:cubicBezTo>
                    <a:cubicBezTo>
                      <a:pt x="261" y="418"/>
                      <a:pt x="266" y="419"/>
                      <a:pt x="272" y="419"/>
                    </a:cubicBezTo>
                    <a:cubicBezTo>
                      <a:pt x="277" y="419"/>
                      <a:pt x="284" y="417"/>
                      <a:pt x="288" y="414"/>
                    </a:cubicBezTo>
                    <a:cubicBezTo>
                      <a:pt x="293" y="411"/>
                      <a:pt x="296" y="407"/>
                      <a:pt x="299" y="403"/>
                    </a:cubicBezTo>
                    <a:cubicBezTo>
                      <a:pt x="302" y="399"/>
                      <a:pt x="304" y="395"/>
                      <a:pt x="306" y="391"/>
                    </a:cubicBezTo>
                    <a:cubicBezTo>
                      <a:pt x="307" y="387"/>
                      <a:pt x="309" y="383"/>
                      <a:pt x="310" y="379"/>
                    </a:cubicBezTo>
                    <a:cubicBezTo>
                      <a:pt x="310" y="377"/>
                      <a:pt x="311" y="374"/>
                      <a:pt x="312" y="372"/>
                    </a:cubicBezTo>
                    <a:cubicBezTo>
                      <a:pt x="312" y="370"/>
                      <a:pt x="312" y="367"/>
                      <a:pt x="312" y="365"/>
                    </a:cubicBezTo>
                    <a:cubicBezTo>
                      <a:pt x="312" y="355"/>
                      <a:pt x="309" y="346"/>
                      <a:pt x="305" y="339"/>
                    </a:cubicBezTo>
                    <a:cubicBezTo>
                      <a:pt x="301" y="331"/>
                      <a:pt x="295" y="325"/>
                      <a:pt x="290" y="319"/>
                    </a:cubicBezTo>
                    <a:cubicBezTo>
                      <a:pt x="285" y="312"/>
                      <a:pt x="280" y="307"/>
                      <a:pt x="276" y="301"/>
                    </a:cubicBezTo>
                    <a:cubicBezTo>
                      <a:pt x="271" y="295"/>
                      <a:pt x="268" y="288"/>
                      <a:pt x="267" y="282"/>
                    </a:cubicBezTo>
                    <a:cubicBezTo>
                      <a:pt x="266" y="276"/>
                      <a:pt x="268" y="270"/>
                      <a:pt x="273" y="264"/>
                    </a:cubicBezTo>
                    <a:cubicBezTo>
                      <a:pt x="274" y="263"/>
                      <a:pt x="275" y="262"/>
                      <a:pt x="276" y="261"/>
                    </a:cubicBezTo>
                    <a:cubicBezTo>
                      <a:pt x="277" y="260"/>
                      <a:pt x="277" y="259"/>
                      <a:pt x="278" y="259"/>
                    </a:cubicBezTo>
                    <a:cubicBezTo>
                      <a:pt x="278" y="258"/>
                      <a:pt x="279" y="258"/>
                      <a:pt x="280" y="258"/>
                    </a:cubicBezTo>
                    <a:cubicBezTo>
                      <a:pt x="282" y="256"/>
                      <a:pt x="286" y="255"/>
                      <a:pt x="289" y="254"/>
                    </a:cubicBezTo>
                    <a:cubicBezTo>
                      <a:pt x="296" y="251"/>
                      <a:pt x="304" y="250"/>
                      <a:pt x="312" y="248"/>
                    </a:cubicBezTo>
                    <a:cubicBezTo>
                      <a:pt x="319" y="247"/>
                      <a:pt x="327" y="245"/>
                      <a:pt x="335" y="243"/>
                    </a:cubicBezTo>
                    <a:cubicBezTo>
                      <a:pt x="343" y="241"/>
                      <a:pt x="351" y="238"/>
                      <a:pt x="359" y="233"/>
                    </a:cubicBezTo>
                    <a:cubicBezTo>
                      <a:pt x="362" y="231"/>
                      <a:pt x="366" y="227"/>
                      <a:pt x="369" y="222"/>
                    </a:cubicBezTo>
                    <a:cubicBezTo>
                      <a:pt x="371" y="217"/>
                      <a:pt x="372" y="211"/>
                      <a:pt x="372" y="206"/>
                    </a:cubicBezTo>
                    <a:cubicBezTo>
                      <a:pt x="371" y="201"/>
                      <a:pt x="370" y="197"/>
                      <a:pt x="368" y="192"/>
                    </a:cubicBezTo>
                    <a:close/>
                    <a:moveTo>
                      <a:pt x="355" y="216"/>
                    </a:moveTo>
                    <a:cubicBezTo>
                      <a:pt x="354" y="218"/>
                      <a:pt x="353" y="220"/>
                      <a:pt x="350" y="222"/>
                    </a:cubicBezTo>
                    <a:cubicBezTo>
                      <a:pt x="345" y="226"/>
                      <a:pt x="338" y="229"/>
                      <a:pt x="331" y="231"/>
                    </a:cubicBezTo>
                    <a:cubicBezTo>
                      <a:pt x="324" y="234"/>
                      <a:pt x="317" y="236"/>
                      <a:pt x="309" y="238"/>
                    </a:cubicBezTo>
                    <a:cubicBezTo>
                      <a:pt x="302" y="239"/>
                      <a:pt x="294" y="241"/>
                      <a:pt x="286" y="244"/>
                    </a:cubicBezTo>
                    <a:cubicBezTo>
                      <a:pt x="282" y="245"/>
                      <a:pt x="278" y="246"/>
                      <a:pt x="274" y="249"/>
                    </a:cubicBezTo>
                    <a:cubicBezTo>
                      <a:pt x="273" y="249"/>
                      <a:pt x="272" y="250"/>
                      <a:pt x="271" y="251"/>
                    </a:cubicBezTo>
                    <a:cubicBezTo>
                      <a:pt x="270" y="252"/>
                      <a:pt x="269" y="253"/>
                      <a:pt x="269" y="253"/>
                    </a:cubicBezTo>
                    <a:cubicBezTo>
                      <a:pt x="267" y="255"/>
                      <a:pt x="266" y="256"/>
                      <a:pt x="264" y="258"/>
                    </a:cubicBezTo>
                    <a:cubicBezTo>
                      <a:pt x="262" y="261"/>
                      <a:pt x="259" y="265"/>
                      <a:pt x="258" y="270"/>
                    </a:cubicBezTo>
                    <a:cubicBezTo>
                      <a:pt x="256" y="274"/>
                      <a:pt x="256" y="279"/>
                      <a:pt x="256" y="283"/>
                    </a:cubicBezTo>
                    <a:cubicBezTo>
                      <a:pt x="257" y="293"/>
                      <a:pt x="262" y="300"/>
                      <a:pt x="266" y="307"/>
                    </a:cubicBezTo>
                    <a:cubicBezTo>
                      <a:pt x="271" y="314"/>
                      <a:pt x="276" y="320"/>
                      <a:pt x="280" y="326"/>
                    </a:cubicBezTo>
                    <a:cubicBezTo>
                      <a:pt x="285" y="333"/>
                      <a:pt x="289" y="339"/>
                      <a:pt x="292" y="345"/>
                    </a:cubicBezTo>
                    <a:cubicBezTo>
                      <a:pt x="295" y="352"/>
                      <a:pt x="297" y="358"/>
                      <a:pt x="296" y="364"/>
                    </a:cubicBezTo>
                    <a:cubicBezTo>
                      <a:pt x="296" y="365"/>
                      <a:pt x="295" y="367"/>
                      <a:pt x="295" y="368"/>
                    </a:cubicBezTo>
                    <a:cubicBezTo>
                      <a:pt x="294" y="370"/>
                      <a:pt x="294" y="371"/>
                      <a:pt x="293" y="373"/>
                    </a:cubicBezTo>
                    <a:cubicBezTo>
                      <a:pt x="292" y="376"/>
                      <a:pt x="290" y="380"/>
                      <a:pt x="289" y="383"/>
                    </a:cubicBezTo>
                    <a:cubicBezTo>
                      <a:pt x="286" y="389"/>
                      <a:pt x="281" y="394"/>
                      <a:pt x="277" y="396"/>
                    </a:cubicBezTo>
                    <a:cubicBezTo>
                      <a:pt x="275" y="397"/>
                      <a:pt x="274" y="397"/>
                      <a:pt x="272" y="397"/>
                    </a:cubicBezTo>
                    <a:cubicBezTo>
                      <a:pt x="270" y="397"/>
                      <a:pt x="267" y="396"/>
                      <a:pt x="265" y="395"/>
                    </a:cubicBezTo>
                    <a:cubicBezTo>
                      <a:pt x="259" y="392"/>
                      <a:pt x="254" y="388"/>
                      <a:pt x="249" y="383"/>
                    </a:cubicBezTo>
                    <a:cubicBezTo>
                      <a:pt x="243" y="378"/>
                      <a:pt x="238" y="373"/>
                      <a:pt x="233" y="367"/>
                    </a:cubicBezTo>
                    <a:cubicBezTo>
                      <a:pt x="218" y="350"/>
                      <a:pt x="218" y="350"/>
                      <a:pt x="218" y="350"/>
                    </a:cubicBezTo>
                    <a:cubicBezTo>
                      <a:pt x="215" y="348"/>
                      <a:pt x="213" y="345"/>
                      <a:pt x="211" y="342"/>
                    </a:cubicBezTo>
                    <a:cubicBezTo>
                      <a:pt x="209" y="339"/>
                      <a:pt x="207" y="336"/>
                      <a:pt x="203" y="332"/>
                    </a:cubicBezTo>
                    <a:cubicBezTo>
                      <a:pt x="201" y="330"/>
                      <a:pt x="199" y="327"/>
                      <a:pt x="195" y="325"/>
                    </a:cubicBezTo>
                    <a:cubicBezTo>
                      <a:pt x="191" y="323"/>
                      <a:pt x="185" y="321"/>
                      <a:pt x="181" y="322"/>
                    </a:cubicBezTo>
                    <a:cubicBezTo>
                      <a:pt x="177" y="322"/>
                      <a:pt x="173" y="323"/>
                      <a:pt x="171" y="324"/>
                    </a:cubicBezTo>
                    <a:cubicBezTo>
                      <a:pt x="168" y="325"/>
                      <a:pt x="165" y="327"/>
                      <a:pt x="163" y="328"/>
                    </a:cubicBezTo>
                    <a:cubicBezTo>
                      <a:pt x="161" y="329"/>
                      <a:pt x="159" y="330"/>
                      <a:pt x="157" y="331"/>
                    </a:cubicBezTo>
                    <a:cubicBezTo>
                      <a:pt x="155" y="333"/>
                      <a:pt x="155" y="333"/>
                      <a:pt x="155" y="333"/>
                    </a:cubicBezTo>
                    <a:cubicBezTo>
                      <a:pt x="153" y="334"/>
                      <a:pt x="153" y="334"/>
                      <a:pt x="153" y="334"/>
                    </a:cubicBezTo>
                    <a:cubicBezTo>
                      <a:pt x="152" y="335"/>
                      <a:pt x="152" y="335"/>
                      <a:pt x="152" y="335"/>
                    </a:cubicBezTo>
                    <a:cubicBezTo>
                      <a:pt x="147" y="339"/>
                      <a:pt x="144" y="342"/>
                      <a:pt x="141" y="346"/>
                    </a:cubicBezTo>
                    <a:cubicBezTo>
                      <a:pt x="135" y="353"/>
                      <a:pt x="130" y="360"/>
                      <a:pt x="127" y="363"/>
                    </a:cubicBezTo>
                    <a:cubicBezTo>
                      <a:pt x="125" y="364"/>
                      <a:pt x="125" y="364"/>
                      <a:pt x="125" y="364"/>
                    </a:cubicBezTo>
                    <a:cubicBezTo>
                      <a:pt x="125" y="364"/>
                      <a:pt x="124" y="364"/>
                      <a:pt x="122" y="364"/>
                    </a:cubicBezTo>
                    <a:cubicBezTo>
                      <a:pt x="116" y="362"/>
                      <a:pt x="110" y="360"/>
                      <a:pt x="106" y="357"/>
                    </a:cubicBezTo>
                    <a:cubicBezTo>
                      <a:pt x="101" y="354"/>
                      <a:pt x="99" y="350"/>
                      <a:pt x="97" y="347"/>
                    </a:cubicBezTo>
                    <a:cubicBezTo>
                      <a:pt x="94" y="339"/>
                      <a:pt x="95" y="326"/>
                      <a:pt x="99" y="313"/>
                    </a:cubicBezTo>
                    <a:cubicBezTo>
                      <a:pt x="101" y="306"/>
                      <a:pt x="104" y="300"/>
                      <a:pt x="106" y="293"/>
                    </a:cubicBezTo>
                    <a:cubicBezTo>
                      <a:pt x="108" y="290"/>
                      <a:pt x="108" y="290"/>
                      <a:pt x="108" y="290"/>
                    </a:cubicBezTo>
                    <a:cubicBezTo>
                      <a:pt x="109" y="286"/>
                      <a:pt x="109" y="286"/>
                      <a:pt x="109" y="286"/>
                    </a:cubicBezTo>
                    <a:cubicBezTo>
                      <a:pt x="110" y="284"/>
                      <a:pt x="110" y="282"/>
                      <a:pt x="111" y="280"/>
                    </a:cubicBezTo>
                    <a:cubicBezTo>
                      <a:pt x="112" y="275"/>
                      <a:pt x="113" y="270"/>
                      <a:pt x="114" y="265"/>
                    </a:cubicBezTo>
                    <a:cubicBezTo>
                      <a:pt x="114" y="259"/>
                      <a:pt x="114" y="253"/>
                      <a:pt x="112" y="246"/>
                    </a:cubicBezTo>
                    <a:cubicBezTo>
                      <a:pt x="109" y="240"/>
                      <a:pt x="105" y="234"/>
                      <a:pt x="101" y="229"/>
                    </a:cubicBezTo>
                    <a:cubicBezTo>
                      <a:pt x="96" y="225"/>
                      <a:pt x="92" y="222"/>
                      <a:pt x="88" y="220"/>
                    </a:cubicBezTo>
                    <a:cubicBezTo>
                      <a:pt x="84" y="217"/>
                      <a:pt x="80" y="215"/>
                      <a:pt x="76" y="214"/>
                    </a:cubicBezTo>
                    <a:cubicBezTo>
                      <a:pt x="69" y="210"/>
                      <a:pt x="63" y="207"/>
                      <a:pt x="57" y="204"/>
                    </a:cubicBezTo>
                    <a:cubicBezTo>
                      <a:pt x="55" y="202"/>
                      <a:pt x="52" y="200"/>
                      <a:pt x="50" y="198"/>
                    </a:cubicBezTo>
                    <a:cubicBezTo>
                      <a:pt x="48" y="197"/>
                      <a:pt x="47" y="196"/>
                      <a:pt x="46" y="195"/>
                    </a:cubicBezTo>
                    <a:cubicBezTo>
                      <a:pt x="45" y="194"/>
                      <a:pt x="44" y="193"/>
                      <a:pt x="43" y="193"/>
                    </a:cubicBezTo>
                    <a:cubicBezTo>
                      <a:pt x="42" y="191"/>
                      <a:pt x="40" y="189"/>
                      <a:pt x="39" y="186"/>
                    </a:cubicBezTo>
                    <a:cubicBezTo>
                      <a:pt x="37" y="183"/>
                      <a:pt x="36" y="180"/>
                      <a:pt x="35" y="177"/>
                    </a:cubicBezTo>
                    <a:cubicBezTo>
                      <a:pt x="32" y="171"/>
                      <a:pt x="30" y="164"/>
                      <a:pt x="29" y="158"/>
                    </a:cubicBezTo>
                    <a:cubicBezTo>
                      <a:pt x="28" y="152"/>
                      <a:pt x="28" y="146"/>
                      <a:pt x="30" y="142"/>
                    </a:cubicBezTo>
                    <a:cubicBezTo>
                      <a:pt x="30" y="142"/>
                      <a:pt x="30" y="141"/>
                      <a:pt x="30" y="141"/>
                    </a:cubicBezTo>
                    <a:cubicBezTo>
                      <a:pt x="30" y="141"/>
                      <a:pt x="30" y="141"/>
                      <a:pt x="30" y="141"/>
                    </a:cubicBezTo>
                    <a:cubicBezTo>
                      <a:pt x="30" y="140"/>
                      <a:pt x="30" y="140"/>
                      <a:pt x="30" y="140"/>
                    </a:cubicBezTo>
                    <a:cubicBezTo>
                      <a:pt x="30" y="140"/>
                      <a:pt x="30" y="140"/>
                      <a:pt x="30" y="140"/>
                    </a:cubicBezTo>
                    <a:cubicBezTo>
                      <a:pt x="29" y="141"/>
                      <a:pt x="30" y="140"/>
                      <a:pt x="30" y="141"/>
                    </a:cubicBezTo>
                    <a:cubicBezTo>
                      <a:pt x="30" y="140"/>
                      <a:pt x="31" y="140"/>
                      <a:pt x="30" y="140"/>
                    </a:cubicBezTo>
                    <a:cubicBezTo>
                      <a:pt x="30" y="140"/>
                      <a:pt x="30" y="140"/>
                      <a:pt x="30" y="141"/>
                    </a:cubicBezTo>
                    <a:cubicBezTo>
                      <a:pt x="30" y="141"/>
                      <a:pt x="30" y="141"/>
                      <a:pt x="30" y="141"/>
                    </a:cubicBezTo>
                    <a:cubicBezTo>
                      <a:pt x="30" y="141"/>
                      <a:pt x="30" y="140"/>
                      <a:pt x="30" y="140"/>
                    </a:cubicBezTo>
                    <a:cubicBezTo>
                      <a:pt x="32" y="139"/>
                      <a:pt x="35" y="138"/>
                      <a:pt x="39" y="138"/>
                    </a:cubicBezTo>
                    <a:cubicBezTo>
                      <a:pt x="45" y="137"/>
                      <a:pt x="53" y="136"/>
                      <a:pt x="61" y="136"/>
                    </a:cubicBezTo>
                    <a:cubicBezTo>
                      <a:pt x="69" y="135"/>
                      <a:pt x="77" y="134"/>
                      <a:pt x="86" y="132"/>
                    </a:cubicBezTo>
                    <a:cubicBezTo>
                      <a:pt x="90" y="130"/>
                      <a:pt x="95" y="129"/>
                      <a:pt x="100" y="125"/>
                    </a:cubicBezTo>
                    <a:cubicBezTo>
                      <a:pt x="102" y="123"/>
                      <a:pt x="103" y="120"/>
                      <a:pt x="104" y="117"/>
                    </a:cubicBezTo>
                    <a:cubicBezTo>
                      <a:pt x="105" y="114"/>
                      <a:pt x="106" y="111"/>
                      <a:pt x="105" y="109"/>
                    </a:cubicBezTo>
                    <a:cubicBezTo>
                      <a:pt x="105" y="104"/>
                      <a:pt x="103" y="99"/>
                      <a:pt x="101" y="95"/>
                    </a:cubicBezTo>
                    <a:cubicBezTo>
                      <a:pt x="99" y="91"/>
                      <a:pt x="96" y="88"/>
                      <a:pt x="93" y="85"/>
                    </a:cubicBezTo>
                    <a:cubicBezTo>
                      <a:pt x="86" y="80"/>
                      <a:pt x="80" y="76"/>
                      <a:pt x="77" y="70"/>
                    </a:cubicBezTo>
                    <a:cubicBezTo>
                      <a:pt x="75" y="67"/>
                      <a:pt x="75" y="63"/>
                      <a:pt x="74" y="60"/>
                    </a:cubicBezTo>
                    <a:cubicBezTo>
                      <a:pt x="74" y="56"/>
                      <a:pt x="74" y="52"/>
                      <a:pt x="75" y="48"/>
                    </a:cubicBezTo>
                    <a:cubicBezTo>
                      <a:pt x="76" y="41"/>
                      <a:pt x="79" y="34"/>
                      <a:pt x="84" y="28"/>
                    </a:cubicBezTo>
                    <a:cubicBezTo>
                      <a:pt x="88" y="22"/>
                      <a:pt x="94" y="17"/>
                      <a:pt x="101" y="14"/>
                    </a:cubicBezTo>
                    <a:cubicBezTo>
                      <a:pt x="101" y="14"/>
                      <a:pt x="101" y="14"/>
                      <a:pt x="101" y="14"/>
                    </a:cubicBezTo>
                    <a:cubicBezTo>
                      <a:pt x="101" y="14"/>
                      <a:pt x="101" y="14"/>
                      <a:pt x="101" y="14"/>
                    </a:cubicBezTo>
                    <a:cubicBezTo>
                      <a:pt x="101" y="14"/>
                      <a:pt x="101" y="14"/>
                      <a:pt x="101" y="14"/>
                    </a:cubicBezTo>
                    <a:cubicBezTo>
                      <a:pt x="108" y="10"/>
                      <a:pt x="115" y="9"/>
                      <a:pt x="123" y="9"/>
                    </a:cubicBezTo>
                    <a:cubicBezTo>
                      <a:pt x="130" y="10"/>
                      <a:pt x="137" y="13"/>
                      <a:pt x="143" y="18"/>
                    </a:cubicBezTo>
                    <a:cubicBezTo>
                      <a:pt x="148" y="23"/>
                      <a:pt x="154" y="28"/>
                      <a:pt x="159" y="34"/>
                    </a:cubicBezTo>
                    <a:cubicBezTo>
                      <a:pt x="164" y="40"/>
                      <a:pt x="169" y="46"/>
                      <a:pt x="176" y="51"/>
                    </a:cubicBezTo>
                    <a:cubicBezTo>
                      <a:pt x="182" y="57"/>
                      <a:pt x="189" y="62"/>
                      <a:pt x="197" y="65"/>
                    </a:cubicBezTo>
                    <a:cubicBezTo>
                      <a:pt x="206" y="68"/>
                      <a:pt x="215" y="68"/>
                      <a:pt x="224" y="65"/>
                    </a:cubicBezTo>
                    <a:cubicBezTo>
                      <a:pt x="234" y="62"/>
                      <a:pt x="241" y="56"/>
                      <a:pt x="247" y="50"/>
                    </a:cubicBezTo>
                    <a:cubicBezTo>
                      <a:pt x="253" y="44"/>
                      <a:pt x="258" y="39"/>
                      <a:pt x="263" y="34"/>
                    </a:cubicBezTo>
                    <a:cubicBezTo>
                      <a:pt x="268" y="30"/>
                      <a:pt x="273" y="27"/>
                      <a:pt x="278" y="27"/>
                    </a:cubicBezTo>
                    <a:cubicBezTo>
                      <a:pt x="283" y="27"/>
                      <a:pt x="288" y="28"/>
                      <a:pt x="292" y="30"/>
                    </a:cubicBezTo>
                    <a:cubicBezTo>
                      <a:pt x="301" y="36"/>
                      <a:pt x="309" y="47"/>
                      <a:pt x="312" y="58"/>
                    </a:cubicBezTo>
                    <a:cubicBezTo>
                      <a:pt x="313" y="61"/>
                      <a:pt x="313" y="63"/>
                      <a:pt x="313" y="66"/>
                    </a:cubicBezTo>
                    <a:cubicBezTo>
                      <a:pt x="313" y="66"/>
                      <a:pt x="313" y="67"/>
                      <a:pt x="313" y="68"/>
                    </a:cubicBezTo>
                    <a:cubicBezTo>
                      <a:pt x="313" y="68"/>
                      <a:pt x="313" y="68"/>
                      <a:pt x="313" y="68"/>
                    </a:cubicBezTo>
                    <a:cubicBezTo>
                      <a:pt x="313" y="68"/>
                      <a:pt x="313" y="68"/>
                      <a:pt x="313" y="68"/>
                    </a:cubicBezTo>
                    <a:cubicBezTo>
                      <a:pt x="313" y="68"/>
                      <a:pt x="313" y="68"/>
                      <a:pt x="313" y="68"/>
                    </a:cubicBezTo>
                    <a:cubicBezTo>
                      <a:pt x="313" y="68"/>
                      <a:pt x="313" y="68"/>
                      <a:pt x="313" y="68"/>
                    </a:cubicBezTo>
                    <a:cubicBezTo>
                      <a:pt x="313" y="68"/>
                      <a:pt x="313" y="68"/>
                      <a:pt x="313" y="68"/>
                    </a:cubicBezTo>
                    <a:cubicBezTo>
                      <a:pt x="313" y="69"/>
                      <a:pt x="313" y="69"/>
                      <a:pt x="313" y="69"/>
                    </a:cubicBezTo>
                    <a:cubicBezTo>
                      <a:pt x="313" y="69"/>
                      <a:pt x="313" y="69"/>
                      <a:pt x="313" y="69"/>
                    </a:cubicBezTo>
                    <a:cubicBezTo>
                      <a:pt x="313" y="69"/>
                      <a:pt x="313" y="69"/>
                      <a:pt x="313" y="69"/>
                    </a:cubicBezTo>
                    <a:cubicBezTo>
                      <a:pt x="313" y="69"/>
                      <a:pt x="313" y="70"/>
                      <a:pt x="313" y="70"/>
                    </a:cubicBezTo>
                    <a:cubicBezTo>
                      <a:pt x="312" y="71"/>
                      <a:pt x="312" y="71"/>
                      <a:pt x="312" y="72"/>
                    </a:cubicBezTo>
                    <a:cubicBezTo>
                      <a:pt x="311" y="75"/>
                      <a:pt x="307" y="80"/>
                      <a:pt x="302" y="86"/>
                    </a:cubicBezTo>
                    <a:cubicBezTo>
                      <a:pt x="297" y="91"/>
                      <a:pt x="292" y="96"/>
                      <a:pt x="286" y="103"/>
                    </a:cubicBezTo>
                    <a:cubicBezTo>
                      <a:pt x="283" y="106"/>
                      <a:pt x="280" y="110"/>
                      <a:pt x="277" y="114"/>
                    </a:cubicBezTo>
                    <a:cubicBezTo>
                      <a:pt x="275" y="118"/>
                      <a:pt x="272" y="124"/>
                      <a:pt x="271" y="130"/>
                    </a:cubicBezTo>
                    <a:cubicBezTo>
                      <a:pt x="270" y="136"/>
                      <a:pt x="271" y="144"/>
                      <a:pt x="273" y="149"/>
                    </a:cubicBezTo>
                    <a:cubicBezTo>
                      <a:pt x="274" y="150"/>
                      <a:pt x="274" y="150"/>
                      <a:pt x="274" y="150"/>
                    </a:cubicBezTo>
                    <a:cubicBezTo>
                      <a:pt x="274" y="151"/>
                      <a:pt x="274" y="151"/>
                      <a:pt x="274" y="151"/>
                    </a:cubicBezTo>
                    <a:cubicBezTo>
                      <a:pt x="274" y="151"/>
                      <a:pt x="274" y="151"/>
                      <a:pt x="274" y="151"/>
                    </a:cubicBezTo>
                    <a:cubicBezTo>
                      <a:pt x="275" y="153"/>
                      <a:pt x="275" y="153"/>
                      <a:pt x="275" y="153"/>
                    </a:cubicBezTo>
                    <a:cubicBezTo>
                      <a:pt x="276" y="155"/>
                      <a:pt x="277" y="156"/>
                      <a:pt x="278" y="157"/>
                    </a:cubicBezTo>
                    <a:cubicBezTo>
                      <a:pt x="279" y="159"/>
                      <a:pt x="281" y="161"/>
                      <a:pt x="283" y="163"/>
                    </a:cubicBezTo>
                    <a:cubicBezTo>
                      <a:pt x="292" y="171"/>
                      <a:pt x="301" y="174"/>
                      <a:pt x="308" y="176"/>
                    </a:cubicBezTo>
                    <a:cubicBezTo>
                      <a:pt x="316" y="179"/>
                      <a:pt x="324" y="181"/>
                      <a:pt x="331" y="183"/>
                    </a:cubicBezTo>
                    <a:cubicBezTo>
                      <a:pt x="337" y="185"/>
                      <a:pt x="343" y="188"/>
                      <a:pt x="346" y="192"/>
                    </a:cubicBezTo>
                    <a:cubicBezTo>
                      <a:pt x="350" y="197"/>
                      <a:pt x="354" y="203"/>
                      <a:pt x="356" y="208"/>
                    </a:cubicBezTo>
                    <a:cubicBezTo>
                      <a:pt x="356" y="211"/>
                      <a:pt x="356" y="213"/>
                      <a:pt x="355" y="21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13"/>
              <p:cNvSpPr/>
              <p:nvPr/>
            </p:nvSpPr>
            <p:spPr>
              <a:xfrm>
                <a:off x="801688" y="3138488"/>
                <a:ext cx="3175" cy="1588"/>
              </a:xfrm>
              <a:custGeom>
                <a:avLst/>
                <a:gdLst/>
                <a:ahLst/>
                <a:cxnLst/>
                <a:rect l="l" t="t" r="r" b="b"/>
                <a:pathLst>
                  <a:path w="3" h="1" extrusionOk="0">
                    <a:moveTo>
                      <a:pt x="2" y="1"/>
                    </a:moveTo>
                    <a:cubicBezTo>
                      <a:pt x="2" y="1"/>
                      <a:pt x="0" y="0"/>
                      <a:pt x="0" y="0"/>
                    </a:cubicBezTo>
                    <a:cubicBezTo>
                      <a:pt x="0" y="0"/>
                      <a:pt x="0" y="0"/>
                      <a:pt x="0" y="0"/>
                    </a:cubicBezTo>
                    <a:cubicBezTo>
                      <a:pt x="0" y="1"/>
                      <a:pt x="1" y="1"/>
                      <a:pt x="1" y="1"/>
                    </a:cubicBezTo>
                    <a:cubicBezTo>
                      <a:pt x="2" y="1"/>
                      <a:pt x="3" y="1"/>
                      <a:pt x="2"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13"/>
              <p:cNvSpPr/>
              <p:nvPr/>
            </p:nvSpPr>
            <p:spPr>
              <a:xfrm>
                <a:off x="717551" y="27797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13"/>
              <p:cNvSpPr/>
              <p:nvPr/>
            </p:nvSpPr>
            <p:spPr>
              <a:xfrm>
                <a:off x="373063" y="3460751"/>
                <a:ext cx="0" cy="0"/>
              </a:xfrm>
              <a:custGeom>
                <a:avLst/>
                <a:gdLst/>
                <a:ahLst/>
                <a:cxnLst/>
                <a:rect l="l" t="t" r="r" b="b"/>
                <a:pathLst>
                  <a:path w="120000" h="1"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13"/>
              <p:cNvSpPr/>
              <p:nvPr/>
            </p:nvSpPr>
            <p:spPr>
              <a:xfrm>
                <a:off x="334963" y="3208338"/>
                <a:ext cx="450850" cy="460375"/>
              </a:xfrm>
              <a:custGeom>
                <a:avLst/>
                <a:gdLst/>
                <a:ahLst/>
                <a:cxnLst/>
                <a:rect l="l" t="t" r="r" b="b"/>
                <a:pathLst>
                  <a:path w="426" h="434" extrusionOk="0">
                    <a:moveTo>
                      <a:pt x="416" y="156"/>
                    </a:moveTo>
                    <a:cubicBezTo>
                      <a:pt x="410" y="148"/>
                      <a:pt x="402" y="143"/>
                      <a:pt x="395" y="139"/>
                    </a:cubicBezTo>
                    <a:cubicBezTo>
                      <a:pt x="388" y="135"/>
                      <a:pt x="381" y="131"/>
                      <a:pt x="374" y="129"/>
                    </a:cubicBezTo>
                    <a:cubicBezTo>
                      <a:pt x="368" y="126"/>
                      <a:pt x="368" y="126"/>
                      <a:pt x="368" y="126"/>
                    </a:cubicBezTo>
                    <a:cubicBezTo>
                      <a:pt x="366" y="125"/>
                      <a:pt x="366" y="125"/>
                      <a:pt x="366" y="125"/>
                    </a:cubicBezTo>
                    <a:cubicBezTo>
                      <a:pt x="363" y="124"/>
                      <a:pt x="363" y="124"/>
                      <a:pt x="363" y="124"/>
                    </a:cubicBezTo>
                    <a:cubicBezTo>
                      <a:pt x="359" y="123"/>
                      <a:pt x="355" y="122"/>
                      <a:pt x="351" y="121"/>
                    </a:cubicBezTo>
                    <a:cubicBezTo>
                      <a:pt x="344" y="119"/>
                      <a:pt x="337" y="118"/>
                      <a:pt x="330" y="116"/>
                    </a:cubicBezTo>
                    <a:cubicBezTo>
                      <a:pt x="323" y="114"/>
                      <a:pt x="317" y="111"/>
                      <a:pt x="313" y="108"/>
                    </a:cubicBezTo>
                    <a:cubicBezTo>
                      <a:pt x="309" y="104"/>
                      <a:pt x="306" y="99"/>
                      <a:pt x="305" y="93"/>
                    </a:cubicBezTo>
                    <a:cubicBezTo>
                      <a:pt x="303" y="86"/>
                      <a:pt x="304" y="79"/>
                      <a:pt x="304" y="71"/>
                    </a:cubicBezTo>
                    <a:cubicBezTo>
                      <a:pt x="304" y="67"/>
                      <a:pt x="304" y="64"/>
                      <a:pt x="303" y="60"/>
                    </a:cubicBezTo>
                    <a:cubicBezTo>
                      <a:pt x="303" y="56"/>
                      <a:pt x="302" y="52"/>
                      <a:pt x="301" y="48"/>
                    </a:cubicBezTo>
                    <a:cubicBezTo>
                      <a:pt x="299" y="41"/>
                      <a:pt x="295" y="34"/>
                      <a:pt x="289" y="28"/>
                    </a:cubicBezTo>
                    <a:cubicBezTo>
                      <a:pt x="284" y="22"/>
                      <a:pt x="278" y="18"/>
                      <a:pt x="271" y="14"/>
                    </a:cubicBezTo>
                    <a:cubicBezTo>
                      <a:pt x="264" y="11"/>
                      <a:pt x="257" y="8"/>
                      <a:pt x="250" y="5"/>
                    </a:cubicBezTo>
                    <a:cubicBezTo>
                      <a:pt x="243" y="3"/>
                      <a:pt x="236" y="1"/>
                      <a:pt x="228" y="0"/>
                    </a:cubicBezTo>
                    <a:cubicBezTo>
                      <a:pt x="224" y="0"/>
                      <a:pt x="220" y="1"/>
                      <a:pt x="216" y="2"/>
                    </a:cubicBezTo>
                    <a:cubicBezTo>
                      <a:pt x="213" y="3"/>
                      <a:pt x="209" y="5"/>
                      <a:pt x="206" y="8"/>
                    </a:cubicBezTo>
                    <a:cubicBezTo>
                      <a:pt x="200" y="13"/>
                      <a:pt x="195" y="19"/>
                      <a:pt x="191" y="25"/>
                    </a:cubicBezTo>
                    <a:cubicBezTo>
                      <a:pt x="187" y="32"/>
                      <a:pt x="183" y="38"/>
                      <a:pt x="179" y="44"/>
                    </a:cubicBezTo>
                    <a:cubicBezTo>
                      <a:pt x="175" y="50"/>
                      <a:pt x="171" y="56"/>
                      <a:pt x="166" y="61"/>
                    </a:cubicBezTo>
                    <a:cubicBezTo>
                      <a:pt x="165" y="62"/>
                      <a:pt x="163" y="63"/>
                      <a:pt x="162" y="64"/>
                    </a:cubicBezTo>
                    <a:cubicBezTo>
                      <a:pt x="161" y="65"/>
                      <a:pt x="161" y="65"/>
                      <a:pt x="160" y="66"/>
                    </a:cubicBezTo>
                    <a:cubicBezTo>
                      <a:pt x="160" y="66"/>
                      <a:pt x="159" y="67"/>
                      <a:pt x="158" y="67"/>
                    </a:cubicBezTo>
                    <a:cubicBezTo>
                      <a:pt x="156" y="69"/>
                      <a:pt x="153" y="70"/>
                      <a:pt x="150" y="71"/>
                    </a:cubicBezTo>
                    <a:cubicBezTo>
                      <a:pt x="145" y="72"/>
                      <a:pt x="138" y="72"/>
                      <a:pt x="132" y="71"/>
                    </a:cubicBezTo>
                    <a:cubicBezTo>
                      <a:pt x="125" y="70"/>
                      <a:pt x="118" y="68"/>
                      <a:pt x="110" y="67"/>
                    </a:cubicBezTo>
                    <a:cubicBezTo>
                      <a:pt x="103" y="65"/>
                      <a:pt x="94" y="64"/>
                      <a:pt x="84" y="65"/>
                    </a:cubicBezTo>
                    <a:cubicBezTo>
                      <a:pt x="79" y="66"/>
                      <a:pt x="74" y="68"/>
                      <a:pt x="69" y="71"/>
                    </a:cubicBezTo>
                    <a:cubicBezTo>
                      <a:pt x="64" y="74"/>
                      <a:pt x="60" y="78"/>
                      <a:pt x="57" y="83"/>
                    </a:cubicBezTo>
                    <a:cubicBezTo>
                      <a:pt x="56" y="84"/>
                      <a:pt x="55" y="85"/>
                      <a:pt x="55" y="86"/>
                    </a:cubicBezTo>
                    <a:cubicBezTo>
                      <a:pt x="55" y="86"/>
                      <a:pt x="55" y="86"/>
                      <a:pt x="55" y="86"/>
                    </a:cubicBezTo>
                    <a:cubicBezTo>
                      <a:pt x="54" y="87"/>
                      <a:pt x="54" y="87"/>
                      <a:pt x="54" y="87"/>
                    </a:cubicBezTo>
                    <a:cubicBezTo>
                      <a:pt x="54" y="87"/>
                      <a:pt x="54" y="87"/>
                      <a:pt x="54" y="87"/>
                    </a:cubicBezTo>
                    <a:cubicBezTo>
                      <a:pt x="53" y="89"/>
                      <a:pt x="53" y="89"/>
                      <a:pt x="53" y="89"/>
                    </a:cubicBezTo>
                    <a:cubicBezTo>
                      <a:pt x="52" y="91"/>
                      <a:pt x="51" y="93"/>
                      <a:pt x="50" y="96"/>
                    </a:cubicBezTo>
                    <a:cubicBezTo>
                      <a:pt x="48" y="101"/>
                      <a:pt x="47" y="106"/>
                      <a:pt x="47" y="111"/>
                    </a:cubicBezTo>
                    <a:cubicBezTo>
                      <a:pt x="47" y="122"/>
                      <a:pt x="50" y="132"/>
                      <a:pt x="53" y="140"/>
                    </a:cubicBezTo>
                    <a:cubicBezTo>
                      <a:pt x="57" y="148"/>
                      <a:pt x="61" y="155"/>
                      <a:pt x="64" y="161"/>
                    </a:cubicBezTo>
                    <a:cubicBezTo>
                      <a:pt x="67" y="167"/>
                      <a:pt x="70" y="173"/>
                      <a:pt x="70" y="176"/>
                    </a:cubicBezTo>
                    <a:cubicBezTo>
                      <a:pt x="70" y="177"/>
                      <a:pt x="70" y="178"/>
                      <a:pt x="70" y="178"/>
                    </a:cubicBezTo>
                    <a:cubicBezTo>
                      <a:pt x="70" y="179"/>
                      <a:pt x="69" y="180"/>
                      <a:pt x="68" y="181"/>
                    </a:cubicBezTo>
                    <a:cubicBezTo>
                      <a:pt x="67" y="182"/>
                      <a:pt x="65" y="184"/>
                      <a:pt x="63" y="185"/>
                    </a:cubicBezTo>
                    <a:cubicBezTo>
                      <a:pt x="62" y="186"/>
                      <a:pt x="60" y="187"/>
                      <a:pt x="59" y="187"/>
                    </a:cubicBezTo>
                    <a:cubicBezTo>
                      <a:pt x="59" y="188"/>
                      <a:pt x="57" y="189"/>
                      <a:pt x="57" y="189"/>
                    </a:cubicBezTo>
                    <a:cubicBezTo>
                      <a:pt x="57" y="189"/>
                      <a:pt x="56" y="189"/>
                      <a:pt x="56" y="189"/>
                    </a:cubicBezTo>
                    <a:cubicBezTo>
                      <a:pt x="51" y="191"/>
                      <a:pt x="44" y="193"/>
                      <a:pt x="37" y="196"/>
                    </a:cubicBezTo>
                    <a:cubicBezTo>
                      <a:pt x="33" y="197"/>
                      <a:pt x="28" y="199"/>
                      <a:pt x="24" y="201"/>
                    </a:cubicBezTo>
                    <a:cubicBezTo>
                      <a:pt x="19" y="203"/>
                      <a:pt x="14" y="207"/>
                      <a:pt x="10" y="212"/>
                    </a:cubicBezTo>
                    <a:cubicBezTo>
                      <a:pt x="5" y="217"/>
                      <a:pt x="2" y="224"/>
                      <a:pt x="1" y="231"/>
                    </a:cubicBezTo>
                    <a:cubicBezTo>
                      <a:pt x="0" y="233"/>
                      <a:pt x="0" y="234"/>
                      <a:pt x="0" y="236"/>
                    </a:cubicBezTo>
                    <a:cubicBezTo>
                      <a:pt x="0" y="238"/>
                      <a:pt x="0" y="238"/>
                      <a:pt x="0" y="238"/>
                    </a:cubicBezTo>
                    <a:cubicBezTo>
                      <a:pt x="0" y="239"/>
                      <a:pt x="0" y="239"/>
                      <a:pt x="0" y="239"/>
                    </a:cubicBezTo>
                    <a:cubicBezTo>
                      <a:pt x="0" y="241"/>
                      <a:pt x="0" y="241"/>
                      <a:pt x="0" y="241"/>
                    </a:cubicBezTo>
                    <a:cubicBezTo>
                      <a:pt x="0" y="244"/>
                      <a:pt x="1" y="247"/>
                      <a:pt x="2" y="251"/>
                    </a:cubicBezTo>
                    <a:cubicBezTo>
                      <a:pt x="4" y="257"/>
                      <a:pt x="8" y="263"/>
                      <a:pt x="12" y="267"/>
                    </a:cubicBezTo>
                    <a:cubicBezTo>
                      <a:pt x="16" y="271"/>
                      <a:pt x="20" y="274"/>
                      <a:pt x="24" y="276"/>
                    </a:cubicBezTo>
                    <a:cubicBezTo>
                      <a:pt x="32" y="281"/>
                      <a:pt x="39" y="284"/>
                      <a:pt x="46" y="287"/>
                    </a:cubicBezTo>
                    <a:cubicBezTo>
                      <a:pt x="49" y="289"/>
                      <a:pt x="52" y="290"/>
                      <a:pt x="54" y="292"/>
                    </a:cubicBezTo>
                    <a:cubicBezTo>
                      <a:pt x="55" y="293"/>
                      <a:pt x="55" y="293"/>
                      <a:pt x="55" y="293"/>
                    </a:cubicBezTo>
                    <a:cubicBezTo>
                      <a:pt x="56" y="293"/>
                      <a:pt x="56" y="293"/>
                      <a:pt x="56" y="293"/>
                    </a:cubicBezTo>
                    <a:cubicBezTo>
                      <a:pt x="57" y="293"/>
                      <a:pt x="57" y="293"/>
                      <a:pt x="57" y="293"/>
                    </a:cubicBezTo>
                    <a:cubicBezTo>
                      <a:pt x="58" y="294"/>
                      <a:pt x="59" y="295"/>
                      <a:pt x="60" y="296"/>
                    </a:cubicBezTo>
                    <a:cubicBezTo>
                      <a:pt x="69" y="305"/>
                      <a:pt x="77" y="315"/>
                      <a:pt x="79" y="324"/>
                    </a:cubicBezTo>
                    <a:cubicBezTo>
                      <a:pt x="79" y="326"/>
                      <a:pt x="79" y="328"/>
                      <a:pt x="79" y="330"/>
                    </a:cubicBezTo>
                    <a:cubicBezTo>
                      <a:pt x="79" y="331"/>
                      <a:pt x="79" y="332"/>
                      <a:pt x="79" y="332"/>
                    </a:cubicBezTo>
                    <a:cubicBezTo>
                      <a:pt x="79" y="332"/>
                      <a:pt x="78" y="333"/>
                      <a:pt x="78" y="333"/>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4"/>
                      <a:pt x="78" y="334"/>
                      <a:pt x="78" y="334"/>
                    </a:cubicBezTo>
                    <a:cubicBezTo>
                      <a:pt x="78" y="335"/>
                      <a:pt x="78" y="335"/>
                      <a:pt x="77" y="336"/>
                    </a:cubicBezTo>
                    <a:cubicBezTo>
                      <a:pt x="76" y="339"/>
                      <a:pt x="72" y="343"/>
                      <a:pt x="66" y="350"/>
                    </a:cubicBezTo>
                    <a:cubicBezTo>
                      <a:pt x="63" y="353"/>
                      <a:pt x="60" y="358"/>
                      <a:pt x="57" y="363"/>
                    </a:cubicBezTo>
                    <a:cubicBezTo>
                      <a:pt x="56" y="366"/>
                      <a:pt x="56" y="369"/>
                      <a:pt x="55" y="372"/>
                    </a:cubicBezTo>
                    <a:cubicBezTo>
                      <a:pt x="55" y="374"/>
                      <a:pt x="55" y="375"/>
                      <a:pt x="55" y="377"/>
                    </a:cubicBezTo>
                    <a:cubicBezTo>
                      <a:pt x="55" y="377"/>
                      <a:pt x="55" y="378"/>
                      <a:pt x="55" y="379"/>
                    </a:cubicBezTo>
                    <a:cubicBezTo>
                      <a:pt x="55" y="380"/>
                      <a:pt x="55" y="381"/>
                      <a:pt x="55" y="381"/>
                    </a:cubicBezTo>
                    <a:cubicBezTo>
                      <a:pt x="55" y="386"/>
                      <a:pt x="57" y="392"/>
                      <a:pt x="59" y="396"/>
                    </a:cubicBezTo>
                    <a:cubicBezTo>
                      <a:pt x="61" y="401"/>
                      <a:pt x="64" y="405"/>
                      <a:pt x="67" y="409"/>
                    </a:cubicBezTo>
                    <a:cubicBezTo>
                      <a:pt x="80" y="423"/>
                      <a:pt x="97" y="431"/>
                      <a:pt x="114" y="433"/>
                    </a:cubicBezTo>
                    <a:cubicBezTo>
                      <a:pt x="123" y="434"/>
                      <a:pt x="132" y="433"/>
                      <a:pt x="141" y="430"/>
                    </a:cubicBezTo>
                    <a:cubicBezTo>
                      <a:pt x="143" y="429"/>
                      <a:pt x="145" y="428"/>
                      <a:pt x="148" y="427"/>
                    </a:cubicBezTo>
                    <a:cubicBezTo>
                      <a:pt x="149" y="426"/>
                      <a:pt x="150" y="426"/>
                      <a:pt x="151" y="425"/>
                    </a:cubicBezTo>
                    <a:cubicBezTo>
                      <a:pt x="152" y="424"/>
                      <a:pt x="152" y="424"/>
                      <a:pt x="152" y="424"/>
                    </a:cubicBezTo>
                    <a:cubicBezTo>
                      <a:pt x="153" y="424"/>
                      <a:pt x="153" y="423"/>
                      <a:pt x="154" y="423"/>
                    </a:cubicBezTo>
                    <a:cubicBezTo>
                      <a:pt x="157" y="420"/>
                      <a:pt x="160" y="416"/>
                      <a:pt x="163" y="413"/>
                    </a:cubicBezTo>
                    <a:cubicBezTo>
                      <a:pt x="173" y="398"/>
                      <a:pt x="175" y="382"/>
                      <a:pt x="180" y="370"/>
                    </a:cubicBezTo>
                    <a:cubicBezTo>
                      <a:pt x="181" y="366"/>
                      <a:pt x="182" y="364"/>
                      <a:pt x="184" y="362"/>
                    </a:cubicBezTo>
                    <a:cubicBezTo>
                      <a:pt x="185" y="360"/>
                      <a:pt x="187" y="360"/>
                      <a:pt x="189" y="359"/>
                    </a:cubicBezTo>
                    <a:cubicBezTo>
                      <a:pt x="194" y="359"/>
                      <a:pt x="201" y="362"/>
                      <a:pt x="206" y="366"/>
                    </a:cubicBezTo>
                    <a:cubicBezTo>
                      <a:pt x="212" y="369"/>
                      <a:pt x="218" y="374"/>
                      <a:pt x="223" y="379"/>
                    </a:cubicBezTo>
                    <a:cubicBezTo>
                      <a:pt x="229" y="383"/>
                      <a:pt x="234" y="389"/>
                      <a:pt x="242" y="393"/>
                    </a:cubicBezTo>
                    <a:cubicBezTo>
                      <a:pt x="245" y="395"/>
                      <a:pt x="250" y="397"/>
                      <a:pt x="255" y="396"/>
                    </a:cubicBezTo>
                    <a:cubicBezTo>
                      <a:pt x="260" y="396"/>
                      <a:pt x="264" y="395"/>
                      <a:pt x="268" y="393"/>
                    </a:cubicBezTo>
                    <a:cubicBezTo>
                      <a:pt x="275" y="389"/>
                      <a:pt x="281" y="383"/>
                      <a:pt x="286" y="378"/>
                    </a:cubicBezTo>
                    <a:cubicBezTo>
                      <a:pt x="292" y="373"/>
                      <a:pt x="297" y="368"/>
                      <a:pt x="302" y="361"/>
                    </a:cubicBezTo>
                    <a:cubicBezTo>
                      <a:pt x="307" y="355"/>
                      <a:pt x="312" y="347"/>
                      <a:pt x="314" y="339"/>
                    </a:cubicBezTo>
                    <a:cubicBezTo>
                      <a:pt x="314" y="335"/>
                      <a:pt x="315" y="330"/>
                      <a:pt x="315" y="326"/>
                    </a:cubicBezTo>
                    <a:cubicBezTo>
                      <a:pt x="315" y="321"/>
                      <a:pt x="314" y="317"/>
                      <a:pt x="313" y="313"/>
                    </a:cubicBezTo>
                    <a:cubicBezTo>
                      <a:pt x="310" y="305"/>
                      <a:pt x="307" y="298"/>
                      <a:pt x="305" y="292"/>
                    </a:cubicBezTo>
                    <a:cubicBezTo>
                      <a:pt x="302" y="285"/>
                      <a:pt x="302" y="280"/>
                      <a:pt x="303" y="275"/>
                    </a:cubicBezTo>
                    <a:cubicBezTo>
                      <a:pt x="303" y="275"/>
                      <a:pt x="303" y="274"/>
                      <a:pt x="303" y="274"/>
                    </a:cubicBezTo>
                    <a:cubicBezTo>
                      <a:pt x="304" y="273"/>
                      <a:pt x="304" y="273"/>
                      <a:pt x="304" y="273"/>
                    </a:cubicBezTo>
                    <a:cubicBezTo>
                      <a:pt x="304" y="272"/>
                      <a:pt x="304" y="272"/>
                      <a:pt x="304" y="272"/>
                    </a:cubicBezTo>
                    <a:cubicBezTo>
                      <a:pt x="304" y="272"/>
                      <a:pt x="304" y="272"/>
                      <a:pt x="304" y="272"/>
                    </a:cubicBezTo>
                    <a:cubicBezTo>
                      <a:pt x="304" y="272"/>
                      <a:pt x="304" y="272"/>
                      <a:pt x="304" y="272"/>
                    </a:cubicBezTo>
                    <a:cubicBezTo>
                      <a:pt x="304" y="271"/>
                      <a:pt x="305" y="269"/>
                      <a:pt x="306" y="268"/>
                    </a:cubicBezTo>
                    <a:cubicBezTo>
                      <a:pt x="307" y="266"/>
                      <a:pt x="309" y="264"/>
                      <a:pt x="311" y="262"/>
                    </a:cubicBezTo>
                    <a:cubicBezTo>
                      <a:pt x="318" y="255"/>
                      <a:pt x="331" y="251"/>
                      <a:pt x="345" y="247"/>
                    </a:cubicBezTo>
                    <a:cubicBezTo>
                      <a:pt x="351" y="245"/>
                      <a:pt x="359" y="243"/>
                      <a:pt x="366" y="241"/>
                    </a:cubicBezTo>
                    <a:cubicBezTo>
                      <a:pt x="374" y="239"/>
                      <a:pt x="381" y="236"/>
                      <a:pt x="389" y="232"/>
                    </a:cubicBezTo>
                    <a:cubicBezTo>
                      <a:pt x="393" y="231"/>
                      <a:pt x="397" y="228"/>
                      <a:pt x="401" y="225"/>
                    </a:cubicBezTo>
                    <a:cubicBezTo>
                      <a:pt x="403" y="224"/>
                      <a:pt x="405" y="222"/>
                      <a:pt x="407" y="221"/>
                    </a:cubicBezTo>
                    <a:cubicBezTo>
                      <a:pt x="407" y="220"/>
                      <a:pt x="408" y="219"/>
                      <a:pt x="409" y="218"/>
                    </a:cubicBezTo>
                    <a:cubicBezTo>
                      <a:pt x="411" y="216"/>
                      <a:pt x="411" y="216"/>
                      <a:pt x="411" y="216"/>
                    </a:cubicBezTo>
                    <a:cubicBezTo>
                      <a:pt x="412" y="215"/>
                      <a:pt x="412" y="215"/>
                      <a:pt x="412" y="215"/>
                    </a:cubicBezTo>
                    <a:cubicBezTo>
                      <a:pt x="413" y="214"/>
                      <a:pt x="413" y="214"/>
                      <a:pt x="413" y="214"/>
                    </a:cubicBezTo>
                    <a:cubicBezTo>
                      <a:pt x="414" y="213"/>
                      <a:pt x="414" y="213"/>
                      <a:pt x="414" y="213"/>
                    </a:cubicBezTo>
                    <a:cubicBezTo>
                      <a:pt x="414" y="212"/>
                      <a:pt x="415" y="211"/>
                      <a:pt x="416" y="210"/>
                    </a:cubicBezTo>
                    <a:cubicBezTo>
                      <a:pt x="417" y="208"/>
                      <a:pt x="418" y="206"/>
                      <a:pt x="420" y="204"/>
                    </a:cubicBezTo>
                    <a:cubicBezTo>
                      <a:pt x="422" y="199"/>
                      <a:pt x="424" y="194"/>
                      <a:pt x="425" y="188"/>
                    </a:cubicBezTo>
                    <a:cubicBezTo>
                      <a:pt x="426" y="183"/>
                      <a:pt x="425" y="177"/>
                      <a:pt x="424" y="171"/>
                    </a:cubicBezTo>
                    <a:cubicBezTo>
                      <a:pt x="422" y="165"/>
                      <a:pt x="419" y="160"/>
                      <a:pt x="416" y="156"/>
                    </a:cubicBezTo>
                    <a:close/>
                    <a:moveTo>
                      <a:pt x="395" y="183"/>
                    </a:moveTo>
                    <a:cubicBezTo>
                      <a:pt x="395" y="185"/>
                      <a:pt x="394" y="187"/>
                      <a:pt x="393" y="189"/>
                    </a:cubicBezTo>
                    <a:cubicBezTo>
                      <a:pt x="392" y="190"/>
                      <a:pt x="391" y="191"/>
                      <a:pt x="391" y="192"/>
                    </a:cubicBezTo>
                    <a:cubicBezTo>
                      <a:pt x="389" y="194"/>
                      <a:pt x="389" y="194"/>
                      <a:pt x="389" y="194"/>
                    </a:cubicBezTo>
                    <a:cubicBezTo>
                      <a:pt x="388" y="195"/>
                      <a:pt x="388" y="195"/>
                      <a:pt x="388" y="195"/>
                    </a:cubicBezTo>
                    <a:cubicBezTo>
                      <a:pt x="387" y="196"/>
                      <a:pt x="387" y="196"/>
                      <a:pt x="387" y="196"/>
                    </a:cubicBezTo>
                    <a:cubicBezTo>
                      <a:pt x="387" y="197"/>
                      <a:pt x="387" y="197"/>
                      <a:pt x="387" y="197"/>
                    </a:cubicBezTo>
                    <a:cubicBezTo>
                      <a:pt x="386" y="197"/>
                      <a:pt x="386" y="198"/>
                      <a:pt x="386" y="198"/>
                    </a:cubicBezTo>
                    <a:cubicBezTo>
                      <a:pt x="385" y="199"/>
                      <a:pt x="384" y="200"/>
                      <a:pt x="383" y="201"/>
                    </a:cubicBezTo>
                    <a:cubicBezTo>
                      <a:pt x="380" y="202"/>
                      <a:pt x="378" y="204"/>
                      <a:pt x="375" y="205"/>
                    </a:cubicBezTo>
                    <a:cubicBezTo>
                      <a:pt x="365" y="211"/>
                      <a:pt x="351" y="215"/>
                      <a:pt x="336" y="220"/>
                    </a:cubicBezTo>
                    <a:cubicBezTo>
                      <a:pt x="329" y="222"/>
                      <a:pt x="321" y="225"/>
                      <a:pt x="314" y="229"/>
                    </a:cubicBezTo>
                    <a:cubicBezTo>
                      <a:pt x="306" y="233"/>
                      <a:pt x="299" y="238"/>
                      <a:pt x="293" y="246"/>
                    </a:cubicBezTo>
                    <a:cubicBezTo>
                      <a:pt x="290" y="250"/>
                      <a:pt x="287" y="254"/>
                      <a:pt x="285" y="258"/>
                    </a:cubicBezTo>
                    <a:cubicBezTo>
                      <a:pt x="284" y="260"/>
                      <a:pt x="283" y="263"/>
                      <a:pt x="283" y="265"/>
                    </a:cubicBezTo>
                    <a:cubicBezTo>
                      <a:pt x="283" y="265"/>
                      <a:pt x="283" y="265"/>
                      <a:pt x="283" y="265"/>
                    </a:cubicBezTo>
                    <a:cubicBezTo>
                      <a:pt x="283" y="265"/>
                      <a:pt x="282" y="266"/>
                      <a:pt x="283" y="266"/>
                    </a:cubicBezTo>
                    <a:cubicBezTo>
                      <a:pt x="282" y="267"/>
                      <a:pt x="282" y="267"/>
                      <a:pt x="282" y="267"/>
                    </a:cubicBezTo>
                    <a:cubicBezTo>
                      <a:pt x="282" y="268"/>
                      <a:pt x="282" y="268"/>
                      <a:pt x="282" y="268"/>
                    </a:cubicBezTo>
                    <a:cubicBezTo>
                      <a:pt x="282" y="270"/>
                      <a:pt x="282" y="271"/>
                      <a:pt x="281" y="272"/>
                    </a:cubicBezTo>
                    <a:cubicBezTo>
                      <a:pt x="281" y="277"/>
                      <a:pt x="281" y="282"/>
                      <a:pt x="283" y="287"/>
                    </a:cubicBezTo>
                    <a:cubicBezTo>
                      <a:pt x="284" y="291"/>
                      <a:pt x="285" y="295"/>
                      <a:pt x="287" y="299"/>
                    </a:cubicBezTo>
                    <a:cubicBezTo>
                      <a:pt x="291" y="306"/>
                      <a:pt x="295" y="312"/>
                      <a:pt x="297" y="318"/>
                    </a:cubicBezTo>
                    <a:cubicBezTo>
                      <a:pt x="298" y="321"/>
                      <a:pt x="299" y="324"/>
                      <a:pt x="300" y="327"/>
                    </a:cubicBezTo>
                    <a:cubicBezTo>
                      <a:pt x="300" y="330"/>
                      <a:pt x="300" y="333"/>
                      <a:pt x="300" y="336"/>
                    </a:cubicBezTo>
                    <a:cubicBezTo>
                      <a:pt x="299" y="343"/>
                      <a:pt x="296" y="348"/>
                      <a:pt x="292" y="354"/>
                    </a:cubicBezTo>
                    <a:cubicBezTo>
                      <a:pt x="289" y="359"/>
                      <a:pt x="284" y="365"/>
                      <a:pt x="279" y="370"/>
                    </a:cubicBezTo>
                    <a:cubicBezTo>
                      <a:pt x="269" y="380"/>
                      <a:pt x="257" y="391"/>
                      <a:pt x="247" y="384"/>
                    </a:cubicBezTo>
                    <a:cubicBezTo>
                      <a:pt x="241" y="381"/>
                      <a:pt x="236" y="375"/>
                      <a:pt x="231" y="370"/>
                    </a:cubicBezTo>
                    <a:cubicBezTo>
                      <a:pt x="225" y="365"/>
                      <a:pt x="219" y="360"/>
                      <a:pt x="213" y="356"/>
                    </a:cubicBezTo>
                    <a:cubicBezTo>
                      <a:pt x="209" y="354"/>
                      <a:pt x="206" y="352"/>
                      <a:pt x="202" y="350"/>
                    </a:cubicBezTo>
                    <a:cubicBezTo>
                      <a:pt x="198" y="348"/>
                      <a:pt x="194" y="347"/>
                      <a:pt x="189" y="347"/>
                    </a:cubicBezTo>
                    <a:cubicBezTo>
                      <a:pt x="186" y="347"/>
                      <a:pt x="184" y="347"/>
                      <a:pt x="181" y="348"/>
                    </a:cubicBezTo>
                    <a:cubicBezTo>
                      <a:pt x="178" y="349"/>
                      <a:pt x="176" y="351"/>
                      <a:pt x="174" y="352"/>
                    </a:cubicBezTo>
                    <a:cubicBezTo>
                      <a:pt x="171" y="356"/>
                      <a:pt x="168" y="360"/>
                      <a:pt x="167" y="364"/>
                    </a:cubicBezTo>
                    <a:cubicBezTo>
                      <a:pt x="163" y="371"/>
                      <a:pt x="161" y="378"/>
                      <a:pt x="158" y="385"/>
                    </a:cubicBezTo>
                    <a:cubicBezTo>
                      <a:pt x="155" y="391"/>
                      <a:pt x="152" y="397"/>
                      <a:pt x="148" y="402"/>
                    </a:cubicBezTo>
                    <a:cubicBezTo>
                      <a:pt x="146" y="404"/>
                      <a:pt x="144" y="406"/>
                      <a:pt x="142" y="407"/>
                    </a:cubicBezTo>
                    <a:cubicBezTo>
                      <a:pt x="142" y="407"/>
                      <a:pt x="141" y="407"/>
                      <a:pt x="141" y="407"/>
                    </a:cubicBezTo>
                    <a:cubicBezTo>
                      <a:pt x="140" y="408"/>
                      <a:pt x="140" y="408"/>
                      <a:pt x="140" y="408"/>
                    </a:cubicBezTo>
                    <a:cubicBezTo>
                      <a:pt x="138" y="409"/>
                      <a:pt x="138" y="409"/>
                      <a:pt x="138" y="409"/>
                    </a:cubicBezTo>
                    <a:cubicBezTo>
                      <a:pt x="137" y="409"/>
                      <a:pt x="136" y="410"/>
                      <a:pt x="135" y="410"/>
                    </a:cubicBezTo>
                    <a:cubicBezTo>
                      <a:pt x="129" y="411"/>
                      <a:pt x="123" y="411"/>
                      <a:pt x="118" y="410"/>
                    </a:cubicBezTo>
                    <a:cubicBezTo>
                      <a:pt x="106" y="407"/>
                      <a:pt x="94" y="400"/>
                      <a:pt x="88" y="392"/>
                    </a:cubicBezTo>
                    <a:cubicBezTo>
                      <a:pt x="87" y="390"/>
                      <a:pt x="86" y="387"/>
                      <a:pt x="85" y="385"/>
                    </a:cubicBezTo>
                    <a:cubicBezTo>
                      <a:pt x="84" y="383"/>
                      <a:pt x="84" y="381"/>
                      <a:pt x="84" y="379"/>
                    </a:cubicBezTo>
                    <a:cubicBezTo>
                      <a:pt x="84" y="379"/>
                      <a:pt x="84" y="379"/>
                      <a:pt x="84" y="378"/>
                    </a:cubicBezTo>
                    <a:cubicBezTo>
                      <a:pt x="84" y="378"/>
                      <a:pt x="84" y="378"/>
                      <a:pt x="84" y="378"/>
                    </a:cubicBezTo>
                    <a:cubicBezTo>
                      <a:pt x="84" y="378"/>
                      <a:pt x="84" y="377"/>
                      <a:pt x="84" y="377"/>
                    </a:cubicBezTo>
                    <a:cubicBezTo>
                      <a:pt x="84" y="376"/>
                      <a:pt x="84" y="376"/>
                      <a:pt x="85" y="375"/>
                    </a:cubicBezTo>
                    <a:cubicBezTo>
                      <a:pt x="85" y="374"/>
                      <a:pt x="87" y="372"/>
                      <a:pt x="89" y="370"/>
                    </a:cubicBezTo>
                    <a:cubicBezTo>
                      <a:pt x="93" y="366"/>
                      <a:pt x="100" y="359"/>
                      <a:pt x="105" y="350"/>
                    </a:cubicBezTo>
                    <a:cubicBezTo>
                      <a:pt x="106" y="349"/>
                      <a:pt x="106" y="348"/>
                      <a:pt x="107" y="347"/>
                    </a:cubicBezTo>
                    <a:cubicBezTo>
                      <a:pt x="108" y="345"/>
                      <a:pt x="108" y="345"/>
                      <a:pt x="108" y="345"/>
                    </a:cubicBezTo>
                    <a:cubicBezTo>
                      <a:pt x="108" y="344"/>
                      <a:pt x="108" y="344"/>
                      <a:pt x="108" y="343"/>
                    </a:cubicBezTo>
                    <a:cubicBezTo>
                      <a:pt x="109" y="340"/>
                      <a:pt x="110" y="338"/>
                      <a:pt x="110" y="335"/>
                    </a:cubicBezTo>
                    <a:cubicBezTo>
                      <a:pt x="111" y="329"/>
                      <a:pt x="111" y="324"/>
                      <a:pt x="111" y="319"/>
                    </a:cubicBezTo>
                    <a:cubicBezTo>
                      <a:pt x="109" y="308"/>
                      <a:pt x="105" y="300"/>
                      <a:pt x="100" y="292"/>
                    </a:cubicBezTo>
                    <a:cubicBezTo>
                      <a:pt x="95" y="284"/>
                      <a:pt x="90" y="277"/>
                      <a:pt x="84" y="271"/>
                    </a:cubicBezTo>
                    <a:cubicBezTo>
                      <a:pt x="82" y="270"/>
                      <a:pt x="80" y="269"/>
                      <a:pt x="79" y="267"/>
                    </a:cubicBezTo>
                    <a:cubicBezTo>
                      <a:pt x="77" y="266"/>
                      <a:pt x="77" y="266"/>
                      <a:pt x="77" y="266"/>
                    </a:cubicBezTo>
                    <a:cubicBezTo>
                      <a:pt x="76" y="265"/>
                      <a:pt x="76" y="265"/>
                      <a:pt x="76" y="265"/>
                    </a:cubicBezTo>
                    <a:cubicBezTo>
                      <a:pt x="75" y="264"/>
                      <a:pt x="74" y="263"/>
                      <a:pt x="73" y="262"/>
                    </a:cubicBezTo>
                    <a:cubicBezTo>
                      <a:pt x="69" y="260"/>
                      <a:pt x="65" y="258"/>
                      <a:pt x="61" y="256"/>
                    </a:cubicBezTo>
                    <a:cubicBezTo>
                      <a:pt x="54" y="252"/>
                      <a:pt x="48" y="249"/>
                      <a:pt x="44" y="246"/>
                    </a:cubicBezTo>
                    <a:cubicBezTo>
                      <a:pt x="41" y="245"/>
                      <a:pt x="39" y="243"/>
                      <a:pt x="38" y="242"/>
                    </a:cubicBezTo>
                    <a:cubicBezTo>
                      <a:pt x="37" y="241"/>
                      <a:pt x="37" y="240"/>
                      <a:pt x="37" y="239"/>
                    </a:cubicBezTo>
                    <a:cubicBezTo>
                      <a:pt x="37" y="239"/>
                      <a:pt x="37" y="239"/>
                      <a:pt x="37" y="238"/>
                    </a:cubicBezTo>
                    <a:cubicBezTo>
                      <a:pt x="37" y="238"/>
                      <a:pt x="37" y="238"/>
                      <a:pt x="37" y="238"/>
                    </a:cubicBezTo>
                    <a:cubicBezTo>
                      <a:pt x="37" y="238"/>
                      <a:pt x="37" y="238"/>
                      <a:pt x="37" y="238"/>
                    </a:cubicBezTo>
                    <a:cubicBezTo>
                      <a:pt x="37" y="238"/>
                      <a:pt x="37" y="238"/>
                      <a:pt x="37" y="238"/>
                    </a:cubicBezTo>
                    <a:cubicBezTo>
                      <a:pt x="37" y="239"/>
                      <a:pt x="37" y="239"/>
                      <a:pt x="37" y="238"/>
                    </a:cubicBezTo>
                    <a:cubicBezTo>
                      <a:pt x="37" y="238"/>
                      <a:pt x="37" y="238"/>
                      <a:pt x="37" y="238"/>
                    </a:cubicBezTo>
                    <a:cubicBezTo>
                      <a:pt x="37" y="237"/>
                      <a:pt x="37" y="238"/>
                      <a:pt x="37" y="238"/>
                    </a:cubicBezTo>
                    <a:cubicBezTo>
                      <a:pt x="37" y="238"/>
                      <a:pt x="37" y="238"/>
                      <a:pt x="37" y="238"/>
                    </a:cubicBezTo>
                    <a:cubicBezTo>
                      <a:pt x="37" y="237"/>
                      <a:pt x="37" y="237"/>
                      <a:pt x="37" y="237"/>
                    </a:cubicBezTo>
                    <a:cubicBezTo>
                      <a:pt x="37" y="236"/>
                      <a:pt x="37" y="237"/>
                      <a:pt x="37" y="236"/>
                    </a:cubicBezTo>
                    <a:cubicBezTo>
                      <a:pt x="38" y="236"/>
                      <a:pt x="39" y="235"/>
                      <a:pt x="41" y="234"/>
                    </a:cubicBezTo>
                    <a:cubicBezTo>
                      <a:pt x="43" y="233"/>
                      <a:pt x="46" y="232"/>
                      <a:pt x="49" y="231"/>
                    </a:cubicBezTo>
                    <a:cubicBezTo>
                      <a:pt x="55" y="228"/>
                      <a:pt x="62" y="227"/>
                      <a:pt x="71" y="222"/>
                    </a:cubicBezTo>
                    <a:cubicBezTo>
                      <a:pt x="72" y="222"/>
                      <a:pt x="73" y="221"/>
                      <a:pt x="75" y="221"/>
                    </a:cubicBezTo>
                    <a:cubicBezTo>
                      <a:pt x="78" y="219"/>
                      <a:pt x="78" y="219"/>
                      <a:pt x="78" y="219"/>
                    </a:cubicBezTo>
                    <a:cubicBezTo>
                      <a:pt x="80" y="218"/>
                      <a:pt x="81" y="217"/>
                      <a:pt x="83" y="215"/>
                    </a:cubicBezTo>
                    <a:cubicBezTo>
                      <a:pt x="87" y="212"/>
                      <a:pt x="91" y="209"/>
                      <a:pt x="95" y="205"/>
                    </a:cubicBezTo>
                    <a:cubicBezTo>
                      <a:pt x="99" y="201"/>
                      <a:pt x="102" y="195"/>
                      <a:pt x="104" y="189"/>
                    </a:cubicBezTo>
                    <a:cubicBezTo>
                      <a:pt x="106" y="182"/>
                      <a:pt x="106" y="175"/>
                      <a:pt x="105" y="169"/>
                    </a:cubicBezTo>
                    <a:cubicBezTo>
                      <a:pt x="102" y="158"/>
                      <a:pt x="98" y="150"/>
                      <a:pt x="94" y="144"/>
                    </a:cubicBezTo>
                    <a:cubicBezTo>
                      <a:pt x="90" y="137"/>
                      <a:pt x="86" y="131"/>
                      <a:pt x="83" y="126"/>
                    </a:cubicBezTo>
                    <a:cubicBezTo>
                      <a:pt x="80" y="120"/>
                      <a:pt x="79" y="116"/>
                      <a:pt x="78" y="111"/>
                    </a:cubicBezTo>
                    <a:cubicBezTo>
                      <a:pt x="78" y="109"/>
                      <a:pt x="78" y="107"/>
                      <a:pt x="79" y="105"/>
                    </a:cubicBezTo>
                    <a:cubicBezTo>
                      <a:pt x="79" y="104"/>
                      <a:pt x="79" y="103"/>
                      <a:pt x="80" y="102"/>
                    </a:cubicBezTo>
                    <a:cubicBezTo>
                      <a:pt x="80" y="101"/>
                      <a:pt x="80" y="101"/>
                      <a:pt x="80" y="101"/>
                    </a:cubicBezTo>
                    <a:cubicBezTo>
                      <a:pt x="80" y="101"/>
                      <a:pt x="80" y="100"/>
                      <a:pt x="80" y="101"/>
                    </a:cubicBezTo>
                    <a:cubicBezTo>
                      <a:pt x="80" y="101"/>
                      <a:pt x="80" y="101"/>
                      <a:pt x="80" y="101"/>
                    </a:cubicBezTo>
                    <a:cubicBezTo>
                      <a:pt x="80" y="100"/>
                      <a:pt x="80" y="100"/>
                      <a:pt x="80" y="100"/>
                    </a:cubicBezTo>
                    <a:cubicBezTo>
                      <a:pt x="81" y="98"/>
                      <a:pt x="81" y="98"/>
                      <a:pt x="81" y="98"/>
                    </a:cubicBezTo>
                    <a:cubicBezTo>
                      <a:pt x="83" y="95"/>
                      <a:pt x="85" y="92"/>
                      <a:pt x="90" y="91"/>
                    </a:cubicBezTo>
                    <a:cubicBezTo>
                      <a:pt x="94" y="89"/>
                      <a:pt x="101" y="89"/>
                      <a:pt x="108" y="89"/>
                    </a:cubicBezTo>
                    <a:cubicBezTo>
                      <a:pt x="115" y="89"/>
                      <a:pt x="122" y="90"/>
                      <a:pt x="130" y="90"/>
                    </a:cubicBezTo>
                    <a:cubicBezTo>
                      <a:pt x="138" y="90"/>
                      <a:pt x="147" y="89"/>
                      <a:pt x="156" y="86"/>
                    </a:cubicBezTo>
                    <a:cubicBezTo>
                      <a:pt x="160" y="84"/>
                      <a:pt x="164" y="81"/>
                      <a:pt x="167" y="78"/>
                    </a:cubicBezTo>
                    <a:cubicBezTo>
                      <a:pt x="168" y="77"/>
                      <a:pt x="168" y="77"/>
                      <a:pt x="169" y="76"/>
                    </a:cubicBezTo>
                    <a:cubicBezTo>
                      <a:pt x="170" y="75"/>
                      <a:pt x="171" y="74"/>
                      <a:pt x="171" y="73"/>
                    </a:cubicBezTo>
                    <a:cubicBezTo>
                      <a:pt x="173" y="72"/>
                      <a:pt x="174" y="70"/>
                      <a:pt x="175" y="69"/>
                    </a:cubicBezTo>
                    <a:cubicBezTo>
                      <a:pt x="180" y="62"/>
                      <a:pt x="184" y="56"/>
                      <a:pt x="187" y="49"/>
                    </a:cubicBezTo>
                    <a:cubicBezTo>
                      <a:pt x="190" y="42"/>
                      <a:pt x="193" y="35"/>
                      <a:pt x="197" y="29"/>
                    </a:cubicBezTo>
                    <a:cubicBezTo>
                      <a:pt x="200" y="22"/>
                      <a:pt x="204" y="16"/>
                      <a:pt x="209" y="12"/>
                    </a:cubicBezTo>
                    <a:cubicBezTo>
                      <a:pt x="214" y="7"/>
                      <a:pt x="221" y="4"/>
                      <a:pt x="228" y="4"/>
                    </a:cubicBezTo>
                    <a:cubicBezTo>
                      <a:pt x="235" y="4"/>
                      <a:pt x="242" y="6"/>
                      <a:pt x="249" y="8"/>
                    </a:cubicBezTo>
                    <a:cubicBezTo>
                      <a:pt x="256" y="11"/>
                      <a:pt x="263" y="14"/>
                      <a:pt x="269" y="18"/>
                    </a:cubicBezTo>
                    <a:cubicBezTo>
                      <a:pt x="275" y="21"/>
                      <a:pt x="281" y="25"/>
                      <a:pt x="286" y="31"/>
                    </a:cubicBezTo>
                    <a:cubicBezTo>
                      <a:pt x="295" y="42"/>
                      <a:pt x="298" y="57"/>
                      <a:pt x="295" y="71"/>
                    </a:cubicBezTo>
                    <a:cubicBezTo>
                      <a:pt x="294" y="78"/>
                      <a:pt x="293" y="85"/>
                      <a:pt x="293" y="94"/>
                    </a:cubicBezTo>
                    <a:cubicBezTo>
                      <a:pt x="293" y="102"/>
                      <a:pt x="296" y="111"/>
                      <a:pt x="302" y="118"/>
                    </a:cubicBezTo>
                    <a:cubicBezTo>
                      <a:pt x="305" y="122"/>
                      <a:pt x="309" y="125"/>
                      <a:pt x="313" y="127"/>
                    </a:cubicBezTo>
                    <a:cubicBezTo>
                      <a:pt x="316" y="129"/>
                      <a:pt x="320" y="131"/>
                      <a:pt x="323" y="133"/>
                    </a:cubicBezTo>
                    <a:cubicBezTo>
                      <a:pt x="331" y="136"/>
                      <a:pt x="338" y="139"/>
                      <a:pt x="344" y="142"/>
                    </a:cubicBezTo>
                    <a:cubicBezTo>
                      <a:pt x="348" y="143"/>
                      <a:pt x="351" y="144"/>
                      <a:pt x="354" y="146"/>
                    </a:cubicBezTo>
                    <a:cubicBezTo>
                      <a:pt x="358" y="148"/>
                      <a:pt x="358" y="148"/>
                      <a:pt x="358" y="148"/>
                    </a:cubicBezTo>
                    <a:cubicBezTo>
                      <a:pt x="363" y="151"/>
                      <a:pt x="363" y="151"/>
                      <a:pt x="363" y="151"/>
                    </a:cubicBezTo>
                    <a:cubicBezTo>
                      <a:pt x="369" y="154"/>
                      <a:pt x="375" y="158"/>
                      <a:pt x="380" y="162"/>
                    </a:cubicBezTo>
                    <a:cubicBezTo>
                      <a:pt x="386" y="166"/>
                      <a:pt x="390" y="170"/>
                      <a:pt x="393" y="174"/>
                    </a:cubicBezTo>
                    <a:cubicBezTo>
                      <a:pt x="394" y="176"/>
                      <a:pt x="395" y="177"/>
                      <a:pt x="395" y="179"/>
                    </a:cubicBezTo>
                    <a:cubicBezTo>
                      <a:pt x="395" y="180"/>
                      <a:pt x="395" y="182"/>
                      <a:pt x="395" y="18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13"/>
              <p:cNvSpPr/>
              <p:nvPr/>
            </p:nvSpPr>
            <p:spPr>
              <a:xfrm>
                <a:off x="417513" y="3562351"/>
                <a:ext cx="1588" cy="15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13"/>
              <p:cNvSpPr/>
              <p:nvPr/>
            </p:nvSpPr>
            <p:spPr>
              <a:xfrm>
                <a:off x="465138" y="3059113"/>
                <a:ext cx="1588" cy="1588"/>
              </a:xfrm>
              <a:custGeom>
                <a:avLst/>
                <a:gdLst/>
                <a:ahLst/>
                <a:cxnLst/>
                <a:rect l="l" t="t" r="r" b="b"/>
                <a:pathLst>
                  <a:path w="1" h="2" extrusionOk="0">
                    <a:moveTo>
                      <a:pt x="0" y="1"/>
                    </a:moveTo>
                    <a:cubicBezTo>
                      <a:pt x="0" y="1"/>
                      <a:pt x="0" y="2"/>
                      <a:pt x="0" y="2"/>
                    </a:cubicBezTo>
                    <a:cubicBezTo>
                      <a:pt x="0" y="2"/>
                      <a:pt x="0" y="1"/>
                      <a:pt x="1" y="1"/>
                    </a:cubicBezTo>
                    <a:cubicBezTo>
                      <a:pt x="1" y="0"/>
                      <a:pt x="0" y="0"/>
                      <a:pt x="0" y="0"/>
                    </a:cubicBezTo>
                    <a:cubicBezTo>
                      <a:pt x="0" y="0"/>
                      <a:pt x="0" y="0"/>
                      <a:pt x="0"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13"/>
              <p:cNvSpPr/>
              <p:nvPr/>
            </p:nvSpPr>
            <p:spPr>
              <a:xfrm>
                <a:off x="125413" y="2852738"/>
                <a:ext cx="442913" cy="450850"/>
              </a:xfrm>
              <a:custGeom>
                <a:avLst/>
                <a:gdLst/>
                <a:ahLst/>
                <a:cxnLst/>
                <a:rect l="l" t="t" r="r" b="b"/>
                <a:pathLst>
                  <a:path w="417" h="425" extrusionOk="0">
                    <a:moveTo>
                      <a:pt x="393" y="98"/>
                    </a:moveTo>
                    <a:cubicBezTo>
                      <a:pt x="387" y="92"/>
                      <a:pt x="380" y="88"/>
                      <a:pt x="373" y="84"/>
                    </a:cubicBezTo>
                    <a:cubicBezTo>
                      <a:pt x="366" y="80"/>
                      <a:pt x="359" y="76"/>
                      <a:pt x="351" y="74"/>
                    </a:cubicBezTo>
                    <a:cubicBezTo>
                      <a:pt x="347" y="73"/>
                      <a:pt x="343" y="72"/>
                      <a:pt x="338" y="71"/>
                    </a:cubicBezTo>
                    <a:cubicBezTo>
                      <a:pt x="336" y="71"/>
                      <a:pt x="334" y="71"/>
                      <a:pt x="332" y="71"/>
                    </a:cubicBezTo>
                    <a:cubicBezTo>
                      <a:pt x="331" y="71"/>
                      <a:pt x="330" y="71"/>
                      <a:pt x="329" y="72"/>
                    </a:cubicBezTo>
                    <a:cubicBezTo>
                      <a:pt x="328" y="72"/>
                      <a:pt x="327" y="72"/>
                      <a:pt x="327" y="72"/>
                    </a:cubicBezTo>
                    <a:cubicBezTo>
                      <a:pt x="325" y="73"/>
                      <a:pt x="325" y="73"/>
                      <a:pt x="325" y="73"/>
                    </a:cubicBezTo>
                    <a:cubicBezTo>
                      <a:pt x="317" y="76"/>
                      <a:pt x="311" y="82"/>
                      <a:pt x="307" y="89"/>
                    </a:cubicBezTo>
                    <a:cubicBezTo>
                      <a:pt x="302" y="95"/>
                      <a:pt x="298" y="101"/>
                      <a:pt x="292" y="106"/>
                    </a:cubicBezTo>
                    <a:cubicBezTo>
                      <a:pt x="286" y="111"/>
                      <a:pt x="279" y="114"/>
                      <a:pt x="272" y="114"/>
                    </a:cubicBezTo>
                    <a:cubicBezTo>
                      <a:pt x="272" y="114"/>
                      <a:pt x="272" y="114"/>
                      <a:pt x="272" y="114"/>
                    </a:cubicBezTo>
                    <a:cubicBezTo>
                      <a:pt x="264" y="115"/>
                      <a:pt x="256" y="115"/>
                      <a:pt x="249" y="113"/>
                    </a:cubicBezTo>
                    <a:cubicBezTo>
                      <a:pt x="245" y="112"/>
                      <a:pt x="242" y="111"/>
                      <a:pt x="239" y="108"/>
                    </a:cubicBezTo>
                    <a:cubicBezTo>
                      <a:pt x="236" y="106"/>
                      <a:pt x="234" y="103"/>
                      <a:pt x="233" y="100"/>
                    </a:cubicBezTo>
                    <a:cubicBezTo>
                      <a:pt x="230" y="94"/>
                      <a:pt x="230" y="86"/>
                      <a:pt x="230" y="78"/>
                    </a:cubicBezTo>
                    <a:cubicBezTo>
                      <a:pt x="230" y="71"/>
                      <a:pt x="230" y="63"/>
                      <a:pt x="229" y="55"/>
                    </a:cubicBezTo>
                    <a:cubicBezTo>
                      <a:pt x="229" y="51"/>
                      <a:pt x="229" y="46"/>
                      <a:pt x="228" y="42"/>
                    </a:cubicBezTo>
                    <a:cubicBezTo>
                      <a:pt x="227" y="40"/>
                      <a:pt x="227" y="38"/>
                      <a:pt x="226" y="36"/>
                    </a:cubicBezTo>
                    <a:cubicBezTo>
                      <a:pt x="226" y="35"/>
                      <a:pt x="226" y="35"/>
                      <a:pt x="226" y="35"/>
                    </a:cubicBezTo>
                    <a:cubicBezTo>
                      <a:pt x="225" y="33"/>
                      <a:pt x="225" y="33"/>
                      <a:pt x="225" y="33"/>
                    </a:cubicBezTo>
                    <a:cubicBezTo>
                      <a:pt x="224" y="30"/>
                      <a:pt x="224" y="30"/>
                      <a:pt x="224" y="30"/>
                    </a:cubicBezTo>
                    <a:cubicBezTo>
                      <a:pt x="221" y="23"/>
                      <a:pt x="218" y="14"/>
                      <a:pt x="210" y="8"/>
                    </a:cubicBezTo>
                    <a:cubicBezTo>
                      <a:pt x="206" y="4"/>
                      <a:pt x="201" y="1"/>
                      <a:pt x="195" y="1"/>
                    </a:cubicBezTo>
                    <a:cubicBezTo>
                      <a:pt x="189" y="0"/>
                      <a:pt x="184" y="2"/>
                      <a:pt x="179" y="4"/>
                    </a:cubicBezTo>
                    <a:cubicBezTo>
                      <a:pt x="170" y="8"/>
                      <a:pt x="163" y="13"/>
                      <a:pt x="157" y="19"/>
                    </a:cubicBezTo>
                    <a:cubicBezTo>
                      <a:pt x="145" y="31"/>
                      <a:pt x="135" y="44"/>
                      <a:pt x="126" y="58"/>
                    </a:cubicBezTo>
                    <a:cubicBezTo>
                      <a:pt x="122" y="65"/>
                      <a:pt x="118" y="72"/>
                      <a:pt x="114" y="78"/>
                    </a:cubicBezTo>
                    <a:cubicBezTo>
                      <a:pt x="108" y="89"/>
                      <a:pt x="108" y="89"/>
                      <a:pt x="108" y="89"/>
                    </a:cubicBezTo>
                    <a:cubicBezTo>
                      <a:pt x="105" y="94"/>
                      <a:pt x="105" y="94"/>
                      <a:pt x="105" y="94"/>
                    </a:cubicBezTo>
                    <a:cubicBezTo>
                      <a:pt x="104" y="95"/>
                      <a:pt x="104" y="96"/>
                      <a:pt x="103" y="97"/>
                    </a:cubicBezTo>
                    <a:cubicBezTo>
                      <a:pt x="101" y="99"/>
                      <a:pt x="100" y="101"/>
                      <a:pt x="99" y="102"/>
                    </a:cubicBezTo>
                    <a:cubicBezTo>
                      <a:pt x="98" y="102"/>
                      <a:pt x="97" y="102"/>
                      <a:pt x="96" y="102"/>
                    </a:cubicBezTo>
                    <a:cubicBezTo>
                      <a:pt x="94" y="103"/>
                      <a:pt x="87" y="101"/>
                      <a:pt x="79" y="99"/>
                    </a:cubicBezTo>
                    <a:cubicBezTo>
                      <a:pt x="75" y="98"/>
                      <a:pt x="71" y="97"/>
                      <a:pt x="66" y="97"/>
                    </a:cubicBezTo>
                    <a:cubicBezTo>
                      <a:pt x="62" y="96"/>
                      <a:pt x="62" y="96"/>
                      <a:pt x="62" y="96"/>
                    </a:cubicBezTo>
                    <a:cubicBezTo>
                      <a:pt x="59" y="96"/>
                      <a:pt x="59" y="96"/>
                      <a:pt x="59" y="96"/>
                    </a:cubicBezTo>
                    <a:cubicBezTo>
                      <a:pt x="56" y="96"/>
                      <a:pt x="54" y="96"/>
                      <a:pt x="52" y="96"/>
                    </a:cubicBezTo>
                    <a:cubicBezTo>
                      <a:pt x="42" y="96"/>
                      <a:pt x="32" y="97"/>
                      <a:pt x="20" y="103"/>
                    </a:cubicBezTo>
                    <a:cubicBezTo>
                      <a:pt x="15" y="106"/>
                      <a:pt x="9" y="111"/>
                      <a:pt x="6" y="118"/>
                    </a:cubicBezTo>
                    <a:cubicBezTo>
                      <a:pt x="2" y="124"/>
                      <a:pt x="0" y="131"/>
                      <a:pt x="0" y="138"/>
                    </a:cubicBezTo>
                    <a:cubicBezTo>
                      <a:pt x="0" y="144"/>
                      <a:pt x="1" y="150"/>
                      <a:pt x="2" y="155"/>
                    </a:cubicBezTo>
                    <a:cubicBezTo>
                      <a:pt x="4" y="160"/>
                      <a:pt x="5" y="164"/>
                      <a:pt x="8" y="168"/>
                    </a:cubicBezTo>
                    <a:cubicBezTo>
                      <a:pt x="9" y="172"/>
                      <a:pt x="9" y="172"/>
                      <a:pt x="9" y="172"/>
                    </a:cubicBezTo>
                    <a:cubicBezTo>
                      <a:pt x="10" y="173"/>
                      <a:pt x="11" y="174"/>
                      <a:pt x="11" y="175"/>
                    </a:cubicBezTo>
                    <a:cubicBezTo>
                      <a:pt x="13" y="178"/>
                      <a:pt x="15" y="180"/>
                      <a:pt x="16" y="182"/>
                    </a:cubicBezTo>
                    <a:cubicBezTo>
                      <a:pt x="19" y="186"/>
                      <a:pt x="23" y="189"/>
                      <a:pt x="26" y="192"/>
                    </a:cubicBezTo>
                    <a:cubicBezTo>
                      <a:pt x="32" y="198"/>
                      <a:pt x="38" y="203"/>
                      <a:pt x="42" y="207"/>
                    </a:cubicBezTo>
                    <a:cubicBezTo>
                      <a:pt x="44" y="209"/>
                      <a:pt x="46" y="211"/>
                      <a:pt x="47" y="212"/>
                    </a:cubicBezTo>
                    <a:cubicBezTo>
                      <a:pt x="48" y="214"/>
                      <a:pt x="48" y="215"/>
                      <a:pt x="48" y="215"/>
                    </a:cubicBezTo>
                    <a:cubicBezTo>
                      <a:pt x="48" y="216"/>
                      <a:pt x="47" y="220"/>
                      <a:pt x="43" y="225"/>
                    </a:cubicBezTo>
                    <a:cubicBezTo>
                      <a:pt x="42" y="226"/>
                      <a:pt x="42" y="226"/>
                      <a:pt x="42" y="226"/>
                    </a:cubicBezTo>
                    <a:cubicBezTo>
                      <a:pt x="40" y="227"/>
                      <a:pt x="40" y="227"/>
                      <a:pt x="40" y="227"/>
                    </a:cubicBezTo>
                    <a:cubicBezTo>
                      <a:pt x="39" y="228"/>
                      <a:pt x="38" y="229"/>
                      <a:pt x="37" y="230"/>
                    </a:cubicBezTo>
                    <a:cubicBezTo>
                      <a:pt x="27" y="238"/>
                      <a:pt x="27" y="238"/>
                      <a:pt x="27" y="238"/>
                    </a:cubicBezTo>
                    <a:cubicBezTo>
                      <a:pt x="24" y="241"/>
                      <a:pt x="19" y="244"/>
                      <a:pt x="15" y="252"/>
                    </a:cubicBezTo>
                    <a:cubicBezTo>
                      <a:pt x="13" y="256"/>
                      <a:pt x="12" y="261"/>
                      <a:pt x="12" y="265"/>
                    </a:cubicBezTo>
                    <a:cubicBezTo>
                      <a:pt x="12" y="270"/>
                      <a:pt x="13" y="274"/>
                      <a:pt x="15" y="277"/>
                    </a:cubicBezTo>
                    <a:cubicBezTo>
                      <a:pt x="18" y="283"/>
                      <a:pt x="21" y="287"/>
                      <a:pt x="24" y="291"/>
                    </a:cubicBezTo>
                    <a:cubicBezTo>
                      <a:pt x="28" y="295"/>
                      <a:pt x="32" y="299"/>
                      <a:pt x="37" y="301"/>
                    </a:cubicBezTo>
                    <a:cubicBezTo>
                      <a:pt x="48" y="307"/>
                      <a:pt x="58" y="308"/>
                      <a:pt x="67" y="308"/>
                    </a:cubicBezTo>
                    <a:cubicBezTo>
                      <a:pt x="76" y="308"/>
                      <a:pt x="83" y="308"/>
                      <a:pt x="89" y="308"/>
                    </a:cubicBezTo>
                    <a:cubicBezTo>
                      <a:pt x="96" y="309"/>
                      <a:pt x="104" y="310"/>
                      <a:pt x="110" y="312"/>
                    </a:cubicBezTo>
                    <a:cubicBezTo>
                      <a:pt x="112" y="312"/>
                      <a:pt x="115" y="313"/>
                      <a:pt x="117" y="314"/>
                    </a:cubicBezTo>
                    <a:cubicBezTo>
                      <a:pt x="118" y="315"/>
                      <a:pt x="119" y="316"/>
                      <a:pt x="120" y="318"/>
                    </a:cubicBezTo>
                    <a:cubicBezTo>
                      <a:pt x="121" y="319"/>
                      <a:pt x="121" y="321"/>
                      <a:pt x="122" y="324"/>
                    </a:cubicBezTo>
                    <a:cubicBezTo>
                      <a:pt x="122" y="326"/>
                      <a:pt x="122" y="326"/>
                      <a:pt x="122" y="326"/>
                    </a:cubicBezTo>
                    <a:cubicBezTo>
                      <a:pt x="122" y="326"/>
                      <a:pt x="122" y="327"/>
                      <a:pt x="122" y="327"/>
                    </a:cubicBezTo>
                    <a:cubicBezTo>
                      <a:pt x="122" y="328"/>
                      <a:pt x="122" y="328"/>
                      <a:pt x="122" y="328"/>
                    </a:cubicBezTo>
                    <a:cubicBezTo>
                      <a:pt x="122" y="330"/>
                      <a:pt x="121" y="331"/>
                      <a:pt x="121" y="333"/>
                    </a:cubicBezTo>
                    <a:cubicBezTo>
                      <a:pt x="120" y="339"/>
                      <a:pt x="117" y="345"/>
                      <a:pt x="114" y="354"/>
                    </a:cubicBezTo>
                    <a:cubicBezTo>
                      <a:pt x="113" y="358"/>
                      <a:pt x="112" y="363"/>
                      <a:pt x="112" y="368"/>
                    </a:cubicBezTo>
                    <a:cubicBezTo>
                      <a:pt x="112" y="373"/>
                      <a:pt x="113" y="378"/>
                      <a:pt x="114" y="383"/>
                    </a:cubicBezTo>
                    <a:cubicBezTo>
                      <a:pt x="116" y="388"/>
                      <a:pt x="118" y="391"/>
                      <a:pt x="121" y="395"/>
                    </a:cubicBezTo>
                    <a:cubicBezTo>
                      <a:pt x="124" y="399"/>
                      <a:pt x="127" y="403"/>
                      <a:pt x="130" y="405"/>
                    </a:cubicBezTo>
                    <a:cubicBezTo>
                      <a:pt x="137" y="411"/>
                      <a:pt x="145" y="415"/>
                      <a:pt x="153" y="418"/>
                    </a:cubicBezTo>
                    <a:cubicBezTo>
                      <a:pt x="161" y="421"/>
                      <a:pt x="169" y="423"/>
                      <a:pt x="177" y="424"/>
                    </a:cubicBezTo>
                    <a:cubicBezTo>
                      <a:pt x="186" y="425"/>
                      <a:pt x="194" y="425"/>
                      <a:pt x="202" y="424"/>
                    </a:cubicBezTo>
                    <a:cubicBezTo>
                      <a:pt x="218" y="422"/>
                      <a:pt x="234" y="418"/>
                      <a:pt x="249" y="409"/>
                    </a:cubicBezTo>
                    <a:cubicBezTo>
                      <a:pt x="256" y="404"/>
                      <a:pt x="262" y="397"/>
                      <a:pt x="266" y="390"/>
                    </a:cubicBezTo>
                    <a:cubicBezTo>
                      <a:pt x="270" y="382"/>
                      <a:pt x="272" y="374"/>
                      <a:pt x="274" y="366"/>
                    </a:cubicBezTo>
                    <a:cubicBezTo>
                      <a:pt x="276" y="350"/>
                      <a:pt x="275" y="333"/>
                      <a:pt x="277" y="319"/>
                    </a:cubicBezTo>
                    <a:cubicBezTo>
                      <a:pt x="278" y="312"/>
                      <a:pt x="281" y="307"/>
                      <a:pt x="285" y="304"/>
                    </a:cubicBezTo>
                    <a:cubicBezTo>
                      <a:pt x="289" y="301"/>
                      <a:pt x="295" y="300"/>
                      <a:pt x="302" y="300"/>
                    </a:cubicBezTo>
                    <a:cubicBezTo>
                      <a:pt x="305" y="300"/>
                      <a:pt x="309" y="300"/>
                      <a:pt x="312" y="301"/>
                    </a:cubicBezTo>
                    <a:cubicBezTo>
                      <a:pt x="315" y="301"/>
                      <a:pt x="315" y="301"/>
                      <a:pt x="315" y="301"/>
                    </a:cubicBezTo>
                    <a:cubicBezTo>
                      <a:pt x="316" y="301"/>
                      <a:pt x="317" y="301"/>
                      <a:pt x="318" y="301"/>
                    </a:cubicBezTo>
                    <a:cubicBezTo>
                      <a:pt x="321" y="302"/>
                      <a:pt x="323" y="302"/>
                      <a:pt x="325" y="302"/>
                    </a:cubicBezTo>
                    <a:cubicBezTo>
                      <a:pt x="334" y="302"/>
                      <a:pt x="343" y="301"/>
                      <a:pt x="352" y="298"/>
                    </a:cubicBezTo>
                    <a:cubicBezTo>
                      <a:pt x="361" y="294"/>
                      <a:pt x="370" y="288"/>
                      <a:pt x="377" y="278"/>
                    </a:cubicBezTo>
                    <a:cubicBezTo>
                      <a:pt x="380" y="273"/>
                      <a:pt x="382" y="267"/>
                      <a:pt x="382" y="261"/>
                    </a:cubicBezTo>
                    <a:cubicBezTo>
                      <a:pt x="382" y="254"/>
                      <a:pt x="381" y="248"/>
                      <a:pt x="378" y="243"/>
                    </a:cubicBezTo>
                    <a:cubicBezTo>
                      <a:pt x="373" y="233"/>
                      <a:pt x="366" y="226"/>
                      <a:pt x="359" y="220"/>
                    </a:cubicBezTo>
                    <a:cubicBezTo>
                      <a:pt x="354" y="217"/>
                      <a:pt x="351" y="215"/>
                      <a:pt x="348" y="213"/>
                    </a:cubicBezTo>
                    <a:cubicBezTo>
                      <a:pt x="338" y="207"/>
                      <a:pt x="338" y="207"/>
                      <a:pt x="338" y="207"/>
                    </a:cubicBezTo>
                    <a:cubicBezTo>
                      <a:pt x="335" y="205"/>
                      <a:pt x="332" y="203"/>
                      <a:pt x="329" y="201"/>
                    </a:cubicBezTo>
                    <a:cubicBezTo>
                      <a:pt x="326" y="199"/>
                      <a:pt x="324" y="197"/>
                      <a:pt x="323" y="196"/>
                    </a:cubicBezTo>
                    <a:cubicBezTo>
                      <a:pt x="322" y="195"/>
                      <a:pt x="322" y="195"/>
                      <a:pt x="322" y="195"/>
                    </a:cubicBezTo>
                    <a:cubicBezTo>
                      <a:pt x="321" y="195"/>
                      <a:pt x="321" y="196"/>
                      <a:pt x="321" y="196"/>
                    </a:cubicBezTo>
                    <a:cubicBezTo>
                      <a:pt x="321" y="196"/>
                      <a:pt x="321" y="195"/>
                      <a:pt x="321" y="195"/>
                    </a:cubicBezTo>
                    <a:cubicBezTo>
                      <a:pt x="321" y="194"/>
                      <a:pt x="321" y="194"/>
                      <a:pt x="321" y="194"/>
                    </a:cubicBezTo>
                    <a:cubicBezTo>
                      <a:pt x="321" y="194"/>
                      <a:pt x="322" y="194"/>
                      <a:pt x="322" y="195"/>
                    </a:cubicBezTo>
                    <a:cubicBezTo>
                      <a:pt x="322" y="195"/>
                      <a:pt x="322" y="195"/>
                      <a:pt x="322" y="194"/>
                    </a:cubicBezTo>
                    <a:cubicBezTo>
                      <a:pt x="324" y="192"/>
                      <a:pt x="330" y="187"/>
                      <a:pt x="335" y="184"/>
                    </a:cubicBezTo>
                    <a:cubicBezTo>
                      <a:pt x="339" y="181"/>
                      <a:pt x="347" y="179"/>
                      <a:pt x="354" y="176"/>
                    </a:cubicBezTo>
                    <a:cubicBezTo>
                      <a:pt x="361" y="174"/>
                      <a:pt x="369" y="172"/>
                      <a:pt x="377" y="168"/>
                    </a:cubicBezTo>
                    <a:cubicBezTo>
                      <a:pt x="385" y="165"/>
                      <a:pt x="393" y="161"/>
                      <a:pt x="400" y="153"/>
                    </a:cubicBezTo>
                    <a:cubicBezTo>
                      <a:pt x="417" y="134"/>
                      <a:pt x="407" y="108"/>
                      <a:pt x="393" y="98"/>
                    </a:cubicBezTo>
                    <a:close/>
                    <a:moveTo>
                      <a:pt x="389" y="132"/>
                    </a:moveTo>
                    <a:cubicBezTo>
                      <a:pt x="388" y="134"/>
                      <a:pt x="387" y="136"/>
                      <a:pt x="385" y="137"/>
                    </a:cubicBezTo>
                    <a:cubicBezTo>
                      <a:pt x="381" y="140"/>
                      <a:pt x="375" y="143"/>
                      <a:pt x="368" y="145"/>
                    </a:cubicBezTo>
                    <a:cubicBezTo>
                      <a:pt x="362" y="147"/>
                      <a:pt x="354" y="148"/>
                      <a:pt x="347" y="150"/>
                    </a:cubicBezTo>
                    <a:cubicBezTo>
                      <a:pt x="343" y="151"/>
                      <a:pt x="339" y="152"/>
                      <a:pt x="335" y="153"/>
                    </a:cubicBezTo>
                    <a:cubicBezTo>
                      <a:pt x="330" y="154"/>
                      <a:pt x="326" y="156"/>
                      <a:pt x="321" y="158"/>
                    </a:cubicBezTo>
                    <a:cubicBezTo>
                      <a:pt x="317" y="160"/>
                      <a:pt x="313" y="163"/>
                      <a:pt x="310" y="165"/>
                    </a:cubicBezTo>
                    <a:cubicBezTo>
                      <a:pt x="306" y="168"/>
                      <a:pt x="302" y="171"/>
                      <a:pt x="298" y="176"/>
                    </a:cubicBezTo>
                    <a:cubicBezTo>
                      <a:pt x="296" y="178"/>
                      <a:pt x="294" y="181"/>
                      <a:pt x="293" y="185"/>
                    </a:cubicBezTo>
                    <a:cubicBezTo>
                      <a:pt x="291" y="188"/>
                      <a:pt x="290" y="193"/>
                      <a:pt x="291" y="197"/>
                    </a:cubicBezTo>
                    <a:cubicBezTo>
                      <a:pt x="291" y="202"/>
                      <a:pt x="293" y="206"/>
                      <a:pt x="294" y="209"/>
                    </a:cubicBezTo>
                    <a:cubicBezTo>
                      <a:pt x="296" y="212"/>
                      <a:pt x="298" y="214"/>
                      <a:pt x="300" y="217"/>
                    </a:cubicBezTo>
                    <a:cubicBezTo>
                      <a:pt x="304" y="221"/>
                      <a:pt x="308" y="224"/>
                      <a:pt x="311" y="226"/>
                    </a:cubicBezTo>
                    <a:cubicBezTo>
                      <a:pt x="315" y="229"/>
                      <a:pt x="319" y="231"/>
                      <a:pt x="322" y="233"/>
                    </a:cubicBezTo>
                    <a:cubicBezTo>
                      <a:pt x="332" y="239"/>
                      <a:pt x="332" y="239"/>
                      <a:pt x="332" y="239"/>
                    </a:cubicBezTo>
                    <a:cubicBezTo>
                      <a:pt x="335" y="241"/>
                      <a:pt x="339" y="243"/>
                      <a:pt x="341" y="244"/>
                    </a:cubicBezTo>
                    <a:cubicBezTo>
                      <a:pt x="346" y="248"/>
                      <a:pt x="351" y="252"/>
                      <a:pt x="353" y="256"/>
                    </a:cubicBezTo>
                    <a:cubicBezTo>
                      <a:pt x="355" y="259"/>
                      <a:pt x="355" y="262"/>
                      <a:pt x="354" y="265"/>
                    </a:cubicBezTo>
                    <a:cubicBezTo>
                      <a:pt x="352" y="269"/>
                      <a:pt x="348" y="273"/>
                      <a:pt x="343" y="275"/>
                    </a:cubicBezTo>
                    <a:cubicBezTo>
                      <a:pt x="337" y="278"/>
                      <a:pt x="331" y="280"/>
                      <a:pt x="324" y="280"/>
                    </a:cubicBezTo>
                    <a:cubicBezTo>
                      <a:pt x="323" y="280"/>
                      <a:pt x="321" y="281"/>
                      <a:pt x="319" y="281"/>
                    </a:cubicBezTo>
                    <a:cubicBezTo>
                      <a:pt x="319" y="281"/>
                      <a:pt x="318" y="281"/>
                      <a:pt x="317" y="281"/>
                    </a:cubicBezTo>
                    <a:cubicBezTo>
                      <a:pt x="314" y="281"/>
                      <a:pt x="314" y="281"/>
                      <a:pt x="314" y="281"/>
                    </a:cubicBezTo>
                    <a:cubicBezTo>
                      <a:pt x="310" y="280"/>
                      <a:pt x="305" y="281"/>
                      <a:pt x="301" y="281"/>
                    </a:cubicBezTo>
                    <a:cubicBezTo>
                      <a:pt x="296" y="282"/>
                      <a:pt x="292" y="282"/>
                      <a:pt x="287" y="284"/>
                    </a:cubicBezTo>
                    <a:cubicBezTo>
                      <a:pt x="283" y="286"/>
                      <a:pt x="278" y="288"/>
                      <a:pt x="274" y="292"/>
                    </a:cubicBezTo>
                    <a:cubicBezTo>
                      <a:pt x="270" y="295"/>
                      <a:pt x="268" y="300"/>
                      <a:pt x="266" y="304"/>
                    </a:cubicBezTo>
                    <a:cubicBezTo>
                      <a:pt x="264" y="309"/>
                      <a:pt x="264" y="313"/>
                      <a:pt x="263" y="318"/>
                    </a:cubicBezTo>
                    <a:cubicBezTo>
                      <a:pt x="263" y="326"/>
                      <a:pt x="263" y="334"/>
                      <a:pt x="263" y="342"/>
                    </a:cubicBezTo>
                    <a:cubicBezTo>
                      <a:pt x="263" y="350"/>
                      <a:pt x="264" y="357"/>
                      <a:pt x="263" y="364"/>
                    </a:cubicBezTo>
                    <a:cubicBezTo>
                      <a:pt x="262" y="372"/>
                      <a:pt x="260" y="379"/>
                      <a:pt x="257" y="385"/>
                    </a:cubicBezTo>
                    <a:cubicBezTo>
                      <a:pt x="254" y="391"/>
                      <a:pt x="249" y="396"/>
                      <a:pt x="243" y="400"/>
                    </a:cubicBezTo>
                    <a:cubicBezTo>
                      <a:pt x="231" y="408"/>
                      <a:pt x="216" y="412"/>
                      <a:pt x="201" y="412"/>
                    </a:cubicBezTo>
                    <a:cubicBezTo>
                      <a:pt x="194" y="413"/>
                      <a:pt x="186" y="412"/>
                      <a:pt x="179" y="411"/>
                    </a:cubicBezTo>
                    <a:cubicBezTo>
                      <a:pt x="172" y="410"/>
                      <a:pt x="165" y="408"/>
                      <a:pt x="158" y="405"/>
                    </a:cubicBezTo>
                    <a:cubicBezTo>
                      <a:pt x="145" y="399"/>
                      <a:pt x="135" y="389"/>
                      <a:pt x="132" y="377"/>
                    </a:cubicBezTo>
                    <a:cubicBezTo>
                      <a:pt x="131" y="371"/>
                      <a:pt x="132" y="367"/>
                      <a:pt x="134" y="361"/>
                    </a:cubicBezTo>
                    <a:cubicBezTo>
                      <a:pt x="137" y="355"/>
                      <a:pt x="141" y="347"/>
                      <a:pt x="144" y="338"/>
                    </a:cubicBezTo>
                    <a:cubicBezTo>
                      <a:pt x="144" y="336"/>
                      <a:pt x="145" y="334"/>
                      <a:pt x="145" y="331"/>
                    </a:cubicBezTo>
                    <a:cubicBezTo>
                      <a:pt x="146" y="329"/>
                      <a:pt x="146" y="329"/>
                      <a:pt x="146" y="329"/>
                    </a:cubicBezTo>
                    <a:cubicBezTo>
                      <a:pt x="146" y="328"/>
                      <a:pt x="146" y="328"/>
                      <a:pt x="146" y="328"/>
                    </a:cubicBezTo>
                    <a:cubicBezTo>
                      <a:pt x="146" y="326"/>
                      <a:pt x="146" y="325"/>
                      <a:pt x="146" y="324"/>
                    </a:cubicBezTo>
                    <a:cubicBezTo>
                      <a:pt x="146" y="319"/>
                      <a:pt x="146" y="313"/>
                      <a:pt x="143" y="307"/>
                    </a:cubicBezTo>
                    <a:cubicBezTo>
                      <a:pt x="141" y="301"/>
                      <a:pt x="137" y="296"/>
                      <a:pt x="132" y="293"/>
                    </a:cubicBezTo>
                    <a:cubicBezTo>
                      <a:pt x="127" y="289"/>
                      <a:pt x="122" y="287"/>
                      <a:pt x="118" y="286"/>
                    </a:cubicBezTo>
                    <a:cubicBezTo>
                      <a:pt x="109" y="282"/>
                      <a:pt x="101" y="281"/>
                      <a:pt x="93" y="280"/>
                    </a:cubicBezTo>
                    <a:cubicBezTo>
                      <a:pt x="83" y="278"/>
                      <a:pt x="75" y="279"/>
                      <a:pt x="68" y="278"/>
                    </a:cubicBezTo>
                    <a:cubicBezTo>
                      <a:pt x="61" y="277"/>
                      <a:pt x="56" y="276"/>
                      <a:pt x="53" y="274"/>
                    </a:cubicBezTo>
                    <a:cubicBezTo>
                      <a:pt x="51" y="273"/>
                      <a:pt x="50" y="272"/>
                      <a:pt x="48" y="270"/>
                    </a:cubicBezTo>
                    <a:cubicBezTo>
                      <a:pt x="47" y="268"/>
                      <a:pt x="46" y="267"/>
                      <a:pt x="45" y="266"/>
                    </a:cubicBezTo>
                    <a:cubicBezTo>
                      <a:pt x="45" y="267"/>
                      <a:pt x="44" y="267"/>
                      <a:pt x="44" y="267"/>
                    </a:cubicBezTo>
                    <a:cubicBezTo>
                      <a:pt x="45" y="266"/>
                      <a:pt x="45" y="265"/>
                      <a:pt x="45" y="265"/>
                    </a:cubicBezTo>
                    <a:cubicBezTo>
                      <a:pt x="45" y="265"/>
                      <a:pt x="45" y="265"/>
                      <a:pt x="45" y="264"/>
                    </a:cubicBezTo>
                    <a:cubicBezTo>
                      <a:pt x="45" y="264"/>
                      <a:pt x="45" y="264"/>
                      <a:pt x="45" y="264"/>
                    </a:cubicBezTo>
                    <a:cubicBezTo>
                      <a:pt x="45" y="264"/>
                      <a:pt x="45" y="264"/>
                      <a:pt x="45" y="264"/>
                    </a:cubicBezTo>
                    <a:cubicBezTo>
                      <a:pt x="45" y="265"/>
                      <a:pt x="45" y="265"/>
                      <a:pt x="45" y="266"/>
                    </a:cubicBezTo>
                    <a:cubicBezTo>
                      <a:pt x="46" y="265"/>
                      <a:pt x="47" y="265"/>
                      <a:pt x="48" y="264"/>
                    </a:cubicBezTo>
                    <a:cubicBezTo>
                      <a:pt x="57" y="257"/>
                      <a:pt x="57" y="257"/>
                      <a:pt x="57" y="257"/>
                    </a:cubicBezTo>
                    <a:cubicBezTo>
                      <a:pt x="59" y="256"/>
                      <a:pt x="61" y="254"/>
                      <a:pt x="63" y="253"/>
                    </a:cubicBezTo>
                    <a:cubicBezTo>
                      <a:pt x="65" y="251"/>
                      <a:pt x="67" y="250"/>
                      <a:pt x="69" y="247"/>
                    </a:cubicBezTo>
                    <a:cubicBezTo>
                      <a:pt x="70" y="246"/>
                      <a:pt x="72" y="243"/>
                      <a:pt x="73" y="241"/>
                    </a:cubicBezTo>
                    <a:cubicBezTo>
                      <a:pt x="75" y="239"/>
                      <a:pt x="76" y="237"/>
                      <a:pt x="78" y="234"/>
                    </a:cubicBezTo>
                    <a:cubicBezTo>
                      <a:pt x="80" y="229"/>
                      <a:pt x="83" y="223"/>
                      <a:pt x="83" y="215"/>
                    </a:cubicBezTo>
                    <a:cubicBezTo>
                      <a:pt x="83" y="208"/>
                      <a:pt x="81" y="201"/>
                      <a:pt x="78" y="196"/>
                    </a:cubicBezTo>
                    <a:cubicBezTo>
                      <a:pt x="75" y="190"/>
                      <a:pt x="72" y="186"/>
                      <a:pt x="68" y="183"/>
                    </a:cubicBezTo>
                    <a:cubicBezTo>
                      <a:pt x="62" y="176"/>
                      <a:pt x="56" y="170"/>
                      <a:pt x="51" y="166"/>
                    </a:cubicBezTo>
                    <a:cubicBezTo>
                      <a:pt x="48" y="163"/>
                      <a:pt x="46" y="161"/>
                      <a:pt x="44" y="159"/>
                    </a:cubicBezTo>
                    <a:cubicBezTo>
                      <a:pt x="44" y="158"/>
                      <a:pt x="43" y="157"/>
                      <a:pt x="42" y="156"/>
                    </a:cubicBezTo>
                    <a:cubicBezTo>
                      <a:pt x="42" y="155"/>
                      <a:pt x="42" y="155"/>
                      <a:pt x="42" y="155"/>
                    </a:cubicBezTo>
                    <a:cubicBezTo>
                      <a:pt x="41" y="153"/>
                      <a:pt x="41" y="153"/>
                      <a:pt x="41" y="153"/>
                    </a:cubicBezTo>
                    <a:cubicBezTo>
                      <a:pt x="38" y="147"/>
                      <a:pt x="37" y="142"/>
                      <a:pt x="37" y="139"/>
                    </a:cubicBezTo>
                    <a:cubicBezTo>
                      <a:pt x="37" y="137"/>
                      <a:pt x="37" y="137"/>
                      <a:pt x="37" y="136"/>
                    </a:cubicBezTo>
                    <a:cubicBezTo>
                      <a:pt x="37" y="136"/>
                      <a:pt x="38" y="135"/>
                      <a:pt x="39" y="135"/>
                    </a:cubicBezTo>
                    <a:cubicBezTo>
                      <a:pt x="41" y="133"/>
                      <a:pt x="47" y="132"/>
                      <a:pt x="52" y="132"/>
                    </a:cubicBezTo>
                    <a:cubicBezTo>
                      <a:pt x="54" y="132"/>
                      <a:pt x="56" y="132"/>
                      <a:pt x="57" y="132"/>
                    </a:cubicBezTo>
                    <a:cubicBezTo>
                      <a:pt x="59" y="132"/>
                      <a:pt x="59" y="132"/>
                      <a:pt x="59" y="132"/>
                    </a:cubicBezTo>
                    <a:cubicBezTo>
                      <a:pt x="62" y="132"/>
                      <a:pt x="62" y="132"/>
                      <a:pt x="62" y="132"/>
                    </a:cubicBezTo>
                    <a:cubicBezTo>
                      <a:pt x="65" y="132"/>
                      <a:pt x="68" y="133"/>
                      <a:pt x="72" y="134"/>
                    </a:cubicBezTo>
                    <a:cubicBezTo>
                      <a:pt x="75" y="134"/>
                      <a:pt x="79" y="135"/>
                      <a:pt x="84" y="136"/>
                    </a:cubicBezTo>
                    <a:cubicBezTo>
                      <a:pt x="88" y="137"/>
                      <a:pt x="94" y="137"/>
                      <a:pt x="100" y="136"/>
                    </a:cubicBezTo>
                    <a:cubicBezTo>
                      <a:pt x="107" y="136"/>
                      <a:pt x="114" y="133"/>
                      <a:pt x="119" y="128"/>
                    </a:cubicBezTo>
                    <a:cubicBezTo>
                      <a:pt x="124" y="124"/>
                      <a:pt x="128" y="120"/>
                      <a:pt x="131" y="115"/>
                    </a:cubicBezTo>
                    <a:cubicBezTo>
                      <a:pt x="132" y="113"/>
                      <a:pt x="133" y="111"/>
                      <a:pt x="134" y="109"/>
                    </a:cubicBezTo>
                    <a:cubicBezTo>
                      <a:pt x="137" y="103"/>
                      <a:pt x="137" y="103"/>
                      <a:pt x="137" y="103"/>
                    </a:cubicBezTo>
                    <a:cubicBezTo>
                      <a:pt x="142" y="93"/>
                      <a:pt x="142" y="93"/>
                      <a:pt x="142" y="93"/>
                    </a:cubicBezTo>
                    <a:cubicBezTo>
                      <a:pt x="145" y="86"/>
                      <a:pt x="148" y="79"/>
                      <a:pt x="151" y="72"/>
                    </a:cubicBezTo>
                    <a:cubicBezTo>
                      <a:pt x="158" y="59"/>
                      <a:pt x="165" y="46"/>
                      <a:pt x="174" y="35"/>
                    </a:cubicBezTo>
                    <a:cubicBezTo>
                      <a:pt x="178" y="29"/>
                      <a:pt x="183" y="24"/>
                      <a:pt x="188" y="21"/>
                    </a:cubicBezTo>
                    <a:cubicBezTo>
                      <a:pt x="193" y="18"/>
                      <a:pt x="196" y="17"/>
                      <a:pt x="201" y="20"/>
                    </a:cubicBezTo>
                    <a:cubicBezTo>
                      <a:pt x="205" y="23"/>
                      <a:pt x="210" y="29"/>
                      <a:pt x="213" y="35"/>
                    </a:cubicBezTo>
                    <a:cubicBezTo>
                      <a:pt x="214" y="36"/>
                      <a:pt x="214" y="37"/>
                      <a:pt x="214" y="38"/>
                    </a:cubicBezTo>
                    <a:cubicBezTo>
                      <a:pt x="215" y="39"/>
                      <a:pt x="215" y="39"/>
                      <a:pt x="215" y="39"/>
                    </a:cubicBezTo>
                    <a:cubicBezTo>
                      <a:pt x="216" y="40"/>
                      <a:pt x="216" y="40"/>
                      <a:pt x="216" y="40"/>
                    </a:cubicBezTo>
                    <a:cubicBezTo>
                      <a:pt x="216" y="42"/>
                      <a:pt x="217" y="43"/>
                      <a:pt x="217" y="45"/>
                    </a:cubicBezTo>
                    <a:cubicBezTo>
                      <a:pt x="219" y="48"/>
                      <a:pt x="219" y="52"/>
                      <a:pt x="220" y="56"/>
                    </a:cubicBezTo>
                    <a:cubicBezTo>
                      <a:pt x="222" y="63"/>
                      <a:pt x="222" y="71"/>
                      <a:pt x="223" y="79"/>
                    </a:cubicBezTo>
                    <a:cubicBezTo>
                      <a:pt x="224" y="86"/>
                      <a:pt x="225" y="95"/>
                      <a:pt x="228" y="102"/>
                    </a:cubicBezTo>
                    <a:cubicBezTo>
                      <a:pt x="230" y="106"/>
                      <a:pt x="233" y="110"/>
                      <a:pt x="237" y="112"/>
                    </a:cubicBezTo>
                    <a:cubicBezTo>
                      <a:pt x="240" y="115"/>
                      <a:pt x="244" y="116"/>
                      <a:pt x="248" y="117"/>
                    </a:cubicBezTo>
                    <a:cubicBezTo>
                      <a:pt x="256" y="119"/>
                      <a:pt x="264" y="118"/>
                      <a:pt x="272" y="118"/>
                    </a:cubicBezTo>
                    <a:cubicBezTo>
                      <a:pt x="272" y="118"/>
                      <a:pt x="272" y="118"/>
                      <a:pt x="272" y="118"/>
                    </a:cubicBezTo>
                    <a:cubicBezTo>
                      <a:pt x="280" y="117"/>
                      <a:pt x="288" y="114"/>
                      <a:pt x="294" y="109"/>
                    </a:cubicBezTo>
                    <a:cubicBezTo>
                      <a:pt x="301" y="104"/>
                      <a:pt x="305" y="97"/>
                      <a:pt x="310" y="91"/>
                    </a:cubicBezTo>
                    <a:cubicBezTo>
                      <a:pt x="315" y="86"/>
                      <a:pt x="321" y="81"/>
                      <a:pt x="327" y="79"/>
                    </a:cubicBezTo>
                    <a:cubicBezTo>
                      <a:pt x="334" y="77"/>
                      <a:pt x="341" y="79"/>
                      <a:pt x="348" y="82"/>
                    </a:cubicBezTo>
                    <a:cubicBezTo>
                      <a:pt x="361" y="88"/>
                      <a:pt x="374" y="98"/>
                      <a:pt x="383" y="109"/>
                    </a:cubicBezTo>
                    <a:cubicBezTo>
                      <a:pt x="385" y="111"/>
                      <a:pt x="387" y="114"/>
                      <a:pt x="388" y="117"/>
                    </a:cubicBezTo>
                    <a:cubicBezTo>
                      <a:pt x="389" y="118"/>
                      <a:pt x="389" y="119"/>
                      <a:pt x="389" y="120"/>
                    </a:cubicBezTo>
                    <a:cubicBezTo>
                      <a:pt x="389" y="120"/>
                      <a:pt x="390" y="122"/>
                      <a:pt x="390" y="123"/>
                    </a:cubicBezTo>
                    <a:cubicBezTo>
                      <a:pt x="390" y="123"/>
                      <a:pt x="390" y="124"/>
                      <a:pt x="390" y="125"/>
                    </a:cubicBezTo>
                    <a:cubicBezTo>
                      <a:pt x="390" y="128"/>
                      <a:pt x="390" y="130"/>
                      <a:pt x="389" y="13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13"/>
              <p:cNvSpPr/>
              <p:nvPr/>
            </p:nvSpPr>
            <p:spPr>
              <a:xfrm>
                <a:off x="171451" y="3133726"/>
                <a:ext cx="1588" cy="3175"/>
              </a:xfrm>
              <a:custGeom>
                <a:avLst/>
                <a:gdLst/>
                <a:ahLst/>
                <a:cxnLst/>
                <a:rect l="l" t="t" r="r" b="b"/>
                <a:pathLst>
                  <a:path w="1" h="3" extrusionOk="0">
                    <a:moveTo>
                      <a:pt x="1" y="1"/>
                    </a:moveTo>
                    <a:cubicBezTo>
                      <a:pt x="1" y="1"/>
                      <a:pt x="1" y="2"/>
                      <a:pt x="0" y="3"/>
                    </a:cubicBezTo>
                    <a:cubicBezTo>
                      <a:pt x="0" y="3"/>
                      <a:pt x="1" y="3"/>
                      <a:pt x="1" y="2"/>
                    </a:cubicBezTo>
                    <a:cubicBezTo>
                      <a:pt x="1" y="1"/>
                      <a:pt x="1" y="1"/>
                      <a:pt x="1" y="0"/>
                    </a:cubicBezTo>
                    <a:cubicBezTo>
                      <a:pt x="1" y="1"/>
                      <a:pt x="1" y="1"/>
                      <a:pt x="1"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13"/>
              <p:cNvSpPr/>
              <p:nvPr/>
            </p:nvSpPr>
            <p:spPr>
              <a:xfrm>
                <a:off x="123826" y="3397251"/>
                <a:ext cx="1588" cy="0"/>
              </a:xfrm>
              <a:custGeom>
                <a:avLst/>
                <a:gdLst/>
                <a:ahLst/>
                <a:cxnLst/>
                <a:rect l="l" t="t" r="r" b="b"/>
                <a:pathLst>
                  <a:path w="1" h="1" extrusionOk="0">
                    <a:moveTo>
                      <a:pt x="1" y="0"/>
                    </a:moveTo>
                    <a:cubicBezTo>
                      <a:pt x="1" y="0"/>
                      <a:pt x="1" y="0"/>
                      <a:pt x="1" y="0"/>
                    </a:cubicBezTo>
                    <a:cubicBezTo>
                      <a:pt x="1" y="0"/>
                      <a:pt x="1" y="0"/>
                      <a:pt x="1" y="0"/>
                    </a:cubicBezTo>
                    <a:cubicBezTo>
                      <a:pt x="0" y="0"/>
                      <a:pt x="0" y="0"/>
                      <a:pt x="1"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3"/>
              <p:cNvSpPr/>
              <p:nvPr/>
            </p:nvSpPr>
            <p:spPr>
              <a:xfrm>
                <a:off x="125413" y="3397251"/>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13"/>
              <p:cNvSpPr/>
              <p:nvPr/>
            </p:nvSpPr>
            <p:spPr>
              <a:xfrm>
                <a:off x="152401" y="3376613"/>
                <a:ext cx="9525" cy="11113"/>
              </a:xfrm>
              <a:custGeom>
                <a:avLst/>
                <a:gdLst/>
                <a:ahLst/>
                <a:cxnLst/>
                <a:rect l="l" t="t" r="r" b="b"/>
                <a:pathLst>
                  <a:path w="10" h="11" extrusionOk="0">
                    <a:moveTo>
                      <a:pt x="9" y="1"/>
                    </a:moveTo>
                    <a:cubicBezTo>
                      <a:pt x="9" y="0"/>
                      <a:pt x="9" y="0"/>
                      <a:pt x="9" y="2"/>
                    </a:cubicBezTo>
                    <a:cubicBezTo>
                      <a:pt x="8" y="2"/>
                      <a:pt x="8" y="3"/>
                      <a:pt x="7" y="5"/>
                    </a:cubicBezTo>
                    <a:cubicBezTo>
                      <a:pt x="6" y="6"/>
                      <a:pt x="5" y="7"/>
                      <a:pt x="3" y="7"/>
                    </a:cubicBezTo>
                    <a:cubicBezTo>
                      <a:pt x="2" y="8"/>
                      <a:pt x="1" y="8"/>
                      <a:pt x="0" y="8"/>
                    </a:cubicBezTo>
                    <a:cubicBezTo>
                      <a:pt x="0" y="8"/>
                      <a:pt x="1" y="9"/>
                      <a:pt x="1" y="9"/>
                    </a:cubicBezTo>
                    <a:cubicBezTo>
                      <a:pt x="3" y="9"/>
                      <a:pt x="5" y="9"/>
                      <a:pt x="7" y="10"/>
                    </a:cubicBezTo>
                    <a:cubicBezTo>
                      <a:pt x="10" y="11"/>
                      <a:pt x="10" y="11"/>
                      <a:pt x="10" y="11"/>
                    </a:cubicBezTo>
                    <a:cubicBezTo>
                      <a:pt x="10" y="10"/>
                      <a:pt x="10" y="9"/>
                      <a:pt x="10" y="8"/>
                    </a:cubicBezTo>
                    <a:cubicBezTo>
                      <a:pt x="9" y="5"/>
                      <a:pt x="9" y="2"/>
                      <a:pt x="9"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13"/>
              <p:cNvSpPr/>
              <p:nvPr/>
            </p:nvSpPr>
            <p:spPr>
              <a:xfrm>
                <a:off x="11113" y="3348038"/>
                <a:ext cx="355600" cy="411163"/>
              </a:xfrm>
              <a:custGeom>
                <a:avLst/>
                <a:gdLst/>
                <a:ahLst/>
                <a:cxnLst/>
                <a:rect l="l" t="t" r="r" b="b"/>
                <a:pathLst>
                  <a:path w="334" h="387" extrusionOk="0">
                    <a:moveTo>
                      <a:pt x="315" y="226"/>
                    </a:moveTo>
                    <a:cubicBezTo>
                      <a:pt x="310" y="221"/>
                      <a:pt x="304" y="218"/>
                      <a:pt x="298" y="216"/>
                    </a:cubicBezTo>
                    <a:cubicBezTo>
                      <a:pt x="292" y="213"/>
                      <a:pt x="286" y="210"/>
                      <a:pt x="281" y="207"/>
                    </a:cubicBezTo>
                    <a:cubicBezTo>
                      <a:pt x="276" y="204"/>
                      <a:pt x="271" y="200"/>
                      <a:pt x="268" y="195"/>
                    </a:cubicBezTo>
                    <a:cubicBezTo>
                      <a:pt x="266" y="192"/>
                      <a:pt x="265" y="190"/>
                      <a:pt x="264" y="187"/>
                    </a:cubicBezTo>
                    <a:cubicBezTo>
                      <a:pt x="263" y="184"/>
                      <a:pt x="263" y="181"/>
                      <a:pt x="262" y="178"/>
                    </a:cubicBezTo>
                    <a:cubicBezTo>
                      <a:pt x="262" y="171"/>
                      <a:pt x="263" y="165"/>
                      <a:pt x="265" y="159"/>
                    </a:cubicBezTo>
                    <a:cubicBezTo>
                      <a:pt x="269" y="147"/>
                      <a:pt x="275" y="136"/>
                      <a:pt x="281" y="125"/>
                    </a:cubicBezTo>
                    <a:cubicBezTo>
                      <a:pt x="284" y="119"/>
                      <a:pt x="286" y="113"/>
                      <a:pt x="289" y="107"/>
                    </a:cubicBezTo>
                    <a:cubicBezTo>
                      <a:pt x="291" y="100"/>
                      <a:pt x="293" y="94"/>
                      <a:pt x="291" y="86"/>
                    </a:cubicBezTo>
                    <a:cubicBezTo>
                      <a:pt x="291" y="82"/>
                      <a:pt x="289" y="78"/>
                      <a:pt x="286" y="75"/>
                    </a:cubicBezTo>
                    <a:cubicBezTo>
                      <a:pt x="283" y="72"/>
                      <a:pt x="279" y="70"/>
                      <a:pt x="276" y="69"/>
                    </a:cubicBezTo>
                    <a:cubicBezTo>
                      <a:pt x="268" y="66"/>
                      <a:pt x="262" y="66"/>
                      <a:pt x="254" y="65"/>
                    </a:cubicBezTo>
                    <a:cubicBezTo>
                      <a:pt x="246" y="65"/>
                      <a:pt x="239" y="68"/>
                      <a:pt x="233" y="71"/>
                    </a:cubicBezTo>
                    <a:cubicBezTo>
                      <a:pt x="226" y="73"/>
                      <a:pt x="221" y="76"/>
                      <a:pt x="216" y="77"/>
                    </a:cubicBezTo>
                    <a:cubicBezTo>
                      <a:pt x="214" y="77"/>
                      <a:pt x="212" y="77"/>
                      <a:pt x="211" y="77"/>
                    </a:cubicBezTo>
                    <a:cubicBezTo>
                      <a:pt x="209" y="76"/>
                      <a:pt x="208" y="76"/>
                      <a:pt x="207" y="75"/>
                    </a:cubicBezTo>
                    <a:cubicBezTo>
                      <a:pt x="205" y="74"/>
                      <a:pt x="204" y="72"/>
                      <a:pt x="202" y="70"/>
                    </a:cubicBezTo>
                    <a:cubicBezTo>
                      <a:pt x="201" y="69"/>
                      <a:pt x="199" y="66"/>
                      <a:pt x="198" y="64"/>
                    </a:cubicBezTo>
                    <a:cubicBezTo>
                      <a:pt x="196" y="60"/>
                      <a:pt x="193" y="54"/>
                      <a:pt x="191" y="49"/>
                    </a:cubicBezTo>
                    <a:cubicBezTo>
                      <a:pt x="188" y="43"/>
                      <a:pt x="185" y="36"/>
                      <a:pt x="181" y="30"/>
                    </a:cubicBezTo>
                    <a:cubicBezTo>
                      <a:pt x="177" y="23"/>
                      <a:pt x="171" y="16"/>
                      <a:pt x="163" y="11"/>
                    </a:cubicBezTo>
                    <a:cubicBezTo>
                      <a:pt x="162" y="10"/>
                      <a:pt x="161" y="10"/>
                      <a:pt x="160" y="9"/>
                    </a:cubicBezTo>
                    <a:cubicBezTo>
                      <a:pt x="159" y="9"/>
                      <a:pt x="157" y="8"/>
                      <a:pt x="157" y="8"/>
                    </a:cubicBezTo>
                    <a:cubicBezTo>
                      <a:pt x="156" y="7"/>
                      <a:pt x="156" y="7"/>
                      <a:pt x="156" y="7"/>
                    </a:cubicBezTo>
                    <a:cubicBezTo>
                      <a:pt x="156" y="7"/>
                      <a:pt x="156" y="7"/>
                      <a:pt x="156" y="7"/>
                    </a:cubicBezTo>
                    <a:cubicBezTo>
                      <a:pt x="154" y="6"/>
                      <a:pt x="154" y="6"/>
                      <a:pt x="154" y="6"/>
                    </a:cubicBezTo>
                    <a:cubicBezTo>
                      <a:pt x="152" y="5"/>
                      <a:pt x="152" y="5"/>
                      <a:pt x="152" y="5"/>
                    </a:cubicBezTo>
                    <a:cubicBezTo>
                      <a:pt x="148" y="4"/>
                      <a:pt x="145" y="2"/>
                      <a:pt x="140" y="1"/>
                    </a:cubicBezTo>
                    <a:cubicBezTo>
                      <a:pt x="138" y="1"/>
                      <a:pt x="135" y="0"/>
                      <a:pt x="132" y="0"/>
                    </a:cubicBezTo>
                    <a:cubicBezTo>
                      <a:pt x="128" y="0"/>
                      <a:pt x="124" y="1"/>
                      <a:pt x="119" y="3"/>
                    </a:cubicBezTo>
                    <a:cubicBezTo>
                      <a:pt x="116" y="5"/>
                      <a:pt x="113" y="7"/>
                      <a:pt x="111" y="9"/>
                    </a:cubicBezTo>
                    <a:cubicBezTo>
                      <a:pt x="109" y="12"/>
                      <a:pt x="108" y="14"/>
                      <a:pt x="107" y="17"/>
                    </a:cubicBezTo>
                    <a:cubicBezTo>
                      <a:pt x="106" y="21"/>
                      <a:pt x="106" y="24"/>
                      <a:pt x="105" y="27"/>
                    </a:cubicBezTo>
                    <a:cubicBezTo>
                      <a:pt x="105" y="32"/>
                      <a:pt x="106" y="36"/>
                      <a:pt x="106" y="39"/>
                    </a:cubicBezTo>
                    <a:cubicBezTo>
                      <a:pt x="106" y="42"/>
                      <a:pt x="107" y="45"/>
                      <a:pt x="107" y="46"/>
                    </a:cubicBezTo>
                    <a:cubicBezTo>
                      <a:pt x="107" y="46"/>
                      <a:pt x="107" y="46"/>
                      <a:pt x="107" y="47"/>
                    </a:cubicBezTo>
                    <a:cubicBezTo>
                      <a:pt x="107" y="47"/>
                      <a:pt x="107" y="47"/>
                      <a:pt x="107" y="47"/>
                    </a:cubicBezTo>
                    <a:cubicBezTo>
                      <a:pt x="107" y="47"/>
                      <a:pt x="107" y="46"/>
                      <a:pt x="107" y="47"/>
                    </a:cubicBezTo>
                    <a:cubicBezTo>
                      <a:pt x="107" y="47"/>
                      <a:pt x="107" y="47"/>
                      <a:pt x="107" y="47"/>
                    </a:cubicBezTo>
                    <a:cubicBezTo>
                      <a:pt x="107" y="46"/>
                      <a:pt x="107" y="46"/>
                      <a:pt x="107" y="46"/>
                    </a:cubicBezTo>
                    <a:cubicBezTo>
                      <a:pt x="107" y="46"/>
                      <a:pt x="107" y="46"/>
                      <a:pt x="107" y="46"/>
                    </a:cubicBezTo>
                    <a:cubicBezTo>
                      <a:pt x="107" y="46"/>
                      <a:pt x="107" y="46"/>
                      <a:pt x="107" y="46"/>
                    </a:cubicBezTo>
                    <a:cubicBezTo>
                      <a:pt x="107" y="47"/>
                      <a:pt x="107" y="47"/>
                      <a:pt x="107" y="47"/>
                    </a:cubicBezTo>
                    <a:cubicBezTo>
                      <a:pt x="106" y="47"/>
                      <a:pt x="106" y="47"/>
                      <a:pt x="107" y="47"/>
                    </a:cubicBezTo>
                    <a:cubicBezTo>
                      <a:pt x="106" y="47"/>
                      <a:pt x="106" y="47"/>
                      <a:pt x="106" y="47"/>
                    </a:cubicBezTo>
                    <a:cubicBezTo>
                      <a:pt x="106" y="47"/>
                      <a:pt x="106" y="47"/>
                      <a:pt x="107" y="47"/>
                    </a:cubicBezTo>
                    <a:cubicBezTo>
                      <a:pt x="107" y="47"/>
                      <a:pt x="107" y="47"/>
                      <a:pt x="107" y="47"/>
                    </a:cubicBezTo>
                    <a:cubicBezTo>
                      <a:pt x="106" y="47"/>
                      <a:pt x="106" y="47"/>
                      <a:pt x="106" y="47"/>
                    </a:cubicBezTo>
                    <a:cubicBezTo>
                      <a:pt x="106" y="47"/>
                      <a:pt x="106" y="47"/>
                      <a:pt x="106" y="47"/>
                    </a:cubicBezTo>
                    <a:cubicBezTo>
                      <a:pt x="106" y="49"/>
                      <a:pt x="106" y="49"/>
                      <a:pt x="106" y="49"/>
                    </a:cubicBezTo>
                    <a:cubicBezTo>
                      <a:pt x="105" y="51"/>
                      <a:pt x="104" y="53"/>
                      <a:pt x="103" y="55"/>
                    </a:cubicBezTo>
                    <a:cubicBezTo>
                      <a:pt x="102" y="57"/>
                      <a:pt x="101" y="58"/>
                      <a:pt x="100" y="59"/>
                    </a:cubicBezTo>
                    <a:cubicBezTo>
                      <a:pt x="99" y="60"/>
                      <a:pt x="99" y="60"/>
                      <a:pt x="98" y="60"/>
                    </a:cubicBezTo>
                    <a:cubicBezTo>
                      <a:pt x="98" y="60"/>
                      <a:pt x="98" y="60"/>
                      <a:pt x="96" y="60"/>
                    </a:cubicBezTo>
                    <a:cubicBezTo>
                      <a:pt x="95" y="60"/>
                      <a:pt x="93" y="60"/>
                      <a:pt x="91" y="59"/>
                    </a:cubicBezTo>
                    <a:cubicBezTo>
                      <a:pt x="86" y="58"/>
                      <a:pt x="80" y="56"/>
                      <a:pt x="73" y="54"/>
                    </a:cubicBezTo>
                    <a:cubicBezTo>
                      <a:pt x="67" y="51"/>
                      <a:pt x="59" y="49"/>
                      <a:pt x="50" y="49"/>
                    </a:cubicBezTo>
                    <a:cubicBezTo>
                      <a:pt x="47" y="49"/>
                      <a:pt x="45" y="49"/>
                      <a:pt x="43" y="49"/>
                    </a:cubicBezTo>
                    <a:cubicBezTo>
                      <a:pt x="41" y="49"/>
                      <a:pt x="40" y="49"/>
                      <a:pt x="39" y="50"/>
                    </a:cubicBezTo>
                    <a:cubicBezTo>
                      <a:pt x="37" y="50"/>
                      <a:pt x="37" y="50"/>
                      <a:pt x="37" y="50"/>
                    </a:cubicBezTo>
                    <a:cubicBezTo>
                      <a:pt x="35" y="50"/>
                      <a:pt x="35" y="50"/>
                      <a:pt x="35" y="50"/>
                    </a:cubicBezTo>
                    <a:cubicBezTo>
                      <a:pt x="31" y="51"/>
                      <a:pt x="27" y="53"/>
                      <a:pt x="23" y="55"/>
                    </a:cubicBezTo>
                    <a:cubicBezTo>
                      <a:pt x="19" y="57"/>
                      <a:pt x="14" y="60"/>
                      <a:pt x="10" y="64"/>
                    </a:cubicBezTo>
                    <a:cubicBezTo>
                      <a:pt x="6" y="69"/>
                      <a:pt x="3" y="75"/>
                      <a:pt x="2" y="81"/>
                    </a:cubicBezTo>
                    <a:cubicBezTo>
                      <a:pt x="0" y="87"/>
                      <a:pt x="1" y="93"/>
                      <a:pt x="2" y="97"/>
                    </a:cubicBezTo>
                    <a:cubicBezTo>
                      <a:pt x="3" y="102"/>
                      <a:pt x="5" y="106"/>
                      <a:pt x="6" y="109"/>
                    </a:cubicBezTo>
                    <a:cubicBezTo>
                      <a:pt x="9" y="117"/>
                      <a:pt x="13" y="123"/>
                      <a:pt x="17" y="128"/>
                    </a:cubicBezTo>
                    <a:cubicBezTo>
                      <a:pt x="20" y="134"/>
                      <a:pt x="23" y="139"/>
                      <a:pt x="26" y="144"/>
                    </a:cubicBezTo>
                    <a:cubicBezTo>
                      <a:pt x="31" y="154"/>
                      <a:pt x="35" y="163"/>
                      <a:pt x="35" y="174"/>
                    </a:cubicBezTo>
                    <a:cubicBezTo>
                      <a:pt x="35" y="175"/>
                      <a:pt x="35" y="175"/>
                      <a:pt x="35" y="175"/>
                    </a:cubicBezTo>
                    <a:cubicBezTo>
                      <a:pt x="35" y="177"/>
                      <a:pt x="35" y="177"/>
                      <a:pt x="35" y="177"/>
                    </a:cubicBezTo>
                    <a:cubicBezTo>
                      <a:pt x="35" y="179"/>
                      <a:pt x="35" y="179"/>
                      <a:pt x="35" y="179"/>
                    </a:cubicBezTo>
                    <a:cubicBezTo>
                      <a:pt x="35" y="180"/>
                      <a:pt x="35" y="180"/>
                      <a:pt x="35" y="181"/>
                    </a:cubicBezTo>
                    <a:cubicBezTo>
                      <a:pt x="35" y="183"/>
                      <a:pt x="34" y="185"/>
                      <a:pt x="33" y="188"/>
                    </a:cubicBezTo>
                    <a:cubicBezTo>
                      <a:pt x="32" y="193"/>
                      <a:pt x="29" y="199"/>
                      <a:pt x="27" y="204"/>
                    </a:cubicBezTo>
                    <a:cubicBezTo>
                      <a:pt x="24" y="210"/>
                      <a:pt x="21" y="217"/>
                      <a:pt x="19" y="224"/>
                    </a:cubicBezTo>
                    <a:cubicBezTo>
                      <a:pt x="18" y="227"/>
                      <a:pt x="17" y="231"/>
                      <a:pt x="17" y="235"/>
                    </a:cubicBezTo>
                    <a:cubicBezTo>
                      <a:pt x="17" y="239"/>
                      <a:pt x="17" y="243"/>
                      <a:pt x="17" y="247"/>
                    </a:cubicBezTo>
                    <a:cubicBezTo>
                      <a:pt x="18" y="250"/>
                      <a:pt x="18" y="254"/>
                      <a:pt x="20" y="258"/>
                    </a:cubicBezTo>
                    <a:cubicBezTo>
                      <a:pt x="21" y="262"/>
                      <a:pt x="24" y="267"/>
                      <a:pt x="28" y="271"/>
                    </a:cubicBezTo>
                    <a:cubicBezTo>
                      <a:pt x="33" y="274"/>
                      <a:pt x="37" y="275"/>
                      <a:pt x="41" y="275"/>
                    </a:cubicBezTo>
                    <a:cubicBezTo>
                      <a:pt x="45" y="275"/>
                      <a:pt x="49" y="275"/>
                      <a:pt x="52" y="275"/>
                    </a:cubicBezTo>
                    <a:cubicBezTo>
                      <a:pt x="58" y="275"/>
                      <a:pt x="64" y="274"/>
                      <a:pt x="70" y="275"/>
                    </a:cubicBezTo>
                    <a:cubicBezTo>
                      <a:pt x="76" y="276"/>
                      <a:pt x="81" y="277"/>
                      <a:pt x="84" y="281"/>
                    </a:cubicBezTo>
                    <a:cubicBezTo>
                      <a:pt x="88" y="284"/>
                      <a:pt x="90" y="289"/>
                      <a:pt x="91" y="294"/>
                    </a:cubicBezTo>
                    <a:cubicBezTo>
                      <a:pt x="92" y="300"/>
                      <a:pt x="93" y="306"/>
                      <a:pt x="93" y="313"/>
                    </a:cubicBezTo>
                    <a:cubicBezTo>
                      <a:pt x="93" y="325"/>
                      <a:pt x="94" y="339"/>
                      <a:pt x="100" y="353"/>
                    </a:cubicBezTo>
                    <a:cubicBezTo>
                      <a:pt x="103" y="359"/>
                      <a:pt x="108" y="365"/>
                      <a:pt x="114" y="369"/>
                    </a:cubicBezTo>
                    <a:cubicBezTo>
                      <a:pt x="115" y="370"/>
                      <a:pt x="117" y="372"/>
                      <a:pt x="118" y="372"/>
                    </a:cubicBezTo>
                    <a:cubicBezTo>
                      <a:pt x="122" y="375"/>
                      <a:pt x="122" y="375"/>
                      <a:pt x="122" y="375"/>
                    </a:cubicBezTo>
                    <a:cubicBezTo>
                      <a:pt x="125" y="377"/>
                      <a:pt x="128" y="379"/>
                      <a:pt x="131" y="380"/>
                    </a:cubicBezTo>
                    <a:cubicBezTo>
                      <a:pt x="134" y="382"/>
                      <a:pt x="137" y="384"/>
                      <a:pt x="140" y="385"/>
                    </a:cubicBezTo>
                    <a:cubicBezTo>
                      <a:pt x="144" y="386"/>
                      <a:pt x="148" y="387"/>
                      <a:pt x="152" y="387"/>
                    </a:cubicBezTo>
                    <a:cubicBezTo>
                      <a:pt x="154" y="387"/>
                      <a:pt x="157" y="387"/>
                      <a:pt x="159" y="387"/>
                    </a:cubicBezTo>
                    <a:cubicBezTo>
                      <a:pt x="162" y="386"/>
                      <a:pt x="165" y="384"/>
                      <a:pt x="167" y="383"/>
                    </a:cubicBezTo>
                    <a:cubicBezTo>
                      <a:pt x="171" y="379"/>
                      <a:pt x="173" y="375"/>
                      <a:pt x="175" y="371"/>
                    </a:cubicBezTo>
                    <a:cubicBezTo>
                      <a:pt x="178" y="364"/>
                      <a:pt x="178" y="357"/>
                      <a:pt x="180" y="350"/>
                    </a:cubicBezTo>
                    <a:cubicBezTo>
                      <a:pt x="181" y="344"/>
                      <a:pt x="181" y="338"/>
                      <a:pt x="183" y="332"/>
                    </a:cubicBezTo>
                    <a:cubicBezTo>
                      <a:pt x="184" y="326"/>
                      <a:pt x="185" y="321"/>
                      <a:pt x="187" y="317"/>
                    </a:cubicBezTo>
                    <a:cubicBezTo>
                      <a:pt x="188" y="316"/>
                      <a:pt x="188" y="316"/>
                      <a:pt x="188" y="315"/>
                    </a:cubicBezTo>
                    <a:cubicBezTo>
                      <a:pt x="188" y="315"/>
                      <a:pt x="189" y="315"/>
                      <a:pt x="189" y="315"/>
                    </a:cubicBezTo>
                    <a:cubicBezTo>
                      <a:pt x="189" y="315"/>
                      <a:pt x="189" y="314"/>
                      <a:pt x="189" y="314"/>
                    </a:cubicBezTo>
                    <a:cubicBezTo>
                      <a:pt x="190" y="313"/>
                      <a:pt x="191" y="312"/>
                      <a:pt x="191" y="311"/>
                    </a:cubicBezTo>
                    <a:cubicBezTo>
                      <a:pt x="193" y="309"/>
                      <a:pt x="195" y="307"/>
                      <a:pt x="196" y="306"/>
                    </a:cubicBezTo>
                    <a:cubicBezTo>
                      <a:pt x="199" y="303"/>
                      <a:pt x="202" y="302"/>
                      <a:pt x="206" y="301"/>
                    </a:cubicBezTo>
                    <a:cubicBezTo>
                      <a:pt x="210" y="300"/>
                      <a:pt x="216" y="300"/>
                      <a:pt x="221" y="300"/>
                    </a:cubicBezTo>
                    <a:cubicBezTo>
                      <a:pt x="226" y="300"/>
                      <a:pt x="226" y="300"/>
                      <a:pt x="226" y="300"/>
                    </a:cubicBezTo>
                    <a:cubicBezTo>
                      <a:pt x="230" y="301"/>
                      <a:pt x="230" y="301"/>
                      <a:pt x="230" y="301"/>
                    </a:cubicBezTo>
                    <a:cubicBezTo>
                      <a:pt x="232" y="301"/>
                      <a:pt x="234" y="301"/>
                      <a:pt x="236" y="302"/>
                    </a:cubicBezTo>
                    <a:cubicBezTo>
                      <a:pt x="241" y="303"/>
                      <a:pt x="246" y="306"/>
                      <a:pt x="252" y="308"/>
                    </a:cubicBezTo>
                    <a:cubicBezTo>
                      <a:pt x="257" y="311"/>
                      <a:pt x="263" y="314"/>
                      <a:pt x="270" y="316"/>
                    </a:cubicBezTo>
                    <a:cubicBezTo>
                      <a:pt x="273" y="318"/>
                      <a:pt x="277" y="319"/>
                      <a:pt x="281" y="320"/>
                    </a:cubicBezTo>
                    <a:cubicBezTo>
                      <a:pt x="284" y="321"/>
                      <a:pt x="289" y="322"/>
                      <a:pt x="294" y="322"/>
                    </a:cubicBezTo>
                    <a:cubicBezTo>
                      <a:pt x="300" y="321"/>
                      <a:pt x="305" y="320"/>
                      <a:pt x="309" y="317"/>
                    </a:cubicBezTo>
                    <a:cubicBezTo>
                      <a:pt x="314" y="315"/>
                      <a:pt x="317" y="312"/>
                      <a:pt x="320" y="308"/>
                    </a:cubicBezTo>
                    <a:cubicBezTo>
                      <a:pt x="326" y="301"/>
                      <a:pt x="329" y="294"/>
                      <a:pt x="331" y="287"/>
                    </a:cubicBezTo>
                    <a:cubicBezTo>
                      <a:pt x="333" y="280"/>
                      <a:pt x="334" y="273"/>
                      <a:pt x="334" y="265"/>
                    </a:cubicBezTo>
                    <a:cubicBezTo>
                      <a:pt x="334" y="258"/>
                      <a:pt x="333" y="251"/>
                      <a:pt x="330" y="243"/>
                    </a:cubicBezTo>
                    <a:cubicBezTo>
                      <a:pt x="327" y="236"/>
                      <a:pt x="321" y="230"/>
                      <a:pt x="315" y="226"/>
                    </a:cubicBezTo>
                    <a:close/>
                    <a:moveTo>
                      <a:pt x="315" y="264"/>
                    </a:moveTo>
                    <a:cubicBezTo>
                      <a:pt x="314" y="269"/>
                      <a:pt x="312" y="275"/>
                      <a:pt x="310" y="279"/>
                    </a:cubicBezTo>
                    <a:cubicBezTo>
                      <a:pt x="308" y="284"/>
                      <a:pt x="305" y="289"/>
                      <a:pt x="302" y="291"/>
                    </a:cubicBezTo>
                    <a:cubicBezTo>
                      <a:pt x="298" y="294"/>
                      <a:pt x="296" y="295"/>
                      <a:pt x="294" y="294"/>
                    </a:cubicBezTo>
                    <a:cubicBezTo>
                      <a:pt x="293" y="294"/>
                      <a:pt x="291" y="294"/>
                      <a:pt x="289" y="293"/>
                    </a:cubicBezTo>
                    <a:cubicBezTo>
                      <a:pt x="287" y="292"/>
                      <a:pt x="284" y="291"/>
                      <a:pt x="282" y="290"/>
                    </a:cubicBezTo>
                    <a:cubicBezTo>
                      <a:pt x="276" y="287"/>
                      <a:pt x="271" y="284"/>
                      <a:pt x="265" y="281"/>
                    </a:cubicBezTo>
                    <a:cubicBezTo>
                      <a:pt x="259" y="278"/>
                      <a:pt x="253" y="275"/>
                      <a:pt x="245" y="273"/>
                    </a:cubicBezTo>
                    <a:cubicBezTo>
                      <a:pt x="241" y="271"/>
                      <a:pt x="237" y="270"/>
                      <a:pt x="233" y="270"/>
                    </a:cubicBezTo>
                    <a:cubicBezTo>
                      <a:pt x="230" y="270"/>
                      <a:pt x="229" y="270"/>
                      <a:pt x="227" y="270"/>
                    </a:cubicBezTo>
                    <a:cubicBezTo>
                      <a:pt x="222" y="270"/>
                      <a:pt x="222" y="270"/>
                      <a:pt x="222" y="270"/>
                    </a:cubicBezTo>
                    <a:cubicBezTo>
                      <a:pt x="215" y="270"/>
                      <a:pt x="207" y="270"/>
                      <a:pt x="199" y="272"/>
                    </a:cubicBezTo>
                    <a:cubicBezTo>
                      <a:pt x="191" y="274"/>
                      <a:pt x="182" y="279"/>
                      <a:pt x="176" y="286"/>
                    </a:cubicBezTo>
                    <a:cubicBezTo>
                      <a:pt x="173" y="289"/>
                      <a:pt x="171" y="292"/>
                      <a:pt x="169" y="296"/>
                    </a:cubicBezTo>
                    <a:cubicBezTo>
                      <a:pt x="168" y="297"/>
                      <a:pt x="167" y="299"/>
                      <a:pt x="166" y="301"/>
                    </a:cubicBezTo>
                    <a:cubicBezTo>
                      <a:pt x="165" y="302"/>
                      <a:pt x="165" y="302"/>
                      <a:pt x="165" y="302"/>
                    </a:cubicBezTo>
                    <a:cubicBezTo>
                      <a:pt x="165" y="304"/>
                      <a:pt x="165" y="304"/>
                      <a:pt x="165" y="304"/>
                    </a:cubicBezTo>
                    <a:cubicBezTo>
                      <a:pt x="164" y="305"/>
                      <a:pt x="164" y="306"/>
                      <a:pt x="163" y="307"/>
                    </a:cubicBezTo>
                    <a:cubicBezTo>
                      <a:pt x="161" y="314"/>
                      <a:pt x="160" y="322"/>
                      <a:pt x="159" y="329"/>
                    </a:cubicBezTo>
                    <a:cubicBezTo>
                      <a:pt x="159" y="336"/>
                      <a:pt x="159" y="342"/>
                      <a:pt x="159" y="348"/>
                    </a:cubicBezTo>
                    <a:cubicBezTo>
                      <a:pt x="158" y="355"/>
                      <a:pt x="158" y="361"/>
                      <a:pt x="157" y="365"/>
                    </a:cubicBezTo>
                    <a:cubicBezTo>
                      <a:pt x="157" y="368"/>
                      <a:pt x="156" y="369"/>
                      <a:pt x="155" y="370"/>
                    </a:cubicBezTo>
                    <a:cubicBezTo>
                      <a:pt x="155" y="371"/>
                      <a:pt x="154" y="371"/>
                      <a:pt x="152" y="372"/>
                    </a:cubicBezTo>
                    <a:cubicBezTo>
                      <a:pt x="148" y="372"/>
                      <a:pt x="142" y="370"/>
                      <a:pt x="137" y="368"/>
                    </a:cubicBezTo>
                    <a:cubicBezTo>
                      <a:pt x="134" y="367"/>
                      <a:pt x="131" y="366"/>
                      <a:pt x="128" y="364"/>
                    </a:cubicBezTo>
                    <a:cubicBezTo>
                      <a:pt x="124" y="362"/>
                      <a:pt x="124" y="362"/>
                      <a:pt x="124" y="362"/>
                    </a:cubicBezTo>
                    <a:cubicBezTo>
                      <a:pt x="123" y="361"/>
                      <a:pt x="122" y="361"/>
                      <a:pt x="121" y="360"/>
                    </a:cubicBezTo>
                    <a:cubicBezTo>
                      <a:pt x="116" y="357"/>
                      <a:pt x="112" y="353"/>
                      <a:pt x="110" y="348"/>
                    </a:cubicBezTo>
                    <a:cubicBezTo>
                      <a:pt x="104" y="338"/>
                      <a:pt x="103" y="325"/>
                      <a:pt x="103" y="312"/>
                    </a:cubicBezTo>
                    <a:cubicBezTo>
                      <a:pt x="103" y="306"/>
                      <a:pt x="103" y="299"/>
                      <a:pt x="102" y="292"/>
                    </a:cubicBezTo>
                    <a:cubicBezTo>
                      <a:pt x="101" y="286"/>
                      <a:pt x="98" y="278"/>
                      <a:pt x="92" y="272"/>
                    </a:cubicBezTo>
                    <a:cubicBezTo>
                      <a:pt x="87" y="266"/>
                      <a:pt x="79" y="264"/>
                      <a:pt x="72" y="262"/>
                    </a:cubicBezTo>
                    <a:cubicBezTo>
                      <a:pt x="65" y="261"/>
                      <a:pt x="58" y="260"/>
                      <a:pt x="52" y="260"/>
                    </a:cubicBezTo>
                    <a:cubicBezTo>
                      <a:pt x="49" y="260"/>
                      <a:pt x="46" y="260"/>
                      <a:pt x="43" y="259"/>
                    </a:cubicBezTo>
                    <a:cubicBezTo>
                      <a:pt x="41" y="259"/>
                      <a:pt x="39" y="258"/>
                      <a:pt x="39" y="257"/>
                    </a:cubicBezTo>
                    <a:cubicBezTo>
                      <a:pt x="38" y="256"/>
                      <a:pt x="38" y="255"/>
                      <a:pt x="37" y="253"/>
                    </a:cubicBezTo>
                    <a:cubicBezTo>
                      <a:pt x="37" y="251"/>
                      <a:pt x="37" y="249"/>
                      <a:pt x="37" y="246"/>
                    </a:cubicBezTo>
                    <a:cubicBezTo>
                      <a:pt x="37" y="243"/>
                      <a:pt x="37" y="240"/>
                      <a:pt x="38" y="238"/>
                    </a:cubicBezTo>
                    <a:cubicBezTo>
                      <a:pt x="38" y="236"/>
                      <a:pt x="39" y="233"/>
                      <a:pt x="40" y="231"/>
                    </a:cubicBezTo>
                    <a:cubicBezTo>
                      <a:pt x="42" y="226"/>
                      <a:pt x="45" y="221"/>
                      <a:pt x="48" y="215"/>
                    </a:cubicBezTo>
                    <a:cubicBezTo>
                      <a:pt x="51" y="210"/>
                      <a:pt x="55" y="204"/>
                      <a:pt x="58" y="197"/>
                    </a:cubicBezTo>
                    <a:cubicBezTo>
                      <a:pt x="59" y="194"/>
                      <a:pt x="61" y="190"/>
                      <a:pt x="62" y="186"/>
                    </a:cubicBezTo>
                    <a:cubicBezTo>
                      <a:pt x="62" y="185"/>
                      <a:pt x="62" y="183"/>
                      <a:pt x="62" y="182"/>
                    </a:cubicBezTo>
                    <a:cubicBezTo>
                      <a:pt x="62" y="180"/>
                      <a:pt x="62" y="180"/>
                      <a:pt x="62" y="180"/>
                    </a:cubicBezTo>
                    <a:cubicBezTo>
                      <a:pt x="63" y="177"/>
                      <a:pt x="63" y="177"/>
                      <a:pt x="63" y="177"/>
                    </a:cubicBezTo>
                    <a:cubicBezTo>
                      <a:pt x="63" y="174"/>
                      <a:pt x="63" y="174"/>
                      <a:pt x="63" y="174"/>
                    </a:cubicBezTo>
                    <a:cubicBezTo>
                      <a:pt x="63" y="166"/>
                      <a:pt x="63" y="158"/>
                      <a:pt x="61" y="151"/>
                    </a:cubicBezTo>
                    <a:cubicBezTo>
                      <a:pt x="59" y="143"/>
                      <a:pt x="56" y="136"/>
                      <a:pt x="53" y="130"/>
                    </a:cubicBezTo>
                    <a:cubicBezTo>
                      <a:pt x="50" y="123"/>
                      <a:pt x="47" y="118"/>
                      <a:pt x="44" y="112"/>
                    </a:cubicBezTo>
                    <a:cubicBezTo>
                      <a:pt x="41" y="106"/>
                      <a:pt x="38" y="101"/>
                      <a:pt x="36" y="97"/>
                    </a:cubicBezTo>
                    <a:cubicBezTo>
                      <a:pt x="34" y="92"/>
                      <a:pt x="34" y="88"/>
                      <a:pt x="35" y="88"/>
                    </a:cubicBezTo>
                    <a:cubicBezTo>
                      <a:pt x="35" y="87"/>
                      <a:pt x="35" y="88"/>
                      <a:pt x="35" y="88"/>
                    </a:cubicBezTo>
                    <a:cubicBezTo>
                      <a:pt x="35" y="87"/>
                      <a:pt x="36" y="87"/>
                      <a:pt x="38" y="86"/>
                    </a:cubicBezTo>
                    <a:cubicBezTo>
                      <a:pt x="39" y="85"/>
                      <a:pt x="41" y="85"/>
                      <a:pt x="43" y="84"/>
                    </a:cubicBezTo>
                    <a:cubicBezTo>
                      <a:pt x="44" y="84"/>
                      <a:pt x="44" y="84"/>
                      <a:pt x="44" y="84"/>
                    </a:cubicBezTo>
                    <a:cubicBezTo>
                      <a:pt x="44" y="84"/>
                      <a:pt x="44" y="84"/>
                      <a:pt x="44" y="84"/>
                    </a:cubicBezTo>
                    <a:cubicBezTo>
                      <a:pt x="45" y="84"/>
                      <a:pt x="45" y="84"/>
                      <a:pt x="45" y="84"/>
                    </a:cubicBezTo>
                    <a:cubicBezTo>
                      <a:pt x="46" y="84"/>
                      <a:pt x="47" y="84"/>
                      <a:pt x="48" y="84"/>
                    </a:cubicBezTo>
                    <a:cubicBezTo>
                      <a:pt x="52" y="84"/>
                      <a:pt x="57" y="86"/>
                      <a:pt x="62" y="88"/>
                    </a:cubicBezTo>
                    <a:cubicBezTo>
                      <a:pt x="67" y="90"/>
                      <a:pt x="73" y="92"/>
                      <a:pt x="81" y="94"/>
                    </a:cubicBezTo>
                    <a:cubicBezTo>
                      <a:pt x="85" y="95"/>
                      <a:pt x="89" y="96"/>
                      <a:pt x="94" y="97"/>
                    </a:cubicBezTo>
                    <a:cubicBezTo>
                      <a:pt x="99" y="97"/>
                      <a:pt x="105" y="97"/>
                      <a:pt x="111" y="95"/>
                    </a:cubicBezTo>
                    <a:cubicBezTo>
                      <a:pt x="117" y="92"/>
                      <a:pt x="122" y="89"/>
                      <a:pt x="126" y="85"/>
                    </a:cubicBezTo>
                    <a:cubicBezTo>
                      <a:pt x="129" y="81"/>
                      <a:pt x="132" y="77"/>
                      <a:pt x="134" y="74"/>
                    </a:cubicBezTo>
                    <a:cubicBezTo>
                      <a:pt x="136" y="70"/>
                      <a:pt x="138" y="66"/>
                      <a:pt x="140" y="62"/>
                    </a:cubicBezTo>
                    <a:cubicBezTo>
                      <a:pt x="141" y="60"/>
                      <a:pt x="141" y="60"/>
                      <a:pt x="141" y="60"/>
                    </a:cubicBezTo>
                    <a:cubicBezTo>
                      <a:pt x="141" y="58"/>
                      <a:pt x="141" y="58"/>
                      <a:pt x="141" y="58"/>
                    </a:cubicBezTo>
                    <a:cubicBezTo>
                      <a:pt x="141" y="57"/>
                      <a:pt x="141" y="57"/>
                      <a:pt x="141" y="57"/>
                    </a:cubicBezTo>
                    <a:cubicBezTo>
                      <a:pt x="142" y="56"/>
                      <a:pt x="142" y="56"/>
                      <a:pt x="142" y="56"/>
                    </a:cubicBezTo>
                    <a:cubicBezTo>
                      <a:pt x="143" y="52"/>
                      <a:pt x="143" y="49"/>
                      <a:pt x="143" y="47"/>
                    </a:cubicBezTo>
                    <a:cubicBezTo>
                      <a:pt x="143" y="43"/>
                      <a:pt x="143" y="41"/>
                      <a:pt x="142" y="38"/>
                    </a:cubicBezTo>
                    <a:cubicBezTo>
                      <a:pt x="139" y="37"/>
                      <a:pt x="139" y="37"/>
                      <a:pt x="139" y="37"/>
                    </a:cubicBezTo>
                    <a:cubicBezTo>
                      <a:pt x="137" y="36"/>
                      <a:pt x="135" y="36"/>
                      <a:pt x="133" y="36"/>
                    </a:cubicBezTo>
                    <a:cubicBezTo>
                      <a:pt x="133" y="36"/>
                      <a:pt x="132" y="35"/>
                      <a:pt x="132" y="35"/>
                    </a:cubicBezTo>
                    <a:cubicBezTo>
                      <a:pt x="132" y="35"/>
                      <a:pt x="132" y="35"/>
                      <a:pt x="132" y="35"/>
                    </a:cubicBezTo>
                    <a:cubicBezTo>
                      <a:pt x="132" y="35"/>
                      <a:pt x="132" y="35"/>
                      <a:pt x="132" y="35"/>
                    </a:cubicBezTo>
                    <a:cubicBezTo>
                      <a:pt x="133" y="35"/>
                      <a:pt x="134" y="35"/>
                      <a:pt x="135" y="34"/>
                    </a:cubicBezTo>
                    <a:cubicBezTo>
                      <a:pt x="137" y="34"/>
                      <a:pt x="138" y="33"/>
                      <a:pt x="139" y="32"/>
                    </a:cubicBezTo>
                    <a:cubicBezTo>
                      <a:pt x="140" y="30"/>
                      <a:pt x="140" y="29"/>
                      <a:pt x="141" y="29"/>
                    </a:cubicBezTo>
                    <a:cubicBezTo>
                      <a:pt x="141" y="27"/>
                      <a:pt x="141" y="27"/>
                      <a:pt x="141" y="28"/>
                    </a:cubicBezTo>
                    <a:cubicBezTo>
                      <a:pt x="141" y="29"/>
                      <a:pt x="141" y="32"/>
                      <a:pt x="142" y="35"/>
                    </a:cubicBezTo>
                    <a:cubicBezTo>
                      <a:pt x="142" y="36"/>
                      <a:pt x="142" y="37"/>
                      <a:pt x="142" y="38"/>
                    </a:cubicBezTo>
                    <a:cubicBezTo>
                      <a:pt x="143" y="39"/>
                      <a:pt x="143" y="39"/>
                      <a:pt x="143" y="39"/>
                    </a:cubicBezTo>
                    <a:cubicBezTo>
                      <a:pt x="144" y="39"/>
                      <a:pt x="144" y="39"/>
                      <a:pt x="144" y="39"/>
                    </a:cubicBezTo>
                    <a:cubicBezTo>
                      <a:pt x="145" y="39"/>
                      <a:pt x="145" y="40"/>
                      <a:pt x="145" y="40"/>
                    </a:cubicBezTo>
                    <a:cubicBezTo>
                      <a:pt x="148" y="41"/>
                      <a:pt x="151" y="44"/>
                      <a:pt x="154" y="48"/>
                    </a:cubicBezTo>
                    <a:cubicBezTo>
                      <a:pt x="157" y="52"/>
                      <a:pt x="161" y="57"/>
                      <a:pt x="164" y="63"/>
                    </a:cubicBezTo>
                    <a:cubicBezTo>
                      <a:pt x="167" y="68"/>
                      <a:pt x="171" y="74"/>
                      <a:pt x="176" y="80"/>
                    </a:cubicBezTo>
                    <a:cubicBezTo>
                      <a:pt x="181" y="86"/>
                      <a:pt x="187" y="92"/>
                      <a:pt x="195" y="96"/>
                    </a:cubicBezTo>
                    <a:cubicBezTo>
                      <a:pt x="199" y="98"/>
                      <a:pt x="204" y="99"/>
                      <a:pt x="209" y="99"/>
                    </a:cubicBezTo>
                    <a:cubicBezTo>
                      <a:pt x="214" y="99"/>
                      <a:pt x="219" y="98"/>
                      <a:pt x="223" y="97"/>
                    </a:cubicBezTo>
                    <a:cubicBezTo>
                      <a:pt x="230" y="94"/>
                      <a:pt x="236" y="90"/>
                      <a:pt x="241" y="86"/>
                    </a:cubicBezTo>
                    <a:cubicBezTo>
                      <a:pt x="246" y="83"/>
                      <a:pt x="251" y="81"/>
                      <a:pt x="255" y="80"/>
                    </a:cubicBezTo>
                    <a:cubicBezTo>
                      <a:pt x="267" y="78"/>
                      <a:pt x="280" y="78"/>
                      <a:pt x="283" y="88"/>
                    </a:cubicBezTo>
                    <a:cubicBezTo>
                      <a:pt x="285" y="93"/>
                      <a:pt x="284" y="99"/>
                      <a:pt x="283" y="105"/>
                    </a:cubicBezTo>
                    <a:cubicBezTo>
                      <a:pt x="281" y="111"/>
                      <a:pt x="279" y="117"/>
                      <a:pt x="276" y="123"/>
                    </a:cubicBezTo>
                    <a:cubicBezTo>
                      <a:pt x="274" y="129"/>
                      <a:pt x="271" y="134"/>
                      <a:pt x="269" y="140"/>
                    </a:cubicBezTo>
                    <a:cubicBezTo>
                      <a:pt x="266" y="146"/>
                      <a:pt x="263" y="152"/>
                      <a:pt x="261" y="158"/>
                    </a:cubicBezTo>
                    <a:cubicBezTo>
                      <a:pt x="261" y="158"/>
                      <a:pt x="261" y="158"/>
                      <a:pt x="261" y="158"/>
                    </a:cubicBezTo>
                    <a:cubicBezTo>
                      <a:pt x="259" y="164"/>
                      <a:pt x="258" y="171"/>
                      <a:pt x="259" y="178"/>
                    </a:cubicBezTo>
                    <a:cubicBezTo>
                      <a:pt x="259" y="185"/>
                      <a:pt x="260" y="191"/>
                      <a:pt x="264" y="197"/>
                    </a:cubicBezTo>
                    <a:cubicBezTo>
                      <a:pt x="267" y="203"/>
                      <a:pt x="272" y="208"/>
                      <a:pt x="277" y="212"/>
                    </a:cubicBezTo>
                    <a:cubicBezTo>
                      <a:pt x="283" y="216"/>
                      <a:pt x="288" y="220"/>
                      <a:pt x="294" y="223"/>
                    </a:cubicBezTo>
                    <a:cubicBezTo>
                      <a:pt x="299" y="227"/>
                      <a:pt x="304" y="230"/>
                      <a:pt x="308" y="235"/>
                    </a:cubicBezTo>
                    <a:cubicBezTo>
                      <a:pt x="312" y="239"/>
                      <a:pt x="314" y="243"/>
                      <a:pt x="316" y="248"/>
                    </a:cubicBezTo>
                    <a:cubicBezTo>
                      <a:pt x="317" y="253"/>
                      <a:pt x="316" y="258"/>
                      <a:pt x="315" y="26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3"/>
              <p:cNvSpPr/>
              <p:nvPr/>
            </p:nvSpPr>
            <p:spPr>
              <a:xfrm>
                <a:off x="430213" y="3768726"/>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13"/>
              <p:cNvSpPr/>
              <p:nvPr/>
            </p:nvSpPr>
            <p:spPr>
              <a:xfrm>
                <a:off x="219076" y="3890963"/>
                <a:ext cx="1588" cy="0"/>
              </a:xfrm>
              <a:custGeom>
                <a:avLst/>
                <a:gdLst/>
                <a:ahLst/>
                <a:cxnLst/>
                <a:rect l="l" t="t" r="r" b="b"/>
                <a:pathLst>
                  <a:path w="1" h="120000" extrusionOk="0">
                    <a:moveTo>
                      <a:pt x="1" y="0"/>
                    </a:moveTo>
                    <a:cubicBezTo>
                      <a:pt x="1" y="0"/>
                      <a:pt x="1" y="0"/>
                      <a:pt x="1" y="0"/>
                    </a:cubicBezTo>
                    <a:cubicBezTo>
                      <a:pt x="1" y="0"/>
                      <a:pt x="1" y="0"/>
                      <a:pt x="1" y="0"/>
                    </a:cubicBezTo>
                    <a:cubicBezTo>
                      <a:pt x="1" y="0"/>
                      <a:pt x="1" y="0"/>
                      <a:pt x="1" y="0"/>
                    </a:cubicBezTo>
                    <a:cubicBezTo>
                      <a:pt x="1" y="0"/>
                      <a:pt x="1" y="0"/>
                      <a:pt x="0" y="0"/>
                    </a:cubicBezTo>
                    <a:lnTo>
                      <a:pt x="1" y="0"/>
                    </a:ln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13"/>
              <p:cNvSpPr/>
              <p:nvPr/>
            </p:nvSpPr>
            <p:spPr>
              <a:xfrm>
                <a:off x="220663" y="38909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 name="Google Shape;262;p13"/>
              <p:cNvSpPr/>
              <p:nvPr/>
            </p:nvSpPr>
            <p:spPr>
              <a:xfrm>
                <a:off x="219076" y="3890963"/>
                <a:ext cx="1588" cy="1588"/>
              </a:xfrm>
              <a:custGeom>
                <a:avLst/>
                <a:gdLst/>
                <a:ahLst/>
                <a:cxnLst/>
                <a:rect l="l" t="t" r="r" b="b"/>
                <a:pathLst>
                  <a:path w="1" h="1" extrusionOk="0">
                    <a:moveTo>
                      <a:pt x="0" y="0"/>
                    </a:move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1" y="0"/>
                      <a:pt x="1" y="0"/>
                      <a:pt x="1" y="0"/>
                    </a:cubicBezTo>
                    <a:cubicBezTo>
                      <a:pt x="0" y="0"/>
                      <a:pt x="0" y="0"/>
                      <a:pt x="0" y="0"/>
                    </a:cubicBezTo>
                    <a:cubicBezTo>
                      <a:pt x="0" y="0"/>
                      <a:pt x="0" y="1"/>
                      <a:pt x="0" y="1"/>
                    </a:cubicBezTo>
                    <a:cubicBezTo>
                      <a:pt x="0" y="1"/>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13"/>
              <p:cNvSpPr/>
              <p:nvPr/>
            </p:nvSpPr>
            <p:spPr>
              <a:xfrm>
                <a:off x="785813" y="2957513"/>
                <a:ext cx="92075" cy="90488"/>
              </a:xfrm>
              <a:custGeom>
                <a:avLst/>
                <a:gdLst/>
                <a:ahLst/>
                <a:cxnLst/>
                <a:rect l="l" t="t" r="r" b="b"/>
                <a:pathLst>
                  <a:path w="86" h="86" extrusionOk="0">
                    <a:moveTo>
                      <a:pt x="62" y="10"/>
                    </a:moveTo>
                    <a:cubicBezTo>
                      <a:pt x="43" y="0"/>
                      <a:pt x="21" y="6"/>
                      <a:pt x="10" y="25"/>
                    </a:cubicBezTo>
                    <a:cubicBezTo>
                      <a:pt x="0" y="43"/>
                      <a:pt x="7" y="65"/>
                      <a:pt x="25" y="76"/>
                    </a:cubicBezTo>
                    <a:cubicBezTo>
                      <a:pt x="43" y="86"/>
                      <a:pt x="66" y="79"/>
                      <a:pt x="76" y="61"/>
                    </a:cubicBezTo>
                    <a:cubicBezTo>
                      <a:pt x="86" y="43"/>
                      <a:pt x="80" y="20"/>
                      <a:pt x="62" y="1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 name="Google Shape;264;p13"/>
              <p:cNvSpPr/>
              <p:nvPr/>
            </p:nvSpPr>
            <p:spPr>
              <a:xfrm>
                <a:off x="288926" y="3013076"/>
                <a:ext cx="88900" cy="90488"/>
              </a:xfrm>
              <a:custGeom>
                <a:avLst/>
                <a:gdLst/>
                <a:ahLst/>
                <a:cxnLst/>
                <a:rect l="l" t="t" r="r" b="b"/>
                <a:pathLst>
                  <a:path w="84" h="85" extrusionOk="0">
                    <a:moveTo>
                      <a:pt x="60" y="10"/>
                    </a:moveTo>
                    <a:cubicBezTo>
                      <a:pt x="42" y="0"/>
                      <a:pt x="20" y="7"/>
                      <a:pt x="10" y="25"/>
                    </a:cubicBezTo>
                    <a:cubicBezTo>
                      <a:pt x="0" y="42"/>
                      <a:pt x="6" y="65"/>
                      <a:pt x="24" y="75"/>
                    </a:cubicBezTo>
                    <a:cubicBezTo>
                      <a:pt x="42" y="85"/>
                      <a:pt x="64" y="79"/>
                      <a:pt x="74" y="61"/>
                    </a:cubicBezTo>
                    <a:cubicBezTo>
                      <a:pt x="84" y="43"/>
                      <a:pt x="78" y="20"/>
                      <a:pt x="60" y="1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13"/>
              <p:cNvSpPr/>
              <p:nvPr/>
            </p:nvSpPr>
            <p:spPr>
              <a:xfrm>
                <a:off x="527051" y="3389313"/>
                <a:ext cx="84138" cy="84138"/>
              </a:xfrm>
              <a:custGeom>
                <a:avLst/>
                <a:gdLst/>
                <a:ahLst/>
                <a:cxnLst/>
                <a:rect l="l" t="t" r="r" b="b"/>
                <a:pathLst>
                  <a:path w="79" h="79" extrusionOk="0">
                    <a:moveTo>
                      <a:pt x="56" y="9"/>
                    </a:moveTo>
                    <a:cubicBezTo>
                      <a:pt x="40" y="0"/>
                      <a:pt x="18" y="6"/>
                      <a:pt x="9" y="22"/>
                    </a:cubicBezTo>
                    <a:cubicBezTo>
                      <a:pt x="0" y="39"/>
                      <a:pt x="6" y="60"/>
                      <a:pt x="22" y="70"/>
                    </a:cubicBezTo>
                    <a:cubicBezTo>
                      <a:pt x="39" y="79"/>
                      <a:pt x="60" y="73"/>
                      <a:pt x="70" y="56"/>
                    </a:cubicBezTo>
                    <a:cubicBezTo>
                      <a:pt x="79" y="40"/>
                      <a:pt x="73" y="18"/>
                      <a:pt x="56" y="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13"/>
              <p:cNvSpPr/>
              <p:nvPr/>
            </p:nvSpPr>
            <p:spPr>
              <a:xfrm>
                <a:off x="315913" y="3895726"/>
                <a:ext cx="84138" cy="84138"/>
              </a:xfrm>
              <a:custGeom>
                <a:avLst/>
                <a:gdLst/>
                <a:ahLst/>
                <a:cxnLst/>
                <a:rect l="l" t="t" r="r" b="b"/>
                <a:pathLst>
                  <a:path w="79" h="79" extrusionOk="0">
                    <a:moveTo>
                      <a:pt x="56" y="9"/>
                    </a:moveTo>
                    <a:cubicBezTo>
                      <a:pt x="40" y="0"/>
                      <a:pt x="19" y="6"/>
                      <a:pt x="9" y="23"/>
                    </a:cubicBezTo>
                    <a:cubicBezTo>
                      <a:pt x="0" y="39"/>
                      <a:pt x="6" y="61"/>
                      <a:pt x="22" y="70"/>
                    </a:cubicBezTo>
                    <a:cubicBezTo>
                      <a:pt x="39" y="79"/>
                      <a:pt x="60" y="73"/>
                      <a:pt x="70" y="57"/>
                    </a:cubicBezTo>
                    <a:cubicBezTo>
                      <a:pt x="79" y="40"/>
                      <a:pt x="73" y="19"/>
                      <a:pt x="56" y="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13"/>
              <p:cNvSpPr/>
              <p:nvPr/>
            </p:nvSpPr>
            <p:spPr>
              <a:xfrm>
                <a:off x="160338" y="3513138"/>
                <a:ext cx="68263" cy="69850"/>
              </a:xfrm>
              <a:custGeom>
                <a:avLst/>
                <a:gdLst/>
                <a:ahLst/>
                <a:cxnLst/>
                <a:rect l="l" t="t" r="r" b="b"/>
                <a:pathLst>
                  <a:path w="65" h="66" extrusionOk="0">
                    <a:moveTo>
                      <a:pt x="46" y="8"/>
                    </a:moveTo>
                    <a:cubicBezTo>
                      <a:pt x="33" y="0"/>
                      <a:pt x="15" y="5"/>
                      <a:pt x="8" y="19"/>
                    </a:cubicBezTo>
                    <a:cubicBezTo>
                      <a:pt x="0" y="33"/>
                      <a:pt x="5" y="50"/>
                      <a:pt x="19" y="58"/>
                    </a:cubicBezTo>
                    <a:cubicBezTo>
                      <a:pt x="32" y="66"/>
                      <a:pt x="50" y="61"/>
                      <a:pt x="57" y="47"/>
                    </a:cubicBezTo>
                    <a:cubicBezTo>
                      <a:pt x="65" y="33"/>
                      <a:pt x="60" y="16"/>
                      <a:pt x="46" y="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68" name="Google Shape;268;p13"/>
          <p:cNvGrpSpPr/>
          <p:nvPr/>
        </p:nvGrpSpPr>
        <p:grpSpPr>
          <a:xfrm>
            <a:off x="10831513" y="111126"/>
            <a:ext cx="1012825" cy="979488"/>
            <a:chOff x="10831513" y="111126"/>
            <a:chExt cx="1012825" cy="979488"/>
          </a:xfrm>
        </p:grpSpPr>
        <p:sp>
          <p:nvSpPr>
            <p:cNvPr id="269" name="Google Shape;269;p13"/>
            <p:cNvSpPr/>
            <p:nvPr/>
          </p:nvSpPr>
          <p:spPr>
            <a:xfrm>
              <a:off x="11731626" y="206376"/>
              <a:ext cx="101600" cy="117475"/>
            </a:xfrm>
            <a:custGeom>
              <a:avLst/>
              <a:gdLst/>
              <a:ahLst/>
              <a:cxnLst/>
              <a:rect l="l" t="t" r="r" b="b"/>
              <a:pathLst>
                <a:path w="96" h="110" extrusionOk="0">
                  <a:moveTo>
                    <a:pt x="35" y="0"/>
                  </a:moveTo>
                  <a:cubicBezTo>
                    <a:pt x="35" y="1"/>
                    <a:pt x="35" y="4"/>
                    <a:pt x="34" y="7"/>
                  </a:cubicBezTo>
                  <a:cubicBezTo>
                    <a:pt x="34" y="10"/>
                    <a:pt x="33" y="14"/>
                    <a:pt x="32" y="17"/>
                  </a:cubicBezTo>
                  <a:cubicBezTo>
                    <a:pt x="30" y="25"/>
                    <a:pt x="28" y="33"/>
                    <a:pt x="26" y="40"/>
                  </a:cubicBezTo>
                  <a:cubicBezTo>
                    <a:pt x="21" y="56"/>
                    <a:pt x="15" y="72"/>
                    <a:pt x="9" y="88"/>
                  </a:cubicBezTo>
                  <a:cubicBezTo>
                    <a:pt x="6" y="95"/>
                    <a:pt x="3" y="102"/>
                    <a:pt x="0" y="110"/>
                  </a:cubicBezTo>
                  <a:cubicBezTo>
                    <a:pt x="34" y="84"/>
                    <a:pt x="66" y="55"/>
                    <a:pt x="96" y="24"/>
                  </a:cubicBezTo>
                  <a:lnTo>
                    <a:pt x="35"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13"/>
            <p:cNvSpPr/>
            <p:nvPr/>
          </p:nvSpPr>
          <p:spPr>
            <a:xfrm>
              <a:off x="11255376" y="387351"/>
              <a:ext cx="53975" cy="49213"/>
            </a:xfrm>
            <a:custGeom>
              <a:avLst/>
              <a:gdLst/>
              <a:ahLst/>
              <a:cxnLst/>
              <a:rect l="l" t="t" r="r" b="b"/>
              <a:pathLst>
                <a:path w="50" h="46" extrusionOk="0">
                  <a:moveTo>
                    <a:pt x="21" y="0"/>
                  </a:moveTo>
                  <a:cubicBezTo>
                    <a:pt x="0" y="46"/>
                    <a:pt x="0" y="46"/>
                    <a:pt x="0" y="46"/>
                  </a:cubicBezTo>
                  <a:cubicBezTo>
                    <a:pt x="17" y="42"/>
                    <a:pt x="34" y="38"/>
                    <a:pt x="50" y="34"/>
                  </a:cubicBezTo>
                  <a:lnTo>
                    <a:pt x="21"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13"/>
            <p:cNvSpPr/>
            <p:nvPr/>
          </p:nvSpPr>
          <p:spPr>
            <a:xfrm>
              <a:off x="11034713" y="523876"/>
              <a:ext cx="1588" cy="1588"/>
            </a:xfrm>
            <a:custGeom>
              <a:avLst/>
              <a:gdLst/>
              <a:ahLst/>
              <a:cxnLst/>
              <a:rect l="l" t="t" r="r" b="b"/>
              <a:pathLst>
                <a:path w="1" h="1" extrusionOk="0">
                  <a:moveTo>
                    <a:pt x="0" y="1"/>
                  </a:moveTo>
                  <a:cubicBezTo>
                    <a:pt x="0" y="1"/>
                    <a:pt x="0" y="1"/>
                    <a:pt x="0" y="1"/>
                  </a:cubicBezTo>
                  <a:cubicBezTo>
                    <a:pt x="1" y="0"/>
                    <a:pt x="1" y="0"/>
                    <a:pt x="1" y="0"/>
                  </a:cubicBezTo>
                  <a:lnTo>
                    <a:pt x="0" y="1"/>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13"/>
            <p:cNvSpPr/>
            <p:nvPr/>
          </p:nvSpPr>
          <p:spPr>
            <a:xfrm>
              <a:off x="11244263" y="471488"/>
              <a:ext cx="57150" cy="58738"/>
            </a:xfrm>
            <a:custGeom>
              <a:avLst/>
              <a:gdLst/>
              <a:ahLst/>
              <a:cxnLst/>
              <a:rect l="l" t="t" r="r" b="b"/>
              <a:pathLst>
                <a:path w="54" h="55" extrusionOk="0">
                  <a:moveTo>
                    <a:pt x="17" y="12"/>
                  </a:moveTo>
                  <a:cubicBezTo>
                    <a:pt x="11" y="14"/>
                    <a:pt x="5" y="16"/>
                    <a:pt x="0" y="17"/>
                  </a:cubicBezTo>
                  <a:cubicBezTo>
                    <a:pt x="31" y="55"/>
                    <a:pt x="31" y="55"/>
                    <a:pt x="31" y="55"/>
                  </a:cubicBezTo>
                  <a:cubicBezTo>
                    <a:pt x="54" y="0"/>
                    <a:pt x="54" y="0"/>
                    <a:pt x="54" y="0"/>
                  </a:cubicBezTo>
                  <a:cubicBezTo>
                    <a:pt x="47" y="2"/>
                    <a:pt x="41" y="4"/>
                    <a:pt x="34" y="7"/>
                  </a:cubicBezTo>
                  <a:cubicBezTo>
                    <a:pt x="28" y="8"/>
                    <a:pt x="23" y="10"/>
                    <a:pt x="17" y="1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13"/>
            <p:cNvSpPr/>
            <p:nvPr/>
          </p:nvSpPr>
          <p:spPr>
            <a:xfrm>
              <a:off x="11361738" y="900113"/>
              <a:ext cx="34925" cy="50800"/>
            </a:xfrm>
            <a:custGeom>
              <a:avLst/>
              <a:gdLst/>
              <a:ahLst/>
              <a:cxnLst/>
              <a:rect l="l" t="t" r="r" b="b"/>
              <a:pathLst>
                <a:path w="32" h="48" extrusionOk="0">
                  <a:moveTo>
                    <a:pt x="32" y="48"/>
                  </a:moveTo>
                  <a:cubicBezTo>
                    <a:pt x="22" y="0"/>
                    <a:pt x="22" y="0"/>
                    <a:pt x="22" y="0"/>
                  </a:cubicBezTo>
                  <a:cubicBezTo>
                    <a:pt x="16" y="9"/>
                    <a:pt x="9" y="17"/>
                    <a:pt x="0" y="23"/>
                  </a:cubicBezTo>
                  <a:cubicBezTo>
                    <a:pt x="3" y="26"/>
                    <a:pt x="6" y="29"/>
                    <a:pt x="9" y="31"/>
                  </a:cubicBezTo>
                  <a:cubicBezTo>
                    <a:pt x="17" y="37"/>
                    <a:pt x="24" y="43"/>
                    <a:pt x="32" y="4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13"/>
            <p:cNvSpPr/>
            <p:nvPr/>
          </p:nvSpPr>
          <p:spPr>
            <a:xfrm>
              <a:off x="10831513" y="111126"/>
              <a:ext cx="1012825" cy="979488"/>
            </a:xfrm>
            <a:custGeom>
              <a:avLst/>
              <a:gdLst/>
              <a:ahLst/>
              <a:cxnLst/>
              <a:rect l="l" t="t" r="r" b="b"/>
              <a:pathLst>
                <a:path w="955" h="923" extrusionOk="0">
                  <a:moveTo>
                    <a:pt x="784" y="162"/>
                  </a:moveTo>
                  <a:cubicBezTo>
                    <a:pt x="745" y="192"/>
                    <a:pt x="704" y="219"/>
                    <a:pt x="661" y="243"/>
                  </a:cubicBezTo>
                  <a:cubicBezTo>
                    <a:pt x="618" y="267"/>
                    <a:pt x="573" y="289"/>
                    <a:pt x="528" y="308"/>
                  </a:cubicBezTo>
                  <a:cubicBezTo>
                    <a:pt x="505" y="317"/>
                    <a:pt x="482" y="326"/>
                    <a:pt x="458" y="335"/>
                  </a:cubicBezTo>
                  <a:cubicBezTo>
                    <a:pt x="453" y="337"/>
                    <a:pt x="448" y="338"/>
                    <a:pt x="443" y="340"/>
                  </a:cubicBezTo>
                  <a:cubicBezTo>
                    <a:pt x="420" y="395"/>
                    <a:pt x="420" y="395"/>
                    <a:pt x="420" y="395"/>
                  </a:cubicBezTo>
                  <a:cubicBezTo>
                    <a:pt x="389" y="357"/>
                    <a:pt x="389" y="357"/>
                    <a:pt x="389" y="357"/>
                  </a:cubicBezTo>
                  <a:cubicBezTo>
                    <a:pt x="394" y="356"/>
                    <a:pt x="400" y="354"/>
                    <a:pt x="406" y="352"/>
                  </a:cubicBezTo>
                  <a:cubicBezTo>
                    <a:pt x="412" y="350"/>
                    <a:pt x="417" y="348"/>
                    <a:pt x="423" y="347"/>
                  </a:cubicBezTo>
                  <a:cubicBezTo>
                    <a:pt x="430" y="344"/>
                    <a:pt x="436" y="342"/>
                    <a:pt x="443" y="340"/>
                  </a:cubicBezTo>
                  <a:cubicBezTo>
                    <a:pt x="467" y="280"/>
                    <a:pt x="467" y="280"/>
                    <a:pt x="467" y="280"/>
                  </a:cubicBezTo>
                  <a:cubicBezTo>
                    <a:pt x="487" y="232"/>
                    <a:pt x="487" y="232"/>
                    <a:pt x="487" y="232"/>
                  </a:cubicBezTo>
                  <a:cubicBezTo>
                    <a:pt x="439" y="245"/>
                    <a:pt x="439" y="245"/>
                    <a:pt x="439" y="245"/>
                  </a:cubicBezTo>
                  <a:cubicBezTo>
                    <a:pt x="415" y="251"/>
                    <a:pt x="392" y="258"/>
                    <a:pt x="369" y="266"/>
                  </a:cubicBezTo>
                  <a:cubicBezTo>
                    <a:pt x="346" y="273"/>
                    <a:pt x="323" y="282"/>
                    <a:pt x="300" y="291"/>
                  </a:cubicBezTo>
                  <a:cubicBezTo>
                    <a:pt x="278" y="300"/>
                    <a:pt x="255" y="310"/>
                    <a:pt x="233" y="321"/>
                  </a:cubicBezTo>
                  <a:cubicBezTo>
                    <a:pt x="212" y="332"/>
                    <a:pt x="190" y="345"/>
                    <a:pt x="170" y="361"/>
                  </a:cubicBezTo>
                  <a:cubicBezTo>
                    <a:pt x="169" y="362"/>
                    <a:pt x="169" y="362"/>
                    <a:pt x="169" y="362"/>
                  </a:cubicBezTo>
                  <a:cubicBezTo>
                    <a:pt x="169" y="362"/>
                    <a:pt x="169" y="362"/>
                    <a:pt x="169" y="362"/>
                  </a:cubicBezTo>
                  <a:cubicBezTo>
                    <a:pt x="139" y="392"/>
                    <a:pt x="113" y="426"/>
                    <a:pt x="96" y="465"/>
                  </a:cubicBezTo>
                  <a:cubicBezTo>
                    <a:pt x="87" y="485"/>
                    <a:pt x="81" y="505"/>
                    <a:pt x="77" y="525"/>
                  </a:cubicBezTo>
                  <a:cubicBezTo>
                    <a:pt x="72" y="545"/>
                    <a:pt x="70" y="566"/>
                    <a:pt x="68" y="586"/>
                  </a:cubicBezTo>
                  <a:cubicBezTo>
                    <a:pt x="64" y="626"/>
                    <a:pt x="61" y="666"/>
                    <a:pt x="51" y="704"/>
                  </a:cubicBezTo>
                  <a:cubicBezTo>
                    <a:pt x="46" y="724"/>
                    <a:pt x="39" y="742"/>
                    <a:pt x="31" y="760"/>
                  </a:cubicBezTo>
                  <a:cubicBezTo>
                    <a:pt x="22" y="778"/>
                    <a:pt x="12" y="795"/>
                    <a:pt x="0" y="812"/>
                  </a:cubicBezTo>
                  <a:cubicBezTo>
                    <a:pt x="27" y="782"/>
                    <a:pt x="48" y="746"/>
                    <a:pt x="62" y="708"/>
                  </a:cubicBezTo>
                  <a:cubicBezTo>
                    <a:pt x="75" y="669"/>
                    <a:pt x="81" y="628"/>
                    <a:pt x="88" y="589"/>
                  </a:cubicBezTo>
                  <a:cubicBezTo>
                    <a:pt x="91" y="569"/>
                    <a:pt x="95" y="550"/>
                    <a:pt x="101" y="531"/>
                  </a:cubicBezTo>
                  <a:cubicBezTo>
                    <a:pt x="106" y="512"/>
                    <a:pt x="113" y="494"/>
                    <a:pt x="122" y="477"/>
                  </a:cubicBezTo>
                  <a:cubicBezTo>
                    <a:pt x="139" y="444"/>
                    <a:pt x="164" y="415"/>
                    <a:pt x="192" y="390"/>
                  </a:cubicBezTo>
                  <a:cubicBezTo>
                    <a:pt x="192" y="390"/>
                    <a:pt x="192" y="390"/>
                    <a:pt x="192" y="390"/>
                  </a:cubicBezTo>
                  <a:cubicBezTo>
                    <a:pt x="193" y="389"/>
                    <a:pt x="193" y="389"/>
                    <a:pt x="193" y="389"/>
                  </a:cubicBezTo>
                  <a:cubicBezTo>
                    <a:pt x="193" y="389"/>
                    <a:pt x="193" y="389"/>
                    <a:pt x="192" y="390"/>
                  </a:cubicBezTo>
                  <a:cubicBezTo>
                    <a:pt x="210" y="377"/>
                    <a:pt x="230" y="366"/>
                    <a:pt x="251" y="357"/>
                  </a:cubicBezTo>
                  <a:cubicBezTo>
                    <a:pt x="272" y="347"/>
                    <a:pt x="293" y="339"/>
                    <a:pt x="315" y="331"/>
                  </a:cubicBezTo>
                  <a:cubicBezTo>
                    <a:pt x="337" y="324"/>
                    <a:pt x="360" y="317"/>
                    <a:pt x="382" y="311"/>
                  </a:cubicBezTo>
                  <a:cubicBezTo>
                    <a:pt x="388" y="309"/>
                    <a:pt x="394" y="308"/>
                    <a:pt x="400" y="306"/>
                  </a:cubicBezTo>
                  <a:cubicBezTo>
                    <a:pt x="421" y="260"/>
                    <a:pt x="421" y="260"/>
                    <a:pt x="421" y="260"/>
                  </a:cubicBezTo>
                  <a:cubicBezTo>
                    <a:pt x="450" y="294"/>
                    <a:pt x="450" y="294"/>
                    <a:pt x="450" y="294"/>
                  </a:cubicBezTo>
                  <a:cubicBezTo>
                    <a:pt x="434" y="298"/>
                    <a:pt x="417" y="302"/>
                    <a:pt x="400" y="306"/>
                  </a:cubicBezTo>
                  <a:cubicBezTo>
                    <a:pt x="369" y="373"/>
                    <a:pt x="369" y="373"/>
                    <a:pt x="369" y="373"/>
                  </a:cubicBezTo>
                  <a:cubicBezTo>
                    <a:pt x="347" y="423"/>
                    <a:pt x="347" y="423"/>
                    <a:pt x="347" y="423"/>
                  </a:cubicBezTo>
                  <a:cubicBezTo>
                    <a:pt x="401" y="411"/>
                    <a:pt x="401" y="411"/>
                    <a:pt x="401" y="411"/>
                  </a:cubicBezTo>
                  <a:cubicBezTo>
                    <a:pt x="408" y="409"/>
                    <a:pt x="414" y="408"/>
                    <a:pt x="421" y="406"/>
                  </a:cubicBezTo>
                  <a:cubicBezTo>
                    <a:pt x="427" y="404"/>
                    <a:pt x="433" y="403"/>
                    <a:pt x="440" y="401"/>
                  </a:cubicBezTo>
                  <a:cubicBezTo>
                    <a:pt x="452" y="398"/>
                    <a:pt x="465" y="394"/>
                    <a:pt x="477" y="390"/>
                  </a:cubicBezTo>
                  <a:cubicBezTo>
                    <a:pt x="502" y="382"/>
                    <a:pt x="526" y="373"/>
                    <a:pt x="550" y="364"/>
                  </a:cubicBezTo>
                  <a:cubicBezTo>
                    <a:pt x="599" y="346"/>
                    <a:pt x="646" y="324"/>
                    <a:pt x="692" y="300"/>
                  </a:cubicBezTo>
                  <a:cubicBezTo>
                    <a:pt x="738" y="275"/>
                    <a:pt x="783" y="248"/>
                    <a:pt x="825" y="217"/>
                  </a:cubicBezTo>
                  <a:cubicBezTo>
                    <a:pt x="833" y="212"/>
                    <a:pt x="840" y="206"/>
                    <a:pt x="848" y="200"/>
                  </a:cubicBezTo>
                  <a:cubicBezTo>
                    <a:pt x="851" y="192"/>
                    <a:pt x="854" y="185"/>
                    <a:pt x="857" y="178"/>
                  </a:cubicBezTo>
                  <a:cubicBezTo>
                    <a:pt x="863" y="162"/>
                    <a:pt x="869" y="146"/>
                    <a:pt x="874" y="130"/>
                  </a:cubicBezTo>
                  <a:cubicBezTo>
                    <a:pt x="876" y="123"/>
                    <a:pt x="878" y="115"/>
                    <a:pt x="880" y="107"/>
                  </a:cubicBezTo>
                  <a:cubicBezTo>
                    <a:pt x="881" y="104"/>
                    <a:pt x="882" y="100"/>
                    <a:pt x="882" y="97"/>
                  </a:cubicBezTo>
                  <a:cubicBezTo>
                    <a:pt x="883" y="94"/>
                    <a:pt x="883" y="91"/>
                    <a:pt x="883" y="90"/>
                  </a:cubicBezTo>
                  <a:cubicBezTo>
                    <a:pt x="944" y="114"/>
                    <a:pt x="944" y="114"/>
                    <a:pt x="944" y="114"/>
                  </a:cubicBezTo>
                  <a:cubicBezTo>
                    <a:pt x="914" y="145"/>
                    <a:pt x="882" y="174"/>
                    <a:pt x="848" y="200"/>
                  </a:cubicBezTo>
                  <a:cubicBezTo>
                    <a:pt x="838" y="224"/>
                    <a:pt x="828" y="248"/>
                    <a:pt x="818" y="272"/>
                  </a:cubicBezTo>
                  <a:cubicBezTo>
                    <a:pt x="790" y="335"/>
                    <a:pt x="759" y="397"/>
                    <a:pt x="727" y="457"/>
                  </a:cubicBezTo>
                  <a:cubicBezTo>
                    <a:pt x="710" y="487"/>
                    <a:pt x="694" y="517"/>
                    <a:pt x="676" y="546"/>
                  </a:cubicBezTo>
                  <a:cubicBezTo>
                    <a:pt x="667" y="560"/>
                    <a:pt x="657" y="574"/>
                    <a:pt x="648" y="587"/>
                  </a:cubicBezTo>
                  <a:cubicBezTo>
                    <a:pt x="643" y="593"/>
                    <a:pt x="638" y="600"/>
                    <a:pt x="633" y="606"/>
                  </a:cubicBezTo>
                  <a:cubicBezTo>
                    <a:pt x="631" y="609"/>
                    <a:pt x="628" y="611"/>
                    <a:pt x="626" y="614"/>
                  </a:cubicBezTo>
                  <a:cubicBezTo>
                    <a:pt x="622" y="618"/>
                    <a:pt x="622" y="618"/>
                    <a:pt x="622" y="618"/>
                  </a:cubicBezTo>
                  <a:cubicBezTo>
                    <a:pt x="618" y="622"/>
                    <a:pt x="618" y="622"/>
                    <a:pt x="618" y="622"/>
                  </a:cubicBezTo>
                  <a:cubicBezTo>
                    <a:pt x="608" y="632"/>
                    <a:pt x="596" y="641"/>
                    <a:pt x="583" y="648"/>
                  </a:cubicBezTo>
                  <a:cubicBezTo>
                    <a:pt x="570" y="656"/>
                    <a:pt x="557" y="662"/>
                    <a:pt x="542" y="668"/>
                  </a:cubicBezTo>
                  <a:cubicBezTo>
                    <a:pt x="517" y="677"/>
                    <a:pt x="517" y="677"/>
                    <a:pt x="517" y="677"/>
                  </a:cubicBezTo>
                  <a:cubicBezTo>
                    <a:pt x="515" y="678"/>
                    <a:pt x="512" y="679"/>
                    <a:pt x="509" y="680"/>
                  </a:cubicBezTo>
                  <a:cubicBezTo>
                    <a:pt x="506" y="682"/>
                    <a:pt x="503" y="683"/>
                    <a:pt x="498" y="686"/>
                  </a:cubicBezTo>
                  <a:cubicBezTo>
                    <a:pt x="496" y="688"/>
                    <a:pt x="493" y="690"/>
                    <a:pt x="490" y="693"/>
                  </a:cubicBezTo>
                  <a:cubicBezTo>
                    <a:pt x="487" y="695"/>
                    <a:pt x="483" y="700"/>
                    <a:pt x="481" y="706"/>
                  </a:cubicBezTo>
                  <a:cubicBezTo>
                    <a:pt x="478" y="712"/>
                    <a:pt x="476" y="720"/>
                    <a:pt x="477" y="727"/>
                  </a:cubicBezTo>
                  <a:cubicBezTo>
                    <a:pt x="477" y="733"/>
                    <a:pt x="479" y="738"/>
                    <a:pt x="481" y="742"/>
                  </a:cubicBezTo>
                  <a:cubicBezTo>
                    <a:pt x="484" y="749"/>
                    <a:pt x="487" y="753"/>
                    <a:pt x="490" y="756"/>
                  </a:cubicBezTo>
                  <a:cubicBezTo>
                    <a:pt x="492" y="759"/>
                    <a:pt x="495" y="761"/>
                    <a:pt x="497" y="763"/>
                  </a:cubicBezTo>
                  <a:cubicBezTo>
                    <a:pt x="498" y="764"/>
                    <a:pt x="499" y="765"/>
                    <a:pt x="500" y="766"/>
                  </a:cubicBezTo>
                  <a:cubicBezTo>
                    <a:pt x="509" y="760"/>
                    <a:pt x="516" y="752"/>
                    <a:pt x="522" y="743"/>
                  </a:cubicBezTo>
                  <a:cubicBezTo>
                    <a:pt x="532" y="791"/>
                    <a:pt x="532" y="791"/>
                    <a:pt x="532" y="791"/>
                  </a:cubicBezTo>
                  <a:cubicBezTo>
                    <a:pt x="524" y="786"/>
                    <a:pt x="517" y="780"/>
                    <a:pt x="509" y="774"/>
                  </a:cubicBezTo>
                  <a:cubicBezTo>
                    <a:pt x="506" y="772"/>
                    <a:pt x="503" y="769"/>
                    <a:pt x="500" y="766"/>
                  </a:cubicBezTo>
                  <a:cubicBezTo>
                    <a:pt x="497" y="768"/>
                    <a:pt x="495" y="769"/>
                    <a:pt x="492" y="771"/>
                  </a:cubicBezTo>
                  <a:cubicBezTo>
                    <a:pt x="479" y="778"/>
                    <a:pt x="463" y="782"/>
                    <a:pt x="446" y="785"/>
                  </a:cubicBezTo>
                  <a:cubicBezTo>
                    <a:pt x="411" y="791"/>
                    <a:pt x="372" y="790"/>
                    <a:pt x="332" y="787"/>
                  </a:cubicBezTo>
                  <a:cubicBezTo>
                    <a:pt x="293" y="785"/>
                    <a:pt x="252" y="782"/>
                    <a:pt x="210" y="781"/>
                  </a:cubicBezTo>
                  <a:cubicBezTo>
                    <a:pt x="195" y="781"/>
                    <a:pt x="180" y="781"/>
                    <a:pt x="164" y="783"/>
                  </a:cubicBezTo>
                  <a:cubicBezTo>
                    <a:pt x="159" y="788"/>
                    <a:pt x="154" y="794"/>
                    <a:pt x="149" y="800"/>
                  </a:cubicBezTo>
                  <a:cubicBezTo>
                    <a:pt x="137" y="815"/>
                    <a:pt x="127" y="831"/>
                    <a:pt x="123" y="846"/>
                  </a:cubicBezTo>
                  <a:cubicBezTo>
                    <a:pt x="74" y="814"/>
                    <a:pt x="74" y="814"/>
                    <a:pt x="74" y="814"/>
                  </a:cubicBezTo>
                  <a:cubicBezTo>
                    <a:pt x="85" y="804"/>
                    <a:pt x="97" y="798"/>
                    <a:pt x="109" y="794"/>
                  </a:cubicBezTo>
                  <a:cubicBezTo>
                    <a:pt x="121" y="789"/>
                    <a:pt x="133" y="787"/>
                    <a:pt x="145" y="785"/>
                  </a:cubicBezTo>
                  <a:cubicBezTo>
                    <a:pt x="151" y="784"/>
                    <a:pt x="158" y="783"/>
                    <a:pt x="164" y="783"/>
                  </a:cubicBezTo>
                  <a:cubicBezTo>
                    <a:pt x="173" y="773"/>
                    <a:pt x="182" y="765"/>
                    <a:pt x="192" y="756"/>
                  </a:cubicBezTo>
                  <a:cubicBezTo>
                    <a:pt x="223" y="729"/>
                    <a:pt x="259" y="704"/>
                    <a:pt x="295" y="681"/>
                  </a:cubicBezTo>
                  <a:cubicBezTo>
                    <a:pt x="332" y="657"/>
                    <a:pt x="369" y="635"/>
                    <a:pt x="407" y="613"/>
                  </a:cubicBezTo>
                  <a:cubicBezTo>
                    <a:pt x="427" y="602"/>
                    <a:pt x="446" y="592"/>
                    <a:pt x="465" y="580"/>
                  </a:cubicBezTo>
                  <a:cubicBezTo>
                    <a:pt x="470" y="577"/>
                    <a:pt x="475" y="574"/>
                    <a:pt x="481" y="570"/>
                  </a:cubicBezTo>
                  <a:cubicBezTo>
                    <a:pt x="482" y="569"/>
                    <a:pt x="483" y="568"/>
                    <a:pt x="485" y="567"/>
                  </a:cubicBezTo>
                  <a:cubicBezTo>
                    <a:pt x="486" y="566"/>
                    <a:pt x="487" y="565"/>
                    <a:pt x="488" y="564"/>
                  </a:cubicBezTo>
                  <a:cubicBezTo>
                    <a:pt x="489" y="563"/>
                    <a:pt x="490" y="562"/>
                    <a:pt x="492" y="559"/>
                  </a:cubicBezTo>
                  <a:cubicBezTo>
                    <a:pt x="493" y="558"/>
                    <a:pt x="493" y="558"/>
                    <a:pt x="493" y="558"/>
                  </a:cubicBezTo>
                  <a:cubicBezTo>
                    <a:pt x="494" y="557"/>
                    <a:pt x="494" y="557"/>
                    <a:pt x="494" y="557"/>
                  </a:cubicBezTo>
                  <a:cubicBezTo>
                    <a:pt x="494" y="556"/>
                    <a:pt x="494" y="556"/>
                    <a:pt x="495" y="555"/>
                  </a:cubicBezTo>
                  <a:cubicBezTo>
                    <a:pt x="495" y="554"/>
                    <a:pt x="495" y="554"/>
                    <a:pt x="495" y="554"/>
                  </a:cubicBezTo>
                  <a:cubicBezTo>
                    <a:pt x="495" y="554"/>
                    <a:pt x="495" y="554"/>
                    <a:pt x="495" y="554"/>
                  </a:cubicBezTo>
                  <a:cubicBezTo>
                    <a:pt x="495" y="552"/>
                    <a:pt x="495" y="552"/>
                    <a:pt x="495" y="552"/>
                  </a:cubicBezTo>
                  <a:cubicBezTo>
                    <a:pt x="496" y="551"/>
                    <a:pt x="496" y="550"/>
                    <a:pt x="496" y="549"/>
                  </a:cubicBezTo>
                  <a:cubicBezTo>
                    <a:pt x="497" y="546"/>
                    <a:pt x="496" y="541"/>
                    <a:pt x="495" y="537"/>
                  </a:cubicBezTo>
                  <a:cubicBezTo>
                    <a:pt x="493" y="533"/>
                    <a:pt x="491" y="530"/>
                    <a:pt x="489" y="528"/>
                  </a:cubicBezTo>
                  <a:cubicBezTo>
                    <a:pt x="487" y="526"/>
                    <a:pt x="485" y="524"/>
                    <a:pt x="483" y="523"/>
                  </a:cubicBezTo>
                  <a:cubicBezTo>
                    <a:pt x="480" y="522"/>
                    <a:pt x="477" y="521"/>
                    <a:pt x="475" y="520"/>
                  </a:cubicBezTo>
                  <a:cubicBezTo>
                    <a:pt x="473" y="519"/>
                    <a:pt x="471" y="519"/>
                    <a:pt x="469" y="519"/>
                  </a:cubicBezTo>
                  <a:cubicBezTo>
                    <a:pt x="465" y="518"/>
                    <a:pt x="461" y="518"/>
                    <a:pt x="458" y="518"/>
                  </a:cubicBezTo>
                  <a:cubicBezTo>
                    <a:pt x="452" y="518"/>
                    <a:pt x="445" y="518"/>
                    <a:pt x="439" y="518"/>
                  </a:cubicBezTo>
                  <a:cubicBezTo>
                    <a:pt x="415" y="520"/>
                    <a:pt x="393" y="525"/>
                    <a:pt x="371" y="531"/>
                  </a:cubicBezTo>
                  <a:cubicBezTo>
                    <a:pt x="349" y="538"/>
                    <a:pt x="327" y="546"/>
                    <a:pt x="307" y="556"/>
                  </a:cubicBezTo>
                  <a:cubicBezTo>
                    <a:pt x="296" y="561"/>
                    <a:pt x="286" y="566"/>
                    <a:pt x="276" y="573"/>
                  </a:cubicBezTo>
                  <a:cubicBezTo>
                    <a:pt x="266" y="579"/>
                    <a:pt x="257" y="585"/>
                    <a:pt x="248" y="592"/>
                  </a:cubicBezTo>
                  <a:cubicBezTo>
                    <a:pt x="230" y="606"/>
                    <a:pt x="213" y="621"/>
                    <a:pt x="197" y="636"/>
                  </a:cubicBezTo>
                  <a:cubicBezTo>
                    <a:pt x="164" y="666"/>
                    <a:pt x="133" y="697"/>
                    <a:pt x="101" y="727"/>
                  </a:cubicBezTo>
                  <a:cubicBezTo>
                    <a:pt x="69" y="757"/>
                    <a:pt x="36" y="786"/>
                    <a:pt x="0" y="812"/>
                  </a:cubicBezTo>
                  <a:cubicBezTo>
                    <a:pt x="38" y="790"/>
                    <a:pt x="74" y="764"/>
                    <a:pt x="109" y="736"/>
                  </a:cubicBezTo>
                  <a:cubicBezTo>
                    <a:pt x="144" y="709"/>
                    <a:pt x="177" y="680"/>
                    <a:pt x="211" y="653"/>
                  </a:cubicBezTo>
                  <a:cubicBezTo>
                    <a:pt x="229" y="639"/>
                    <a:pt x="246" y="626"/>
                    <a:pt x="264" y="614"/>
                  </a:cubicBezTo>
                  <a:cubicBezTo>
                    <a:pt x="272" y="608"/>
                    <a:pt x="282" y="602"/>
                    <a:pt x="291" y="597"/>
                  </a:cubicBezTo>
                  <a:cubicBezTo>
                    <a:pt x="300" y="592"/>
                    <a:pt x="309" y="588"/>
                    <a:pt x="319" y="584"/>
                  </a:cubicBezTo>
                  <a:cubicBezTo>
                    <a:pt x="339" y="576"/>
                    <a:pt x="359" y="570"/>
                    <a:pt x="380" y="565"/>
                  </a:cubicBezTo>
                  <a:cubicBezTo>
                    <a:pt x="390" y="563"/>
                    <a:pt x="400" y="561"/>
                    <a:pt x="411" y="560"/>
                  </a:cubicBezTo>
                  <a:cubicBezTo>
                    <a:pt x="412" y="560"/>
                    <a:pt x="413" y="560"/>
                    <a:pt x="414" y="559"/>
                  </a:cubicBezTo>
                  <a:cubicBezTo>
                    <a:pt x="424" y="554"/>
                    <a:pt x="434" y="549"/>
                    <a:pt x="444" y="544"/>
                  </a:cubicBezTo>
                  <a:cubicBezTo>
                    <a:pt x="449" y="541"/>
                    <a:pt x="454" y="538"/>
                    <a:pt x="457" y="536"/>
                  </a:cubicBezTo>
                  <a:cubicBezTo>
                    <a:pt x="459" y="535"/>
                    <a:pt x="459" y="535"/>
                    <a:pt x="459" y="535"/>
                  </a:cubicBezTo>
                  <a:cubicBezTo>
                    <a:pt x="460" y="534"/>
                    <a:pt x="460" y="534"/>
                    <a:pt x="460" y="534"/>
                  </a:cubicBezTo>
                  <a:cubicBezTo>
                    <a:pt x="460" y="535"/>
                    <a:pt x="460" y="535"/>
                    <a:pt x="458" y="536"/>
                  </a:cubicBezTo>
                  <a:cubicBezTo>
                    <a:pt x="458" y="537"/>
                    <a:pt x="458" y="537"/>
                    <a:pt x="458" y="537"/>
                  </a:cubicBezTo>
                  <a:cubicBezTo>
                    <a:pt x="458" y="537"/>
                    <a:pt x="458" y="537"/>
                    <a:pt x="457" y="538"/>
                  </a:cubicBezTo>
                  <a:cubicBezTo>
                    <a:pt x="457" y="538"/>
                    <a:pt x="457" y="538"/>
                    <a:pt x="457" y="539"/>
                  </a:cubicBezTo>
                  <a:cubicBezTo>
                    <a:pt x="457" y="539"/>
                    <a:pt x="457" y="539"/>
                    <a:pt x="457" y="539"/>
                  </a:cubicBezTo>
                  <a:cubicBezTo>
                    <a:pt x="457" y="539"/>
                    <a:pt x="457" y="539"/>
                    <a:pt x="457" y="539"/>
                  </a:cubicBezTo>
                  <a:cubicBezTo>
                    <a:pt x="457" y="540"/>
                    <a:pt x="456" y="540"/>
                    <a:pt x="456" y="540"/>
                  </a:cubicBezTo>
                  <a:cubicBezTo>
                    <a:pt x="456" y="541"/>
                    <a:pt x="456" y="542"/>
                    <a:pt x="456" y="542"/>
                  </a:cubicBezTo>
                  <a:cubicBezTo>
                    <a:pt x="455" y="544"/>
                    <a:pt x="456" y="548"/>
                    <a:pt x="457" y="551"/>
                  </a:cubicBezTo>
                  <a:cubicBezTo>
                    <a:pt x="458" y="554"/>
                    <a:pt x="459" y="556"/>
                    <a:pt x="460" y="557"/>
                  </a:cubicBezTo>
                  <a:cubicBezTo>
                    <a:pt x="462" y="558"/>
                    <a:pt x="462" y="558"/>
                    <a:pt x="463" y="558"/>
                  </a:cubicBezTo>
                  <a:cubicBezTo>
                    <a:pt x="463" y="559"/>
                    <a:pt x="463" y="559"/>
                    <a:pt x="463" y="559"/>
                  </a:cubicBezTo>
                  <a:cubicBezTo>
                    <a:pt x="463" y="559"/>
                    <a:pt x="463" y="559"/>
                    <a:pt x="463" y="559"/>
                  </a:cubicBezTo>
                  <a:cubicBezTo>
                    <a:pt x="464" y="559"/>
                    <a:pt x="464" y="559"/>
                    <a:pt x="463" y="559"/>
                  </a:cubicBezTo>
                  <a:cubicBezTo>
                    <a:pt x="463" y="558"/>
                    <a:pt x="462" y="558"/>
                    <a:pt x="462" y="558"/>
                  </a:cubicBezTo>
                  <a:cubicBezTo>
                    <a:pt x="460" y="558"/>
                    <a:pt x="458" y="557"/>
                    <a:pt x="456" y="557"/>
                  </a:cubicBezTo>
                  <a:cubicBezTo>
                    <a:pt x="451" y="557"/>
                    <a:pt x="446" y="557"/>
                    <a:pt x="441" y="557"/>
                  </a:cubicBezTo>
                  <a:cubicBezTo>
                    <a:pt x="432" y="557"/>
                    <a:pt x="423" y="558"/>
                    <a:pt x="414" y="559"/>
                  </a:cubicBezTo>
                  <a:cubicBezTo>
                    <a:pt x="404" y="564"/>
                    <a:pt x="395" y="569"/>
                    <a:pt x="386" y="573"/>
                  </a:cubicBezTo>
                  <a:cubicBezTo>
                    <a:pt x="347" y="593"/>
                    <a:pt x="307" y="614"/>
                    <a:pt x="268" y="636"/>
                  </a:cubicBezTo>
                  <a:cubicBezTo>
                    <a:pt x="230" y="659"/>
                    <a:pt x="191" y="684"/>
                    <a:pt x="155" y="713"/>
                  </a:cubicBezTo>
                  <a:cubicBezTo>
                    <a:pt x="137" y="727"/>
                    <a:pt x="120" y="743"/>
                    <a:pt x="104" y="762"/>
                  </a:cubicBezTo>
                  <a:cubicBezTo>
                    <a:pt x="96" y="771"/>
                    <a:pt x="88" y="781"/>
                    <a:pt x="81" y="792"/>
                  </a:cubicBezTo>
                  <a:cubicBezTo>
                    <a:pt x="74" y="803"/>
                    <a:pt x="68" y="815"/>
                    <a:pt x="64" y="829"/>
                  </a:cubicBezTo>
                  <a:cubicBezTo>
                    <a:pt x="34" y="923"/>
                    <a:pt x="34" y="923"/>
                    <a:pt x="34" y="923"/>
                  </a:cubicBezTo>
                  <a:cubicBezTo>
                    <a:pt x="113" y="861"/>
                    <a:pt x="113" y="861"/>
                    <a:pt x="113" y="861"/>
                  </a:cubicBezTo>
                  <a:cubicBezTo>
                    <a:pt x="121" y="854"/>
                    <a:pt x="137" y="849"/>
                    <a:pt x="154" y="847"/>
                  </a:cubicBezTo>
                  <a:cubicBezTo>
                    <a:pt x="171" y="845"/>
                    <a:pt x="190" y="845"/>
                    <a:pt x="209" y="846"/>
                  </a:cubicBezTo>
                  <a:cubicBezTo>
                    <a:pt x="247" y="847"/>
                    <a:pt x="287" y="852"/>
                    <a:pt x="328" y="855"/>
                  </a:cubicBezTo>
                  <a:cubicBezTo>
                    <a:pt x="348" y="856"/>
                    <a:pt x="369" y="858"/>
                    <a:pt x="391" y="858"/>
                  </a:cubicBezTo>
                  <a:cubicBezTo>
                    <a:pt x="412" y="858"/>
                    <a:pt x="434" y="857"/>
                    <a:pt x="456" y="854"/>
                  </a:cubicBezTo>
                  <a:cubicBezTo>
                    <a:pt x="478" y="851"/>
                    <a:pt x="502" y="845"/>
                    <a:pt x="525" y="834"/>
                  </a:cubicBezTo>
                  <a:cubicBezTo>
                    <a:pt x="536" y="828"/>
                    <a:pt x="547" y="820"/>
                    <a:pt x="557" y="811"/>
                  </a:cubicBezTo>
                  <a:cubicBezTo>
                    <a:pt x="567" y="802"/>
                    <a:pt x="576" y="792"/>
                    <a:pt x="583" y="780"/>
                  </a:cubicBezTo>
                  <a:cubicBezTo>
                    <a:pt x="600" y="752"/>
                    <a:pt x="600" y="752"/>
                    <a:pt x="600" y="752"/>
                  </a:cubicBezTo>
                  <a:cubicBezTo>
                    <a:pt x="574" y="733"/>
                    <a:pt x="574" y="733"/>
                    <a:pt x="574" y="733"/>
                  </a:cubicBezTo>
                  <a:cubicBezTo>
                    <a:pt x="572" y="734"/>
                    <a:pt x="569" y="735"/>
                    <a:pt x="567" y="736"/>
                  </a:cubicBezTo>
                  <a:cubicBezTo>
                    <a:pt x="543" y="745"/>
                    <a:pt x="543" y="745"/>
                    <a:pt x="543" y="745"/>
                  </a:cubicBezTo>
                  <a:cubicBezTo>
                    <a:pt x="541" y="745"/>
                    <a:pt x="540" y="746"/>
                    <a:pt x="539" y="746"/>
                  </a:cubicBezTo>
                  <a:cubicBezTo>
                    <a:pt x="538" y="747"/>
                    <a:pt x="537" y="747"/>
                    <a:pt x="538" y="747"/>
                  </a:cubicBezTo>
                  <a:cubicBezTo>
                    <a:pt x="538" y="746"/>
                    <a:pt x="539" y="746"/>
                    <a:pt x="541" y="744"/>
                  </a:cubicBezTo>
                  <a:cubicBezTo>
                    <a:pt x="542" y="743"/>
                    <a:pt x="544" y="740"/>
                    <a:pt x="546" y="736"/>
                  </a:cubicBezTo>
                  <a:cubicBezTo>
                    <a:pt x="548" y="732"/>
                    <a:pt x="549" y="726"/>
                    <a:pt x="549" y="722"/>
                  </a:cubicBezTo>
                  <a:cubicBezTo>
                    <a:pt x="549" y="717"/>
                    <a:pt x="548" y="715"/>
                    <a:pt x="547" y="713"/>
                  </a:cubicBezTo>
                  <a:cubicBezTo>
                    <a:pt x="545" y="710"/>
                    <a:pt x="545" y="710"/>
                    <a:pt x="545" y="710"/>
                  </a:cubicBezTo>
                  <a:cubicBezTo>
                    <a:pt x="545" y="710"/>
                    <a:pt x="546" y="711"/>
                    <a:pt x="547" y="712"/>
                  </a:cubicBezTo>
                  <a:cubicBezTo>
                    <a:pt x="549" y="713"/>
                    <a:pt x="551" y="716"/>
                    <a:pt x="554" y="718"/>
                  </a:cubicBezTo>
                  <a:cubicBezTo>
                    <a:pt x="560" y="723"/>
                    <a:pt x="567" y="728"/>
                    <a:pt x="573" y="733"/>
                  </a:cubicBezTo>
                  <a:cubicBezTo>
                    <a:pt x="574" y="733"/>
                    <a:pt x="574" y="733"/>
                    <a:pt x="574" y="733"/>
                  </a:cubicBezTo>
                  <a:cubicBezTo>
                    <a:pt x="590" y="727"/>
                    <a:pt x="606" y="720"/>
                    <a:pt x="620" y="711"/>
                  </a:cubicBezTo>
                  <a:cubicBezTo>
                    <a:pt x="638" y="701"/>
                    <a:pt x="654" y="689"/>
                    <a:pt x="669" y="675"/>
                  </a:cubicBezTo>
                  <a:cubicBezTo>
                    <a:pt x="671" y="673"/>
                    <a:pt x="671" y="673"/>
                    <a:pt x="671" y="673"/>
                  </a:cubicBezTo>
                  <a:cubicBezTo>
                    <a:pt x="674" y="670"/>
                    <a:pt x="674" y="670"/>
                    <a:pt x="674" y="670"/>
                  </a:cubicBezTo>
                  <a:cubicBezTo>
                    <a:pt x="676" y="668"/>
                    <a:pt x="678" y="666"/>
                    <a:pt x="680" y="664"/>
                  </a:cubicBezTo>
                  <a:cubicBezTo>
                    <a:pt x="683" y="661"/>
                    <a:pt x="686" y="657"/>
                    <a:pt x="689" y="653"/>
                  </a:cubicBezTo>
                  <a:cubicBezTo>
                    <a:pt x="696" y="646"/>
                    <a:pt x="702" y="638"/>
                    <a:pt x="707" y="631"/>
                  </a:cubicBezTo>
                  <a:cubicBezTo>
                    <a:pt x="718" y="616"/>
                    <a:pt x="728" y="601"/>
                    <a:pt x="738" y="585"/>
                  </a:cubicBezTo>
                  <a:cubicBezTo>
                    <a:pt x="757" y="555"/>
                    <a:pt x="775" y="524"/>
                    <a:pt x="792" y="493"/>
                  </a:cubicBezTo>
                  <a:cubicBezTo>
                    <a:pt x="826" y="430"/>
                    <a:pt x="856" y="367"/>
                    <a:pt x="885" y="302"/>
                  </a:cubicBezTo>
                  <a:cubicBezTo>
                    <a:pt x="899" y="269"/>
                    <a:pt x="912" y="237"/>
                    <a:pt x="925" y="203"/>
                  </a:cubicBezTo>
                  <a:cubicBezTo>
                    <a:pt x="931" y="186"/>
                    <a:pt x="937" y="169"/>
                    <a:pt x="942" y="151"/>
                  </a:cubicBezTo>
                  <a:cubicBezTo>
                    <a:pt x="945" y="143"/>
                    <a:pt x="947" y="133"/>
                    <a:pt x="950" y="124"/>
                  </a:cubicBezTo>
                  <a:cubicBezTo>
                    <a:pt x="951" y="119"/>
                    <a:pt x="952" y="114"/>
                    <a:pt x="953" y="109"/>
                  </a:cubicBezTo>
                  <a:cubicBezTo>
                    <a:pt x="953" y="103"/>
                    <a:pt x="954" y="97"/>
                    <a:pt x="954" y="90"/>
                  </a:cubicBezTo>
                  <a:cubicBezTo>
                    <a:pt x="955" y="0"/>
                    <a:pt x="955" y="0"/>
                    <a:pt x="955" y="0"/>
                  </a:cubicBezTo>
                  <a:cubicBezTo>
                    <a:pt x="893" y="65"/>
                    <a:pt x="893" y="65"/>
                    <a:pt x="893" y="65"/>
                  </a:cubicBezTo>
                  <a:cubicBezTo>
                    <a:pt x="860" y="101"/>
                    <a:pt x="823" y="133"/>
                    <a:pt x="784" y="16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13"/>
            <p:cNvSpPr/>
            <p:nvPr/>
          </p:nvSpPr>
          <p:spPr>
            <a:xfrm>
              <a:off x="11271251" y="677863"/>
              <a:ext cx="52388" cy="26988"/>
            </a:xfrm>
            <a:custGeom>
              <a:avLst/>
              <a:gdLst/>
              <a:ahLst/>
              <a:cxnLst/>
              <a:rect l="l" t="t" r="r" b="b"/>
              <a:pathLst>
                <a:path w="49" h="25" extrusionOk="0">
                  <a:moveTo>
                    <a:pt x="42" y="23"/>
                  </a:moveTo>
                  <a:cubicBezTo>
                    <a:pt x="44" y="23"/>
                    <a:pt x="46" y="24"/>
                    <a:pt x="48" y="24"/>
                  </a:cubicBezTo>
                  <a:cubicBezTo>
                    <a:pt x="48" y="24"/>
                    <a:pt x="49" y="24"/>
                    <a:pt x="49" y="25"/>
                  </a:cubicBezTo>
                  <a:cubicBezTo>
                    <a:pt x="49" y="25"/>
                    <a:pt x="49" y="25"/>
                    <a:pt x="49" y="24"/>
                  </a:cubicBezTo>
                  <a:cubicBezTo>
                    <a:pt x="48" y="24"/>
                    <a:pt x="48" y="24"/>
                    <a:pt x="46" y="23"/>
                  </a:cubicBezTo>
                  <a:cubicBezTo>
                    <a:pt x="45" y="22"/>
                    <a:pt x="44" y="20"/>
                    <a:pt x="43" y="17"/>
                  </a:cubicBezTo>
                  <a:cubicBezTo>
                    <a:pt x="42" y="14"/>
                    <a:pt x="41" y="10"/>
                    <a:pt x="42" y="8"/>
                  </a:cubicBezTo>
                  <a:cubicBezTo>
                    <a:pt x="42" y="8"/>
                    <a:pt x="42" y="7"/>
                    <a:pt x="42" y="6"/>
                  </a:cubicBezTo>
                  <a:cubicBezTo>
                    <a:pt x="42" y="6"/>
                    <a:pt x="43" y="6"/>
                    <a:pt x="43" y="5"/>
                  </a:cubicBezTo>
                  <a:cubicBezTo>
                    <a:pt x="43" y="6"/>
                    <a:pt x="43" y="6"/>
                    <a:pt x="43" y="6"/>
                  </a:cubicBezTo>
                  <a:cubicBezTo>
                    <a:pt x="43" y="6"/>
                    <a:pt x="43" y="6"/>
                    <a:pt x="43" y="5"/>
                  </a:cubicBezTo>
                  <a:cubicBezTo>
                    <a:pt x="43" y="5"/>
                    <a:pt x="43" y="5"/>
                    <a:pt x="43" y="5"/>
                  </a:cubicBezTo>
                  <a:cubicBezTo>
                    <a:pt x="43" y="5"/>
                    <a:pt x="43" y="5"/>
                    <a:pt x="43" y="5"/>
                  </a:cubicBezTo>
                  <a:cubicBezTo>
                    <a:pt x="43" y="4"/>
                    <a:pt x="43" y="4"/>
                    <a:pt x="43" y="4"/>
                  </a:cubicBezTo>
                  <a:cubicBezTo>
                    <a:pt x="44" y="3"/>
                    <a:pt x="44" y="3"/>
                    <a:pt x="44" y="3"/>
                  </a:cubicBezTo>
                  <a:cubicBezTo>
                    <a:pt x="44" y="2"/>
                    <a:pt x="44" y="2"/>
                    <a:pt x="44" y="2"/>
                  </a:cubicBezTo>
                  <a:cubicBezTo>
                    <a:pt x="46" y="1"/>
                    <a:pt x="46" y="1"/>
                    <a:pt x="46" y="0"/>
                  </a:cubicBezTo>
                  <a:cubicBezTo>
                    <a:pt x="46" y="0"/>
                    <a:pt x="46" y="0"/>
                    <a:pt x="45" y="1"/>
                  </a:cubicBezTo>
                  <a:cubicBezTo>
                    <a:pt x="43" y="2"/>
                    <a:pt x="43" y="2"/>
                    <a:pt x="43" y="2"/>
                  </a:cubicBezTo>
                  <a:cubicBezTo>
                    <a:pt x="40" y="4"/>
                    <a:pt x="35" y="7"/>
                    <a:pt x="30" y="10"/>
                  </a:cubicBezTo>
                  <a:cubicBezTo>
                    <a:pt x="20" y="15"/>
                    <a:pt x="10" y="20"/>
                    <a:pt x="0" y="25"/>
                  </a:cubicBezTo>
                  <a:cubicBezTo>
                    <a:pt x="9" y="24"/>
                    <a:pt x="18" y="23"/>
                    <a:pt x="27" y="23"/>
                  </a:cubicBezTo>
                  <a:cubicBezTo>
                    <a:pt x="32" y="23"/>
                    <a:pt x="37" y="23"/>
                    <a:pt x="42" y="2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13"/>
            <p:cNvSpPr/>
            <p:nvPr/>
          </p:nvSpPr>
          <p:spPr>
            <a:xfrm>
              <a:off x="11317288" y="682626"/>
              <a:ext cx="0" cy="1588"/>
            </a:xfrm>
            <a:custGeom>
              <a:avLst/>
              <a:gdLst/>
              <a:ahLst/>
              <a:cxnLst/>
              <a:rect l="l" t="t" r="r" b="b"/>
              <a:pathLst>
                <a:path w="120000" h="1" extrusionOk="0">
                  <a:moveTo>
                    <a:pt x="0" y="1"/>
                  </a:moveTo>
                  <a:cubicBezTo>
                    <a:pt x="0" y="0"/>
                    <a:pt x="0" y="0"/>
                    <a:pt x="0" y="0"/>
                  </a:cubicBezTo>
                  <a:cubicBezTo>
                    <a:pt x="0" y="0"/>
                    <a:pt x="0" y="0"/>
                    <a:pt x="0" y="0"/>
                  </a:cubicBezTo>
                  <a:cubicBezTo>
                    <a:pt x="0" y="1"/>
                    <a:pt x="0" y="1"/>
                    <a:pt x="0"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13"/>
            <p:cNvSpPr/>
            <p:nvPr/>
          </p:nvSpPr>
          <p:spPr>
            <a:xfrm>
              <a:off x="10910888" y="942976"/>
              <a:ext cx="95250" cy="66675"/>
            </a:xfrm>
            <a:custGeom>
              <a:avLst/>
              <a:gdLst/>
              <a:ahLst/>
              <a:cxnLst/>
              <a:rect l="l" t="t" r="r" b="b"/>
              <a:pathLst>
                <a:path w="90" h="63" extrusionOk="0">
                  <a:moveTo>
                    <a:pt x="35" y="11"/>
                  </a:moveTo>
                  <a:cubicBezTo>
                    <a:pt x="23" y="15"/>
                    <a:pt x="11" y="21"/>
                    <a:pt x="0" y="31"/>
                  </a:cubicBezTo>
                  <a:cubicBezTo>
                    <a:pt x="49" y="63"/>
                    <a:pt x="49" y="63"/>
                    <a:pt x="49" y="63"/>
                  </a:cubicBezTo>
                  <a:cubicBezTo>
                    <a:pt x="53" y="48"/>
                    <a:pt x="63" y="32"/>
                    <a:pt x="75" y="17"/>
                  </a:cubicBezTo>
                  <a:cubicBezTo>
                    <a:pt x="80" y="11"/>
                    <a:pt x="85" y="5"/>
                    <a:pt x="90" y="0"/>
                  </a:cubicBezTo>
                  <a:cubicBezTo>
                    <a:pt x="84" y="0"/>
                    <a:pt x="77" y="1"/>
                    <a:pt x="71" y="2"/>
                  </a:cubicBezTo>
                  <a:cubicBezTo>
                    <a:pt x="59" y="4"/>
                    <a:pt x="47" y="6"/>
                    <a:pt x="35" y="1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Google Shape;278;p13"/>
            <p:cNvSpPr/>
            <p:nvPr/>
          </p:nvSpPr>
          <p:spPr>
            <a:xfrm>
              <a:off x="11401426" y="865188"/>
              <a:ext cx="39688" cy="38100"/>
            </a:xfrm>
            <a:custGeom>
              <a:avLst/>
              <a:gdLst/>
              <a:ahLst/>
              <a:cxnLst/>
              <a:rect l="l" t="t" r="r" b="b"/>
              <a:pathLst>
                <a:path w="37" h="37" extrusionOk="0">
                  <a:moveTo>
                    <a:pt x="17" y="8"/>
                  </a:moveTo>
                  <a:cubicBezTo>
                    <a:pt x="14" y="6"/>
                    <a:pt x="12" y="3"/>
                    <a:pt x="10" y="2"/>
                  </a:cubicBezTo>
                  <a:cubicBezTo>
                    <a:pt x="9" y="1"/>
                    <a:pt x="8" y="0"/>
                    <a:pt x="8" y="0"/>
                  </a:cubicBezTo>
                  <a:cubicBezTo>
                    <a:pt x="8" y="0"/>
                    <a:pt x="8" y="0"/>
                    <a:pt x="10" y="3"/>
                  </a:cubicBezTo>
                  <a:cubicBezTo>
                    <a:pt x="11" y="5"/>
                    <a:pt x="12" y="7"/>
                    <a:pt x="12" y="12"/>
                  </a:cubicBezTo>
                  <a:cubicBezTo>
                    <a:pt x="12" y="16"/>
                    <a:pt x="11" y="22"/>
                    <a:pt x="9" y="26"/>
                  </a:cubicBezTo>
                  <a:cubicBezTo>
                    <a:pt x="7" y="30"/>
                    <a:pt x="5" y="33"/>
                    <a:pt x="4" y="34"/>
                  </a:cubicBezTo>
                  <a:cubicBezTo>
                    <a:pt x="2" y="36"/>
                    <a:pt x="1" y="36"/>
                    <a:pt x="1" y="37"/>
                  </a:cubicBezTo>
                  <a:cubicBezTo>
                    <a:pt x="0" y="37"/>
                    <a:pt x="1" y="37"/>
                    <a:pt x="2" y="36"/>
                  </a:cubicBezTo>
                  <a:cubicBezTo>
                    <a:pt x="3" y="36"/>
                    <a:pt x="4" y="35"/>
                    <a:pt x="6" y="35"/>
                  </a:cubicBezTo>
                  <a:cubicBezTo>
                    <a:pt x="30" y="26"/>
                    <a:pt x="30" y="26"/>
                    <a:pt x="30" y="26"/>
                  </a:cubicBezTo>
                  <a:cubicBezTo>
                    <a:pt x="32" y="25"/>
                    <a:pt x="35" y="24"/>
                    <a:pt x="37" y="23"/>
                  </a:cubicBezTo>
                  <a:cubicBezTo>
                    <a:pt x="36" y="23"/>
                    <a:pt x="36" y="23"/>
                    <a:pt x="36" y="23"/>
                  </a:cubicBezTo>
                  <a:cubicBezTo>
                    <a:pt x="30" y="18"/>
                    <a:pt x="23" y="13"/>
                    <a:pt x="17" y="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 name="Google Shape;279;p13"/>
            <p:cNvSpPr/>
            <p:nvPr/>
          </p:nvSpPr>
          <p:spPr>
            <a:xfrm>
              <a:off x="11317288" y="68262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80" name="Google Shape;280;p13"/>
          <p:cNvSpPr/>
          <p:nvPr/>
        </p:nvSpPr>
        <p:spPr>
          <a:xfrm>
            <a:off x="533881" y="361950"/>
            <a:ext cx="558800" cy="385763"/>
          </a:xfrm>
          <a:custGeom>
            <a:avLst/>
            <a:gdLst/>
            <a:ahLst/>
            <a:cxnLst/>
            <a:rect l="l" t="t" r="r" b="b"/>
            <a:pathLst>
              <a:path w="526" h="363" extrusionOk="0">
                <a:moveTo>
                  <a:pt x="425" y="1"/>
                </a:moveTo>
                <a:cubicBezTo>
                  <a:pt x="394" y="0"/>
                  <a:pt x="365" y="3"/>
                  <a:pt x="338" y="8"/>
                </a:cubicBezTo>
                <a:cubicBezTo>
                  <a:pt x="283" y="19"/>
                  <a:pt x="234" y="39"/>
                  <a:pt x="191" y="66"/>
                </a:cubicBezTo>
                <a:cubicBezTo>
                  <a:pt x="147" y="94"/>
                  <a:pt x="108" y="129"/>
                  <a:pt x="75" y="174"/>
                </a:cubicBezTo>
                <a:cubicBezTo>
                  <a:pt x="58" y="196"/>
                  <a:pt x="43" y="221"/>
                  <a:pt x="31" y="249"/>
                </a:cubicBezTo>
                <a:cubicBezTo>
                  <a:pt x="24" y="264"/>
                  <a:pt x="18" y="279"/>
                  <a:pt x="13" y="295"/>
                </a:cubicBezTo>
                <a:cubicBezTo>
                  <a:pt x="10" y="303"/>
                  <a:pt x="8" y="311"/>
                  <a:pt x="6" y="320"/>
                </a:cubicBezTo>
                <a:cubicBezTo>
                  <a:pt x="4" y="328"/>
                  <a:pt x="2" y="337"/>
                  <a:pt x="0" y="347"/>
                </a:cubicBezTo>
                <a:cubicBezTo>
                  <a:pt x="10" y="350"/>
                  <a:pt x="19" y="352"/>
                  <a:pt x="28" y="354"/>
                </a:cubicBezTo>
                <a:cubicBezTo>
                  <a:pt x="36" y="356"/>
                  <a:pt x="45" y="357"/>
                  <a:pt x="53" y="359"/>
                </a:cubicBezTo>
                <a:cubicBezTo>
                  <a:pt x="70" y="361"/>
                  <a:pt x="86" y="362"/>
                  <a:pt x="102" y="362"/>
                </a:cubicBezTo>
                <a:cubicBezTo>
                  <a:pt x="132" y="363"/>
                  <a:pt x="161" y="360"/>
                  <a:pt x="189" y="355"/>
                </a:cubicBezTo>
                <a:cubicBezTo>
                  <a:pt x="243" y="345"/>
                  <a:pt x="292" y="325"/>
                  <a:pt x="336" y="297"/>
                </a:cubicBezTo>
                <a:cubicBezTo>
                  <a:pt x="380" y="270"/>
                  <a:pt x="419" y="235"/>
                  <a:pt x="452" y="190"/>
                </a:cubicBezTo>
                <a:cubicBezTo>
                  <a:pt x="468" y="167"/>
                  <a:pt x="483" y="143"/>
                  <a:pt x="496" y="114"/>
                </a:cubicBezTo>
                <a:cubicBezTo>
                  <a:pt x="503" y="100"/>
                  <a:pt x="508" y="85"/>
                  <a:pt x="514" y="69"/>
                </a:cubicBezTo>
                <a:cubicBezTo>
                  <a:pt x="519" y="53"/>
                  <a:pt x="523" y="36"/>
                  <a:pt x="526" y="16"/>
                </a:cubicBezTo>
                <a:cubicBezTo>
                  <a:pt x="507" y="10"/>
                  <a:pt x="490" y="7"/>
                  <a:pt x="473" y="5"/>
                </a:cubicBezTo>
                <a:cubicBezTo>
                  <a:pt x="456" y="2"/>
                  <a:pt x="440" y="1"/>
                  <a:pt x="425" y="1"/>
                </a:cubicBezTo>
                <a:close/>
                <a:moveTo>
                  <a:pt x="419" y="72"/>
                </a:moveTo>
                <a:cubicBezTo>
                  <a:pt x="415" y="76"/>
                  <a:pt x="411" y="81"/>
                  <a:pt x="407" y="85"/>
                </a:cubicBezTo>
                <a:cubicBezTo>
                  <a:pt x="400" y="92"/>
                  <a:pt x="392" y="100"/>
                  <a:pt x="384" y="107"/>
                </a:cubicBezTo>
                <a:cubicBezTo>
                  <a:pt x="368" y="122"/>
                  <a:pt x="351" y="135"/>
                  <a:pt x="333" y="147"/>
                </a:cubicBezTo>
                <a:cubicBezTo>
                  <a:pt x="315" y="160"/>
                  <a:pt x="297" y="171"/>
                  <a:pt x="278" y="181"/>
                </a:cubicBezTo>
                <a:cubicBezTo>
                  <a:pt x="268" y="187"/>
                  <a:pt x="259" y="191"/>
                  <a:pt x="249" y="196"/>
                </a:cubicBezTo>
                <a:cubicBezTo>
                  <a:pt x="244" y="198"/>
                  <a:pt x="238" y="200"/>
                  <a:pt x="233" y="202"/>
                </a:cubicBezTo>
                <a:cubicBezTo>
                  <a:pt x="228" y="204"/>
                  <a:pt x="223" y="206"/>
                  <a:pt x="217" y="208"/>
                </a:cubicBezTo>
                <a:cubicBezTo>
                  <a:pt x="221" y="203"/>
                  <a:pt x="224" y="199"/>
                  <a:pt x="228" y="194"/>
                </a:cubicBezTo>
                <a:cubicBezTo>
                  <a:pt x="231" y="190"/>
                  <a:pt x="235" y="186"/>
                  <a:pt x="239" y="182"/>
                </a:cubicBezTo>
                <a:cubicBezTo>
                  <a:pt x="247" y="174"/>
                  <a:pt x="254" y="167"/>
                  <a:pt x="262" y="159"/>
                </a:cubicBezTo>
                <a:cubicBezTo>
                  <a:pt x="279" y="145"/>
                  <a:pt x="296" y="132"/>
                  <a:pt x="313" y="119"/>
                </a:cubicBezTo>
                <a:cubicBezTo>
                  <a:pt x="331" y="107"/>
                  <a:pt x="349" y="95"/>
                  <a:pt x="368" y="85"/>
                </a:cubicBezTo>
                <a:cubicBezTo>
                  <a:pt x="378" y="80"/>
                  <a:pt x="388" y="75"/>
                  <a:pt x="398" y="71"/>
                </a:cubicBezTo>
                <a:cubicBezTo>
                  <a:pt x="403" y="69"/>
                  <a:pt x="408" y="66"/>
                  <a:pt x="413" y="64"/>
                </a:cubicBezTo>
                <a:cubicBezTo>
                  <a:pt x="418" y="62"/>
                  <a:pt x="424" y="61"/>
                  <a:pt x="429" y="59"/>
                </a:cubicBezTo>
                <a:cubicBezTo>
                  <a:pt x="426" y="64"/>
                  <a:pt x="422" y="68"/>
                  <a:pt x="419" y="7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13"/>
          <p:cNvSpPr/>
          <p:nvPr/>
        </p:nvSpPr>
        <p:spPr>
          <a:xfrm>
            <a:off x="150813" y="2278063"/>
            <a:ext cx="109538" cy="109538"/>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13"/>
          <p:cNvSpPr/>
          <p:nvPr/>
        </p:nvSpPr>
        <p:spPr>
          <a:xfrm>
            <a:off x="360363" y="2478088"/>
            <a:ext cx="101600" cy="1016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13"/>
          <p:cNvSpPr/>
          <p:nvPr/>
        </p:nvSpPr>
        <p:spPr>
          <a:xfrm>
            <a:off x="2536814" y="6339938"/>
            <a:ext cx="101600" cy="1016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13"/>
          <p:cNvSpPr/>
          <p:nvPr/>
        </p:nvSpPr>
        <p:spPr>
          <a:xfrm>
            <a:off x="231776" y="1598613"/>
            <a:ext cx="123825" cy="122238"/>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13"/>
          <p:cNvSpPr/>
          <p:nvPr/>
        </p:nvSpPr>
        <p:spPr>
          <a:xfrm>
            <a:off x="1704976" y="890588"/>
            <a:ext cx="60325" cy="58738"/>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13"/>
          <p:cNvSpPr/>
          <p:nvPr/>
        </p:nvSpPr>
        <p:spPr>
          <a:xfrm>
            <a:off x="1384301" y="401638"/>
            <a:ext cx="85725" cy="84138"/>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 name="Google Shape;287;p13"/>
          <p:cNvSpPr/>
          <p:nvPr/>
        </p:nvSpPr>
        <p:spPr>
          <a:xfrm>
            <a:off x="2609851" y="2286001"/>
            <a:ext cx="79375" cy="80963"/>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 name="Google Shape;288;p13"/>
          <p:cNvSpPr/>
          <p:nvPr/>
        </p:nvSpPr>
        <p:spPr>
          <a:xfrm>
            <a:off x="2671763" y="1651001"/>
            <a:ext cx="58738" cy="603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13"/>
          <p:cNvSpPr/>
          <p:nvPr/>
        </p:nvSpPr>
        <p:spPr>
          <a:xfrm>
            <a:off x="-78997" y="5029994"/>
            <a:ext cx="69850" cy="68263"/>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13"/>
          <p:cNvSpPr/>
          <p:nvPr/>
        </p:nvSpPr>
        <p:spPr>
          <a:xfrm>
            <a:off x="128588" y="17463"/>
            <a:ext cx="60325" cy="603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 name="Google Shape;291;p13"/>
          <p:cNvSpPr/>
          <p:nvPr/>
        </p:nvSpPr>
        <p:spPr>
          <a:xfrm>
            <a:off x="10580688" y="492126"/>
            <a:ext cx="68263" cy="698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92" name="Google Shape;292;p13"/>
          <p:cNvGrpSpPr/>
          <p:nvPr/>
        </p:nvGrpSpPr>
        <p:grpSpPr>
          <a:xfrm>
            <a:off x="8843916" y="-362743"/>
            <a:ext cx="955675" cy="917575"/>
            <a:chOff x="9471025" y="60326"/>
            <a:chExt cx="955675" cy="917575"/>
          </a:xfrm>
        </p:grpSpPr>
        <p:sp>
          <p:nvSpPr>
            <p:cNvPr id="293" name="Google Shape;293;p13"/>
            <p:cNvSpPr/>
            <p:nvPr/>
          </p:nvSpPr>
          <p:spPr>
            <a:xfrm>
              <a:off x="10212388" y="185738"/>
              <a:ext cx="28575" cy="25400"/>
            </a:xfrm>
            <a:custGeom>
              <a:avLst/>
              <a:gdLst/>
              <a:ahLst/>
              <a:cxnLst/>
              <a:rect l="l" t="t" r="r" b="b"/>
              <a:pathLst>
                <a:path w="27" h="24" extrusionOk="0">
                  <a:moveTo>
                    <a:pt x="5" y="24"/>
                  </a:moveTo>
                  <a:cubicBezTo>
                    <a:pt x="5" y="24"/>
                    <a:pt x="5" y="24"/>
                    <a:pt x="5" y="24"/>
                  </a:cubicBezTo>
                  <a:cubicBezTo>
                    <a:pt x="11" y="20"/>
                    <a:pt x="17" y="14"/>
                    <a:pt x="22" y="8"/>
                  </a:cubicBezTo>
                  <a:cubicBezTo>
                    <a:pt x="23" y="6"/>
                    <a:pt x="25" y="3"/>
                    <a:pt x="27" y="0"/>
                  </a:cubicBezTo>
                  <a:cubicBezTo>
                    <a:pt x="17" y="4"/>
                    <a:pt x="7" y="9"/>
                    <a:pt x="0" y="16"/>
                  </a:cubicBezTo>
                  <a:lnTo>
                    <a:pt x="5" y="24"/>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13"/>
            <p:cNvSpPr/>
            <p:nvPr/>
          </p:nvSpPr>
          <p:spPr>
            <a:xfrm>
              <a:off x="9772651" y="60326"/>
              <a:ext cx="644525" cy="433388"/>
            </a:xfrm>
            <a:custGeom>
              <a:avLst/>
              <a:gdLst/>
              <a:ahLst/>
              <a:cxnLst/>
              <a:rect l="l" t="t" r="r" b="b"/>
              <a:pathLst>
                <a:path w="607" h="409" extrusionOk="0">
                  <a:moveTo>
                    <a:pt x="556" y="146"/>
                  </a:moveTo>
                  <a:cubicBezTo>
                    <a:pt x="547" y="137"/>
                    <a:pt x="536" y="130"/>
                    <a:pt x="524" y="124"/>
                  </a:cubicBezTo>
                  <a:cubicBezTo>
                    <a:pt x="512" y="118"/>
                    <a:pt x="500" y="114"/>
                    <a:pt x="486" y="112"/>
                  </a:cubicBezTo>
                  <a:cubicBezTo>
                    <a:pt x="471" y="110"/>
                    <a:pt x="455" y="113"/>
                    <a:pt x="441" y="118"/>
                  </a:cubicBezTo>
                  <a:cubicBezTo>
                    <a:pt x="439" y="121"/>
                    <a:pt x="437" y="124"/>
                    <a:pt x="436" y="126"/>
                  </a:cubicBezTo>
                  <a:cubicBezTo>
                    <a:pt x="431" y="132"/>
                    <a:pt x="425" y="138"/>
                    <a:pt x="419" y="142"/>
                  </a:cubicBezTo>
                  <a:cubicBezTo>
                    <a:pt x="419" y="142"/>
                    <a:pt x="419" y="142"/>
                    <a:pt x="419" y="142"/>
                  </a:cubicBezTo>
                  <a:cubicBezTo>
                    <a:pt x="414" y="134"/>
                    <a:pt x="414" y="134"/>
                    <a:pt x="414" y="134"/>
                  </a:cubicBezTo>
                  <a:cubicBezTo>
                    <a:pt x="421" y="127"/>
                    <a:pt x="431" y="122"/>
                    <a:pt x="441" y="118"/>
                  </a:cubicBezTo>
                  <a:cubicBezTo>
                    <a:pt x="443" y="114"/>
                    <a:pt x="445" y="109"/>
                    <a:pt x="446" y="104"/>
                  </a:cubicBezTo>
                  <a:cubicBezTo>
                    <a:pt x="448" y="96"/>
                    <a:pt x="448" y="87"/>
                    <a:pt x="447" y="79"/>
                  </a:cubicBezTo>
                  <a:cubicBezTo>
                    <a:pt x="445" y="71"/>
                    <a:pt x="442" y="63"/>
                    <a:pt x="438" y="56"/>
                  </a:cubicBezTo>
                  <a:cubicBezTo>
                    <a:pt x="429" y="42"/>
                    <a:pt x="417" y="31"/>
                    <a:pt x="404" y="22"/>
                  </a:cubicBezTo>
                  <a:cubicBezTo>
                    <a:pt x="391" y="14"/>
                    <a:pt x="376" y="7"/>
                    <a:pt x="361" y="4"/>
                  </a:cubicBezTo>
                  <a:cubicBezTo>
                    <a:pt x="346" y="0"/>
                    <a:pt x="330" y="0"/>
                    <a:pt x="314" y="2"/>
                  </a:cubicBezTo>
                  <a:cubicBezTo>
                    <a:pt x="298" y="5"/>
                    <a:pt x="282" y="12"/>
                    <a:pt x="270" y="23"/>
                  </a:cubicBezTo>
                  <a:cubicBezTo>
                    <a:pt x="258" y="34"/>
                    <a:pt x="249" y="48"/>
                    <a:pt x="244" y="63"/>
                  </a:cubicBezTo>
                  <a:cubicBezTo>
                    <a:pt x="241" y="70"/>
                    <a:pt x="240" y="77"/>
                    <a:pt x="239" y="84"/>
                  </a:cubicBezTo>
                  <a:cubicBezTo>
                    <a:pt x="242" y="91"/>
                    <a:pt x="245" y="98"/>
                    <a:pt x="247" y="105"/>
                  </a:cubicBezTo>
                  <a:cubicBezTo>
                    <a:pt x="237" y="107"/>
                    <a:pt x="237" y="107"/>
                    <a:pt x="237" y="107"/>
                  </a:cubicBezTo>
                  <a:cubicBezTo>
                    <a:pt x="237" y="100"/>
                    <a:pt x="237" y="92"/>
                    <a:pt x="239" y="84"/>
                  </a:cubicBezTo>
                  <a:cubicBezTo>
                    <a:pt x="237" y="81"/>
                    <a:pt x="235" y="78"/>
                    <a:pt x="233" y="75"/>
                  </a:cubicBezTo>
                  <a:cubicBezTo>
                    <a:pt x="227" y="66"/>
                    <a:pt x="219" y="57"/>
                    <a:pt x="209" y="50"/>
                  </a:cubicBezTo>
                  <a:cubicBezTo>
                    <a:pt x="200" y="43"/>
                    <a:pt x="190" y="37"/>
                    <a:pt x="179" y="34"/>
                  </a:cubicBezTo>
                  <a:cubicBezTo>
                    <a:pt x="168" y="30"/>
                    <a:pt x="156" y="28"/>
                    <a:pt x="145" y="27"/>
                  </a:cubicBezTo>
                  <a:cubicBezTo>
                    <a:pt x="121" y="26"/>
                    <a:pt x="98" y="31"/>
                    <a:pt x="78" y="41"/>
                  </a:cubicBezTo>
                  <a:cubicBezTo>
                    <a:pt x="58" y="51"/>
                    <a:pt x="39" y="66"/>
                    <a:pt x="26" y="84"/>
                  </a:cubicBezTo>
                  <a:cubicBezTo>
                    <a:pt x="12" y="102"/>
                    <a:pt x="4" y="124"/>
                    <a:pt x="1" y="146"/>
                  </a:cubicBezTo>
                  <a:cubicBezTo>
                    <a:pt x="0" y="157"/>
                    <a:pt x="1" y="169"/>
                    <a:pt x="3" y="180"/>
                  </a:cubicBezTo>
                  <a:cubicBezTo>
                    <a:pt x="5" y="190"/>
                    <a:pt x="8" y="201"/>
                    <a:pt x="12" y="211"/>
                  </a:cubicBezTo>
                  <a:cubicBezTo>
                    <a:pt x="20" y="231"/>
                    <a:pt x="33" y="248"/>
                    <a:pt x="47" y="264"/>
                  </a:cubicBezTo>
                  <a:cubicBezTo>
                    <a:pt x="62" y="279"/>
                    <a:pt x="78" y="293"/>
                    <a:pt x="95" y="304"/>
                  </a:cubicBezTo>
                  <a:cubicBezTo>
                    <a:pt x="80" y="290"/>
                    <a:pt x="66" y="275"/>
                    <a:pt x="54" y="259"/>
                  </a:cubicBezTo>
                  <a:cubicBezTo>
                    <a:pt x="42" y="242"/>
                    <a:pt x="32" y="224"/>
                    <a:pt x="26" y="206"/>
                  </a:cubicBezTo>
                  <a:cubicBezTo>
                    <a:pt x="23" y="196"/>
                    <a:pt x="21" y="187"/>
                    <a:pt x="20" y="177"/>
                  </a:cubicBezTo>
                  <a:cubicBezTo>
                    <a:pt x="19" y="168"/>
                    <a:pt x="19" y="158"/>
                    <a:pt x="21" y="149"/>
                  </a:cubicBezTo>
                  <a:cubicBezTo>
                    <a:pt x="24" y="130"/>
                    <a:pt x="33" y="113"/>
                    <a:pt x="45" y="99"/>
                  </a:cubicBezTo>
                  <a:cubicBezTo>
                    <a:pt x="68" y="70"/>
                    <a:pt x="107" y="53"/>
                    <a:pt x="143" y="56"/>
                  </a:cubicBezTo>
                  <a:cubicBezTo>
                    <a:pt x="161" y="57"/>
                    <a:pt x="178" y="64"/>
                    <a:pt x="194" y="73"/>
                  </a:cubicBezTo>
                  <a:cubicBezTo>
                    <a:pt x="201" y="78"/>
                    <a:pt x="209" y="83"/>
                    <a:pt x="216" y="90"/>
                  </a:cubicBezTo>
                  <a:cubicBezTo>
                    <a:pt x="223" y="96"/>
                    <a:pt x="230" y="103"/>
                    <a:pt x="237" y="110"/>
                  </a:cubicBezTo>
                  <a:cubicBezTo>
                    <a:pt x="245" y="118"/>
                    <a:pt x="245" y="118"/>
                    <a:pt x="245" y="118"/>
                  </a:cubicBezTo>
                  <a:cubicBezTo>
                    <a:pt x="248" y="108"/>
                    <a:pt x="248" y="108"/>
                    <a:pt x="248" y="108"/>
                  </a:cubicBezTo>
                  <a:cubicBezTo>
                    <a:pt x="251" y="95"/>
                    <a:pt x="255" y="81"/>
                    <a:pt x="261" y="70"/>
                  </a:cubicBezTo>
                  <a:cubicBezTo>
                    <a:pt x="267" y="58"/>
                    <a:pt x="274" y="48"/>
                    <a:pt x="284" y="41"/>
                  </a:cubicBezTo>
                  <a:cubicBezTo>
                    <a:pt x="294" y="33"/>
                    <a:pt x="306" y="29"/>
                    <a:pt x="318" y="27"/>
                  </a:cubicBezTo>
                  <a:cubicBezTo>
                    <a:pt x="330" y="25"/>
                    <a:pt x="343" y="26"/>
                    <a:pt x="355" y="29"/>
                  </a:cubicBezTo>
                  <a:cubicBezTo>
                    <a:pt x="368" y="32"/>
                    <a:pt x="380" y="36"/>
                    <a:pt x="391" y="43"/>
                  </a:cubicBezTo>
                  <a:cubicBezTo>
                    <a:pt x="402" y="50"/>
                    <a:pt x="412" y="58"/>
                    <a:pt x="419" y="68"/>
                  </a:cubicBezTo>
                  <a:cubicBezTo>
                    <a:pt x="426" y="78"/>
                    <a:pt x="430" y="89"/>
                    <a:pt x="429" y="101"/>
                  </a:cubicBezTo>
                  <a:cubicBezTo>
                    <a:pt x="428" y="113"/>
                    <a:pt x="421" y="125"/>
                    <a:pt x="413" y="135"/>
                  </a:cubicBezTo>
                  <a:cubicBezTo>
                    <a:pt x="413" y="135"/>
                    <a:pt x="413" y="135"/>
                    <a:pt x="413" y="135"/>
                  </a:cubicBezTo>
                  <a:cubicBezTo>
                    <a:pt x="384" y="149"/>
                    <a:pt x="384" y="149"/>
                    <a:pt x="384" y="149"/>
                  </a:cubicBezTo>
                  <a:cubicBezTo>
                    <a:pt x="418" y="143"/>
                    <a:pt x="418" y="143"/>
                    <a:pt x="418" y="143"/>
                  </a:cubicBezTo>
                  <a:cubicBezTo>
                    <a:pt x="430" y="141"/>
                    <a:pt x="441" y="139"/>
                    <a:pt x="451" y="138"/>
                  </a:cubicBezTo>
                  <a:cubicBezTo>
                    <a:pt x="462" y="138"/>
                    <a:pt x="472" y="139"/>
                    <a:pt x="482" y="140"/>
                  </a:cubicBezTo>
                  <a:cubicBezTo>
                    <a:pt x="492" y="142"/>
                    <a:pt x="502" y="145"/>
                    <a:pt x="512" y="149"/>
                  </a:cubicBezTo>
                  <a:cubicBezTo>
                    <a:pt x="521" y="154"/>
                    <a:pt x="530" y="160"/>
                    <a:pt x="537" y="167"/>
                  </a:cubicBezTo>
                  <a:cubicBezTo>
                    <a:pt x="569" y="195"/>
                    <a:pt x="586" y="240"/>
                    <a:pt x="579" y="283"/>
                  </a:cubicBezTo>
                  <a:cubicBezTo>
                    <a:pt x="576" y="304"/>
                    <a:pt x="567" y="324"/>
                    <a:pt x="553" y="342"/>
                  </a:cubicBezTo>
                  <a:cubicBezTo>
                    <a:pt x="546" y="350"/>
                    <a:pt x="539" y="358"/>
                    <a:pt x="530" y="365"/>
                  </a:cubicBezTo>
                  <a:cubicBezTo>
                    <a:pt x="526" y="369"/>
                    <a:pt x="521" y="372"/>
                    <a:pt x="517" y="375"/>
                  </a:cubicBezTo>
                  <a:cubicBezTo>
                    <a:pt x="512" y="378"/>
                    <a:pt x="507" y="381"/>
                    <a:pt x="502" y="383"/>
                  </a:cubicBezTo>
                  <a:cubicBezTo>
                    <a:pt x="492" y="388"/>
                    <a:pt x="482" y="392"/>
                    <a:pt x="471" y="394"/>
                  </a:cubicBezTo>
                  <a:cubicBezTo>
                    <a:pt x="460" y="397"/>
                    <a:pt x="448" y="399"/>
                    <a:pt x="437" y="400"/>
                  </a:cubicBezTo>
                  <a:cubicBezTo>
                    <a:pt x="413" y="402"/>
                    <a:pt x="390" y="402"/>
                    <a:pt x="366" y="402"/>
                  </a:cubicBezTo>
                  <a:cubicBezTo>
                    <a:pt x="378" y="403"/>
                    <a:pt x="390" y="405"/>
                    <a:pt x="401" y="406"/>
                  </a:cubicBezTo>
                  <a:cubicBezTo>
                    <a:pt x="413" y="408"/>
                    <a:pt x="425" y="409"/>
                    <a:pt x="437" y="409"/>
                  </a:cubicBezTo>
                  <a:cubicBezTo>
                    <a:pt x="449" y="409"/>
                    <a:pt x="461" y="409"/>
                    <a:pt x="473" y="407"/>
                  </a:cubicBezTo>
                  <a:cubicBezTo>
                    <a:pt x="485" y="405"/>
                    <a:pt x="497" y="402"/>
                    <a:pt x="509" y="398"/>
                  </a:cubicBezTo>
                  <a:cubicBezTo>
                    <a:pt x="515" y="396"/>
                    <a:pt x="520" y="393"/>
                    <a:pt x="526" y="390"/>
                  </a:cubicBezTo>
                  <a:cubicBezTo>
                    <a:pt x="531" y="387"/>
                    <a:pt x="536" y="384"/>
                    <a:pt x="542" y="380"/>
                  </a:cubicBezTo>
                  <a:cubicBezTo>
                    <a:pt x="552" y="373"/>
                    <a:pt x="561" y="364"/>
                    <a:pt x="569" y="355"/>
                  </a:cubicBezTo>
                  <a:cubicBezTo>
                    <a:pt x="577" y="345"/>
                    <a:pt x="584" y="335"/>
                    <a:pt x="590" y="323"/>
                  </a:cubicBezTo>
                  <a:cubicBezTo>
                    <a:pt x="596" y="312"/>
                    <a:pt x="600" y="299"/>
                    <a:pt x="602" y="287"/>
                  </a:cubicBezTo>
                  <a:cubicBezTo>
                    <a:pt x="607" y="262"/>
                    <a:pt x="605" y="235"/>
                    <a:pt x="597" y="211"/>
                  </a:cubicBezTo>
                  <a:cubicBezTo>
                    <a:pt x="589" y="187"/>
                    <a:pt x="575" y="164"/>
                    <a:pt x="556" y="14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13"/>
            <p:cNvSpPr/>
            <p:nvPr/>
          </p:nvSpPr>
          <p:spPr>
            <a:xfrm>
              <a:off x="10023476" y="149226"/>
              <a:ext cx="11113" cy="23813"/>
            </a:xfrm>
            <a:custGeom>
              <a:avLst/>
              <a:gdLst/>
              <a:ahLst/>
              <a:cxnLst/>
              <a:rect l="l" t="t" r="r" b="b"/>
              <a:pathLst>
                <a:path w="10" h="23" extrusionOk="0">
                  <a:moveTo>
                    <a:pt x="10" y="21"/>
                  </a:moveTo>
                  <a:cubicBezTo>
                    <a:pt x="8" y="14"/>
                    <a:pt x="5" y="7"/>
                    <a:pt x="2" y="0"/>
                  </a:cubicBezTo>
                  <a:cubicBezTo>
                    <a:pt x="0" y="8"/>
                    <a:pt x="0" y="16"/>
                    <a:pt x="0" y="23"/>
                  </a:cubicBezTo>
                  <a:lnTo>
                    <a:pt x="10" y="21"/>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13"/>
            <p:cNvSpPr/>
            <p:nvPr/>
          </p:nvSpPr>
          <p:spPr>
            <a:xfrm>
              <a:off x="10264775" y="730251"/>
              <a:ext cx="23813" cy="12700"/>
            </a:xfrm>
            <a:custGeom>
              <a:avLst/>
              <a:gdLst/>
              <a:ahLst/>
              <a:cxnLst/>
              <a:rect l="l" t="t" r="r" b="b"/>
              <a:pathLst>
                <a:path w="23" h="12" extrusionOk="0">
                  <a:moveTo>
                    <a:pt x="0" y="8"/>
                  </a:moveTo>
                  <a:cubicBezTo>
                    <a:pt x="7" y="10"/>
                    <a:pt x="15" y="11"/>
                    <a:pt x="23" y="12"/>
                  </a:cubicBezTo>
                  <a:cubicBezTo>
                    <a:pt x="16" y="7"/>
                    <a:pt x="9" y="3"/>
                    <a:pt x="2" y="0"/>
                  </a:cubicBezTo>
                  <a:lnTo>
                    <a:pt x="0" y="8"/>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 name="Google Shape;297;p13"/>
            <p:cNvSpPr/>
            <p:nvPr/>
          </p:nvSpPr>
          <p:spPr>
            <a:xfrm>
              <a:off x="10102850" y="869951"/>
              <a:ext cx="11113" cy="17463"/>
            </a:xfrm>
            <a:custGeom>
              <a:avLst/>
              <a:gdLst/>
              <a:ahLst/>
              <a:cxnLst/>
              <a:rect l="l" t="t" r="r" b="b"/>
              <a:pathLst>
                <a:path w="10" h="17" extrusionOk="0">
                  <a:moveTo>
                    <a:pt x="8" y="0"/>
                  </a:moveTo>
                  <a:cubicBezTo>
                    <a:pt x="0" y="3"/>
                    <a:pt x="0" y="3"/>
                    <a:pt x="0" y="3"/>
                  </a:cubicBezTo>
                  <a:cubicBezTo>
                    <a:pt x="0" y="3"/>
                    <a:pt x="0" y="3"/>
                    <a:pt x="0" y="3"/>
                  </a:cubicBezTo>
                  <a:cubicBezTo>
                    <a:pt x="3" y="7"/>
                    <a:pt x="6" y="12"/>
                    <a:pt x="10" y="17"/>
                  </a:cubicBezTo>
                  <a:cubicBezTo>
                    <a:pt x="10" y="11"/>
                    <a:pt x="9" y="6"/>
                    <a:pt x="8"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 name="Google Shape;298;p13"/>
            <p:cNvSpPr/>
            <p:nvPr/>
          </p:nvSpPr>
          <p:spPr>
            <a:xfrm>
              <a:off x="9850437" y="479426"/>
              <a:ext cx="576263" cy="498475"/>
            </a:xfrm>
            <a:custGeom>
              <a:avLst/>
              <a:gdLst/>
              <a:ahLst/>
              <a:cxnLst/>
              <a:rect l="l" t="t" r="r" b="b"/>
              <a:pathLst>
                <a:path w="544" h="470" extrusionOk="0">
                  <a:moveTo>
                    <a:pt x="528" y="64"/>
                  </a:moveTo>
                  <a:cubicBezTo>
                    <a:pt x="518" y="47"/>
                    <a:pt x="504" y="33"/>
                    <a:pt x="488" y="24"/>
                  </a:cubicBezTo>
                  <a:cubicBezTo>
                    <a:pt x="472" y="14"/>
                    <a:pt x="454" y="8"/>
                    <a:pt x="436" y="4"/>
                  </a:cubicBezTo>
                  <a:cubicBezTo>
                    <a:pt x="419" y="1"/>
                    <a:pt x="401" y="0"/>
                    <a:pt x="383" y="2"/>
                  </a:cubicBezTo>
                  <a:cubicBezTo>
                    <a:pt x="401" y="5"/>
                    <a:pt x="418" y="8"/>
                    <a:pt x="434" y="14"/>
                  </a:cubicBezTo>
                  <a:cubicBezTo>
                    <a:pt x="450" y="20"/>
                    <a:pt x="465" y="28"/>
                    <a:pt x="478" y="38"/>
                  </a:cubicBezTo>
                  <a:cubicBezTo>
                    <a:pt x="491" y="48"/>
                    <a:pt x="502" y="60"/>
                    <a:pt x="509" y="74"/>
                  </a:cubicBezTo>
                  <a:cubicBezTo>
                    <a:pt x="513" y="81"/>
                    <a:pt x="515" y="89"/>
                    <a:pt x="517" y="96"/>
                  </a:cubicBezTo>
                  <a:cubicBezTo>
                    <a:pt x="519" y="104"/>
                    <a:pt x="520" y="112"/>
                    <a:pt x="520" y="120"/>
                  </a:cubicBezTo>
                  <a:cubicBezTo>
                    <a:pt x="519" y="151"/>
                    <a:pt x="505" y="182"/>
                    <a:pt x="481" y="203"/>
                  </a:cubicBezTo>
                  <a:cubicBezTo>
                    <a:pt x="470" y="214"/>
                    <a:pt x="456" y="222"/>
                    <a:pt x="440" y="228"/>
                  </a:cubicBezTo>
                  <a:cubicBezTo>
                    <a:pt x="425" y="233"/>
                    <a:pt x="408" y="235"/>
                    <a:pt x="391" y="235"/>
                  </a:cubicBezTo>
                  <a:cubicBezTo>
                    <a:pt x="367" y="232"/>
                    <a:pt x="367" y="232"/>
                    <a:pt x="367" y="232"/>
                  </a:cubicBezTo>
                  <a:cubicBezTo>
                    <a:pt x="388" y="244"/>
                    <a:pt x="388" y="244"/>
                    <a:pt x="388" y="244"/>
                  </a:cubicBezTo>
                  <a:cubicBezTo>
                    <a:pt x="402" y="251"/>
                    <a:pt x="414" y="261"/>
                    <a:pt x="422" y="273"/>
                  </a:cubicBezTo>
                  <a:cubicBezTo>
                    <a:pt x="426" y="279"/>
                    <a:pt x="430" y="285"/>
                    <a:pt x="432" y="292"/>
                  </a:cubicBezTo>
                  <a:cubicBezTo>
                    <a:pt x="434" y="298"/>
                    <a:pt x="435" y="305"/>
                    <a:pt x="435" y="312"/>
                  </a:cubicBezTo>
                  <a:cubicBezTo>
                    <a:pt x="435" y="326"/>
                    <a:pt x="430" y="340"/>
                    <a:pt x="423" y="352"/>
                  </a:cubicBezTo>
                  <a:cubicBezTo>
                    <a:pt x="415" y="365"/>
                    <a:pt x="405" y="376"/>
                    <a:pt x="394" y="385"/>
                  </a:cubicBezTo>
                  <a:cubicBezTo>
                    <a:pt x="382" y="394"/>
                    <a:pt x="370" y="400"/>
                    <a:pt x="356" y="405"/>
                  </a:cubicBezTo>
                  <a:cubicBezTo>
                    <a:pt x="349" y="407"/>
                    <a:pt x="343" y="408"/>
                    <a:pt x="336" y="410"/>
                  </a:cubicBezTo>
                  <a:cubicBezTo>
                    <a:pt x="333" y="410"/>
                    <a:pt x="329" y="411"/>
                    <a:pt x="326" y="411"/>
                  </a:cubicBezTo>
                  <a:cubicBezTo>
                    <a:pt x="315" y="412"/>
                    <a:pt x="315" y="412"/>
                    <a:pt x="315" y="412"/>
                  </a:cubicBezTo>
                  <a:cubicBezTo>
                    <a:pt x="308" y="413"/>
                    <a:pt x="301" y="414"/>
                    <a:pt x="294" y="412"/>
                  </a:cubicBezTo>
                  <a:cubicBezTo>
                    <a:pt x="286" y="410"/>
                    <a:pt x="280" y="406"/>
                    <a:pt x="274" y="402"/>
                  </a:cubicBezTo>
                  <a:cubicBezTo>
                    <a:pt x="261" y="393"/>
                    <a:pt x="251" y="381"/>
                    <a:pt x="245" y="367"/>
                  </a:cubicBezTo>
                  <a:cubicBezTo>
                    <a:pt x="245" y="367"/>
                    <a:pt x="245" y="367"/>
                    <a:pt x="245" y="367"/>
                  </a:cubicBezTo>
                  <a:cubicBezTo>
                    <a:pt x="239" y="350"/>
                    <a:pt x="239" y="350"/>
                    <a:pt x="239" y="350"/>
                  </a:cubicBezTo>
                  <a:cubicBezTo>
                    <a:pt x="237" y="369"/>
                    <a:pt x="237" y="369"/>
                    <a:pt x="237" y="369"/>
                  </a:cubicBezTo>
                  <a:cubicBezTo>
                    <a:pt x="236" y="379"/>
                    <a:pt x="234" y="388"/>
                    <a:pt x="230" y="395"/>
                  </a:cubicBezTo>
                  <a:cubicBezTo>
                    <a:pt x="226" y="403"/>
                    <a:pt x="220" y="410"/>
                    <a:pt x="213" y="415"/>
                  </a:cubicBezTo>
                  <a:cubicBezTo>
                    <a:pt x="199" y="425"/>
                    <a:pt x="182" y="430"/>
                    <a:pt x="165" y="432"/>
                  </a:cubicBezTo>
                  <a:cubicBezTo>
                    <a:pt x="130" y="435"/>
                    <a:pt x="93" y="423"/>
                    <a:pt x="70" y="400"/>
                  </a:cubicBezTo>
                  <a:cubicBezTo>
                    <a:pt x="64" y="394"/>
                    <a:pt x="59" y="388"/>
                    <a:pt x="54" y="381"/>
                  </a:cubicBezTo>
                  <a:cubicBezTo>
                    <a:pt x="50" y="374"/>
                    <a:pt x="47" y="366"/>
                    <a:pt x="44" y="358"/>
                  </a:cubicBezTo>
                  <a:cubicBezTo>
                    <a:pt x="39" y="342"/>
                    <a:pt x="38" y="324"/>
                    <a:pt x="39" y="306"/>
                  </a:cubicBezTo>
                  <a:cubicBezTo>
                    <a:pt x="39" y="287"/>
                    <a:pt x="43" y="268"/>
                    <a:pt x="47" y="249"/>
                  </a:cubicBezTo>
                  <a:cubicBezTo>
                    <a:pt x="51" y="230"/>
                    <a:pt x="57" y="210"/>
                    <a:pt x="63" y="190"/>
                  </a:cubicBezTo>
                  <a:cubicBezTo>
                    <a:pt x="49" y="206"/>
                    <a:pt x="37" y="223"/>
                    <a:pt x="27" y="241"/>
                  </a:cubicBezTo>
                  <a:cubicBezTo>
                    <a:pt x="17" y="260"/>
                    <a:pt x="9" y="280"/>
                    <a:pt x="5" y="301"/>
                  </a:cubicBezTo>
                  <a:cubicBezTo>
                    <a:pt x="1" y="323"/>
                    <a:pt x="0" y="346"/>
                    <a:pt x="6" y="369"/>
                  </a:cubicBezTo>
                  <a:cubicBezTo>
                    <a:pt x="9" y="380"/>
                    <a:pt x="13" y="391"/>
                    <a:pt x="19" y="402"/>
                  </a:cubicBezTo>
                  <a:cubicBezTo>
                    <a:pt x="25" y="412"/>
                    <a:pt x="33" y="421"/>
                    <a:pt x="41" y="430"/>
                  </a:cubicBezTo>
                  <a:cubicBezTo>
                    <a:pt x="50" y="438"/>
                    <a:pt x="59" y="445"/>
                    <a:pt x="70" y="450"/>
                  </a:cubicBezTo>
                  <a:cubicBezTo>
                    <a:pt x="80" y="456"/>
                    <a:pt x="91" y="460"/>
                    <a:pt x="102" y="463"/>
                  </a:cubicBezTo>
                  <a:cubicBezTo>
                    <a:pt x="124" y="469"/>
                    <a:pt x="147" y="470"/>
                    <a:pt x="170" y="465"/>
                  </a:cubicBezTo>
                  <a:cubicBezTo>
                    <a:pt x="181" y="462"/>
                    <a:pt x="192" y="459"/>
                    <a:pt x="202" y="453"/>
                  </a:cubicBezTo>
                  <a:cubicBezTo>
                    <a:pt x="212" y="448"/>
                    <a:pt x="222" y="441"/>
                    <a:pt x="229" y="432"/>
                  </a:cubicBezTo>
                  <a:cubicBezTo>
                    <a:pt x="237" y="423"/>
                    <a:pt x="243" y="412"/>
                    <a:pt x="246" y="401"/>
                  </a:cubicBezTo>
                  <a:cubicBezTo>
                    <a:pt x="247" y="396"/>
                    <a:pt x="248" y="390"/>
                    <a:pt x="248" y="385"/>
                  </a:cubicBezTo>
                  <a:cubicBezTo>
                    <a:pt x="244" y="380"/>
                    <a:pt x="241" y="375"/>
                    <a:pt x="238" y="371"/>
                  </a:cubicBezTo>
                  <a:cubicBezTo>
                    <a:pt x="238" y="371"/>
                    <a:pt x="238" y="371"/>
                    <a:pt x="238" y="371"/>
                  </a:cubicBezTo>
                  <a:cubicBezTo>
                    <a:pt x="246" y="368"/>
                    <a:pt x="246" y="368"/>
                    <a:pt x="246" y="368"/>
                  </a:cubicBezTo>
                  <a:cubicBezTo>
                    <a:pt x="247" y="374"/>
                    <a:pt x="248" y="379"/>
                    <a:pt x="248" y="385"/>
                  </a:cubicBezTo>
                  <a:cubicBezTo>
                    <a:pt x="254" y="393"/>
                    <a:pt x="261" y="401"/>
                    <a:pt x="269" y="408"/>
                  </a:cubicBezTo>
                  <a:cubicBezTo>
                    <a:pt x="275" y="413"/>
                    <a:pt x="282" y="418"/>
                    <a:pt x="289" y="422"/>
                  </a:cubicBezTo>
                  <a:cubicBezTo>
                    <a:pt x="297" y="426"/>
                    <a:pt x="304" y="430"/>
                    <a:pt x="313" y="433"/>
                  </a:cubicBezTo>
                  <a:cubicBezTo>
                    <a:pt x="317" y="434"/>
                    <a:pt x="322" y="435"/>
                    <a:pt x="326" y="435"/>
                  </a:cubicBezTo>
                  <a:cubicBezTo>
                    <a:pt x="331" y="436"/>
                    <a:pt x="335" y="436"/>
                    <a:pt x="339" y="435"/>
                  </a:cubicBezTo>
                  <a:cubicBezTo>
                    <a:pt x="348" y="434"/>
                    <a:pt x="357" y="432"/>
                    <a:pt x="365" y="429"/>
                  </a:cubicBezTo>
                  <a:cubicBezTo>
                    <a:pt x="381" y="422"/>
                    <a:pt x="396" y="413"/>
                    <a:pt x="408" y="402"/>
                  </a:cubicBezTo>
                  <a:cubicBezTo>
                    <a:pt x="421" y="390"/>
                    <a:pt x="432" y="377"/>
                    <a:pt x="440" y="362"/>
                  </a:cubicBezTo>
                  <a:cubicBezTo>
                    <a:pt x="447" y="347"/>
                    <a:pt x="452" y="329"/>
                    <a:pt x="451" y="312"/>
                  </a:cubicBezTo>
                  <a:cubicBezTo>
                    <a:pt x="451" y="303"/>
                    <a:pt x="449" y="295"/>
                    <a:pt x="446" y="287"/>
                  </a:cubicBezTo>
                  <a:cubicBezTo>
                    <a:pt x="442" y="278"/>
                    <a:pt x="438" y="271"/>
                    <a:pt x="432" y="265"/>
                  </a:cubicBezTo>
                  <a:cubicBezTo>
                    <a:pt x="426" y="258"/>
                    <a:pt x="420" y="252"/>
                    <a:pt x="413" y="248"/>
                  </a:cubicBezTo>
                  <a:cubicBezTo>
                    <a:pt x="405" y="247"/>
                    <a:pt x="397" y="246"/>
                    <a:pt x="390" y="244"/>
                  </a:cubicBezTo>
                  <a:cubicBezTo>
                    <a:pt x="392" y="236"/>
                    <a:pt x="392" y="236"/>
                    <a:pt x="392" y="236"/>
                  </a:cubicBezTo>
                  <a:cubicBezTo>
                    <a:pt x="399" y="239"/>
                    <a:pt x="406" y="243"/>
                    <a:pt x="413" y="248"/>
                  </a:cubicBezTo>
                  <a:cubicBezTo>
                    <a:pt x="424" y="248"/>
                    <a:pt x="434" y="248"/>
                    <a:pt x="445" y="246"/>
                  </a:cubicBezTo>
                  <a:cubicBezTo>
                    <a:pt x="464" y="242"/>
                    <a:pt x="482" y="234"/>
                    <a:pt x="497" y="221"/>
                  </a:cubicBezTo>
                  <a:cubicBezTo>
                    <a:pt x="512" y="209"/>
                    <a:pt x="524" y="194"/>
                    <a:pt x="532" y="176"/>
                  </a:cubicBezTo>
                  <a:cubicBezTo>
                    <a:pt x="536" y="167"/>
                    <a:pt x="539" y="158"/>
                    <a:pt x="541" y="148"/>
                  </a:cubicBezTo>
                  <a:cubicBezTo>
                    <a:pt x="543" y="139"/>
                    <a:pt x="544" y="129"/>
                    <a:pt x="544" y="119"/>
                  </a:cubicBezTo>
                  <a:cubicBezTo>
                    <a:pt x="544" y="110"/>
                    <a:pt x="542" y="100"/>
                    <a:pt x="540" y="91"/>
                  </a:cubicBezTo>
                  <a:cubicBezTo>
                    <a:pt x="537" y="81"/>
                    <a:pt x="533" y="72"/>
                    <a:pt x="528" y="6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Google Shape;299;p13"/>
            <p:cNvSpPr/>
            <p:nvPr/>
          </p:nvSpPr>
          <p:spPr>
            <a:xfrm>
              <a:off x="9585325" y="449263"/>
              <a:ext cx="26988" cy="20638"/>
            </a:xfrm>
            <a:custGeom>
              <a:avLst/>
              <a:gdLst/>
              <a:ahLst/>
              <a:cxnLst/>
              <a:rect l="l" t="t" r="r" b="b"/>
              <a:pathLst>
                <a:path w="25" h="20" extrusionOk="0">
                  <a:moveTo>
                    <a:pt x="25" y="12"/>
                  </a:moveTo>
                  <a:cubicBezTo>
                    <a:pt x="18" y="7"/>
                    <a:pt x="10" y="3"/>
                    <a:pt x="2" y="0"/>
                  </a:cubicBezTo>
                  <a:cubicBezTo>
                    <a:pt x="1" y="0"/>
                    <a:pt x="0" y="0"/>
                    <a:pt x="0" y="0"/>
                  </a:cubicBezTo>
                  <a:cubicBezTo>
                    <a:pt x="5" y="7"/>
                    <a:pt x="11" y="14"/>
                    <a:pt x="18" y="20"/>
                  </a:cubicBezTo>
                  <a:lnTo>
                    <a:pt x="25" y="12"/>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13"/>
            <p:cNvSpPr/>
            <p:nvPr/>
          </p:nvSpPr>
          <p:spPr>
            <a:xfrm>
              <a:off x="9471025" y="241301"/>
              <a:ext cx="393700" cy="658813"/>
            </a:xfrm>
            <a:custGeom>
              <a:avLst/>
              <a:gdLst/>
              <a:ahLst/>
              <a:cxnLst/>
              <a:rect l="l" t="t" r="r" b="b"/>
              <a:pathLst>
                <a:path w="371" h="620" extrusionOk="0">
                  <a:moveTo>
                    <a:pt x="274" y="586"/>
                  </a:moveTo>
                  <a:cubicBezTo>
                    <a:pt x="257" y="590"/>
                    <a:pt x="241" y="590"/>
                    <a:pt x="225" y="587"/>
                  </a:cubicBezTo>
                  <a:cubicBezTo>
                    <a:pt x="210" y="583"/>
                    <a:pt x="196" y="576"/>
                    <a:pt x="184" y="566"/>
                  </a:cubicBezTo>
                  <a:cubicBezTo>
                    <a:pt x="178" y="561"/>
                    <a:pt x="172" y="555"/>
                    <a:pt x="167" y="549"/>
                  </a:cubicBezTo>
                  <a:cubicBezTo>
                    <a:pt x="163" y="543"/>
                    <a:pt x="158" y="536"/>
                    <a:pt x="155" y="529"/>
                  </a:cubicBezTo>
                  <a:cubicBezTo>
                    <a:pt x="151" y="522"/>
                    <a:pt x="148" y="515"/>
                    <a:pt x="145" y="507"/>
                  </a:cubicBezTo>
                  <a:cubicBezTo>
                    <a:pt x="143" y="499"/>
                    <a:pt x="141" y="492"/>
                    <a:pt x="140" y="484"/>
                  </a:cubicBezTo>
                  <a:cubicBezTo>
                    <a:pt x="137" y="468"/>
                    <a:pt x="136" y="452"/>
                    <a:pt x="140" y="438"/>
                  </a:cubicBezTo>
                  <a:cubicBezTo>
                    <a:pt x="143" y="423"/>
                    <a:pt x="150" y="410"/>
                    <a:pt x="164" y="399"/>
                  </a:cubicBezTo>
                  <a:cubicBezTo>
                    <a:pt x="162" y="389"/>
                    <a:pt x="162" y="389"/>
                    <a:pt x="162" y="389"/>
                  </a:cubicBezTo>
                  <a:cubicBezTo>
                    <a:pt x="146" y="390"/>
                    <a:pt x="130" y="390"/>
                    <a:pt x="116" y="388"/>
                  </a:cubicBezTo>
                  <a:cubicBezTo>
                    <a:pt x="101" y="386"/>
                    <a:pt x="88" y="381"/>
                    <a:pt x="76" y="374"/>
                  </a:cubicBezTo>
                  <a:cubicBezTo>
                    <a:pt x="53" y="360"/>
                    <a:pt x="39" y="335"/>
                    <a:pt x="35" y="308"/>
                  </a:cubicBezTo>
                  <a:cubicBezTo>
                    <a:pt x="34" y="301"/>
                    <a:pt x="33" y="294"/>
                    <a:pt x="33" y="287"/>
                  </a:cubicBezTo>
                  <a:cubicBezTo>
                    <a:pt x="34" y="280"/>
                    <a:pt x="34" y="273"/>
                    <a:pt x="36" y="266"/>
                  </a:cubicBezTo>
                  <a:cubicBezTo>
                    <a:pt x="39" y="253"/>
                    <a:pt x="44" y="240"/>
                    <a:pt x="52" y="230"/>
                  </a:cubicBezTo>
                  <a:cubicBezTo>
                    <a:pt x="61" y="220"/>
                    <a:pt x="72" y="213"/>
                    <a:pt x="86" y="212"/>
                  </a:cubicBezTo>
                  <a:cubicBezTo>
                    <a:pt x="99" y="210"/>
                    <a:pt x="114" y="212"/>
                    <a:pt x="129" y="217"/>
                  </a:cubicBezTo>
                  <a:cubicBezTo>
                    <a:pt x="143" y="222"/>
                    <a:pt x="143" y="222"/>
                    <a:pt x="143" y="222"/>
                  </a:cubicBezTo>
                  <a:cubicBezTo>
                    <a:pt x="136" y="209"/>
                    <a:pt x="136" y="209"/>
                    <a:pt x="136" y="209"/>
                  </a:cubicBezTo>
                  <a:cubicBezTo>
                    <a:pt x="128" y="195"/>
                    <a:pt x="120" y="181"/>
                    <a:pt x="115" y="167"/>
                  </a:cubicBezTo>
                  <a:cubicBezTo>
                    <a:pt x="109" y="152"/>
                    <a:pt x="106" y="138"/>
                    <a:pt x="105" y="124"/>
                  </a:cubicBezTo>
                  <a:cubicBezTo>
                    <a:pt x="104" y="110"/>
                    <a:pt x="107" y="97"/>
                    <a:pt x="113" y="85"/>
                  </a:cubicBezTo>
                  <a:cubicBezTo>
                    <a:pt x="116" y="80"/>
                    <a:pt x="120" y="74"/>
                    <a:pt x="125" y="70"/>
                  </a:cubicBezTo>
                  <a:cubicBezTo>
                    <a:pt x="129" y="65"/>
                    <a:pt x="134" y="61"/>
                    <a:pt x="140" y="57"/>
                  </a:cubicBezTo>
                  <a:cubicBezTo>
                    <a:pt x="151" y="49"/>
                    <a:pt x="165" y="44"/>
                    <a:pt x="178" y="41"/>
                  </a:cubicBezTo>
                  <a:cubicBezTo>
                    <a:pt x="192" y="38"/>
                    <a:pt x="207" y="36"/>
                    <a:pt x="221" y="37"/>
                  </a:cubicBezTo>
                  <a:cubicBezTo>
                    <a:pt x="235" y="39"/>
                    <a:pt x="249" y="41"/>
                    <a:pt x="264" y="44"/>
                  </a:cubicBezTo>
                  <a:cubicBezTo>
                    <a:pt x="271" y="45"/>
                    <a:pt x="278" y="47"/>
                    <a:pt x="285" y="50"/>
                  </a:cubicBezTo>
                  <a:cubicBezTo>
                    <a:pt x="289" y="51"/>
                    <a:pt x="293" y="52"/>
                    <a:pt x="297" y="53"/>
                  </a:cubicBezTo>
                  <a:cubicBezTo>
                    <a:pt x="309" y="58"/>
                    <a:pt x="309" y="58"/>
                    <a:pt x="309" y="58"/>
                  </a:cubicBezTo>
                  <a:cubicBezTo>
                    <a:pt x="307" y="54"/>
                    <a:pt x="305" y="50"/>
                    <a:pt x="303" y="46"/>
                  </a:cubicBezTo>
                  <a:cubicBezTo>
                    <a:pt x="301" y="42"/>
                    <a:pt x="298" y="39"/>
                    <a:pt x="295" y="35"/>
                  </a:cubicBezTo>
                  <a:cubicBezTo>
                    <a:pt x="289" y="29"/>
                    <a:pt x="282" y="23"/>
                    <a:pt x="275" y="18"/>
                  </a:cubicBezTo>
                  <a:cubicBezTo>
                    <a:pt x="259" y="9"/>
                    <a:pt x="241" y="3"/>
                    <a:pt x="224" y="2"/>
                  </a:cubicBezTo>
                  <a:cubicBezTo>
                    <a:pt x="206" y="0"/>
                    <a:pt x="188" y="1"/>
                    <a:pt x="170" y="6"/>
                  </a:cubicBezTo>
                  <a:cubicBezTo>
                    <a:pt x="153" y="10"/>
                    <a:pt x="135" y="17"/>
                    <a:pt x="120" y="28"/>
                  </a:cubicBezTo>
                  <a:cubicBezTo>
                    <a:pt x="113" y="33"/>
                    <a:pt x="106" y="40"/>
                    <a:pt x="99" y="47"/>
                  </a:cubicBezTo>
                  <a:cubicBezTo>
                    <a:pt x="93" y="54"/>
                    <a:pt x="88" y="62"/>
                    <a:pt x="84" y="71"/>
                  </a:cubicBezTo>
                  <a:cubicBezTo>
                    <a:pt x="80" y="80"/>
                    <a:pt x="78" y="90"/>
                    <a:pt x="77" y="99"/>
                  </a:cubicBezTo>
                  <a:cubicBezTo>
                    <a:pt x="75" y="108"/>
                    <a:pt x="76" y="118"/>
                    <a:pt x="77" y="127"/>
                  </a:cubicBezTo>
                  <a:cubicBezTo>
                    <a:pt x="80" y="145"/>
                    <a:pt x="87" y="161"/>
                    <a:pt x="96" y="176"/>
                  </a:cubicBezTo>
                  <a:cubicBezTo>
                    <a:pt x="100" y="183"/>
                    <a:pt x="104" y="189"/>
                    <a:pt x="109" y="195"/>
                  </a:cubicBezTo>
                  <a:cubicBezTo>
                    <a:pt x="109" y="195"/>
                    <a:pt x="110" y="195"/>
                    <a:pt x="111" y="195"/>
                  </a:cubicBezTo>
                  <a:cubicBezTo>
                    <a:pt x="119" y="198"/>
                    <a:pt x="127" y="202"/>
                    <a:pt x="134" y="207"/>
                  </a:cubicBezTo>
                  <a:cubicBezTo>
                    <a:pt x="127" y="215"/>
                    <a:pt x="127" y="215"/>
                    <a:pt x="127" y="215"/>
                  </a:cubicBezTo>
                  <a:cubicBezTo>
                    <a:pt x="120" y="209"/>
                    <a:pt x="114" y="202"/>
                    <a:pt x="109" y="195"/>
                  </a:cubicBezTo>
                  <a:cubicBezTo>
                    <a:pt x="101" y="192"/>
                    <a:pt x="93" y="190"/>
                    <a:pt x="84" y="190"/>
                  </a:cubicBezTo>
                  <a:cubicBezTo>
                    <a:pt x="75" y="190"/>
                    <a:pt x="66" y="192"/>
                    <a:pt x="57" y="195"/>
                  </a:cubicBezTo>
                  <a:cubicBezTo>
                    <a:pt x="48" y="199"/>
                    <a:pt x="39" y="204"/>
                    <a:pt x="32" y="211"/>
                  </a:cubicBezTo>
                  <a:cubicBezTo>
                    <a:pt x="18" y="224"/>
                    <a:pt x="10" y="241"/>
                    <a:pt x="5" y="259"/>
                  </a:cubicBezTo>
                  <a:cubicBezTo>
                    <a:pt x="3" y="268"/>
                    <a:pt x="1" y="277"/>
                    <a:pt x="1" y="286"/>
                  </a:cubicBezTo>
                  <a:cubicBezTo>
                    <a:pt x="0" y="295"/>
                    <a:pt x="0" y="304"/>
                    <a:pt x="2" y="313"/>
                  </a:cubicBezTo>
                  <a:cubicBezTo>
                    <a:pt x="3" y="322"/>
                    <a:pt x="5" y="331"/>
                    <a:pt x="8" y="339"/>
                  </a:cubicBezTo>
                  <a:cubicBezTo>
                    <a:pt x="11" y="348"/>
                    <a:pt x="15" y="356"/>
                    <a:pt x="20" y="364"/>
                  </a:cubicBezTo>
                  <a:cubicBezTo>
                    <a:pt x="30" y="380"/>
                    <a:pt x="45" y="393"/>
                    <a:pt x="62" y="401"/>
                  </a:cubicBezTo>
                  <a:cubicBezTo>
                    <a:pt x="79" y="409"/>
                    <a:pt x="97" y="412"/>
                    <a:pt x="115" y="411"/>
                  </a:cubicBezTo>
                  <a:cubicBezTo>
                    <a:pt x="117" y="411"/>
                    <a:pt x="119" y="411"/>
                    <a:pt x="121" y="410"/>
                  </a:cubicBezTo>
                  <a:cubicBezTo>
                    <a:pt x="124" y="407"/>
                    <a:pt x="127" y="403"/>
                    <a:pt x="131" y="401"/>
                  </a:cubicBezTo>
                  <a:cubicBezTo>
                    <a:pt x="140" y="394"/>
                    <a:pt x="151" y="390"/>
                    <a:pt x="161" y="389"/>
                  </a:cubicBezTo>
                  <a:cubicBezTo>
                    <a:pt x="164" y="399"/>
                    <a:pt x="164" y="399"/>
                    <a:pt x="164" y="399"/>
                  </a:cubicBezTo>
                  <a:cubicBezTo>
                    <a:pt x="151" y="405"/>
                    <a:pt x="136" y="409"/>
                    <a:pt x="121" y="410"/>
                  </a:cubicBezTo>
                  <a:cubicBezTo>
                    <a:pt x="117" y="415"/>
                    <a:pt x="113" y="420"/>
                    <a:pt x="110" y="426"/>
                  </a:cubicBezTo>
                  <a:cubicBezTo>
                    <a:pt x="105" y="436"/>
                    <a:pt x="102" y="447"/>
                    <a:pt x="100" y="457"/>
                  </a:cubicBezTo>
                  <a:cubicBezTo>
                    <a:pt x="99" y="468"/>
                    <a:pt x="98" y="479"/>
                    <a:pt x="100" y="489"/>
                  </a:cubicBezTo>
                  <a:cubicBezTo>
                    <a:pt x="102" y="510"/>
                    <a:pt x="109" y="530"/>
                    <a:pt x="120" y="548"/>
                  </a:cubicBezTo>
                  <a:cubicBezTo>
                    <a:pt x="125" y="557"/>
                    <a:pt x="131" y="566"/>
                    <a:pt x="138" y="574"/>
                  </a:cubicBezTo>
                  <a:cubicBezTo>
                    <a:pt x="145" y="582"/>
                    <a:pt x="153" y="589"/>
                    <a:pt x="161" y="595"/>
                  </a:cubicBezTo>
                  <a:cubicBezTo>
                    <a:pt x="179" y="608"/>
                    <a:pt x="199" y="616"/>
                    <a:pt x="220" y="618"/>
                  </a:cubicBezTo>
                  <a:cubicBezTo>
                    <a:pt x="242" y="620"/>
                    <a:pt x="262" y="617"/>
                    <a:pt x="281" y="609"/>
                  </a:cubicBezTo>
                  <a:cubicBezTo>
                    <a:pt x="300" y="602"/>
                    <a:pt x="316" y="592"/>
                    <a:pt x="331" y="580"/>
                  </a:cubicBezTo>
                  <a:cubicBezTo>
                    <a:pt x="346" y="569"/>
                    <a:pt x="360" y="555"/>
                    <a:pt x="371" y="541"/>
                  </a:cubicBezTo>
                  <a:cubicBezTo>
                    <a:pt x="356" y="551"/>
                    <a:pt x="340" y="560"/>
                    <a:pt x="324" y="568"/>
                  </a:cubicBezTo>
                  <a:cubicBezTo>
                    <a:pt x="308" y="576"/>
                    <a:pt x="291" y="583"/>
                    <a:pt x="274" y="58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 name="Google Shape;301;p13"/>
            <p:cNvSpPr/>
            <p:nvPr/>
          </p:nvSpPr>
          <p:spPr>
            <a:xfrm>
              <a:off x="9598025" y="654051"/>
              <a:ext cx="46038" cy="22225"/>
            </a:xfrm>
            <a:custGeom>
              <a:avLst/>
              <a:gdLst/>
              <a:ahLst/>
              <a:cxnLst/>
              <a:rect l="l" t="t" r="r" b="b"/>
              <a:pathLst>
                <a:path w="43" h="21" extrusionOk="0">
                  <a:moveTo>
                    <a:pt x="40" y="0"/>
                  </a:moveTo>
                  <a:cubicBezTo>
                    <a:pt x="30" y="1"/>
                    <a:pt x="19" y="5"/>
                    <a:pt x="10" y="12"/>
                  </a:cubicBezTo>
                  <a:cubicBezTo>
                    <a:pt x="6" y="14"/>
                    <a:pt x="3" y="18"/>
                    <a:pt x="0" y="21"/>
                  </a:cubicBezTo>
                  <a:cubicBezTo>
                    <a:pt x="15" y="20"/>
                    <a:pt x="30" y="16"/>
                    <a:pt x="43" y="10"/>
                  </a:cubicBezTo>
                  <a:lnTo>
                    <a:pt x="40"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 name="Google Shape;302;p13"/>
            <p:cNvSpPr/>
            <p:nvPr/>
          </p:nvSpPr>
          <p:spPr>
            <a:xfrm>
              <a:off x="9788525" y="508001"/>
              <a:ext cx="22225" cy="238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 name="Google Shape;303;p13"/>
            <p:cNvSpPr/>
            <p:nvPr/>
          </p:nvSpPr>
          <p:spPr>
            <a:xfrm>
              <a:off x="9788525" y="552451"/>
              <a:ext cx="11113" cy="111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 name="Google Shape;304;p13"/>
            <p:cNvSpPr/>
            <p:nvPr/>
          </p:nvSpPr>
          <p:spPr>
            <a:xfrm>
              <a:off x="9759950" y="519113"/>
              <a:ext cx="17463"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 name="Google Shape;305;p13"/>
            <p:cNvSpPr/>
            <p:nvPr/>
          </p:nvSpPr>
          <p:spPr>
            <a:xfrm>
              <a:off x="9777412" y="461963"/>
              <a:ext cx="19050"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 name="Google Shape;306;p13"/>
            <p:cNvSpPr/>
            <p:nvPr/>
          </p:nvSpPr>
          <p:spPr>
            <a:xfrm>
              <a:off x="9767887" y="487363"/>
              <a:ext cx="9525" cy="79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 name="Google Shape;307;p13"/>
            <p:cNvSpPr/>
            <p:nvPr/>
          </p:nvSpPr>
          <p:spPr>
            <a:xfrm>
              <a:off x="9880600" y="333376"/>
              <a:ext cx="22225" cy="2222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 name="Google Shape;308;p13"/>
            <p:cNvSpPr/>
            <p:nvPr/>
          </p:nvSpPr>
          <p:spPr>
            <a:xfrm>
              <a:off x="9920287" y="317501"/>
              <a:ext cx="9525" cy="952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 name="Google Shape;309;p13"/>
            <p:cNvSpPr/>
            <p:nvPr/>
          </p:nvSpPr>
          <p:spPr>
            <a:xfrm>
              <a:off x="10083800" y="355601"/>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Google Shape;310;p13"/>
            <p:cNvSpPr/>
            <p:nvPr/>
          </p:nvSpPr>
          <p:spPr>
            <a:xfrm>
              <a:off x="10061575" y="322263"/>
              <a:ext cx="11113" cy="111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 name="Google Shape;311;p13"/>
            <p:cNvSpPr/>
            <p:nvPr/>
          </p:nvSpPr>
          <p:spPr>
            <a:xfrm>
              <a:off x="10018712" y="301626"/>
              <a:ext cx="30163" cy="317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 name="Google Shape;312;p13"/>
            <p:cNvSpPr/>
            <p:nvPr/>
          </p:nvSpPr>
          <p:spPr>
            <a:xfrm>
              <a:off x="10150475" y="538163"/>
              <a:ext cx="20638"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13"/>
            <p:cNvSpPr/>
            <p:nvPr/>
          </p:nvSpPr>
          <p:spPr>
            <a:xfrm>
              <a:off x="10160000" y="598488"/>
              <a:ext cx="23813" cy="238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 name="Google Shape;314;p13"/>
            <p:cNvSpPr/>
            <p:nvPr/>
          </p:nvSpPr>
          <p:spPr>
            <a:xfrm>
              <a:off x="10140950" y="644526"/>
              <a:ext cx="9525" cy="952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 name="Google Shape;315;p13"/>
            <p:cNvSpPr/>
            <p:nvPr/>
          </p:nvSpPr>
          <p:spPr>
            <a:xfrm>
              <a:off x="10083800" y="679451"/>
              <a:ext cx="15875" cy="142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 name="Google Shape;316;p13"/>
            <p:cNvSpPr/>
            <p:nvPr/>
          </p:nvSpPr>
          <p:spPr>
            <a:xfrm>
              <a:off x="10048875" y="679451"/>
              <a:ext cx="14288" cy="142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13"/>
            <p:cNvSpPr/>
            <p:nvPr/>
          </p:nvSpPr>
          <p:spPr>
            <a:xfrm>
              <a:off x="10018712" y="719138"/>
              <a:ext cx="19050"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13"/>
            <p:cNvSpPr/>
            <p:nvPr/>
          </p:nvSpPr>
          <p:spPr>
            <a:xfrm>
              <a:off x="9953625" y="719138"/>
              <a:ext cx="9525" cy="952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13"/>
            <p:cNvSpPr/>
            <p:nvPr/>
          </p:nvSpPr>
          <p:spPr>
            <a:xfrm>
              <a:off x="9891712" y="669926"/>
              <a:ext cx="17463" cy="1587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13"/>
            <p:cNvSpPr/>
            <p:nvPr/>
          </p:nvSpPr>
          <p:spPr>
            <a:xfrm>
              <a:off x="9852025" y="693738"/>
              <a:ext cx="12700" cy="1270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Google Shape;321;p13"/>
            <p:cNvSpPr/>
            <p:nvPr/>
          </p:nvSpPr>
          <p:spPr>
            <a:xfrm>
              <a:off x="9813925" y="649288"/>
              <a:ext cx="11113" cy="111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13"/>
            <p:cNvSpPr/>
            <p:nvPr/>
          </p:nvSpPr>
          <p:spPr>
            <a:xfrm>
              <a:off x="9767887" y="609601"/>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 name="Google Shape;323;p13"/>
            <p:cNvSpPr/>
            <p:nvPr/>
          </p:nvSpPr>
          <p:spPr>
            <a:xfrm>
              <a:off x="9813925" y="365126"/>
              <a:ext cx="11113" cy="111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13"/>
            <p:cNvSpPr/>
            <p:nvPr/>
          </p:nvSpPr>
          <p:spPr>
            <a:xfrm>
              <a:off x="9777412" y="420688"/>
              <a:ext cx="11113" cy="111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13"/>
            <p:cNvSpPr/>
            <p:nvPr/>
          </p:nvSpPr>
          <p:spPr>
            <a:xfrm>
              <a:off x="10145712" y="376238"/>
              <a:ext cx="22225" cy="2222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 name="Google Shape;326;p13"/>
            <p:cNvSpPr/>
            <p:nvPr/>
          </p:nvSpPr>
          <p:spPr>
            <a:xfrm>
              <a:off x="10183812" y="431801"/>
              <a:ext cx="17463" cy="1746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13"/>
            <p:cNvSpPr/>
            <p:nvPr/>
          </p:nvSpPr>
          <p:spPr>
            <a:xfrm>
              <a:off x="10150475" y="685801"/>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 name="Google Shape;328;p13"/>
            <p:cNvSpPr/>
            <p:nvPr/>
          </p:nvSpPr>
          <p:spPr>
            <a:xfrm>
              <a:off x="9707562" y="490538"/>
              <a:ext cx="19050"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 name="Google Shape;329;p13"/>
            <p:cNvSpPr/>
            <p:nvPr/>
          </p:nvSpPr>
          <p:spPr>
            <a:xfrm>
              <a:off x="9739312" y="431801"/>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 name="Google Shape;330;p13"/>
            <p:cNvSpPr/>
            <p:nvPr/>
          </p:nvSpPr>
          <p:spPr>
            <a:xfrm>
              <a:off x="9782175" y="677863"/>
              <a:ext cx="14288" cy="142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13"/>
            <p:cNvSpPr/>
            <p:nvPr/>
          </p:nvSpPr>
          <p:spPr>
            <a:xfrm>
              <a:off x="9739312" y="557213"/>
              <a:ext cx="9525" cy="111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13"/>
            <p:cNvSpPr/>
            <p:nvPr/>
          </p:nvSpPr>
          <p:spPr>
            <a:xfrm>
              <a:off x="10128250" y="317501"/>
              <a:ext cx="17463" cy="1746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 name="Google Shape;333;p13"/>
            <p:cNvSpPr/>
            <p:nvPr/>
          </p:nvSpPr>
          <p:spPr>
            <a:xfrm>
              <a:off x="9953625" y="277813"/>
              <a:ext cx="25400" cy="238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 name="Google Shape;334;p13"/>
            <p:cNvSpPr/>
            <p:nvPr/>
          </p:nvSpPr>
          <p:spPr>
            <a:xfrm>
              <a:off x="9915525" y="41433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13"/>
            <p:cNvSpPr/>
            <p:nvPr/>
          </p:nvSpPr>
          <p:spPr>
            <a:xfrm>
              <a:off x="9915525" y="41433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Google Shape;336;p13"/>
            <p:cNvSpPr/>
            <p:nvPr/>
          </p:nvSpPr>
          <p:spPr>
            <a:xfrm>
              <a:off x="9915525" y="414338"/>
              <a:ext cx="1588" cy="1588"/>
            </a:xfrm>
            <a:custGeom>
              <a:avLst/>
              <a:gdLst/>
              <a:ahLst/>
              <a:cxnLst/>
              <a:rect l="l" t="t" r="r" b="b"/>
              <a:pathLst>
                <a:path w="1" h="2" extrusionOk="0">
                  <a:moveTo>
                    <a:pt x="0" y="0"/>
                  </a:moveTo>
                  <a:cubicBezTo>
                    <a:pt x="0" y="0"/>
                    <a:pt x="0" y="0"/>
                    <a:pt x="0" y="0"/>
                  </a:cubicBezTo>
                  <a:cubicBezTo>
                    <a:pt x="0" y="0"/>
                    <a:pt x="0" y="0"/>
                    <a:pt x="0" y="0"/>
                  </a:cubicBezTo>
                  <a:cubicBezTo>
                    <a:pt x="0" y="0"/>
                    <a:pt x="1" y="1"/>
                    <a:pt x="1" y="2"/>
                  </a:cubicBezTo>
                  <a:cubicBezTo>
                    <a:pt x="1" y="1"/>
                    <a:pt x="1" y="1"/>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13"/>
            <p:cNvSpPr/>
            <p:nvPr/>
          </p:nvSpPr>
          <p:spPr>
            <a:xfrm>
              <a:off x="9915525" y="407988"/>
              <a:ext cx="19050" cy="11113"/>
            </a:xfrm>
            <a:custGeom>
              <a:avLst/>
              <a:gdLst/>
              <a:ahLst/>
              <a:cxnLst/>
              <a:rect l="l" t="t" r="r" b="b"/>
              <a:pathLst>
                <a:path w="17" h="10" extrusionOk="0">
                  <a:moveTo>
                    <a:pt x="0" y="5"/>
                  </a:moveTo>
                  <a:cubicBezTo>
                    <a:pt x="1" y="6"/>
                    <a:pt x="1" y="7"/>
                    <a:pt x="2" y="8"/>
                  </a:cubicBezTo>
                  <a:cubicBezTo>
                    <a:pt x="4" y="10"/>
                    <a:pt x="7" y="10"/>
                    <a:pt x="10" y="10"/>
                  </a:cubicBezTo>
                  <a:cubicBezTo>
                    <a:pt x="14" y="8"/>
                    <a:pt x="17" y="5"/>
                    <a:pt x="17" y="0"/>
                  </a:cubicBezTo>
                  <a:cubicBezTo>
                    <a:pt x="11" y="2"/>
                    <a:pt x="6" y="3"/>
                    <a:pt x="0" y="5"/>
                  </a:cubicBezTo>
                  <a:cubicBezTo>
                    <a:pt x="0" y="5"/>
                    <a:pt x="0" y="5"/>
                    <a:pt x="0"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 name="Google Shape;338;p13"/>
            <p:cNvSpPr/>
            <p:nvPr/>
          </p:nvSpPr>
          <p:spPr>
            <a:xfrm>
              <a:off x="9915525" y="414338"/>
              <a:ext cx="3175" cy="3175"/>
            </a:xfrm>
            <a:custGeom>
              <a:avLst/>
              <a:gdLst/>
              <a:ahLst/>
              <a:cxnLst/>
              <a:rect l="l" t="t" r="r" b="b"/>
              <a:pathLst>
                <a:path w="2" h="3" extrusionOk="0">
                  <a:moveTo>
                    <a:pt x="2" y="3"/>
                  </a:moveTo>
                  <a:cubicBezTo>
                    <a:pt x="1" y="2"/>
                    <a:pt x="1" y="1"/>
                    <a:pt x="0" y="0"/>
                  </a:cubicBezTo>
                  <a:cubicBezTo>
                    <a:pt x="1" y="1"/>
                    <a:pt x="1" y="1"/>
                    <a:pt x="1" y="2"/>
                  </a:cubicBezTo>
                  <a:cubicBezTo>
                    <a:pt x="1" y="2"/>
                    <a:pt x="2" y="3"/>
                    <a:pt x="2" y="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13"/>
            <p:cNvSpPr/>
            <p:nvPr/>
          </p:nvSpPr>
          <p:spPr>
            <a:xfrm>
              <a:off x="10039350" y="403226"/>
              <a:ext cx="20638" cy="19050"/>
            </a:xfrm>
            <a:custGeom>
              <a:avLst/>
              <a:gdLst/>
              <a:ahLst/>
              <a:cxnLst/>
              <a:rect l="l" t="t" r="r" b="b"/>
              <a:pathLst>
                <a:path w="19" h="18" extrusionOk="0">
                  <a:moveTo>
                    <a:pt x="9" y="18"/>
                  </a:moveTo>
                  <a:cubicBezTo>
                    <a:pt x="14" y="12"/>
                    <a:pt x="17" y="6"/>
                    <a:pt x="19" y="0"/>
                  </a:cubicBezTo>
                  <a:cubicBezTo>
                    <a:pt x="12" y="1"/>
                    <a:pt x="6" y="3"/>
                    <a:pt x="0" y="5"/>
                  </a:cubicBezTo>
                  <a:cubicBezTo>
                    <a:pt x="3" y="10"/>
                    <a:pt x="6" y="14"/>
                    <a:pt x="9" y="1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 name="Google Shape;340;p13"/>
            <p:cNvSpPr/>
            <p:nvPr/>
          </p:nvSpPr>
          <p:spPr>
            <a:xfrm>
              <a:off x="9915525" y="411163"/>
              <a:ext cx="0" cy="3175"/>
            </a:xfrm>
            <a:custGeom>
              <a:avLst/>
              <a:gdLst/>
              <a:ahLst/>
              <a:cxnLst/>
              <a:rect l="l" t="t" r="r" b="b"/>
              <a:pathLst>
                <a:path w="120000" h="2" extrusionOk="0">
                  <a:moveTo>
                    <a:pt x="0" y="1"/>
                  </a:moveTo>
                  <a:cubicBezTo>
                    <a:pt x="0" y="1"/>
                    <a:pt x="0" y="1"/>
                    <a:pt x="0" y="2"/>
                  </a:cubicBezTo>
                  <a:cubicBezTo>
                    <a:pt x="0" y="1"/>
                    <a:pt x="0" y="1"/>
                    <a:pt x="0" y="0"/>
                  </a:cubicBezTo>
                  <a:cubicBezTo>
                    <a:pt x="0" y="1"/>
                    <a:pt x="0" y="1"/>
                    <a:pt x="0"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13"/>
            <p:cNvSpPr/>
            <p:nvPr/>
          </p:nvSpPr>
          <p:spPr>
            <a:xfrm>
              <a:off x="9917112" y="415926"/>
              <a:ext cx="3175" cy="3175"/>
            </a:xfrm>
            <a:custGeom>
              <a:avLst/>
              <a:gdLst/>
              <a:ahLst/>
              <a:cxnLst/>
              <a:rect l="l" t="t" r="r" b="b"/>
              <a:pathLst>
                <a:path w="3" h="3" extrusionOk="0">
                  <a:moveTo>
                    <a:pt x="1" y="1"/>
                  </a:moveTo>
                  <a:cubicBezTo>
                    <a:pt x="1" y="1"/>
                    <a:pt x="0" y="0"/>
                    <a:pt x="0" y="0"/>
                  </a:cubicBezTo>
                  <a:cubicBezTo>
                    <a:pt x="1" y="1"/>
                    <a:pt x="2" y="2"/>
                    <a:pt x="3" y="3"/>
                  </a:cubicBezTo>
                  <a:cubicBezTo>
                    <a:pt x="2" y="2"/>
                    <a:pt x="2" y="2"/>
                    <a:pt x="1"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 name="Google Shape;342;p13"/>
            <p:cNvSpPr/>
            <p:nvPr/>
          </p:nvSpPr>
          <p:spPr>
            <a:xfrm>
              <a:off x="9918700" y="417513"/>
              <a:ext cx="7938" cy="1588"/>
            </a:xfrm>
            <a:custGeom>
              <a:avLst/>
              <a:gdLst/>
              <a:ahLst/>
              <a:cxnLst/>
              <a:rect l="l" t="t" r="r" b="b"/>
              <a:pathLst>
                <a:path w="8" h="2" extrusionOk="0">
                  <a:moveTo>
                    <a:pt x="0" y="0"/>
                  </a:moveTo>
                  <a:cubicBezTo>
                    <a:pt x="1" y="1"/>
                    <a:pt x="1" y="1"/>
                    <a:pt x="2" y="2"/>
                  </a:cubicBezTo>
                  <a:cubicBezTo>
                    <a:pt x="4" y="2"/>
                    <a:pt x="6" y="2"/>
                    <a:pt x="8" y="2"/>
                  </a:cubicBezTo>
                  <a:cubicBezTo>
                    <a:pt x="5" y="2"/>
                    <a:pt x="2" y="2"/>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13"/>
            <p:cNvSpPr/>
            <p:nvPr/>
          </p:nvSpPr>
          <p:spPr>
            <a:xfrm>
              <a:off x="9920287" y="411163"/>
              <a:ext cx="14288" cy="11113"/>
            </a:xfrm>
            <a:custGeom>
              <a:avLst/>
              <a:gdLst/>
              <a:ahLst/>
              <a:cxnLst/>
              <a:rect l="l" t="t" r="r" b="b"/>
              <a:pathLst>
                <a:path w="13" h="11" extrusionOk="0">
                  <a:moveTo>
                    <a:pt x="6" y="8"/>
                  </a:moveTo>
                  <a:cubicBezTo>
                    <a:pt x="4" y="8"/>
                    <a:pt x="2" y="8"/>
                    <a:pt x="0" y="8"/>
                  </a:cubicBezTo>
                  <a:cubicBezTo>
                    <a:pt x="5" y="11"/>
                    <a:pt x="13" y="7"/>
                    <a:pt x="13" y="0"/>
                  </a:cubicBezTo>
                  <a:cubicBezTo>
                    <a:pt x="12" y="4"/>
                    <a:pt x="10" y="7"/>
                    <a:pt x="6" y="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13"/>
            <p:cNvSpPr/>
            <p:nvPr/>
          </p:nvSpPr>
          <p:spPr>
            <a:xfrm>
              <a:off x="9915525" y="407988"/>
              <a:ext cx="19050" cy="6350"/>
            </a:xfrm>
            <a:custGeom>
              <a:avLst/>
              <a:gdLst/>
              <a:ahLst/>
              <a:cxnLst/>
              <a:rect l="l" t="t" r="r" b="b"/>
              <a:pathLst>
                <a:path w="17" h="6" extrusionOk="0">
                  <a:moveTo>
                    <a:pt x="17" y="1"/>
                  </a:moveTo>
                  <a:cubicBezTo>
                    <a:pt x="17" y="1"/>
                    <a:pt x="17" y="1"/>
                    <a:pt x="17" y="1"/>
                  </a:cubicBezTo>
                  <a:cubicBezTo>
                    <a:pt x="17" y="0"/>
                    <a:pt x="16" y="0"/>
                    <a:pt x="16" y="0"/>
                  </a:cubicBezTo>
                  <a:cubicBezTo>
                    <a:pt x="11" y="1"/>
                    <a:pt x="5" y="3"/>
                    <a:pt x="0" y="4"/>
                  </a:cubicBezTo>
                  <a:cubicBezTo>
                    <a:pt x="0" y="5"/>
                    <a:pt x="0" y="5"/>
                    <a:pt x="0" y="6"/>
                  </a:cubicBezTo>
                  <a:cubicBezTo>
                    <a:pt x="0" y="6"/>
                    <a:pt x="0" y="6"/>
                    <a:pt x="0" y="6"/>
                  </a:cubicBezTo>
                  <a:cubicBezTo>
                    <a:pt x="6" y="4"/>
                    <a:pt x="11" y="3"/>
                    <a:pt x="17"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 name="Google Shape;345;p13"/>
            <p:cNvSpPr/>
            <p:nvPr/>
          </p:nvSpPr>
          <p:spPr>
            <a:xfrm>
              <a:off x="10020300" y="631826"/>
              <a:ext cx="17463" cy="19050"/>
            </a:xfrm>
            <a:custGeom>
              <a:avLst/>
              <a:gdLst/>
              <a:ahLst/>
              <a:cxnLst/>
              <a:rect l="l" t="t" r="r" b="b"/>
              <a:pathLst>
                <a:path w="16" h="19" extrusionOk="0">
                  <a:moveTo>
                    <a:pt x="0" y="4"/>
                  </a:moveTo>
                  <a:cubicBezTo>
                    <a:pt x="4" y="10"/>
                    <a:pt x="9" y="15"/>
                    <a:pt x="14" y="19"/>
                  </a:cubicBezTo>
                  <a:cubicBezTo>
                    <a:pt x="15" y="13"/>
                    <a:pt x="16" y="6"/>
                    <a:pt x="16" y="0"/>
                  </a:cubicBezTo>
                  <a:cubicBezTo>
                    <a:pt x="11" y="1"/>
                    <a:pt x="6" y="3"/>
                    <a:pt x="0"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13"/>
            <p:cNvSpPr/>
            <p:nvPr/>
          </p:nvSpPr>
          <p:spPr>
            <a:xfrm>
              <a:off x="9909175" y="609601"/>
              <a:ext cx="25400" cy="26988"/>
            </a:xfrm>
            <a:custGeom>
              <a:avLst/>
              <a:gdLst/>
              <a:ahLst/>
              <a:cxnLst/>
              <a:rect l="l" t="t" r="r" b="b"/>
              <a:pathLst>
                <a:path w="24" h="26" extrusionOk="0">
                  <a:moveTo>
                    <a:pt x="12" y="0"/>
                  </a:moveTo>
                  <a:cubicBezTo>
                    <a:pt x="7" y="8"/>
                    <a:pt x="3" y="17"/>
                    <a:pt x="0" y="26"/>
                  </a:cubicBezTo>
                  <a:cubicBezTo>
                    <a:pt x="9" y="22"/>
                    <a:pt x="17" y="17"/>
                    <a:pt x="24" y="12"/>
                  </a:cubicBezTo>
                  <a:cubicBezTo>
                    <a:pt x="20" y="8"/>
                    <a:pt x="16" y="4"/>
                    <a:pt x="12"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13"/>
            <p:cNvSpPr/>
            <p:nvPr/>
          </p:nvSpPr>
          <p:spPr>
            <a:xfrm>
              <a:off x="9915525" y="395288"/>
              <a:ext cx="12700" cy="19050"/>
            </a:xfrm>
            <a:custGeom>
              <a:avLst/>
              <a:gdLst/>
              <a:ahLst/>
              <a:cxnLst/>
              <a:rect l="l" t="t" r="r" b="b"/>
              <a:pathLst>
                <a:path w="13" h="18" extrusionOk="0">
                  <a:moveTo>
                    <a:pt x="1" y="18"/>
                  </a:moveTo>
                  <a:cubicBezTo>
                    <a:pt x="1" y="18"/>
                    <a:pt x="1" y="18"/>
                    <a:pt x="1" y="18"/>
                  </a:cubicBezTo>
                  <a:cubicBezTo>
                    <a:pt x="1" y="18"/>
                    <a:pt x="1" y="18"/>
                    <a:pt x="1" y="18"/>
                  </a:cubicBezTo>
                  <a:cubicBezTo>
                    <a:pt x="1" y="17"/>
                    <a:pt x="1" y="17"/>
                    <a:pt x="1" y="17"/>
                  </a:cubicBezTo>
                  <a:cubicBezTo>
                    <a:pt x="1" y="17"/>
                    <a:pt x="1" y="17"/>
                    <a:pt x="1" y="16"/>
                  </a:cubicBezTo>
                  <a:cubicBezTo>
                    <a:pt x="0" y="9"/>
                    <a:pt x="8" y="4"/>
                    <a:pt x="13" y="6"/>
                  </a:cubicBezTo>
                  <a:cubicBezTo>
                    <a:pt x="10" y="4"/>
                    <a:pt x="7" y="2"/>
                    <a:pt x="4" y="0"/>
                  </a:cubicBezTo>
                  <a:cubicBezTo>
                    <a:pt x="2" y="5"/>
                    <a:pt x="1" y="10"/>
                    <a:pt x="1" y="15"/>
                  </a:cubicBezTo>
                  <a:cubicBezTo>
                    <a:pt x="1" y="16"/>
                    <a:pt x="1" y="17"/>
                    <a:pt x="1" y="1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 name="Google Shape;348;p13"/>
            <p:cNvSpPr/>
            <p:nvPr/>
          </p:nvSpPr>
          <p:spPr>
            <a:xfrm>
              <a:off x="9844087" y="501651"/>
              <a:ext cx="25400" cy="17463"/>
            </a:xfrm>
            <a:custGeom>
              <a:avLst/>
              <a:gdLst/>
              <a:ahLst/>
              <a:cxnLst/>
              <a:rect l="l" t="t" r="r" b="b"/>
              <a:pathLst>
                <a:path w="24" h="16" extrusionOk="0">
                  <a:moveTo>
                    <a:pt x="24" y="0"/>
                  </a:moveTo>
                  <a:cubicBezTo>
                    <a:pt x="15" y="2"/>
                    <a:pt x="7" y="5"/>
                    <a:pt x="0" y="9"/>
                  </a:cubicBezTo>
                  <a:cubicBezTo>
                    <a:pt x="8" y="12"/>
                    <a:pt x="16" y="14"/>
                    <a:pt x="24" y="16"/>
                  </a:cubicBezTo>
                  <a:lnTo>
                    <a:pt x="24"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13"/>
            <p:cNvSpPr/>
            <p:nvPr/>
          </p:nvSpPr>
          <p:spPr>
            <a:xfrm>
              <a:off x="10091737" y="531813"/>
              <a:ext cx="22225" cy="17463"/>
            </a:xfrm>
            <a:custGeom>
              <a:avLst/>
              <a:gdLst/>
              <a:ahLst/>
              <a:cxnLst/>
              <a:rect l="l" t="t" r="r" b="b"/>
              <a:pathLst>
                <a:path w="21" h="17" extrusionOk="0">
                  <a:moveTo>
                    <a:pt x="0" y="17"/>
                  </a:moveTo>
                  <a:cubicBezTo>
                    <a:pt x="7" y="16"/>
                    <a:pt x="15" y="14"/>
                    <a:pt x="21" y="11"/>
                  </a:cubicBezTo>
                  <a:cubicBezTo>
                    <a:pt x="15" y="7"/>
                    <a:pt x="9" y="3"/>
                    <a:pt x="2" y="0"/>
                  </a:cubicBezTo>
                  <a:cubicBezTo>
                    <a:pt x="1" y="6"/>
                    <a:pt x="0" y="12"/>
                    <a:pt x="0" y="1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13"/>
            <p:cNvSpPr/>
            <p:nvPr/>
          </p:nvSpPr>
          <p:spPr>
            <a:xfrm>
              <a:off x="9793287" y="336551"/>
              <a:ext cx="376238" cy="371475"/>
            </a:xfrm>
            <a:custGeom>
              <a:avLst/>
              <a:gdLst/>
              <a:ahLst/>
              <a:cxnLst/>
              <a:rect l="l" t="t" r="r" b="b"/>
              <a:pathLst>
                <a:path w="354" h="350" extrusionOk="0">
                  <a:moveTo>
                    <a:pt x="251" y="63"/>
                  </a:moveTo>
                  <a:cubicBezTo>
                    <a:pt x="249" y="69"/>
                    <a:pt x="246" y="75"/>
                    <a:pt x="241" y="81"/>
                  </a:cubicBezTo>
                  <a:cubicBezTo>
                    <a:pt x="238" y="77"/>
                    <a:pt x="235" y="73"/>
                    <a:pt x="232" y="68"/>
                  </a:cubicBezTo>
                  <a:cubicBezTo>
                    <a:pt x="238" y="66"/>
                    <a:pt x="244" y="64"/>
                    <a:pt x="251" y="63"/>
                  </a:cubicBezTo>
                  <a:cubicBezTo>
                    <a:pt x="255" y="52"/>
                    <a:pt x="255" y="41"/>
                    <a:pt x="249" y="30"/>
                  </a:cubicBezTo>
                  <a:cubicBezTo>
                    <a:pt x="241" y="14"/>
                    <a:pt x="222" y="6"/>
                    <a:pt x="205" y="3"/>
                  </a:cubicBezTo>
                  <a:cubicBezTo>
                    <a:pt x="185" y="0"/>
                    <a:pt x="164" y="3"/>
                    <a:pt x="147" y="14"/>
                  </a:cubicBezTo>
                  <a:cubicBezTo>
                    <a:pt x="131" y="23"/>
                    <a:pt x="122" y="38"/>
                    <a:pt x="118" y="55"/>
                  </a:cubicBezTo>
                  <a:cubicBezTo>
                    <a:pt x="121" y="57"/>
                    <a:pt x="124" y="59"/>
                    <a:pt x="127" y="61"/>
                  </a:cubicBezTo>
                  <a:cubicBezTo>
                    <a:pt x="129" y="62"/>
                    <a:pt x="131" y="64"/>
                    <a:pt x="132" y="67"/>
                  </a:cubicBezTo>
                  <a:cubicBezTo>
                    <a:pt x="132" y="67"/>
                    <a:pt x="132" y="68"/>
                    <a:pt x="132" y="68"/>
                  </a:cubicBezTo>
                  <a:cubicBezTo>
                    <a:pt x="132" y="69"/>
                    <a:pt x="132" y="70"/>
                    <a:pt x="132" y="70"/>
                  </a:cubicBezTo>
                  <a:cubicBezTo>
                    <a:pt x="132" y="70"/>
                    <a:pt x="132" y="70"/>
                    <a:pt x="132" y="70"/>
                  </a:cubicBezTo>
                  <a:cubicBezTo>
                    <a:pt x="135" y="34"/>
                    <a:pt x="166" y="16"/>
                    <a:pt x="200" y="20"/>
                  </a:cubicBezTo>
                  <a:cubicBezTo>
                    <a:pt x="212" y="21"/>
                    <a:pt x="226" y="26"/>
                    <a:pt x="233" y="36"/>
                  </a:cubicBezTo>
                  <a:cubicBezTo>
                    <a:pt x="241" y="48"/>
                    <a:pt x="234" y="62"/>
                    <a:pt x="227" y="72"/>
                  </a:cubicBezTo>
                  <a:cubicBezTo>
                    <a:pt x="222" y="78"/>
                    <a:pt x="230" y="88"/>
                    <a:pt x="236" y="85"/>
                  </a:cubicBezTo>
                  <a:cubicBezTo>
                    <a:pt x="263" y="74"/>
                    <a:pt x="302" y="75"/>
                    <a:pt x="320" y="101"/>
                  </a:cubicBezTo>
                  <a:cubicBezTo>
                    <a:pt x="341" y="133"/>
                    <a:pt x="318" y="180"/>
                    <a:pt x="281" y="184"/>
                  </a:cubicBezTo>
                  <a:cubicBezTo>
                    <a:pt x="271" y="185"/>
                    <a:pt x="269" y="197"/>
                    <a:pt x="278" y="201"/>
                  </a:cubicBezTo>
                  <a:cubicBezTo>
                    <a:pt x="290" y="206"/>
                    <a:pt x="300" y="214"/>
                    <a:pt x="305" y="226"/>
                  </a:cubicBezTo>
                  <a:cubicBezTo>
                    <a:pt x="310" y="242"/>
                    <a:pt x="300" y="258"/>
                    <a:pt x="291" y="269"/>
                  </a:cubicBezTo>
                  <a:cubicBezTo>
                    <a:pt x="281" y="280"/>
                    <a:pt x="269" y="290"/>
                    <a:pt x="253" y="290"/>
                  </a:cubicBezTo>
                  <a:cubicBezTo>
                    <a:pt x="243" y="289"/>
                    <a:pt x="235" y="281"/>
                    <a:pt x="229" y="273"/>
                  </a:cubicBezTo>
                  <a:cubicBezTo>
                    <a:pt x="224" y="266"/>
                    <a:pt x="214" y="269"/>
                    <a:pt x="213" y="278"/>
                  </a:cubicBezTo>
                  <a:cubicBezTo>
                    <a:pt x="212" y="296"/>
                    <a:pt x="209" y="320"/>
                    <a:pt x="189" y="326"/>
                  </a:cubicBezTo>
                  <a:cubicBezTo>
                    <a:pt x="171" y="332"/>
                    <a:pt x="147" y="328"/>
                    <a:pt x="133" y="316"/>
                  </a:cubicBezTo>
                  <a:cubicBezTo>
                    <a:pt x="118" y="303"/>
                    <a:pt x="126" y="280"/>
                    <a:pt x="136" y="266"/>
                  </a:cubicBezTo>
                  <a:cubicBezTo>
                    <a:pt x="141" y="259"/>
                    <a:pt x="131" y="249"/>
                    <a:pt x="124" y="254"/>
                  </a:cubicBezTo>
                  <a:cubicBezTo>
                    <a:pt x="111" y="263"/>
                    <a:pt x="98" y="271"/>
                    <a:pt x="82" y="274"/>
                  </a:cubicBezTo>
                  <a:cubicBezTo>
                    <a:pt x="63" y="277"/>
                    <a:pt x="47" y="265"/>
                    <a:pt x="36" y="250"/>
                  </a:cubicBezTo>
                  <a:cubicBezTo>
                    <a:pt x="12" y="216"/>
                    <a:pt x="40" y="179"/>
                    <a:pt x="76" y="172"/>
                  </a:cubicBezTo>
                  <a:cubicBezTo>
                    <a:pt x="84" y="171"/>
                    <a:pt x="84" y="158"/>
                    <a:pt x="76" y="156"/>
                  </a:cubicBezTo>
                  <a:cubicBezTo>
                    <a:pt x="60" y="152"/>
                    <a:pt x="42" y="146"/>
                    <a:pt x="33" y="132"/>
                  </a:cubicBezTo>
                  <a:cubicBezTo>
                    <a:pt x="26" y="120"/>
                    <a:pt x="28" y="103"/>
                    <a:pt x="33" y="92"/>
                  </a:cubicBezTo>
                  <a:cubicBezTo>
                    <a:pt x="39" y="77"/>
                    <a:pt x="54" y="68"/>
                    <a:pt x="69" y="64"/>
                  </a:cubicBezTo>
                  <a:cubicBezTo>
                    <a:pt x="77" y="62"/>
                    <a:pt x="86" y="62"/>
                    <a:pt x="94" y="64"/>
                  </a:cubicBezTo>
                  <a:cubicBezTo>
                    <a:pt x="97" y="65"/>
                    <a:pt x="101" y="66"/>
                    <a:pt x="105" y="68"/>
                  </a:cubicBezTo>
                  <a:cubicBezTo>
                    <a:pt x="106" y="68"/>
                    <a:pt x="114" y="73"/>
                    <a:pt x="115" y="73"/>
                  </a:cubicBezTo>
                  <a:cubicBezTo>
                    <a:pt x="115" y="72"/>
                    <a:pt x="115" y="71"/>
                    <a:pt x="115" y="70"/>
                  </a:cubicBezTo>
                  <a:cubicBezTo>
                    <a:pt x="115" y="65"/>
                    <a:pt x="116" y="60"/>
                    <a:pt x="118" y="55"/>
                  </a:cubicBezTo>
                  <a:cubicBezTo>
                    <a:pt x="114" y="53"/>
                    <a:pt x="111" y="52"/>
                    <a:pt x="109" y="51"/>
                  </a:cubicBezTo>
                  <a:cubicBezTo>
                    <a:pt x="98" y="46"/>
                    <a:pt x="86" y="45"/>
                    <a:pt x="75" y="46"/>
                  </a:cubicBezTo>
                  <a:cubicBezTo>
                    <a:pt x="53" y="48"/>
                    <a:pt x="32" y="60"/>
                    <a:pt x="20" y="79"/>
                  </a:cubicBezTo>
                  <a:cubicBezTo>
                    <a:pt x="10" y="95"/>
                    <a:pt x="9" y="119"/>
                    <a:pt x="17" y="136"/>
                  </a:cubicBezTo>
                  <a:cubicBezTo>
                    <a:pt x="23" y="150"/>
                    <a:pt x="34" y="159"/>
                    <a:pt x="47" y="165"/>
                  </a:cubicBezTo>
                  <a:cubicBezTo>
                    <a:pt x="54" y="161"/>
                    <a:pt x="62" y="158"/>
                    <a:pt x="71" y="156"/>
                  </a:cubicBezTo>
                  <a:cubicBezTo>
                    <a:pt x="71" y="172"/>
                    <a:pt x="71" y="172"/>
                    <a:pt x="71" y="172"/>
                  </a:cubicBezTo>
                  <a:cubicBezTo>
                    <a:pt x="63" y="170"/>
                    <a:pt x="55" y="168"/>
                    <a:pt x="47" y="165"/>
                  </a:cubicBezTo>
                  <a:cubicBezTo>
                    <a:pt x="16" y="182"/>
                    <a:pt x="0" y="220"/>
                    <a:pt x="20" y="255"/>
                  </a:cubicBezTo>
                  <a:cubicBezTo>
                    <a:pt x="31" y="275"/>
                    <a:pt x="51" y="290"/>
                    <a:pt x="74" y="291"/>
                  </a:cubicBezTo>
                  <a:cubicBezTo>
                    <a:pt x="86" y="292"/>
                    <a:pt x="98" y="288"/>
                    <a:pt x="109" y="283"/>
                  </a:cubicBezTo>
                  <a:cubicBezTo>
                    <a:pt x="112" y="274"/>
                    <a:pt x="116" y="265"/>
                    <a:pt x="121" y="257"/>
                  </a:cubicBezTo>
                  <a:cubicBezTo>
                    <a:pt x="125" y="261"/>
                    <a:pt x="129" y="265"/>
                    <a:pt x="133" y="269"/>
                  </a:cubicBezTo>
                  <a:cubicBezTo>
                    <a:pt x="126" y="274"/>
                    <a:pt x="118" y="279"/>
                    <a:pt x="109" y="283"/>
                  </a:cubicBezTo>
                  <a:cubicBezTo>
                    <a:pt x="105" y="302"/>
                    <a:pt x="109" y="321"/>
                    <a:pt x="127" y="334"/>
                  </a:cubicBezTo>
                  <a:cubicBezTo>
                    <a:pt x="146" y="347"/>
                    <a:pt x="177" y="350"/>
                    <a:pt x="199" y="341"/>
                  </a:cubicBezTo>
                  <a:cubicBezTo>
                    <a:pt x="217" y="333"/>
                    <a:pt x="225" y="315"/>
                    <a:pt x="228" y="297"/>
                  </a:cubicBezTo>
                  <a:cubicBezTo>
                    <a:pt x="223" y="293"/>
                    <a:pt x="218" y="288"/>
                    <a:pt x="214" y="282"/>
                  </a:cubicBezTo>
                  <a:cubicBezTo>
                    <a:pt x="220" y="281"/>
                    <a:pt x="225" y="279"/>
                    <a:pt x="230" y="278"/>
                  </a:cubicBezTo>
                  <a:cubicBezTo>
                    <a:pt x="230" y="284"/>
                    <a:pt x="229" y="291"/>
                    <a:pt x="228" y="297"/>
                  </a:cubicBezTo>
                  <a:cubicBezTo>
                    <a:pt x="235" y="302"/>
                    <a:pt x="242" y="306"/>
                    <a:pt x="251" y="307"/>
                  </a:cubicBezTo>
                  <a:cubicBezTo>
                    <a:pt x="272" y="308"/>
                    <a:pt x="289" y="295"/>
                    <a:pt x="303" y="281"/>
                  </a:cubicBezTo>
                  <a:cubicBezTo>
                    <a:pt x="317" y="265"/>
                    <a:pt x="325" y="245"/>
                    <a:pt x="322" y="224"/>
                  </a:cubicBezTo>
                  <a:cubicBezTo>
                    <a:pt x="320" y="212"/>
                    <a:pt x="312" y="202"/>
                    <a:pt x="302" y="195"/>
                  </a:cubicBezTo>
                  <a:cubicBezTo>
                    <a:pt x="296" y="198"/>
                    <a:pt x="288" y="200"/>
                    <a:pt x="281" y="201"/>
                  </a:cubicBezTo>
                  <a:cubicBezTo>
                    <a:pt x="281" y="196"/>
                    <a:pt x="282" y="190"/>
                    <a:pt x="283" y="184"/>
                  </a:cubicBezTo>
                  <a:cubicBezTo>
                    <a:pt x="290" y="187"/>
                    <a:pt x="296" y="191"/>
                    <a:pt x="302" y="195"/>
                  </a:cubicBezTo>
                  <a:cubicBezTo>
                    <a:pt x="336" y="180"/>
                    <a:pt x="354" y="139"/>
                    <a:pt x="339" y="102"/>
                  </a:cubicBezTo>
                  <a:cubicBezTo>
                    <a:pt x="325" y="67"/>
                    <a:pt x="285" y="57"/>
                    <a:pt x="251" y="6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13"/>
            <p:cNvSpPr/>
            <p:nvPr/>
          </p:nvSpPr>
          <p:spPr>
            <a:xfrm>
              <a:off x="9928225" y="401638"/>
              <a:ext cx="6350" cy="6350"/>
            </a:xfrm>
            <a:custGeom>
              <a:avLst/>
              <a:gdLst/>
              <a:ahLst/>
              <a:cxnLst/>
              <a:rect l="l" t="t" r="r" b="b"/>
              <a:pathLst>
                <a:path w="5" h="6" extrusionOk="0">
                  <a:moveTo>
                    <a:pt x="4" y="6"/>
                  </a:moveTo>
                  <a:cubicBezTo>
                    <a:pt x="4" y="6"/>
                    <a:pt x="5" y="6"/>
                    <a:pt x="5" y="6"/>
                  </a:cubicBezTo>
                  <a:cubicBezTo>
                    <a:pt x="4" y="3"/>
                    <a:pt x="2" y="1"/>
                    <a:pt x="0" y="0"/>
                  </a:cubicBezTo>
                  <a:cubicBezTo>
                    <a:pt x="2" y="2"/>
                    <a:pt x="3" y="4"/>
                    <a:pt x="4"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13"/>
            <p:cNvSpPr/>
            <p:nvPr/>
          </p:nvSpPr>
          <p:spPr>
            <a:xfrm>
              <a:off x="9934575" y="407988"/>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13"/>
            <p:cNvSpPr/>
            <p:nvPr/>
          </p:nvSpPr>
          <p:spPr>
            <a:xfrm>
              <a:off x="9934575" y="4079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13"/>
            <p:cNvSpPr/>
            <p:nvPr/>
          </p:nvSpPr>
          <p:spPr>
            <a:xfrm>
              <a:off x="9915525" y="398463"/>
              <a:ext cx="17463" cy="12700"/>
            </a:xfrm>
            <a:custGeom>
              <a:avLst/>
              <a:gdLst/>
              <a:ahLst/>
              <a:cxnLst/>
              <a:rect l="l" t="t" r="r" b="b"/>
              <a:pathLst>
                <a:path w="17" h="12" extrusionOk="0">
                  <a:moveTo>
                    <a:pt x="1" y="12"/>
                  </a:moveTo>
                  <a:cubicBezTo>
                    <a:pt x="6" y="11"/>
                    <a:pt x="12" y="9"/>
                    <a:pt x="17" y="8"/>
                  </a:cubicBezTo>
                  <a:cubicBezTo>
                    <a:pt x="16" y="6"/>
                    <a:pt x="15" y="4"/>
                    <a:pt x="13" y="2"/>
                  </a:cubicBezTo>
                  <a:cubicBezTo>
                    <a:pt x="8" y="0"/>
                    <a:pt x="0" y="5"/>
                    <a:pt x="1" y="1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13"/>
            <p:cNvSpPr/>
            <p:nvPr/>
          </p:nvSpPr>
          <p:spPr>
            <a:xfrm>
              <a:off x="9926637" y="407988"/>
              <a:ext cx="7938" cy="11113"/>
            </a:xfrm>
            <a:custGeom>
              <a:avLst/>
              <a:gdLst/>
              <a:ahLst/>
              <a:cxnLst/>
              <a:rect l="l" t="t" r="r" b="b"/>
              <a:pathLst>
                <a:path w="7" h="10" extrusionOk="0">
                  <a:moveTo>
                    <a:pt x="0" y="10"/>
                  </a:moveTo>
                  <a:cubicBezTo>
                    <a:pt x="4" y="9"/>
                    <a:pt x="6" y="6"/>
                    <a:pt x="7" y="2"/>
                  </a:cubicBezTo>
                  <a:cubicBezTo>
                    <a:pt x="7" y="2"/>
                    <a:pt x="7" y="1"/>
                    <a:pt x="7" y="0"/>
                  </a:cubicBezTo>
                  <a:cubicBezTo>
                    <a:pt x="7" y="0"/>
                    <a:pt x="7" y="0"/>
                    <a:pt x="7" y="0"/>
                  </a:cubicBezTo>
                  <a:cubicBezTo>
                    <a:pt x="7" y="5"/>
                    <a:pt x="4" y="8"/>
                    <a:pt x="0" y="1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13"/>
            <p:cNvSpPr/>
            <p:nvPr/>
          </p:nvSpPr>
          <p:spPr>
            <a:xfrm>
              <a:off x="9932987" y="407988"/>
              <a:ext cx="1588" cy="0"/>
            </a:xfrm>
            <a:custGeom>
              <a:avLst/>
              <a:gdLst/>
              <a:ahLst/>
              <a:cxnLst/>
              <a:rect l="l" t="t" r="r" b="b"/>
              <a:pathLst>
                <a:path w="1" h="1" extrusionOk="0">
                  <a:moveTo>
                    <a:pt x="1" y="0"/>
                  </a:moveTo>
                  <a:cubicBezTo>
                    <a:pt x="1" y="0"/>
                    <a:pt x="1" y="0"/>
                    <a:pt x="1" y="0"/>
                  </a:cubicBezTo>
                  <a:cubicBezTo>
                    <a:pt x="1" y="0"/>
                    <a:pt x="1" y="0"/>
                    <a:pt x="1" y="0"/>
                  </a:cubicBezTo>
                  <a:cubicBezTo>
                    <a:pt x="1" y="0"/>
                    <a:pt x="0" y="0"/>
                    <a:pt x="0" y="0"/>
                  </a:cubicBezTo>
                  <a:cubicBezTo>
                    <a:pt x="0" y="0"/>
                    <a:pt x="1" y="0"/>
                    <a:pt x="1"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13"/>
            <p:cNvSpPr/>
            <p:nvPr/>
          </p:nvSpPr>
          <p:spPr>
            <a:xfrm>
              <a:off x="9929812" y="474663"/>
              <a:ext cx="88900" cy="8890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58" name="Google Shape;358;p13"/>
          <p:cNvGrpSpPr/>
          <p:nvPr/>
        </p:nvGrpSpPr>
        <p:grpSpPr>
          <a:xfrm>
            <a:off x="3150191" y="5458449"/>
            <a:ext cx="951267" cy="1195617"/>
            <a:chOff x="-1588" y="5322888"/>
            <a:chExt cx="1155700" cy="1452563"/>
          </a:xfrm>
        </p:grpSpPr>
        <p:sp>
          <p:nvSpPr>
            <p:cNvPr id="359" name="Google Shape;359;p13"/>
            <p:cNvSpPr/>
            <p:nvPr/>
          </p:nvSpPr>
          <p:spPr>
            <a:xfrm>
              <a:off x="563562" y="6099176"/>
              <a:ext cx="385763" cy="676275"/>
            </a:xfrm>
            <a:custGeom>
              <a:avLst/>
              <a:gdLst/>
              <a:ahLst/>
              <a:cxnLst/>
              <a:rect l="l" t="t" r="r" b="b"/>
              <a:pathLst>
                <a:path w="364" h="638" extrusionOk="0">
                  <a:moveTo>
                    <a:pt x="322" y="257"/>
                  </a:moveTo>
                  <a:cubicBezTo>
                    <a:pt x="299" y="204"/>
                    <a:pt x="266" y="155"/>
                    <a:pt x="222" y="111"/>
                  </a:cubicBezTo>
                  <a:cubicBezTo>
                    <a:pt x="200" y="89"/>
                    <a:pt x="175" y="68"/>
                    <a:pt x="146" y="49"/>
                  </a:cubicBezTo>
                  <a:cubicBezTo>
                    <a:pt x="131" y="40"/>
                    <a:pt x="115" y="31"/>
                    <a:pt x="98" y="22"/>
                  </a:cubicBezTo>
                  <a:cubicBezTo>
                    <a:pt x="81" y="14"/>
                    <a:pt x="63" y="6"/>
                    <a:pt x="42" y="0"/>
                  </a:cubicBezTo>
                  <a:cubicBezTo>
                    <a:pt x="32" y="20"/>
                    <a:pt x="25" y="39"/>
                    <a:pt x="20" y="57"/>
                  </a:cubicBezTo>
                  <a:cubicBezTo>
                    <a:pt x="15" y="75"/>
                    <a:pt x="11" y="93"/>
                    <a:pt x="8" y="110"/>
                  </a:cubicBezTo>
                  <a:cubicBezTo>
                    <a:pt x="2" y="144"/>
                    <a:pt x="0" y="177"/>
                    <a:pt x="2" y="208"/>
                  </a:cubicBezTo>
                  <a:cubicBezTo>
                    <a:pt x="4" y="270"/>
                    <a:pt x="19" y="327"/>
                    <a:pt x="43" y="381"/>
                  </a:cubicBezTo>
                  <a:cubicBezTo>
                    <a:pt x="66" y="434"/>
                    <a:pt x="99" y="483"/>
                    <a:pt x="143" y="527"/>
                  </a:cubicBezTo>
                  <a:cubicBezTo>
                    <a:pt x="165" y="549"/>
                    <a:pt x="190" y="569"/>
                    <a:pt x="220" y="588"/>
                  </a:cubicBezTo>
                  <a:cubicBezTo>
                    <a:pt x="234" y="598"/>
                    <a:pt x="250" y="607"/>
                    <a:pt x="267" y="615"/>
                  </a:cubicBezTo>
                  <a:cubicBezTo>
                    <a:pt x="275" y="619"/>
                    <a:pt x="284" y="623"/>
                    <a:pt x="293" y="627"/>
                  </a:cubicBezTo>
                  <a:cubicBezTo>
                    <a:pt x="303" y="631"/>
                    <a:pt x="312" y="635"/>
                    <a:pt x="323" y="638"/>
                  </a:cubicBezTo>
                  <a:cubicBezTo>
                    <a:pt x="328" y="628"/>
                    <a:pt x="332" y="618"/>
                    <a:pt x="336" y="609"/>
                  </a:cubicBezTo>
                  <a:cubicBezTo>
                    <a:pt x="339" y="599"/>
                    <a:pt x="342" y="590"/>
                    <a:pt x="345" y="581"/>
                  </a:cubicBezTo>
                  <a:cubicBezTo>
                    <a:pt x="350" y="563"/>
                    <a:pt x="354" y="545"/>
                    <a:pt x="356" y="528"/>
                  </a:cubicBezTo>
                  <a:cubicBezTo>
                    <a:pt x="362" y="494"/>
                    <a:pt x="364" y="461"/>
                    <a:pt x="363" y="430"/>
                  </a:cubicBezTo>
                  <a:cubicBezTo>
                    <a:pt x="360" y="368"/>
                    <a:pt x="346" y="310"/>
                    <a:pt x="322" y="257"/>
                  </a:cubicBezTo>
                  <a:close/>
                  <a:moveTo>
                    <a:pt x="216" y="408"/>
                  </a:moveTo>
                  <a:cubicBezTo>
                    <a:pt x="212" y="404"/>
                    <a:pt x="209" y="399"/>
                    <a:pt x="205" y="393"/>
                  </a:cubicBezTo>
                  <a:cubicBezTo>
                    <a:pt x="198" y="383"/>
                    <a:pt x="191" y="373"/>
                    <a:pt x="185" y="363"/>
                  </a:cubicBezTo>
                  <a:cubicBezTo>
                    <a:pt x="173" y="342"/>
                    <a:pt x="162" y="320"/>
                    <a:pt x="152" y="298"/>
                  </a:cubicBezTo>
                  <a:cubicBezTo>
                    <a:pt x="142" y="276"/>
                    <a:pt x="134" y="253"/>
                    <a:pt x="127" y="230"/>
                  </a:cubicBezTo>
                  <a:cubicBezTo>
                    <a:pt x="123" y="218"/>
                    <a:pt x="120" y="206"/>
                    <a:pt x="117" y="194"/>
                  </a:cubicBezTo>
                  <a:cubicBezTo>
                    <a:pt x="116" y="188"/>
                    <a:pt x="115" y="182"/>
                    <a:pt x="114" y="176"/>
                  </a:cubicBezTo>
                  <a:cubicBezTo>
                    <a:pt x="113" y="170"/>
                    <a:pt x="112" y="164"/>
                    <a:pt x="111" y="157"/>
                  </a:cubicBezTo>
                  <a:cubicBezTo>
                    <a:pt x="116" y="162"/>
                    <a:pt x="120" y="167"/>
                    <a:pt x="123" y="172"/>
                  </a:cubicBezTo>
                  <a:cubicBezTo>
                    <a:pt x="127" y="177"/>
                    <a:pt x="131" y="182"/>
                    <a:pt x="134" y="187"/>
                  </a:cubicBezTo>
                  <a:cubicBezTo>
                    <a:pt x="142" y="197"/>
                    <a:pt x="148" y="207"/>
                    <a:pt x="154" y="218"/>
                  </a:cubicBezTo>
                  <a:cubicBezTo>
                    <a:pt x="167" y="239"/>
                    <a:pt x="178" y="260"/>
                    <a:pt x="187" y="282"/>
                  </a:cubicBezTo>
                  <a:cubicBezTo>
                    <a:pt x="197" y="304"/>
                    <a:pt x="206" y="327"/>
                    <a:pt x="213" y="350"/>
                  </a:cubicBezTo>
                  <a:cubicBezTo>
                    <a:pt x="216" y="362"/>
                    <a:pt x="220" y="374"/>
                    <a:pt x="222" y="386"/>
                  </a:cubicBezTo>
                  <a:cubicBezTo>
                    <a:pt x="224" y="392"/>
                    <a:pt x="225" y="398"/>
                    <a:pt x="226" y="404"/>
                  </a:cubicBezTo>
                  <a:cubicBezTo>
                    <a:pt x="227" y="410"/>
                    <a:pt x="228" y="416"/>
                    <a:pt x="228" y="423"/>
                  </a:cubicBezTo>
                  <a:cubicBezTo>
                    <a:pt x="224" y="418"/>
                    <a:pt x="220" y="413"/>
                    <a:pt x="216" y="40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13"/>
            <p:cNvSpPr/>
            <p:nvPr/>
          </p:nvSpPr>
          <p:spPr>
            <a:xfrm>
              <a:off x="201612" y="5838826"/>
              <a:ext cx="344488" cy="727075"/>
            </a:xfrm>
            <a:custGeom>
              <a:avLst/>
              <a:gdLst/>
              <a:ahLst/>
              <a:cxnLst/>
              <a:rect l="l" t="t" r="r" b="b"/>
              <a:pathLst>
                <a:path w="325" h="685" extrusionOk="0">
                  <a:moveTo>
                    <a:pt x="285" y="100"/>
                  </a:moveTo>
                  <a:cubicBezTo>
                    <a:pt x="279" y="83"/>
                    <a:pt x="271" y="67"/>
                    <a:pt x="262" y="51"/>
                  </a:cubicBezTo>
                  <a:cubicBezTo>
                    <a:pt x="253" y="34"/>
                    <a:pt x="242" y="17"/>
                    <a:pt x="228" y="0"/>
                  </a:cubicBezTo>
                  <a:cubicBezTo>
                    <a:pt x="209" y="11"/>
                    <a:pt x="193" y="22"/>
                    <a:pt x="178" y="34"/>
                  </a:cubicBezTo>
                  <a:cubicBezTo>
                    <a:pt x="163" y="46"/>
                    <a:pt x="150" y="59"/>
                    <a:pt x="138" y="71"/>
                  </a:cubicBezTo>
                  <a:cubicBezTo>
                    <a:pt x="114" y="96"/>
                    <a:pt x="94" y="122"/>
                    <a:pt x="77" y="148"/>
                  </a:cubicBezTo>
                  <a:cubicBezTo>
                    <a:pt x="44" y="201"/>
                    <a:pt x="23" y="256"/>
                    <a:pt x="12" y="313"/>
                  </a:cubicBezTo>
                  <a:cubicBezTo>
                    <a:pt x="1" y="370"/>
                    <a:pt x="0" y="429"/>
                    <a:pt x="11" y="491"/>
                  </a:cubicBezTo>
                  <a:cubicBezTo>
                    <a:pt x="17" y="521"/>
                    <a:pt x="26" y="553"/>
                    <a:pt x="39" y="585"/>
                  </a:cubicBezTo>
                  <a:cubicBezTo>
                    <a:pt x="46" y="601"/>
                    <a:pt x="53" y="617"/>
                    <a:pt x="63" y="634"/>
                  </a:cubicBezTo>
                  <a:cubicBezTo>
                    <a:pt x="67" y="642"/>
                    <a:pt x="72" y="650"/>
                    <a:pt x="78" y="659"/>
                  </a:cubicBezTo>
                  <a:cubicBezTo>
                    <a:pt x="83" y="667"/>
                    <a:pt x="89" y="676"/>
                    <a:pt x="96" y="685"/>
                  </a:cubicBezTo>
                  <a:cubicBezTo>
                    <a:pt x="106" y="679"/>
                    <a:pt x="114" y="673"/>
                    <a:pt x="123" y="668"/>
                  </a:cubicBezTo>
                  <a:cubicBezTo>
                    <a:pt x="131" y="662"/>
                    <a:pt x="139" y="656"/>
                    <a:pt x="146" y="650"/>
                  </a:cubicBezTo>
                  <a:cubicBezTo>
                    <a:pt x="161" y="638"/>
                    <a:pt x="174" y="626"/>
                    <a:pt x="186" y="613"/>
                  </a:cubicBezTo>
                  <a:cubicBezTo>
                    <a:pt x="210" y="588"/>
                    <a:pt x="230" y="562"/>
                    <a:pt x="247" y="536"/>
                  </a:cubicBezTo>
                  <a:cubicBezTo>
                    <a:pt x="280" y="483"/>
                    <a:pt x="301" y="428"/>
                    <a:pt x="312" y="371"/>
                  </a:cubicBezTo>
                  <a:cubicBezTo>
                    <a:pt x="323" y="314"/>
                    <a:pt x="325" y="255"/>
                    <a:pt x="313" y="194"/>
                  </a:cubicBezTo>
                  <a:cubicBezTo>
                    <a:pt x="308" y="163"/>
                    <a:pt x="299" y="132"/>
                    <a:pt x="285" y="100"/>
                  </a:cubicBezTo>
                  <a:close/>
                  <a:moveTo>
                    <a:pt x="207" y="184"/>
                  </a:moveTo>
                  <a:cubicBezTo>
                    <a:pt x="207" y="209"/>
                    <a:pt x="205" y="233"/>
                    <a:pt x="201" y="257"/>
                  </a:cubicBezTo>
                  <a:cubicBezTo>
                    <a:pt x="198" y="281"/>
                    <a:pt x="193" y="305"/>
                    <a:pt x="187" y="328"/>
                  </a:cubicBezTo>
                  <a:cubicBezTo>
                    <a:pt x="184" y="340"/>
                    <a:pt x="180" y="352"/>
                    <a:pt x="176" y="363"/>
                  </a:cubicBezTo>
                  <a:cubicBezTo>
                    <a:pt x="174" y="369"/>
                    <a:pt x="172" y="375"/>
                    <a:pt x="169" y="381"/>
                  </a:cubicBezTo>
                  <a:cubicBezTo>
                    <a:pt x="167" y="386"/>
                    <a:pt x="165" y="392"/>
                    <a:pt x="162" y="398"/>
                  </a:cubicBezTo>
                  <a:cubicBezTo>
                    <a:pt x="160" y="392"/>
                    <a:pt x="160" y="385"/>
                    <a:pt x="159" y="379"/>
                  </a:cubicBezTo>
                  <a:cubicBezTo>
                    <a:pt x="158" y="373"/>
                    <a:pt x="158" y="367"/>
                    <a:pt x="157" y="361"/>
                  </a:cubicBezTo>
                  <a:cubicBezTo>
                    <a:pt x="157" y="348"/>
                    <a:pt x="157" y="336"/>
                    <a:pt x="157" y="324"/>
                  </a:cubicBezTo>
                  <a:cubicBezTo>
                    <a:pt x="157" y="300"/>
                    <a:pt x="160" y="275"/>
                    <a:pt x="163" y="251"/>
                  </a:cubicBezTo>
                  <a:cubicBezTo>
                    <a:pt x="166" y="228"/>
                    <a:pt x="171" y="204"/>
                    <a:pt x="177" y="180"/>
                  </a:cubicBezTo>
                  <a:cubicBezTo>
                    <a:pt x="180" y="168"/>
                    <a:pt x="184" y="157"/>
                    <a:pt x="188" y="145"/>
                  </a:cubicBezTo>
                  <a:cubicBezTo>
                    <a:pt x="190" y="139"/>
                    <a:pt x="192" y="134"/>
                    <a:pt x="195" y="128"/>
                  </a:cubicBezTo>
                  <a:cubicBezTo>
                    <a:pt x="197" y="122"/>
                    <a:pt x="199" y="116"/>
                    <a:pt x="202" y="111"/>
                  </a:cubicBezTo>
                  <a:cubicBezTo>
                    <a:pt x="204" y="117"/>
                    <a:pt x="205" y="123"/>
                    <a:pt x="205" y="129"/>
                  </a:cubicBezTo>
                  <a:cubicBezTo>
                    <a:pt x="206" y="135"/>
                    <a:pt x="206" y="142"/>
                    <a:pt x="207" y="148"/>
                  </a:cubicBezTo>
                  <a:cubicBezTo>
                    <a:pt x="207" y="160"/>
                    <a:pt x="208" y="172"/>
                    <a:pt x="207" y="18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13"/>
            <p:cNvSpPr/>
            <p:nvPr/>
          </p:nvSpPr>
          <p:spPr>
            <a:xfrm>
              <a:off x="-1588" y="5376863"/>
              <a:ext cx="344488" cy="728663"/>
            </a:xfrm>
            <a:custGeom>
              <a:avLst/>
              <a:gdLst/>
              <a:ahLst/>
              <a:cxnLst/>
              <a:rect l="l" t="t" r="r" b="b"/>
              <a:pathLst>
                <a:path w="324" h="685" extrusionOk="0">
                  <a:moveTo>
                    <a:pt x="285" y="100"/>
                  </a:moveTo>
                  <a:cubicBezTo>
                    <a:pt x="279" y="84"/>
                    <a:pt x="271" y="68"/>
                    <a:pt x="262" y="51"/>
                  </a:cubicBezTo>
                  <a:cubicBezTo>
                    <a:pt x="252" y="35"/>
                    <a:pt x="242" y="18"/>
                    <a:pt x="228" y="0"/>
                  </a:cubicBezTo>
                  <a:cubicBezTo>
                    <a:pt x="208" y="11"/>
                    <a:pt x="192" y="23"/>
                    <a:pt x="178" y="35"/>
                  </a:cubicBezTo>
                  <a:cubicBezTo>
                    <a:pt x="163" y="47"/>
                    <a:pt x="150" y="59"/>
                    <a:pt x="137" y="72"/>
                  </a:cubicBezTo>
                  <a:cubicBezTo>
                    <a:pt x="113" y="97"/>
                    <a:pt x="93" y="122"/>
                    <a:pt x="77" y="149"/>
                  </a:cubicBezTo>
                  <a:cubicBezTo>
                    <a:pt x="43" y="201"/>
                    <a:pt x="23" y="257"/>
                    <a:pt x="12" y="314"/>
                  </a:cubicBezTo>
                  <a:cubicBezTo>
                    <a:pt x="1" y="371"/>
                    <a:pt x="0" y="430"/>
                    <a:pt x="11" y="491"/>
                  </a:cubicBezTo>
                  <a:cubicBezTo>
                    <a:pt x="17" y="522"/>
                    <a:pt x="26" y="553"/>
                    <a:pt x="39" y="585"/>
                  </a:cubicBezTo>
                  <a:cubicBezTo>
                    <a:pt x="45" y="601"/>
                    <a:pt x="53" y="618"/>
                    <a:pt x="62" y="634"/>
                  </a:cubicBezTo>
                  <a:cubicBezTo>
                    <a:pt x="67" y="643"/>
                    <a:pt x="72" y="651"/>
                    <a:pt x="77" y="659"/>
                  </a:cubicBezTo>
                  <a:cubicBezTo>
                    <a:pt x="83" y="668"/>
                    <a:pt x="89" y="676"/>
                    <a:pt x="96" y="685"/>
                  </a:cubicBezTo>
                  <a:cubicBezTo>
                    <a:pt x="106" y="680"/>
                    <a:pt x="114" y="674"/>
                    <a:pt x="122" y="668"/>
                  </a:cubicBezTo>
                  <a:cubicBezTo>
                    <a:pt x="131" y="662"/>
                    <a:pt x="138" y="656"/>
                    <a:pt x="146" y="650"/>
                  </a:cubicBezTo>
                  <a:cubicBezTo>
                    <a:pt x="160" y="638"/>
                    <a:pt x="174" y="626"/>
                    <a:pt x="186" y="614"/>
                  </a:cubicBezTo>
                  <a:cubicBezTo>
                    <a:pt x="210" y="589"/>
                    <a:pt x="230" y="563"/>
                    <a:pt x="247" y="537"/>
                  </a:cubicBezTo>
                  <a:cubicBezTo>
                    <a:pt x="280" y="484"/>
                    <a:pt x="301" y="429"/>
                    <a:pt x="312" y="372"/>
                  </a:cubicBezTo>
                  <a:cubicBezTo>
                    <a:pt x="323" y="315"/>
                    <a:pt x="324" y="256"/>
                    <a:pt x="313" y="194"/>
                  </a:cubicBezTo>
                  <a:cubicBezTo>
                    <a:pt x="307" y="164"/>
                    <a:pt x="298" y="132"/>
                    <a:pt x="285" y="100"/>
                  </a:cubicBezTo>
                  <a:close/>
                  <a:moveTo>
                    <a:pt x="220" y="158"/>
                  </a:moveTo>
                  <a:cubicBezTo>
                    <a:pt x="219" y="171"/>
                    <a:pt x="218" y="183"/>
                    <a:pt x="217" y="195"/>
                  </a:cubicBezTo>
                  <a:cubicBezTo>
                    <a:pt x="214" y="219"/>
                    <a:pt x="209" y="243"/>
                    <a:pt x="204" y="266"/>
                  </a:cubicBezTo>
                  <a:cubicBezTo>
                    <a:pt x="198" y="290"/>
                    <a:pt x="191" y="313"/>
                    <a:pt x="182" y="336"/>
                  </a:cubicBezTo>
                  <a:cubicBezTo>
                    <a:pt x="178" y="347"/>
                    <a:pt x="173" y="359"/>
                    <a:pt x="168" y="370"/>
                  </a:cubicBezTo>
                  <a:cubicBezTo>
                    <a:pt x="165" y="375"/>
                    <a:pt x="163" y="381"/>
                    <a:pt x="160" y="386"/>
                  </a:cubicBezTo>
                  <a:cubicBezTo>
                    <a:pt x="157" y="392"/>
                    <a:pt x="154" y="397"/>
                    <a:pt x="150" y="403"/>
                  </a:cubicBezTo>
                  <a:cubicBezTo>
                    <a:pt x="150" y="396"/>
                    <a:pt x="149" y="390"/>
                    <a:pt x="149" y="384"/>
                  </a:cubicBezTo>
                  <a:cubicBezTo>
                    <a:pt x="149" y="378"/>
                    <a:pt x="150" y="371"/>
                    <a:pt x="150" y="365"/>
                  </a:cubicBezTo>
                  <a:cubicBezTo>
                    <a:pt x="150" y="353"/>
                    <a:pt x="151" y="341"/>
                    <a:pt x="153" y="329"/>
                  </a:cubicBezTo>
                  <a:cubicBezTo>
                    <a:pt x="156" y="305"/>
                    <a:pt x="160" y="281"/>
                    <a:pt x="166" y="257"/>
                  </a:cubicBezTo>
                  <a:cubicBezTo>
                    <a:pt x="172" y="234"/>
                    <a:pt x="179" y="211"/>
                    <a:pt x="187" y="188"/>
                  </a:cubicBezTo>
                  <a:cubicBezTo>
                    <a:pt x="192" y="176"/>
                    <a:pt x="196" y="165"/>
                    <a:pt x="202" y="154"/>
                  </a:cubicBezTo>
                  <a:cubicBezTo>
                    <a:pt x="204" y="148"/>
                    <a:pt x="207" y="143"/>
                    <a:pt x="210" y="137"/>
                  </a:cubicBezTo>
                  <a:cubicBezTo>
                    <a:pt x="213" y="132"/>
                    <a:pt x="216" y="126"/>
                    <a:pt x="219" y="121"/>
                  </a:cubicBezTo>
                  <a:cubicBezTo>
                    <a:pt x="220" y="127"/>
                    <a:pt x="220" y="134"/>
                    <a:pt x="220" y="140"/>
                  </a:cubicBezTo>
                  <a:cubicBezTo>
                    <a:pt x="220" y="146"/>
                    <a:pt x="220" y="152"/>
                    <a:pt x="220" y="15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13"/>
            <p:cNvSpPr/>
            <p:nvPr/>
          </p:nvSpPr>
          <p:spPr>
            <a:xfrm>
              <a:off x="522287" y="5781676"/>
              <a:ext cx="631825" cy="428625"/>
            </a:xfrm>
            <a:custGeom>
              <a:avLst/>
              <a:gdLst/>
              <a:ahLst/>
              <a:cxnLst/>
              <a:rect l="l" t="t" r="r" b="b"/>
              <a:pathLst>
                <a:path w="595" h="403" extrusionOk="0">
                  <a:moveTo>
                    <a:pt x="580" y="325"/>
                  </a:moveTo>
                  <a:cubicBezTo>
                    <a:pt x="574" y="307"/>
                    <a:pt x="567" y="290"/>
                    <a:pt x="560" y="275"/>
                  </a:cubicBezTo>
                  <a:cubicBezTo>
                    <a:pt x="545" y="243"/>
                    <a:pt x="528" y="215"/>
                    <a:pt x="509" y="191"/>
                  </a:cubicBezTo>
                  <a:cubicBezTo>
                    <a:pt x="471" y="141"/>
                    <a:pt x="427" y="102"/>
                    <a:pt x="377" y="72"/>
                  </a:cubicBezTo>
                  <a:cubicBezTo>
                    <a:pt x="328" y="41"/>
                    <a:pt x="273" y="19"/>
                    <a:pt x="212" y="8"/>
                  </a:cubicBezTo>
                  <a:cubicBezTo>
                    <a:pt x="181" y="3"/>
                    <a:pt x="148" y="0"/>
                    <a:pt x="114" y="1"/>
                  </a:cubicBezTo>
                  <a:cubicBezTo>
                    <a:pt x="96" y="2"/>
                    <a:pt x="78" y="4"/>
                    <a:pt x="60" y="6"/>
                  </a:cubicBezTo>
                  <a:cubicBezTo>
                    <a:pt x="41" y="9"/>
                    <a:pt x="21" y="13"/>
                    <a:pt x="0" y="20"/>
                  </a:cubicBezTo>
                  <a:cubicBezTo>
                    <a:pt x="4" y="42"/>
                    <a:pt x="9" y="61"/>
                    <a:pt x="15" y="79"/>
                  </a:cubicBezTo>
                  <a:cubicBezTo>
                    <a:pt x="21" y="97"/>
                    <a:pt x="28" y="114"/>
                    <a:pt x="35" y="130"/>
                  </a:cubicBezTo>
                  <a:cubicBezTo>
                    <a:pt x="50" y="161"/>
                    <a:pt x="67" y="189"/>
                    <a:pt x="86" y="214"/>
                  </a:cubicBezTo>
                  <a:cubicBezTo>
                    <a:pt x="124" y="263"/>
                    <a:pt x="168" y="302"/>
                    <a:pt x="218" y="332"/>
                  </a:cubicBezTo>
                  <a:cubicBezTo>
                    <a:pt x="268" y="363"/>
                    <a:pt x="322" y="384"/>
                    <a:pt x="384" y="395"/>
                  </a:cubicBezTo>
                  <a:cubicBezTo>
                    <a:pt x="415" y="401"/>
                    <a:pt x="447" y="403"/>
                    <a:pt x="482" y="402"/>
                  </a:cubicBezTo>
                  <a:cubicBezTo>
                    <a:pt x="499" y="402"/>
                    <a:pt x="517" y="400"/>
                    <a:pt x="536" y="397"/>
                  </a:cubicBezTo>
                  <a:cubicBezTo>
                    <a:pt x="545" y="396"/>
                    <a:pt x="555" y="394"/>
                    <a:pt x="565" y="392"/>
                  </a:cubicBezTo>
                  <a:cubicBezTo>
                    <a:pt x="575" y="390"/>
                    <a:pt x="584" y="388"/>
                    <a:pt x="595" y="384"/>
                  </a:cubicBezTo>
                  <a:cubicBezTo>
                    <a:pt x="594" y="373"/>
                    <a:pt x="591" y="363"/>
                    <a:pt x="589" y="353"/>
                  </a:cubicBezTo>
                  <a:cubicBezTo>
                    <a:pt x="586" y="343"/>
                    <a:pt x="583" y="334"/>
                    <a:pt x="580" y="325"/>
                  </a:cubicBezTo>
                  <a:close/>
                  <a:moveTo>
                    <a:pt x="318" y="235"/>
                  </a:moveTo>
                  <a:cubicBezTo>
                    <a:pt x="312" y="233"/>
                    <a:pt x="306" y="230"/>
                    <a:pt x="301" y="228"/>
                  </a:cubicBezTo>
                  <a:cubicBezTo>
                    <a:pt x="289" y="223"/>
                    <a:pt x="278" y="218"/>
                    <a:pt x="267" y="212"/>
                  </a:cubicBezTo>
                  <a:cubicBezTo>
                    <a:pt x="246" y="201"/>
                    <a:pt x="225" y="188"/>
                    <a:pt x="205" y="175"/>
                  </a:cubicBezTo>
                  <a:cubicBezTo>
                    <a:pt x="185" y="161"/>
                    <a:pt x="166" y="147"/>
                    <a:pt x="147" y="131"/>
                  </a:cubicBezTo>
                  <a:cubicBezTo>
                    <a:pt x="138" y="123"/>
                    <a:pt x="129" y="114"/>
                    <a:pt x="121" y="105"/>
                  </a:cubicBezTo>
                  <a:cubicBezTo>
                    <a:pt x="116" y="101"/>
                    <a:pt x="112" y="97"/>
                    <a:pt x="108" y="92"/>
                  </a:cubicBezTo>
                  <a:cubicBezTo>
                    <a:pt x="104" y="87"/>
                    <a:pt x="100" y="82"/>
                    <a:pt x="96" y="77"/>
                  </a:cubicBezTo>
                  <a:cubicBezTo>
                    <a:pt x="102" y="79"/>
                    <a:pt x="108" y="81"/>
                    <a:pt x="114" y="83"/>
                  </a:cubicBezTo>
                  <a:cubicBezTo>
                    <a:pt x="120" y="85"/>
                    <a:pt x="126" y="87"/>
                    <a:pt x="131" y="90"/>
                  </a:cubicBezTo>
                  <a:cubicBezTo>
                    <a:pt x="143" y="95"/>
                    <a:pt x="154" y="100"/>
                    <a:pt x="165" y="106"/>
                  </a:cubicBezTo>
                  <a:cubicBezTo>
                    <a:pt x="186" y="117"/>
                    <a:pt x="207" y="129"/>
                    <a:pt x="227" y="143"/>
                  </a:cubicBezTo>
                  <a:cubicBezTo>
                    <a:pt x="247" y="157"/>
                    <a:pt x="266" y="171"/>
                    <a:pt x="284" y="187"/>
                  </a:cubicBezTo>
                  <a:cubicBezTo>
                    <a:pt x="294" y="195"/>
                    <a:pt x="303" y="204"/>
                    <a:pt x="311" y="212"/>
                  </a:cubicBezTo>
                  <a:cubicBezTo>
                    <a:pt x="315" y="217"/>
                    <a:pt x="320" y="221"/>
                    <a:pt x="324" y="226"/>
                  </a:cubicBezTo>
                  <a:cubicBezTo>
                    <a:pt x="328" y="231"/>
                    <a:pt x="332" y="235"/>
                    <a:pt x="336" y="241"/>
                  </a:cubicBezTo>
                  <a:cubicBezTo>
                    <a:pt x="330" y="239"/>
                    <a:pt x="324" y="237"/>
                    <a:pt x="318" y="23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 name="Google Shape;363;p13"/>
            <p:cNvSpPr/>
            <p:nvPr/>
          </p:nvSpPr>
          <p:spPr>
            <a:xfrm>
              <a:off x="319087" y="5322888"/>
              <a:ext cx="631825" cy="427038"/>
            </a:xfrm>
            <a:custGeom>
              <a:avLst/>
              <a:gdLst/>
              <a:ahLst/>
              <a:cxnLst/>
              <a:rect l="l" t="t" r="r" b="b"/>
              <a:pathLst>
                <a:path w="595" h="403" extrusionOk="0">
                  <a:moveTo>
                    <a:pt x="580" y="325"/>
                  </a:moveTo>
                  <a:cubicBezTo>
                    <a:pt x="574" y="307"/>
                    <a:pt x="567" y="290"/>
                    <a:pt x="560" y="274"/>
                  </a:cubicBezTo>
                  <a:cubicBezTo>
                    <a:pt x="545" y="243"/>
                    <a:pt x="528" y="215"/>
                    <a:pt x="509" y="190"/>
                  </a:cubicBezTo>
                  <a:cubicBezTo>
                    <a:pt x="471" y="140"/>
                    <a:pt x="427" y="102"/>
                    <a:pt x="377" y="71"/>
                  </a:cubicBezTo>
                  <a:cubicBezTo>
                    <a:pt x="328" y="41"/>
                    <a:pt x="273" y="19"/>
                    <a:pt x="211" y="8"/>
                  </a:cubicBezTo>
                  <a:cubicBezTo>
                    <a:pt x="181" y="2"/>
                    <a:pt x="148" y="0"/>
                    <a:pt x="113" y="1"/>
                  </a:cubicBezTo>
                  <a:cubicBezTo>
                    <a:pt x="96" y="2"/>
                    <a:pt x="78" y="3"/>
                    <a:pt x="59" y="6"/>
                  </a:cubicBezTo>
                  <a:cubicBezTo>
                    <a:pt x="41" y="9"/>
                    <a:pt x="21" y="13"/>
                    <a:pt x="0" y="20"/>
                  </a:cubicBezTo>
                  <a:cubicBezTo>
                    <a:pt x="3" y="42"/>
                    <a:pt x="9" y="61"/>
                    <a:pt x="15" y="79"/>
                  </a:cubicBezTo>
                  <a:cubicBezTo>
                    <a:pt x="21" y="97"/>
                    <a:pt x="28" y="113"/>
                    <a:pt x="35" y="129"/>
                  </a:cubicBezTo>
                  <a:cubicBezTo>
                    <a:pt x="50" y="161"/>
                    <a:pt x="67" y="188"/>
                    <a:pt x="86" y="213"/>
                  </a:cubicBezTo>
                  <a:cubicBezTo>
                    <a:pt x="123" y="263"/>
                    <a:pt x="168" y="302"/>
                    <a:pt x="218" y="332"/>
                  </a:cubicBezTo>
                  <a:cubicBezTo>
                    <a:pt x="267" y="362"/>
                    <a:pt x="322" y="384"/>
                    <a:pt x="383" y="395"/>
                  </a:cubicBezTo>
                  <a:cubicBezTo>
                    <a:pt x="414" y="400"/>
                    <a:pt x="447" y="403"/>
                    <a:pt x="481" y="402"/>
                  </a:cubicBezTo>
                  <a:cubicBezTo>
                    <a:pt x="499" y="401"/>
                    <a:pt x="517" y="400"/>
                    <a:pt x="536" y="397"/>
                  </a:cubicBezTo>
                  <a:cubicBezTo>
                    <a:pt x="545" y="396"/>
                    <a:pt x="554" y="394"/>
                    <a:pt x="564" y="392"/>
                  </a:cubicBezTo>
                  <a:cubicBezTo>
                    <a:pt x="574" y="389"/>
                    <a:pt x="584" y="387"/>
                    <a:pt x="595" y="384"/>
                  </a:cubicBezTo>
                  <a:cubicBezTo>
                    <a:pt x="593" y="372"/>
                    <a:pt x="591" y="362"/>
                    <a:pt x="588" y="353"/>
                  </a:cubicBezTo>
                  <a:cubicBezTo>
                    <a:pt x="586" y="343"/>
                    <a:pt x="583" y="334"/>
                    <a:pt x="580" y="325"/>
                  </a:cubicBezTo>
                  <a:close/>
                  <a:moveTo>
                    <a:pt x="328" y="231"/>
                  </a:moveTo>
                  <a:cubicBezTo>
                    <a:pt x="322" y="229"/>
                    <a:pt x="316" y="228"/>
                    <a:pt x="310" y="226"/>
                  </a:cubicBezTo>
                  <a:cubicBezTo>
                    <a:pt x="298" y="222"/>
                    <a:pt x="287" y="218"/>
                    <a:pt x="275" y="214"/>
                  </a:cubicBezTo>
                  <a:cubicBezTo>
                    <a:pt x="253" y="204"/>
                    <a:pt x="231" y="194"/>
                    <a:pt x="210" y="182"/>
                  </a:cubicBezTo>
                  <a:cubicBezTo>
                    <a:pt x="188" y="171"/>
                    <a:pt x="168" y="158"/>
                    <a:pt x="148" y="144"/>
                  </a:cubicBezTo>
                  <a:cubicBezTo>
                    <a:pt x="138" y="137"/>
                    <a:pt x="128" y="130"/>
                    <a:pt x="119" y="122"/>
                  </a:cubicBezTo>
                  <a:cubicBezTo>
                    <a:pt x="114" y="118"/>
                    <a:pt x="109" y="114"/>
                    <a:pt x="105" y="109"/>
                  </a:cubicBezTo>
                  <a:cubicBezTo>
                    <a:pt x="100" y="105"/>
                    <a:pt x="96" y="101"/>
                    <a:pt x="91" y="96"/>
                  </a:cubicBezTo>
                  <a:cubicBezTo>
                    <a:pt x="98" y="97"/>
                    <a:pt x="104" y="99"/>
                    <a:pt x="110" y="100"/>
                  </a:cubicBezTo>
                  <a:cubicBezTo>
                    <a:pt x="116" y="102"/>
                    <a:pt x="122" y="103"/>
                    <a:pt x="128" y="105"/>
                  </a:cubicBezTo>
                  <a:cubicBezTo>
                    <a:pt x="140" y="109"/>
                    <a:pt x="151" y="113"/>
                    <a:pt x="162" y="117"/>
                  </a:cubicBezTo>
                  <a:cubicBezTo>
                    <a:pt x="185" y="127"/>
                    <a:pt x="207" y="137"/>
                    <a:pt x="228" y="149"/>
                  </a:cubicBezTo>
                  <a:cubicBezTo>
                    <a:pt x="249" y="160"/>
                    <a:pt x="270" y="173"/>
                    <a:pt x="290" y="187"/>
                  </a:cubicBezTo>
                  <a:cubicBezTo>
                    <a:pt x="300" y="194"/>
                    <a:pt x="309" y="201"/>
                    <a:pt x="319" y="209"/>
                  </a:cubicBezTo>
                  <a:cubicBezTo>
                    <a:pt x="324" y="213"/>
                    <a:pt x="328" y="217"/>
                    <a:pt x="333" y="222"/>
                  </a:cubicBezTo>
                  <a:cubicBezTo>
                    <a:pt x="337" y="226"/>
                    <a:pt x="342" y="230"/>
                    <a:pt x="346" y="235"/>
                  </a:cubicBezTo>
                  <a:cubicBezTo>
                    <a:pt x="340" y="234"/>
                    <a:pt x="334" y="233"/>
                    <a:pt x="328" y="23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64" name="Google Shape;364;p13"/>
          <p:cNvGrpSpPr/>
          <p:nvPr/>
        </p:nvGrpSpPr>
        <p:grpSpPr>
          <a:xfrm>
            <a:off x="563562" y="3036888"/>
            <a:ext cx="1374776" cy="1397000"/>
            <a:chOff x="563562" y="3036888"/>
            <a:chExt cx="1374776" cy="1397000"/>
          </a:xfrm>
        </p:grpSpPr>
        <p:sp>
          <p:nvSpPr>
            <p:cNvPr id="365" name="Google Shape;365;p13"/>
            <p:cNvSpPr/>
            <p:nvPr/>
          </p:nvSpPr>
          <p:spPr>
            <a:xfrm>
              <a:off x="563562" y="3451226"/>
              <a:ext cx="1055688" cy="858838"/>
            </a:xfrm>
            <a:custGeom>
              <a:avLst/>
              <a:gdLst/>
              <a:ahLst/>
              <a:cxnLst/>
              <a:rect l="l" t="t" r="r" b="b"/>
              <a:pathLst>
                <a:path w="995" h="809" extrusionOk="0">
                  <a:moveTo>
                    <a:pt x="683" y="480"/>
                  </a:moveTo>
                  <a:cubicBezTo>
                    <a:pt x="551" y="608"/>
                    <a:pt x="325" y="767"/>
                    <a:pt x="0" y="793"/>
                  </a:cubicBezTo>
                  <a:cubicBezTo>
                    <a:pt x="1" y="809"/>
                    <a:pt x="1" y="809"/>
                    <a:pt x="1" y="809"/>
                  </a:cubicBezTo>
                  <a:cubicBezTo>
                    <a:pt x="331" y="783"/>
                    <a:pt x="560" y="622"/>
                    <a:pt x="694" y="491"/>
                  </a:cubicBezTo>
                  <a:cubicBezTo>
                    <a:pt x="866" y="324"/>
                    <a:pt x="962" y="129"/>
                    <a:pt x="995" y="4"/>
                  </a:cubicBezTo>
                  <a:cubicBezTo>
                    <a:pt x="979" y="0"/>
                    <a:pt x="979" y="0"/>
                    <a:pt x="979" y="0"/>
                  </a:cubicBezTo>
                  <a:cubicBezTo>
                    <a:pt x="947" y="123"/>
                    <a:pt x="852" y="314"/>
                    <a:pt x="683" y="48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13"/>
            <p:cNvSpPr/>
            <p:nvPr/>
          </p:nvSpPr>
          <p:spPr>
            <a:xfrm>
              <a:off x="1550987" y="3036888"/>
              <a:ext cx="182563" cy="428625"/>
            </a:xfrm>
            <a:custGeom>
              <a:avLst/>
              <a:gdLst/>
              <a:ahLst/>
              <a:cxnLst/>
              <a:rect l="l" t="t" r="r" b="b"/>
              <a:pathLst>
                <a:path w="172" h="404" extrusionOk="0">
                  <a:moveTo>
                    <a:pt x="117" y="6"/>
                  </a:moveTo>
                  <a:cubicBezTo>
                    <a:pt x="79" y="0"/>
                    <a:pt x="35" y="83"/>
                    <a:pt x="17" y="191"/>
                  </a:cubicBezTo>
                  <a:cubicBezTo>
                    <a:pt x="0" y="299"/>
                    <a:pt x="17" y="392"/>
                    <a:pt x="55" y="398"/>
                  </a:cubicBezTo>
                  <a:cubicBezTo>
                    <a:pt x="93" y="404"/>
                    <a:pt x="138" y="321"/>
                    <a:pt x="155" y="213"/>
                  </a:cubicBezTo>
                  <a:cubicBezTo>
                    <a:pt x="172" y="104"/>
                    <a:pt x="155" y="12"/>
                    <a:pt x="117" y="6"/>
                  </a:cubicBezTo>
                  <a:close/>
                  <a:moveTo>
                    <a:pt x="138" y="133"/>
                  </a:moveTo>
                  <a:cubicBezTo>
                    <a:pt x="128" y="196"/>
                    <a:pt x="102" y="244"/>
                    <a:pt x="80" y="240"/>
                  </a:cubicBezTo>
                  <a:cubicBezTo>
                    <a:pt x="58" y="237"/>
                    <a:pt x="48" y="183"/>
                    <a:pt x="58" y="120"/>
                  </a:cubicBezTo>
                  <a:cubicBezTo>
                    <a:pt x="68" y="57"/>
                    <a:pt x="94" y="8"/>
                    <a:pt x="116" y="12"/>
                  </a:cubicBezTo>
                  <a:cubicBezTo>
                    <a:pt x="139" y="15"/>
                    <a:pt x="148" y="69"/>
                    <a:pt x="138" y="13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13"/>
            <p:cNvSpPr/>
            <p:nvPr/>
          </p:nvSpPr>
          <p:spPr>
            <a:xfrm>
              <a:off x="1533525" y="3463926"/>
              <a:ext cx="404813" cy="285750"/>
            </a:xfrm>
            <a:custGeom>
              <a:avLst/>
              <a:gdLst/>
              <a:ahLst/>
              <a:cxnLst/>
              <a:rect l="l" t="t" r="r" b="b"/>
              <a:pathLst>
                <a:path w="381" h="268" extrusionOk="0">
                  <a:moveTo>
                    <a:pt x="155" y="74"/>
                  </a:moveTo>
                  <a:cubicBezTo>
                    <a:pt x="61" y="130"/>
                    <a:pt x="0" y="202"/>
                    <a:pt x="20" y="235"/>
                  </a:cubicBezTo>
                  <a:cubicBezTo>
                    <a:pt x="39" y="268"/>
                    <a:pt x="132" y="250"/>
                    <a:pt x="226" y="194"/>
                  </a:cubicBezTo>
                  <a:cubicBezTo>
                    <a:pt x="321" y="138"/>
                    <a:pt x="381" y="66"/>
                    <a:pt x="362" y="33"/>
                  </a:cubicBezTo>
                  <a:cubicBezTo>
                    <a:pt x="342" y="0"/>
                    <a:pt x="250" y="18"/>
                    <a:pt x="155" y="74"/>
                  </a:cubicBezTo>
                  <a:close/>
                  <a:moveTo>
                    <a:pt x="277" y="130"/>
                  </a:moveTo>
                  <a:cubicBezTo>
                    <a:pt x="222" y="162"/>
                    <a:pt x="169" y="173"/>
                    <a:pt x="157" y="154"/>
                  </a:cubicBezTo>
                  <a:cubicBezTo>
                    <a:pt x="146" y="135"/>
                    <a:pt x="181" y="92"/>
                    <a:pt x="236" y="60"/>
                  </a:cubicBezTo>
                  <a:cubicBezTo>
                    <a:pt x="291" y="27"/>
                    <a:pt x="345" y="17"/>
                    <a:pt x="356" y="36"/>
                  </a:cubicBezTo>
                  <a:cubicBezTo>
                    <a:pt x="368" y="55"/>
                    <a:pt x="332" y="97"/>
                    <a:pt x="277" y="13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13"/>
            <p:cNvSpPr/>
            <p:nvPr/>
          </p:nvSpPr>
          <p:spPr>
            <a:xfrm>
              <a:off x="1368425" y="3282951"/>
              <a:ext cx="146050" cy="388938"/>
            </a:xfrm>
            <a:custGeom>
              <a:avLst/>
              <a:gdLst/>
              <a:ahLst/>
              <a:cxnLst/>
              <a:rect l="l" t="t" r="r" b="b"/>
              <a:pathLst>
                <a:path w="138" h="367" extrusionOk="0">
                  <a:moveTo>
                    <a:pt x="59" y="2"/>
                  </a:moveTo>
                  <a:cubicBezTo>
                    <a:pt x="24" y="4"/>
                    <a:pt x="0" y="87"/>
                    <a:pt x="5" y="187"/>
                  </a:cubicBezTo>
                  <a:cubicBezTo>
                    <a:pt x="10" y="287"/>
                    <a:pt x="43" y="367"/>
                    <a:pt x="78" y="365"/>
                  </a:cubicBezTo>
                  <a:cubicBezTo>
                    <a:pt x="113" y="364"/>
                    <a:pt x="138" y="281"/>
                    <a:pt x="133" y="180"/>
                  </a:cubicBezTo>
                  <a:cubicBezTo>
                    <a:pt x="127" y="80"/>
                    <a:pt x="95" y="0"/>
                    <a:pt x="59" y="2"/>
                  </a:cubicBezTo>
                  <a:close/>
                  <a:moveTo>
                    <a:pt x="71" y="219"/>
                  </a:moveTo>
                  <a:cubicBezTo>
                    <a:pt x="50" y="220"/>
                    <a:pt x="31" y="174"/>
                    <a:pt x="28" y="115"/>
                  </a:cubicBezTo>
                  <a:cubicBezTo>
                    <a:pt x="25" y="57"/>
                    <a:pt x="39" y="9"/>
                    <a:pt x="60" y="8"/>
                  </a:cubicBezTo>
                  <a:cubicBezTo>
                    <a:pt x="80" y="7"/>
                    <a:pt x="99" y="53"/>
                    <a:pt x="102" y="112"/>
                  </a:cubicBezTo>
                  <a:cubicBezTo>
                    <a:pt x="105" y="170"/>
                    <a:pt x="91" y="218"/>
                    <a:pt x="71" y="21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13"/>
            <p:cNvSpPr/>
            <p:nvPr/>
          </p:nvSpPr>
          <p:spPr>
            <a:xfrm>
              <a:off x="1211262" y="3529013"/>
              <a:ext cx="138113" cy="384175"/>
            </a:xfrm>
            <a:custGeom>
              <a:avLst/>
              <a:gdLst/>
              <a:ahLst/>
              <a:cxnLst/>
              <a:rect l="l" t="t" r="r" b="b"/>
              <a:pathLst>
                <a:path w="130" h="363" extrusionOk="0">
                  <a:moveTo>
                    <a:pt x="68" y="1"/>
                  </a:moveTo>
                  <a:cubicBezTo>
                    <a:pt x="33" y="0"/>
                    <a:pt x="3" y="81"/>
                    <a:pt x="1" y="181"/>
                  </a:cubicBezTo>
                  <a:cubicBezTo>
                    <a:pt x="0" y="280"/>
                    <a:pt x="27" y="362"/>
                    <a:pt x="62" y="362"/>
                  </a:cubicBezTo>
                  <a:cubicBezTo>
                    <a:pt x="97" y="363"/>
                    <a:pt x="127" y="283"/>
                    <a:pt x="128" y="183"/>
                  </a:cubicBezTo>
                  <a:cubicBezTo>
                    <a:pt x="130" y="83"/>
                    <a:pt x="103" y="2"/>
                    <a:pt x="68" y="1"/>
                  </a:cubicBezTo>
                  <a:close/>
                  <a:moveTo>
                    <a:pt x="64" y="217"/>
                  </a:moveTo>
                  <a:cubicBezTo>
                    <a:pt x="44" y="217"/>
                    <a:pt x="28" y="169"/>
                    <a:pt x="29" y="111"/>
                  </a:cubicBezTo>
                  <a:cubicBezTo>
                    <a:pt x="30" y="53"/>
                    <a:pt x="47" y="6"/>
                    <a:pt x="68" y="7"/>
                  </a:cubicBezTo>
                  <a:cubicBezTo>
                    <a:pt x="88" y="7"/>
                    <a:pt x="104" y="54"/>
                    <a:pt x="103" y="113"/>
                  </a:cubicBezTo>
                  <a:cubicBezTo>
                    <a:pt x="102" y="171"/>
                    <a:pt x="85" y="218"/>
                    <a:pt x="64" y="21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13"/>
            <p:cNvSpPr/>
            <p:nvPr/>
          </p:nvSpPr>
          <p:spPr>
            <a:xfrm>
              <a:off x="1004887" y="3695701"/>
              <a:ext cx="160338" cy="390525"/>
            </a:xfrm>
            <a:custGeom>
              <a:avLst/>
              <a:gdLst/>
              <a:ahLst/>
              <a:cxnLst/>
              <a:rect l="l" t="t" r="r" b="b"/>
              <a:pathLst>
                <a:path w="151" h="368" extrusionOk="0">
                  <a:moveTo>
                    <a:pt x="98" y="4"/>
                  </a:moveTo>
                  <a:cubicBezTo>
                    <a:pt x="63" y="0"/>
                    <a:pt x="25" y="77"/>
                    <a:pt x="12" y="176"/>
                  </a:cubicBezTo>
                  <a:cubicBezTo>
                    <a:pt x="0" y="275"/>
                    <a:pt x="18" y="359"/>
                    <a:pt x="53" y="364"/>
                  </a:cubicBezTo>
                  <a:cubicBezTo>
                    <a:pt x="88" y="368"/>
                    <a:pt x="126" y="291"/>
                    <a:pt x="139" y="192"/>
                  </a:cubicBezTo>
                  <a:cubicBezTo>
                    <a:pt x="151" y="93"/>
                    <a:pt x="133" y="9"/>
                    <a:pt x="98" y="4"/>
                  </a:cubicBezTo>
                  <a:close/>
                  <a:moveTo>
                    <a:pt x="121" y="119"/>
                  </a:moveTo>
                  <a:cubicBezTo>
                    <a:pt x="114" y="177"/>
                    <a:pt x="91" y="222"/>
                    <a:pt x="71" y="219"/>
                  </a:cubicBezTo>
                  <a:cubicBezTo>
                    <a:pt x="51" y="217"/>
                    <a:pt x="40" y="168"/>
                    <a:pt x="48" y="110"/>
                  </a:cubicBezTo>
                  <a:cubicBezTo>
                    <a:pt x="55" y="52"/>
                    <a:pt x="77" y="7"/>
                    <a:pt x="97" y="10"/>
                  </a:cubicBezTo>
                  <a:cubicBezTo>
                    <a:pt x="118" y="12"/>
                    <a:pt x="128" y="61"/>
                    <a:pt x="121" y="11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13"/>
            <p:cNvSpPr/>
            <p:nvPr/>
          </p:nvSpPr>
          <p:spPr>
            <a:xfrm>
              <a:off x="749300" y="3829051"/>
              <a:ext cx="150813" cy="381000"/>
            </a:xfrm>
            <a:custGeom>
              <a:avLst/>
              <a:gdLst/>
              <a:ahLst/>
              <a:cxnLst/>
              <a:rect l="l" t="t" r="r" b="b"/>
              <a:pathLst>
                <a:path w="143" h="359" extrusionOk="0">
                  <a:moveTo>
                    <a:pt x="89" y="4"/>
                  </a:moveTo>
                  <a:cubicBezTo>
                    <a:pt x="54" y="0"/>
                    <a:pt x="19" y="77"/>
                    <a:pt x="10" y="174"/>
                  </a:cubicBezTo>
                  <a:cubicBezTo>
                    <a:pt x="0" y="271"/>
                    <a:pt x="20" y="353"/>
                    <a:pt x="55" y="356"/>
                  </a:cubicBezTo>
                  <a:cubicBezTo>
                    <a:pt x="89" y="359"/>
                    <a:pt x="124" y="283"/>
                    <a:pt x="133" y="186"/>
                  </a:cubicBezTo>
                  <a:cubicBezTo>
                    <a:pt x="143" y="88"/>
                    <a:pt x="123" y="7"/>
                    <a:pt x="89" y="4"/>
                  </a:cubicBezTo>
                  <a:close/>
                  <a:moveTo>
                    <a:pt x="114" y="115"/>
                  </a:moveTo>
                  <a:cubicBezTo>
                    <a:pt x="109" y="172"/>
                    <a:pt x="88" y="216"/>
                    <a:pt x="68" y="214"/>
                  </a:cubicBezTo>
                  <a:cubicBezTo>
                    <a:pt x="48" y="213"/>
                    <a:pt x="37" y="165"/>
                    <a:pt x="42" y="108"/>
                  </a:cubicBezTo>
                  <a:cubicBezTo>
                    <a:pt x="47" y="52"/>
                    <a:pt x="68" y="7"/>
                    <a:pt x="88" y="9"/>
                  </a:cubicBezTo>
                  <a:cubicBezTo>
                    <a:pt x="108" y="11"/>
                    <a:pt x="120" y="59"/>
                    <a:pt x="114" y="11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13"/>
            <p:cNvSpPr/>
            <p:nvPr/>
          </p:nvSpPr>
          <p:spPr>
            <a:xfrm>
              <a:off x="1347787" y="3800476"/>
              <a:ext cx="427038" cy="214313"/>
            </a:xfrm>
            <a:custGeom>
              <a:avLst/>
              <a:gdLst/>
              <a:ahLst/>
              <a:cxnLst/>
              <a:rect l="l" t="t" r="r" b="b"/>
              <a:pathLst>
                <a:path w="402" h="202" extrusionOk="0">
                  <a:moveTo>
                    <a:pt x="179" y="34"/>
                  </a:moveTo>
                  <a:cubicBezTo>
                    <a:pt x="75" y="69"/>
                    <a:pt x="0" y="127"/>
                    <a:pt x="13" y="164"/>
                  </a:cubicBezTo>
                  <a:cubicBezTo>
                    <a:pt x="25" y="200"/>
                    <a:pt x="119" y="202"/>
                    <a:pt x="223" y="167"/>
                  </a:cubicBezTo>
                  <a:cubicBezTo>
                    <a:pt x="327" y="132"/>
                    <a:pt x="402" y="74"/>
                    <a:pt x="389" y="37"/>
                  </a:cubicBezTo>
                  <a:cubicBezTo>
                    <a:pt x="377" y="1"/>
                    <a:pt x="283" y="0"/>
                    <a:pt x="179" y="34"/>
                  </a:cubicBezTo>
                  <a:close/>
                  <a:moveTo>
                    <a:pt x="287" y="115"/>
                  </a:moveTo>
                  <a:cubicBezTo>
                    <a:pt x="226" y="135"/>
                    <a:pt x="171" y="134"/>
                    <a:pt x="164" y="113"/>
                  </a:cubicBezTo>
                  <a:cubicBezTo>
                    <a:pt x="157" y="92"/>
                    <a:pt x="200" y="58"/>
                    <a:pt x="261" y="38"/>
                  </a:cubicBezTo>
                  <a:cubicBezTo>
                    <a:pt x="321" y="17"/>
                    <a:pt x="376" y="18"/>
                    <a:pt x="383" y="39"/>
                  </a:cubicBezTo>
                  <a:cubicBezTo>
                    <a:pt x="391" y="61"/>
                    <a:pt x="347" y="94"/>
                    <a:pt x="287" y="11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Google Shape;373;p13"/>
            <p:cNvSpPr/>
            <p:nvPr/>
          </p:nvSpPr>
          <p:spPr>
            <a:xfrm>
              <a:off x="1114425" y="4073526"/>
              <a:ext cx="427038" cy="169863"/>
            </a:xfrm>
            <a:custGeom>
              <a:avLst/>
              <a:gdLst/>
              <a:ahLst/>
              <a:cxnLst/>
              <a:rect l="l" t="t" r="r" b="b"/>
              <a:pathLst>
                <a:path w="402" h="160" extrusionOk="0">
                  <a:moveTo>
                    <a:pt x="194" y="11"/>
                  </a:moveTo>
                  <a:cubicBezTo>
                    <a:pt x="85" y="21"/>
                    <a:pt x="0" y="60"/>
                    <a:pt x="3" y="99"/>
                  </a:cubicBezTo>
                  <a:cubicBezTo>
                    <a:pt x="7" y="137"/>
                    <a:pt x="98" y="160"/>
                    <a:pt x="208" y="150"/>
                  </a:cubicBezTo>
                  <a:cubicBezTo>
                    <a:pt x="317" y="139"/>
                    <a:pt x="402" y="100"/>
                    <a:pt x="399" y="62"/>
                  </a:cubicBezTo>
                  <a:cubicBezTo>
                    <a:pt x="395" y="23"/>
                    <a:pt x="304" y="0"/>
                    <a:pt x="194" y="11"/>
                  </a:cubicBezTo>
                  <a:close/>
                  <a:moveTo>
                    <a:pt x="281" y="113"/>
                  </a:moveTo>
                  <a:cubicBezTo>
                    <a:pt x="218" y="119"/>
                    <a:pt x="164" y="106"/>
                    <a:pt x="162" y="84"/>
                  </a:cubicBezTo>
                  <a:cubicBezTo>
                    <a:pt x="160" y="62"/>
                    <a:pt x="210" y="39"/>
                    <a:pt x="274" y="33"/>
                  </a:cubicBezTo>
                  <a:cubicBezTo>
                    <a:pt x="337" y="27"/>
                    <a:pt x="390" y="40"/>
                    <a:pt x="393" y="62"/>
                  </a:cubicBezTo>
                  <a:cubicBezTo>
                    <a:pt x="395" y="85"/>
                    <a:pt x="345" y="108"/>
                    <a:pt x="281" y="11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13"/>
            <p:cNvSpPr/>
            <p:nvPr/>
          </p:nvSpPr>
          <p:spPr>
            <a:xfrm>
              <a:off x="828675" y="4249738"/>
              <a:ext cx="430213" cy="184150"/>
            </a:xfrm>
            <a:custGeom>
              <a:avLst/>
              <a:gdLst/>
              <a:ahLst/>
              <a:cxnLst/>
              <a:rect l="l" t="t" r="r" b="b"/>
              <a:pathLst>
                <a:path w="405" h="174" extrusionOk="0">
                  <a:moveTo>
                    <a:pt x="214" y="18"/>
                  </a:moveTo>
                  <a:cubicBezTo>
                    <a:pt x="106" y="0"/>
                    <a:pt x="13" y="16"/>
                    <a:pt x="7" y="54"/>
                  </a:cubicBezTo>
                  <a:cubicBezTo>
                    <a:pt x="0" y="92"/>
                    <a:pt x="83" y="138"/>
                    <a:pt x="191" y="156"/>
                  </a:cubicBezTo>
                  <a:cubicBezTo>
                    <a:pt x="299" y="174"/>
                    <a:pt x="392" y="158"/>
                    <a:pt x="398" y="120"/>
                  </a:cubicBezTo>
                  <a:cubicBezTo>
                    <a:pt x="405" y="81"/>
                    <a:pt x="322" y="36"/>
                    <a:pt x="214" y="18"/>
                  </a:cubicBezTo>
                  <a:close/>
                  <a:moveTo>
                    <a:pt x="392" y="118"/>
                  </a:moveTo>
                  <a:cubicBezTo>
                    <a:pt x="389" y="141"/>
                    <a:pt x="335" y="150"/>
                    <a:pt x="271" y="140"/>
                  </a:cubicBezTo>
                  <a:cubicBezTo>
                    <a:pt x="208" y="129"/>
                    <a:pt x="160" y="103"/>
                    <a:pt x="164" y="81"/>
                  </a:cubicBezTo>
                  <a:cubicBezTo>
                    <a:pt x="168" y="58"/>
                    <a:pt x="222" y="49"/>
                    <a:pt x="285" y="59"/>
                  </a:cubicBezTo>
                  <a:cubicBezTo>
                    <a:pt x="348" y="70"/>
                    <a:pt x="396" y="96"/>
                    <a:pt x="392" y="11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13"/>
            <p:cNvSpPr/>
            <p:nvPr/>
          </p:nvSpPr>
          <p:spPr>
            <a:xfrm>
              <a:off x="563562" y="3451226"/>
              <a:ext cx="1055688" cy="858838"/>
            </a:xfrm>
            <a:custGeom>
              <a:avLst/>
              <a:gdLst/>
              <a:ahLst/>
              <a:cxnLst/>
              <a:rect l="l" t="t" r="r" b="b"/>
              <a:pathLst>
                <a:path w="995" h="809" extrusionOk="0">
                  <a:moveTo>
                    <a:pt x="683" y="480"/>
                  </a:moveTo>
                  <a:cubicBezTo>
                    <a:pt x="551" y="608"/>
                    <a:pt x="325" y="767"/>
                    <a:pt x="0" y="793"/>
                  </a:cubicBezTo>
                  <a:cubicBezTo>
                    <a:pt x="1" y="809"/>
                    <a:pt x="1" y="809"/>
                    <a:pt x="1" y="809"/>
                  </a:cubicBezTo>
                  <a:cubicBezTo>
                    <a:pt x="331" y="783"/>
                    <a:pt x="560" y="622"/>
                    <a:pt x="694" y="491"/>
                  </a:cubicBezTo>
                  <a:cubicBezTo>
                    <a:pt x="866" y="324"/>
                    <a:pt x="962" y="129"/>
                    <a:pt x="995" y="4"/>
                  </a:cubicBezTo>
                  <a:cubicBezTo>
                    <a:pt x="979" y="0"/>
                    <a:pt x="979" y="0"/>
                    <a:pt x="979" y="0"/>
                  </a:cubicBezTo>
                  <a:cubicBezTo>
                    <a:pt x="947" y="123"/>
                    <a:pt x="852" y="314"/>
                    <a:pt x="683" y="48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13"/>
            <p:cNvSpPr/>
            <p:nvPr/>
          </p:nvSpPr>
          <p:spPr>
            <a:xfrm>
              <a:off x="1550987" y="3036888"/>
              <a:ext cx="182563" cy="428625"/>
            </a:xfrm>
            <a:custGeom>
              <a:avLst/>
              <a:gdLst/>
              <a:ahLst/>
              <a:cxnLst/>
              <a:rect l="l" t="t" r="r" b="b"/>
              <a:pathLst>
                <a:path w="172" h="404" extrusionOk="0">
                  <a:moveTo>
                    <a:pt x="117" y="6"/>
                  </a:moveTo>
                  <a:cubicBezTo>
                    <a:pt x="79" y="0"/>
                    <a:pt x="35" y="83"/>
                    <a:pt x="17" y="191"/>
                  </a:cubicBezTo>
                  <a:cubicBezTo>
                    <a:pt x="0" y="299"/>
                    <a:pt x="17" y="392"/>
                    <a:pt x="55" y="398"/>
                  </a:cubicBezTo>
                  <a:cubicBezTo>
                    <a:pt x="93" y="404"/>
                    <a:pt x="138" y="321"/>
                    <a:pt x="155" y="213"/>
                  </a:cubicBezTo>
                  <a:cubicBezTo>
                    <a:pt x="172" y="104"/>
                    <a:pt x="155" y="12"/>
                    <a:pt x="117" y="6"/>
                  </a:cubicBezTo>
                  <a:close/>
                  <a:moveTo>
                    <a:pt x="138" y="133"/>
                  </a:moveTo>
                  <a:cubicBezTo>
                    <a:pt x="128" y="196"/>
                    <a:pt x="102" y="244"/>
                    <a:pt x="80" y="240"/>
                  </a:cubicBezTo>
                  <a:cubicBezTo>
                    <a:pt x="58" y="237"/>
                    <a:pt x="48" y="183"/>
                    <a:pt x="58" y="120"/>
                  </a:cubicBezTo>
                  <a:cubicBezTo>
                    <a:pt x="68" y="57"/>
                    <a:pt x="94" y="8"/>
                    <a:pt x="116" y="12"/>
                  </a:cubicBezTo>
                  <a:cubicBezTo>
                    <a:pt x="139" y="15"/>
                    <a:pt x="148" y="69"/>
                    <a:pt x="138" y="13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13"/>
            <p:cNvSpPr/>
            <p:nvPr/>
          </p:nvSpPr>
          <p:spPr>
            <a:xfrm>
              <a:off x="1533525" y="3463926"/>
              <a:ext cx="404813" cy="285750"/>
            </a:xfrm>
            <a:custGeom>
              <a:avLst/>
              <a:gdLst/>
              <a:ahLst/>
              <a:cxnLst/>
              <a:rect l="l" t="t" r="r" b="b"/>
              <a:pathLst>
                <a:path w="381" h="268" extrusionOk="0">
                  <a:moveTo>
                    <a:pt x="155" y="74"/>
                  </a:moveTo>
                  <a:cubicBezTo>
                    <a:pt x="61" y="130"/>
                    <a:pt x="0" y="202"/>
                    <a:pt x="20" y="235"/>
                  </a:cubicBezTo>
                  <a:cubicBezTo>
                    <a:pt x="39" y="268"/>
                    <a:pt x="132" y="250"/>
                    <a:pt x="226" y="194"/>
                  </a:cubicBezTo>
                  <a:cubicBezTo>
                    <a:pt x="321" y="138"/>
                    <a:pt x="381" y="66"/>
                    <a:pt x="362" y="33"/>
                  </a:cubicBezTo>
                  <a:cubicBezTo>
                    <a:pt x="342" y="0"/>
                    <a:pt x="250" y="18"/>
                    <a:pt x="155" y="74"/>
                  </a:cubicBezTo>
                  <a:close/>
                  <a:moveTo>
                    <a:pt x="277" y="130"/>
                  </a:moveTo>
                  <a:cubicBezTo>
                    <a:pt x="222" y="162"/>
                    <a:pt x="169" y="173"/>
                    <a:pt x="157" y="154"/>
                  </a:cubicBezTo>
                  <a:cubicBezTo>
                    <a:pt x="146" y="135"/>
                    <a:pt x="181" y="92"/>
                    <a:pt x="236" y="60"/>
                  </a:cubicBezTo>
                  <a:cubicBezTo>
                    <a:pt x="291" y="27"/>
                    <a:pt x="345" y="17"/>
                    <a:pt x="356" y="36"/>
                  </a:cubicBezTo>
                  <a:cubicBezTo>
                    <a:pt x="368" y="55"/>
                    <a:pt x="332" y="97"/>
                    <a:pt x="277" y="13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 name="Google Shape;378;p13"/>
            <p:cNvSpPr/>
            <p:nvPr/>
          </p:nvSpPr>
          <p:spPr>
            <a:xfrm>
              <a:off x="1368425" y="3282951"/>
              <a:ext cx="146050" cy="388938"/>
            </a:xfrm>
            <a:custGeom>
              <a:avLst/>
              <a:gdLst/>
              <a:ahLst/>
              <a:cxnLst/>
              <a:rect l="l" t="t" r="r" b="b"/>
              <a:pathLst>
                <a:path w="138" h="367" extrusionOk="0">
                  <a:moveTo>
                    <a:pt x="59" y="2"/>
                  </a:moveTo>
                  <a:cubicBezTo>
                    <a:pt x="24" y="4"/>
                    <a:pt x="0" y="87"/>
                    <a:pt x="5" y="187"/>
                  </a:cubicBezTo>
                  <a:cubicBezTo>
                    <a:pt x="10" y="287"/>
                    <a:pt x="43" y="367"/>
                    <a:pt x="78" y="365"/>
                  </a:cubicBezTo>
                  <a:cubicBezTo>
                    <a:pt x="113" y="364"/>
                    <a:pt x="138" y="281"/>
                    <a:pt x="133" y="180"/>
                  </a:cubicBezTo>
                  <a:cubicBezTo>
                    <a:pt x="127" y="80"/>
                    <a:pt x="95" y="0"/>
                    <a:pt x="59" y="2"/>
                  </a:cubicBezTo>
                  <a:close/>
                  <a:moveTo>
                    <a:pt x="71" y="219"/>
                  </a:moveTo>
                  <a:cubicBezTo>
                    <a:pt x="50" y="220"/>
                    <a:pt x="31" y="174"/>
                    <a:pt x="28" y="115"/>
                  </a:cubicBezTo>
                  <a:cubicBezTo>
                    <a:pt x="25" y="57"/>
                    <a:pt x="39" y="9"/>
                    <a:pt x="60" y="8"/>
                  </a:cubicBezTo>
                  <a:cubicBezTo>
                    <a:pt x="80" y="7"/>
                    <a:pt x="99" y="53"/>
                    <a:pt x="102" y="112"/>
                  </a:cubicBezTo>
                  <a:cubicBezTo>
                    <a:pt x="105" y="170"/>
                    <a:pt x="91" y="218"/>
                    <a:pt x="71" y="21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 name="Google Shape;379;p13"/>
            <p:cNvSpPr/>
            <p:nvPr/>
          </p:nvSpPr>
          <p:spPr>
            <a:xfrm>
              <a:off x="1211262" y="3529013"/>
              <a:ext cx="138113" cy="384175"/>
            </a:xfrm>
            <a:custGeom>
              <a:avLst/>
              <a:gdLst/>
              <a:ahLst/>
              <a:cxnLst/>
              <a:rect l="l" t="t" r="r" b="b"/>
              <a:pathLst>
                <a:path w="130" h="363" extrusionOk="0">
                  <a:moveTo>
                    <a:pt x="68" y="1"/>
                  </a:moveTo>
                  <a:cubicBezTo>
                    <a:pt x="33" y="0"/>
                    <a:pt x="3" y="81"/>
                    <a:pt x="1" y="181"/>
                  </a:cubicBezTo>
                  <a:cubicBezTo>
                    <a:pt x="0" y="280"/>
                    <a:pt x="27" y="362"/>
                    <a:pt x="62" y="362"/>
                  </a:cubicBezTo>
                  <a:cubicBezTo>
                    <a:pt x="97" y="363"/>
                    <a:pt x="127" y="283"/>
                    <a:pt x="128" y="183"/>
                  </a:cubicBezTo>
                  <a:cubicBezTo>
                    <a:pt x="130" y="83"/>
                    <a:pt x="103" y="2"/>
                    <a:pt x="68" y="1"/>
                  </a:cubicBezTo>
                  <a:close/>
                  <a:moveTo>
                    <a:pt x="64" y="217"/>
                  </a:moveTo>
                  <a:cubicBezTo>
                    <a:pt x="44" y="217"/>
                    <a:pt x="28" y="169"/>
                    <a:pt x="29" y="111"/>
                  </a:cubicBezTo>
                  <a:cubicBezTo>
                    <a:pt x="30" y="53"/>
                    <a:pt x="47" y="6"/>
                    <a:pt x="68" y="7"/>
                  </a:cubicBezTo>
                  <a:cubicBezTo>
                    <a:pt x="88" y="7"/>
                    <a:pt x="104" y="54"/>
                    <a:pt x="103" y="113"/>
                  </a:cubicBezTo>
                  <a:cubicBezTo>
                    <a:pt x="102" y="171"/>
                    <a:pt x="85" y="218"/>
                    <a:pt x="64" y="21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13"/>
            <p:cNvSpPr/>
            <p:nvPr/>
          </p:nvSpPr>
          <p:spPr>
            <a:xfrm>
              <a:off x="1004887" y="3695701"/>
              <a:ext cx="160338" cy="390525"/>
            </a:xfrm>
            <a:custGeom>
              <a:avLst/>
              <a:gdLst/>
              <a:ahLst/>
              <a:cxnLst/>
              <a:rect l="l" t="t" r="r" b="b"/>
              <a:pathLst>
                <a:path w="151" h="368" extrusionOk="0">
                  <a:moveTo>
                    <a:pt x="98" y="4"/>
                  </a:moveTo>
                  <a:cubicBezTo>
                    <a:pt x="63" y="0"/>
                    <a:pt x="25" y="77"/>
                    <a:pt x="12" y="176"/>
                  </a:cubicBezTo>
                  <a:cubicBezTo>
                    <a:pt x="0" y="275"/>
                    <a:pt x="18" y="359"/>
                    <a:pt x="53" y="364"/>
                  </a:cubicBezTo>
                  <a:cubicBezTo>
                    <a:pt x="88" y="368"/>
                    <a:pt x="126" y="291"/>
                    <a:pt x="139" y="192"/>
                  </a:cubicBezTo>
                  <a:cubicBezTo>
                    <a:pt x="151" y="93"/>
                    <a:pt x="133" y="9"/>
                    <a:pt x="98" y="4"/>
                  </a:cubicBezTo>
                  <a:close/>
                  <a:moveTo>
                    <a:pt x="121" y="119"/>
                  </a:moveTo>
                  <a:cubicBezTo>
                    <a:pt x="114" y="177"/>
                    <a:pt x="91" y="222"/>
                    <a:pt x="71" y="219"/>
                  </a:cubicBezTo>
                  <a:cubicBezTo>
                    <a:pt x="51" y="217"/>
                    <a:pt x="40" y="168"/>
                    <a:pt x="48" y="110"/>
                  </a:cubicBezTo>
                  <a:cubicBezTo>
                    <a:pt x="55" y="52"/>
                    <a:pt x="77" y="7"/>
                    <a:pt x="97" y="10"/>
                  </a:cubicBezTo>
                  <a:cubicBezTo>
                    <a:pt x="118" y="12"/>
                    <a:pt x="128" y="61"/>
                    <a:pt x="121" y="11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13"/>
            <p:cNvSpPr/>
            <p:nvPr/>
          </p:nvSpPr>
          <p:spPr>
            <a:xfrm>
              <a:off x="749300" y="3829051"/>
              <a:ext cx="150813" cy="381000"/>
            </a:xfrm>
            <a:custGeom>
              <a:avLst/>
              <a:gdLst/>
              <a:ahLst/>
              <a:cxnLst/>
              <a:rect l="l" t="t" r="r" b="b"/>
              <a:pathLst>
                <a:path w="143" h="359" extrusionOk="0">
                  <a:moveTo>
                    <a:pt x="89" y="4"/>
                  </a:moveTo>
                  <a:cubicBezTo>
                    <a:pt x="54" y="0"/>
                    <a:pt x="19" y="77"/>
                    <a:pt x="10" y="174"/>
                  </a:cubicBezTo>
                  <a:cubicBezTo>
                    <a:pt x="0" y="271"/>
                    <a:pt x="20" y="353"/>
                    <a:pt x="55" y="356"/>
                  </a:cubicBezTo>
                  <a:cubicBezTo>
                    <a:pt x="89" y="359"/>
                    <a:pt x="124" y="283"/>
                    <a:pt x="133" y="186"/>
                  </a:cubicBezTo>
                  <a:cubicBezTo>
                    <a:pt x="143" y="88"/>
                    <a:pt x="123" y="7"/>
                    <a:pt x="89" y="4"/>
                  </a:cubicBezTo>
                  <a:close/>
                  <a:moveTo>
                    <a:pt x="114" y="115"/>
                  </a:moveTo>
                  <a:cubicBezTo>
                    <a:pt x="109" y="172"/>
                    <a:pt x="88" y="216"/>
                    <a:pt x="68" y="214"/>
                  </a:cubicBezTo>
                  <a:cubicBezTo>
                    <a:pt x="48" y="213"/>
                    <a:pt x="37" y="165"/>
                    <a:pt x="42" y="108"/>
                  </a:cubicBezTo>
                  <a:cubicBezTo>
                    <a:pt x="47" y="52"/>
                    <a:pt x="68" y="7"/>
                    <a:pt x="88" y="9"/>
                  </a:cubicBezTo>
                  <a:cubicBezTo>
                    <a:pt x="108" y="11"/>
                    <a:pt x="120" y="59"/>
                    <a:pt x="114" y="11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 name="Google Shape;382;p13"/>
            <p:cNvSpPr/>
            <p:nvPr/>
          </p:nvSpPr>
          <p:spPr>
            <a:xfrm>
              <a:off x="1347787" y="3800476"/>
              <a:ext cx="427038" cy="214313"/>
            </a:xfrm>
            <a:custGeom>
              <a:avLst/>
              <a:gdLst/>
              <a:ahLst/>
              <a:cxnLst/>
              <a:rect l="l" t="t" r="r" b="b"/>
              <a:pathLst>
                <a:path w="402" h="202" extrusionOk="0">
                  <a:moveTo>
                    <a:pt x="179" y="34"/>
                  </a:moveTo>
                  <a:cubicBezTo>
                    <a:pt x="75" y="69"/>
                    <a:pt x="0" y="127"/>
                    <a:pt x="13" y="164"/>
                  </a:cubicBezTo>
                  <a:cubicBezTo>
                    <a:pt x="25" y="200"/>
                    <a:pt x="119" y="202"/>
                    <a:pt x="223" y="167"/>
                  </a:cubicBezTo>
                  <a:cubicBezTo>
                    <a:pt x="327" y="132"/>
                    <a:pt x="402" y="74"/>
                    <a:pt x="389" y="37"/>
                  </a:cubicBezTo>
                  <a:cubicBezTo>
                    <a:pt x="377" y="1"/>
                    <a:pt x="283" y="0"/>
                    <a:pt x="179" y="34"/>
                  </a:cubicBezTo>
                  <a:close/>
                  <a:moveTo>
                    <a:pt x="287" y="115"/>
                  </a:moveTo>
                  <a:cubicBezTo>
                    <a:pt x="226" y="135"/>
                    <a:pt x="171" y="134"/>
                    <a:pt x="164" y="113"/>
                  </a:cubicBezTo>
                  <a:cubicBezTo>
                    <a:pt x="157" y="92"/>
                    <a:pt x="200" y="58"/>
                    <a:pt x="261" y="38"/>
                  </a:cubicBezTo>
                  <a:cubicBezTo>
                    <a:pt x="321" y="17"/>
                    <a:pt x="376" y="18"/>
                    <a:pt x="383" y="39"/>
                  </a:cubicBezTo>
                  <a:cubicBezTo>
                    <a:pt x="391" y="61"/>
                    <a:pt x="347" y="94"/>
                    <a:pt x="287" y="11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 name="Google Shape;383;p13"/>
            <p:cNvSpPr/>
            <p:nvPr/>
          </p:nvSpPr>
          <p:spPr>
            <a:xfrm>
              <a:off x="1114425" y="4073526"/>
              <a:ext cx="427038" cy="169863"/>
            </a:xfrm>
            <a:custGeom>
              <a:avLst/>
              <a:gdLst/>
              <a:ahLst/>
              <a:cxnLst/>
              <a:rect l="l" t="t" r="r" b="b"/>
              <a:pathLst>
                <a:path w="402" h="160" extrusionOk="0">
                  <a:moveTo>
                    <a:pt x="194" y="11"/>
                  </a:moveTo>
                  <a:cubicBezTo>
                    <a:pt x="85" y="21"/>
                    <a:pt x="0" y="60"/>
                    <a:pt x="3" y="99"/>
                  </a:cubicBezTo>
                  <a:cubicBezTo>
                    <a:pt x="7" y="137"/>
                    <a:pt x="98" y="160"/>
                    <a:pt x="208" y="150"/>
                  </a:cubicBezTo>
                  <a:cubicBezTo>
                    <a:pt x="317" y="139"/>
                    <a:pt x="402" y="100"/>
                    <a:pt x="399" y="62"/>
                  </a:cubicBezTo>
                  <a:cubicBezTo>
                    <a:pt x="395" y="23"/>
                    <a:pt x="304" y="0"/>
                    <a:pt x="194" y="11"/>
                  </a:cubicBezTo>
                  <a:close/>
                  <a:moveTo>
                    <a:pt x="281" y="113"/>
                  </a:moveTo>
                  <a:cubicBezTo>
                    <a:pt x="218" y="119"/>
                    <a:pt x="164" y="106"/>
                    <a:pt x="162" y="84"/>
                  </a:cubicBezTo>
                  <a:cubicBezTo>
                    <a:pt x="160" y="62"/>
                    <a:pt x="210" y="39"/>
                    <a:pt x="274" y="33"/>
                  </a:cubicBezTo>
                  <a:cubicBezTo>
                    <a:pt x="337" y="27"/>
                    <a:pt x="390" y="40"/>
                    <a:pt x="393" y="62"/>
                  </a:cubicBezTo>
                  <a:cubicBezTo>
                    <a:pt x="395" y="85"/>
                    <a:pt x="345" y="108"/>
                    <a:pt x="281" y="11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13"/>
            <p:cNvSpPr/>
            <p:nvPr/>
          </p:nvSpPr>
          <p:spPr>
            <a:xfrm>
              <a:off x="828675" y="4249738"/>
              <a:ext cx="430213" cy="184150"/>
            </a:xfrm>
            <a:custGeom>
              <a:avLst/>
              <a:gdLst/>
              <a:ahLst/>
              <a:cxnLst/>
              <a:rect l="l" t="t" r="r" b="b"/>
              <a:pathLst>
                <a:path w="405" h="174" extrusionOk="0">
                  <a:moveTo>
                    <a:pt x="214" y="18"/>
                  </a:moveTo>
                  <a:cubicBezTo>
                    <a:pt x="106" y="0"/>
                    <a:pt x="13" y="16"/>
                    <a:pt x="7" y="54"/>
                  </a:cubicBezTo>
                  <a:cubicBezTo>
                    <a:pt x="0" y="92"/>
                    <a:pt x="83" y="138"/>
                    <a:pt x="191" y="156"/>
                  </a:cubicBezTo>
                  <a:cubicBezTo>
                    <a:pt x="299" y="174"/>
                    <a:pt x="392" y="158"/>
                    <a:pt x="398" y="120"/>
                  </a:cubicBezTo>
                  <a:cubicBezTo>
                    <a:pt x="405" y="81"/>
                    <a:pt x="322" y="36"/>
                    <a:pt x="214" y="18"/>
                  </a:cubicBezTo>
                  <a:close/>
                  <a:moveTo>
                    <a:pt x="392" y="118"/>
                  </a:moveTo>
                  <a:cubicBezTo>
                    <a:pt x="389" y="141"/>
                    <a:pt x="335" y="150"/>
                    <a:pt x="271" y="140"/>
                  </a:cubicBezTo>
                  <a:cubicBezTo>
                    <a:pt x="208" y="129"/>
                    <a:pt x="160" y="103"/>
                    <a:pt x="164" y="81"/>
                  </a:cubicBezTo>
                  <a:cubicBezTo>
                    <a:pt x="168" y="58"/>
                    <a:pt x="222" y="49"/>
                    <a:pt x="285" y="59"/>
                  </a:cubicBezTo>
                  <a:cubicBezTo>
                    <a:pt x="348" y="70"/>
                    <a:pt x="396" y="96"/>
                    <a:pt x="392" y="11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85" name="Google Shape;385;p13"/>
          <p:cNvGrpSpPr/>
          <p:nvPr/>
        </p:nvGrpSpPr>
        <p:grpSpPr>
          <a:xfrm>
            <a:off x="1785782" y="4140201"/>
            <a:ext cx="1179513" cy="758826"/>
            <a:chOff x="441325" y="6948488"/>
            <a:chExt cx="1179513" cy="758826"/>
          </a:xfrm>
        </p:grpSpPr>
        <p:sp>
          <p:nvSpPr>
            <p:cNvPr id="386" name="Google Shape;386;p13"/>
            <p:cNvSpPr/>
            <p:nvPr/>
          </p:nvSpPr>
          <p:spPr>
            <a:xfrm>
              <a:off x="1303338" y="7639051"/>
              <a:ext cx="68263" cy="68263"/>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7" name="Google Shape;387;p13"/>
            <p:cNvSpPr/>
            <p:nvPr/>
          </p:nvSpPr>
          <p:spPr>
            <a:xfrm>
              <a:off x="844550" y="7285038"/>
              <a:ext cx="776288" cy="304800"/>
            </a:xfrm>
            <a:custGeom>
              <a:avLst/>
              <a:gdLst/>
              <a:ahLst/>
              <a:cxnLst/>
              <a:rect l="l" t="t" r="r" b="b"/>
              <a:pathLst>
                <a:path w="731" h="287" extrusionOk="0">
                  <a:moveTo>
                    <a:pt x="660" y="216"/>
                  </a:moveTo>
                  <a:cubicBezTo>
                    <a:pt x="647" y="205"/>
                    <a:pt x="634" y="195"/>
                    <a:pt x="620" y="185"/>
                  </a:cubicBezTo>
                  <a:cubicBezTo>
                    <a:pt x="606" y="175"/>
                    <a:pt x="592" y="166"/>
                    <a:pt x="578" y="157"/>
                  </a:cubicBezTo>
                  <a:cubicBezTo>
                    <a:pt x="520" y="122"/>
                    <a:pt x="458" y="95"/>
                    <a:pt x="395" y="73"/>
                  </a:cubicBezTo>
                  <a:cubicBezTo>
                    <a:pt x="331" y="51"/>
                    <a:pt x="266" y="34"/>
                    <a:pt x="200" y="22"/>
                  </a:cubicBezTo>
                  <a:cubicBezTo>
                    <a:pt x="183" y="19"/>
                    <a:pt x="167" y="16"/>
                    <a:pt x="150" y="13"/>
                  </a:cubicBezTo>
                  <a:cubicBezTo>
                    <a:pt x="134" y="11"/>
                    <a:pt x="117" y="9"/>
                    <a:pt x="100" y="7"/>
                  </a:cubicBezTo>
                  <a:cubicBezTo>
                    <a:pt x="67" y="3"/>
                    <a:pt x="34" y="1"/>
                    <a:pt x="0" y="0"/>
                  </a:cubicBezTo>
                  <a:cubicBezTo>
                    <a:pt x="33" y="6"/>
                    <a:pt x="66" y="11"/>
                    <a:pt x="99" y="18"/>
                  </a:cubicBezTo>
                  <a:cubicBezTo>
                    <a:pt x="115" y="21"/>
                    <a:pt x="131" y="24"/>
                    <a:pt x="148" y="28"/>
                  </a:cubicBezTo>
                  <a:cubicBezTo>
                    <a:pt x="164" y="32"/>
                    <a:pt x="180" y="35"/>
                    <a:pt x="196" y="39"/>
                  </a:cubicBezTo>
                  <a:cubicBezTo>
                    <a:pt x="261" y="54"/>
                    <a:pt x="325" y="72"/>
                    <a:pt x="387" y="94"/>
                  </a:cubicBezTo>
                  <a:cubicBezTo>
                    <a:pt x="449" y="116"/>
                    <a:pt x="511" y="141"/>
                    <a:pt x="569" y="173"/>
                  </a:cubicBezTo>
                  <a:cubicBezTo>
                    <a:pt x="627" y="204"/>
                    <a:pt x="682" y="241"/>
                    <a:pt x="731" y="287"/>
                  </a:cubicBezTo>
                  <a:cubicBezTo>
                    <a:pt x="710" y="261"/>
                    <a:pt x="686" y="237"/>
                    <a:pt x="660" y="21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8" name="Google Shape;388;p13"/>
            <p:cNvSpPr/>
            <p:nvPr/>
          </p:nvSpPr>
          <p:spPr>
            <a:xfrm>
              <a:off x="1190625" y="6996113"/>
              <a:ext cx="200025" cy="431800"/>
            </a:xfrm>
            <a:custGeom>
              <a:avLst/>
              <a:gdLst/>
              <a:ahLst/>
              <a:cxnLst/>
              <a:rect l="l" t="t" r="r" b="b"/>
              <a:pathLst>
                <a:path w="189" h="406" extrusionOk="0">
                  <a:moveTo>
                    <a:pt x="157" y="297"/>
                  </a:moveTo>
                  <a:cubicBezTo>
                    <a:pt x="145" y="263"/>
                    <a:pt x="132" y="229"/>
                    <a:pt x="120" y="195"/>
                  </a:cubicBezTo>
                  <a:cubicBezTo>
                    <a:pt x="101" y="146"/>
                    <a:pt x="101" y="146"/>
                    <a:pt x="101" y="146"/>
                  </a:cubicBezTo>
                  <a:cubicBezTo>
                    <a:pt x="95" y="129"/>
                    <a:pt x="89" y="113"/>
                    <a:pt x="82" y="97"/>
                  </a:cubicBezTo>
                  <a:cubicBezTo>
                    <a:pt x="74" y="81"/>
                    <a:pt x="66" y="65"/>
                    <a:pt x="57" y="50"/>
                  </a:cubicBezTo>
                  <a:cubicBezTo>
                    <a:pt x="52" y="42"/>
                    <a:pt x="47" y="34"/>
                    <a:pt x="42" y="25"/>
                  </a:cubicBezTo>
                  <a:cubicBezTo>
                    <a:pt x="36" y="17"/>
                    <a:pt x="30" y="9"/>
                    <a:pt x="23" y="0"/>
                  </a:cubicBezTo>
                  <a:cubicBezTo>
                    <a:pt x="17" y="9"/>
                    <a:pt x="13" y="19"/>
                    <a:pt x="9" y="29"/>
                  </a:cubicBezTo>
                  <a:cubicBezTo>
                    <a:pt x="6" y="40"/>
                    <a:pt x="4" y="50"/>
                    <a:pt x="3" y="60"/>
                  </a:cubicBezTo>
                  <a:cubicBezTo>
                    <a:pt x="0" y="80"/>
                    <a:pt x="2" y="101"/>
                    <a:pt x="5" y="120"/>
                  </a:cubicBezTo>
                  <a:cubicBezTo>
                    <a:pt x="8" y="140"/>
                    <a:pt x="14" y="158"/>
                    <a:pt x="22" y="176"/>
                  </a:cubicBezTo>
                  <a:cubicBezTo>
                    <a:pt x="29" y="194"/>
                    <a:pt x="37" y="211"/>
                    <a:pt x="45" y="228"/>
                  </a:cubicBezTo>
                  <a:cubicBezTo>
                    <a:pt x="63" y="262"/>
                    <a:pt x="84" y="295"/>
                    <a:pt x="107" y="325"/>
                  </a:cubicBezTo>
                  <a:cubicBezTo>
                    <a:pt x="119" y="340"/>
                    <a:pt x="132" y="354"/>
                    <a:pt x="145" y="368"/>
                  </a:cubicBezTo>
                  <a:cubicBezTo>
                    <a:pt x="158" y="381"/>
                    <a:pt x="173" y="394"/>
                    <a:pt x="189" y="406"/>
                  </a:cubicBezTo>
                  <a:cubicBezTo>
                    <a:pt x="184" y="387"/>
                    <a:pt x="179" y="368"/>
                    <a:pt x="174" y="350"/>
                  </a:cubicBezTo>
                  <a:cubicBezTo>
                    <a:pt x="168" y="332"/>
                    <a:pt x="163" y="315"/>
                    <a:pt x="157" y="297"/>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 name="Google Shape;389;p13"/>
            <p:cNvSpPr/>
            <p:nvPr/>
          </p:nvSpPr>
          <p:spPr>
            <a:xfrm>
              <a:off x="946150" y="6948488"/>
              <a:ext cx="284163" cy="404813"/>
            </a:xfrm>
            <a:custGeom>
              <a:avLst/>
              <a:gdLst/>
              <a:ahLst/>
              <a:cxnLst/>
              <a:rect l="l" t="t" r="r" b="b"/>
              <a:pathLst>
                <a:path w="269" h="381" extrusionOk="0">
                  <a:moveTo>
                    <a:pt x="228" y="339"/>
                  </a:moveTo>
                  <a:cubicBezTo>
                    <a:pt x="222" y="331"/>
                    <a:pt x="216" y="323"/>
                    <a:pt x="211" y="316"/>
                  </a:cubicBezTo>
                  <a:cubicBezTo>
                    <a:pt x="205" y="308"/>
                    <a:pt x="200" y="300"/>
                    <a:pt x="194" y="292"/>
                  </a:cubicBezTo>
                  <a:cubicBezTo>
                    <a:pt x="189" y="284"/>
                    <a:pt x="184" y="275"/>
                    <a:pt x="180" y="267"/>
                  </a:cubicBezTo>
                  <a:cubicBezTo>
                    <a:pt x="177" y="263"/>
                    <a:pt x="175" y="259"/>
                    <a:pt x="173" y="254"/>
                  </a:cubicBezTo>
                  <a:cubicBezTo>
                    <a:pt x="171" y="250"/>
                    <a:pt x="168" y="246"/>
                    <a:pt x="167" y="242"/>
                  </a:cubicBezTo>
                  <a:cubicBezTo>
                    <a:pt x="159" y="224"/>
                    <a:pt x="152" y="206"/>
                    <a:pt x="146" y="188"/>
                  </a:cubicBezTo>
                  <a:cubicBezTo>
                    <a:pt x="139" y="170"/>
                    <a:pt x="131" y="153"/>
                    <a:pt x="122" y="136"/>
                  </a:cubicBezTo>
                  <a:cubicBezTo>
                    <a:pt x="117" y="128"/>
                    <a:pt x="112" y="120"/>
                    <a:pt x="107" y="112"/>
                  </a:cubicBezTo>
                  <a:cubicBezTo>
                    <a:pt x="102" y="104"/>
                    <a:pt x="96" y="97"/>
                    <a:pt x="90" y="89"/>
                  </a:cubicBezTo>
                  <a:cubicBezTo>
                    <a:pt x="79" y="73"/>
                    <a:pt x="67" y="58"/>
                    <a:pt x="53" y="43"/>
                  </a:cubicBezTo>
                  <a:cubicBezTo>
                    <a:pt x="46" y="35"/>
                    <a:pt x="38" y="28"/>
                    <a:pt x="31" y="21"/>
                  </a:cubicBezTo>
                  <a:cubicBezTo>
                    <a:pt x="27" y="17"/>
                    <a:pt x="23" y="14"/>
                    <a:pt x="18" y="10"/>
                  </a:cubicBezTo>
                  <a:cubicBezTo>
                    <a:pt x="16" y="8"/>
                    <a:pt x="14" y="6"/>
                    <a:pt x="12" y="5"/>
                  </a:cubicBezTo>
                  <a:cubicBezTo>
                    <a:pt x="10" y="4"/>
                    <a:pt x="9" y="3"/>
                    <a:pt x="8" y="2"/>
                  </a:cubicBezTo>
                  <a:cubicBezTo>
                    <a:pt x="7" y="1"/>
                    <a:pt x="6" y="0"/>
                    <a:pt x="4" y="0"/>
                  </a:cubicBezTo>
                  <a:cubicBezTo>
                    <a:pt x="4" y="5"/>
                    <a:pt x="2" y="11"/>
                    <a:pt x="2" y="17"/>
                  </a:cubicBezTo>
                  <a:cubicBezTo>
                    <a:pt x="1" y="22"/>
                    <a:pt x="1" y="28"/>
                    <a:pt x="1" y="33"/>
                  </a:cubicBezTo>
                  <a:cubicBezTo>
                    <a:pt x="0" y="44"/>
                    <a:pt x="1" y="55"/>
                    <a:pt x="2" y="65"/>
                  </a:cubicBezTo>
                  <a:cubicBezTo>
                    <a:pt x="3" y="86"/>
                    <a:pt x="7" y="107"/>
                    <a:pt x="13" y="127"/>
                  </a:cubicBezTo>
                  <a:cubicBezTo>
                    <a:pt x="16" y="136"/>
                    <a:pt x="19" y="146"/>
                    <a:pt x="23" y="156"/>
                  </a:cubicBezTo>
                  <a:cubicBezTo>
                    <a:pt x="27" y="165"/>
                    <a:pt x="31" y="175"/>
                    <a:pt x="36" y="184"/>
                  </a:cubicBezTo>
                  <a:cubicBezTo>
                    <a:pt x="45" y="202"/>
                    <a:pt x="58" y="219"/>
                    <a:pt x="72" y="234"/>
                  </a:cubicBezTo>
                  <a:cubicBezTo>
                    <a:pt x="86" y="249"/>
                    <a:pt x="102" y="264"/>
                    <a:pt x="118" y="278"/>
                  </a:cubicBezTo>
                  <a:cubicBezTo>
                    <a:pt x="140" y="299"/>
                    <a:pt x="140" y="299"/>
                    <a:pt x="140" y="299"/>
                  </a:cubicBezTo>
                  <a:cubicBezTo>
                    <a:pt x="148" y="306"/>
                    <a:pt x="156" y="313"/>
                    <a:pt x="164" y="319"/>
                  </a:cubicBezTo>
                  <a:cubicBezTo>
                    <a:pt x="172" y="326"/>
                    <a:pt x="180" y="332"/>
                    <a:pt x="188" y="338"/>
                  </a:cubicBezTo>
                  <a:cubicBezTo>
                    <a:pt x="197" y="344"/>
                    <a:pt x="205" y="350"/>
                    <a:pt x="214" y="355"/>
                  </a:cubicBezTo>
                  <a:cubicBezTo>
                    <a:pt x="232" y="365"/>
                    <a:pt x="250" y="374"/>
                    <a:pt x="269" y="381"/>
                  </a:cubicBezTo>
                  <a:cubicBezTo>
                    <a:pt x="254" y="368"/>
                    <a:pt x="241" y="354"/>
                    <a:pt x="228" y="33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 name="Google Shape;390;p13"/>
            <p:cNvSpPr/>
            <p:nvPr/>
          </p:nvSpPr>
          <p:spPr>
            <a:xfrm>
              <a:off x="708025" y="7056438"/>
              <a:ext cx="323850" cy="250825"/>
            </a:xfrm>
            <a:custGeom>
              <a:avLst/>
              <a:gdLst/>
              <a:ahLst/>
              <a:cxnLst/>
              <a:rect l="l" t="t" r="r" b="b"/>
              <a:pathLst>
                <a:path w="305" h="237" extrusionOk="0">
                  <a:moveTo>
                    <a:pt x="270" y="202"/>
                  </a:moveTo>
                  <a:cubicBezTo>
                    <a:pt x="236" y="167"/>
                    <a:pt x="236" y="167"/>
                    <a:pt x="236" y="167"/>
                  </a:cubicBezTo>
                  <a:cubicBezTo>
                    <a:pt x="225" y="156"/>
                    <a:pt x="215" y="143"/>
                    <a:pt x="204" y="131"/>
                  </a:cubicBezTo>
                  <a:cubicBezTo>
                    <a:pt x="194" y="118"/>
                    <a:pt x="183" y="106"/>
                    <a:pt x="172" y="95"/>
                  </a:cubicBezTo>
                  <a:cubicBezTo>
                    <a:pt x="161" y="84"/>
                    <a:pt x="148" y="74"/>
                    <a:pt x="135" y="64"/>
                  </a:cubicBezTo>
                  <a:cubicBezTo>
                    <a:pt x="122" y="55"/>
                    <a:pt x="109" y="46"/>
                    <a:pt x="95" y="38"/>
                  </a:cubicBezTo>
                  <a:cubicBezTo>
                    <a:pt x="81" y="30"/>
                    <a:pt x="66" y="23"/>
                    <a:pt x="50" y="17"/>
                  </a:cubicBezTo>
                  <a:cubicBezTo>
                    <a:pt x="42" y="13"/>
                    <a:pt x="34" y="10"/>
                    <a:pt x="26" y="8"/>
                  </a:cubicBezTo>
                  <a:cubicBezTo>
                    <a:pt x="24" y="7"/>
                    <a:pt x="22" y="6"/>
                    <a:pt x="20" y="6"/>
                  </a:cubicBezTo>
                  <a:cubicBezTo>
                    <a:pt x="18" y="5"/>
                    <a:pt x="16" y="4"/>
                    <a:pt x="13" y="4"/>
                  </a:cubicBezTo>
                  <a:cubicBezTo>
                    <a:pt x="11" y="3"/>
                    <a:pt x="9" y="2"/>
                    <a:pt x="7" y="2"/>
                  </a:cubicBezTo>
                  <a:cubicBezTo>
                    <a:pt x="4" y="1"/>
                    <a:pt x="4" y="1"/>
                    <a:pt x="4" y="1"/>
                  </a:cubicBezTo>
                  <a:cubicBezTo>
                    <a:pt x="2" y="0"/>
                    <a:pt x="2" y="0"/>
                    <a:pt x="2" y="0"/>
                  </a:cubicBezTo>
                  <a:cubicBezTo>
                    <a:pt x="1" y="0"/>
                    <a:pt x="1" y="0"/>
                    <a:pt x="1" y="0"/>
                  </a:cubicBezTo>
                  <a:cubicBezTo>
                    <a:pt x="1" y="0"/>
                    <a:pt x="1" y="0"/>
                    <a:pt x="1" y="0"/>
                  </a:cubicBezTo>
                  <a:cubicBezTo>
                    <a:pt x="1" y="0"/>
                    <a:pt x="0" y="0"/>
                    <a:pt x="1" y="0"/>
                  </a:cubicBezTo>
                  <a:cubicBezTo>
                    <a:pt x="1" y="0"/>
                    <a:pt x="1" y="0"/>
                    <a:pt x="0" y="0"/>
                  </a:cubicBezTo>
                  <a:cubicBezTo>
                    <a:pt x="0" y="0"/>
                    <a:pt x="0" y="0"/>
                    <a:pt x="0" y="0"/>
                  </a:cubicBezTo>
                  <a:cubicBezTo>
                    <a:pt x="0" y="0"/>
                    <a:pt x="0" y="0"/>
                    <a:pt x="0" y="1"/>
                  </a:cubicBezTo>
                  <a:cubicBezTo>
                    <a:pt x="0" y="1"/>
                    <a:pt x="0" y="1"/>
                    <a:pt x="0" y="2"/>
                  </a:cubicBezTo>
                  <a:cubicBezTo>
                    <a:pt x="0" y="2"/>
                    <a:pt x="1" y="3"/>
                    <a:pt x="1" y="3"/>
                  </a:cubicBezTo>
                  <a:cubicBezTo>
                    <a:pt x="2" y="7"/>
                    <a:pt x="2" y="7"/>
                    <a:pt x="2" y="7"/>
                  </a:cubicBezTo>
                  <a:cubicBezTo>
                    <a:pt x="2" y="9"/>
                    <a:pt x="3" y="11"/>
                    <a:pt x="4" y="14"/>
                  </a:cubicBezTo>
                  <a:cubicBezTo>
                    <a:pt x="4" y="16"/>
                    <a:pt x="5" y="18"/>
                    <a:pt x="6" y="20"/>
                  </a:cubicBezTo>
                  <a:cubicBezTo>
                    <a:pt x="7" y="22"/>
                    <a:pt x="7" y="24"/>
                    <a:pt x="8" y="26"/>
                  </a:cubicBezTo>
                  <a:cubicBezTo>
                    <a:pt x="12" y="35"/>
                    <a:pt x="16" y="43"/>
                    <a:pt x="20" y="50"/>
                  </a:cubicBezTo>
                  <a:cubicBezTo>
                    <a:pt x="28" y="65"/>
                    <a:pt x="38" y="79"/>
                    <a:pt x="48" y="93"/>
                  </a:cubicBezTo>
                  <a:cubicBezTo>
                    <a:pt x="58" y="106"/>
                    <a:pt x="69" y="118"/>
                    <a:pt x="81" y="129"/>
                  </a:cubicBezTo>
                  <a:cubicBezTo>
                    <a:pt x="93" y="141"/>
                    <a:pt x="106" y="151"/>
                    <a:pt x="120" y="160"/>
                  </a:cubicBezTo>
                  <a:cubicBezTo>
                    <a:pt x="133" y="169"/>
                    <a:pt x="148" y="177"/>
                    <a:pt x="164" y="184"/>
                  </a:cubicBezTo>
                  <a:cubicBezTo>
                    <a:pt x="179" y="191"/>
                    <a:pt x="194" y="198"/>
                    <a:pt x="209" y="205"/>
                  </a:cubicBezTo>
                  <a:cubicBezTo>
                    <a:pt x="224" y="212"/>
                    <a:pt x="240" y="219"/>
                    <a:pt x="256" y="225"/>
                  </a:cubicBezTo>
                  <a:cubicBezTo>
                    <a:pt x="272" y="230"/>
                    <a:pt x="288" y="235"/>
                    <a:pt x="305" y="237"/>
                  </a:cubicBezTo>
                  <a:cubicBezTo>
                    <a:pt x="293" y="225"/>
                    <a:pt x="282" y="214"/>
                    <a:pt x="270" y="20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 name="Google Shape;391;p13"/>
            <p:cNvSpPr/>
            <p:nvPr/>
          </p:nvSpPr>
          <p:spPr>
            <a:xfrm>
              <a:off x="441325" y="7264401"/>
              <a:ext cx="420688" cy="117475"/>
            </a:xfrm>
            <a:custGeom>
              <a:avLst/>
              <a:gdLst/>
              <a:ahLst/>
              <a:cxnLst/>
              <a:rect l="l" t="t" r="r" b="b"/>
              <a:pathLst>
                <a:path w="396" h="110" extrusionOk="0">
                  <a:moveTo>
                    <a:pt x="357" y="6"/>
                  </a:moveTo>
                  <a:cubicBezTo>
                    <a:pt x="353" y="5"/>
                    <a:pt x="348" y="5"/>
                    <a:pt x="344" y="4"/>
                  </a:cubicBezTo>
                  <a:cubicBezTo>
                    <a:pt x="326" y="1"/>
                    <a:pt x="308" y="0"/>
                    <a:pt x="290" y="0"/>
                  </a:cubicBezTo>
                  <a:cubicBezTo>
                    <a:pt x="255" y="0"/>
                    <a:pt x="220" y="4"/>
                    <a:pt x="186" y="12"/>
                  </a:cubicBezTo>
                  <a:cubicBezTo>
                    <a:pt x="152" y="19"/>
                    <a:pt x="119" y="29"/>
                    <a:pt x="88" y="44"/>
                  </a:cubicBezTo>
                  <a:cubicBezTo>
                    <a:pt x="72" y="52"/>
                    <a:pt x="57" y="61"/>
                    <a:pt x="42" y="71"/>
                  </a:cubicBezTo>
                  <a:cubicBezTo>
                    <a:pt x="34" y="76"/>
                    <a:pt x="27" y="82"/>
                    <a:pt x="20" y="88"/>
                  </a:cubicBezTo>
                  <a:cubicBezTo>
                    <a:pt x="13" y="94"/>
                    <a:pt x="6" y="100"/>
                    <a:pt x="0" y="108"/>
                  </a:cubicBezTo>
                  <a:cubicBezTo>
                    <a:pt x="20" y="110"/>
                    <a:pt x="37" y="110"/>
                    <a:pt x="55" y="110"/>
                  </a:cubicBezTo>
                  <a:cubicBezTo>
                    <a:pt x="72" y="110"/>
                    <a:pt x="89" y="108"/>
                    <a:pt x="106" y="106"/>
                  </a:cubicBezTo>
                  <a:cubicBezTo>
                    <a:pt x="140" y="102"/>
                    <a:pt x="172" y="94"/>
                    <a:pt x="204" y="85"/>
                  </a:cubicBezTo>
                  <a:cubicBezTo>
                    <a:pt x="236" y="76"/>
                    <a:pt x="268" y="66"/>
                    <a:pt x="299" y="55"/>
                  </a:cubicBezTo>
                  <a:cubicBezTo>
                    <a:pt x="315" y="50"/>
                    <a:pt x="331" y="44"/>
                    <a:pt x="347" y="38"/>
                  </a:cubicBezTo>
                  <a:cubicBezTo>
                    <a:pt x="363" y="32"/>
                    <a:pt x="379" y="26"/>
                    <a:pt x="396" y="21"/>
                  </a:cubicBezTo>
                  <a:cubicBezTo>
                    <a:pt x="388" y="16"/>
                    <a:pt x="379" y="13"/>
                    <a:pt x="371" y="10"/>
                  </a:cubicBezTo>
                  <a:cubicBezTo>
                    <a:pt x="366" y="9"/>
                    <a:pt x="362" y="7"/>
                    <a:pt x="357" y="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 name="Google Shape;392;p13"/>
            <p:cNvSpPr/>
            <p:nvPr/>
          </p:nvSpPr>
          <p:spPr>
            <a:xfrm>
              <a:off x="647700" y="7312026"/>
              <a:ext cx="403225" cy="177800"/>
            </a:xfrm>
            <a:custGeom>
              <a:avLst/>
              <a:gdLst/>
              <a:ahLst/>
              <a:cxnLst/>
              <a:rect l="l" t="t" r="r" b="b"/>
              <a:pathLst>
                <a:path w="381" h="168" extrusionOk="0">
                  <a:moveTo>
                    <a:pt x="327" y="1"/>
                  </a:moveTo>
                  <a:cubicBezTo>
                    <a:pt x="318" y="1"/>
                    <a:pt x="309" y="1"/>
                    <a:pt x="300" y="2"/>
                  </a:cubicBezTo>
                  <a:cubicBezTo>
                    <a:pt x="291" y="2"/>
                    <a:pt x="282" y="3"/>
                    <a:pt x="273" y="4"/>
                  </a:cubicBezTo>
                  <a:cubicBezTo>
                    <a:pt x="254" y="6"/>
                    <a:pt x="237" y="10"/>
                    <a:pt x="218" y="13"/>
                  </a:cubicBezTo>
                  <a:cubicBezTo>
                    <a:pt x="200" y="16"/>
                    <a:pt x="182" y="19"/>
                    <a:pt x="164" y="23"/>
                  </a:cubicBezTo>
                  <a:cubicBezTo>
                    <a:pt x="146" y="27"/>
                    <a:pt x="128" y="33"/>
                    <a:pt x="111" y="40"/>
                  </a:cubicBezTo>
                  <a:cubicBezTo>
                    <a:pt x="94" y="48"/>
                    <a:pt x="77" y="58"/>
                    <a:pt x="62" y="69"/>
                  </a:cubicBezTo>
                  <a:cubicBezTo>
                    <a:pt x="47" y="81"/>
                    <a:pt x="33" y="95"/>
                    <a:pt x="21" y="111"/>
                  </a:cubicBezTo>
                  <a:cubicBezTo>
                    <a:pt x="16" y="119"/>
                    <a:pt x="11" y="128"/>
                    <a:pt x="7" y="138"/>
                  </a:cubicBezTo>
                  <a:cubicBezTo>
                    <a:pt x="3" y="147"/>
                    <a:pt x="1" y="157"/>
                    <a:pt x="0" y="168"/>
                  </a:cubicBezTo>
                  <a:cubicBezTo>
                    <a:pt x="10" y="165"/>
                    <a:pt x="19" y="162"/>
                    <a:pt x="28" y="159"/>
                  </a:cubicBezTo>
                  <a:cubicBezTo>
                    <a:pt x="37" y="156"/>
                    <a:pt x="45" y="153"/>
                    <a:pt x="53" y="150"/>
                  </a:cubicBezTo>
                  <a:cubicBezTo>
                    <a:pt x="69" y="144"/>
                    <a:pt x="84" y="138"/>
                    <a:pt x="99" y="131"/>
                  </a:cubicBezTo>
                  <a:cubicBezTo>
                    <a:pt x="114" y="125"/>
                    <a:pt x="129" y="118"/>
                    <a:pt x="144" y="110"/>
                  </a:cubicBezTo>
                  <a:cubicBezTo>
                    <a:pt x="159" y="103"/>
                    <a:pt x="174" y="94"/>
                    <a:pt x="188" y="86"/>
                  </a:cubicBezTo>
                  <a:cubicBezTo>
                    <a:pt x="203" y="77"/>
                    <a:pt x="218" y="69"/>
                    <a:pt x="234" y="61"/>
                  </a:cubicBezTo>
                  <a:cubicBezTo>
                    <a:pt x="250" y="53"/>
                    <a:pt x="266" y="47"/>
                    <a:pt x="282" y="40"/>
                  </a:cubicBezTo>
                  <a:cubicBezTo>
                    <a:pt x="290" y="37"/>
                    <a:pt x="298" y="33"/>
                    <a:pt x="306" y="30"/>
                  </a:cubicBezTo>
                  <a:cubicBezTo>
                    <a:pt x="314" y="27"/>
                    <a:pt x="322" y="24"/>
                    <a:pt x="331" y="21"/>
                  </a:cubicBezTo>
                  <a:cubicBezTo>
                    <a:pt x="339" y="18"/>
                    <a:pt x="347" y="15"/>
                    <a:pt x="356" y="12"/>
                  </a:cubicBezTo>
                  <a:cubicBezTo>
                    <a:pt x="364" y="9"/>
                    <a:pt x="373" y="6"/>
                    <a:pt x="381" y="5"/>
                  </a:cubicBezTo>
                  <a:cubicBezTo>
                    <a:pt x="373" y="2"/>
                    <a:pt x="363" y="2"/>
                    <a:pt x="354" y="1"/>
                  </a:cubicBezTo>
                  <a:cubicBezTo>
                    <a:pt x="345" y="0"/>
                    <a:pt x="336" y="0"/>
                    <a:pt x="327"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 name="Google Shape;393;p13"/>
            <p:cNvSpPr/>
            <p:nvPr/>
          </p:nvSpPr>
          <p:spPr>
            <a:xfrm>
              <a:off x="833437" y="7367588"/>
              <a:ext cx="423863" cy="185738"/>
            </a:xfrm>
            <a:custGeom>
              <a:avLst/>
              <a:gdLst/>
              <a:ahLst/>
              <a:cxnLst/>
              <a:rect l="l" t="t" r="r" b="b"/>
              <a:pathLst>
                <a:path w="399" h="176" extrusionOk="0">
                  <a:moveTo>
                    <a:pt x="285" y="2"/>
                  </a:moveTo>
                  <a:cubicBezTo>
                    <a:pt x="265" y="4"/>
                    <a:pt x="246" y="6"/>
                    <a:pt x="227" y="9"/>
                  </a:cubicBezTo>
                  <a:cubicBezTo>
                    <a:pt x="208" y="13"/>
                    <a:pt x="189" y="17"/>
                    <a:pt x="170" y="22"/>
                  </a:cubicBezTo>
                  <a:cubicBezTo>
                    <a:pt x="151" y="28"/>
                    <a:pt x="133" y="35"/>
                    <a:pt x="116" y="44"/>
                  </a:cubicBezTo>
                  <a:cubicBezTo>
                    <a:pt x="107" y="48"/>
                    <a:pt x="99" y="53"/>
                    <a:pt x="90" y="58"/>
                  </a:cubicBezTo>
                  <a:cubicBezTo>
                    <a:pt x="82" y="63"/>
                    <a:pt x="74" y="69"/>
                    <a:pt x="66" y="75"/>
                  </a:cubicBezTo>
                  <a:cubicBezTo>
                    <a:pt x="50" y="87"/>
                    <a:pt x="36" y="101"/>
                    <a:pt x="24" y="118"/>
                  </a:cubicBezTo>
                  <a:cubicBezTo>
                    <a:pt x="17" y="126"/>
                    <a:pt x="12" y="135"/>
                    <a:pt x="7" y="144"/>
                  </a:cubicBezTo>
                  <a:cubicBezTo>
                    <a:pt x="5" y="149"/>
                    <a:pt x="3" y="154"/>
                    <a:pt x="2" y="159"/>
                  </a:cubicBezTo>
                  <a:cubicBezTo>
                    <a:pt x="1" y="162"/>
                    <a:pt x="0" y="165"/>
                    <a:pt x="0" y="168"/>
                  </a:cubicBezTo>
                  <a:cubicBezTo>
                    <a:pt x="0" y="171"/>
                    <a:pt x="0" y="174"/>
                    <a:pt x="1" y="176"/>
                  </a:cubicBezTo>
                  <a:cubicBezTo>
                    <a:pt x="3" y="174"/>
                    <a:pt x="5" y="173"/>
                    <a:pt x="7" y="172"/>
                  </a:cubicBezTo>
                  <a:cubicBezTo>
                    <a:pt x="9" y="171"/>
                    <a:pt x="11" y="170"/>
                    <a:pt x="13" y="169"/>
                  </a:cubicBezTo>
                  <a:cubicBezTo>
                    <a:pt x="18" y="167"/>
                    <a:pt x="22" y="166"/>
                    <a:pt x="26" y="164"/>
                  </a:cubicBezTo>
                  <a:cubicBezTo>
                    <a:pt x="52" y="155"/>
                    <a:pt x="52" y="155"/>
                    <a:pt x="52" y="155"/>
                  </a:cubicBezTo>
                  <a:cubicBezTo>
                    <a:pt x="69" y="149"/>
                    <a:pt x="86" y="142"/>
                    <a:pt x="102" y="136"/>
                  </a:cubicBezTo>
                  <a:cubicBezTo>
                    <a:pt x="134" y="122"/>
                    <a:pt x="166" y="108"/>
                    <a:pt x="197" y="93"/>
                  </a:cubicBezTo>
                  <a:cubicBezTo>
                    <a:pt x="213" y="85"/>
                    <a:pt x="229" y="77"/>
                    <a:pt x="245" y="70"/>
                  </a:cubicBezTo>
                  <a:cubicBezTo>
                    <a:pt x="261" y="63"/>
                    <a:pt x="278" y="56"/>
                    <a:pt x="295" y="50"/>
                  </a:cubicBezTo>
                  <a:cubicBezTo>
                    <a:pt x="346" y="31"/>
                    <a:pt x="346" y="31"/>
                    <a:pt x="346" y="31"/>
                  </a:cubicBezTo>
                  <a:cubicBezTo>
                    <a:pt x="364" y="25"/>
                    <a:pt x="381" y="19"/>
                    <a:pt x="399" y="11"/>
                  </a:cubicBezTo>
                  <a:cubicBezTo>
                    <a:pt x="381" y="5"/>
                    <a:pt x="361" y="3"/>
                    <a:pt x="342" y="1"/>
                  </a:cubicBezTo>
                  <a:cubicBezTo>
                    <a:pt x="323" y="0"/>
                    <a:pt x="304" y="0"/>
                    <a:pt x="285" y="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13"/>
            <p:cNvSpPr/>
            <p:nvPr/>
          </p:nvSpPr>
          <p:spPr>
            <a:xfrm>
              <a:off x="1033462" y="7427913"/>
              <a:ext cx="398463" cy="166688"/>
            </a:xfrm>
            <a:custGeom>
              <a:avLst/>
              <a:gdLst/>
              <a:ahLst/>
              <a:cxnLst/>
              <a:rect l="l" t="t" r="r" b="b"/>
              <a:pathLst>
                <a:path w="375" h="157" extrusionOk="0">
                  <a:moveTo>
                    <a:pt x="324" y="4"/>
                  </a:moveTo>
                  <a:cubicBezTo>
                    <a:pt x="319" y="3"/>
                    <a:pt x="315" y="2"/>
                    <a:pt x="310" y="2"/>
                  </a:cubicBezTo>
                  <a:cubicBezTo>
                    <a:pt x="306" y="1"/>
                    <a:pt x="301" y="1"/>
                    <a:pt x="297" y="1"/>
                  </a:cubicBezTo>
                  <a:cubicBezTo>
                    <a:pt x="287" y="0"/>
                    <a:pt x="278" y="0"/>
                    <a:pt x="269" y="0"/>
                  </a:cubicBezTo>
                  <a:cubicBezTo>
                    <a:pt x="233" y="1"/>
                    <a:pt x="197" y="7"/>
                    <a:pt x="162" y="17"/>
                  </a:cubicBezTo>
                  <a:cubicBezTo>
                    <a:pt x="128" y="27"/>
                    <a:pt x="94" y="40"/>
                    <a:pt x="61" y="58"/>
                  </a:cubicBezTo>
                  <a:cubicBezTo>
                    <a:pt x="53" y="63"/>
                    <a:pt x="45" y="67"/>
                    <a:pt x="38" y="73"/>
                  </a:cubicBezTo>
                  <a:cubicBezTo>
                    <a:pt x="30" y="78"/>
                    <a:pt x="23" y="85"/>
                    <a:pt x="17" y="93"/>
                  </a:cubicBezTo>
                  <a:cubicBezTo>
                    <a:pt x="11" y="101"/>
                    <a:pt x="6" y="110"/>
                    <a:pt x="3" y="121"/>
                  </a:cubicBezTo>
                  <a:cubicBezTo>
                    <a:pt x="1" y="126"/>
                    <a:pt x="0" y="132"/>
                    <a:pt x="0" y="138"/>
                  </a:cubicBezTo>
                  <a:cubicBezTo>
                    <a:pt x="0" y="141"/>
                    <a:pt x="0" y="144"/>
                    <a:pt x="0" y="147"/>
                  </a:cubicBezTo>
                  <a:cubicBezTo>
                    <a:pt x="0" y="148"/>
                    <a:pt x="0" y="150"/>
                    <a:pt x="1" y="152"/>
                  </a:cubicBezTo>
                  <a:cubicBezTo>
                    <a:pt x="1" y="153"/>
                    <a:pt x="1" y="155"/>
                    <a:pt x="2" y="157"/>
                  </a:cubicBezTo>
                  <a:cubicBezTo>
                    <a:pt x="15" y="156"/>
                    <a:pt x="25" y="155"/>
                    <a:pt x="35" y="154"/>
                  </a:cubicBezTo>
                  <a:cubicBezTo>
                    <a:pt x="44" y="152"/>
                    <a:pt x="52" y="150"/>
                    <a:pt x="59" y="148"/>
                  </a:cubicBezTo>
                  <a:cubicBezTo>
                    <a:pt x="67" y="145"/>
                    <a:pt x="74" y="142"/>
                    <a:pt x="81" y="138"/>
                  </a:cubicBezTo>
                  <a:cubicBezTo>
                    <a:pt x="87" y="135"/>
                    <a:pt x="94" y="130"/>
                    <a:pt x="100" y="126"/>
                  </a:cubicBezTo>
                  <a:cubicBezTo>
                    <a:pt x="128" y="110"/>
                    <a:pt x="157" y="96"/>
                    <a:pt x="186" y="82"/>
                  </a:cubicBezTo>
                  <a:cubicBezTo>
                    <a:pt x="216" y="69"/>
                    <a:pt x="246" y="56"/>
                    <a:pt x="277" y="45"/>
                  </a:cubicBezTo>
                  <a:cubicBezTo>
                    <a:pt x="285" y="42"/>
                    <a:pt x="293" y="40"/>
                    <a:pt x="301" y="37"/>
                  </a:cubicBezTo>
                  <a:cubicBezTo>
                    <a:pt x="305" y="36"/>
                    <a:pt x="309" y="35"/>
                    <a:pt x="313" y="33"/>
                  </a:cubicBezTo>
                  <a:cubicBezTo>
                    <a:pt x="317" y="32"/>
                    <a:pt x="321" y="31"/>
                    <a:pt x="325" y="30"/>
                  </a:cubicBezTo>
                  <a:cubicBezTo>
                    <a:pt x="341" y="26"/>
                    <a:pt x="358" y="22"/>
                    <a:pt x="375" y="20"/>
                  </a:cubicBezTo>
                  <a:cubicBezTo>
                    <a:pt x="368" y="15"/>
                    <a:pt x="359" y="12"/>
                    <a:pt x="350" y="10"/>
                  </a:cubicBezTo>
                  <a:cubicBezTo>
                    <a:pt x="342" y="7"/>
                    <a:pt x="333" y="5"/>
                    <a:pt x="324" y="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95" name="Google Shape;395;p13"/>
          <p:cNvGrpSpPr/>
          <p:nvPr/>
        </p:nvGrpSpPr>
        <p:grpSpPr>
          <a:xfrm>
            <a:off x="11138648" y="4801394"/>
            <a:ext cx="928688" cy="434975"/>
            <a:chOff x="411162" y="4692651"/>
            <a:chExt cx="928688" cy="434975"/>
          </a:xfrm>
        </p:grpSpPr>
        <p:sp>
          <p:nvSpPr>
            <p:cNvPr id="396" name="Google Shape;396;p13"/>
            <p:cNvSpPr/>
            <p:nvPr/>
          </p:nvSpPr>
          <p:spPr>
            <a:xfrm>
              <a:off x="938212" y="4941888"/>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 name="Google Shape;397;p13"/>
            <p:cNvSpPr/>
            <p:nvPr/>
          </p:nvSpPr>
          <p:spPr>
            <a:xfrm>
              <a:off x="938212" y="4941888"/>
              <a:ext cx="1588" cy="1588"/>
            </a:xfrm>
            <a:prstGeom prst="rect">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 name="Google Shape;398;p13"/>
            <p:cNvSpPr/>
            <p:nvPr/>
          </p:nvSpPr>
          <p:spPr>
            <a:xfrm>
              <a:off x="1203325" y="4832351"/>
              <a:ext cx="55563" cy="41275"/>
            </a:xfrm>
            <a:custGeom>
              <a:avLst/>
              <a:gdLst/>
              <a:ahLst/>
              <a:cxnLst/>
              <a:rect l="l" t="t" r="r" b="b"/>
              <a:pathLst>
                <a:path w="52" h="40" extrusionOk="0">
                  <a:moveTo>
                    <a:pt x="51" y="40"/>
                  </a:moveTo>
                  <a:cubicBezTo>
                    <a:pt x="52" y="0"/>
                    <a:pt x="52" y="0"/>
                    <a:pt x="52" y="0"/>
                  </a:cubicBezTo>
                  <a:cubicBezTo>
                    <a:pt x="43" y="3"/>
                    <a:pt x="34" y="7"/>
                    <a:pt x="27" y="12"/>
                  </a:cubicBezTo>
                  <a:cubicBezTo>
                    <a:pt x="20" y="17"/>
                    <a:pt x="14" y="22"/>
                    <a:pt x="8" y="28"/>
                  </a:cubicBezTo>
                  <a:cubicBezTo>
                    <a:pt x="5" y="31"/>
                    <a:pt x="2" y="35"/>
                    <a:pt x="0" y="38"/>
                  </a:cubicBezTo>
                  <a:cubicBezTo>
                    <a:pt x="5" y="37"/>
                    <a:pt x="10" y="36"/>
                    <a:pt x="15" y="36"/>
                  </a:cubicBezTo>
                  <a:cubicBezTo>
                    <a:pt x="28" y="35"/>
                    <a:pt x="41" y="36"/>
                    <a:pt x="51" y="4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 name="Google Shape;399;p13"/>
            <p:cNvSpPr/>
            <p:nvPr/>
          </p:nvSpPr>
          <p:spPr>
            <a:xfrm>
              <a:off x="933450" y="4926013"/>
              <a:ext cx="33338" cy="28575"/>
            </a:xfrm>
            <a:custGeom>
              <a:avLst/>
              <a:gdLst/>
              <a:ahLst/>
              <a:cxnLst/>
              <a:rect l="l" t="t" r="r" b="b"/>
              <a:pathLst>
                <a:path w="32" h="27" extrusionOk="0">
                  <a:moveTo>
                    <a:pt x="2" y="15"/>
                  </a:moveTo>
                  <a:cubicBezTo>
                    <a:pt x="0" y="16"/>
                    <a:pt x="0" y="16"/>
                    <a:pt x="0" y="16"/>
                  </a:cubicBezTo>
                  <a:cubicBezTo>
                    <a:pt x="0" y="16"/>
                    <a:pt x="0" y="16"/>
                    <a:pt x="0" y="16"/>
                  </a:cubicBezTo>
                  <a:cubicBezTo>
                    <a:pt x="0" y="16"/>
                    <a:pt x="0" y="16"/>
                    <a:pt x="2" y="16"/>
                  </a:cubicBezTo>
                  <a:cubicBezTo>
                    <a:pt x="2" y="16"/>
                    <a:pt x="2" y="16"/>
                    <a:pt x="2"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4" y="16"/>
                  </a:cubicBezTo>
                  <a:cubicBezTo>
                    <a:pt x="4" y="16"/>
                    <a:pt x="4" y="16"/>
                    <a:pt x="4" y="16"/>
                  </a:cubicBezTo>
                  <a:cubicBezTo>
                    <a:pt x="5" y="16"/>
                    <a:pt x="5" y="16"/>
                    <a:pt x="5" y="17"/>
                  </a:cubicBezTo>
                  <a:cubicBezTo>
                    <a:pt x="6" y="17"/>
                    <a:pt x="7" y="17"/>
                    <a:pt x="7" y="17"/>
                  </a:cubicBezTo>
                  <a:cubicBezTo>
                    <a:pt x="8" y="18"/>
                    <a:pt x="8" y="18"/>
                    <a:pt x="8" y="18"/>
                  </a:cubicBezTo>
                  <a:cubicBezTo>
                    <a:pt x="9" y="19"/>
                    <a:pt x="10" y="20"/>
                    <a:pt x="10" y="21"/>
                  </a:cubicBezTo>
                  <a:cubicBezTo>
                    <a:pt x="13" y="24"/>
                    <a:pt x="12" y="26"/>
                    <a:pt x="12" y="27"/>
                  </a:cubicBezTo>
                  <a:cubicBezTo>
                    <a:pt x="12" y="27"/>
                    <a:pt x="12" y="27"/>
                    <a:pt x="12" y="27"/>
                  </a:cubicBezTo>
                  <a:cubicBezTo>
                    <a:pt x="12" y="27"/>
                    <a:pt x="12" y="27"/>
                    <a:pt x="13" y="26"/>
                  </a:cubicBezTo>
                  <a:cubicBezTo>
                    <a:pt x="13" y="25"/>
                    <a:pt x="14" y="24"/>
                    <a:pt x="14" y="23"/>
                  </a:cubicBezTo>
                  <a:cubicBezTo>
                    <a:pt x="16" y="20"/>
                    <a:pt x="18" y="17"/>
                    <a:pt x="20" y="15"/>
                  </a:cubicBezTo>
                  <a:cubicBezTo>
                    <a:pt x="24" y="10"/>
                    <a:pt x="28" y="5"/>
                    <a:pt x="32" y="0"/>
                  </a:cubicBezTo>
                  <a:cubicBezTo>
                    <a:pt x="25" y="4"/>
                    <a:pt x="18" y="7"/>
                    <a:pt x="11" y="11"/>
                  </a:cubicBezTo>
                  <a:cubicBezTo>
                    <a:pt x="8" y="12"/>
                    <a:pt x="5" y="14"/>
                    <a:pt x="2" y="1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 name="Google Shape;400;p13"/>
            <p:cNvSpPr/>
            <p:nvPr/>
          </p:nvSpPr>
          <p:spPr>
            <a:xfrm>
              <a:off x="936625" y="49418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 name="Google Shape;401;p13"/>
            <p:cNvSpPr/>
            <p:nvPr/>
          </p:nvSpPr>
          <p:spPr>
            <a:xfrm>
              <a:off x="936625" y="4941888"/>
              <a:ext cx="1588"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 name="Google Shape;402;p13"/>
            <p:cNvSpPr/>
            <p:nvPr/>
          </p:nvSpPr>
          <p:spPr>
            <a:xfrm>
              <a:off x="1000125" y="5065713"/>
              <a:ext cx="25400" cy="26988"/>
            </a:xfrm>
            <a:custGeom>
              <a:avLst/>
              <a:gdLst/>
              <a:ahLst/>
              <a:cxnLst/>
              <a:rect l="l" t="t" r="r" b="b"/>
              <a:pathLst>
                <a:path w="24" h="26" extrusionOk="0">
                  <a:moveTo>
                    <a:pt x="20" y="13"/>
                  </a:moveTo>
                  <a:cubicBezTo>
                    <a:pt x="22" y="12"/>
                    <a:pt x="24" y="10"/>
                    <a:pt x="23" y="11"/>
                  </a:cubicBezTo>
                  <a:cubicBezTo>
                    <a:pt x="22" y="11"/>
                    <a:pt x="22" y="11"/>
                    <a:pt x="20" y="12"/>
                  </a:cubicBezTo>
                  <a:cubicBezTo>
                    <a:pt x="19" y="12"/>
                    <a:pt x="17" y="12"/>
                    <a:pt x="14" y="11"/>
                  </a:cubicBezTo>
                  <a:cubicBezTo>
                    <a:pt x="10" y="11"/>
                    <a:pt x="7" y="9"/>
                    <a:pt x="5" y="7"/>
                  </a:cubicBezTo>
                  <a:cubicBezTo>
                    <a:pt x="2" y="5"/>
                    <a:pt x="1" y="4"/>
                    <a:pt x="1" y="3"/>
                  </a:cubicBezTo>
                  <a:cubicBezTo>
                    <a:pt x="0" y="1"/>
                    <a:pt x="0" y="1"/>
                    <a:pt x="0" y="0"/>
                  </a:cubicBezTo>
                  <a:cubicBezTo>
                    <a:pt x="0" y="1"/>
                    <a:pt x="0" y="1"/>
                    <a:pt x="0" y="2"/>
                  </a:cubicBezTo>
                  <a:cubicBezTo>
                    <a:pt x="0" y="4"/>
                    <a:pt x="0" y="6"/>
                    <a:pt x="1" y="9"/>
                  </a:cubicBezTo>
                  <a:cubicBezTo>
                    <a:pt x="1" y="14"/>
                    <a:pt x="1" y="19"/>
                    <a:pt x="1" y="25"/>
                  </a:cubicBezTo>
                  <a:cubicBezTo>
                    <a:pt x="1" y="26"/>
                    <a:pt x="1" y="26"/>
                    <a:pt x="1" y="26"/>
                  </a:cubicBezTo>
                  <a:cubicBezTo>
                    <a:pt x="3" y="25"/>
                    <a:pt x="4" y="24"/>
                    <a:pt x="6" y="23"/>
                  </a:cubicBezTo>
                  <a:lnTo>
                    <a:pt x="20" y="13"/>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 name="Google Shape;403;p13"/>
            <p:cNvSpPr/>
            <p:nvPr/>
          </p:nvSpPr>
          <p:spPr>
            <a:xfrm>
              <a:off x="958850" y="4724401"/>
              <a:ext cx="1588" cy="0"/>
            </a:xfrm>
            <a:custGeom>
              <a:avLst/>
              <a:gdLst/>
              <a:ahLst/>
              <a:cxnLst/>
              <a:rect l="l" t="t" r="r" b="b"/>
              <a:pathLst>
                <a:path w="1" h="1" extrusionOk="0">
                  <a:moveTo>
                    <a:pt x="0" y="0"/>
                  </a:moveTo>
                  <a:cubicBezTo>
                    <a:pt x="0" y="0"/>
                    <a:pt x="0" y="0"/>
                    <a:pt x="0" y="0"/>
                  </a:cubicBezTo>
                  <a:cubicBezTo>
                    <a:pt x="0" y="0"/>
                    <a:pt x="1" y="0"/>
                    <a:pt x="1" y="0"/>
                  </a:cubicBezTo>
                  <a:lnTo>
                    <a:pt x="0"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Google Shape;404;p13"/>
            <p:cNvSpPr/>
            <p:nvPr/>
          </p:nvSpPr>
          <p:spPr>
            <a:xfrm>
              <a:off x="825500" y="4826001"/>
              <a:ext cx="41275" cy="34925"/>
            </a:xfrm>
            <a:custGeom>
              <a:avLst/>
              <a:gdLst/>
              <a:ahLst/>
              <a:cxnLst/>
              <a:rect l="l" t="t" r="r" b="b"/>
              <a:pathLst>
                <a:path w="39" h="33" extrusionOk="0">
                  <a:moveTo>
                    <a:pt x="31" y="0"/>
                  </a:moveTo>
                  <a:cubicBezTo>
                    <a:pt x="25" y="5"/>
                    <a:pt x="18" y="11"/>
                    <a:pt x="11" y="16"/>
                  </a:cubicBezTo>
                  <a:cubicBezTo>
                    <a:pt x="8" y="18"/>
                    <a:pt x="4" y="21"/>
                    <a:pt x="0" y="24"/>
                  </a:cubicBezTo>
                  <a:cubicBezTo>
                    <a:pt x="39" y="33"/>
                    <a:pt x="39" y="33"/>
                    <a:pt x="39" y="33"/>
                  </a:cubicBezTo>
                  <a:lnTo>
                    <a:pt x="31"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 name="Google Shape;405;p13"/>
            <p:cNvSpPr/>
            <p:nvPr/>
          </p:nvSpPr>
          <p:spPr>
            <a:xfrm>
              <a:off x="1028700" y="5064126"/>
              <a:ext cx="25400" cy="28575"/>
            </a:xfrm>
            <a:custGeom>
              <a:avLst/>
              <a:gdLst/>
              <a:ahLst/>
              <a:cxnLst/>
              <a:rect l="l" t="t" r="r" b="b"/>
              <a:pathLst>
                <a:path w="23" h="27" extrusionOk="0">
                  <a:moveTo>
                    <a:pt x="0" y="3"/>
                  </a:moveTo>
                  <a:cubicBezTo>
                    <a:pt x="23" y="27"/>
                    <a:pt x="23" y="27"/>
                    <a:pt x="23" y="27"/>
                  </a:cubicBezTo>
                  <a:cubicBezTo>
                    <a:pt x="23" y="21"/>
                    <a:pt x="23" y="15"/>
                    <a:pt x="22" y="8"/>
                  </a:cubicBezTo>
                  <a:cubicBezTo>
                    <a:pt x="22" y="5"/>
                    <a:pt x="22" y="2"/>
                    <a:pt x="22" y="0"/>
                  </a:cubicBezTo>
                  <a:cubicBezTo>
                    <a:pt x="15" y="2"/>
                    <a:pt x="8" y="3"/>
                    <a:pt x="0" y="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 name="Google Shape;406;p13"/>
            <p:cNvSpPr/>
            <p:nvPr/>
          </p:nvSpPr>
          <p:spPr>
            <a:xfrm>
              <a:off x="411162" y="4692651"/>
              <a:ext cx="928688" cy="434975"/>
            </a:xfrm>
            <a:custGeom>
              <a:avLst/>
              <a:gdLst/>
              <a:ahLst/>
              <a:cxnLst/>
              <a:rect l="l" t="t" r="r" b="b"/>
              <a:pathLst>
                <a:path w="876" h="410" extrusionOk="0">
                  <a:moveTo>
                    <a:pt x="759" y="127"/>
                  </a:moveTo>
                  <a:cubicBezTo>
                    <a:pt x="742" y="129"/>
                    <a:pt x="726" y="132"/>
                    <a:pt x="711" y="137"/>
                  </a:cubicBezTo>
                  <a:cubicBezTo>
                    <a:pt x="681" y="145"/>
                    <a:pt x="652" y="157"/>
                    <a:pt x="624" y="169"/>
                  </a:cubicBezTo>
                  <a:cubicBezTo>
                    <a:pt x="596" y="181"/>
                    <a:pt x="570" y="195"/>
                    <a:pt x="543" y="209"/>
                  </a:cubicBezTo>
                  <a:cubicBezTo>
                    <a:pt x="537" y="213"/>
                    <a:pt x="530" y="216"/>
                    <a:pt x="524" y="219"/>
                  </a:cubicBezTo>
                  <a:cubicBezTo>
                    <a:pt x="520" y="224"/>
                    <a:pt x="516" y="229"/>
                    <a:pt x="512" y="234"/>
                  </a:cubicBezTo>
                  <a:cubicBezTo>
                    <a:pt x="510" y="236"/>
                    <a:pt x="508" y="239"/>
                    <a:pt x="506" y="242"/>
                  </a:cubicBezTo>
                  <a:cubicBezTo>
                    <a:pt x="506" y="243"/>
                    <a:pt x="505" y="244"/>
                    <a:pt x="505" y="245"/>
                  </a:cubicBezTo>
                  <a:cubicBezTo>
                    <a:pt x="504" y="246"/>
                    <a:pt x="504" y="246"/>
                    <a:pt x="504" y="246"/>
                  </a:cubicBezTo>
                  <a:cubicBezTo>
                    <a:pt x="504" y="247"/>
                    <a:pt x="504" y="247"/>
                    <a:pt x="504" y="246"/>
                  </a:cubicBezTo>
                  <a:cubicBezTo>
                    <a:pt x="504" y="246"/>
                    <a:pt x="504" y="246"/>
                    <a:pt x="504" y="246"/>
                  </a:cubicBezTo>
                  <a:cubicBezTo>
                    <a:pt x="504" y="246"/>
                    <a:pt x="504" y="246"/>
                    <a:pt x="504" y="246"/>
                  </a:cubicBezTo>
                  <a:cubicBezTo>
                    <a:pt x="504" y="245"/>
                    <a:pt x="505" y="243"/>
                    <a:pt x="502" y="240"/>
                  </a:cubicBezTo>
                  <a:cubicBezTo>
                    <a:pt x="502" y="239"/>
                    <a:pt x="501" y="238"/>
                    <a:pt x="500" y="237"/>
                  </a:cubicBezTo>
                  <a:cubicBezTo>
                    <a:pt x="500" y="237"/>
                    <a:pt x="500" y="237"/>
                    <a:pt x="499" y="236"/>
                  </a:cubicBezTo>
                  <a:cubicBezTo>
                    <a:pt x="499" y="236"/>
                    <a:pt x="498" y="236"/>
                    <a:pt x="497" y="236"/>
                  </a:cubicBezTo>
                  <a:cubicBezTo>
                    <a:pt x="497" y="235"/>
                    <a:pt x="497" y="235"/>
                    <a:pt x="496" y="235"/>
                  </a:cubicBezTo>
                  <a:cubicBezTo>
                    <a:pt x="496" y="235"/>
                    <a:pt x="496" y="235"/>
                    <a:pt x="496" y="235"/>
                  </a:cubicBezTo>
                  <a:cubicBezTo>
                    <a:pt x="495" y="235"/>
                    <a:pt x="495" y="235"/>
                    <a:pt x="495" y="235"/>
                  </a:cubicBezTo>
                  <a:cubicBezTo>
                    <a:pt x="494" y="235"/>
                    <a:pt x="494" y="235"/>
                    <a:pt x="494" y="235"/>
                  </a:cubicBezTo>
                  <a:cubicBezTo>
                    <a:pt x="494" y="235"/>
                    <a:pt x="494" y="235"/>
                    <a:pt x="494" y="235"/>
                  </a:cubicBezTo>
                  <a:cubicBezTo>
                    <a:pt x="492" y="235"/>
                    <a:pt x="492" y="235"/>
                    <a:pt x="492" y="235"/>
                  </a:cubicBezTo>
                  <a:cubicBezTo>
                    <a:pt x="492" y="235"/>
                    <a:pt x="492" y="235"/>
                    <a:pt x="492" y="235"/>
                  </a:cubicBezTo>
                  <a:cubicBezTo>
                    <a:pt x="494" y="234"/>
                    <a:pt x="494" y="234"/>
                    <a:pt x="494" y="234"/>
                  </a:cubicBezTo>
                  <a:cubicBezTo>
                    <a:pt x="497" y="233"/>
                    <a:pt x="500" y="231"/>
                    <a:pt x="503" y="230"/>
                  </a:cubicBezTo>
                  <a:cubicBezTo>
                    <a:pt x="510" y="226"/>
                    <a:pt x="517" y="223"/>
                    <a:pt x="524" y="219"/>
                  </a:cubicBezTo>
                  <a:cubicBezTo>
                    <a:pt x="529" y="213"/>
                    <a:pt x="535" y="208"/>
                    <a:pt x="541" y="203"/>
                  </a:cubicBezTo>
                  <a:cubicBezTo>
                    <a:pt x="552" y="193"/>
                    <a:pt x="563" y="184"/>
                    <a:pt x="575" y="177"/>
                  </a:cubicBezTo>
                  <a:cubicBezTo>
                    <a:pt x="587" y="169"/>
                    <a:pt x="600" y="163"/>
                    <a:pt x="614" y="157"/>
                  </a:cubicBezTo>
                  <a:cubicBezTo>
                    <a:pt x="627" y="152"/>
                    <a:pt x="642" y="148"/>
                    <a:pt x="656" y="144"/>
                  </a:cubicBezTo>
                  <a:cubicBezTo>
                    <a:pt x="684" y="136"/>
                    <a:pt x="714" y="128"/>
                    <a:pt x="743" y="120"/>
                  </a:cubicBezTo>
                  <a:cubicBezTo>
                    <a:pt x="772" y="112"/>
                    <a:pt x="800" y="102"/>
                    <a:pt x="828" y="89"/>
                  </a:cubicBezTo>
                  <a:cubicBezTo>
                    <a:pt x="799" y="99"/>
                    <a:pt x="770" y="106"/>
                    <a:pt x="741" y="112"/>
                  </a:cubicBezTo>
                  <a:cubicBezTo>
                    <a:pt x="711" y="118"/>
                    <a:pt x="682" y="123"/>
                    <a:pt x="652" y="129"/>
                  </a:cubicBezTo>
                  <a:cubicBezTo>
                    <a:pt x="637" y="132"/>
                    <a:pt x="623" y="136"/>
                    <a:pt x="608" y="140"/>
                  </a:cubicBezTo>
                  <a:cubicBezTo>
                    <a:pt x="593" y="145"/>
                    <a:pt x="578" y="151"/>
                    <a:pt x="565" y="158"/>
                  </a:cubicBezTo>
                  <a:cubicBezTo>
                    <a:pt x="551" y="166"/>
                    <a:pt x="538" y="175"/>
                    <a:pt x="526" y="184"/>
                  </a:cubicBezTo>
                  <a:cubicBezTo>
                    <a:pt x="513" y="194"/>
                    <a:pt x="502" y="205"/>
                    <a:pt x="491" y="217"/>
                  </a:cubicBezTo>
                  <a:cubicBezTo>
                    <a:pt x="489" y="220"/>
                    <a:pt x="486" y="224"/>
                    <a:pt x="484" y="227"/>
                  </a:cubicBezTo>
                  <a:cubicBezTo>
                    <a:pt x="482" y="229"/>
                    <a:pt x="481" y="231"/>
                    <a:pt x="480" y="234"/>
                  </a:cubicBezTo>
                  <a:cubicBezTo>
                    <a:pt x="479" y="235"/>
                    <a:pt x="479" y="236"/>
                    <a:pt x="478" y="238"/>
                  </a:cubicBezTo>
                  <a:cubicBezTo>
                    <a:pt x="478" y="239"/>
                    <a:pt x="477" y="241"/>
                    <a:pt x="477" y="243"/>
                  </a:cubicBezTo>
                  <a:cubicBezTo>
                    <a:pt x="477" y="244"/>
                    <a:pt x="477" y="245"/>
                    <a:pt x="477" y="246"/>
                  </a:cubicBezTo>
                  <a:cubicBezTo>
                    <a:pt x="477" y="246"/>
                    <a:pt x="477" y="247"/>
                    <a:pt x="477" y="248"/>
                  </a:cubicBezTo>
                  <a:cubicBezTo>
                    <a:pt x="477" y="250"/>
                    <a:pt x="478" y="253"/>
                    <a:pt x="480" y="255"/>
                  </a:cubicBezTo>
                  <a:cubicBezTo>
                    <a:pt x="480" y="256"/>
                    <a:pt x="482" y="258"/>
                    <a:pt x="483" y="259"/>
                  </a:cubicBezTo>
                  <a:cubicBezTo>
                    <a:pt x="483" y="259"/>
                    <a:pt x="484" y="260"/>
                    <a:pt x="484" y="260"/>
                  </a:cubicBezTo>
                  <a:cubicBezTo>
                    <a:pt x="485" y="260"/>
                    <a:pt x="486" y="261"/>
                    <a:pt x="487" y="261"/>
                  </a:cubicBezTo>
                  <a:cubicBezTo>
                    <a:pt x="489" y="262"/>
                    <a:pt x="488" y="262"/>
                    <a:pt x="489" y="262"/>
                  </a:cubicBezTo>
                  <a:cubicBezTo>
                    <a:pt x="490" y="262"/>
                    <a:pt x="490" y="262"/>
                    <a:pt x="490" y="262"/>
                  </a:cubicBezTo>
                  <a:cubicBezTo>
                    <a:pt x="491" y="262"/>
                    <a:pt x="491" y="262"/>
                    <a:pt x="491" y="262"/>
                  </a:cubicBezTo>
                  <a:cubicBezTo>
                    <a:pt x="492" y="263"/>
                    <a:pt x="492" y="263"/>
                    <a:pt x="492" y="263"/>
                  </a:cubicBezTo>
                  <a:cubicBezTo>
                    <a:pt x="493" y="263"/>
                    <a:pt x="493" y="263"/>
                    <a:pt x="493" y="263"/>
                  </a:cubicBezTo>
                  <a:cubicBezTo>
                    <a:pt x="495" y="263"/>
                    <a:pt x="496" y="262"/>
                    <a:pt x="498" y="262"/>
                  </a:cubicBezTo>
                  <a:cubicBezTo>
                    <a:pt x="498" y="262"/>
                    <a:pt x="499" y="262"/>
                    <a:pt x="500" y="262"/>
                  </a:cubicBezTo>
                  <a:cubicBezTo>
                    <a:pt x="501" y="261"/>
                    <a:pt x="503" y="261"/>
                    <a:pt x="504" y="260"/>
                  </a:cubicBezTo>
                  <a:cubicBezTo>
                    <a:pt x="508" y="259"/>
                    <a:pt x="512" y="257"/>
                    <a:pt x="515" y="256"/>
                  </a:cubicBezTo>
                  <a:cubicBezTo>
                    <a:pt x="529" y="250"/>
                    <a:pt x="543" y="243"/>
                    <a:pt x="557" y="237"/>
                  </a:cubicBezTo>
                  <a:cubicBezTo>
                    <a:pt x="584" y="224"/>
                    <a:pt x="611" y="212"/>
                    <a:pt x="638" y="201"/>
                  </a:cubicBezTo>
                  <a:cubicBezTo>
                    <a:pt x="665" y="190"/>
                    <a:pt x="693" y="180"/>
                    <a:pt x="721" y="174"/>
                  </a:cubicBezTo>
                  <a:cubicBezTo>
                    <a:pt x="729" y="172"/>
                    <a:pt x="738" y="170"/>
                    <a:pt x="747" y="169"/>
                  </a:cubicBezTo>
                  <a:cubicBezTo>
                    <a:pt x="749" y="166"/>
                    <a:pt x="752" y="162"/>
                    <a:pt x="755" y="159"/>
                  </a:cubicBezTo>
                  <a:cubicBezTo>
                    <a:pt x="761" y="153"/>
                    <a:pt x="767" y="148"/>
                    <a:pt x="774" y="143"/>
                  </a:cubicBezTo>
                  <a:cubicBezTo>
                    <a:pt x="781" y="138"/>
                    <a:pt x="790" y="134"/>
                    <a:pt x="799" y="131"/>
                  </a:cubicBezTo>
                  <a:cubicBezTo>
                    <a:pt x="798" y="171"/>
                    <a:pt x="798" y="171"/>
                    <a:pt x="798" y="171"/>
                  </a:cubicBezTo>
                  <a:cubicBezTo>
                    <a:pt x="788" y="167"/>
                    <a:pt x="775" y="166"/>
                    <a:pt x="762" y="167"/>
                  </a:cubicBezTo>
                  <a:cubicBezTo>
                    <a:pt x="757" y="167"/>
                    <a:pt x="752" y="168"/>
                    <a:pt x="747" y="169"/>
                  </a:cubicBezTo>
                  <a:cubicBezTo>
                    <a:pt x="740" y="177"/>
                    <a:pt x="733" y="185"/>
                    <a:pt x="727" y="194"/>
                  </a:cubicBezTo>
                  <a:cubicBezTo>
                    <a:pt x="711" y="218"/>
                    <a:pt x="697" y="241"/>
                    <a:pt x="683" y="264"/>
                  </a:cubicBezTo>
                  <a:cubicBezTo>
                    <a:pt x="668" y="287"/>
                    <a:pt x="653" y="309"/>
                    <a:pt x="637" y="326"/>
                  </a:cubicBezTo>
                  <a:cubicBezTo>
                    <a:pt x="628" y="335"/>
                    <a:pt x="619" y="342"/>
                    <a:pt x="610" y="346"/>
                  </a:cubicBezTo>
                  <a:cubicBezTo>
                    <a:pt x="608" y="347"/>
                    <a:pt x="607" y="348"/>
                    <a:pt x="605" y="349"/>
                  </a:cubicBezTo>
                  <a:cubicBezTo>
                    <a:pt x="605" y="351"/>
                    <a:pt x="605" y="354"/>
                    <a:pt x="605" y="357"/>
                  </a:cubicBezTo>
                  <a:cubicBezTo>
                    <a:pt x="606" y="364"/>
                    <a:pt x="606" y="370"/>
                    <a:pt x="606" y="376"/>
                  </a:cubicBezTo>
                  <a:cubicBezTo>
                    <a:pt x="583" y="352"/>
                    <a:pt x="583" y="352"/>
                    <a:pt x="583" y="352"/>
                  </a:cubicBezTo>
                  <a:cubicBezTo>
                    <a:pt x="591" y="352"/>
                    <a:pt x="598" y="351"/>
                    <a:pt x="605" y="349"/>
                  </a:cubicBezTo>
                  <a:cubicBezTo>
                    <a:pt x="605" y="348"/>
                    <a:pt x="605" y="347"/>
                    <a:pt x="604" y="346"/>
                  </a:cubicBezTo>
                  <a:cubicBezTo>
                    <a:pt x="604" y="344"/>
                    <a:pt x="604" y="342"/>
                    <a:pt x="603" y="339"/>
                  </a:cubicBezTo>
                  <a:cubicBezTo>
                    <a:pt x="602" y="336"/>
                    <a:pt x="601" y="333"/>
                    <a:pt x="599" y="328"/>
                  </a:cubicBezTo>
                  <a:cubicBezTo>
                    <a:pt x="597" y="326"/>
                    <a:pt x="595" y="323"/>
                    <a:pt x="592" y="320"/>
                  </a:cubicBezTo>
                  <a:cubicBezTo>
                    <a:pt x="588" y="317"/>
                    <a:pt x="584" y="315"/>
                    <a:pt x="579" y="314"/>
                  </a:cubicBezTo>
                  <a:cubicBezTo>
                    <a:pt x="574" y="313"/>
                    <a:pt x="571" y="314"/>
                    <a:pt x="568" y="314"/>
                  </a:cubicBezTo>
                  <a:cubicBezTo>
                    <a:pt x="565" y="315"/>
                    <a:pt x="563" y="315"/>
                    <a:pt x="561" y="316"/>
                  </a:cubicBezTo>
                  <a:cubicBezTo>
                    <a:pt x="554" y="319"/>
                    <a:pt x="552" y="321"/>
                    <a:pt x="549" y="323"/>
                  </a:cubicBezTo>
                  <a:cubicBezTo>
                    <a:pt x="534" y="333"/>
                    <a:pt x="534" y="333"/>
                    <a:pt x="534" y="333"/>
                  </a:cubicBezTo>
                  <a:cubicBezTo>
                    <a:pt x="525" y="339"/>
                    <a:pt x="516" y="344"/>
                    <a:pt x="507" y="348"/>
                  </a:cubicBezTo>
                  <a:cubicBezTo>
                    <a:pt x="497" y="352"/>
                    <a:pt x="488" y="355"/>
                    <a:pt x="478" y="357"/>
                  </a:cubicBezTo>
                  <a:cubicBezTo>
                    <a:pt x="469" y="359"/>
                    <a:pt x="458" y="360"/>
                    <a:pt x="447" y="360"/>
                  </a:cubicBezTo>
                  <a:cubicBezTo>
                    <a:pt x="436" y="360"/>
                    <a:pt x="425" y="360"/>
                    <a:pt x="413" y="359"/>
                  </a:cubicBezTo>
                  <a:cubicBezTo>
                    <a:pt x="390" y="358"/>
                    <a:pt x="367" y="355"/>
                    <a:pt x="344" y="352"/>
                  </a:cubicBezTo>
                  <a:cubicBezTo>
                    <a:pt x="298" y="347"/>
                    <a:pt x="251" y="339"/>
                    <a:pt x="205" y="330"/>
                  </a:cubicBezTo>
                  <a:cubicBezTo>
                    <a:pt x="188" y="326"/>
                    <a:pt x="170" y="322"/>
                    <a:pt x="153" y="318"/>
                  </a:cubicBezTo>
                  <a:cubicBezTo>
                    <a:pt x="125" y="326"/>
                    <a:pt x="97" y="333"/>
                    <a:pt x="68" y="338"/>
                  </a:cubicBezTo>
                  <a:cubicBezTo>
                    <a:pt x="78" y="294"/>
                    <a:pt x="78" y="294"/>
                    <a:pt x="78" y="294"/>
                  </a:cubicBezTo>
                  <a:cubicBezTo>
                    <a:pt x="79" y="294"/>
                    <a:pt x="81" y="295"/>
                    <a:pt x="83" y="296"/>
                  </a:cubicBezTo>
                  <a:cubicBezTo>
                    <a:pt x="85" y="297"/>
                    <a:pt x="87" y="298"/>
                    <a:pt x="89" y="299"/>
                  </a:cubicBezTo>
                  <a:cubicBezTo>
                    <a:pt x="94" y="301"/>
                    <a:pt x="99" y="303"/>
                    <a:pt x="105" y="305"/>
                  </a:cubicBezTo>
                  <a:cubicBezTo>
                    <a:pt x="115" y="308"/>
                    <a:pt x="126" y="311"/>
                    <a:pt x="137" y="314"/>
                  </a:cubicBezTo>
                  <a:cubicBezTo>
                    <a:pt x="143" y="315"/>
                    <a:pt x="148" y="317"/>
                    <a:pt x="153" y="318"/>
                  </a:cubicBezTo>
                  <a:cubicBezTo>
                    <a:pt x="194" y="306"/>
                    <a:pt x="233" y="290"/>
                    <a:pt x="270" y="271"/>
                  </a:cubicBezTo>
                  <a:cubicBezTo>
                    <a:pt x="302" y="255"/>
                    <a:pt x="333" y="237"/>
                    <a:pt x="362" y="218"/>
                  </a:cubicBezTo>
                  <a:cubicBezTo>
                    <a:pt x="377" y="208"/>
                    <a:pt x="391" y="198"/>
                    <a:pt x="405" y="187"/>
                  </a:cubicBezTo>
                  <a:cubicBezTo>
                    <a:pt x="412" y="182"/>
                    <a:pt x="419" y="176"/>
                    <a:pt x="426" y="171"/>
                  </a:cubicBezTo>
                  <a:cubicBezTo>
                    <a:pt x="433" y="165"/>
                    <a:pt x="440" y="160"/>
                    <a:pt x="447" y="153"/>
                  </a:cubicBezTo>
                  <a:cubicBezTo>
                    <a:pt x="475" y="128"/>
                    <a:pt x="475" y="128"/>
                    <a:pt x="475" y="128"/>
                  </a:cubicBezTo>
                  <a:cubicBezTo>
                    <a:pt x="438" y="121"/>
                    <a:pt x="438" y="121"/>
                    <a:pt x="438" y="121"/>
                  </a:cubicBezTo>
                  <a:cubicBezTo>
                    <a:pt x="389" y="111"/>
                    <a:pt x="389" y="111"/>
                    <a:pt x="389" y="111"/>
                  </a:cubicBezTo>
                  <a:cubicBezTo>
                    <a:pt x="380" y="119"/>
                    <a:pt x="371" y="127"/>
                    <a:pt x="363" y="134"/>
                  </a:cubicBezTo>
                  <a:cubicBezTo>
                    <a:pt x="355" y="105"/>
                    <a:pt x="355" y="105"/>
                    <a:pt x="355" y="105"/>
                  </a:cubicBezTo>
                  <a:cubicBezTo>
                    <a:pt x="389" y="111"/>
                    <a:pt x="389" y="111"/>
                    <a:pt x="389" y="111"/>
                  </a:cubicBezTo>
                  <a:cubicBezTo>
                    <a:pt x="392" y="109"/>
                    <a:pt x="396" y="106"/>
                    <a:pt x="399" y="104"/>
                  </a:cubicBezTo>
                  <a:cubicBezTo>
                    <a:pt x="411" y="93"/>
                    <a:pt x="424" y="84"/>
                    <a:pt x="437" y="75"/>
                  </a:cubicBezTo>
                  <a:cubicBezTo>
                    <a:pt x="449" y="65"/>
                    <a:pt x="463" y="57"/>
                    <a:pt x="476" y="49"/>
                  </a:cubicBezTo>
                  <a:cubicBezTo>
                    <a:pt x="490" y="41"/>
                    <a:pt x="503" y="34"/>
                    <a:pt x="517" y="30"/>
                  </a:cubicBezTo>
                  <a:cubicBezTo>
                    <a:pt x="517" y="30"/>
                    <a:pt x="517" y="30"/>
                    <a:pt x="517" y="30"/>
                  </a:cubicBezTo>
                  <a:cubicBezTo>
                    <a:pt x="518" y="29"/>
                    <a:pt x="518" y="29"/>
                    <a:pt x="518" y="29"/>
                  </a:cubicBezTo>
                  <a:cubicBezTo>
                    <a:pt x="518" y="29"/>
                    <a:pt x="517" y="29"/>
                    <a:pt x="517" y="30"/>
                  </a:cubicBezTo>
                  <a:cubicBezTo>
                    <a:pt x="543" y="24"/>
                    <a:pt x="569" y="21"/>
                    <a:pt x="594" y="25"/>
                  </a:cubicBezTo>
                  <a:cubicBezTo>
                    <a:pt x="620" y="28"/>
                    <a:pt x="645" y="38"/>
                    <a:pt x="669" y="50"/>
                  </a:cubicBezTo>
                  <a:cubicBezTo>
                    <a:pt x="694" y="62"/>
                    <a:pt x="719" y="75"/>
                    <a:pt x="745" y="83"/>
                  </a:cubicBezTo>
                  <a:cubicBezTo>
                    <a:pt x="772" y="90"/>
                    <a:pt x="800" y="93"/>
                    <a:pt x="828" y="89"/>
                  </a:cubicBezTo>
                  <a:cubicBezTo>
                    <a:pt x="814" y="89"/>
                    <a:pt x="800" y="88"/>
                    <a:pt x="787" y="86"/>
                  </a:cubicBezTo>
                  <a:cubicBezTo>
                    <a:pt x="773" y="84"/>
                    <a:pt x="760" y="80"/>
                    <a:pt x="748" y="75"/>
                  </a:cubicBezTo>
                  <a:cubicBezTo>
                    <a:pt x="722" y="66"/>
                    <a:pt x="699" y="52"/>
                    <a:pt x="676" y="38"/>
                  </a:cubicBezTo>
                  <a:cubicBezTo>
                    <a:pt x="652" y="24"/>
                    <a:pt x="626" y="12"/>
                    <a:pt x="597" y="6"/>
                  </a:cubicBezTo>
                  <a:cubicBezTo>
                    <a:pt x="569" y="0"/>
                    <a:pt x="540" y="1"/>
                    <a:pt x="512" y="6"/>
                  </a:cubicBezTo>
                  <a:cubicBezTo>
                    <a:pt x="512" y="6"/>
                    <a:pt x="512" y="6"/>
                    <a:pt x="512" y="6"/>
                  </a:cubicBezTo>
                  <a:cubicBezTo>
                    <a:pt x="511" y="6"/>
                    <a:pt x="511" y="6"/>
                    <a:pt x="511" y="6"/>
                  </a:cubicBezTo>
                  <a:cubicBezTo>
                    <a:pt x="494" y="10"/>
                    <a:pt x="478" y="17"/>
                    <a:pt x="463" y="25"/>
                  </a:cubicBezTo>
                  <a:cubicBezTo>
                    <a:pt x="448" y="33"/>
                    <a:pt x="434" y="41"/>
                    <a:pt x="420" y="50"/>
                  </a:cubicBezTo>
                  <a:cubicBezTo>
                    <a:pt x="406" y="59"/>
                    <a:pt x="393" y="68"/>
                    <a:pt x="379" y="78"/>
                  </a:cubicBezTo>
                  <a:cubicBezTo>
                    <a:pt x="366" y="88"/>
                    <a:pt x="353" y="98"/>
                    <a:pt x="340" y="109"/>
                  </a:cubicBezTo>
                  <a:cubicBezTo>
                    <a:pt x="314" y="130"/>
                    <a:pt x="314" y="130"/>
                    <a:pt x="314" y="130"/>
                  </a:cubicBezTo>
                  <a:cubicBezTo>
                    <a:pt x="348" y="138"/>
                    <a:pt x="348" y="138"/>
                    <a:pt x="348" y="138"/>
                  </a:cubicBezTo>
                  <a:cubicBezTo>
                    <a:pt x="391" y="149"/>
                    <a:pt x="391" y="149"/>
                    <a:pt x="391" y="149"/>
                  </a:cubicBezTo>
                  <a:cubicBezTo>
                    <a:pt x="395" y="146"/>
                    <a:pt x="399" y="143"/>
                    <a:pt x="402" y="141"/>
                  </a:cubicBezTo>
                  <a:cubicBezTo>
                    <a:pt x="409" y="136"/>
                    <a:pt x="416" y="130"/>
                    <a:pt x="422" y="125"/>
                  </a:cubicBezTo>
                  <a:cubicBezTo>
                    <a:pt x="430" y="158"/>
                    <a:pt x="430" y="158"/>
                    <a:pt x="430" y="158"/>
                  </a:cubicBezTo>
                  <a:cubicBezTo>
                    <a:pt x="391" y="149"/>
                    <a:pt x="391" y="149"/>
                    <a:pt x="391" y="149"/>
                  </a:cubicBezTo>
                  <a:cubicBezTo>
                    <a:pt x="388" y="151"/>
                    <a:pt x="385" y="153"/>
                    <a:pt x="382" y="155"/>
                  </a:cubicBezTo>
                  <a:cubicBezTo>
                    <a:pt x="368" y="165"/>
                    <a:pt x="354" y="174"/>
                    <a:pt x="340" y="183"/>
                  </a:cubicBezTo>
                  <a:cubicBezTo>
                    <a:pt x="311" y="201"/>
                    <a:pt x="281" y="217"/>
                    <a:pt x="251" y="231"/>
                  </a:cubicBezTo>
                  <a:cubicBezTo>
                    <a:pt x="221" y="245"/>
                    <a:pt x="189" y="258"/>
                    <a:pt x="158" y="268"/>
                  </a:cubicBezTo>
                  <a:cubicBezTo>
                    <a:pt x="126" y="278"/>
                    <a:pt x="93" y="285"/>
                    <a:pt x="61" y="290"/>
                  </a:cubicBezTo>
                  <a:cubicBezTo>
                    <a:pt x="0" y="298"/>
                    <a:pt x="0" y="298"/>
                    <a:pt x="0" y="298"/>
                  </a:cubicBezTo>
                  <a:cubicBezTo>
                    <a:pt x="50" y="333"/>
                    <a:pt x="50" y="333"/>
                    <a:pt x="50" y="333"/>
                  </a:cubicBezTo>
                  <a:cubicBezTo>
                    <a:pt x="55" y="336"/>
                    <a:pt x="58" y="338"/>
                    <a:pt x="61" y="340"/>
                  </a:cubicBezTo>
                  <a:cubicBezTo>
                    <a:pt x="65" y="341"/>
                    <a:pt x="68" y="343"/>
                    <a:pt x="71" y="344"/>
                  </a:cubicBezTo>
                  <a:cubicBezTo>
                    <a:pt x="77" y="347"/>
                    <a:pt x="83" y="349"/>
                    <a:pt x="89" y="351"/>
                  </a:cubicBezTo>
                  <a:cubicBezTo>
                    <a:pt x="101" y="355"/>
                    <a:pt x="113" y="358"/>
                    <a:pt x="125" y="362"/>
                  </a:cubicBezTo>
                  <a:cubicBezTo>
                    <a:pt x="148" y="368"/>
                    <a:pt x="172" y="373"/>
                    <a:pt x="195" y="379"/>
                  </a:cubicBezTo>
                  <a:cubicBezTo>
                    <a:pt x="242" y="388"/>
                    <a:pt x="290" y="396"/>
                    <a:pt x="338" y="402"/>
                  </a:cubicBezTo>
                  <a:cubicBezTo>
                    <a:pt x="362" y="406"/>
                    <a:pt x="386" y="408"/>
                    <a:pt x="410" y="409"/>
                  </a:cubicBezTo>
                  <a:cubicBezTo>
                    <a:pt x="423" y="410"/>
                    <a:pt x="435" y="410"/>
                    <a:pt x="448" y="410"/>
                  </a:cubicBezTo>
                  <a:cubicBezTo>
                    <a:pt x="460" y="410"/>
                    <a:pt x="474" y="409"/>
                    <a:pt x="488" y="406"/>
                  </a:cubicBezTo>
                  <a:cubicBezTo>
                    <a:pt x="501" y="404"/>
                    <a:pt x="514" y="399"/>
                    <a:pt x="527" y="394"/>
                  </a:cubicBezTo>
                  <a:cubicBezTo>
                    <a:pt x="537" y="389"/>
                    <a:pt x="548" y="383"/>
                    <a:pt x="557" y="377"/>
                  </a:cubicBezTo>
                  <a:cubicBezTo>
                    <a:pt x="557" y="376"/>
                    <a:pt x="557" y="376"/>
                    <a:pt x="557" y="376"/>
                  </a:cubicBezTo>
                  <a:cubicBezTo>
                    <a:pt x="557" y="370"/>
                    <a:pt x="557" y="365"/>
                    <a:pt x="557" y="360"/>
                  </a:cubicBezTo>
                  <a:cubicBezTo>
                    <a:pt x="556" y="357"/>
                    <a:pt x="556" y="355"/>
                    <a:pt x="556" y="353"/>
                  </a:cubicBezTo>
                  <a:cubicBezTo>
                    <a:pt x="556" y="352"/>
                    <a:pt x="556" y="352"/>
                    <a:pt x="556" y="351"/>
                  </a:cubicBezTo>
                  <a:cubicBezTo>
                    <a:pt x="556" y="351"/>
                    <a:pt x="556" y="351"/>
                    <a:pt x="556" y="351"/>
                  </a:cubicBezTo>
                  <a:cubicBezTo>
                    <a:pt x="556" y="351"/>
                    <a:pt x="556" y="351"/>
                    <a:pt x="556" y="351"/>
                  </a:cubicBezTo>
                  <a:cubicBezTo>
                    <a:pt x="556" y="352"/>
                    <a:pt x="556" y="352"/>
                    <a:pt x="557" y="354"/>
                  </a:cubicBezTo>
                  <a:cubicBezTo>
                    <a:pt x="557" y="355"/>
                    <a:pt x="558" y="356"/>
                    <a:pt x="561" y="358"/>
                  </a:cubicBezTo>
                  <a:cubicBezTo>
                    <a:pt x="563" y="360"/>
                    <a:pt x="566" y="362"/>
                    <a:pt x="570" y="362"/>
                  </a:cubicBezTo>
                  <a:cubicBezTo>
                    <a:pt x="573" y="363"/>
                    <a:pt x="575" y="363"/>
                    <a:pt x="576" y="363"/>
                  </a:cubicBezTo>
                  <a:cubicBezTo>
                    <a:pt x="578" y="362"/>
                    <a:pt x="578" y="362"/>
                    <a:pt x="579" y="362"/>
                  </a:cubicBezTo>
                  <a:cubicBezTo>
                    <a:pt x="580" y="361"/>
                    <a:pt x="578" y="363"/>
                    <a:pt x="576" y="364"/>
                  </a:cubicBezTo>
                  <a:cubicBezTo>
                    <a:pt x="562" y="374"/>
                    <a:pt x="562" y="374"/>
                    <a:pt x="562" y="374"/>
                  </a:cubicBezTo>
                  <a:cubicBezTo>
                    <a:pt x="560" y="375"/>
                    <a:pt x="559" y="376"/>
                    <a:pt x="557" y="377"/>
                  </a:cubicBezTo>
                  <a:cubicBezTo>
                    <a:pt x="557" y="399"/>
                    <a:pt x="557" y="399"/>
                    <a:pt x="557" y="399"/>
                  </a:cubicBezTo>
                  <a:cubicBezTo>
                    <a:pt x="580" y="400"/>
                    <a:pt x="580" y="400"/>
                    <a:pt x="580" y="400"/>
                  </a:cubicBezTo>
                  <a:cubicBezTo>
                    <a:pt x="589" y="401"/>
                    <a:pt x="598" y="400"/>
                    <a:pt x="607" y="398"/>
                  </a:cubicBezTo>
                  <a:cubicBezTo>
                    <a:pt x="616" y="396"/>
                    <a:pt x="625" y="393"/>
                    <a:pt x="632" y="389"/>
                  </a:cubicBezTo>
                  <a:cubicBezTo>
                    <a:pt x="648" y="381"/>
                    <a:pt x="660" y="370"/>
                    <a:pt x="671" y="359"/>
                  </a:cubicBezTo>
                  <a:cubicBezTo>
                    <a:pt x="692" y="337"/>
                    <a:pt x="707" y="312"/>
                    <a:pt x="722" y="288"/>
                  </a:cubicBezTo>
                  <a:cubicBezTo>
                    <a:pt x="736" y="264"/>
                    <a:pt x="749" y="240"/>
                    <a:pt x="764" y="219"/>
                  </a:cubicBezTo>
                  <a:cubicBezTo>
                    <a:pt x="771" y="208"/>
                    <a:pt x="778" y="197"/>
                    <a:pt x="786" y="189"/>
                  </a:cubicBezTo>
                  <a:cubicBezTo>
                    <a:pt x="794" y="180"/>
                    <a:pt x="803" y="173"/>
                    <a:pt x="810" y="171"/>
                  </a:cubicBezTo>
                  <a:cubicBezTo>
                    <a:pt x="876" y="152"/>
                    <a:pt x="876" y="152"/>
                    <a:pt x="876" y="152"/>
                  </a:cubicBezTo>
                  <a:cubicBezTo>
                    <a:pt x="812" y="132"/>
                    <a:pt x="812" y="132"/>
                    <a:pt x="812" y="132"/>
                  </a:cubicBezTo>
                  <a:cubicBezTo>
                    <a:pt x="793" y="126"/>
                    <a:pt x="775" y="126"/>
                    <a:pt x="759" y="12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 name="Google Shape;407;p13"/>
            <p:cNvSpPr/>
            <p:nvPr/>
          </p:nvSpPr>
          <p:spPr>
            <a:xfrm>
              <a:off x="787400" y="4803776"/>
              <a:ext cx="36513" cy="31750"/>
            </a:xfrm>
            <a:custGeom>
              <a:avLst/>
              <a:gdLst/>
              <a:ahLst/>
              <a:cxnLst/>
              <a:rect l="l" t="t" r="r" b="b"/>
              <a:pathLst>
                <a:path w="34" h="29" extrusionOk="0">
                  <a:moveTo>
                    <a:pt x="8" y="29"/>
                  </a:moveTo>
                  <a:cubicBezTo>
                    <a:pt x="16" y="22"/>
                    <a:pt x="25" y="14"/>
                    <a:pt x="34" y="6"/>
                  </a:cubicBezTo>
                  <a:cubicBezTo>
                    <a:pt x="0" y="0"/>
                    <a:pt x="0" y="0"/>
                    <a:pt x="0" y="0"/>
                  </a:cubicBezTo>
                  <a:lnTo>
                    <a:pt x="8" y="29"/>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 name="Google Shape;408;p13"/>
            <p:cNvSpPr/>
            <p:nvPr/>
          </p:nvSpPr>
          <p:spPr>
            <a:xfrm>
              <a:off x="482600" y="5005388"/>
              <a:ext cx="90488" cy="46038"/>
            </a:xfrm>
            <a:custGeom>
              <a:avLst/>
              <a:gdLst/>
              <a:ahLst/>
              <a:cxnLst/>
              <a:rect l="l" t="t" r="r" b="b"/>
              <a:pathLst>
                <a:path w="85" h="44" extrusionOk="0">
                  <a:moveTo>
                    <a:pt x="37" y="11"/>
                  </a:moveTo>
                  <a:cubicBezTo>
                    <a:pt x="31" y="9"/>
                    <a:pt x="26" y="7"/>
                    <a:pt x="21" y="5"/>
                  </a:cubicBezTo>
                  <a:cubicBezTo>
                    <a:pt x="19" y="4"/>
                    <a:pt x="17" y="3"/>
                    <a:pt x="15" y="2"/>
                  </a:cubicBezTo>
                  <a:cubicBezTo>
                    <a:pt x="13" y="1"/>
                    <a:pt x="11" y="0"/>
                    <a:pt x="10" y="0"/>
                  </a:cubicBezTo>
                  <a:cubicBezTo>
                    <a:pt x="0" y="44"/>
                    <a:pt x="0" y="44"/>
                    <a:pt x="0" y="44"/>
                  </a:cubicBezTo>
                  <a:cubicBezTo>
                    <a:pt x="29" y="39"/>
                    <a:pt x="57" y="32"/>
                    <a:pt x="85" y="24"/>
                  </a:cubicBezTo>
                  <a:cubicBezTo>
                    <a:pt x="80" y="23"/>
                    <a:pt x="75" y="21"/>
                    <a:pt x="69" y="20"/>
                  </a:cubicBezTo>
                  <a:cubicBezTo>
                    <a:pt x="58" y="17"/>
                    <a:pt x="47" y="14"/>
                    <a:pt x="37" y="1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09" name="Google Shape;409;p13"/>
          <p:cNvGrpSpPr/>
          <p:nvPr/>
        </p:nvGrpSpPr>
        <p:grpSpPr>
          <a:xfrm>
            <a:off x="11112501" y="1747694"/>
            <a:ext cx="511175" cy="938213"/>
            <a:chOff x="2219325" y="6711951"/>
            <a:chExt cx="511175" cy="938213"/>
          </a:xfrm>
        </p:grpSpPr>
        <p:sp>
          <p:nvSpPr>
            <p:cNvPr id="410" name="Google Shape;410;p13"/>
            <p:cNvSpPr/>
            <p:nvPr/>
          </p:nvSpPr>
          <p:spPr>
            <a:xfrm>
              <a:off x="2486025" y="7094538"/>
              <a:ext cx="19050" cy="41275"/>
            </a:xfrm>
            <a:custGeom>
              <a:avLst/>
              <a:gdLst/>
              <a:ahLst/>
              <a:cxnLst/>
              <a:rect l="l" t="t" r="r" b="b"/>
              <a:pathLst>
                <a:path w="18" h="38" extrusionOk="0">
                  <a:moveTo>
                    <a:pt x="1" y="36"/>
                  </a:moveTo>
                  <a:cubicBezTo>
                    <a:pt x="0" y="38"/>
                    <a:pt x="0" y="38"/>
                    <a:pt x="0" y="38"/>
                  </a:cubicBezTo>
                  <a:cubicBezTo>
                    <a:pt x="0" y="38"/>
                    <a:pt x="0" y="38"/>
                    <a:pt x="0" y="38"/>
                  </a:cubicBezTo>
                  <a:cubicBezTo>
                    <a:pt x="0" y="38"/>
                    <a:pt x="0" y="38"/>
                    <a:pt x="1" y="37"/>
                  </a:cubicBezTo>
                  <a:cubicBezTo>
                    <a:pt x="1" y="37"/>
                    <a:pt x="1" y="37"/>
                    <a:pt x="1" y="37"/>
                  </a:cubicBezTo>
                  <a:cubicBezTo>
                    <a:pt x="2" y="36"/>
                    <a:pt x="2" y="36"/>
                    <a:pt x="2" y="36"/>
                  </a:cubicBezTo>
                  <a:cubicBezTo>
                    <a:pt x="3" y="35"/>
                    <a:pt x="2" y="36"/>
                    <a:pt x="3" y="35"/>
                  </a:cubicBezTo>
                  <a:cubicBezTo>
                    <a:pt x="3" y="35"/>
                    <a:pt x="3" y="35"/>
                    <a:pt x="3" y="35"/>
                  </a:cubicBezTo>
                  <a:cubicBezTo>
                    <a:pt x="3" y="35"/>
                    <a:pt x="3" y="35"/>
                    <a:pt x="3" y="35"/>
                  </a:cubicBezTo>
                  <a:cubicBezTo>
                    <a:pt x="3" y="35"/>
                    <a:pt x="3" y="34"/>
                    <a:pt x="4" y="34"/>
                  </a:cubicBezTo>
                  <a:cubicBezTo>
                    <a:pt x="4" y="34"/>
                    <a:pt x="4" y="34"/>
                    <a:pt x="4" y="34"/>
                  </a:cubicBezTo>
                  <a:cubicBezTo>
                    <a:pt x="4" y="34"/>
                    <a:pt x="4" y="34"/>
                    <a:pt x="4" y="34"/>
                  </a:cubicBezTo>
                  <a:cubicBezTo>
                    <a:pt x="4" y="34"/>
                    <a:pt x="4" y="34"/>
                    <a:pt x="4" y="34"/>
                  </a:cubicBezTo>
                  <a:cubicBezTo>
                    <a:pt x="3" y="35"/>
                    <a:pt x="3" y="35"/>
                    <a:pt x="3" y="35"/>
                  </a:cubicBezTo>
                  <a:cubicBezTo>
                    <a:pt x="4" y="34"/>
                    <a:pt x="4" y="34"/>
                    <a:pt x="4" y="34"/>
                  </a:cubicBezTo>
                  <a:cubicBezTo>
                    <a:pt x="5" y="34"/>
                    <a:pt x="5" y="33"/>
                    <a:pt x="6" y="33"/>
                  </a:cubicBezTo>
                  <a:cubicBezTo>
                    <a:pt x="7" y="33"/>
                    <a:pt x="7" y="33"/>
                    <a:pt x="8" y="32"/>
                  </a:cubicBezTo>
                  <a:cubicBezTo>
                    <a:pt x="9" y="32"/>
                    <a:pt x="10" y="32"/>
                    <a:pt x="11" y="32"/>
                  </a:cubicBezTo>
                  <a:cubicBezTo>
                    <a:pt x="13" y="32"/>
                    <a:pt x="15" y="33"/>
                    <a:pt x="16" y="33"/>
                  </a:cubicBezTo>
                  <a:cubicBezTo>
                    <a:pt x="17" y="33"/>
                    <a:pt x="17" y="34"/>
                    <a:pt x="17" y="34"/>
                  </a:cubicBezTo>
                  <a:cubicBezTo>
                    <a:pt x="18" y="34"/>
                    <a:pt x="18" y="34"/>
                    <a:pt x="18" y="34"/>
                  </a:cubicBezTo>
                  <a:cubicBezTo>
                    <a:pt x="18" y="35"/>
                    <a:pt x="18" y="35"/>
                    <a:pt x="18" y="35"/>
                  </a:cubicBezTo>
                  <a:cubicBezTo>
                    <a:pt x="18" y="34"/>
                    <a:pt x="18" y="34"/>
                    <a:pt x="17" y="34"/>
                  </a:cubicBezTo>
                  <a:cubicBezTo>
                    <a:pt x="17" y="33"/>
                    <a:pt x="16" y="31"/>
                    <a:pt x="15" y="30"/>
                  </a:cubicBezTo>
                  <a:cubicBezTo>
                    <a:pt x="14" y="27"/>
                    <a:pt x="13" y="23"/>
                    <a:pt x="12" y="20"/>
                  </a:cubicBezTo>
                  <a:cubicBezTo>
                    <a:pt x="9" y="13"/>
                    <a:pt x="8" y="6"/>
                    <a:pt x="6" y="0"/>
                  </a:cubicBezTo>
                  <a:cubicBezTo>
                    <a:pt x="5" y="8"/>
                    <a:pt x="4" y="17"/>
                    <a:pt x="3" y="25"/>
                  </a:cubicBezTo>
                  <a:cubicBezTo>
                    <a:pt x="2" y="29"/>
                    <a:pt x="2" y="33"/>
                    <a:pt x="1" y="3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 name="Google Shape;411;p13"/>
            <p:cNvSpPr/>
            <p:nvPr/>
          </p:nvSpPr>
          <p:spPr>
            <a:xfrm>
              <a:off x="2490787" y="713105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 name="Google Shape;412;p13"/>
            <p:cNvSpPr/>
            <p:nvPr/>
          </p:nvSpPr>
          <p:spPr>
            <a:xfrm>
              <a:off x="2587625" y="6770688"/>
              <a:ext cx="41275" cy="77788"/>
            </a:xfrm>
            <a:custGeom>
              <a:avLst/>
              <a:gdLst/>
              <a:ahLst/>
              <a:cxnLst/>
              <a:rect l="l" t="t" r="r" b="b"/>
              <a:pathLst>
                <a:path w="40" h="72" extrusionOk="0">
                  <a:moveTo>
                    <a:pt x="40" y="26"/>
                  </a:moveTo>
                  <a:cubicBezTo>
                    <a:pt x="5" y="0"/>
                    <a:pt x="5" y="0"/>
                    <a:pt x="5" y="0"/>
                  </a:cubicBezTo>
                  <a:cubicBezTo>
                    <a:pt x="1" y="10"/>
                    <a:pt x="0" y="21"/>
                    <a:pt x="0" y="30"/>
                  </a:cubicBezTo>
                  <a:cubicBezTo>
                    <a:pt x="0" y="40"/>
                    <a:pt x="1" y="49"/>
                    <a:pt x="2" y="57"/>
                  </a:cubicBezTo>
                  <a:cubicBezTo>
                    <a:pt x="3" y="62"/>
                    <a:pt x="4" y="67"/>
                    <a:pt x="6" y="72"/>
                  </a:cubicBezTo>
                  <a:cubicBezTo>
                    <a:pt x="8" y="67"/>
                    <a:pt x="11" y="61"/>
                    <a:pt x="14" y="57"/>
                  </a:cubicBezTo>
                  <a:cubicBezTo>
                    <a:pt x="21" y="44"/>
                    <a:pt x="30" y="33"/>
                    <a:pt x="40" y="2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 name="Google Shape;413;p13"/>
            <p:cNvSpPr/>
            <p:nvPr/>
          </p:nvSpPr>
          <p:spPr>
            <a:xfrm>
              <a:off x="2489200" y="7131051"/>
              <a:ext cx="1588" cy="1588"/>
            </a:xfrm>
            <a:custGeom>
              <a:avLst/>
              <a:gdLst/>
              <a:ahLst/>
              <a:cxnLst/>
              <a:rect l="l" t="t" r="r" b="b"/>
              <a:pathLst>
                <a:path w="1" h="1" extrusionOk="0">
                  <a:moveTo>
                    <a:pt x="0" y="1"/>
                  </a:moveTo>
                  <a:cubicBezTo>
                    <a:pt x="0" y="1"/>
                    <a:pt x="0" y="1"/>
                    <a:pt x="0" y="1"/>
                  </a:cubicBezTo>
                  <a:cubicBezTo>
                    <a:pt x="0" y="1"/>
                    <a:pt x="0" y="1"/>
                    <a:pt x="1" y="0"/>
                  </a:cubicBezTo>
                  <a:cubicBezTo>
                    <a:pt x="0" y="0"/>
                    <a:pt x="0" y="1"/>
                    <a:pt x="0"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 name="Google Shape;414;p13"/>
            <p:cNvSpPr/>
            <p:nvPr/>
          </p:nvSpPr>
          <p:spPr>
            <a:xfrm>
              <a:off x="2489200" y="7132638"/>
              <a:ext cx="1588" cy="1588"/>
            </a:xfrm>
            <a:prstGeom prst="rect">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 name="Google Shape;415;p13"/>
            <p:cNvSpPr/>
            <p:nvPr/>
          </p:nvSpPr>
          <p:spPr>
            <a:xfrm>
              <a:off x="2660650" y="7104063"/>
              <a:ext cx="38100" cy="22225"/>
            </a:xfrm>
            <a:custGeom>
              <a:avLst/>
              <a:gdLst/>
              <a:ahLst/>
              <a:cxnLst/>
              <a:rect l="l" t="t" r="r" b="b"/>
              <a:pathLst>
                <a:path w="36" h="21" extrusionOk="0">
                  <a:moveTo>
                    <a:pt x="36" y="16"/>
                  </a:moveTo>
                  <a:cubicBezTo>
                    <a:pt x="30" y="12"/>
                    <a:pt x="24" y="8"/>
                    <a:pt x="18" y="5"/>
                  </a:cubicBezTo>
                  <a:cubicBezTo>
                    <a:pt x="16" y="3"/>
                    <a:pt x="13" y="2"/>
                    <a:pt x="10" y="0"/>
                  </a:cubicBezTo>
                  <a:cubicBezTo>
                    <a:pt x="8" y="8"/>
                    <a:pt x="5" y="15"/>
                    <a:pt x="0" y="21"/>
                  </a:cubicBezTo>
                  <a:lnTo>
                    <a:pt x="36" y="16"/>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 name="Google Shape;416;p13"/>
            <p:cNvSpPr/>
            <p:nvPr/>
          </p:nvSpPr>
          <p:spPr>
            <a:xfrm>
              <a:off x="2641600" y="7137401"/>
              <a:ext cx="25400" cy="31750"/>
            </a:xfrm>
            <a:custGeom>
              <a:avLst/>
              <a:gdLst/>
              <a:ahLst/>
              <a:cxnLst/>
              <a:rect l="l" t="t" r="r" b="b"/>
              <a:pathLst>
                <a:path w="24" h="30" extrusionOk="0">
                  <a:moveTo>
                    <a:pt x="24" y="5"/>
                  </a:moveTo>
                  <a:cubicBezTo>
                    <a:pt x="24" y="3"/>
                    <a:pt x="24" y="2"/>
                    <a:pt x="24" y="1"/>
                  </a:cubicBezTo>
                  <a:cubicBezTo>
                    <a:pt x="24" y="1"/>
                    <a:pt x="24" y="0"/>
                    <a:pt x="24" y="1"/>
                  </a:cubicBezTo>
                  <a:cubicBezTo>
                    <a:pt x="24" y="1"/>
                    <a:pt x="24" y="2"/>
                    <a:pt x="23" y="3"/>
                  </a:cubicBezTo>
                  <a:cubicBezTo>
                    <a:pt x="22" y="5"/>
                    <a:pt x="21" y="7"/>
                    <a:pt x="19" y="10"/>
                  </a:cubicBezTo>
                  <a:cubicBezTo>
                    <a:pt x="16" y="12"/>
                    <a:pt x="12" y="14"/>
                    <a:pt x="9" y="15"/>
                  </a:cubicBezTo>
                  <a:cubicBezTo>
                    <a:pt x="6" y="16"/>
                    <a:pt x="4" y="16"/>
                    <a:pt x="2" y="16"/>
                  </a:cubicBezTo>
                  <a:cubicBezTo>
                    <a:pt x="0" y="15"/>
                    <a:pt x="0" y="15"/>
                    <a:pt x="0" y="15"/>
                  </a:cubicBezTo>
                  <a:cubicBezTo>
                    <a:pt x="0" y="15"/>
                    <a:pt x="1" y="16"/>
                    <a:pt x="1" y="16"/>
                  </a:cubicBezTo>
                  <a:cubicBezTo>
                    <a:pt x="3" y="17"/>
                    <a:pt x="6" y="18"/>
                    <a:pt x="8" y="20"/>
                  </a:cubicBezTo>
                  <a:cubicBezTo>
                    <a:pt x="13" y="22"/>
                    <a:pt x="18" y="26"/>
                    <a:pt x="23" y="29"/>
                  </a:cubicBezTo>
                  <a:cubicBezTo>
                    <a:pt x="24" y="30"/>
                    <a:pt x="24" y="30"/>
                    <a:pt x="24" y="30"/>
                  </a:cubicBezTo>
                  <a:cubicBezTo>
                    <a:pt x="24" y="28"/>
                    <a:pt x="24" y="26"/>
                    <a:pt x="24" y="24"/>
                  </a:cubicBezTo>
                  <a:lnTo>
                    <a:pt x="24" y="5"/>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 name="Google Shape;417;p13"/>
            <p:cNvSpPr/>
            <p:nvPr/>
          </p:nvSpPr>
          <p:spPr>
            <a:xfrm>
              <a:off x="2266950" y="7516813"/>
              <a:ext cx="73025" cy="95250"/>
            </a:xfrm>
            <a:custGeom>
              <a:avLst/>
              <a:gdLst/>
              <a:ahLst/>
              <a:cxnLst/>
              <a:rect l="l" t="t" r="r" b="b"/>
              <a:pathLst>
                <a:path w="69" h="90" extrusionOk="0">
                  <a:moveTo>
                    <a:pt x="27" y="36"/>
                  </a:moveTo>
                  <a:cubicBezTo>
                    <a:pt x="22" y="40"/>
                    <a:pt x="17" y="43"/>
                    <a:pt x="12" y="46"/>
                  </a:cubicBezTo>
                  <a:cubicBezTo>
                    <a:pt x="10" y="48"/>
                    <a:pt x="7" y="49"/>
                    <a:pt x="5" y="51"/>
                  </a:cubicBezTo>
                  <a:cubicBezTo>
                    <a:pt x="3" y="52"/>
                    <a:pt x="1" y="53"/>
                    <a:pt x="0" y="53"/>
                  </a:cubicBezTo>
                  <a:cubicBezTo>
                    <a:pt x="33" y="90"/>
                    <a:pt x="33" y="90"/>
                    <a:pt x="33" y="90"/>
                  </a:cubicBezTo>
                  <a:cubicBezTo>
                    <a:pt x="47" y="61"/>
                    <a:pt x="59" y="31"/>
                    <a:pt x="69" y="0"/>
                  </a:cubicBezTo>
                  <a:cubicBezTo>
                    <a:pt x="65" y="4"/>
                    <a:pt x="60" y="8"/>
                    <a:pt x="56" y="12"/>
                  </a:cubicBezTo>
                  <a:cubicBezTo>
                    <a:pt x="46" y="21"/>
                    <a:pt x="36" y="29"/>
                    <a:pt x="27" y="3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 name="Google Shape;418;p13"/>
            <p:cNvSpPr/>
            <p:nvPr/>
          </p:nvSpPr>
          <p:spPr>
            <a:xfrm>
              <a:off x="2219325" y="6711951"/>
              <a:ext cx="511175" cy="938213"/>
            </a:xfrm>
            <a:custGeom>
              <a:avLst/>
              <a:gdLst/>
              <a:ahLst/>
              <a:cxnLst/>
              <a:rect l="l" t="t" r="r" b="b"/>
              <a:pathLst>
                <a:path w="482" h="884" extrusionOk="0">
                  <a:moveTo>
                    <a:pt x="445" y="225"/>
                  </a:moveTo>
                  <a:cubicBezTo>
                    <a:pt x="433" y="197"/>
                    <a:pt x="419" y="170"/>
                    <a:pt x="409" y="143"/>
                  </a:cubicBezTo>
                  <a:cubicBezTo>
                    <a:pt x="403" y="130"/>
                    <a:pt x="399" y="117"/>
                    <a:pt x="396" y="104"/>
                  </a:cubicBezTo>
                  <a:cubicBezTo>
                    <a:pt x="393" y="91"/>
                    <a:pt x="392" y="79"/>
                    <a:pt x="395" y="72"/>
                  </a:cubicBezTo>
                  <a:cubicBezTo>
                    <a:pt x="419" y="0"/>
                    <a:pt x="419" y="0"/>
                    <a:pt x="419" y="0"/>
                  </a:cubicBezTo>
                  <a:cubicBezTo>
                    <a:pt x="360" y="45"/>
                    <a:pt x="360" y="45"/>
                    <a:pt x="360" y="45"/>
                  </a:cubicBezTo>
                  <a:cubicBezTo>
                    <a:pt x="351" y="52"/>
                    <a:pt x="344" y="59"/>
                    <a:pt x="338" y="67"/>
                  </a:cubicBezTo>
                  <a:cubicBezTo>
                    <a:pt x="332" y="74"/>
                    <a:pt x="327" y="82"/>
                    <a:pt x="323" y="90"/>
                  </a:cubicBezTo>
                  <a:cubicBezTo>
                    <a:pt x="314" y="106"/>
                    <a:pt x="307" y="123"/>
                    <a:pt x="301" y="139"/>
                  </a:cubicBezTo>
                  <a:cubicBezTo>
                    <a:pt x="290" y="172"/>
                    <a:pt x="282" y="205"/>
                    <a:pt x="276" y="238"/>
                  </a:cubicBezTo>
                  <a:cubicBezTo>
                    <a:pt x="270" y="271"/>
                    <a:pt x="265" y="304"/>
                    <a:pt x="261" y="337"/>
                  </a:cubicBezTo>
                  <a:cubicBezTo>
                    <a:pt x="260" y="345"/>
                    <a:pt x="259" y="353"/>
                    <a:pt x="258" y="361"/>
                  </a:cubicBezTo>
                  <a:cubicBezTo>
                    <a:pt x="260" y="367"/>
                    <a:pt x="261" y="374"/>
                    <a:pt x="264" y="381"/>
                  </a:cubicBezTo>
                  <a:cubicBezTo>
                    <a:pt x="265" y="384"/>
                    <a:pt x="266" y="388"/>
                    <a:pt x="267" y="391"/>
                  </a:cubicBezTo>
                  <a:cubicBezTo>
                    <a:pt x="268" y="392"/>
                    <a:pt x="269" y="394"/>
                    <a:pt x="269" y="395"/>
                  </a:cubicBezTo>
                  <a:cubicBezTo>
                    <a:pt x="270" y="395"/>
                    <a:pt x="270" y="395"/>
                    <a:pt x="270" y="396"/>
                  </a:cubicBezTo>
                  <a:cubicBezTo>
                    <a:pt x="270" y="396"/>
                    <a:pt x="270" y="396"/>
                    <a:pt x="270" y="396"/>
                  </a:cubicBezTo>
                  <a:cubicBezTo>
                    <a:pt x="270" y="396"/>
                    <a:pt x="270" y="396"/>
                    <a:pt x="270" y="396"/>
                  </a:cubicBezTo>
                  <a:cubicBezTo>
                    <a:pt x="270" y="396"/>
                    <a:pt x="270" y="396"/>
                    <a:pt x="270" y="395"/>
                  </a:cubicBezTo>
                  <a:cubicBezTo>
                    <a:pt x="270" y="395"/>
                    <a:pt x="270" y="395"/>
                    <a:pt x="269" y="395"/>
                  </a:cubicBezTo>
                  <a:cubicBezTo>
                    <a:pt x="269" y="395"/>
                    <a:pt x="269" y="394"/>
                    <a:pt x="268" y="394"/>
                  </a:cubicBezTo>
                  <a:cubicBezTo>
                    <a:pt x="267" y="394"/>
                    <a:pt x="265" y="393"/>
                    <a:pt x="263" y="393"/>
                  </a:cubicBezTo>
                  <a:cubicBezTo>
                    <a:pt x="262" y="393"/>
                    <a:pt x="261" y="393"/>
                    <a:pt x="260" y="393"/>
                  </a:cubicBezTo>
                  <a:cubicBezTo>
                    <a:pt x="259" y="394"/>
                    <a:pt x="259" y="394"/>
                    <a:pt x="258" y="394"/>
                  </a:cubicBezTo>
                  <a:cubicBezTo>
                    <a:pt x="257" y="394"/>
                    <a:pt x="257" y="395"/>
                    <a:pt x="256" y="395"/>
                  </a:cubicBezTo>
                  <a:cubicBezTo>
                    <a:pt x="256" y="395"/>
                    <a:pt x="256" y="395"/>
                    <a:pt x="255" y="396"/>
                  </a:cubicBezTo>
                  <a:cubicBezTo>
                    <a:pt x="254" y="397"/>
                    <a:pt x="255" y="396"/>
                    <a:pt x="254" y="397"/>
                  </a:cubicBezTo>
                  <a:cubicBezTo>
                    <a:pt x="254" y="397"/>
                    <a:pt x="254" y="397"/>
                    <a:pt x="253" y="398"/>
                  </a:cubicBezTo>
                  <a:cubicBezTo>
                    <a:pt x="253" y="398"/>
                    <a:pt x="253" y="398"/>
                    <a:pt x="253" y="398"/>
                  </a:cubicBezTo>
                  <a:cubicBezTo>
                    <a:pt x="252" y="399"/>
                    <a:pt x="252" y="399"/>
                    <a:pt x="252" y="399"/>
                  </a:cubicBezTo>
                  <a:cubicBezTo>
                    <a:pt x="252" y="399"/>
                    <a:pt x="252" y="399"/>
                    <a:pt x="252" y="399"/>
                  </a:cubicBezTo>
                  <a:cubicBezTo>
                    <a:pt x="253" y="397"/>
                    <a:pt x="253" y="397"/>
                    <a:pt x="253" y="397"/>
                  </a:cubicBezTo>
                  <a:cubicBezTo>
                    <a:pt x="254" y="394"/>
                    <a:pt x="254" y="390"/>
                    <a:pt x="255" y="386"/>
                  </a:cubicBezTo>
                  <a:cubicBezTo>
                    <a:pt x="256" y="378"/>
                    <a:pt x="257" y="369"/>
                    <a:pt x="258" y="361"/>
                  </a:cubicBezTo>
                  <a:cubicBezTo>
                    <a:pt x="258" y="360"/>
                    <a:pt x="258" y="359"/>
                    <a:pt x="258" y="358"/>
                  </a:cubicBezTo>
                  <a:cubicBezTo>
                    <a:pt x="256" y="351"/>
                    <a:pt x="255" y="343"/>
                    <a:pt x="254" y="335"/>
                  </a:cubicBezTo>
                  <a:cubicBezTo>
                    <a:pt x="252" y="319"/>
                    <a:pt x="251" y="303"/>
                    <a:pt x="252" y="287"/>
                  </a:cubicBezTo>
                  <a:cubicBezTo>
                    <a:pt x="252" y="280"/>
                    <a:pt x="253" y="272"/>
                    <a:pt x="254" y="264"/>
                  </a:cubicBezTo>
                  <a:cubicBezTo>
                    <a:pt x="255" y="256"/>
                    <a:pt x="257" y="248"/>
                    <a:pt x="259" y="241"/>
                  </a:cubicBezTo>
                  <a:cubicBezTo>
                    <a:pt x="263" y="225"/>
                    <a:pt x="268" y="210"/>
                    <a:pt x="273" y="194"/>
                  </a:cubicBezTo>
                  <a:cubicBezTo>
                    <a:pt x="284" y="163"/>
                    <a:pt x="295" y="132"/>
                    <a:pt x="306" y="100"/>
                  </a:cubicBezTo>
                  <a:cubicBezTo>
                    <a:pt x="317" y="69"/>
                    <a:pt x="326" y="37"/>
                    <a:pt x="332" y="4"/>
                  </a:cubicBezTo>
                  <a:cubicBezTo>
                    <a:pt x="323" y="36"/>
                    <a:pt x="311" y="67"/>
                    <a:pt x="298" y="97"/>
                  </a:cubicBezTo>
                  <a:cubicBezTo>
                    <a:pt x="285" y="128"/>
                    <a:pt x="270" y="157"/>
                    <a:pt x="257" y="188"/>
                  </a:cubicBezTo>
                  <a:cubicBezTo>
                    <a:pt x="251" y="203"/>
                    <a:pt x="245" y="219"/>
                    <a:pt x="240" y="235"/>
                  </a:cubicBezTo>
                  <a:cubicBezTo>
                    <a:pt x="237" y="243"/>
                    <a:pt x="235" y="251"/>
                    <a:pt x="233" y="260"/>
                  </a:cubicBezTo>
                  <a:cubicBezTo>
                    <a:pt x="231" y="269"/>
                    <a:pt x="230" y="277"/>
                    <a:pt x="229" y="286"/>
                  </a:cubicBezTo>
                  <a:cubicBezTo>
                    <a:pt x="227" y="303"/>
                    <a:pt x="227" y="320"/>
                    <a:pt x="228" y="337"/>
                  </a:cubicBezTo>
                  <a:cubicBezTo>
                    <a:pt x="229" y="355"/>
                    <a:pt x="231" y="372"/>
                    <a:pt x="236" y="389"/>
                  </a:cubicBezTo>
                  <a:cubicBezTo>
                    <a:pt x="237" y="393"/>
                    <a:pt x="238" y="398"/>
                    <a:pt x="240" y="402"/>
                  </a:cubicBezTo>
                  <a:cubicBezTo>
                    <a:pt x="241" y="405"/>
                    <a:pt x="242" y="407"/>
                    <a:pt x="243" y="410"/>
                  </a:cubicBezTo>
                  <a:cubicBezTo>
                    <a:pt x="244" y="411"/>
                    <a:pt x="245" y="412"/>
                    <a:pt x="246" y="414"/>
                  </a:cubicBezTo>
                  <a:cubicBezTo>
                    <a:pt x="247" y="415"/>
                    <a:pt x="248" y="417"/>
                    <a:pt x="250" y="419"/>
                  </a:cubicBezTo>
                  <a:cubicBezTo>
                    <a:pt x="251" y="419"/>
                    <a:pt x="252" y="420"/>
                    <a:pt x="252" y="420"/>
                  </a:cubicBezTo>
                  <a:cubicBezTo>
                    <a:pt x="253" y="421"/>
                    <a:pt x="254" y="421"/>
                    <a:pt x="255" y="422"/>
                  </a:cubicBezTo>
                  <a:cubicBezTo>
                    <a:pt x="257" y="423"/>
                    <a:pt x="260" y="424"/>
                    <a:pt x="263" y="424"/>
                  </a:cubicBezTo>
                  <a:cubicBezTo>
                    <a:pt x="265" y="424"/>
                    <a:pt x="266" y="423"/>
                    <a:pt x="268" y="423"/>
                  </a:cubicBezTo>
                  <a:cubicBezTo>
                    <a:pt x="269" y="423"/>
                    <a:pt x="269" y="422"/>
                    <a:pt x="270" y="422"/>
                  </a:cubicBezTo>
                  <a:cubicBezTo>
                    <a:pt x="271" y="422"/>
                    <a:pt x="272" y="421"/>
                    <a:pt x="273" y="421"/>
                  </a:cubicBezTo>
                  <a:cubicBezTo>
                    <a:pt x="275" y="419"/>
                    <a:pt x="274" y="420"/>
                    <a:pt x="275" y="419"/>
                  </a:cubicBezTo>
                  <a:cubicBezTo>
                    <a:pt x="275" y="419"/>
                    <a:pt x="275" y="419"/>
                    <a:pt x="275" y="419"/>
                  </a:cubicBezTo>
                  <a:cubicBezTo>
                    <a:pt x="277" y="417"/>
                    <a:pt x="276" y="418"/>
                    <a:pt x="277" y="417"/>
                  </a:cubicBezTo>
                  <a:cubicBezTo>
                    <a:pt x="278" y="417"/>
                    <a:pt x="278" y="417"/>
                    <a:pt x="278" y="417"/>
                  </a:cubicBezTo>
                  <a:cubicBezTo>
                    <a:pt x="278" y="416"/>
                    <a:pt x="278" y="416"/>
                    <a:pt x="278" y="416"/>
                  </a:cubicBezTo>
                  <a:cubicBezTo>
                    <a:pt x="279" y="414"/>
                    <a:pt x="280" y="413"/>
                    <a:pt x="280" y="412"/>
                  </a:cubicBezTo>
                  <a:cubicBezTo>
                    <a:pt x="281" y="411"/>
                    <a:pt x="281" y="410"/>
                    <a:pt x="281" y="409"/>
                  </a:cubicBezTo>
                  <a:cubicBezTo>
                    <a:pt x="282" y="408"/>
                    <a:pt x="282" y="406"/>
                    <a:pt x="283" y="405"/>
                  </a:cubicBezTo>
                  <a:cubicBezTo>
                    <a:pt x="284" y="400"/>
                    <a:pt x="285" y="396"/>
                    <a:pt x="286" y="392"/>
                  </a:cubicBezTo>
                  <a:cubicBezTo>
                    <a:pt x="289" y="375"/>
                    <a:pt x="292" y="359"/>
                    <a:pt x="295" y="342"/>
                  </a:cubicBezTo>
                  <a:cubicBezTo>
                    <a:pt x="300" y="310"/>
                    <a:pt x="307" y="278"/>
                    <a:pt x="314" y="246"/>
                  </a:cubicBezTo>
                  <a:cubicBezTo>
                    <a:pt x="321" y="215"/>
                    <a:pt x="330" y="183"/>
                    <a:pt x="341" y="154"/>
                  </a:cubicBezTo>
                  <a:cubicBezTo>
                    <a:pt x="345" y="145"/>
                    <a:pt x="349" y="136"/>
                    <a:pt x="353" y="128"/>
                  </a:cubicBezTo>
                  <a:cubicBezTo>
                    <a:pt x="351" y="123"/>
                    <a:pt x="350" y="118"/>
                    <a:pt x="349" y="113"/>
                  </a:cubicBezTo>
                  <a:cubicBezTo>
                    <a:pt x="348" y="105"/>
                    <a:pt x="347" y="96"/>
                    <a:pt x="347" y="86"/>
                  </a:cubicBezTo>
                  <a:cubicBezTo>
                    <a:pt x="347" y="77"/>
                    <a:pt x="348" y="66"/>
                    <a:pt x="352" y="56"/>
                  </a:cubicBezTo>
                  <a:cubicBezTo>
                    <a:pt x="387" y="82"/>
                    <a:pt x="387" y="82"/>
                    <a:pt x="387" y="82"/>
                  </a:cubicBezTo>
                  <a:cubicBezTo>
                    <a:pt x="377" y="89"/>
                    <a:pt x="368" y="100"/>
                    <a:pt x="361" y="113"/>
                  </a:cubicBezTo>
                  <a:cubicBezTo>
                    <a:pt x="358" y="117"/>
                    <a:pt x="355" y="123"/>
                    <a:pt x="353" y="128"/>
                  </a:cubicBezTo>
                  <a:cubicBezTo>
                    <a:pt x="356" y="139"/>
                    <a:pt x="359" y="150"/>
                    <a:pt x="363" y="161"/>
                  </a:cubicBezTo>
                  <a:cubicBezTo>
                    <a:pt x="374" y="190"/>
                    <a:pt x="387" y="218"/>
                    <a:pt x="399" y="245"/>
                  </a:cubicBezTo>
                  <a:cubicBezTo>
                    <a:pt x="410" y="273"/>
                    <a:pt x="421" y="300"/>
                    <a:pt x="426" y="326"/>
                  </a:cubicBezTo>
                  <a:cubicBezTo>
                    <a:pt x="428" y="339"/>
                    <a:pt x="429" y="352"/>
                    <a:pt x="427" y="363"/>
                  </a:cubicBezTo>
                  <a:cubicBezTo>
                    <a:pt x="427" y="365"/>
                    <a:pt x="427" y="367"/>
                    <a:pt x="426" y="369"/>
                  </a:cubicBezTo>
                  <a:cubicBezTo>
                    <a:pt x="429" y="371"/>
                    <a:pt x="432" y="372"/>
                    <a:pt x="434" y="374"/>
                  </a:cubicBezTo>
                  <a:cubicBezTo>
                    <a:pt x="440" y="377"/>
                    <a:pt x="446" y="381"/>
                    <a:pt x="452" y="385"/>
                  </a:cubicBezTo>
                  <a:cubicBezTo>
                    <a:pt x="416" y="390"/>
                    <a:pt x="416" y="390"/>
                    <a:pt x="416" y="390"/>
                  </a:cubicBezTo>
                  <a:cubicBezTo>
                    <a:pt x="421" y="384"/>
                    <a:pt x="424" y="377"/>
                    <a:pt x="426" y="369"/>
                  </a:cubicBezTo>
                  <a:cubicBezTo>
                    <a:pt x="425" y="368"/>
                    <a:pt x="424" y="368"/>
                    <a:pt x="423" y="368"/>
                  </a:cubicBezTo>
                  <a:cubicBezTo>
                    <a:pt x="421" y="366"/>
                    <a:pt x="419" y="365"/>
                    <a:pt x="416" y="364"/>
                  </a:cubicBezTo>
                  <a:cubicBezTo>
                    <a:pt x="413" y="363"/>
                    <a:pt x="410" y="362"/>
                    <a:pt x="404" y="362"/>
                  </a:cubicBezTo>
                  <a:cubicBezTo>
                    <a:pt x="401" y="361"/>
                    <a:pt x="397" y="361"/>
                    <a:pt x="392" y="363"/>
                  </a:cubicBezTo>
                  <a:cubicBezTo>
                    <a:pt x="388" y="364"/>
                    <a:pt x="382" y="367"/>
                    <a:pt x="379" y="371"/>
                  </a:cubicBezTo>
                  <a:cubicBezTo>
                    <a:pt x="375" y="374"/>
                    <a:pt x="373" y="378"/>
                    <a:pt x="372" y="381"/>
                  </a:cubicBezTo>
                  <a:cubicBezTo>
                    <a:pt x="370" y="384"/>
                    <a:pt x="370" y="386"/>
                    <a:pt x="369" y="388"/>
                  </a:cubicBezTo>
                  <a:cubicBezTo>
                    <a:pt x="368" y="392"/>
                    <a:pt x="368" y="395"/>
                    <a:pt x="368" y="397"/>
                  </a:cubicBezTo>
                  <a:cubicBezTo>
                    <a:pt x="368" y="400"/>
                    <a:pt x="367" y="402"/>
                    <a:pt x="367" y="404"/>
                  </a:cubicBezTo>
                  <a:cubicBezTo>
                    <a:pt x="367" y="424"/>
                    <a:pt x="367" y="424"/>
                    <a:pt x="367" y="424"/>
                  </a:cubicBezTo>
                  <a:cubicBezTo>
                    <a:pt x="367" y="436"/>
                    <a:pt x="366" y="447"/>
                    <a:pt x="364" y="458"/>
                  </a:cubicBezTo>
                  <a:cubicBezTo>
                    <a:pt x="362" y="468"/>
                    <a:pt x="358" y="479"/>
                    <a:pt x="354" y="489"/>
                  </a:cubicBezTo>
                  <a:cubicBezTo>
                    <a:pt x="350" y="499"/>
                    <a:pt x="344" y="509"/>
                    <a:pt x="337" y="519"/>
                  </a:cubicBezTo>
                  <a:cubicBezTo>
                    <a:pt x="330" y="529"/>
                    <a:pt x="323" y="539"/>
                    <a:pt x="315" y="549"/>
                  </a:cubicBezTo>
                  <a:cubicBezTo>
                    <a:pt x="299" y="569"/>
                    <a:pt x="282" y="588"/>
                    <a:pt x="265" y="607"/>
                  </a:cubicBezTo>
                  <a:cubicBezTo>
                    <a:pt x="231" y="646"/>
                    <a:pt x="195" y="683"/>
                    <a:pt x="158" y="718"/>
                  </a:cubicBezTo>
                  <a:cubicBezTo>
                    <a:pt x="143" y="732"/>
                    <a:pt x="129" y="745"/>
                    <a:pt x="114" y="758"/>
                  </a:cubicBezTo>
                  <a:cubicBezTo>
                    <a:pt x="104" y="789"/>
                    <a:pt x="92" y="819"/>
                    <a:pt x="78" y="848"/>
                  </a:cubicBezTo>
                  <a:cubicBezTo>
                    <a:pt x="45" y="811"/>
                    <a:pt x="45" y="811"/>
                    <a:pt x="45" y="811"/>
                  </a:cubicBezTo>
                  <a:cubicBezTo>
                    <a:pt x="46" y="811"/>
                    <a:pt x="48" y="810"/>
                    <a:pt x="50" y="809"/>
                  </a:cubicBezTo>
                  <a:cubicBezTo>
                    <a:pt x="52" y="807"/>
                    <a:pt x="55" y="806"/>
                    <a:pt x="57" y="804"/>
                  </a:cubicBezTo>
                  <a:cubicBezTo>
                    <a:pt x="62" y="801"/>
                    <a:pt x="67" y="798"/>
                    <a:pt x="72" y="794"/>
                  </a:cubicBezTo>
                  <a:cubicBezTo>
                    <a:pt x="81" y="787"/>
                    <a:pt x="91" y="779"/>
                    <a:pt x="101" y="770"/>
                  </a:cubicBezTo>
                  <a:cubicBezTo>
                    <a:pt x="105" y="766"/>
                    <a:pt x="110" y="762"/>
                    <a:pt x="114" y="758"/>
                  </a:cubicBezTo>
                  <a:cubicBezTo>
                    <a:pt x="116" y="752"/>
                    <a:pt x="119" y="745"/>
                    <a:pt x="121" y="738"/>
                  </a:cubicBezTo>
                  <a:cubicBezTo>
                    <a:pt x="132" y="700"/>
                    <a:pt x="140" y="661"/>
                    <a:pt x="145" y="623"/>
                  </a:cubicBezTo>
                  <a:cubicBezTo>
                    <a:pt x="151" y="584"/>
                    <a:pt x="154" y="545"/>
                    <a:pt x="155" y="506"/>
                  </a:cubicBezTo>
                  <a:cubicBezTo>
                    <a:pt x="155" y="487"/>
                    <a:pt x="155" y="468"/>
                    <a:pt x="154" y="448"/>
                  </a:cubicBezTo>
                  <a:cubicBezTo>
                    <a:pt x="154" y="438"/>
                    <a:pt x="154" y="429"/>
                    <a:pt x="153" y="419"/>
                  </a:cubicBezTo>
                  <a:cubicBezTo>
                    <a:pt x="152" y="404"/>
                    <a:pt x="152" y="404"/>
                    <a:pt x="152" y="404"/>
                  </a:cubicBezTo>
                  <a:cubicBezTo>
                    <a:pt x="151" y="399"/>
                    <a:pt x="151" y="395"/>
                    <a:pt x="150" y="389"/>
                  </a:cubicBezTo>
                  <a:cubicBezTo>
                    <a:pt x="145" y="348"/>
                    <a:pt x="145" y="348"/>
                    <a:pt x="145" y="348"/>
                  </a:cubicBezTo>
                  <a:cubicBezTo>
                    <a:pt x="115" y="376"/>
                    <a:pt x="115" y="376"/>
                    <a:pt x="115" y="376"/>
                  </a:cubicBezTo>
                  <a:cubicBezTo>
                    <a:pt x="76" y="415"/>
                    <a:pt x="76" y="415"/>
                    <a:pt x="76" y="415"/>
                  </a:cubicBezTo>
                  <a:cubicBezTo>
                    <a:pt x="77" y="428"/>
                    <a:pt x="78" y="441"/>
                    <a:pt x="80" y="453"/>
                  </a:cubicBezTo>
                  <a:cubicBezTo>
                    <a:pt x="48" y="442"/>
                    <a:pt x="48" y="442"/>
                    <a:pt x="48" y="442"/>
                  </a:cubicBezTo>
                  <a:cubicBezTo>
                    <a:pt x="76" y="415"/>
                    <a:pt x="76" y="415"/>
                    <a:pt x="76" y="415"/>
                  </a:cubicBezTo>
                  <a:cubicBezTo>
                    <a:pt x="75" y="410"/>
                    <a:pt x="75" y="406"/>
                    <a:pt x="75" y="401"/>
                  </a:cubicBezTo>
                  <a:cubicBezTo>
                    <a:pt x="73" y="384"/>
                    <a:pt x="72" y="366"/>
                    <a:pt x="72" y="349"/>
                  </a:cubicBezTo>
                  <a:cubicBezTo>
                    <a:pt x="72" y="331"/>
                    <a:pt x="72" y="314"/>
                    <a:pt x="74" y="297"/>
                  </a:cubicBezTo>
                  <a:cubicBezTo>
                    <a:pt x="75" y="280"/>
                    <a:pt x="78" y="263"/>
                    <a:pt x="82" y="247"/>
                  </a:cubicBezTo>
                  <a:cubicBezTo>
                    <a:pt x="82" y="248"/>
                    <a:pt x="82" y="248"/>
                    <a:pt x="82" y="248"/>
                  </a:cubicBezTo>
                  <a:cubicBezTo>
                    <a:pt x="82" y="247"/>
                    <a:pt x="82" y="247"/>
                    <a:pt x="82" y="247"/>
                  </a:cubicBezTo>
                  <a:cubicBezTo>
                    <a:pt x="82" y="247"/>
                    <a:pt x="82" y="247"/>
                    <a:pt x="82" y="247"/>
                  </a:cubicBezTo>
                  <a:cubicBezTo>
                    <a:pt x="93" y="221"/>
                    <a:pt x="107" y="196"/>
                    <a:pt x="126" y="175"/>
                  </a:cubicBezTo>
                  <a:cubicBezTo>
                    <a:pt x="146" y="154"/>
                    <a:pt x="171" y="138"/>
                    <a:pt x="197" y="123"/>
                  </a:cubicBezTo>
                  <a:cubicBezTo>
                    <a:pt x="223" y="108"/>
                    <a:pt x="250" y="94"/>
                    <a:pt x="274" y="74"/>
                  </a:cubicBezTo>
                  <a:cubicBezTo>
                    <a:pt x="298" y="55"/>
                    <a:pt x="317" y="31"/>
                    <a:pt x="332" y="4"/>
                  </a:cubicBezTo>
                  <a:cubicBezTo>
                    <a:pt x="323" y="17"/>
                    <a:pt x="314" y="28"/>
                    <a:pt x="303" y="39"/>
                  </a:cubicBezTo>
                  <a:cubicBezTo>
                    <a:pt x="293" y="50"/>
                    <a:pt x="281" y="59"/>
                    <a:pt x="269" y="68"/>
                  </a:cubicBezTo>
                  <a:cubicBezTo>
                    <a:pt x="244" y="85"/>
                    <a:pt x="217" y="96"/>
                    <a:pt x="189" y="109"/>
                  </a:cubicBezTo>
                  <a:cubicBezTo>
                    <a:pt x="176" y="116"/>
                    <a:pt x="162" y="123"/>
                    <a:pt x="149" y="131"/>
                  </a:cubicBezTo>
                  <a:cubicBezTo>
                    <a:pt x="135" y="139"/>
                    <a:pt x="123" y="149"/>
                    <a:pt x="111" y="160"/>
                  </a:cubicBezTo>
                  <a:cubicBezTo>
                    <a:pt x="88" y="182"/>
                    <a:pt x="70" y="209"/>
                    <a:pt x="57" y="237"/>
                  </a:cubicBezTo>
                  <a:cubicBezTo>
                    <a:pt x="57" y="238"/>
                    <a:pt x="57" y="238"/>
                    <a:pt x="57" y="238"/>
                  </a:cubicBezTo>
                  <a:cubicBezTo>
                    <a:pt x="57" y="238"/>
                    <a:pt x="57" y="238"/>
                    <a:pt x="57" y="238"/>
                  </a:cubicBezTo>
                  <a:cubicBezTo>
                    <a:pt x="50" y="257"/>
                    <a:pt x="47" y="275"/>
                    <a:pt x="44" y="293"/>
                  </a:cubicBezTo>
                  <a:cubicBezTo>
                    <a:pt x="42" y="312"/>
                    <a:pt x="40" y="330"/>
                    <a:pt x="40" y="348"/>
                  </a:cubicBezTo>
                  <a:cubicBezTo>
                    <a:pt x="39" y="367"/>
                    <a:pt x="39" y="385"/>
                    <a:pt x="39" y="403"/>
                  </a:cubicBezTo>
                  <a:cubicBezTo>
                    <a:pt x="40" y="421"/>
                    <a:pt x="41" y="439"/>
                    <a:pt x="42" y="458"/>
                  </a:cubicBezTo>
                  <a:cubicBezTo>
                    <a:pt x="46" y="495"/>
                    <a:pt x="46" y="495"/>
                    <a:pt x="46" y="495"/>
                  </a:cubicBezTo>
                  <a:cubicBezTo>
                    <a:pt x="74" y="469"/>
                    <a:pt x="74" y="469"/>
                    <a:pt x="74" y="469"/>
                  </a:cubicBezTo>
                  <a:cubicBezTo>
                    <a:pt x="111" y="437"/>
                    <a:pt x="111" y="437"/>
                    <a:pt x="111" y="437"/>
                  </a:cubicBezTo>
                  <a:cubicBezTo>
                    <a:pt x="111" y="431"/>
                    <a:pt x="110" y="426"/>
                    <a:pt x="110" y="421"/>
                  </a:cubicBezTo>
                  <a:cubicBezTo>
                    <a:pt x="110" y="407"/>
                    <a:pt x="110" y="407"/>
                    <a:pt x="110" y="407"/>
                  </a:cubicBezTo>
                  <a:cubicBezTo>
                    <a:pt x="109" y="403"/>
                    <a:pt x="109" y="398"/>
                    <a:pt x="109" y="394"/>
                  </a:cubicBezTo>
                  <a:cubicBezTo>
                    <a:pt x="144" y="407"/>
                    <a:pt x="144" y="407"/>
                    <a:pt x="144" y="407"/>
                  </a:cubicBezTo>
                  <a:cubicBezTo>
                    <a:pt x="111" y="437"/>
                    <a:pt x="111" y="437"/>
                    <a:pt x="111" y="437"/>
                  </a:cubicBezTo>
                  <a:cubicBezTo>
                    <a:pt x="111" y="441"/>
                    <a:pt x="111" y="445"/>
                    <a:pt x="111" y="449"/>
                  </a:cubicBezTo>
                  <a:cubicBezTo>
                    <a:pt x="111" y="468"/>
                    <a:pt x="110" y="486"/>
                    <a:pt x="109" y="505"/>
                  </a:cubicBezTo>
                  <a:cubicBezTo>
                    <a:pt x="107" y="542"/>
                    <a:pt x="103" y="579"/>
                    <a:pt x="97" y="615"/>
                  </a:cubicBezTo>
                  <a:cubicBezTo>
                    <a:pt x="91" y="652"/>
                    <a:pt x="83" y="688"/>
                    <a:pt x="72" y="723"/>
                  </a:cubicBezTo>
                  <a:cubicBezTo>
                    <a:pt x="61" y="758"/>
                    <a:pt x="47" y="792"/>
                    <a:pt x="31" y="824"/>
                  </a:cubicBezTo>
                  <a:cubicBezTo>
                    <a:pt x="0" y="884"/>
                    <a:pt x="0" y="884"/>
                    <a:pt x="0" y="884"/>
                  </a:cubicBezTo>
                  <a:cubicBezTo>
                    <a:pt x="63" y="861"/>
                    <a:pt x="63" y="861"/>
                    <a:pt x="63" y="861"/>
                  </a:cubicBezTo>
                  <a:cubicBezTo>
                    <a:pt x="69" y="859"/>
                    <a:pt x="73" y="857"/>
                    <a:pt x="76" y="855"/>
                  </a:cubicBezTo>
                  <a:cubicBezTo>
                    <a:pt x="80" y="853"/>
                    <a:pt x="83" y="851"/>
                    <a:pt x="86" y="849"/>
                  </a:cubicBezTo>
                  <a:cubicBezTo>
                    <a:pt x="92" y="845"/>
                    <a:pt x="98" y="841"/>
                    <a:pt x="104" y="837"/>
                  </a:cubicBezTo>
                  <a:cubicBezTo>
                    <a:pt x="115" y="829"/>
                    <a:pt x="125" y="820"/>
                    <a:pt x="136" y="812"/>
                  </a:cubicBezTo>
                  <a:cubicBezTo>
                    <a:pt x="156" y="794"/>
                    <a:pt x="176" y="777"/>
                    <a:pt x="196" y="758"/>
                  </a:cubicBezTo>
                  <a:cubicBezTo>
                    <a:pt x="234" y="722"/>
                    <a:pt x="271" y="684"/>
                    <a:pt x="307" y="645"/>
                  </a:cubicBezTo>
                  <a:cubicBezTo>
                    <a:pt x="325" y="625"/>
                    <a:pt x="342" y="604"/>
                    <a:pt x="359" y="583"/>
                  </a:cubicBezTo>
                  <a:cubicBezTo>
                    <a:pt x="367" y="572"/>
                    <a:pt x="375" y="561"/>
                    <a:pt x="383" y="550"/>
                  </a:cubicBezTo>
                  <a:cubicBezTo>
                    <a:pt x="387" y="544"/>
                    <a:pt x="391" y="538"/>
                    <a:pt x="394" y="532"/>
                  </a:cubicBezTo>
                  <a:cubicBezTo>
                    <a:pt x="396" y="528"/>
                    <a:pt x="398" y="525"/>
                    <a:pt x="400" y="522"/>
                  </a:cubicBezTo>
                  <a:cubicBezTo>
                    <a:pt x="401" y="520"/>
                    <a:pt x="401" y="518"/>
                    <a:pt x="402" y="517"/>
                  </a:cubicBezTo>
                  <a:cubicBezTo>
                    <a:pt x="405" y="511"/>
                    <a:pt x="405" y="511"/>
                    <a:pt x="405" y="511"/>
                  </a:cubicBezTo>
                  <a:cubicBezTo>
                    <a:pt x="411" y="497"/>
                    <a:pt x="415" y="483"/>
                    <a:pt x="418" y="468"/>
                  </a:cubicBezTo>
                  <a:cubicBezTo>
                    <a:pt x="420" y="455"/>
                    <a:pt x="421" y="442"/>
                    <a:pt x="422" y="430"/>
                  </a:cubicBezTo>
                  <a:cubicBezTo>
                    <a:pt x="421" y="429"/>
                    <a:pt x="421" y="429"/>
                    <a:pt x="421" y="429"/>
                  </a:cubicBezTo>
                  <a:cubicBezTo>
                    <a:pt x="416" y="426"/>
                    <a:pt x="411" y="422"/>
                    <a:pt x="406" y="420"/>
                  </a:cubicBezTo>
                  <a:cubicBezTo>
                    <a:pt x="404" y="418"/>
                    <a:pt x="401" y="417"/>
                    <a:pt x="399" y="416"/>
                  </a:cubicBezTo>
                  <a:cubicBezTo>
                    <a:pt x="399" y="416"/>
                    <a:pt x="398" y="415"/>
                    <a:pt x="398" y="415"/>
                  </a:cubicBezTo>
                  <a:cubicBezTo>
                    <a:pt x="398" y="415"/>
                    <a:pt x="398" y="415"/>
                    <a:pt x="400" y="416"/>
                  </a:cubicBezTo>
                  <a:cubicBezTo>
                    <a:pt x="402" y="416"/>
                    <a:pt x="404" y="416"/>
                    <a:pt x="407" y="415"/>
                  </a:cubicBezTo>
                  <a:cubicBezTo>
                    <a:pt x="410" y="414"/>
                    <a:pt x="414" y="412"/>
                    <a:pt x="417" y="410"/>
                  </a:cubicBezTo>
                  <a:cubicBezTo>
                    <a:pt x="419" y="407"/>
                    <a:pt x="420" y="405"/>
                    <a:pt x="421" y="403"/>
                  </a:cubicBezTo>
                  <a:cubicBezTo>
                    <a:pt x="422" y="402"/>
                    <a:pt x="422" y="401"/>
                    <a:pt x="422" y="401"/>
                  </a:cubicBezTo>
                  <a:cubicBezTo>
                    <a:pt x="422" y="400"/>
                    <a:pt x="422" y="401"/>
                    <a:pt x="422" y="401"/>
                  </a:cubicBezTo>
                  <a:cubicBezTo>
                    <a:pt x="422" y="402"/>
                    <a:pt x="422" y="403"/>
                    <a:pt x="422" y="405"/>
                  </a:cubicBezTo>
                  <a:cubicBezTo>
                    <a:pt x="422" y="424"/>
                    <a:pt x="422" y="424"/>
                    <a:pt x="422" y="424"/>
                  </a:cubicBezTo>
                  <a:cubicBezTo>
                    <a:pt x="422" y="426"/>
                    <a:pt x="422" y="428"/>
                    <a:pt x="422" y="430"/>
                  </a:cubicBezTo>
                  <a:cubicBezTo>
                    <a:pt x="442" y="444"/>
                    <a:pt x="442" y="444"/>
                    <a:pt x="442" y="444"/>
                  </a:cubicBezTo>
                  <a:cubicBezTo>
                    <a:pt x="457" y="424"/>
                    <a:pt x="457" y="424"/>
                    <a:pt x="457" y="424"/>
                  </a:cubicBezTo>
                  <a:cubicBezTo>
                    <a:pt x="464" y="416"/>
                    <a:pt x="469" y="408"/>
                    <a:pt x="473" y="398"/>
                  </a:cubicBezTo>
                  <a:cubicBezTo>
                    <a:pt x="477" y="389"/>
                    <a:pt x="479" y="379"/>
                    <a:pt x="480" y="370"/>
                  </a:cubicBezTo>
                  <a:cubicBezTo>
                    <a:pt x="482" y="350"/>
                    <a:pt x="480" y="333"/>
                    <a:pt x="477" y="316"/>
                  </a:cubicBezTo>
                  <a:cubicBezTo>
                    <a:pt x="470" y="283"/>
                    <a:pt x="458" y="253"/>
                    <a:pt x="445" y="22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 name="Google Shape;419;p13"/>
            <p:cNvSpPr/>
            <p:nvPr/>
          </p:nvSpPr>
          <p:spPr>
            <a:xfrm>
              <a:off x="2335212" y="7129463"/>
              <a:ext cx="36513" cy="46038"/>
            </a:xfrm>
            <a:custGeom>
              <a:avLst/>
              <a:gdLst/>
              <a:ahLst/>
              <a:cxnLst/>
              <a:rect l="l" t="t" r="r" b="b"/>
              <a:pathLst>
                <a:path w="35" h="43" extrusionOk="0">
                  <a:moveTo>
                    <a:pt x="0" y="0"/>
                  </a:moveTo>
                  <a:cubicBezTo>
                    <a:pt x="0" y="4"/>
                    <a:pt x="0" y="9"/>
                    <a:pt x="1" y="13"/>
                  </a:cubicBezTo>
                  <a:cubicBezTo>
                    <a:pt x="1" y="27"/>
                    <a:pt x="1" y="27"/>
                    <a:pt x="1" y="27"/>
                  </a:cubicBezTo>
                  <a:cubicBezTo>
                    <a:pt x="1" y="32"/>
                    <a:pt x="2" y="37"/>
                    <a:pt x="2" y="43"/>
                  </a:cubicBezTo>
                  <a:cubicBezTo>
                    <a:pt x="35" y="13"/>
                    <a:pt x="35" y="13"/>
                    <a:pt x="35" y="13"/>
                  </a:cubicBezTo>
                  <a:lnTo>
                    <a:pt x="0"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13"/>
            <p:cNvSpPr/>
            <p:nvPr/>
          </p:nvSpPr>
          <p:spPr>
            <a:xfrm>
              <a:off x="2270125" y="7153276"/>
              <a:ext cx="33338" cy="39688"/>
            </a:xfrm>
            <a:custGeom>
              <a:avLst/>
              <a:gdLst/>
              <a:ahLst/>
              <a:cxnLst/>
              <a:rect l="l" t="t" r="r" b="b"/>
              <a:pathLst>
                <a:path w="32" h="38" extrusionOk="0">
                  <a:moveTo>
                    <a:pt x="32" y="38"/>
                  </a:moveTo>
                  <a:cubicBezTo>
                    <a:pt x="30" y="26"/>
                    <a:pt x="29" y="13"/>
                    <a:pt x="28" y="0"/>
                  </a:cubicBezTo>
                  <a:cubicBezTo>
                    <a:pt x="0" y="27"/>
                    <a:pt x="0" y="27"/>
                    <a:pt x="0" y="27"/>
                  </a:cubicBezTo>
                  <a:lnTo>
                    <a:pt x="32" y="38"/>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1" name="Google Shape;421;p13"/>
            <p:cNvSpPr/>
            <p:nvPr/>
          </p:nvSpPr>
          <p:spPr>
            <a:xfrm>
              <a:off x="2305050" y="6973888"/>
              <a:ext cx="0" cy="1588"/>
            </a:xfrm>
            <a:custGeom>
              <a:avLst/>
              <a:gdLst/>
              <a:ahLst/>
              <a:cxnLst/>
              <a:rect l="l" t="t" r="r" b="b"/>
              <a:pathLst>
                <a:path w="120000" h="1" extrusionOk="0">
                  <a:moveTo>
                    <a:pt x="0" y="1"/>
                  </a:moveTo>
                  <a:cubicBezTo>
                    <a:pt x="0" y="1"/>
                    <a:pt x="0" y="1"/>
                    <a:pt x="0" y="0"/>
                  </a:cubicBezTo>
                  <a:cubicBezTo>
                    <a:pt x="0" y="0"/>
                    <a:pt x="0" y="0"/>
                    <a:pt x="0" y="0"/>
                  </a:cubicBezTo>
                  <a:lnTo>
                    <a:pt x="0" y="1"/>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22" name="Google Shape;422;p13"/>
          <p:cNvGrpSpPr/>
          <p:nvPr/>
        </p:nvGrpSpPr>
        <p:grpSpPr>
          <a:xfrm>
            <a:off x="6530418" y="330401"/>
            <a:ext cx="512763" cy="938213"/>
            <a:chOff x="9569450" y="4583113"/>
            <a:chExt cx="512763" cy="938213"/>
          </a:xfrm>
        </p:grpSpPr>
        <p:sp>
          <p:nvSpPr>
            <p:cNvPr id="423" name="Google Shape;423;p13"/>
            <p:cNvSpPr/>
            <p:nvPr/>
          </p:nvSpPr>
          <p:spPr>
            <a:xfrm>
              <a:off x="9837737" y="4964113"/>
              <a:ext cx="19050" cy="41275"/>
            </a:xfrm>
            <a:custGeom>
              <a:avLst/>
              <a:gdLst/>
              <a:ahLst/>
              <a:cxnLst/>
              <a:rect l="l" t="t" r="r" b="b"/>
              <a:pathLst>
                <a:path w="18" h="39" extrusionOk="0">
                  <a:moveTo>
                    <a:pt x="0" y="37"/>
                  </a:moveTo>
                  <a:cubicBezTo>
                    <a:pt x="0" y="39"/>
                    <a:pt x="0" y="39"/>
                    <a:pt x="0" y="39"/>
                  </a:cubicBezTo>
                  <a:cubicBezTo>
                    <a:pt x="0" y="39"/>
                    <a:pt x="0" y="39"/>
                    <a:pt x="0" y="39"/>
                  </a:cubicBezTo>
                  <a:cubicBezTo>
                    <a:pt x="0" y="39"/>
                    <a:pt x="0" y="39"/>
                    <a:pt x="1" y="38"/>
                  </a:cubicBezTo>
                  <a:cubicBezTo>
                    <a:pt x="1" y="37"/>
                    <a:pt x="1" y="37"/>
                    <a:pt x="1" y="37"/>
                  </a:cubicBezTo>
                  <a:cubicBezTo>
                    <a:pt x="1" y="37"/>
                    <a:pt x="1" y="37"/>
                    <a:pt x="2" y="36"/>
                  </a:cubicBezTo>
                  <a:cubicBezTo>
                    <a:pt x="2" y="36"/>
                    <a:pt x="1" y="37"/>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4" y="35"/>
                  </a:cubicBezTo>
                  <a:cubicBezTo>
                    <a:pt x="4" y="34"/>
                    <a:pt x="5" y="34"/>
                    <a:pt x="6" y="34"/>
                  </a:cubicBezTo>
                  <a:cubicBezTo>
                    <a:pt x="6" y="33"/>
                    <a:pt x="7" y="33"/>
                    <a:pt x="7" y="33"/>
                  </a:cubicBezTo>
                  <a:cubicBezTo>
                    <a:pt x="8" y="33"/>
                    <a:pt x="9" y="33"/>
                    <a:pt x="11" y="33"/>
                  </a:cubicBezTo>
                  <a:cubicBezTo>
                    <a:pt x="13" y="33"/>
                    <a:pt x="15" y="33"/>
                    <a:pt x="16" y="34"/>
                  </a:cubicBezTo>
                  <a:cubicBezTo>
                    <a:pt x="16" y="34"/>
                    <a:pt x="17" y="34"/>
                    <a:pt x="17" y="35"/>
                  </a:cubicBezTo>
                  <a:cubicBezTo>
                    <a:pt x="17" y="35"/>
                    <a:pt x="17" y="35"/>
                    <a:pt x="17" y="35"/>
                  </a:cubicBezTo>
                  <a:cubicBezTo>
                    <a:pt x="18" y="35"/>
                    <a:pt x="18" y="35"/>
                    <a:pt x="18" y="35"/>
                  </a:cubicBezTo>
                  <a:cubicBezTo>
                    <a:pt x="18" y="35"/>
                    <a:pt x="17" y="35"/>
                    <a:pt x="17" y="34"/>
                  </a:cubicBezTo>
                  <a:cubicBezTo>
                    <a:pt x="16" y="33"/>
                    <a:pt x="16" y="32"/>
                    <a:pt x="15" y="30"/>
                  </a:cubicBezTo>
                  <a:cubicBezTo>
                    <a:pt x="14" y="27"/>
                    <a:pt x="12" y="24"/>
                    <a:pt x="11" y="20"/>
                  </a:cubicBezTo>
                  <a:cubicBezTo>
                    <a:pt x="9" y="14"/>
                    <a:pt x="7" y="7"/>
                    <a:pt x="6" y="0"/>
                  </a:cubicBezTo>
                  <a:cubicBezTo>
                    <a:pt x="5" y="9"/>
                    <a:pt x="4" y="17"/>
                    <a:pt x="2" y="26"/>
                  </a:cubicBezTo>
                  <a:cubicBezTo>
                    <a:pt x="2" y="30"/>
                    <a:pt x="1" y="34"/>
                    <a:pt x="0" y="3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4" name="Google Shape;424;p13"/>
            <p:cNvSpPr/>
            <p:nvPr/>
          </p:nvSpPr>
          <p:spPr>
            <a:xfrm>
              <a:off x="9937750" y="4641851"/>
              <a:ext cx="41275" cy="76200"/>
            </a:xfrm>
            <a:custGeom>
              <a:avLst/>
              <a:gdLst/>
              <a:ahLst/>
              <a:cxnLst/>
              <a:rect l="l" t="t" r="r" b="b"/>
              <a:pathLst>
                <a:path w="40" h="71" extrusionOk="0">
                  <a:moveTo>
                    <a:pt x="40" y="26"/>
                  </a:moveTo>
                  <a:cubicBezTo>
                    <a:pt x="5" y="0"/>
                    <a:pt x="5" y="0"/>
                    <a:pt x="5" y="0"/>
                  </a:cubicBezTo>
                  <a:cubicBezTo>
                    <a:pt x="2" y="10"/>
                    <a:pt x="0" y="20"/>
                    <a:pt x="0" y="30"/>
                  </a:cubicBezTo>
                  <a:cubicBezTo>
                    <a:pt x="0" y="39"/>
                    <a:pt x="1" y="48"/>
                    <a:pt x="3" y="57"/>
                  </a:cubicBezTo>
                  <a:cubicBezTo>
                    <a:pt x="4" y="62"/>
                    <a:pt x="5" y="67"/>
                    <a:pt x="6" y="71"/>
                  </a:cubicBezTo>
                  <a:cubicBezTo>
                    <a:pt x="9" y="66"/>
                    <a:pt x="12" y="61"/>
                    <a:pt x="14" y="56"/>
                  </a:cubicBezTo>
                  <a:cubicBezTo>
                    <a:pt x="22" y="44"/>
                    <a:pt x="31" y="33"/>
                    <a:pt x="40" y="2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5" name="Google Shape;425;p13"/>
            <p:cNvSpPr/>
            <p:nvPr/>
          </p:nvSpPr>
          <p:spPr>
            <a:xfrm>
              <a:off x="9840912" y="50022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6" name="Google Shape;426;p13"/>
            <p:cNvSpPr/>
            <p:nvPr/>
          </p:nvSpPr>
          <p:spPr>
            <a:xfrm>
              <a:off x="9840912" y="5002213"/>
              <a:ext cx="1588" cy="1588"/>
            </a:xfrm>
            <a:prstGeom prst="rect">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7" name="Google Shape;427;p13"/>
            <p:cNvSpPr/>
            <p:nvPr/>
          </p:nvSpPr>
          <p:spPr>
            <a:xfrm>
              <a:off x="9840912" y="500221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8" name="Google Shape;428;p13"/>
            <p:cNvSpPr/>
            <p:nvPr/>
          </p:nvSpPr>
          <p:spPr>
            <a:xfrm>
              <a:off x="9991725" y="5006976"/>
              <a:ext cx="25400" cy="31750"/>
            </a:xfrm>
            <a:custGeom>
              <a:avLst/>
              <a:gdLst/>
              <a:ahLst/>
              <a:cxnLst/>
              <a:rect l="l" t="t" r="r" b="b"/>
              <a:pathLst>
                <a:path w="25" h="30" extrusionOk="0">
                  <a:moveTo>
                    <a:pt x="24" y="4"/>
                  </a:moveTo>
                  <a:cubicBezTo>
                    <a:pt x="24" y="3"/>
                    <a:pt x="24" y="2"/>
                    <a:pt x="24" y="1"/>
                  </a:cubicBezTo>
                  <a:cubicBezTo>
                    <a:pt x="24" y="0"/>
                    <a:pt x="25" y="0"/>
                    <a:pt x="24" y="0"/>
                  </a:cubicBezTo>
                  <a:cubicBezTo>
                    <a:pt x="24" y="1"/>
                    <a:pt x="24" y="2"/>
                    <a:pt x="23" y="3"/>
                  </a:cubicBezTo>
                  <a:cubicBezTo>
                    <a:pt x="23" y="4"/>
                    <a:pt x="22" y="7"/>
                    <a:pt x="19" y="9"/>
                  </a:cubicBezTo>
                  <a:cubicBezTo>
                    <a:pt x="17" y="12"/>
                    <a:pt x="13" y="14"/>
                    <a:pt x="10" y="15"/>
                  </a:cubicBezTo>
                  <a:cubicBezTo>
                    <a:pt x="7" y="15"/>
                    <a:pt x="4" y="15"/>
                    <a:pt x="3" y="15"/>
                  </a:cubicBezTo>
                  <a:cubicBezTo>
                    <a:pt x="0" y="15"/>
                    <a:pt x="0" y="15"/>
                    <a:pt x="0" y="15"/>
                  </a:cubicBezTo>
                  <a:cubicBezTo>
                    <a:pt x="0" y="15"/>
                    <a:pt x="1" y="15"/>
                    <a:pt x="2" y="16"/>
                  </a:cubicBezTo>
                  <a:cubicBezTo>
                    <a:pt x="4" y="16"/>
                    <a:pt x="6" y="18"/>
                    <a:pt x="8" y="19"/>
                  </a:cubicBezTo>
                  <a:cubicBezTo>
                    <a:pt x="13" y="22"/>
                    <a:pt x="18" y="26"/>
                    <a:pt x="24" y="29"/>
                  </a:cubicBezTo>
                  <a:cubicBezTo>
                    <a:pt x="24" y="30"/>
                    <a:pt x="24" y="30"/>
                    <a:pt x="24" y="30"/>
                  </a:cubicBezTo>
                  <a:cubicBezTo>
                    <a:pt x="24" y="28"/>
                    <a:pt x="24" y="26"/>
                    <a:pt x="24" y="24"/>
                  </a:cubicBezTo>
                  <a:lnTo>
                    <a:pt x="24" y="4"/>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9" name="Google Shape;429;p13"/>
            <p:cNvSpPr/>
            <p:nvPr/>
          </p:nvSpPr>
          <p:spPr>
            <a:xfrm>
              <a:off x="9569450" y="4583113"/>
              <a:ext cx="512763" cy="938213"/>
            </a:xfrm>
            <a:custGeom>
              <a:avLst/>
              <a:gdLst/>
              <a:ahLst/>
              <a:cxnLst/>
              <a:rect l="l" t="t" r="r" b="b"/>
              <a:pathLst>
                <a:path w="483" h="884" extrusionOk="0">
                  <a:moveTo>
                    <a:pt x="446" y="225"/>
                  </a:moveTo>
                  <a:cubicBezTo>
                    <a:pt x="433" y="197"/>
                    <a:pt x="420" y="170"/>
                    <a:pt x="409" y="143"/>
                  </a:cubicBezTo>
                  <a:cubicBezTo>
                    <a:pt x="404" y="130"/>
                    <a:pt x="399" y="116"/>
                    <a:pt x="396" y="104"/>
                  </a:cubicBezTo>
                  <a:cubicBezTo>
                    <a:pt x="393" y="91"/>
                    <a:pt x="393" y="79"/>
                    <a:pt x="396" y="71"/>
                  </a:cubicBezTo>
                  <a:cubicBezTo>
                    <a:pt x="420" y="0"/>
                    <a:pt x="420" y="0"/>
                    <a:pt x="420" y="0"/>
                  </a:cubicBezTo>
                  <a:cubicBezTo>
                    <a:pt x="360" y="45"/>
                    <a:pt x="360" y="45"/>
                    <a:pt x="360" y="45"/>
                  </a:cubicBezTo>
                  <a:cubicBezTo>
                    <a:pt x="352" y="51"/>
                    <a:pt x="345" y="59"/>
                    <a:pt x="339" y="66"/>
                  </a:cubicBezTo>
                  <a:cubicBezTo>
                    <a:pt x="333" y="74"/>
                    <a:pt x="328" y="82"/>
                    <a:pt x="323" y="90"/>
                  </a:cubicBezTo>
                  <a:cubicBezTo>
                    <a:pt x="314" y="106"/>
                    <a:pt x="307" y="122"/>
                    <a:pt x="302" y="139"/>
                  </a:cubicBezTo>
                  <a:cubicBezTo>
                    <a:pt x="290" y="172"/>
                    <a:pt x="283" y="205"/>
                    <a:pt x="276" y="238"/>
                  </a:cubicBezTo>
                  <a:cubicBezTo>
                    <a:pt x="270" y="271"/>
                    <a:pt x="266" y="304"/>
                    <a:pt x="262" y="337"/>
                  </a:cubicBezTo>
                  <a:cubicBezTo>
                    <a:pt x="261" y="345"/>
                    <a:pt x="260" y="352"/>
                    <a:pt x="259" y="360"/>
                  </a:cubicBezTo>
                  <a:cubicBezTo>
                    <a:pt x="260" y="367"/>
                    <a:pt x="262" y="374"/>
                    <a:pt x="264" y="380"/>
                  </a:cubicBezTo>
                  <a:cubicBezTo>
                    <a:pt x="265" y="384"/>
                    <a:pt x="267" y="387"/>
                    <a:pt x="268" y="390"/>
                  </a:cubicBezTo>
                  <a:cubicBezTo>
                    <a:pt x="269" y="392"/>
                    <a:pt x="269" y="393"/>
                    <a:pt x="270" y="394"/>
                  </a:cubicBezTo>
                  <a:cubicBezTo>
                    <a:pt x="270" y="395"/>
                    <a:pt x="271" y="395"/>
                    <a:pt x="271" y="395"/>
                  </a:cubicBezTo>
                  <a:cubicBezTo>
                    <a:pt x="271" y="396"/>
                    <a:pt x="271" y="396"/>
                    <a:pt x="271" y="395"/>
                  </a:cubicBezTo>
                  <a:cubicBezTo>
                    <a:pt x="271" y="395"/>
                    <a:pt x="271" y="395"/>
                    <a:pt x="271" y="395"/>
                  </a:cubicBezTo>
                  <a:cubicBezTo>
                    <a:pt x="271" y="395"/>
                    <a:pt x="271" y="395"/>
                    <a:pt x="270" y="395"/>
                  </a:cubicBezTo>
                  <a:cubicBezTo>
                    <a:pt x="270" y="395"/>
                    <a:pt x="270" y="395"/>
                    <a:pt x="270" y="395"/>
                  </a:cubicBezTo>
                  <a:cubicBezTo>
                    <a:pt x="270" y="394"/>
                    <a:pt x="269" y="394"/>
                    <a:pt x="269" y="394"/>
                  </a:cubicBezTo>
                  <a:cubicBezTo>
                    <a:pt x="268" y="393"/>
                    <a:pt x="266" y="393"/>
                    <a:pt x="264" y="393"/>
                  </a:cubicBezTo>
                  <a:cubicBezTo>
                    <a:pt x="262" y="393"/>
                    <a:pt x="261" y="393"/>
                    <a:pt x="260" y="393"/>
                  </a:cubicBezTo>
                  <a:cubicBezTo>
                    <a:pt x="260" y="393"/>
                    <a:pt x="259" y="393"/>
                    <a:pt x="259" y="394"/>
                  </a:cubicBezTo>
                  <a:cubicBezTo>
                    <a:pt x="258" y="394"/>
                    <a:pt x="257" y="394"/>
                    <a:pt x="257" y="395"/>
                  </a:cubicBezTo>
                  <a:cubicBezTo>
                    <a:pt x="256" y="395"/>
                    <a:pt x="256" y="395"/>
                    <a:pt x="256" y="395"/>
                  </a:cubicBezTo>
                  <a:cubicBezTo>
                    <a:pt x="254" y="397"/>
                    <a:pt x="255" y="396"/>
                    <a:pt x="255" y="396"/>
                  </a:cubicBezTo>
                  <a:cubicBezTo>
                    <a:pt x="254" y="397"/>
                    <a:pt x="254" y="397"/>
                    <a:pt x="254" y="397"/>
                  </a:cubicBezTo>
                  <a:cubicBezTo>
                    <a:pt x="254" y="398"/>
                    <a:pt x="254" y="398"/>
                    <a:pt x="254" y="398"/>
                  </a:cubicBezTo>
                  <a:cubicBezTo>
                    <a:pt x="253" y="399"/>
                    <a:pt x="253" y="399"/>
                    <a:pt x="253" y="399"/>
                  </a:cubicBezTo>
                  <a:cubicBezTo>
                    <a:pt x="253" y="399"/>
                    <a:pt x="253" y="399"/>
                    <a:pt x="253" y="399"/>
                  </a:cubicBezTo>
                  <a:cubicBezTo>
                    <a:pt x="253" y="397"/>
                    <a:pt x="253" y="397"/>
                    <a:pt x="253" y="397"/>
                  </a:cubicBezTo>
                  <a:cubicBezTo>
                    <a:pt x="254" y="394"/>
                    <a:pt x="255" y="390"/>
                    <a:pt x="255" y="386"/>
                  </a:cubicBezTo>
                  <a:cubicBezTo>
                    <a:pt x="257" y="377"/>
                    <a:pt x="258" y="369"/>
                    <a:pt x="259" y="360"/>
                  </a:cubicBezTo>
                  <a:cubicBezTo>
                    <a:pt x="259" y="359"/>
                    <a:pt x="258" y="359"/>
                    <a:pt x="258" y="358"/>
                  </a:cubicBezTo>
                  <a:cubicBezTo>
                    <a:pt x="257" y="350"/>
                    <a:pt x="255" y="342"/>
                    <a:pt x="254" y="335"/>
                  </a:cubicBezTo>
                  <a:cubicBezTo>
                    <a:pt x="252" y="319"/>
                    <a:pt x="252" y="303"/>
                    <a:pt x="252" y="287"/>
                  </a:cubicBezTo>
                  <a:cubicBezTo>
                    <a:pt x="253" y="279"/>
                    <a:pt x="253" y="271"/>
                    <a:pt x="255" y="264"/>
                  </a:cubicBezTo>
                  <a:cubicBezTo>
                    <a:pt x="256" y="256"/>
                    <a:pt x="257" y="248"/>
                    <a:pt x="259" y="240"/>
                  </a:cubicBezTo>
                  <a:cubicBezTo>
                    <a:pt x="263" y="225"/>
                    <a:pt x="268" y="209"/>
                    <a:pt x="274" y="194"/>
                  </a:cubicBezTo>
                  <a:cubicBezTo>
                    <a:pt x="284" y="162"/>
                    <a:pt x="296" y="131"/>
                    <a:pt x="307" y="100"/>
                  </a:cubicBezTo>
                  <a:cubicBezTo>
                    <a:pt x="317" y="69"/>
                    <a:pt x="327" y="37"/>
                    <a:pt x="332" y="4"/>
                  </a:cubicBezTo>
                  <a:cubicBezTo>
                    <a:pt x="323" y="36"/>
                    <a:pt x="311" y="67"/>
                    <a:pt x="298" y="97"/>
                  </a:cubicBezTo>
                  <a:cubicBezTo>
                    <a:pt x="285" y="127"/>
                    <a:pt x="271" y="157"/>
                    <a:pt x="258" y="188"/>
                  </a:cubicBezTo>
                  <a:cubicBezTo>
                    <a:pt x="251" y="203"/>
                    <a:pt x="245" y="219"/>
                    <a:pt x="240" y="235"/>
                  </a:cubicBezTo>
                  <a:cubicBezTo>
                    <a:pt x="237" y="243"/>
                    <a:pt x="235" y="251"/>
                    <a:pt x="233" y="260"/>
                  </a:cubicBezTo>
                  <a:cubicBezTo>
                    <a:pt x="231" y="268"/>
                    <a:pt x="230" y="277"/>
                    <a:pt x="229" y="285"/>
                  </a:cubicBezTo>
                  <a:cubicBezTo>
                    <a:pt x="227" y="303"/>
                    <a:pt x="227" y="320"/>
                    <a:pt x="228" y="337"/>
                  </a:cubicBezTo>
                  <a:cubicBezTo>
                    <a:pt x="229" y="354"/>
                    <a:pt x="232" y="371"/>
                    <a:pt x="236" y="389"/>
                  </a:cubicBezTo>
                  <a:cubicBezTo>
                    <a:pt x="237" y="393"/>
                    <a:pt x="239" y="397"/>
                    <a:pt x="241" y="402"/>
                  </a:cubicBezTo>
                  <a:cubicBezTo>
                    <a:pt x="242" y="404"/>
                    <a:pt x="243" y="407"/>
                    <a:pt x="244" y="409"/>
                  </a:cubicBezTo>
                  <a:cubicBezTo>
                    <a:pt x="245" y="411"/>
                    <a:pt x="245" y="412"/>
                    <a:pt x="247" y="413"/>
                  </a:cubicBezTo>
                  <a:cubicBezTo>
                    <a:pt x="248" y="415"/>
                    <a:pt x="249" y="416"/>
                    <a:pt x="251" y="418"/>
                  </a:cubicBezTo>
                  <a:cubicBezTo>
                    <a:pt x="251" y="419"/>
                    <a:pt x="252" y="419"/>
                    <a:pt x="253" y="420"/>
                  </a:cubicBezTo>
                  <a:cubicBezTo>
                    <a:pt x="254" y="420"/>
                    <a:pt x="254" y="421"/>
                    <a:pt x="255" y="421"/>
                  </a:cubicBezTo>
                  <a:cubicBezTo>
                    <a:pt x="257" y="422"/>
                    <a:pt x="260" y="423"/>
                    <a:pt x="263" y="423"/>
                  </a:cubicBezTo>
                  <a:cubicBezTo>
                    <a:pt x="265" y="423"/>
                    <a:pt x="267" y="423"/>
                    <a:pt x="268" y="423"/>
                  </a:cubicBezTo>
                  <a:cubicBezTo>
                    <a:pt x="269" y="422"/>
                    <a:pt x="270" y="422"/>
                    <a:pt x="271" y="422"/>
                  </a:cubicBezTo>
                  <a:cubicBezTo>
                    <a:pt x="272" y="421"/>
                    <a:pt x="272" y="421"/>
                    <a:pt x="273" y="420"/>
                  </a:cubicBezTo>
                  <a:cubicBezTo>
                    <a:pt x="275" y="419"/>
                    <a:pt x="275" y="419"/>
                    <a:pt x="275" y="419"/>
                  </a:cubicBezTo>
                  <a:cubicBezTo>
                    <a:pt x="275" y="419"/>
                    <a:pt x="275" y="419"/>
                    <a:pt x="275" y="419"/>
                  </a:cubicBezTo>
                  <a:cubicBezTo>
                    <a:pt x="277" y="417"/>
                    <a:pt x="276" y="418"/>
                    <a:pt x="277" y="417"/>
                  </a:cubicBezTo>
                  <a:cubicBezTo>
                    <a:pt x="278" y="416"/>
                    <a:pt x="278" y="416"/>
                    <a:pt x="278" y="416"/>
                  </a:cubicBezTo>
                  <a:cubicBezTo>
                    <a:pt x="279" y="415"/>
                    <a:pt x="279" y="415"/>
                    <a:pt x="279" y="415"/>
                  </a:cubicBezTo>
                  <a:cubicBezTo>
                    <a:pt x="280" y="413"/>
                    <a:pt x="280" y="412"/>
                    <a:pt x="281" y="411"/>
                  </a:cubicBezTo>
                  <a:cubicBezTo>
                    <a:pt x="281" y="410"/>
                    <a:pt x="282" y="409"/>
                    <a:pt x="282" y="409"/>
                  </a:cubicBezTo>
                  <a:cubicBezTo>
                    <a:pt x="283" y="407"/>
                    <a:pt x="283" y="406"/>
                    <a:pt x="283" y="405"/>
                  </a:cubicBezTo>
                  <a:cubicBezTo>
                    <a:pt x="285" y="400"/>
                    <a:pt x="286" y="396"/>
                    <a:pt x="286" y="391"/>
                  </a:cubicBezTo>
                  <a:cubicBezTo>
                    <a:pt x="290" y="375"/>
                    <a:pt x="292" y="358"/>
                    <a:pt x="295" y="342"/>
                  </a:cubicBezTo>
                  <a:cubicBezTo>
                    <a:pt x="301" y="310"/>
                    <a:pt x="307" y="277"/>
                    <a:pt x="314" y="246"/>
                  </a:cubicBezTo>
                  <a:cubicBezTo>
                    <a:pt x="322" y="214"/>
                    <a:pt x="330" y="183"/>
                    <a:pt x="342" y="154"/>
                  </a:cubicBezTo>
                  <a:cubicBezTo>
                    <a:pt x="345" y="145"/>
                    <a:pt x="349" y="136"/>
                    <a:pt x="353" y="127"/>
                  </a:cubicBezTo>
                  <a:cubicBezTo>
                    <a:pt x="352" y="123"/>
                    <a:pt x="351" y="118"/>
                    <a:pt x="350" y="113"/>
                  </a:cubicBezTo>
                  <a:cubicBezTo>
                    <a:pt x="348" y="104"/>
                    <a:pt x="347" y="95"/>
                    <a:pt x="347" y="86"/>
                  </a:cubicBezTo>
                  <a:cubicBezTo>
                    <a:pt x="347" y="76"/>
                    <a:pt x="349" y="66"/>
                    <a:pt x="352" y="56"/>
                  </a:cubicBezTo>
                  <a:cubicBezTo>
                    <a:pt x="387" y="82"/>
                    <a:pt x="387" y="82"/>
                    <a:pt x="387" y="82"/>
                  </a:cubicBezTo>
                  <a:cubicBezTo>
                    <a:pt x="378" y="89"/>
                    <a:pt x="369" y="100"/>
                    <a:pt x="361" y="112"/>
                  </a:cubicBezTo>
                  <a:cubicBezTo>
                    <a:pt x="359" y="117"/>
                    <a:pt x="356" y="122"/>
                    <a:pt x="353" y="127"/>
                  </a:cubicBezTo>
                  <a:cubicBezTo>
                    <a:pt x="356" y="139"/>
                    <a:pt x="360" y="150"/>
                    <a:pt x="364" y="160"/>
                  </a:cubicBezTo>
                  <a:cubicBezTo>
                    <a:pt x="375" y="190"/>
                    <a:pt x="388" y="218"/>
                    <a:pt x="399" y="245"/>
                  </a:cubicBezTo>
                  <a:cubicBezTo>
                    <a:pt x="411" y="272"/>
                    <a:pt x="421" y="299"/>
                    <a:pt x="426" y="326"/>
                  </a:cubicBezTo>
                  <a:cubicBezTo>
                    <a:pt x="429" y="339"/>
                    <a:pt x="429" y="351"/>
                    <a:pt x="428" y="362"/>
                  </a:cubicBezTo>
                  <a:cubicBezTo>
                    <a:pt x="428" y="364"/>
                    <a:pt x="427" y="367"/>
                    <a:pt x="427" y="369"/>
                  </a:cubicBezTo>
                  <a:cubicBezTo>
                    <a:pt x="429" y="370"/>
                    <a:pt x="432" y="372"/>
                    <a:pt x="435" y="373"/>
                  </a:cubicBezTo>
                  <a:cubicBezTo>
                    <a:pt x="441" y="377"/>
                    <a:pt x="447" y="381"/>
                    <a:pt x="452" y="385"/>
                  </a:cubicBezTo>
                  <a:cubicBezTo>
                    <a:pt x="416" y="390"/>
                    <a:pt x="416" y="390"/>
                    <a:pt x="416" y="390"/>
                  </a:cubicBezTo>
                  <a:cubicBezTo>
                    <a:pt x="421" y="384"/>
                    <a:pt x="425" y="377"/>
                    <a:pt x="427" y="369"/>
                  </a:cubicBezTo>
                  <a:cubicBezTo>
                    <a:pt x="426" y="368"/>
                    <a:pt x="425" y="368"/>
                    <a:pt x="424" y="367"/>
                  </a:cubicBezTo>
                  <a:cubicBezTo>
                    <a:pt x="422" y="366"/>
                    <a:pt x="420" y="365"/>
                    <a:pt x="417" y="364"/>
                  </a:cubicBezTo>
                  <a:cubicBezTo>
                    <a:pt x="414" y="363"/>
                    <a:pt x="410" y="362"/>
                    <a:pt x="404" y="361"/>
                  </a:cubicBezTo>
                  <a:cubicBezTo>
                    <a:pt x="401" y="361"/>
                    <a:pt x="398" y="361"/>
                    <a:pt x="393" y="362"/>
                  </a:cubicBezTo>
                  <a:cubicBezTo>
                    <a:pt x="388" y="364"/>
                    <a:pt x="383" y="367"/>
                    <a:pt x="379" y="370"/>
                  </a:cubicBezTo>
                  <a:cubicBezTo>
                    <a:pt x="376" y="374"/>
                    <a:pt x="373" y="378"/>
                    <a:pt x="372" y="380"/>
                  </a:cubicBezTo>
                  <a:cubicBezTo>
                    <a:pt x="371" y="383"/>
                    <a:pt x="370" y="386"/>
                    <a:pt x="370" y="388"/>
                  </a:cubicBezTo>
                  <a:cubicBezTo>
                    <a:pt x="369" y="392"/>
                    <a:pt x="368" y="394"/>
                    <a:pt x="368" y="397"/>
                  </a:cubicBezTo>
                  <a:cubicBezTo>
                    <a:pt x="368" y="399"/>
                    <a:pt x="368" y="401"/>
                    <a:pt x="368" y="403"/>
                  </a:cubicBezTo>
                  <a:cubicBezTo>
                    <a:pt x="368" y="423"/>
                    <a:pt x="368" y="423"/>
                    <a:pt x="368" y="423"/>
                  </a:cubicBezTo>
                  <a:cubicBezTo>
                    <a:pt x="368" y="435"/>
                    <a:pt x="367" y="446"/>
                    <a:pt x="364" y="457"/>
                  </a:cubicBezTo>
                  <a:cubicBezTo>
                    <a:pt x="362" y="468"/>
                    <a:pt x="359" y="479"/>
                    <a:pt x="355" y="489"/>
                  </a:cubicBezTo>
                  <a:cubicBezTo>
                    <a:pt x="350" y="498"/>
                    <a:pt x="344" y="508"/>
                    <a:pt x="337" y="518"/>
                  </a:cubicBezTo>
                  <a:cubicBezTo>
                    <a:pt x="331" y="529"/>
                    <a:pt x="323" y="539"/>
                    <a:pt x="315" y="549"/>
                  </a:cubicBezTo>
                  <a:cubicBezTo>
                    <a:pt x="300" y="568"/>
                    <a:pt x="283" y="588"/>
                    <a:pt x="266" y="607"/>
                  </a:cubicBezTo>
                  <a:cubicBezTo>
                    <a:pt x="232" y="645"/>
                    <a:pt x="196" y="683"/>
                    <a:pt x="158" y="718"/>
                  </a:cubicBezTo>
                  <a:cubicBezTo>
                    <a:pt x="144" y="732"/>
                    <a:pt x="129" y="745"/>
                    <a:pt x="115" y="758"/>
                  </a:cubicBezTo>
                  <a:cubicBezTo>
                    <a:pt x="105" y="789"/>
                    <a:pt x="93" y="819"/>
                    <a:pt x="79" y="848"/>
                  </a:cubicBezTo>
                  <a:cubicBezTo>
                    <a:pt x="46" y="811"/>
                    <a:pt x="46" y="811"/>
                    <a:pt x="46" y="811"/>
                  </a:cubicBezTo>
                  <a:cubicBezTo>
                    <a:pt x="47" y="810"/>
                    <a:pt x="49" y="809"/>
                    <a:pt x="51" y="808"/>
                  </a:cubicBezTo>
                  <a:cubicBezTo>
                    <a:pt x="53" y="807"/>
                    <a:pt x="55" y="806"/>
                    <a:pt x="58" y="804"/>
                  </a:cubicBezTo>
                  <a:cubicBezTo>
                    <a:pt x="62" y="801"/>
                    <a:pt x="67" y="797"/>
                    <a:pt x="72" y="794"/>
                  </a:cubicBezTo>
                  <a:cubicBezTo>
                    <a:pt x="82" y="786"/>
                    <a:pt x="92" y="778"/>
                    <a:pt x="101" y="770"/>
                  </a:cubicBezTo>
                  <a:cubicBezTo>
                    <a:pt x="106" y="766"/>
                    <a:pt x="110" y="762"/>
                    <a:pt x="115" y="758"/>
                  </a:cubicBezTo>
                  <a:cubicBezTo>
                    <a:pt x="117" y="751"/>
                    <a:pt x="119" y="744"/>
                    <a:pt x="121" y="737"/>
                  </a:cubicBezTo>
                  <a:cubicBezTo>
                    <a:pt x="132" y="699"/>
                    <a:pt x="140" y="661"/>
                    <a:pt x="146" y="622"/>
                  </a:cubicBezTo>
                  <a:cubicBezTo>
                    <a:pt x="151" y="584"/>
                    <a:pt x="155" y="545"/>
                    <a:pt x="155" y="506"/>
                  </a:cubicBezTo>
                  <a:cubicBezTo>
                    <a:pt x="156" y="487"/>
                    <a:pt x="156" y="467"/>
                    <a:pt x="155" y="448"/>
                  </a:cubicBezTo>
                  <a:cubicBezTo>
                    <a:pt x="155" y="438"/>
                    <a:pt x="154" y="428"/>
                    <a:pt x="153" y="419"/>
                  </a:cubicBezTo>
                  <a:cubicBezTo>
                    <a:pt x="152" y="404"/>
                    <a:pt x="152" y="404"/>
                    <a:pt x="152" y="404"/>
                  </a:cubicBezTo>
                  <a:cubicBezTo>
                    <a:pt x="152" y="399"/>
                    <a:pt x="151" y="394"/>
                    <a:pt x="151" y="389"/>
                  </a:cubicBezTo>
                  <a:cubicBezTo>
                    <a:pt x="145" y="347"/>
                    <a:pt x="145" y="347"/>
                    <a:pt x="145" y="347"/>
                  </a:cubicBezTo>
                  <a:cubicBezTo>
                    <a:pt x="116" y="376"/>
                    <a:pt x="116" y="376"/>
                    <a:pt x="116" y="376"/>
                  </a:cubicBezTo>
                  <a:cubicBezTo>
                    <a:pt x="76" y="414"/>
                    <a:pt x="76" y="414"/>
                    <a:pt x="76" y="414"/>
                  </a:cubicBezTo>
                  <a:cubicBezTo>
                    <a:pt x="78" y="427"/>
                    <a:pt x="79" y="440"/>
                    <a:pt x="81" y="453"/>
                  </a:cubicBezTo>
                  <a:cubicBezTo>
                    <a:pt x="49" y="441"/>
                    <a:pt x="49" y="441"/>
                    <a:pt x="49" y="441"/>
                  </a:cubicBezTo>
                  <a:cubicBezTo>
                    <a:pt x="76" y="414"/>
                    <a:pt x="76" y="414"/>
                    <a:pt x="76" y="414"/>
                  </a:cubicBezTo>
                  <a:cubicBezTo>
                    <a:pt x="76" y="410"/>
                    <a:pt x="76" y="405"/>
                    <a:pt x="75" y="401"/>
                  </a:cubicBezTo>
                  <a:cubicBezTo>
                    <a:pt x="74" y="383"/>
                    <a:pt x="73" y="366"/>
                    <a:pt x="73" y="348"/>
                  </a:cubicBezTo>
                  <a:cubicBezTo>
                    <a:pt x="73" y="331"/>
                    <a:pt x="73" y="314"/>
                    <a:pt x="74" y="296"/>
                  </a:cubicBezTo>
                  <a:cubicBezTo>
                    <a:pt x="76" y="279"/>
                    <a:pt x="78" y="263"/>
                    <a:pt x="83" y="247"/>
                  </a:cubicBezTo>
                  <a:cubicBezTo>
                    <a:pt x="83" y="247"/>
                    <a:pt x="83" y="247"/>
                    <a:pt x="83" y="248"/>
                  </a:cubicBezTo>
                  <a:cubicBezTo>
                    <a:pt x="83" y="247"/>
                    <a:pt x="83" y="247"/>
                    <a:pt x="83" y="247"/>
                  </a:cubicBezTo>
                  <a:cubicBezTo>
                    <a:pt x="83" y="247"/>
                    <a:pt x="83" y="247"/>
                    <a:pt x="83" y="247"/>
                  </a:cubicBezTo>
                  <a:cubicBezTo>
                    <a:pt x="93" y="220"/>
                    <a:pt x="108" y="195"/>
                    <a:pt x="127" y="175"/>
                  </a:cubicBezTo>
                  <a:cubicBezTo>
                    <a:pt x="146" y="153"/>
                    <a:pt x="171" y="137"/>
                    <a:pt x="197" y="123"/>
                  </a:cubicBezTo>
                  <a:cubicBezTo>
                    <a:pt x="223" y="108"/>
                    <a:pt x="251" y="93"/>
                    <a:pt x="274" y="74"/>
                  </a:cubicBezTo>
                  <a:cubicBezTo>
                    <a:pt x="298" y="55"/>
                    <a:pt x="318" y="31"/>
                    <a:pt x="332" y="4"/>
                  </a:cubicBezTo>
                  <a:cubicBezTo>
                    <a:pt x="324" y="16"/>
                    <a:pt x="314" y="28"/>
                    <a:pt x="304" y="39"/>
                  </a:cubicBezTo>
                  <a:cubicBezTo>
                    <a:pt x="293" y="49"/>
                    <a:pt x="282" y="59"/>
                    <a:pt x="269" y="67"/>
                  </a:cubicBezTo>
                  <a:cubicBezTo>
                    <a:pt x="245" y="84"/>
                    <a:pt x="218" y="96"/>
                    <a:pt x="190" y="109"/>
                  </a:cubicBezTo>
                  <a:cubicBezTo>
                    <a:pt x="176" y="116"/>
                    <a:pt x="162" y="122"/>
                    <a:pt x="149" y="131"/>
                  </a:cubicBezTo>
                  <a:cubicBezTo>
                    <a:pt x="136" y="139"/>
                    <a:pt x="123" y="149"/>
                    <a:pt x="112" y="160"/>
                  </a:cubicBezTo>
                  <a:cubicBezTo>
                    <a:pt x="89" y="181"/>
                    <a:pt x="71" y="209"/>
                    <a:pt x="58" y="237"/>
                  </a:cubicBezTo>
                  <a:cubicBezTo>
                    <a:pt x="58" y="237"/>
                    <a:pt x="58" y="237"/>
                    <a:pt x="58" y="237"/>
                  </a:cubicBezTo>
                  <a:cubicBezTo>
                    <a:pt x="57" y="238"/>
                    <a:pt x="57" y="238"/>
                    <a:pt x="57" y="238"/>
                  </a:cubicBezTo>
                  <a:cubicBezTo>
                    <a:pt x="51" y="256"/>
                    <a:pt x="47" y="275"/>
                    <a:pt x="45" y="293"/>
                  </a:cubicBezTo>
                  <a:cubicBezTo>
                    <a:pt x="42" y="311"/>
                    <a:pt x="41" y="330"/>
                    <a:pt x="40" y="348"/>
                  </a:cubicBezTo>
                  <a:cubicBezTo>
                    <a:pt x="40" y="366"/>
                    <a:pt x="40" y="384"/>
                    <a:pt x="40" y="403"/>
                  </a:cubicBezTo>
                  <a:cubicBezTo>
                    <a:pt x="41" y="421"/>
                    <a:pt x="41" y="439"/>
                    <a:pt x="43" y="457"/>
                  </a:cubicBezTo>
                  <a:cubicBezTo>
                    <a:pt x="46" y="495"/>
                    <a:pt x="46" y="495"/>
                    <a:pt x="46" y="495"/>
                  </a:cubicBezTo>
                  <a:cubicBezTo>
                    <a:pt x="75" y="469"/>
                    <a:pt x="75" y="469"/>
                    <a:pt x="75" y="469"/>
                  </a:cubicBezTo>
                  <a:cubicBezTo>
                    <a:pt x="111" y="436"/>
                    <a:pt x="111" y="436"/>
                    <a:pt x="111" y="436"/>
                  </a:cubicBezTo>
                  <a:cubicBezTo>
                    <a:pt x="111" y="431"/>
                    <a:pt x="111" y="426"/>
                    <a:pt x="111" y="421"/>
                  </a:cubicBezTo>
                  <a:cubicBezTo>
                    <a:pt x="110" y="407"/>
                    <a:pt x="110" y="407"/>
                    <a:pt x="110" y="407"/>
                  </a:cubicBezTo>
                  <a:cubicBezTo>
                    <a:pt x="110" y="403"/>
                    <a:pt x="110" y="398"/>
                    <a:pt x="109" y="394"/>
                  </a:cubicBezTo>
                  <a:cubicBezTo>
                    <a:pt x="144" y="406"/>
                    <a:pt x="144" y="406"/>
                    <a:pt x="144" y="406"/>
                  </a:cubicBezTo>
                  <a:cubicBezTo>
                    <a:pt x="111" y="436"/>
                    <a:pt x="111" y="436"/>
                    <a:pt x="111" y="436"/>
                  </a:cubicBezTo>
                  <a:cubicBezTo>
                    <a:pt x="111" y="440"/>
                    <a:pt x="111" y="444"/>
                    <a:pt x="111" y="449"/>
                  </a:cubicBezTo>
                  <a:cubicBezTo>
                    <a:pt x="111" y="467"/>
                    <a:pt x="111" y="486"/>
                    <a:pt x="110" y="504"/>
                  </a:cubicBezTo>
                  <a:cubicBezTo>
                    <a:pt x="108" y="541"/>
                    <a:pt x="104" y="578"/>
                    <a:pt x="98" y="615"/>
                  </a:cubicBezTo>
                  <a:cubicBezTo>
                    <a:pt x="92" y="651"/>
                    <a:pt x="83" y="687"/>
                    <a:pt x="72" y="722"/>
                  </a:cubicBezTo>
                  <a:cubicBezTo>
                    <a:pt x="61" y="757"/>
                    <a:pt x="48" y="791"/>
                    <a:pt x="31" y="824"/>
                  </a:cubicBezTo>
                  <a:cubicBezTo>
                    <a:pt x="0" y="884"/>
                    <a:pt x="0" y="884"/>
                    <a:pt x="0" y="884"/>
                  </a:cubicBezTo>
                  <a:cubicBezTo>
                    <a:pt x="64" y="861"/>
                    <a:pt x="64" y="861"/>
                    <a:pt x="64" y="861"/>
                  </a:cubicBezTo>
                  <a:cubicBezTo>
                    <a:pt x="69" y="859"/>
                    <a:pt x="73" y="857"/>
                    <a:pt x="77" y="855"/>
                  </a:cubicBezTo>
                  <a:cubicBezTo>
                    <a:pt x="80" y="853"/>
                    <a:pt x="84" y="851"/>
                    <a:pt x="87" y="849"/>
                  </a:cubicBezTo>
                  <a:cubicBezTo>
                    <a:pt x="93" y="845"/>
                    <a:pt x="99" y="841"/>
                    <a:pt x="104" y="837"/>
                  </a:cubicBezTo>
                  <a:cubicBezTo>
                    <a:pt x="115" y="828"/>
                    <a:pt x="126" y="820"/>
                    <a:pt x="136" y="811"/>
                  </a:cubicBezTo>
                  <a:cubicBezTo>
                    <a:pt x="157" y="794"/>
                    <a:pt x="177" y="776"/>
                    <a:pt x="196" y="758"/>
                  </a:cubicBezTo>
                  <a:cubicBezTo>
                    <a:pt x="235" y="722"/>
                    <a:pt x="272" y="684"/>
                    <a:pt x="307" y="644"/>
                  </a:cubicBezTo>
                  <a:cubicBezTo>
                    <a:pt x="325" y="624"/>
                    <a:pt x="343" y="604"/>
                    <a:pt x="359" y="583"/>
                  </a:cubicBezTo>
                  <a:cubicBezTo>
                    <a:pt x="367" y="572"/>
                    <a:pt x="376" y="561"/>
                    <a:pt x="383" y="549"/>
                  </a:cubicBezTo>
                  <a:cubicBezTo>
                    <a:pt x="387" y="544"/>
                    <a:pt x="391" y="538"/>
                    <a:pt x="395" y="531"/>
                  </a:cubicBezTo>
                  <a:cubicBezTo>
                    <a:pt x="397" y="528"/>
                    <a:pt x="398" y="525"/>
                    <a:pt x="400" y="521"/>
                  </a:cubicBezTo>
                  <a:cubicBezTo>
                    <a:pt x="401" y="520"/>
                    <a:pt x="402" y="518"/>
                    <a:pt x="403" y="516"/>
                  </a:cubicBezTo>
                  <a:cubicBezTo>
                    <a:pt x="405" y="511"/>
                    <a:pt x="405" y="511"/>
                    <a:pt x="405" y="511"/>
                  </a:cubicBezTo>
                  <a:cubicBezTo>
                    <a:pt x="411" y="497"/>
                    <a:pt x="416" y="483"/>
                    <a:pt x="418" y="468"/>
                  </a:cubicBezTo>
                  <a:cubicBezTo>
                    <a:pt x="421" y="455"/>
                    <a:pt x="422" y="442"/>
                    <a:pt x="422" y="430"/>
                  </a:cubicBezTo>
                  <a:cubicBezTo>
                    <a:pt x="422" y="429"/>
                    <a:pt x="422" y="429"/>
                    <a:pt x="422" y="429"/>
                  </a:cubicBezTo>
                  <a:cubicBezTo>
                    <a:pt x="416" y="426"/>
                    <a:pt x="411" y="422"/>
                    <a:pt x="406" y="419"/>
                  </a:cubicBezTo>
                  <a:cubicBezTo>
                    <a:pt x="404" y="418"/>
                    <a:pt x="402" y="416"/>
                    <a:pt x="400" y="416"/>
                  </a:cubicBezTo>
                  <a:cubicBezTo>
                    <a:pt x="399" y="415"/>
                    <a:pt x="398" y="415"/>
                    <a:pt x="398" y="415"/>
                  </a:cubicBezTo>
                  <a:cubicBezTo>
                    <a:pt x="398" y="415"/>
                    <a:pt x="398" y="415"/>
                    <a:pt x="401" y="415"/>
                  </a:cubicBezTo>
                  <a:cubicBezTo>
                    <a:pt x="402" y="415"/>
                    <a:pt x="405" y="415"/>
                    <a:pt x="408" y="415"/>
                  </a:cubicBezTo>
                  <a:cubicBezTo>
                    <a:pt x="411" y="414"/>
                    <a:pt x="415" y="412"/>
                    <a:pt x="417" y="409"/>
                  </a:cubicBezTo>
                  <a:cubicBezTo>
                    <a:pt x="420" y="407"/>
                    <a:pt x="421" y="404"/>
                    <a:pt x="421" y="403"/>
                  </a:cubicBezTo>
                  <a:cubicBezTo>
                    <a:pt x="422" y="402"/>
                    <a:pt x="422" y="401"/>
                    <a:pt x="422" y="400"/>
                  </a:cubicBezTo>
                  <a:cubicBezTo>
                    <a:pt x="423" y="400"/>
                    <a:pt x="422" y="400"/>
                    <a:pt x="422" y="401"/>
                  </a:cubicBezTo>
                  <a:cubicBezTo>
                    <a:pt x="422" y="402"/>
                    <a:pt x="422" y="403"/>
                    <a:pt x="422" y="404"/>
                  </a:cubicBezTo>
                  <a:cubicBezTo>
                    <a:pt x="422" y="424"/>
                    <a:pt x="422" y="424"/>
                    <a:pt x="422" y="424"/>
                  </a:cubicBezTo>
                  <a:cubicBezTo>
                    <a:pt x="422" y="426"/>
                    <a:pt x="422" y="428"/>
                    <a:pt x="422" y="430"/>
                  </a:cubicBezTo>
                  <a:cubicBezTo>
                    <a:pt x="442" y="443"/>
                    <a:pt x="442" y="443"/>
                    <a:pt x="442" y="443"/>
                  </a:cubicBezTo>
                  <a:cubicBezTo>
                    <a:pt x="458" y="424"/>
                    <a:pt x="458" y="424"/>
                    <a:pt x="458" y="424"/>
                  </a:cubicBezTo>
                  <a:cubicBezTo>
                    <a:pt x="464" y="416"/>
                    <a:pt x="469" y="407"/>
                    <a:pt x="473" y="398"/>
                  </a:cubicBezTo>
                  <a:cubicBezTo>
                    <a:pt x="477" y="388"/>
                    <a:pt x="479" y="379"/>
                    <a:pt x="481" y="369"/>
                  </a:cubicBezTo>
                  <a:cubicBezTo>
                    <a:pt x="483" y="350"/>
                    <a:pt x="481" y="332"/>
                    <a:pt x="478" y="316"/>
                  </a:cubicBezTo>
                  <a:cubicBezTo>
                    <a:pt x="471" y="282"/>
                    <a:pt x="458" y="253"/>
                    <a:pt x="446" y="22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0" name="Google Shape;430;p13"/>
            <p:cNvSpPr/>
            <p:nvPr/>
          </p:nvSpPr>
          <p:spPr>
            <a:xfrm>
              <a:off x="10010775" y="4973638"/>
              <a:ext cx="38100" cy="22225"/>
            </a:xfrm>
            <a:custGeom>
              <a:avLst/>
              <a:gdLst/>
              <a:ahLst/>
              <a:cxnLst/>
              <a:rect l="l" t="t" r="r" b="b"/>
              <a:pathLst>
                <a:path w="36" h="21" extrusionOk="0">
                  <a:moveTo>
                    <a:pt x="36" y="16"/>
                  </a:moveTo>
                  <a:cubicBezTo>
                    <a:pt x="31" y="12"/>
                    <a:pt x="25" y="8"/>
                    <a:pt x="19" y="4"/>
                  </a:cubicBezTo>
                  <a:cubicBezTo>
                    <a:pt x="16" y="3"/>
                    <a:pt x="13" y="1"/>
                    <a:pt x="11" y="0"/>
                  </a:cubicBezTo>
                  <a:cubicBezTo>
                    <a:pt x="9" y="8"/>
                    <a:pt x="5" y="15"/>
                    <a:pt x="0" y="21"/>
                  </a:cubicBezTo>
                  <a:lnTo>
                    <a:pt x="36" y="16"/>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1" name="Google Shape;431;p13"/>
            <p:cNvSpPr/>
            <p:nvPr/>
          </p:nvSpPr>
          <p:spPr>
            <a:xfrm>
              <a:off x="9656762" y="4845051"/>
              <a:ext cx="0" cy="0"/>
            </a:xfrm>
            <a:custGeom>
              <a:avLst/>
              <a:gdLst/>
              <a:ahLst/>
              <a:cxnLst/>
              <a:rect l="l" t="t" r="r" b="b"/>
              <a:pathLst>
                <a:path w="120000" h="1" extrusionOk="0">
                  <a:moveTo>
                    <a:pt x="0" y="0"/>
                  </a:moveTo>
                  <a:cubicBezTo>
                    <a:pt x="0" y="0"/>
                    <a:pt x="0" y="0"/>
                    <a:pt x="0" y="0"/>
                  </a:cubicBezTo>
                  <a:cubicBezTo>
                    <a:pt x="0" y="0"/>
                    <a:pt x="0" y="0"/>
                    <a:pt x="0" y="0"/>
                  </a:cubicBezTo>
                  <a:lnTo>
                    <a:pt x="0"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2" name="Google Shape;432;p13"/>
            <p:cNvSpPr/>
            <p:nvPr/>
          </p:nvSpPr>
          <p:spPr>
            <a:xfrm>
              <a:off x="9685337" y="5000626"/>
              <a:ext cx="36513" cy="44450"/>
            </a:xfrm>
            <a:custGeom>
              <a:avLst/>
              <a:gdLst/>
              <a:ahLst/>
              <a:cxnLst/>
              <a:rect l="l" t="t" r="r" b="b"/>
              <a:pathLst>
                <a:path w="35" h="42" extrusionOk="0">
                  <a:moveTo>
                    <a:pt x="0" y="0"/>
                  </a:moveTo>
                  <a:cubicBezTo>
                    <a:pt x="1" y="4"/>
                    <a:pt x="1" y="9"/>
                    <a:pt x="1" y="13"/>
                  </a:cubicBezTo>
                  <a:cubicBezTo>
                    <a:pt x="2" y="27"/>
                    <a:pt x="2" y="27"/>
                    <a:pt x="2" y="27"/>
                  </a:cubicBezTo>
                  <a:cubicBezTo>
                    <a:pt x="2" y="32"/>
                    <a:pt x="2" y="37"/>
                    <a:pt x="2" y="42"/>
                  </a:cubicBezTo>
                  <a:cubicBezTo>
                    <a:pt x="35" y="12"/>
                    <a:pt x="35" y="12"/>
                    <a:pt x="35" y="12"/>
                  </a:cubicBezTo>
                  <a:lnTo>
                    <a:pt x="0"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3" name="Google Shape;433;p13"/>
            <p:cNvSpPr/>
            <p:nvPr/>
          </p:nvSpPr>
          <p:spPr>
            <a:xfrm>
              <a:off x="9620250" y="5021263"/>
              <a:ext cx="34925" cy="42863"/>
            </a:xfrm>
            <a:custGeom>
              <a:avLst/>
              <a:gdLst/>
              <a:ahLst/>
              <a:cxnLst/>
              <a:rect l="l" t="t" r="r" b="b"/>
              <a:pathLst>
                <a:path w="32" h="39" extrusionOk="0">
                  <a:moveTo>
                    <a:pt x="32" y="39"/>
                  </a:moveTo>
                  <a:cubicBezTo>
                    <a:pt x="30" y="26"/>
                    <a:pt x="29" y="13"/>
                    <a:pt x="27" y="0"/>
                  </a:cubicBezTo>
                  <a:cubicBezTo>
                    <a:pt x="0" y="27"/>
                    <a:pt x="0" y="27"/>
                    <a:pt x="0" y="27"/>
                  </a:cubicBezTo>
                  <a:lnTo>
                    <a:pt x="32" y="39"/>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4" name="Google Shape;434;p13"/>
            <p:cNvSpPr/>
            <p:nvPr/>
          </p:nvSpPr>
          <p:spPr>
            <a:xfrm>
              <a:off x="9617075" y="5386388"/>
              <a:ext cx="74613" cy="96838"/>
            </a:xfrm>
            <a:custGeom>
              <a:avLst/>
              <a:gdLst/>
              <a:ahLst/>
              <a:cxnLst/>
              <a:rect l="l" t="t" r="r" b="b"/>
              <a:pathLst>
                <a:path w="69" h="90" extrusionOk="0">
                  <a:moveTo>
                    <a:pt x="26" y="36"/>
                  </a:moveTo>
                  <a:cubicBezTo>
                    <a:pt x="21" y="39"/>
                    <a:pt x="16" y="43"/>
                    <a:pt x="12" y="46"/>
                  </a:cubicBezTo>
                  <a:cubicBezTo>
                    <a:pt x="9" y="48"/>
                    <a:pt x="7" y="49"/>
                    <a:pt x="5" y="50"/>
                  </a:cubicBezTo>
                  <a:cubicBezTo>
                    <a:pt x="3" y="51"/>
                    <a:pt x="1" y="52"/>
                    <a:pt x="0" y="53"/>
                  </a:cubicBezTo>
                  <a:cubicBezTo>
                    <a:pt x="33" y="90"/>
                    <a:pt x="33" y="90"/>
                    <a:pt x="33" y="90"/>
                  </a:cubicBezTo>
                  <a:cubicBezTo>
                    <a:pt x="47" y="61"/>
                    <a:pt x="59" y="31"/>
                    <a:pt x="69" y="0"/>
                  </a:cubicBezTo>
                  <a:cubicBezTo>
                    <a:pt x="64" y="4"/>
                    <a:pt x="60" y="8"/>
                    <a:pt x="55" y="12"/>
                  </a:cubicBezTo>
                  <a:cubicBezTo>
                    <a:pt x="46" y="20"/>
                    <a:pt x="36" y="28"/>
                    <a:pt x="26" y="3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35" name="Google Shape;435;p13"/>
          <p:cNvSpPr/>
          <p:nvPr/>
        </p:nvSpPr>
        <p:spPr>
          <a:xfrm>
            <a:off x="11766550" y="3140930"/>
            <a:ext cx="360363" cy="585788"/>
          </a:xfrm>
          <a:custGeom>
            <a:avLst/>
            <a:gdLst/>
            <a:ahLst/>
            <a:cxnLst/>
            <a:rect l="l" t="t" r="r" b="b"/>
            <a:pathLst>
              <a:path w="339" h="553" extrusionOk="0">
                <a:moveTo>
                  <a:pt x="291" y="214"/>
                </a:moveTo>
                <a:cubicBezTo>
                  <a:pt x="267" y="168"/>
                  <a:pt x="235" y="126"/>
                  <a:pt x="194" y="90"/>
                </a:cubicBezTo>
                <a:cubicBezTo>
                  <a:pt x="173" y="71"/>
                  <a:pt x="149" y="54"/>
                  <a:pt x="122" y="39"/>
                </a:cubicBezTo>
                <a:cubicBezTo>
                  <a:pt x="109" y="31"/>
                  <a:pt x="94" y="24"/>
                  <a:pt x="79" y="17"/>
                </a:cubicBezTo>
                <a:cubicBezTo>
                  <a:pt x="71" y="14"/>
                  <a:pt x="63" y="11"/>
                  <a:pt x="55" y="8"/>
                </a:cubicBezTo>
                <a:cubicBezTo>
                  <a:pt x="46" y="5"/>
                  <a:pt x="37" y="2"/>
                  <a:pt x="27" y="0"/>
                </a:cubicBezTo>
                <a:cubicBezTo>
                  <a:pt x="23" y="9"/>
                  <a:pt x="21" y="18"/>
                  <a:pt x="18" y="27"/>
                </a:cubicBezTo>
                <a:cubicBezTo>
                  <a:pt x="15" y="35"/>
                  <a:pt x="13" y="44"/>
                  <a:pt x="11" y="52"/>
                </a:cubicBezTo>
                <a:cubicBezTo>
                  <a:pt x="8" y="68"/>
                  <a:pt x="5" y="84"/>
                  <a:pt x="4" y="100"/>
                </a:cubicBezTo>
                <a:cubicBezTo>
                  <a:pt x="0" y="130"/>
                  <a:pt x="0" y="160"/>
                  <a:pt x="3" y="187"/>
                </a:cubicBezTo>
                <a:cubicBezTo>
                  <a:pt x="9" y="243"/>
                  <a:pt x="25" y="293"/>
                  <a:pt x="48" y="339"/>
                </a:cubicBezTo>
                <a:cubicBezTo>
                  <a:pt x="72" y="385"/>
                  <a:pt x="103" y="427"/>
                  <a:pt x="145" y="464"/>
                </a:cubicBezTo>
                <a:cubicBezTo>
                  <a:pt x="166" y="482"/>
                  <a:pt x="189" y="499"/>
                  <a:pt x="216" y="515"/>
                </a:cubicBezTo>
                <a:cubicBezTo>
                  <a:pt x="230" y="522"/>
                  <a:pt x="244" y="529"/>
                  <a:pt x="260" y="536"/>
                </a:cubicBezTo>
                <a:cubicBezTo>
                  <a:pt x="275" y="542"/>
                  <a:pt x="292" y="549"/>
                  <a:pt x="311" y="553"/>
                </a:cubicBezTo>
                <a:cubicBezTo>
                  <a:pt x="319" y="535"/>
                  <a:pt x="324" y="518"/>
                  <a:pt x="327" y="501"/>
                </a:cubicBezTo>
                <a:cubicBezTo>
                  <a:pt x="331" y="485"/>
                  <a:pt x="334" y="469"/>
                  <a:pt x="335" y="453"/>
                </a:cubicBezTo>
                <a:cubicBezTo>
                  <a:pt x="339" y="423"/>
                  <a:pt x="339" y="394"/>
                  <a:pt x="336" y="366"/>
                </a:cubicBezTo>
                <a:cubicBezTo>
                  <a:pt x="330" y="311"/>
                  <a:pt x="314" y="260"/>
                  <a:pt x="291" y="214"/>
                </a:cubicBezTo>
                <a:close/>
                <a:moveTo>
                  <a:pt x="265" y="441"/>
                </a:moveTo>
                <a:cubicBezTo>
                  <a:pt x="261" y="437"/>
                  <a:pt x="257" y="433"/>
                  <a:pt x="254" y="429"/>
                </a:cubicBezTo>
                <a:cubicBezTo>
                  <a:pt x="246" y="420"/>
                  <a:pt x="240" y="412"/>
                  <a:pt x="233" y="403"/>
                </a:cubicBezTo>
                <a:cubicBezTo>
                  <a:pt x="220" y="386"/>
                  <a:pt x="208" y="368"/>
                  <a:pt x="197" y="349"/>
                </a:cubicBezTo>
                <a:cubicBezTo>
                  <a:pt x="187" y="330"/>
                  <a:pt x="177" y="311"/>
                  <a:pt x="168" y="291"/>
                </a:cubicBezTo>
                <a:cubicBezTo>
                  <a:pt x="164" y="281"/>
                  <a:pt x="160" y="271"/>
                  <a:pt x="157" y="261"/>
                </a:cubicBezTo>
                <a:cubicBezTo>
                  <a:pt x="155" y="256"/>
                  <a:pt x="153" y="250"/>
                  <a:pt x="152" y="245"/>
                </a:cubicBezTo>
                <a:cubicBezTo>
                  <a:pt x="150" y="240"/>
                  <a:pt x="149" y="234"/>
                  <a:pt x="148" y="229"/>
                </a:cubicBezTo>
                <a:cubicBezTo>
                  <a:pt x="152" y="232"/>
                  <a:pt x="156" y="236"/>
                  <a:pt x="160" y="240"/>
                </a:cubicBezTo>
                <a:cubicBezTo>
                  <a:pt x="164" y="244"/>
                  <a:pt x="167" y="248"/>
                  <a:pt x="171" y="252"/>
                </a:cubicBezTo>
                <a:cubicBezTo>
                  <a:pt x="178" y="261"/>
                  <a:pt x="185" y="269"/>
                  <a:pt x="192" y="278"/>
                </a:cubicBezTo>
                <a:cubicBezTo>
                  <a:pt x="205" y="295"/>
                  <a:pt x="216" y="313"/>
                  <a:pt x="227" y="332"/>
                </a:cubicBezTo>
                <a:cubicBezTo>
                  <a:pt x="238" y="351"/>
                  <a:pt x="248" y="370"/>
                  <a:pt x="256" y="390"/>
                </a:cubicBezTo>
                <a:cubicBezTo>
                  <a:pt x="261" y="400"/>
                  <a:pt x="265" y="410"/>
                  <a:pt x="268" y="420"/>
                </a:cubicBezTo>
                <a:cubicBezTo>
                  <a:pt x="270" y="425"/>
                  <a:pt x="272" y="431"/>
                  <a:pt x="273" y="436"/>
                </a:cubicBezTo>
                <a:cubicBezTo>
                  <a:pt x="275" y="441"/>
                  <a:pt x="276" y="447"/>
                  <a:pt x="277" y="452"/>
                </a:cubicBezTo>
                <a:cubicBezTo>
                  <a:pt x="273" y="449"/>
                  <a:pt x="269" y="445"/>
                  <a:pt x="265" y="44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6" name="Google Shape;436;p13"/>
          <p:cNvSpPr/>
          <p:nvPr/>
        </p:nvSpPr>
        <p:spPr>
          <a:xfrm>
            <a:off x="5480050" y="458219"/>
            <a:ext cx="403225" cy="538163"/>
          </a:xfrm>
          <a:custGeom>
            <a:avLst/>
            <a:gdLst/>
            <a:ahLst/>
            <a:cxnLst/>
            <a:rect l="l" t="t" r="r" b="b"/>
            <a:pathLst>
              <a:path w="380" h="507" extrusionOk="0">
                <a:moveTo>
                  <a:pt x="375" y="28"/>
                </a:moveTo>
                <a:cubicBezTo>
                  <a:pt x="374" y="19"/>
                  <a:pt x="372" y="10"/>
                  <a:pt x="370" y="0"/>
                </a:cubicBezTo>
                <a:cubicBezTo>
                  <a:pt x="360" y="1"/>
                  <a:pt x="351" y="3"/>
                  <a:pt x="342" y="4"/>
                </a:cubicBezTo>
                <a:cubicBezTo>
                  <a:pt x="333" y="6"/>
                  <a:pt x="325" y="8"/>
                  <a:pt x="316" y="10"/>
                </a:cubicBezTo>
                <a:cubicBezTo>
                  <a:pt x="300" y="14"/>
                  <a:pt x="285" y="19"/>
                  <a:pt x="271" y="25"/>
                </a:cubicBezTo>
                <a:cubicBezTo>
                  <a:pt x="242" y="36"/>
                  <a:pt x="216" y="50"/>
                  <a:pt x="193" y="65"/>
                </a:cubicBezTo>
                <a:cubicBezTo>
                  <a:pt x="146" y="96"/>
                  <a:pt x="109" y="133"/>
                  <a:pt x="79" y="175"/>
                </a:cubicBezTo>
                <a:cubicBezTo>
                  <a:pt x="49" y="217"/>
                  <a:pt x="26" y="264"/>
                  <a:pt x="13" y="318"/>
                </a:cubicBezTo>
                <a:cubicBezTo>
                  <a:pt x="6" y="345"/>
                  <a:pt x="2" y="374"/>
                  <a:pt x="1" y="405"/>
                </a:cubicBezTo>
                <a:cubicBezTo>
                  <a:pt x="0" y="421"/>
                  <a:pt x="0" y="437"/>
                  <a:pt x="2" y="454"/>
                </a:cubicBezTo>
                <a:cubicBezTo>
                  <a:pt x="3" y="470"/>
                  <a:pt x="5" y="488"/>
                  <a:pt x="10" y="507"/>
                </a:cubicBezTo>
                <a:cubicBezTo>
                  <a:pt x="30" y="506"/>
                  <a:pt x="47" y="502"/>
                  <a:pt x="64" y="498"/>
                </a:cubicBezTo>
                <a:cubicBezTo>
                  <a:pt x="80" y="493"/>
                  <a:pt x="96" y="488"/>
                  <a:pt x="110" y="483"/>
                </a:cubicBezTo>
                <a:cubicBezTo>
                  <a:pt x="139" y="471"/>
                  <a:pt x="165" y="458"/>
                  <a:pt x="188" y="443"/>
                </a:cubicBezTo>
                <a:cubicBezTo>
                  <a:pt x="234" y="412"/>
                  <a:pt x="271" y="375"/>
                  <a:pt x="301" y="333"/>
                </a:cubicBezTo>
                <a:cubicBezTo>
                  <a:pt x="331" y="290"/>
                  <a:pt x="354" y="243"/>
                  <a:pt x="367" y="189"/>
                </a:cubicBezTo>
                <a:cubicBezTo>
                  <a:pt x="374" y="162"/>
                  <a:pt x="378" y="133"/>
                  <a:pt x="379" y="102"/>
                </a:cubicBezTo>
                <a:cubicBezTo>
                  <a:pt x="380" y="87"/>
                  <a:pt x="380" y="71"/>
                  <a:pt x="378" y="54"/>
                </a:cubicBezTo>
                <a:cubicBezTo>
                  <a:pt x="378" y="45"/>
                  <a:pt x="377" y="37"/>
                  <a:pt x="375" y="28"/>
                </a:cubicBezTo>
                <a:close/>
                <a:moveTo>
                  <a:pt x="218" y="229"/>
                </a:moveTo>
                <a:cubicBezTo>
                  <a:pt x="216" y="234"/>
                  <a:pt x="214" y="239"/>
                  <a:pt x="213" y="244"/>
                </a:cubicBezTo>
                <a:cubicBezTo>
                  <a:pt x="209" y="254"/>
                  <a:pt x="204" y="264"/>
                  <a:pt x="199" y="274"/>
                </a:cubicBezTo>
                <a:cubicBezTo>
                  <a:pt x="190" y="294"/>
                  <a:pt x="179" y="312"/>
                  <a:pt x="168" y="331"/>
                </a:cubicBezTo>
                <a:cubicBezTo>
                  <a:pt x="156" y="349"/>
                  <a:pt x="144" y="366"/>
                  <a:pt x="130" y="383"/>
                </a:cubicBezTo>
                <a:cubicBezTo>
                  <a:pt x="123" y="392"/>
                  <a:pt x="116" y="400"/>
                  <a:pt x="108" y="408"/>
                </a:cubicBezTo>
                <a:cubicBezTo>
                  <a:pt x="105" y="412"/>
                  <a:pt x="101" y="416"/>
                  <a:pt x="97" y="419"/>
                </a:cubicBezTo>
                <a:cubicBezTo>
                  <a:pt x="93" y="423"/>
                  <a:pt x="88" y="427"/>
                  <a:pt x="84" y="431"/>
                </a:cubicBezTo>
                <a:cubicBezTo>
                  <a:pt x="85" y="425"/>
                  <a:pt x="87" y="420"/>
                  <a:pt x="89" y="414"/>
                </a:cubicBezTo>
                <a:cubicBezTo>
                  <a:pt x="90" y="409"/>
                  <a:pt x="92" y="404"/>
                  <a:pt x="94" y="399"/>
                </a:cubicBezTo>
                <a:cubicBezTo>
                  <a:pt x="98" y="388"/>
                  <a:pt x="103" y="378"/>
                  <a:pt x="107" y="369"/>
                </a:cubicBezTo>
                <a:cubicBezTo>
                  <a:pt x="117" y="349"/>
                  <a:pt x="127" y="330"/>
                  <a:pt x="139" y="312"/>
                </a:cubicBezTo>
                <a:cubicBezTo>
                  <a:pt x="150" y="294"/>
                  <a:pt x="163" y="276"/>
                  <a:pt x="177" y="260"/>
                </a:cubicBezTo>
                <a:cubicBezTo>
                  <a:pt x="184" y="251"/>
                  <a:pt x="191" y="243"/>
                  <a:pt x="198" y="235"/>
                </a:cubicBezTo>
                <a:cubicBezTo>
                  <a:pt x="202" y="231"/>
                  <a:pt x="206" y="227"/>
                  <a:pt x="210" y="223"/>
                </a:cubicBezTo>
                <a:cubicBezTo>
                  <a:pt x="214" y="220"/>
                  <a:pt x="218" y="216"/>
                  <a:pt x="223" y="212"/>
                </a:cubicBezTo>
                <a:cubicBezTo>
                  <a:pt x="221" y="218"/>
                  <a:pt x="220" y="223"/>
                  <a:pt x="218" y="22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7" name="Google Shape;437;p13"/>
          <p:cNvSpPr/>
          <p:nvPr/>
        </p:nvSpPr>
        <p:spPr>
          <a:xfrm>
            <a:off x="1384300" y="401638"/>
            <a:ext cx="85725" cy="84138"/>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8" name="Google Shape;438;p13"/>
          <p:cNvSpPr/>
          <p:nvPr/>
        </p:nvSpPr>
        <p:spPr>
          <a:xfrm>
            <a:off x="827087" y="3513138"/>
            <a:ext cx="69850" cy="68263"/>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9" name="Google Shape;439;p13"/>
          <p:cNvSpPr/>
          <p:nvPr/>
        </p:nvSpPr>
        <p:spPr>
          <a:xfrm>
            <a:off x="2500312" y="68263"/>
            <a:ext cx="61913" cy="603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0" name="Google Shape;440;p13"/>
          <p:cNvSpPr/>
          <p:nvPr/>
        </p:nvSpPr>
        <p:spPr>
          <a:xfrm>
            <a:off x="12018962" y="65088"/>
            <a:ext cx="69850" cy="68263"/>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1" name="Google Shape;441;p13"/>
          <p:cNvSpPr/>
          <p:nvPr/>
        </p:nvSpPr>
        <p:spPr>
          <a:xfrm>
            <a:off x="1281112" y="42863"/>
            <a:ext cx="68263" cy="6667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2" name="Google Shape;442;p13"/>
          <p:cNvSpPr/>
          <p:nvPr/>
        </p:nvSpPr>
        <p:spPr>
          <a:xfrm>
            <a:off x="139700" y="442913"/>
            <a:ext cx="98425" cy="984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3" name="Google Shape;443;p13"/>
          <p:cNvSpPr/>
          <p:nvPr/>
        </p:nvSpPr>
        <p:spPr>
          <a:xfrm>
            <a:off x="8142763" y="131763"/>
            <a:ext cx="76200" cy="762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4" name="Google Shape;444;p13"/>
          <p:cNvSpPr/>
          <p:nvPr/>
        </p:nvSpPr>
        <p:spPr>
          <a:xfrm>
            <a:off x="8929603" y="5555458"/>
            <a:ext cx="34925" cy="19050"/>
          </a:xfrm>
          <a:custGeom>
            <a:avLst/>
            <a:gdLst/>
            <a:ahLst/>
            <a:cxnLst/>
            <a:rect l="l" t="t" r="r" b="b"/>
            <a:pathLst>
              <a:path w="32" h="19" extrusionOk="0">
                <a:moveTo>
                  <a:pt x="28" y="19"/>
                </a:moveTo>
                <a:cubicBezTo>
                  <a:pt x="32" y="4"/>
                  <a:pt x="32" y="4"/>
                  <a:pt x="32" y="4"/>
                </a:cubicBezTo>
                <a:cubicBezTo>
                  <a:pt x="22" y="1"/>
                  <a:pt x="11" y="0"/>
                  <a:pt x="0" y="0"/>
                </a:cubicBezTo>
                <a:cubicBezTo>
                  <a:pt x="9" y="7"/>
                  <a:pt x="18" y="13"/>
                  <a:pt x="28" y="1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45" name="Google Shape;445;p13"/>
          <p:cNvGrpSpPr/>
          <p:nvPr/>
        </p:nvGrpSpPr>
        <p:grpSpPr>
          <a:xfrm>
            <a:off x="10617948" y="5507434"/>
            <a:ext cx="1295400" cy="1144587"/>
            <a:chOff x="10615613" y="2563813"/>
            <a:chExt cx="1295400" cy="1144587"/>
          </a:xfrm>
        </p:grpSpPr>
        <p:sp>
          <p:nvSpPr>
            <p:cNvPr id="446" name="Google Shape;446;p13"/>
            <p:cNvSpPr/>
            <p:nvPr/>
          </p:nvSpPr>
          <p:spPr>
            <a:xfrm>
              <a:off x="10615613" y="2589213"/>
              <a:ext cx="938213" cy="606425"/>
            </a:xfrm>
            <a:custGeom>
              <a:avLst/>
              <a:gdLst/>
              <a:ahLst/>
              <a:cxnLst/>
              <a:rect l="l" t="t" r="r" b="b"/>
              <a:pathLst>
                <a:path w="884" h="570" extrusionOk="0">
                  <a:moveTo>
                    <a:pt x="753" y="417"/>
                  </a:moveTo>
                  <a:cubicBezTo>
                    <a:pt x="737" y="401"/>
                    <a:pt x="721" y="385"/>
                    <a:pt x="705" y="370"/>
                  </a:cubicBezTo>
                  <a:cubicBezTo>
                    <a:pt x="640" y="308"/>
                    <a:pt x="570" y="250"/>
                    <a:pt x="497" y="198"/>
                  </a:cubicBezTo>
                  <a:cubicBezTo>
                    <a:pt x="423" y="146"/>
                    <a:pt x="344" y="100"/>
                    <a:pt x="261" y="65"/>
                  </a:cubicBezTo>
                  <a:cubicBezTo>
                    <a:pt x="240" y="56"/>
                    <a:pt x="219" y="48"/>
                    <a:pt x="198" y="40"/>
                  </a:cubicBezTo>
                  <a:cubicBezTo>
                    <a:pt x="176" y="33"/>
                    <a:pt x="155" y="27"/>
                    <a:pt x="133" y="21"/>
                  </a:cubicBezTo>
                  <a:cubicBezTo>
                    <a:pt x="89" y="10"/>
                    <a:pt x="45" y="2"/>
                    <a:pt x="0" y="0"/>
                  </a:cubicBezTo>
                  <a:cubicBezTo>
                    <a:pt x="88" y="17"/>
                    <a:pt x="171" y="48"/>
                    <a:pt x="251" y="87"/>
                  </a:cubicBezTo>
                  <a:cubicBezTo>
                    <a:pt x="331" y="125"/>
                    <a:pt x="406" y="172"/>
                    <a:pt x="479" y="223"/>
                  </a:cubicBezTo>
                  <a:cubicBezTo>
                    <a:pt x="552" y="274"/>
                    <a:pt x="621" y="329"/>
                    <a:pt x="689" y="387"/>
                  </a:cubicBezTo>
                  <a:cubicBezTo>
                    <a:pt x="706" y="402"/>
                    <a:pt x="722" y="417"/>
                    <a:pt x="739" y="432"/>
                  </a:cubicBezTo>
                  <a:cubicBezTo>
                    <a:pt x="755" y="446"/>
                    <a:pt x="772" y="462"/>
                    <a:pt x="788" y="477"/>
                  </a:cubicBezTo>
                  <a:cubicBezTo>
                    <a:pt x="821" y="507"/>
                    <a:pt x="853" y="538"/>
                    <a:pt x="884" y="570"/>
                  </a:cubicBezTo>
                  <a:cubicBezTo>
                    <a:pt x="858" y="534"/>
                    <a:pt x="829" y="500"/>
                    <a:pt x="799" y="466"/>
                  </a:cubicBezTo>
                  <a:cubicBezTo>
                    <a:pt x="784" y="450"/>
                    <a:pt x="768" y="433"/>
                    <a:pt x="753" y="417"/>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7" name="Google Shape;447;p13"/>
            <p:cNvSpPr/>
            <p:nvPr/>
          </p:nvSpPr>
          <p:spPr>
            <a:xfrm>
              <a:off x="10971213" y="2563813"/>
              <a:ext cx="606425" cy="176212"/>
            </a:xfrm>
            <a:custGeom>
              <a:avLst/>
              <a:gdLst/>
              <a:ahLst/>
              <a:cxnLst/>
              <a:rect l="l" t="t" r="r" b="b"/>
              <a:pathLst>
                <a:path w="571" h="166" extrusionOk="0">
                  <a:moveTo>
                    <a:pt x="529" y="1"/>
                  </a:moveTo>
                  <a:cubicBezTo>
                    <a:pt x="516" y="1"/>
                    <a:pt x="503" y="2"/>
                    <a:pt x="491" y="3"/>
                  </a:cubicBezTo>
                  <a:cubicBezTo>
                    <a:pt x="466" y="5"/>
                    <a:pt x="443" y="9"/>
                    <a:pt x="420" y="13"/>
                  </a:cubicBezTo>
                  <a:cubicBezTo>
                    <a:pt x="397" y="18"/>
                    <a:pt x="374" y="24"/>
                    <a:pt x="352" y="30"/>
                  </a:cubicBezTo>
                  <a:cubicBezTo>
                    <a:pt x="283" y="49"/>
                    <a:pt x="283" y="49"/>
                    <a:pt x="283" y="49"/>
                  </a:cubicBezTo>
                  <a:cubicBezTo>
                    <a:pt x="237" y="62"/>
                    <a:pt x="190" y="74"/>
                    <a:pt x="143" y="89"/>
                  </a:cubicBezTo>
                  <a:cubicBezTo>
                    <a:pt x="119" y="96"/>
                    <a:pt x="96" y="104"/>
                    <a:pt x="72" y="112"/>
                  </a:cubicBezTo>
                  <a:cubicBezTo>
                    <a:pt x="48" y="120"/>
                    <a:pt x="24" y="129"/>
                    <a:pt x="0" y="139"/>
                  </a:cubicBezTo>
                  <a:cubicBezTo>
                    <a:pt x="25" y="148"/>
                    <a:pt x="50" y="153"/>
                    <a:pt x="76" y="157"/>
                  </a:cubicBezTo>
                  <a:cubicBezTo>
                    <a:pt x="101" y="161"/>
                    <a:pt x="127" y="163"/>
                    <a:pt x="152" y="164"/>
                  </a:cubicBezTo>
                  <a:cubicBezTo>
                    <a:pt x="203" y="166"/>
                    <a:pt x="254" y="163"/>
                    <a:pt x="305" y="156"/>
                  </a:cubicBezTo>
                  <a:cubicBezTo>
                    <a:pt x="330" y="152"/>
                    <a:pt x="356" y="147"/>
                    <a:pt x="381" y="141"/>
                  </a:cubicBezTo>
                  <a:cubicBezTo>
                    <a:pt x="406" y="135"/>
                    <a:pt x="431" y="127"/>
                    <a:pt x="455" y="115"/>
                  </a:cubicBezTo>
                  <a:cubicBezTo>
                    <a:pt x="479" y="103"/>
                    <a:pt x="501" y="89"/>
                    <a:pt x="522" y="70"/>
                  </a:cubicBezTo>
                  <a:cubicBezTo>
                    <a:pt x="532" y="61"/>
                    <a:pt x="542" y="51"/>
                    <a:pt x="550" y="39"/>
                  </a:cubicBezTo>
                  <a:cubicBezTo>
                    <a:pt x="558" y="28"/>
                    <a:pt x="566" y="15"/>
                    <a:pt x="571" y="1"/>
                  </a:cubicBezTo>
                  <a:cubicBezTo>
                    <a:pt x="556" y="0"/>
                    <a:pt x="542" y="0"/>
                    <a:pt x="529"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8" name="Google Shape;448;p13"/>
            <p:cNvSpPr/>
            <p:nvPr/>
          </p:nvSpPr>
          <p:spPr>
            <a:xfrm>
              <a:off x="11177588" y="2790825"/>
              <a:ext cx="660400" cy="146050"/>
            </a:xfrm>
            <a:custGeom>
              <a:avLst/>
              <a:gdLst/>
              <a:ahLst/>
              <a:cxnLst/>
              <a:rect l="l" t="t" r="r" b="b"/>
              <a:pathLst>
                <a:path w="622" h="138" extrusionOk="0">
                  <a:moveTo>
                    <a:pt x="611" y="20"/>
                  </a:moveTo>
                  <a:cubicBezTo>
                    <a:pt x="608" y="19"/>
                    <a:pt x="604" y="18"/>
                    <a:pt x="600" y="17"/>
                  </a:cubicBezTo>
                  <a:cubicBezTo>
                    <a:pt x="593" y="15"/>
                    <a:pt x="586" y="14"/>
                    <a:pt x="579" y="12"/>
                  </a:cubicBezTo>
                  <a:cubicBezTo>
                    <a:pt x="565" y="10"/>
                    <a:pt x="551" y="7"/>
                    <a:pt x="537" y="6"/>
                  </a:cubicBezTo>
                  <a:cubicBezTo>
                    <a:pt x="510" y="2"/>
                    <a:pt x="484" y="1"/>
                    <a:pt x="458" y="1"/>
                  </a:cubicBezTo>
                  <a:cubicBezTo>
                    <a:pt x="445" y="0"/>
                    <a:pt x="432" y="1"/>
                    <a:pt x="419" y="1"/>
                  </a:cubicBezTo>
                  <a:cubicBezTo>
                    <a:pt x="407" y="2"/>
                    <a:pt x="394" y="2"/>
                    <a:pt x="381" y="4"/>
                  </a:cubicBezTo>
                  <a:cubicBezTo>
                    <a:pt x="356" y="6"/>
                    <a:pt x="332" y="11"/>
                    <a:pt x="307" y="18"/>
                  </a:cubicBezTo>
                  <a:cubicBezTo>
                    <a:pt x="282" y="25"/>
                    <a:pt x="257" y="32"/>
                    <a:pt x="232" y="37"/>
                  </a:cubicBezTo>
                  <a:cubicBezTo>
                    <a:pt x="226" y="39"/>
                    <a:pt x="219" y="40"/>
                    <a:pt x="213" y="41"/>
                  </a:cubicBezTo>
                  <a:cubicBezTo>
                    <a:pt x="207" y="42"/>
                    <a:pt x="200" y="43"/>
                    <a:pt x="194" y="43"/>
                  </a:cubicBezTo>
                  <a:cubicBezTo>
                    <a:pt x="181" y="45"/>
                    <a:pt x="168" y="46"/>
                    <a:pt x="156" y="46"/>
                  </a:cubicBezTo>
                  <a:cubicBezTo>
                    <a:pt x="143" y="47"/>
                    <a:pt x="130" y="48"/>
                    <a:pt x="117" y="47"/>
                  </a:cubicBezTo>
                  <a:cubicBezTo>
                    <a:pt x="104" y="48"/>
                    <a:pt x="91" y="47"/>
                    <a:pt x="78" y="46"/>
                  </a:cubicBezTo>
                  <a:cubicBezTo>
                    <a:pt x="52" y="45"/>
                    <a:pt x="26" y="41"/>
                    <a:pt x="0" y="35"/>
                  </a:cubicBezTo>
                  <a:cubicBezTo>
                    <a:pt x="22" y="51"/>
                    <a:pt x="46" y="64"/>
                    <a:pt x="71" y="74"/>
                  </a:cubicBezTo>
                  <a:cubicBezTo>
                    <a:pt x="84" y="80"/>
                    <a:pt x="97" y="85"/>
                    <a:pt x="110" y="89"/>
                  </a:cubicBezTo>
                  <a:cubicBezTo>
                    <a:pt x="123" y="93"/>
                    <a:pt x="136" y="97"/>
                    <a:pt x="150" y="101"/>
                  </a:cubicBezTo>
                  <a:cubicBezTo>
                    <a:pt x="163" y="105"/>
                    <a:pt x="177" y="108"/>
                    <a:pt x="190" y="111"/>
                  </a:cubicBezTo>
                  <a:cubicBezTo>
                    <a:pt x="231" y="119"/>
                    <a:pt x="231" y="119"/>
                    <a:pt x="231" y="119"/>
                  </a:cubicBezTo>
                  <a:cubicBezTo>
                    <a:pt x="258" y="125"/>
                    <a:pt x="286" y="131"/>
                    <a:pt x="314" y="134"/>
                  </a:cubicBezTo>
                  <a:cubicBezTo>
                    <a:pt x="342" y="138"/>
                    <a:pt x="370" y="138"/>
                    <a:pt x="397" y="134"/>
                  </a:cubicBezTo>
                  <a:cubicBezTo>
                    <a:pt x="411" y="132"/>
                    <a:pt x="424" y="130"/>
                    <a:pt x="438" y="126"/>
                  </a:cubicBezTo>
                  <a:cubicBezTo>
                    <a:pt x="451" y="123"/>
                    <a:pt x="464" y="119"/>
                    <a:pt x="477" y="114"/>
                  </a:cubicBezTo>
                  <a:cubicBezTo>
                    <a:pt x="504" y="105"/>
                    <a:pt x="529" y="93"/>
                    <a:pt x="553" y="79"/>
                  </a:cubicBezTo>
                  <a:cubicBezTo>
                    <a:pt x="565" y="71"/>
                    <a:pt x="577" y="63"/>
                    <a:pt x="589" y="54"/>
                  </a:cubicBezTo>
                  <a:cubicBezTo>
                    <a:pt x="595" y="50"/>
                    <a:pt x="600" y="45"/>
                    <a:pt x="606" y="40"/>
                  </a:cubicBezTo>
                  <a:cubicBezTo>
                    <a:pt x="611" y="35"/>
                    <a:pt x="617" y="30"/>
                    <a:pt x="622" y="25"/>
                  </a:cubicBezTo>
                  <a:cubicBezTo>
                    <a:pt x="621" y="23"/>
                    <a:pt x="619" y="23"/>
                    <a:pt x="617" y="22"/>
                  </a:cubicBezTo>
                  <a:cubicBezTo>
                    <a:pt x="615" y="21"/>
                    <a:pt x="613" y="21"/>
                    <a:pt x="611" y="2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9" name="Google Shape;449;p13"/>
            <p:cNvSpPr/>
            <p:nvPr/>
          </p:nvSpPr>
          <p:spPr>
            <a:xfrm>
              <a:off x="11383963" y="3009900"/>
              <a:ext cx="527050" cy="176212"/>
            </a:xfrm>
            <a:custGeom>
              <a:avLst/>
              <a:gdLst/>
              <a:ahLst/>
              <a:cxnLst/>
              <a:rect l="l" t="t" r="r" b="b"/>
              <a:pathLst>
                <a:path w="497" h="167" extrusionOk="0">
                  <a:moveTo>
                    <a:pt x="497" y="145"/>
                  </a:moveTo>
                  <a:cubicBezTo>
                    <a:pt x="497" y="146"/>
                    <a:pt x="497" y="145"/>
                    <a:pt x="497" y="145"/>
                  </a:cubicBezTo>
                  <a:cubicBezTo>
                    <a:pt x="496" y="145"/>
                    <a:pt x="496" y="145"/>
                    <a:pt x="496" y="145"/>
                  </a:cubicBezTo>
                  <a:cubicBezTo>
                    <a:pt x="495" y="144"/>
                    <a:pt x="495" y="144"/>
                    <a:pt x="495" y="144"/>
                  </a:cubicBezTo>
                  <a:cubicBezTo>
                    <a:pt x="493" y="143"/>
                    <a:pt x="493" y="143"/>
                    <a:pt x="493" y="143"/>
                  </a:cubicBezTo>
                  <a:cubicBezTo>
                    <a:pt x="490" y="140"/>
                    <a:pt x="490" y="140"/>
                    <a:pt x="490" y="140"/>
                  </a:cubicBezTo>
                  <a:cubicBezTo>
                    <a:pt x="487" y="138"/>
                    <a:pt x="485" y="136"/>
                    <a:pt x="483" y="134"/>
                  </a:cubicBezTo>
                  <a:cubicBezTo>
                    <a:pt x="480" y="133"/>
                    <a:pt x="478" y="131"/>
                    <a:pt x="476" y="129"/>
                  </a:cubicBezTo>
                  <a:cubicBezTo>
                    <a:pt x="473" y="127"/>
                    <a:pt x="471" y="125"/>
                    <a:pt x="468" y="124"/>
                  </a:cubicBezTo>
                  <a:cubicBezTo>
                    <a:pt x="459" y="117"/>
                    <a:pt x="449" y="111"/>
                    <a:pt x="440" y="104"/>
                  </a:cubicBezTo>
                  <a:cubicBezTo>
                    <a:pt x="420" y="93"/>
                    <a:pt x="401" y="82"/>
                    <a:pt x="381" y="73"/>
                  </a:cubicBezTo>
                  <a:cubicBezTo>
                    <a:pt x="361" y="64"/>
                    <a:pt x="341" y="56"/>
                    <a:pt x="321" y="49"/>
                  </a:cubicBezTo>
                  <a:cubicBezTo>
                    <a:pt x="301" y="42"/>
                    <a:pt x="280" y="37"/>
                    <a:pt x="259" y="33"/>
                  </a:cubicBezTo>
                  <a:cubicBezTo>
                    <a:pt x="238" y="30"/>
                    <a:pt x="216" y="28"/>
                    <a:pt x="195" y="27"/>
                  </a:cubicBezTo>
                  <a:cubicBezTo>
                    <a:pt x="173" y="25"/>
                    <a:pt x="151" y="23"/>
                    <a:pt x="130" y="20"/>
                  </a:cubicBezTo>
                  <a:cubicBezTo>
                    <a:pt x="65" y="11"/>
                    <a:pt x="65" y="11"/>
                    <a:pt x="65" y="11"/>
                  </a:cubicBezTo>
                  <a:cubicBezTo>
                    <a:pt x="44" y="7"/>
                    <a:pt x="22" y="4"/>
                    <a:pt x="0" y="0"/>
                  </a:cubicBezTo>
                  <a:cubicBezTo>
                    <a:pt x="15" y="17"/>
                    <a:pt x="33" y="31"/>
                    <a:pt x="52" y="44"/>
                  </a:cubicBezTo>
                  <a:cubicBezTo>
                    <a:pt x="71" y="57"/>
                    <a:pt x="90" y="69"/>
                    <a:pt x="110" y="79"/>
                  </a:cubicBezTo>
                  <a:cubicBezTo>
                    <a:pt x="129" y="90"/>
                    <a:pt x="149" y="101"/>
                    <a:pt x="169" y="112"/>
                  </a:cubicBezTo>
                  <a:cubicBezTo>
                    <a:pt x="188" y="124"/>
                    <a:pt x="208" y="134"/>
                    <a:pt x="229" y="142"/>
                  </a:cubicBezTo>
                  <a:cubicBezTo>
                    <a:pt x="250" y="150"/>
                    <a:pt x="271" y="155"/>
                    <a:pt x="293" y="159"/>
                  </a:cubicBezTo>
                  <a:cubicBezTo>
                    <a:pt x="314" y="163"/>
                    <a:pt x="337" y="166"/>
                    <a:pt x="359" y="167"/>
                  </a:cubicBezTo>
                  <a:cubicBezTo>
                    <a:pt x="381" y="167"/>
                    <a:pt x="404" y="167"/>
                    <a:pt x="427" y="164"/>
                  </a:cubicBezTo>
                  <a:cubicBezTo>
                    <a:pt x="438" y="162"/>
                    <a:pt x="450" y="161"/>
                    <a:pt x="462" y="158"/>
                  </a:cubicBezTo>
                  <a:cubicBezTo>
                    <a:pt x="465" y="157"/>
                    <a:pt x="468" y="156"/>
                    <a:pt x="471" y="156"/>
                  </a:cubicBezTo>
                  <a:cubicBezTo>
                    <a:pt x="474" y="155"/>
                    <a:pt x="477" y="154"/>
                    <a:pt x="480" y="153"/>
                  </a:cubicBezTo>
                  <a:cubicBezTo>
                    <a:pt x="482" y="152"/>
                    <a:pt x="485" y="151"/>
                    <a:pt x="488" y="150"/>
                  </a:cubicBezTo>
                  <a:cubicBezTo>
                    <a:pt x="493" y="148"/>
                    <a:pt x="493" y="148"/>
                    <a:pt x="493" y="148"/>
                  </a:cubicBezTo>
                  <a:cubicBezTo>
                    <a:pt x="494" y="148"/>
                    <a:pt x="494" y="147"/>
                    <a:pt x="495" y="147"/>
                  </a:cubicBezTo>
                  <a:cubicBezTo>
                    <a:pt x="495" y="147"/>
                    <a:pt x="496" y="147"/>
                    <a:pt x="496" y="146"/>
                  </a:cubicBezTo>
                  <a:cubicBezTo>
                    <a:pt x="496" y="146"/>
                    <a:pt x="497" y="146"/>
                    <a:pt x="497" y="146"/>
                  </a:cubicBezTo>
                  <a:cubicBezTo>
                    <a:pt x="497" y="146"/>
                    <a:pt x="497" y="146"/>
                    <a:pt x="497" y="146"/>
                  </a:cubicBezTo>
                  <a:cubicBezTo>
                    <a:pt x="497" y="145"/>
                    <a:pt x="497" y="145"/>
                    <a:pt x="497" y="145"/>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0" name="Google Shape;450;p13"/>
            <p:cNvSpPr/>
            <p:nvPr/>
          </p:nvSpPr>
          <p:spPr>
            <a:xfrm>
              <a:off x="11537950" y="3178175"/>
              <a:ext cx="238125" cy="530225"/>
            </a:xfrm>
            <a:custGeom>
              <a:avLst/>
              <a:gdLst/>
              <a:ahLst/>
              <a:cxnLst/>
              <a:rect l="l" t="t" r="r" b="b"/>
              <a:pathLst>
                <a:path w="224" h="499" extrusionOk="0">
                  <a:moveTo>
                    <a:pt x="175" y="221"/>
                  </a:moveTo>
                  <a:cubicBezTo>
                    <a:pt x="156" y="179"/>
                    <a:pt x="134" y="138"/>
                    <a:pt x="106" y="99"/>
                  </a:cubicBezTo>
                  <a:cubicBezTo>
                    <a:pt x="92" y="79"/>
                    <a:pt x="77" y="61"/>
                    <a:pt x="60" y="44"/>
                  </a:cubicBezTo>
                  <a:cubicBezTo>
                    <a:pt x="56" y="39"/>
                    <a:pt x="51" y="35"/>
                    <a:pt x="46" y="31"/>
                  </a:cubicBezTo>
                  <a:cubicBezTo>
                    <a:pt x="42" y="27"/>
                    <a:pt x="37" y="23"/>
                    <a:pt x="32" y="19"/>
                  </a:cubicBezTo>
                  <a:cubicBezTo>
                    <a:pt x="22" y="12"/>
                    <a:pt x="12" y="5"/>
                    <a:pt x="0" y="0"/>
                  </a:cubicBezTo>
                  <a:cubicBezTo>
                    <a:pt x="8" y="23"/>
                    <a:pt x="14" y="45"/>
                    <a:pt x="20" y="67"/>
                  </a:cubicBezTo>
                  <a:cubicBezTo>
                    <a:pt x="26" y="89"/>
                    <a:pt x="32" y="111"/>
                    <a:pt x="39" y="132"/>
                  </a:cubicBezTo>
                  <a:cubicBezTo>
                    <a:pt x="51" y="175"/>
                    <a:pt x="65" y="218"/>
                    <a:pt x="81" y="259"/>
                  </a:cubicBezTo>
                  <a:cubicBezTo>
                    <a:pt x="96" y="301"/>
                    <a:pt x="113" y="343"/>
                    <a:pt x="135" y="383"/>
                  </a:cubicBezTo>
                  <a:cubicBezTo>
                    <a:pt x="146" y="402"/>
                    <a:pt x="158" y="422"/>
                    <a:pt x="171" y="441"/>
                  </a:cubicBezTo>
                  <a:cubicBezTo>
                    <a:pt x="184" y="461"/>
                    <a:pt x="199" y="480"/>
                    <a:pt x="216" y="499"/>
                  </a:cubicBezTo>
                  <a:cubicBezTo>
                    <a:pt x="220" y="486"/>
                    <a:pt x="221" y="474"/>
                    <a:pt x="222" y="461"/>
                  </a:cubicBezTo>
                  <a:cubicBezTo>
                    <a:pt x="223" y="449"/>
                    <a:pt x="224" y="437"/>
                    <a:pt x="224" y="425"/>
                  </a:cubicBezTo>
                  <a:cubicBezTo>
                    <a:pt x="223" y="401"/>
                    <a:pt x="221" y="377"/>
                    <a:pt x="216" y="354"/>
                  </a:cubicBezTo>
                  <a:cubicBezTo>
                    <a:pt x="208" y="308"/>
                    <a:pt x="194" y="264"/>
                    <a:pt x="175" y="22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1" name="Google Shape;451;p13"/>
            <p:cNvSpPr/>
            <p:nvPr/>
          </p:nvSpPr>
          <p:spPr>
            <a:xfrm>
              <a:off x="11356975" y="2994025"/>
              <a:ext cx="192088" cy="576262"/>
            </a:xfrm>
            <a:custGeom>
              <a:avLst/>
              <a:gdLst/>
              <a:ahLst/>
              <a:cxnLst/>
              <a:rect l="l" t="t" r="r" b="b"/>
              <a:pathLst>
                <a:path w="181" h="543" extrusionOk="0">
                  <a:moveTo>
                    <a:pt x="151" y="251"/>
                  </a:moveTo>
                  <a:cubicBezTo>
                    <a:pt x="141" y="228"/>
                    <a:pt x="130" y="205"/>
                    <a:pt x="119" y="183"/>
                  </a:cubicBezTo>
                  <a:cubicBezTo>
                    <a:pt x="109" y="161"/>
                    <a:pt x="98" y="139"/>
                    <a:pt x="86" y="118"/>
                  </a:cubicBezTo>
                  <a:cubicBezTo>
                    <a:pt x="80" y="107"/>
                    <a:pt x="74" y="97"/>
                    <a:pt x="68" y="86"/>
                  </a:cubicBezTo>
                  <a:cubicBezTo>
                    <a:pt x="61" y="76"/>
                    <a:pt x="55" y="66"/>
                    <a:pt x="48" y="56"/>
                  </a:cubicBezTo>
                  <a:cubicBezTo>
                    <a:pt x="41" y="46"/>
                    <a:pt x="33" y="36"/>
                    <a:pt x="26" y="26"/>
                  </a:cubicBezTo>
                  <a:cubicBezTo>
                    <a:pt x="18" y="17"/>
                    <a:pt x="10" y="8"/>
                    <a:pt x="0" y="0"/>
                  </a:cubicBezTo>
                  <a:cubicBezTo>
                    <a:pt x="5" y="11"/>
                    <a:pt x="9" y="22"/>
                    <a:pt x="13" y="33"/>
                  </a:cubicBezTo>
                  <a:cubicBezTo>
                    <a:pt x="16" y="45"/>
                    <a:pt x="20" y="56"/>
                    <a:pt x="23" y="68"/>
                  </a:cubicBezTo>
                  <a:cubicBezTo>
                    <a:pt x="26" y="79"/>
                    <a:pt x="29" y="90"/>
                    <a:pt x="32" y="102"/>
                  </a:cubicBezTo>
                  <a:cubicBezTo>
                    <a:pt x="35" y="113"/>
                    <a:pt x="38" y="125"/>
                    <a:pt x="40" y="136"/>
                  </a:cubicBezTo>
                  <a:cubicBezTo>
                    <a:pt x="45" y="159"/>
                    <a:pt x="51" y="182"/>
                    <a:pt x="55" y="204"/>
                  </a:cubicBezTo>
                  <a:cubicBezTo>
                    <a:pt x="59" y="227"/>
                    <a:pt x="61" y="251"/>
                    <a:pt x="63" y="273"/>
                  </a:cubicBezTo>
                  <a:cubicBezTo>
                    <a:pt x="66" y="296"/>
                    <a:pt x="68" y="319"/>
                    <a:pt x="72" y="341"/>
                  </a:cubicBezTo>
                  <a:cubicBezTo>
                    <a:pt x="75" y="363"/>
                    <a:pt x="79" y="385"/>
                    <a:pt x="84" y="406"/>
                  </a:cubicBezTo>
                  <a:cubicBezTo>
                    <a:pt x="88" y="428"/>
                    <a:pt x="94" y="449"/>
                    <a:pt x="100" y="471"/>
                  </a:cubicBezTo>
                  <a:cubicBezTo>
                    <a:pt x="103" y="482"/>
                    <a:pt x="106" y="493"/>
                    <a:pt x="110" y="505"/>
                  </a:cubicBezTo>
                  <a:cubicBezTo>
                    <a:pt x="113" y="517"/>
                    <a:pt x="117" y="529"/>
                    <a:pt x="121" y="543"/>
                  </a:cubicBezTo>
                  <a:cubicBezTo>
                    <a:pt x="133" y="534"/>
                    <a:pt x="142" y="523"/>
                    <a:pt x="149" y="512"/>
                  </a:cubicBezTo>
                  <a:cubicBezTo>
                    <a:pt x="156" y="500"/>
                    <a:pt x="162" y="488"/>
                    <a:pt x="167" y="475"/>
                  </a:cubicBezTo>
                  <a:cubicBezTo>
                    <a:pt x="176" y="450"/>
                    <a:pt x="180" y="424"/>
                    <a:pt x="181" y="398"/>
                  </a:cubicBezTo>
                  <a:cubicBezTo>
                    <a:pt x="181" y="372"/>
                    <a:pt x="179" y="347"/>
                    <a:pt x="174" y="322"/>
                  </a:cubicBezTo>
                  <a:cubicBezTo>
                    <a:pt x="168" y="298"/>
                    <a:pt x="160" y="274"/>
                    <a:pt x="151" y="25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2" name="Google Shape;452;p13"/>
            <p:cNvSpPr/>
            <p:nvPr/>
          </p:nvSpPr>
          <p:spPr>
            <a:xfrm>
              <a:off x="11128375" y="2819400"/>
              <a:ext cx="204788" cy="596900"/>
            </a:xfrm>
            <a:custGeom>
              <a:avLst/>
              <a:gdLst/>
              <a:ahLst/>
              <a:cxnLst/>
              <a:rect l="l" t="t" r="r" b="b"/>
              <a:pathLst>
                <a:path w="192" h="563" extrusionOk="0">
                  <a:moveTo>
                    <a:pt x="187" y="334"/>
                  </a:moveTo>
                  <a:cubicBezTo>
                    <a:pt x="182" y="308"/>
                    <a:pt x="176" y="282"/>
                    <a:pt x="167" y="258"/>
                  </a:cubicBezTo>
                  <a:cubicBezTo>
                    <a:pt x="159" y="233"/>
                    <a:pt x="148" y="209"/>
                    <a:pt x="137" y="186"/>
                  </a:cubicBezTo>
                  <a:cubicBezTo>
                    <a:pt x="125" y="162"/>
                    <a:pt x="113" y="140"/>
                    <a:pt x="100" y="117"/>
                  </a:cubicBezTo>
                  <a:cubicBezTo>
                    <a:pt x="86" y="95"/>
                    <a:pt x="72" y="74"/>
                    <a:pt x="55" y="54"/>
                  </a:cubicBezTo>
                  <a:cubicBezTo>
                    <a:pt x="39" y="34"/>
                    <a:pt x="21" y="16"/>
                    <a:pt x="0" y="0"/>
                  </a:cubicBezTo>
                  <a:cubicBezTo>
                    <a:pt x="6" y="25"/>
                    <a:pt x="13" y="49"/>
                    <a:pt x="19" y="73"/>
                  </a:cubicBezTo>
                  <a:cubicBezTo>
                    <a:pt x="40" y="144"/>
                    <a:pt x="40" y="144"/>
                    <a:pt x="40" y="144"/>
                  </a:cubicBezTo>
                  <a:cubicBezTo>
                    <a:pt x="46" y="167"/>
                    <a:pt x="52" y="190"/>
                    <a:pt x="57" y="214"/>
                  </a:cubicBezTo>
                  <a:cubicBezTo>
                    <a:pt x="62" y="237"/>
                    <a:pt x="65" y="261"/>
                    <a:pt x="70" y="284"/>
                  </a:cubicBezTo>
                  <a:cubicBezTo>
                    <a:pt x="78" y="330"/>
                    <a:pt x="87" y="375"/>
                    <a:pt x="97" y="421"/>
                  </a:cubicBezTo>
                  <a:cubicBezTo>
                    <a:pt x="103" y="444"/>
                    <a:pt x="109" y="467"/>
                    <a:pt x="116" y="490"/>
                  </a:cubicBezTo>
                  <a:cubicBezTo>
                    <a:pt x="126" y="525"/>
                    <a:pt x="126" y="525"/>
                    <a:pt x="126" y="525"/>
                  </a:cubicBezTo>
                  <a:cubicBezTo>
                    <a:pt x="127" y="531"/>
                    <a:pt x="129" y="537"/>
                    <a:pt x="131" y="544"/>
                  </a:cubicBezTo>
                  <a:cubicBezTo>
                    <a:pt x="131" y="547"/>
                    <a:pt x="132" y="550"/>
                    <a:pt x="133" y="553"/>
                  </a:cubicBezTo>
                  <a:cubicBezTo>
                    <a:pt x="133" y="556"/>
                    <a:pt x="134" y="559"/>
                    <a:pt x="133" y="563"/>
                  </a:cubicBezTo>
                  <a:cubicBezTo>
                    <a:pt x="136" y="562"/>
                    <a:pt x="140" y="560"/>
                    <a:pt x="143" y="557"/>
                  </a:cubicBezTo>
                  <a:cubicBezTo>
                    <a:pt x="145" y="554"/>
                    <a:pt x="148" y="552"/>
                    <a:pt x="150" y="549"/>
                  </a:cubicBezTo>
                  <a:cubicBezTo>
                    <a:pt x="155" y="543"/>
                    <a:pt x="159" y="537"/>
                    <a:pt x="162" y="531"/>
                  </a:cubicBezTo>
                  <a:cubicBezTo>
                    <a:pt x="169" y="518"/>
                    <a:pt x="174" y="505"/>
                    <a:pt x="179" y="492"/>
                  </a:cubicBezTo>
                  <a:cubicBezTo>
                    <a:pt x="187" y="466"/>
                    <a:pt x="191" y="439"/>
                    <a:pt x="192" y="413"/>
                  </a:cubicBezTo>
                  <a:cubicBezTo>
                    <a:pt x="192" y="399"/>
                    <a:pt x="192" y="386"/>
                    <a:pt x="191" y="373"/>
                  </a:cubicBezTo>
                  <a:cubicBezTo>
                    <a:pt x="190" y="360"/>
                    <a:pt x="189" y="347"/>
                    <a:pt x="187" y="33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3" name="Google Shape;453;p13"/>
            <p:cNvSpPr/>
            <p:nvPr/>
          </p:nvSpPr>
          <p:spPr>
            <a:xfrm>
              <a:off x="10917238" y="2684463"/>
              <a:ext cx="219075" cy="544512"/>
            </a:xfrm>
            <a:custGeom>
              <a:avLst/>
              <a:gdLst/>
              <a:ahLst/>
              <a:cxnLst/>
              <a:rect l="l" t="t" r="r" b="b"/>
              <a:pathLst>
                <a:path w="207" h="513" extrusionOk="0">
                  <a:moveTo>
                    <a:pt x="170" y="229"/>
                  </a:moveTo>
                  <a:cubicBezTo>
                    <a:pt x="153" y="184"/>
                    <a:pt x="132" y="140"/>
                    <a:pt x="104" y="100"/>
                  </a:cubicBezTo>
                  <a:cubicBezTo>
                    <a:pt x="97" y="90"/>
                    <a:pt x="90" y="80"/>
                    <a:pt x="82" y="70"/>
                  </a:cubicBezTo>
                  <a:cubicBezTo>
                    <a:pt x="79" y="66"/>
                    <a:pt x="75" y="61"/>
                    <a:pt x="71" y="57"/>
                  </a:cubicBezTo>
                  <a:cubicBezTo>
                    <a:pt x="66" y="52"/>
                    <a:pt x="62" y="48"/>
                    <a:pt x="58" y="43"/>
                  </a:cubicBezTo>
                  <a:cubicBezTo>
                    <a:pt x="49" y="35"/>
                    <a:pt x="40" y="26"/>
                    <a:pt x="31" y="19"/>
                  </a:cubicBezTo>
                  <a:cubicBezTo>
                    <a:pt x="21" y="12"/>
                    <a:pt x="11" y="5"/>
                    <a:pt x="0" y="0"/>
                  </a:cubicBezTo>
                  <a:cubicBezTo>
                    <a:pt x="11" y="21"/>
                    <a:pt x="20" y="41"/>
                    <a:pt x="28" y="63"/>
                  </a:cubicBezTo>
                  <a:cubicBezTo>
                    <a:pt x="30" y="68"/>
                    <a:pt x="32" y="73"/>
                    <a:pt x="34" y="79"/>
                  </a:cubicBezTo>
                  <a:cubicBezTo>
                    <a:pt x="36" y="84"/>
                    <a:pt x="38" y="89"/>
                    <a:pt x="39" y="94"/>
                  </a:cubicBezTo>
                  <a:cubicBezTo>
                    <a:pt x="43" y="105"/>
                    <a:pt x="46" y="116"/>
                    <a:pt x="49" y="126"/>
                  </a:cubicBezTo>
                  <a:cubicBezTo>
                    <a:pt x="61" y="169"/>
                    <a:pt x="72" y="212"/>
                    <a:pt x="80" y="255"/>
                  </a:cubicBezTo>
                  <a:cubicBezTo>
                    <a:pt x="89" y="297"/>
                    <a:pt x="95" y="340"/>
                    <a:pt x="99" y="382"/>
                  </a:cubicBezTo>
                  <a:cubicBezTo>
                    <a:pt x="101" y="393"/>
                    <a:pt x="101" y="403"/>
                    <a:pt x="102" y="413"/>
                  </a:cubicBezTo>
                  <a:cubicBezTo>
                    <a:pt x="103" y="424"/>
                    <a:pt x="105" y="434"/>
                    <a:pt x="108" y="444"/>
                  </a:cubicBezTo>
                  <a:cubicBezTo>
                    <a:pt x="111" y="454"/>
                    <a:pt x="116" y="464"/>
                    <a:pt x="121" y="475"/>
                  </a:cubicBezTo>
                  <a:cubicBezTo>
                    <a:pt x="127" y="486"/>
                    <a:pt x="134" y="498"/>
                    <a:pt x="144" y="513"/>
                  </a:cubicBezTo>
                  <a:cubicBezTo>
                    <a:pt x="146" y="513"/>
                    <a:pt x="148" y="512"/>
                    <a:pt x="150" y="511"/>
                  </a:cubicBezTo>
                  <a:cubicBezTo>
                    <a:pt x="152" y="510"/>
                    <a:pt x="154" y="509"/>
                    <a:pt x="156" y="508"/>
                  </a:cubicBezTo>
                  <a:cubicBezTo>
                    <a:pt x="159" y="506"/>
                    <a:pt x="163" y="503"/>
                    <a:pt x="166" y="501"/>
                  </a:cubicBezTo>
                  <a:cubicBezTo>
                    <a:pt x="172" y="496"/>
                    <a:pt x="177" y="490"/>
                    <a:pt x="182" y="484"/>
                  </a:cubicBezTo>
                  <a:cubicBezTo>
                    <a:pt x="191" y="473"/>
                    <a:pt x="197" y="460"/>
                    <a:pt x="201" y="447"/>
                  </a:cubicBezTo>
                  <a:cubicBezTo>
                    <a:pt x="205" y="434"/>
                    <a:pt x="207" y="421"/>
                    <a:pt x="207" y="409"/>
                  </a:cubicBezTo>
                  <a:cubicBezTo>
                    <a:pt x="207" y="396"/>
                    <a:pt x="205" y="384"/>
                    <a:pt x="204" y="371"/>
                  </a:cubicBezTo>
                  <a:cubicBezTo>
                    <a:pt x="198" y="322"/>
                    <a:pt x="186" y="275"/>
                    <a:pt x="170" y="22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54" name="Google Shape;454;p13"/>
          <p:cNvGrpSpPr/>
          <p:nvPr/>
        </p:nvGrpSpPr>
        <p:grpSpPr>
          <a:xfrm>
            <a:off x="6027315" y="5423493"/>
            <a:ext cx="993775" cy="1401763"/>
            <a:chOff x="9386888" y="6305550"/>
            <a:chExt cx="993775" cy="1401763"/>
          </a:xfrm>
        </p:grpSpPr>
        <p:sp>
          <p:nvSpPr>
            <p:cNvPr id="455" name="Google Shape;455;p13"/>
            <p:cNvSpPr/>
            <p:nvPr/>
          </p:nvSpPr>
          <p:spPr>
            <a:xfrm>
              <a:off x="10177463" y="7334250"/>
              <a:ext cx="3175" cy="1587"/>
            </a:xfrm>
            <a:custGeom>
              <a:avLst/>
              <a:gdLst/>
              <a:ahLst/>
              <a:cxnLst/>
              <a:rect l="l" t="t" r="r" b="b"/>
              <a:pathLst>
                <a:path w="3" h="1" extrusionOk="0">
                  <a:moveTo>
                    <a:pt x="0" y="1"/>
                  </a:moveTo>
                  <a:cubicBezTo>
                    <a:pt x="1" y="1"/>
                    <a:pt x="2" y="0"/>
                    <a:pt x="3" y="0"/>
                  </a:cubicBezTo>
                  <a:cubicBezTo>
                    <a:pt x="3" y="0"/>
                    <a:pt x="3" y="0"/>
                    <a:pt x="2" y="0"/>
                  </a:cubicBezTo>
                  <a:cubicBezTo>
                    <a:pt x="1" y="0"/>
                    <a:pt x="1" y="0"/>
                    <a:pt x="1" y="1"/>
                  </a:cubicBezTo>
                  <a:cubicBezTo>
                    <a:pt x="1" y="1"/>
                    <a:pt x="0" y="1"/>
                    <a:pt x="0"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6" name="Google Shape;456;p13"/>
            <p:cNvSpPr/>
            <p:nvPr/>
          </p:nvSpPr>
          <p:spPr>
            <a:xfrm>
              <a:off x="9986963" y="7262813"/>
              <a:ext cx="393700" cy="444500"/>
            </a:xfrm>
            <a:custGeom>
              <a:avLst/>
              <a:gdLst/>
              <a:ahLst/>
              <a:cxnLst/>
              <a:rect l="l" t="t" r="r" b="b"/>
              <a:pathLst>
                <a:path w="371" h="419" extrusionOk="0">
                  <a:moveTo>
                    <a:pt x="358" y="186"/>
                  </a:moveTo>
                  <a:cubicBezTo>
                    <a:pt x="350" y="181"/>
                    <a:pt x="342" y="178"/>
                    <a:pt x="334" y="176"/>
                  </a:cubicBezTo>
                  <a:cubicBezTo>
                    <a:pt x="326" y="174"/>
                    <a:pt x="318" y="173"/>
                    <a:pt x="311" y="171"/>
                  </a:cubicBezTo>
                  <a:cubicBezTo>
                    <a:pt x="303" y="169"/>
                    <a:pt x="296" y="168"/>
                    <a:pt x="288" y="166"/>
                  </a:cubicBezTo>
                  <a:cubicBezTo>
                    <a:pt x="285" y="165"/>
                    <a:pt x="281" y="163"/>
                    <a:pt x="279" y="162"/>
                  </a:cubicBezTo>
                  <a:cubicBezTo>
                    <a:pt x="278" y="161"/>
                    <a:pt x="277" y="161"/>
                    <a:pt x="277" y="161"/>
                  </a:cubicBezTo>
                  <a:cubicBezTo>
                    <a:pt x="276" y="160"/>
                    <a:pt x="276" y="160"/>
                    <a:pt x="275" y="159"/>
                  </a:cubicBezTo>
                  <a:cubicBezTo>
                    <a:pt x="274" y="158"/>
                    <a:pt x="273" y="156"/>
                    <a:pt x="272" y="155"/>
                  </a:cubicBezTo>
                  <a:cubicBezTo>
                    <a:pt x="267" y="150"/>
                    <a:pt x="265" y="144"/>
                    <a:pt x="266" y="137"/>
                  </a:cubicBezTo>
                  <a:cubicBezTo>
                    <a:pt x="267" y="131"/>
                    <a:pt x="270" y="125"/>
                    <a:pt x="275" y="119"/>
                  </a:cubicBezTo>
                  <a:cubicBezTo>
                    <a:pt x="279" y="113"/>
                    <a:pt x="284" y="107"/>
                    <a:pt x="289" y="101"/>
                  </a:cubicBezTo>
                  <a:cubicBezTo>
                    <a:pt x="294" y="95"/>
                    <a:pt x="299" y="88"/>
                    <a:pt x="304" y="81"/>
                  </a:cubicBezTo>
                  <a:cubicBezTo>
                    <a:pt x="308" y="73"/>
                    <a:pt x="311" y="64"/>
                    <a:pt x="311" y="55"/>
                  </a:cubicBezTo>
                  <a:cubicBezTo>
                    <a:pt x="311" y="52"/>
                    <a:pt x="310" y="50"/>
                    <a:pt x="310" y="47"/>
                  </a:cubicBezTo>
                  <a:cubicBezTo>
                    <a:pt x="310" y="45"/>
                    <a:pt x="309" y="43"/>
                    <a:pt x="308" y="41"/>
                  </a:cubicBezTo>
                  <a:cubicBezTo>
                    <a:pt x="307" y="37"/>
                    <a:pt x="306" y="33"/>
                    <a:pt x="304" y="29"/>
                  </a:cubicBezTo>
                  <a:cubicBezTo>
                    <a:pt x="302" y="25"/>
                    <a:pt x="300" y="21"/>
                    <a:pt x="298" y="17"/>
                  </a:cubicBezTo>
                  <a:cubicBezTo>
                    <a:pt x="295" y="13"/>
                    <a:pt x="291" y="9"/>
                    <a:pt x="287" y="6"/>
                  </a:cubicBezTo>
                  <a:cubicBezTo>
                    <a:pt x="282" y="3"/>
                    <a:pt x="276" y="1"/>
                    <a:pt x="270" y="1"/>
                  </a:cubicBezTo>
                  <a:cubicBezTo>
                    <a:pt x="264" y="0"/>
                    <a:pt x="259" y="2"/>
                    <a:pt x="254" y="3"/>
                  </a:cubicBezTo>
                  <a:cubicBezTo>
                    <a:pt x="245" y="7"/>
                    <a:pt x="238" y="12"/>
                    <a:pt x="231" y="17"/>
                  </a:cubicBezTo>
                  <a:cubicBezTo>
                    <a:pt x="224" y="22"/>
                    <a:pt x="218" y="28"/>
                    <a:pt x="212" y="33"/>
                  </a:cubicBezTo>
                  <a:cubicBezTo>
                    <a:pt x="203" y="41"/>
                    <a:pt x="203" y="41"/>
                    <a:pt x="203" y="41"/>
                  </a:cubicBezTo>
                  <a:cubicBezTo>
                    <a:pt x="201" y="44"/>
                    <a:pt x="198" y="46"/>
                    <a:pt x="195" y="50"/>
                  </a:cubicBezTo>
                  <a:cubicBezTo>
                    <a:pt x="192" y="53"/>
                    <a:pt x="189" y="56"/>
                    <a:pt x="186" y="60"/>
                  </a:cubicBezTo>
                  <a:cubicBezTo>
                    <a:pt x="184" y="62"/>
                    <a:pt x="182" y="65"/>
                    <a:pt x="181" y="67"/>
                  </a:cubicBezTo>
                  <a:cubicBezTo>
                    <a:pt x="182" y="67"/>
                    <a:pt x="182" y="67"/>
                    <a:pt x="182" y="67"/>
                  </a:cubicBezTo>
                  <a:cubicBezTo>
                    <a:pt x="181" y="67"/>
                    <a:pt x="180" y="68"/>
                    <a:pt x="179" y="68"/>
                  </a:cubicBezTo>
                  <a:cubicBezTo>
                    <a:pt x="179" y="68"/>
                    <a:pt x="179" y="68"/>
                    <a:pt x="179" y="68"/>
                  </a:cubicBezTo>
                  <a:cubicBezTo>
                    <a:pt x="179" y="68"/>
                    <a:pt x="179" y="68"/>
                    <a:pt x="179" y="68"/>
                  </a:cubicBezTo>
                  <a:cubicBezTo>
                    <a:pt x="179" y="68"/>
                    <a:pt x="180" y="68"/>
                    <a:pt x="180" y="68"/>
                  </a:cubicBezTo>
                  <a:cubicBezTo>
                    <a:pt x="180" y="67"/>
                    <a:pt x="180" y="67"/>
                    <a:pt x="181" y="67"/>
                  </a:cubicBezTo>
                  <a:cubicBezTo>
                    <a:pt x="180" y="66"/>
                    <a:pt x="179" y="66"/>
                    <a:pt x="178" y="65"/>
                  </a:cubicBezTo>
                  <a:cubicBezTo>
                    <a:pt x="176" y="64"/>
                    <a:pt x="175" y="63"/>
                    <a:pt x="174" y="62"/>
                  </a:cubicBezTo>
                  <a:cubicBezTo>
                    <a:pt x="172" y="61"/>
                    <a:pt x="172" y="61"/>
                    <a:pt x="172" y="61"/>
                  </a:cubicBezTo>
                  <a:cubicBezTo>
                    <a:pt x="171" y="60"/>
                    <a:pt x="171" y="60"/>
                    <a:pt x="171" y="60"/>
                  </a:cubicBezTo>
                  <a:cubicBezTo>
                    <a:pt x="170" y="60"/>
                    <a:pt x="170" y="60"/>
                    <a:pt x="170" y="59"/>
                  </a:cubicBezTo>
                  <a:cubicBezTo>
                    <a:pt x="168" y="58"/>
                    <a:pt x="166" y="56"/>
                    <a:pt x="164" y="53"/>
                  </a:cubicBezTo>
                  <a:cubicBezTo>
                    <a:pt x="162" y="51"/>
                    <a:pt x="160" y="48"/>
                    <a:pt x="158" y="45"/>
                  </a:cubicBezTo>
                  <a:cubicBezTo>
                    <a:pt x="155" y="42"/>
                    <a:pt x="153" y="38"/>
                    <a:pt x="149" y="34"/>
                  </a:cubicBezTo>
                  <a:cubicBezTo>
                    <a:pt x="147" y="32"/>
                    <a:pt x="145" y="30"/>
                    <a:pt x="142" y="28"/>
                  </a:cubicBezTo>
                  <a:cubicBezTo>
                    <a:pt x="139" y="26"/>
                    <a:pt x="135" y="24"/>
                    <a:pt x="132" y="23"/>
                  </a:cubicBezTo>
                  <a:cubicBezTo>
                    <a:pt x="124" y="21"/>
                    <a:pt x="117" y="22"/>
                    <a:pt x="112" y="23"/>
                  </a:cubicBezTo>
                  <a:cubicBezTo>
                    <a:pt x="110" y="24"/>
                    <a:pt x="110" y="24"/>
                    <a:pt x="110" y="24"/>
                  </a:cubicBezTo>
                  <a:cubicBezTo>
                    <a:pt x="108" y="24"/>
                    <a:pt x="108" y="24"/>
                    <a:pt x="108" y="24"/>
                  </a:cubicBezTo>
                  <a:cubicBezTo>
                    <a:pt x="107" y="24"/>
                    <a:pt x="106" y="25"/>
                    <a:pt x="105" y="25"/>
                  </a:cubicBezTo>
                  <a:cubicBezTo>
                    <a:pt x="102" y="26"/>
                    <a:pt x="100" y="27"/>
                    <a:pt x="98" y="28"/>
                  </a:cubicBezTo>
                  <a:cubicBezTo>
                    <a:pt x="94" y="30"/>
                    <a:pt x="89" y="32"/>
                    <a:pt x="85" y="35"/>
                  </a:cubicBezTo>
                  <a:cubicBezTo>
                    <a:pt x="76" y="40"/>
                    <a:pt x="68" y="49"/>
                    <a:pt x="63" y="59"/>
                  </a:cubicBezTo>
                  <a:cubicBezTo>
                    <a:pt x="58" y="70"/>
                    <a:pt x="57" y="81"/>
                    <a:pt x="58" y="91"/>
                  </a:cubicBezTo>
                  <a:cubicBezTo>
                    <a:pt x="58" y="100"/>
                    <a:pt x="60" y="109"/>
                    <a:pt x="63" y="118"/>
                  </a:cubicBezTo>
                  <a:cubicBezTo>
                    <a:pt x="65" y="126"/>
                    <a:pt x="68" y="134"/>
                    <a:pt x="71" y="141"/>
                  </a:cubicBezTo>
                  <a:cubicBezTo>
                    <a:pt x="72" y="144"/>
                    <a:pt x="72" y="144"/>
                    <a:pt x="72" y="144"/>
                  </a:cubicBezTo>
                  <a:cubicBezTo>
                    <a:pt x="73" y="146"/>
                    <a:pt x="73" y="146"/>
                    <a:pt x="73" y="146"/>
                  </a:cubicBezTo>
                  <a:cubicBezTo>
                    <a:pt x="74" y="147"/>
                    <a:pt x="74" y="149"/>
                    <a:pt x="75" y="150"/>
                  </a:cubicBezTo>
                  <a:cubicBezTo>
                    <a:pt x="75" y="153"/>
                    <a:pt x="76" y="156"/>
                    <a:pt x="76" y="158"/>
                  </a:cubicBezTo>
                  <a:cubicBezTo>
                    <a:pt x="76" y="161"/>
                    <a:pt x="76" y="162"/>
                    <a:pt x="76" y="163"/>
                  </a:cubicBezTo>
                  <a:cubicBezTo>
                    <a:pt x="76" y="164"/>
                    <a:pt x="75" y="165"/>
                    <a:pt x="74" y="166"/>
                  </a:cubicBezTo>
                  <a:cubicBezTo>
                    <a:pt x="72" y="168"/>
                    <a:pt x="66" y="172"/>
                    <a:pt x="60" y="175"/>
                  </a:cubicBezTo>
                  <a:cubicBezTo>
                    <a:pt x="53" y="179"/>
                    <a:pt x="45" y="183"/>
                    <a:pt x="38" y="188"/>
                  </a:cubicBezTo>
                  <a:cubicBezTo>
                    <a:pt x="34" y="190"/>
                    <a:pt x="30" y="193"/>
                    <a:pt x="27" y="196"/>
                  </a:cubicBezTo>
                  <a:cubicBezTo>
                    <a:pt x="25" y="198"/>
                    <a:pt x="23" y="200"/>
                    <a:pt x="22" y="201"/>
                  </a:cubicBezTo>
                  <a:cubicBezTo>
                    <a:pt x="20" y="203"/>
                    <a:pt x="18" y="205"/>
                    <a:pt x="17" y="207"/>
                  </a:cubicBezTo>
                  <a:cubicBezTo>
                    <a:pt x="13" y="212"/>
                    <a:pt x="11" y="216"/>
                    <a:pt x="9" y="221"/>
                  </a:cubicBezTo>
                  <a:cubicBezTo>
                    <a:pt x="7" y="225"/>
                    <a:pt x="5" y="229"/>
                    <a:pt x="4" y="233"/>
                  </a:cubicBezTo>
                  <a:cubicBezTo>
                    <a:pt x="2" y="242"/>
                    <a:pt x="0" y="251"/>
                    <a:pt x="0" y="260"/>
                  </a:cubicBezTo>
                  <a:cubicBezTo>
                    <a:pt x="0" y="265"/>
                    <a:pt x="0" y="270"/>
                    <a:pt x="1" y="275"/>
                  </a:cubicBezTo>
                  <a:cubicBezTo>
                    <a:pt x="1" y="279"/>
                    <a:pt x="3" y="285"/>
                    <a:pt x="6" y="290"/>
                  </a:cubicBezTo>
                  <a:cubicBezTo>
                    <a:pt x="7" y="291"/>
                    <a:pt x="7" y="293"/>
                    <a:pt x="8" y="294"/>
                  </a:cubicBezTo>
                  <a:cubicBezTo>
                    <a:pt x="9" y="295"/>
                    <a:pt x="9" y="295"/>
                    <a:pt x="10" y="296"/>
                  </a:cubicBezTo>
                  <a:cubicBezTo>
                    <a:pt x="11" y="297"/>
                    <a:pt x="11" y="297"/>
                    <a:pt x="11" y="297"/>
                  </a:cubicBezTo>
                  <a:cubicBezTo>
                    <a:pt x="11" y="297"/>
                    <a:pt x="11" y="297"/>
                    <a:pt x="11" y="297"/>
                  </a:cubicBezTo>
                  <a:cubicBezTo>
                    <a:pt x="12" y="298"/>
                    <a:pt x="12" y="298"/>
                    <a:pt x="12" y="298"/>
                  </a:cubicBezTo>
                  <a:cubicBezTo>
                    <a:pt x="13" y="299"/>
                    <a:pt x="13" y="299"/>
                    <a:pt x="13" y="299"/>
                  </a:cubicBezTo>
                  <a:cubicBezTo>
                    <a:pt x="13" y="299"/>
                    <a:pt x="14" y="300"/>
                    <a:pt x="14" y="300"/>
                  </a:cubicBezTo>
                  <a:cubicBezTo>
                    <a:pt x="15" y="301"/>
                    <a:pt x="16" y="301"/>
                    <a:pt x="17" y="302"/>
                  </a:cubicBezTo>
                  <a:cubicBezTo>
                    <a:pt x="19" y="302"/>
                    <a:pt x="20" y="303"/>
                    <a:pt x="22" y="303"/>
                  </a:cubicBezTo>
                  <a:cubicBezTo>
                    <a:pt x="28" y="305"/>
                    <a:pt x="32" y="305"/>
                    <a:pt x="36" y="305"/>
                  </a:cubicBezTo>
                  <a:cubicBezTo>
                    <a:pt x="45" y="305"/>
                    <a:pt x="53" y="304"/>
                    <a:pt x="61" y="304"/>
                  </a:cubicBezTo>
                  <a:cubicBezTo>
                    <a:pt x="68" y="303"/>
                    <a:pt x="76" y="303"/>
                    <a:pt x="82" y="304"/>
                  </a:cubicBezTo>
                  <a:cubicBezTo>
                    <a:pt x="85" y="304"/>
                    <a:pt x="88" y="305"/>
                    <a:pt x="90" y="306"/>
                  </a:cubicBezTo>
                  <a:cubicBezTo>
                    <a:pt x="92" y="307"/>
                    <a:pt x="93" y="308"/>
                    <a:pt x="93" y="311"/>
                  </a:cubicBezTo>
                  <a:cubicBezTo>
                    <a:pt x="93" y="314"/>
                    <a:pt x="92" y="317"/>
                    <a:pt x="91" y="320"/>
                  </a:cubicBezTo>
                  <a:cubicBezTo>
                    <a:pt x="90" y="323"/>
                    <a:pt x="88" y="326"/>
                    <a:pt x="86" y="329"/>
                  </a:cubicBezTo>
                  <a:cubicBezTo>
                    <a:pt x="83" y="331"/>
                    <a:pt x="80" y="334"/>
                    <a:pt x="78" y="337"/>
                  </a:cubicBezTo>
                  <a:cubicBezTo>
                    <a:pt x="75" y="340"/>
                    <a:pt x="72" y="344"/>
                    <a:pt x="70" y="348"/>
                  </a:cubicBezTo>
                  <a:cubicBezTo>
                    <a:pt x="69" y="352"/>
                    <a:pt x="68" y="357"/>
                    <a:pt x="68" y="361"/>
                  </a:cubicBezTo>
                  <a:cubicBezTo>
                    <a:pt x="69" y="365"/>
                    <a:pt x="69" y="369"/>
                    <a:pt x="70" y="373"/>
                  </a:cubicBezTo>
                  <a:cubicBezTo>
                    <a:pt x="74" y="389"/>
                    <a:pt x="85" y="403"/>
                    <a:pt x="99" y="410"/>
                  </a:cubicBezTo>
                  <a:cubicBezTo>
                    <a:pt x="99" y="410"/>
                    <a:pt x="99" y="410"/>
                    <a:pt x="99" y="410"/>
                  </a:cubicBezTo>
                  <a:cubicBezTo>
                    <a:pt x="107" y="413"/>
                    <a:pt x="115" y="415"/>
                    <a:pt x="123" y="415"/>
                  </a:cubicBezTo>
                  <a:cubicBezTo>
                    <a:pt x="131" y="414"/>
                    <a:pt x="139" y="411"/>
                    <a:pt x="146" y="406"/>
                  </a:cubicBezTo>
                  <a:cubicBezTo>
                    <a:pt x="158" y="396"/>
                    <a:pt x="169" y="384"/>
                    <a:pt x="181" y="375"/>
                  </a:cubicBezTo>
                  <a:cubicBezTo>
                    <a:pt x="187" y="371"/>
                    <a:pt x="194" y="368"/>
                    <a:pt x="200" y="366"/>
                  </a:cubicBezTo>
                  <a:cubicBezTo>
                    <a:pt x="207" y="365"/>
                    <a:pt x="214" y="366"/>
                    <a:pt x="219" y="368"/>
                  </a:cubicBezTo>
                  <a:cubicBezTo>
                    <a:pt x="224" y="371"/>
                    <a:pt x="229" y="376"/>
                    <a:pt x="233" y="382"/>
                  </a:cubicBezTo>
                  <a:cubicBezTo>
                    <a:pt x="238" y="388"/>
                    <a:pt x="242" y="394"/>
                    <a:pt x="248" y="401"/>
                  </a:cubicBezTo>
                  <a:cubicBezTo>
                    <a:pt x="251" y="404"/>
                    <a:pt x="255" y="407"/>
                    <a:pt x="259" y="410"/>
                  </a:cubicBezTo>
                  <a:cubicBezTo>
                    <a:pt x="263" y="413"/>
                    <a:pt x="268" y="416"/>
                    <a:pt x="273" y="417"/>
                  </a:cubicBezTo>
                  <a:cubicBezTo>
                    <a:pt x="284" y="419"/>
                    <a:pt x="295" y="418"/>
                    <a:pt x="305" y="413"/>
                  </a:cubicBezTo>
                  <a:cubicBezTo>
                    <a:pt x="314" y="409"/>
                    <a:pt x="321" y="402"/>
                    <a:pt x="328" y="395"/>
                  </a:cubicBezTo>
                  <a:cubicBezTo>
                    <a:pt x="334" y="387"/>
                    <a:pt x="338" y="379"/>
                    <a:pt x="341" y="369"/>
                  </a:cubicBezTo>
                  <a:cubicBezTo>
                    <a:pt x="342" y="364"/>
                    <a:pt x="343" y="359"/>
                    <a:pt x="344" y="354"/>
                  </a:cubicBezTo>
                  <a:cubicBezTo>
                    <a:pt x="344" y="353"/>
                    <a:pt x="344" y="351"/>
                    <a:pt x="343" y="350"/>
                  </a:cubicBezTo>
                  <a:cubicBezTo>
                    <a:pt x="343" y="349"/>
                    <a:pt x="343" y="349"/>
                    <a:pt x="343" y="349"/>
                  </a:cubicBezTo>
                  <a:cubicBezTo>
                    <a:pt x="343" y="348"/>
                    <a:pt x="343" y="348"/>
                    <a:pt x="343" y="348"/>
                  </a:cubicBezTo>
                  <a:cubicBezTo>
                    <a:pt x="343" y="348"/>
                    <a:pt x="343" y="348"/>
                    <a:pt x="343" y="348"/>
                  </a:cubicBezTo>
                  <a:cubicBezTo>
                    <a:pt x="343" y="347"/>
                    <a:pt x="343" y="347"/>
                    <a:pt x="343" y="347"/>
                  </a:cubicBezTo>
                  <a:cubicBezTo>
                    <a:pt x="343" y="346"/>
                    <a:pt x="343" y="346"/>
                    <a:pt x="343" y="346"/>
                  </a:cubicBezTo>
                  <a:cubicBezTo>
                    <a:pt x="343" y="344"/>
                    <a:pt x="342" y="342"/>
                    <a:pt x="342" y="341"/>
                  </a:cubicBezTo>
                  <a:cubicBezTo>
                    <a:pt x="342" y="339"/>
                    <a:pt x="341" y="338"/>
                    <a:pt x="341" y="337"/>
                  </a:cubicBezTo>
                  <a:cubicBezTo>
                    <a:pt x="336" y="326"/>
                    <a:pt x="330" y="319"/>
                    <a:pt x="324" y="313"/>
                  </a:cubicBezTo>
                  <a:cubicBezTo>
                    <a:pt x="318" y="306"/>
                    <a:pt x="312" y="301"/>
                    <a:pt x="307" y="296"/>
                  </a:cubicBezTo>
                  <a:cubicBezTo>
                    <a:pt x="303" y="292"/>
                    <a:pt x="299" y="287"/>
                    <a:pt x="298" y="284"/>
                  </a:cubicBezTo>
                  <a:cubicBezTo>
                    <a:pt x="298" y="283"/>
                    <a:pt x="298" y="282"/>
                    <a:pt x="298" y="280"/>
                  </a:cubicBezTo>
                  <a:cubicBezTo>
                    <a:pt x="298" y="280"/>
                    <a:pt x="298" y="280"/>
                    <a:pt x="298" y="280"/>
                  </a:cubicBezTo>
                  <a:cubicBezTo>
                    <a:pt x="299" y="280"/>
                    <a:pt x="298" y="280"/>
                    <a:pt x="298" y="280"/>
                  </a:cubicBezTo>
                  <a:cubicBezTo>
                    <a:pt x="299" y="280"/>
                    <a:pt x="299" y="280"/>
                    <a:pt x="299" y="280"/>
                  </a:cubicBezTo>
                  <a:cubicBezTo>
                    <a:pt x="299" y="279"/>
                    <a:pt x="299" y="279"/>
                    <a:pt x="299" y="279"/>
                  </a:cubicBezTo>
                  <a:cubicBezTo>
                    <a:pt x="299" y="279"/>
                    <a:pt x="299" y="279"/>
                    <a:pt x="299" y="279"/>
                  </a:cubicBezTo>
                  <a:cubicBezTo>
                    <a:pt x="299" y="279"/>
                    <a:pt x="299" y="278"/>
                    <a:pt x="299" y="278"/>
                  </a:cubicBezTo>
                  <a:cubicBezTo>
                    <a:pt x="300" y="277"/>
                    <a:pt x="300" y="276"/>
                    <a:pt x="301" y="275"/>
                  </a:cubicBezTo>
                  <a:cubicBezTo>
                    <a:pt x="304" y="272"/>
                    <a:pt x="310" y="269"/>
                    <a:pt x="317" y="265"/>
                  </a:cubicBezTo>
                  <a:cubicBezTo>
                    <a:pt x="323" y="262"/>
                    <a:pt x="331" y="260"/>
                    <a:pt x="338" y="256"/>
                  </a:cubicBezTo>
                  <a:cubicBezTo>
                    <a:pt x="342" y="254"/>
                    <a:pt x="346" y="252"/>
                    <a:pt x="350" y="249"/>
                  </a:cubicBezTo>
                  <a:cubicBezTo>
                    <a:pt x="354" y="246"/>
                    <a:pt x="358" y="243"/>
                    <a:pt x="361" y="239"/>
                  </a:cubicBezTo>
                  <a:cubicBezTo>
                    <a:pt x="363" y="235"/>
                    <a:pt x="365" y="231"/>
                    <a:pt x="367" y="227"/>
                  </a:cubicBezTo>
                  <a:cubicBezTo>
                    <a:pt x="369" y="222"/>
                    <a:pt x="370" y="218"/>
                    <a:pt x="371" y="213"/>
                  </a:cubicBezTo>
                  <a:cubicBezTo>
                    <a:pt x="371" y="208"/>
                    <a:pt x="371" y="202"/>
                    <a:pt x="368" y="197"/>
                  </a:cubicBezTo>
                  <a:cubicBezTo>
                    <a:pt x="365" y="192"/>
                    <a:pt x="362" y="189"/>
                    <a:pt x="358" y="186"/>
                  </a:cubicBezTo>
                  <a:close/>
                  <a:moveTo>
                    <a:pt x="355" y="211"/>
                  </a:moveTo>
                  <a:cubicBezTo>
                    <a:pt x="354" y="216"/>
                    <a:pt x="350" y="222"/>
                    <a:pt x="346" y="227"/>
                  </a:cubicBezTo>
                  <a:cubicBezTo>
                    <a:pt x="343" y="231"/>
                    <a:pt x="337" y="234"/>
                    <a:pt x="330" y="236"/>
                  </a:cubicBezTo>
                  <a:cubicBezTo>
                    <a:pt x="323" y="238"/>
                    <a:pt x="316" y="240"/>
                    <a:pt x="308" y="243"/>
                  </a:cubicBezTo>
                  <a:cubicBezTo>
                    <a:pt x="300" y="246"/>
                    <a:pt x="291" y="249"/>
                    <a:pt x="283" y="256"/>
                  </a:cubicBezTo>
                  <a:cubicBezTo>
                    <a:pt x="281" y="258"/>
                    <a:pt x="279" y="260"/>
                    <a:pt x="277" y="262"/>
                  </a:cubicBezTo>
                  <a:cubicBezTo>
                    <a:pt x="276" y="264"/>
                    <a:pt x="275" y="265"/>
                    <a:pt x="275" y="266"/>
                  </a:cubicBezTo>
                  <a:cubicBezTo>
                    <a:pt x="274" y="268"/>
                    <a:pt x="274" y="268"/>
                    <a:pt x="274" y="268"/>
                  </a:cubicBezTo>
                  <a:cubicBezTo>
                    <a:pt x="273" y="269"/>
                    <a:pt x="273" y="269"/>
                    <a:pt x="273" y="269"/>
                  </a:cubicBezTo>
                  <a:cubicBezTo>
                    <a:pt x="273" y="269"/>
                    <a:pt x="273" y="269"/>
                    <a:pt x="273" y="269"/>
                  </a:cubicBezTo>
                  <a:cubicBezTo>
                    <a:pt x="273" y="270"/>
                    <a:pt x="273" y="270"/>
                    <a:pt x="273" y="270"/>
                  </a:cubicBezTo>
                  <a:cubicBezTo>
                    <a:pt x="270" y="276"/>
                    <a:pt x="269" y="283"/>
                    <a:pt x="270" y="290"/>
                  </a:cubicBezTo>
                  <a:cubicBezTo>
                    <a:pt x="272" y="296"/>
                    <a:pt x="274" y="301"/>
                    <a:pt x="277" y="306"/>
                  </a:cubicBezTo>
                  <a:cubicBezTo>
                    <a:pt x="280" y="310"/>
                    <a:pt x="283" y="313"/>
                    <a:pt x="286" y="317"/>
                  </a:cubicBezTo>
                  <a:cubicBezTo>
                    <a:pt x="291" y="323"/>
                    <a:pt x="297" y="329"/>
                    <a:pt x="302" y="334"/>
                  </a:cubicBezTo>
                  <a:cubicBezTo>
                    <a:pt x="307" y="339"/>
                    <a:pt x="311" y="344"/>
                    <a:pt x="312" y="348"/>
                  </a:cubicBezTo>
                  <a:cubicBezTo>
                    <a:pt x="312" y="348"/>
                    <a:pt x="312" y="349"/>
                    <a:pt x="312" y="349"/>
                  </a:cubicBezTo>
                  <a:cubicBezTo>
                    <a:pt x="312" y="349"/>
                    <a:pt x="313" y="350"/>
                    <a:pt x="313" y="350"/>
                  </a:cubicBezTo>
                  <a:cubicBezTo>
                    <a:pt x="313" y="350"/>
                    <a:pt x="313" y="350"/>
                    <a:pt x="313" y="350"/>
                  </a:cubicBezTo>
                  <a:cubicBezTo>
                    <a:pt x="313" y="350"/>
                    <a:pt x="313" y="350"/>
                    <a:pt x="313" y="350"/>
                  </a:cubicBezTo>
                  <a:cubicBezTo>
                    <a:pt x="313" y="351"/>
                    <a:pt x="313" y="351"/>
                    <a:pt x="313" y="351"/>
                  </a:cubicBezTo>
                  <a:cubicBezTo>
                    <a:pt x="313" y="351"/>
                    <a:pt x="313" y="351"/>
                    <a:pt x="313" y="351"/>
                  </a:cubicBezTo>
                  <a:cubicBezTo>
                    <a:pt x="313" y="351"/>
                    <a:pt x="313" y="351"/>
                    <a:pt x="313" y="351"/>
                  </a:cubicBezTo>
                  <a:cubicBezTo>
                    <a:pt x="313" y="352"/>
                    <a:pt x="313" y="351"/>
                    <a:pt x="313" y="351"/>
                  </a:cubicBezTo>
                  <a:cubicBezTo>
                    <a:pt x="313" y="351"/>
                    <a:pt x="313" y="351"/>
                    <a:pt x="313" y="351"/>
                  </a:cubicBezTo>
                  <a:cubicBezTo>
                    <a:pt x="313" y="352"/>
                    <a:pt x="313" y="352"/>
                    <a:pt x="313" y="352"/>
                  </a:cubicBezTo>
                  <a:cubicBezTo>
                    <a:pt x="313" y="352"/>
                    <a:pt x="313" y="353"/>
                    <a:pt x="313" y="353"/>
                  </a:cubicBezTo>
                  <a:cubicBezTo>
                    <a:pt x="313" y="356"/>
                    <a:pt x="313" y="359"/>
                    <a:pt x="312" y="361"/>
                  </a:cubicBezTo>
                  <a:cubicBezTo>
                    <a:pt x="309" y="372"/>
                    <a:pt x="301" y="384"/>
                    <a:pt x="292" y="389"/>
                  </a:cubicBezTo>
                  <a:cubicBezTo>
                    <a:pt x="288" y="392"/>
                    <a:pt x="283" y="393"/>
                    <a:pt x="278" y="392"/>
                  </a:cubicBezTo>
                  <a:cubicBezTo>
                    <a:pt x="273" y="392"/>
                    <a:pt x="268" y="390"/>
                    <a:pt x="263" y="385"/>
                  </a:cubicBezTo>
                  <a:cubicBezTo>
                    <a:pt x="258" y="381"/>
                    <a:pt x="253" y="375"/>
                    <a:pt x="247" y="369"/>
                  </a:cubicBezTo>
                  <a:cubicBezTo>
                    <a:pt x="241" y="364"/>
                    <a:pt x="234" y="358"/>
                    <a:pt x="224" y="355"/>
                  </a:cubicBezTo>
                  <a:cubicBezTo>
                    <a:pt x="215" y="352"/>
                    <a:pt x="205" y="352"/>
                    <a:pt x="197" y="355"/>
                  </a:cubicBezTo>
                  <a:cubicBezTo>
                    <a:pt x="189" y="358"/>
                    <a:pt x="182" y="363"/>
                    <a:pt x="176" y="369"/>
                  </a:cubicBezTo>
                  <a:cubicBezTo>
                    <a:pt x="169" y="374"/>
                    <a:pt x="164" y="380"/>
                    <a:pt x="159" y="386"/>
                  </a:cubicBezTo>
                  <a:cubicBezTo>
                    <a:pt x="154" y="392"/>
                    <a:pt x="148" y="397"/>
                    <a:pt x="143" y="402"/>
                  </a:cubicBezTo>
                  <a:cubicBezTo>
                    <a:pt x="137" y="407"/>
                    <a:pt x="130" y="410"/>
                    <a:pt x="123" y="411"/>
                  </a:cubicBezTo>
                  <a:cubicBezTo>
                    <a:pt x="115" y="412"/>
                    <a:pt x="108" y="410"/>
                    <a:pt x="101" y="407"/>
                  </a:cubicBezTo>
                  <a:cubicBezTo>
                    <a:pt x="101" y="407"/>
                    <a:pt x="101" y="407"/>
                    <a:pt x="101" y="407"/>
                  </a:cubicBezTo>
                  <a:cubicBezTo>
                    <a:pt x="94" y="403"/>
                    <a:pt x="88" y="398"/>
                    <a:pt x="84" y="392"/>
                  </a:cubicBezTo>
                  <a:cubicBezTo>
                    <a:pt x="79" y="386"/>
                    <a:pt x="76" y="379"/>
                    <a:pt x="75" y="372"/>
                  </a:cubicBezTo>
                  <a:cubicBezTo>
                    <a:pt x="74" y="368"/>
                    <a:pt x="74" y="364"/>
                    <a:pt x="74" y="361"/>
                  </a:cubicBezTo>
                  <a:cubicBezTo>
                    <a:pt x="75" y="357"/>
                    <a:pt x="75" y="354"/>
                    <a:pt x="77" y="351"/>
                  </a:cubicBezTo>
                  <a:cubicBezTo>
                    <a:pt x="80" y="345"/>
                    <a:pt x="86" y="341"/>
                    <a:pt x="92" y="335"/>
                  </a:cubicBezTo>
                  <a:cubicBezTo>
                    <a:pt x="95" y="332"/>
                    <a:pt x="98" y="329"/>
                    <a:pt x="101" y="325"/>
                  </a:cubicBezTo>
                  <a:cubicBezTo>
                    <a:pt x="103" y="321"/>
                    <a:pt x="104" y="317"/>
                    <a:pt x="105" y="311"/>
                  </a:cubicBezTo>
                  <a:cubicBezTo>
                    <a:pt x="105" y="309"/>
                    <a:pt x="105" y="306"/>
                    <a:pt x="104" y="303"/>
                  </a:cubicBezTo>
                  <a:cubicBezTo>
                    <a:pt x="103" y="300"/>
                    <a:pt x="101" y="298"/>
                    <a:pt x="99" y="296"/>
                  </a:cubicBezTo>
                  <a:cubicBezTo>
                    <a:pt x="95" y="292"/>
                    <a:pt x="90" y="290"/>
                    <a:pt x="86" y="289"/>
                  </a:cubicBezTo>
                  <a:cubicBezTo>
                    <a:pt x="77" y="286"/>
                    <a:pt x="69" y="285"/>
                    <a:pt x="61" y="285"/>
                  </a:cubicBezTo>
                  <a:cubicBezTo>
                    <a:pt x="53" y="284"/>
                    <a:pt x="45" y="284"/>
                    <a:pt x="38" y="283"/>
                  </a:cubicBezTo>
                  <a:cubicBezTo>
                    <a:pt x="35" y="282"/>
                    <a:pt x="31" y="281"/>
                    <a:pt x="30" y="280"/>
                  </a:cubicBezTo>
                  <a:cubicBezTo>
                    <a:pt x="29" y="280"/>
                    <a:pt x="29" y="280"/>
                    <a:pt x="29" y="280"/>
                  </a:cubicBezTo>
                  <a:cubicBezTo>
                    <a:pt x="29" y="280"/>
                    <a:pt x="29" y="280"/>
                    <a:pt x="29" y="280"/>
                  </a:cubicBezTo>
                  <a:cubicBezTo>
                    <a:pt x="30" y="280"/>
                    <a:pt x="30" y="280"/>
                    <a:pt x="30" y="280"/>
                  </a:cubicBezTo>
                  <a:cubicBezTo>
                    <a:pt x="30" y="281"/>
                    <a:pt x="30" y="280"/>
                    <a:pt x="30" y="280"/>
                  </a:cubicBezTo>
                  <a:cubicBezTo>
                    <a:pt x="30" y="280"/>
                    <a:pt x="29" y="279"/>
                    <a:pt x="30" y="280"/>
                  </a:cubicBezTo>
                  <a:cubicBezTo>
                    <a:pt x="30" y="280"/>
                    <a:pt x="30" y="280"/>
                    <a:pt x="30" y="280"/>
                  </a:cubicBezTo>
                  <a:cubicBezTo>
                    <a:pt x="30" y="280"/>
                    <a:pt x="30" y="280"/>
                    <a:pt x="30" y="280"/>
                  </a:cubicBezTo>
                  <a:cubicBezTo>
                    <a:pt x="30" y="279"/>
                    <a:pt x="30" y="279"/>
                    <a:pt x="30" y="279"/>
                  </a:cubicBezTo>
                  <a:cubicBezTo>
                    <a:pt x="29" y="279"/>
                    <a:pt x="29" y="279"/>
                    <a:pt x="29" y="278"/>
                  </a:cubicBezTo>
                  <a:cubicBezTo>
                    <a:pt x="28" y="275"/>
                    <a:pt x="28" y="269"/>
                    <a:pt x="29" y="262"/>
                  </a:cubicBezTo>
                  <a:cubicBezTo>
                    <a:pt x="30" y="256"/>
                    <a:pt x="31" y="250"/>
                    <a:pt x="34" y="243"/>
                  </a:cubicBezTo>
                  <a:cubicBezTo>
                    <a:pt x="35" y="240"/>
                    <a:pt x="36" y="237"/>
                    <a:pt x="38" y="235"/>
                  </a:cubicBezTo>
                  <a:cubicBezTo>
                    <a:pt x="39" y="232"/>
                    <a:pt x="41" y="229"/>
                    <a:pt x="42" y="228"/>
                  </a:cubicBezTo>
                  <a:cubicBezTo>
                    <a:pt x="43" y="227"/>
                    <a:pt x="44" y="226"/>
                    <a:pt x="45" y="225"/>
                  </a:cubicBezTo>
                  <a:cubicBezTo>
                    <a:pt x="46" y="224"/>
                    <a:pt x="48" y="223"/>
                    <a:pt x="49" y="222"/>
                  </a:cubicBezTo>
                  <a:cubicBezTo>
                    <a:pt x="51" y="220"/>
                    <a:pt x="54" y="218"/>
                    <a:pt x="57" y="217"/>
                  </a:cubicBezTo>
                  <a:cubicBezTo>
                    <a:pt x="62" y="213"/>
                    <a:pt x="68" y="210"/>
                    <a:pt x="76" y="207"/>
                  </a:cubicBezTo>
                  <a:cubicBezTo>
                    <a:pt x="79" y="205"/>
                    <a:pt x="83" y="203"/>
                    <a:pt x="87" y="201"/>
                  </a:cubicBezTo>
                  <a:cubicBezTo>
                    <a:pt x="91" y="198"/>
                    <a:pt x="96" y="195"/>
                    <a:pt x="100" y="191"/>
                  </a:cubicBezTo>
                  <a:cubicBezTo>
                    <a:pt x="104" y="187"/>
                    <a:pt x="109" y="180"/>
                    <a:pt x="111" y="174"/>
                  </a:cubicBezTo>
                  <a:cubicBezTo>
                    <a:pt x="113" y="167"/>
                    <a:pt x="113" y="161"/>
                    <a:pt x="113" y="155"/>
                  </a:cubicBezTo>
                  <a:cubicBezTo>
                    <a:pt x="112" y="150"/>
                    <a:pt x="111" y="145"/>
                    <a:pt x="110" y="140"/>
                  </a:cubicBezTo>
                  <a:cubicBezTo>
                    <a:pt x="109" y="138"/>
                    <a:pt x="108" y="136"/>
                    <a:pt x="108" y="134"/>
                  </a:cubicBezTo>
                  <a:cubicBezTo>
                    <a:pt x="106" y="130"/>
                    <a:pt x="106" y="130"/>
                    <a:pt x="106" y="130"/>
                  </a:cubicBezTo>
                  <a:cubicBezTo>
                    <a:pt x="105" y="128"/>
                    <a:pt x="105" y="128"/>
                    <a:pt x="105" y="128"/>
                  </a:cubicBezTo>
                  <a:cubicBezTo>
                    <a:pt x="103" y="121"/>
                    <a:pt x="100" y="114"/>
                    <a:pt x="98" y="107"/>
                  </a:cubicBezTo>
                  <a:cubicBezTo>
                    <a:pt x="94" y="94"/>
                    <a:pt x="92" y="81"/>
                    <a:pt x="96" y="74"/>
                  </a:cubicBezTo>
                  <a:cubicBezTo>
                    <a:pt x="97" y="70"/>
                    <a:pt x="100" y="67"/>
                    <a:pt x="104" y="64"/>
                  </a:cubicBezTo>
                  <a:cubicBezTo>
                    <a:pt x="108" y="61"/>
                    <a:pt x="115" y="58"/>
                    <a:pt x="120" y="56"/>
                  </a:cubicBezTo>
                  <a:cubicBezTo>
                    <a:pt x="122" y="56"/>
                    <a:pt x="123" y="56"/>
                    <a:pt x="123" y="56"/>
                  </a:cubicBezTo>
                  <a:cubicBezTo>
                    <a:pt x="123" y="56"/>
                    <a:pt x="124" y="56"/>
                    <a:pt x="125" y="57"/>
                  </a:cubicBezTo>
                  <a:cubicBezTo>
                    <a:pt x="129" y="60"/>
                    <a:pt x="133" y="67"/>
                    <a:pt x="139" y="74"/>
                  </a:cubicBezTo>
                  <a:cubicBezTo>
                    <a:pt x="143" y="78"/>
                    <a:pt x="146" y="81"/>
                    <a:pt x="150" y="85"/>
                  </a:cubicBezTo>
                  <a:cubicBezTo>
                    <a:pt x="152" y="86"/>
                    <a:pt x="152" y="86"/>
                    <a:pt x="152" y="86"/>
                  </a:cubicBezTo>
                  <a:cubicBezTo>
                    <a:pt x="153" y="87"/>
                    <a:pt x="153" y="87"/>
                    <a:pt x="153" y="87"/>
                  </a:cubicBezTo>
                  <a:cubicBezTo>
                    <a:pt x="156" y="89"/>
                    <a:pt x="156" y="89"/>
                    <a:pt x="156" y="89"/>
                  </a:cubicBezTo>
                  <a:cubicBezTo>
                    <a:pt x="158" y="90"/>
                    <a:pt x="160" y="91"/>
                    <a:pt x="162" y="92"/>
                  </a:cubicBezTo>
                  <a:cubicBezTo>
                    <a:pt x="164" y="93"/>
                    <a:pt x="166" y="95"/>
                    <a:pt x="169" y="96"/>
                  </a:cubicBezTo>
                  <a:cubicBezTo>
                    <a:pt x="172" y="97"/>
                    <a:pt x="175" y="98"/>
                    <a:pt x="180" y="98"/>
                  </a:cubicBezTo>
                  <a:cubicBezTo>
                    <a:pt x="184" y="98"/>
                    <a:pt x="189" y="97"/>
                    <a:pt x="194" y="95"/>
                  </a:cubicBezTo>
                  <a:cubicBezTo>
                    <a:pt x="198" y="93"/>
                    <a:pt x="200" y="90"/>
                    <a:pt x="202" y="88"/>
                  </a:cubicBezTo>
                  <a:cubicBezTo>
                    <a:pt x="206" y="84"/>
                    <a:pt x="208" y="80"/>
                    <a:pt x="210" y="77"/>
                  </a:cubicBezTo>
                  <a:cubicBezTo>
                    <a:pt x="212" y="74"/>
                    <a:pt x="214" y="72"/>
                    <a:pt x="216" y="69"/>
                  </a:cubicBezTo>
                  <a:cubicBezTo>
                    <a:pt x="232" y="52"/>
                    <a:pt x="232" y="52"/>
                    <a:pt x="232" y="52"/>
                  </a:cubicBezTo>
                  <a:cubicBezTo>
                    <a:pt x="237" y="47"/>
                    <a:pt x="242" y="41"/>
                    <a:pt x="247" y="37"/>
                  </a:cubicBezTo>
                  <a:cubicBezTo>
                    <a:pt x="252" y="32"/>
                    <a:pt x="258" y="27"/>
                    <a:pt x="263" y="25"/>
                  </a:cubicBezTo>
                  <a:cubicBezTo>
                    <a:pt x="266" y="24"/>
                    <a:pt x="268" y="23"/>
                    <a:pt x="270" y="23"/>
                  </a:cubicBezTo>
                  <a:cubicBezTo>
                    <a:pt x="272" y="23"/>
                    <a:pt x="274" y="23"/>
                    <a:pt x="276" y="24"/>
                  </a:cubicBezTo>
                  <a:cubicBezTo>
                    <a:pt x="280" y="26"/>
                    <a:pt x="284" y="31"/>
                    <a:pt x="287" y="37"/>
                  </a:cubicBezTo>
                  <a:cubicBezTo>
                    <a:pt x="289" y="40"/>
                    <a:pt x="290" y="43"/>
                    <a:pt x="292" y="46"/>
                  </a:cubicBezTo>
                  <a:cubicBezTo>
                    <a:pt x="292" y="48"/>
                    <a:pt x="293" y="50"/>
                    <a:pt x="293" y="51"/>
                  </a:cubicBezTo>
                  <a:cubicBezTo>
                    <a:pt x="294" y="53"/>
                    <a:pt x="294" y="54"/>
                    <a:pt x="294" y="55"/>
                  </a:cubicBezTo>
                  <a:cubicBezTo>
                    <a:pt x="295" y="61"/>
                    <a:pt x="294" y="68"/>
                    <a:pt x="291" y="74"/>
                  </a:cubicBezTo>
                  <a:cubicBezTo>
                    <a:pt x="288" y="81"/>
                    <a:pt x="284" y="87"/>
                    <a:pt x="279" y="93"/>
                  </a:cubicBezTo>
                  <a:cubicBezTo>
                    <a:pt x="274" y="99"/>
                    <a:pt x="270" y="105"/>
                    <a:pt x="265" y="112"/>
                  </a:cubicBezTo>
                  <a:cubicBezTo>
                    <a:pt x="261" y="119"/>
                    <a:pt x="256" y="127"/>
                    <a:pt x="255" y="136"/>
                  </a:cubicBezTo>
                  <a:cubicBezTo>
                    <a:pt x="255" y="141"/>
                    <a:pt x="255" y="146"/>
                    <a:pt x="257" y="150"/>
                  </a:cubicBezTo>
                  <a:cubicBezTo>
                    <a:pt x="258" y="154"/>
                    <a:pt x="261" y="158"/>
                    <a:pt x="263" y="162"/>
                  </a:cubicBezTo>
                  <a:cubicBezTo>
                    <a:pt x="265" y="163"/>
                    <a:pt x="266" y="165"/>
                    <a:pt x="268" y="166"/>
                  </a:cubicBezTo>
                  <a:cubicBezTo>
                    <a:pt x="268" y="167"/>
                    <a:pt x="269" y="168"/>
                    <a:pt x="270" y="169"/>
                  </a:cubicBezTo>
                  <a:cubicBezTo>
                    <a:pt x="271" y="169"/>
                    <a:pt x="272" y="170"/>
                    <a:pt x="273" y="171"/>
                  </a:cubicBezTo>
                  <a:cubicBezTo>
                    <a:pt x="277" y="173"/>
                    <a:pt x="281" y="174"/>
                    <a:pt x="285" y="176"/>
                  </a:cubicBezTo>
                  <a:cubicBezTo>
                    <a:pt x="293" y="178"/>
                    <a:pt x="301" y="180"/>
                    <a:pt x="308" y="182"/>
                  </a:cubicBezTo>
                  <a:cubicBezTo>
                    <a:pt x="316" y="184"/>
                    <a:pt x="323" y="186"/>
                    <a:pt x="331" y="188"/>
                  </a:cubicBezTo>
                  <a:cubicBezTo>
                    <a:pt x="338" y="190"/>
                    <a:pt x="345" y="193"/>
                    <a:pt x="349" y="197"/>
                  </a:cubicBezTo>
                  <a:cubicBezTo>
                    <a:pt x="352" y="199"/>
                    <a:pt x="354" y="201"/>
                    <a:pt x="354" y="204"/>
                  </a:cubicBezTo>
                  <a:cubicBezTo>
                    <a:pt x="355" y="206"/>
                    <a:pt x="355" y="208"/>
                    <a:pt x="355" y="21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7" name="Google Shape;457;p13"/>
            <p:cNvSpPr/>
            <p:nvPr/>
          </p:nvSpPr>
          <p:spPr>
            <a:xfrm>
              <a:off x="10318750" y="7635875"/>
              <a:ext cx="0" cy="0"/>
            </a:xfrm>
            <a:custGeom>
              <a:avLst/>
              <a:gdLst/>
              <a:ahLst/>
              <a:cxnLst/>
              <a:rect l="l" t="t" r="r" b="b"/>
              <a:pathLst>
                <a:path w="120000" h="1"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8" name="Google Shape;458;p13"/>
            <p:cNvSpPr/>
            <p:nvPr/>
          </p:nvSpPr>
          <p:spPr>
            <a:xfrm>
              <a:off x="9790113" y="6911975"/>
              <a:ext cx="0" cy="1587"/>
            </a:xfrm>
            <a:custGeom>
              <a:avLst/>
              <a:gdLst/>
              <a:ahLst/>
              <a:cxnLst/>
              <a:rect l="l" t="t" r="r" b="b"/>
              <a:pathLst>
                <a:path w="120000" h="1" extrusionOk="0">
                  <a:moveTo>
                    <a:pt x="0" y="0"/>
                  </a:moveTo>
                  <a:cubicBezTo>
                    <a:pt x="0" y="0"/>
                    <a:pt x="0" y="0"/>
                    <a:pt x="0" y="0"/>
                  </a:cubicBezTo>
                  <a:cubicBezTo>
                    <a:pt x="0" y="0"/>
                    <a:pt x="0" y="0"/>
                    <a:pt x="0" y="0"/>
                  </a:cubicBezTo>
                  <a:cubicBezTo>
                    <a:pt x="0" y="0"/>
                    <a:pt x="0" y="1"/>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9" name="Google Shape;459;p13"/>
            <p:cNvSpPr/>
            <p:nvPr/>
          </p:nvSpPr>
          <p:spPr>
            <a:xfrm>
              <a:off x="9707563" y="6807200"/>
              <a:ext cx="452438" cy="458787"/>
            </a:xfrm>
            <a:custGeom>
              <a:avLst/>
              <a:gdLst/>
              <a:ahLst/>
              <a:cxnLst/>
              <a:rect l="l" t="t" r="r" b="b"/>
              <a:pathLst>
                <a:path w="426" h="432" extrusionOk="0">
                  <a:moveTo>
                    <a:pt x="420" y="228"/>
                  </a:moveTo>
                  <a:cubicBezTo>
                    <a:pt x="419" y="226"/>
                    <a:pt x="418" y="224"/>
                    <a:pt x="416" y="222"/>
                  </a:cubicBezTo>
                  <a:cubicBezTo>
                    <a:pt x="416" y="221"/>
                    <a:pt x="415" y="220"/>
                    <a:pt x="414" y="219"/>
                  </a:cubicBezTo>
                  <a:cubicBezTo>
                    <a:pt x="413" y="218"/>
                    <a:pt x="413" y="218"/>
                    <a:pt x="413" y="218"/>
                  </a:cubicBezTo>
                  <a:cubicBezTo>
                    <a:pt x="412" y="217"/>
                    <a:pt x="412" y="217"/>
                    <a:pt x="412" y="217"/>
                  </a:cubicBezTo>
                  <a:cubicBezTo>
                    <a:pt x="411" y="216"/>
                    <a:pt x="411" y="216"/>
                    <a:pt x="411" y="216"/>
                  </a:cubicBezTo>
                  <a:cubicBezTo>
                    <a:pt x="410" y="214"/>
                    <a:pt x="410" y="214"/>
                    <a:pt x="410" y="214"/>
                  </a:cubicBezTo>
                  <a:cubicBezTo>
                    <a:pt x="409" y="213"/>
                    <a:pt x="408" y="212"/>
                    <a:pt x="407" y="211"/>
                  </a:cubicBezTo>
                  <a:cubicBezTo>
                    <a:pt x="405" y="210"/>
                    <a:pt x="403" y="208"/>
                    <a:pt x="401" y="207"/>
                  </a:cubicBezTo>
                  <a:cubicBezTo>
                    <a:pt x="397" y="204"/>
                    <a:pt x="393" y="202"/>
                    <a:pt x="390" y="200"/>
                  </a:cubicBezTo>
                  <a:cubicBezTo>
                    <a:pt x="382" y="196"/>
                    <a:pt x="374" y="193"/>
                    <a:pt x="366" y="191"/>
                  </a:cubicBezTo>
                  <a:cubicBezTo>
                    <a:pt x="359" y="189"/>
                    <a:pt x="352" y="187"/>
                    <a:pt x="345" y="185"/>
                  </a:cubicBezTo>
                  <a:cubicBezTo>
                    <a:pt x="331" y="182"/>
                    <a:pt x="318" y="178"/>
                    <a:pt x="311" y="170"/>
                  </a:cubicBezTo>
                  <a:cubicBezTo>
                    <a:pt x="309" y="169"/>
                    <a:pt x="307" y="167"/>
                    <a:pt x="306" y="164"/>
                  </a:cubicBezTo>
                  <a:cubicBezTo>
                    <a:pt x="305" y="163"/>
                    <a:pt x="305" y="162"/>
                    <a:pt x="304" y="161"/>
                  </a:cubicBezTo>
                  <a:cubicBezTo>
                    <a:pt x="304" y="160"/>
                    <a:pt x="304" y="160"/>
                    <a:pt x="304" y="160"/>
                  </a:cubicBezTo>
                  <a:cubicBezTo>
                    <a:pt x="304" y="160"/>
                    <a:pt x="304" y="161"/>
                    <a:pt x="304" y="160"/>
                  </a:cubicBezTo>
                  <a:cubicBezTo>
                    <a:pt x="304" y="160"/>
                    <a:pt x="304" y="160"/>
                    <a:pt x="304" y="160"/>
                  </a:cubicBezTo>
                  <a:cubicBezTo>
                    <a:pt x="303" y="159"/>
                    <a:pt x="303" y="159"/>
                    <a:pt x="303" y="159"/>
                  </a:cubicBezTo>
                  <a:cubicBezTo>
                    <a:pt x="303" y="158"/>
                    <a:pt x="303" y="158"/>
                    <a:pt x="303" y="157"/>
                  </a:cubicBezTo>
                  <a:cubicBezTo>
                    <a:pt x="302" y="153"/>
                    <a:pt x="302" y="147"/>
                    <a:pt x="305" y="141"/>
                  </a:cubicBezTo>
                  <a:cubicBezTo>
                    <a:pt x="307" y="134"/>
                    <a:pt x="310" y="127"/>
                    <a:pt x="312" y="119"/>
                  </a:cubicBezTo>
                  <a:cubicBezTo>
                    <a:pt x="314" y="115"/>
                    <a:pt x="315" y="111"/>
                    <a:pt x="315" y="106"/>
                  </a:cubicBezTo>
                  <a:cubicBezTo>
                    <a:pt x="315" y="102"/>
                    <a:pt x="314" y="98"/>
                    <a:pt x="313" y="94"/>
                  </a:cubicBezTo>
                  <a:cubicBezTo>
                    <a:pt x="311" y="85"/>
                    <a:pt x="307" y="77"/>
                    <a:pt x="302" y="71"/>
                  </a:cubicBezTo>
                  <a:cubicBezTo>
                    <a:pt x="297" y="65"/>
                    <a:pt x="291" y="60"/>
                    <a:pt x="286" y="55"/>
                  </a:cubicBezTo>
                  <a:cubicBezTo>
                    <a:pt x="281" y="49"/>
                    <a:pt x="275" y="44"/>
                    <a:pt x="267" y="40"/>
                  </a:cubicBezTo>
                  <a:cubicBezTo>
                    <a:pt x="264" y="38"/>
                    <a:pt x="259" y="36"/>
                    <a:pt x="255" y="36"/>
                  </a:cubicBezTo>
                  <a:cubicBezTo>
                    <a:pt x="250" y="36"/>
                    <a:pt x="245" y="38"/>
                    <a:pt x="241" y="40"/>
                  </a:cubicBezTo>
                  <a:cubicBezTo>
                    <a:pt x="234" y="44"/>
                    <a:pt x="229" y="50"/>
                    <a:pt x="223" y="54"/>
                  </a:cubicBezTo>
                  <a:cubicBezTo>
                    <a:pt x="218" y="59"/>
                    <a:pt x="212" y="64"/>
                    <a:pt x="206" y="67"/>
                  </a:cubicBezTo>
                  <a:cubicBezTo>
                    <a:pt x="200" y="71"/>
                    <a:pt x="194" y="74"/>
                    <a:pt x="189" y="74"/>
                  </a:cubicBezTo>
                  <a:cubicBezTo>
                    <a:pt x="187" y="73"/>
                    <a:pt x="185" y="73"/>
                    <a:pt x="184" y="71"/>
                  </a:cubicBezTo>
                  <a:cubicBezTo>
                    <a:pt x="182" y="69"/>
                    <a:pt x="181" y="67"/>
                    <a:pt x="179" y="64"/>
                  </a:cubicBezTo>
                  <a:cubicBezTo>
                    <a:pt x="174" y="51"/>
                    <a:pt x="172" y="35"/>
                    <a:pt x="162" y="20"/>
                  </a:cubicBezTo>
                  <a:cubicBezTo>
                    <a:pt x="160" y="17"/>
                    <a:pt x="157" y="13"/>
                    <a:pt x="153" y="10"/>
                  </a:cubicBezTo>
                  <a:cubicBezTo>
                    <a:pt x="152" y="10"/>
                    <a:pt x="152" y="10"/>
                    <a:pt x="151" y="9"/>
                  </a:cubicBezTo>
                  <a:cubicBezTo>
                    <a:pt x="150" y="8"/>
                    <a:pt x="150" y="8"/>
                    <a:pt x="150" y="8"/>
                  </a:cubicBezTo>
                  <a:cubicBezTo>
                    <a:pt x="149" y="7"/>
                    <a:pt x="148" y="7"/>
                    <a:pt x="147" y="6"/>
                  </a:cubicBezTo>
                  <a:cubicBezTo>
                    <a:pt x="145" y="5"/>
                    <a:pt x="143" y="4"/>
                    <a:pt x="140" y="3"/>
                  </a:cubicBezTo>
                  <a:cubicBezTo>
                    <a:pt x="131" y="0"/>
                    <a:pt x="122" y="0"/>
                    <a:pt x="113" y="1"/>
                  </a:cubicBezTo>
                  <a:cubicBezTo>
                    <a:pt x="96" y="3"/>
                    <a:pt x="79" y="10"/>
                    <a:pt x="66" y="25"/>
                  </a:cubicBezTo>
                  <a:cubicBezTo>
                    <a:pt x="63" y="28"/>
                    <a:pt x="61" y="32"/>
                    <a:pt x="58" y="37"/>
                  </a:cubicBezTo>
                  <a:cubicBezTo>
                    <a:pt x="56" y="42"/>
                    <a:pt x="55" y="47"/>
                    <a:pt x="54" y="53"/>
                  </a:cubicBezTo>
                  <a:cubicBezTo>
                    <a:pt x="54" y="53"/>
                    <a:pt x="54" y="54"/>
                    <a:pt x="54" y="55"/>
                  </a:cubicBezTo>
                  <a:cubicBezTo>
                    <a:pt x="54" y="55"/>
                    <a:pt x="54" y="56"/>
                    <a:pt x="54" y="57"/>
                  </a:cubicBezTo>
                  <a:cubicBezTo>
                    <a:pt x="54" y="58"/>
                    <a:pt x="55" y="60"/>
                    <a:pt x="55" y="61"/>
                  </a:cubicBezTo>
                  <a:cubicBezTo>
                    <a:pt x="55" y="64"/>
                    <a:pt x="56" y="67"/>
                    <a:pt x="57" y="70"/>
                  </a:cubicBezTo>
                  <a:cubicBezTo>
                    <a:pt x="60" y="76"/>
                    <a:pt x="63" y="80"/>
                    <a:pt x="66" y="84"/>
                  </a:cubicBezTo>
                  <a:cubicBezTo>
                    <a:pt x="72" y="90"/>
                    <a:pt x="75" y="94"/>
                    <a:pt x="77" y="98"/>
                  </a:cubicBezTo>
                  <a:cubicBezTo>
                    <a:pt x="77" y="98"/>
                    <a:pt x="78" y="99"/>
                    <a:pt x="78" y="99"/>
                  </a:cubicBezTo>
                  <a:cubicBezTo>
                    <a:pt x="78" y="99"/>
                    <a:pt x="78" y="99"/>
                    <a:pt x="78" y="99"/>
                  </a:cubicBezTo>
                  <a:cubicBezTo>
                    <a:pt x="78" y="100"/>
                    <a:pt x="78" y="99"/>
                    <a:pt x="78" y="99"/>
                  </a:cubicBezTo>
                  <a:cubicBezTo>
                    <a:pt x="78" y="99"/>
                    <a:pt x="78" y="99"/>
                    <a:pt x="78" y="99"/>
                  </a:cubicBezTo>
                  <a:cubicBezTo>
                    <a:pt x="78" y="99"/>
                    <a:pt x="78" y="99"/>
                    <a:pt x="78" y="99"/>
                  </a:cubicBezTo>
                  <a:cubicBezTo>
                    <a:pt x="78" y="100"/>
                    <a:pt x="78" y="100"/>
                    <a:pt x="78" y="100"/>
                  </a:cubicBezTo>
                  <a:cubicBezTo>
                    <a:pt x="78" y="100"/>
                    <a:pt x="79" y="101"/>
                    <a:pt x="78" y="101"/>
                  </a:cubicBezTo>
                  <a:cubicBezTo>
                    <a:pt x="78" y="101"/>
                    <a:pt x="79" y="103"/>
                    <a:pt x="79" y="104"/>
                  </a:cubicBezTo>
                  <a:cubicBezTo>
                    <a:pt x="79" y="105"/>
                    <a:pt x="79" y="107"/>
                    <a:pt x="79" y="110"/>
                  </a:cubicBezTo>
                  <a:cubicBezTo>
                    <a:pt x="77" y="118"/>
                    <a:pt x="69" y="129"/>
                    <a:pt x="60" y="137"/>
                  </a:cubicBezTo>
                  <a:cubicBezTo>
                    <a:pt x="59" y="138"/>
                    <a:pt x="58" y="139"/>
                    <a:pt x="57" y="140"/>
                  </a:cubicBezTo>
                  <a:cubicBezTo>
                    <a:pt x="56" y="141"/>
                    <a:pt x="56" y="141"/>
                    <a:pt x="56" y="141"/>
                  </a:cubicBezTo>
                  <a:cubicBezTo>
                    <a:pt x="55" y="141"/>
                    <a:pt x="55" y="141"/>
                    <a:pt x="55" y="141"/>
                  </a:cubicBezTo>
                  <a:cubicBezTo>
                    <a:pt x="54" y="142"/>
                    <a:pt x="54" y="142"/>
                    <a:pt x="54" y="142"/>
                  </a:cubicBezTo>
                  <a:cubicBezTo>
                    <a:pt x="52" y="143"/>
                    <a:pt x="49" y="145"/>
                    <a:pt x="46" y="146"/>
                  </a:cubicBezTo>
                  <a:cubicBezTo>
                    <a:pt x="39" y="149"/>
                    <a:pt x="32" y="153"/>
                    <a:pt x="24" y="157"/>
                  </a:cubicBezTo>
                  <a:cubicBezTo>
                    <a:pt x="20" y="160"/>
                    <a:pt x="16" y="163"/>
                    <a:pt x="12" y="167"/>
                  </a:cubicBezTo>
                  <a:cubicBezTo>
                    <a:pt x="8" y="171"/>
                    <a:pt x="4" y="177"/>
                    <a:pt x="2" y="183"/>
                  </a:cubicBezTo>
                  <a:cubicBezTo>
                    <a:pt x="1" y="187"/>
                    <a:pt x="1" y="190"/>
                    <a:pt x="0" y="193"/>
                  </a:cubicBezTo>
                  <a:cubicBezTo>
                    <a:pt x="0" y="195"/>
                    <a:pt x="0" y="195"/>
                    <a:pt x="0" y="195"/>
                  </a:cubicBezTo>
                  <a:cubicBezTo>
                    <a:pt x="0" y="195"/>
                    <a:pt x="0" y="195"/>
                    <a:pt x="0" y="195"/>
                  </a:cubicBezTo>
                  <a:cubicBezTo>
                    <a:pt x="0" y="198"/>
                    <a:pt x="0" y="198"/>
                    <a:pt x="0" y="198"/>
                  </a:cubicBezTo>
                  <a:cubicBezTo>
                    <a:pt x="1" y="200"/>
                    <a:pt x="1" y="201"/>
                    <a:pt x="1" y="203"/>
                  </a:cubicBezTo>
                  <a:cubicBezTo>
                    <a:pt x="2" y="210"/>
                    <a:pt x="5" y="217"/>
                    <a:pt x="10" y="222"/>
                  </a:cubicBezTo>
                  <a:cubicBezTo>
                    <a:pt x="15" y="227"/>
                    <a:pt x="20" y="230"/>
                    <a:pt x="24" y="233"/>
                  </a:cubicBezTo>
                  <a:cubicBezTo>
                    <a:pt x="29" y="235"/>
                    <a:pt x="33" y="236"/>
                    <a:pt x="37" y="238"/>
                  </a:cubicBezTo>
                  <a:cubicBezTo>
                    <a:pt x="45" y="240"/>
                    <a:pt x="52" y="242"/>
                    <a:pt x="56" y="244"/>
                  </a:cubicBezTo>
                  <a:cubicBezTo>
                    <a:pt x="57" y="245"/>
                    <a:pt x="57" y="245"/>
                    <a:pt x="58" y="245"/>
                  </a:cubicBezTo>
                  <a:cubicBezTo>
                    <a:pt x="58" y="245"/>
                    <a:pt x="59" y="246"/>
                    <a:pt x="60" y="246"/>
                  </a:cubicBezTo>
                  <a:cubicBezTo>
                    <a:pt x="61" y="247"/>
                    <a:pt x="62" y="248"/>
                    <a:pt x="63" y="248"/>
                  </a:cubicBezTo>
                  <a:cubicBezTo>
                    <a:pt x="66" y="250"/>
                    <a:pt x="67" y="251"/>
                    <a:pt x="69" y="253"/>
                  </a:cubicBezTo>
                  <a:cubicBezTo>
                    <a:pt x="70" y="254"/>
                    <a:pt x="70" y="255"/>
                    <a:pt x="71" y="255"/>
                  </a:cubicBezTo>
                  <a:cubicBezTo>
                    <a:pt x="71" y="256"/>
                    <a:pt x="71" y="256"/>
                    <a:pt x="71" y="258"/>
                  </a:cubicBezTo>
                  <a:cubicBezTo>
                    <a:pt x="70" y="261"/>
                    <a:pt x="68" y="267"/>
                    <a:pt x="65" y="273"/>
                  </a:cubicBezTo>
                  <a:cubicBezTo>
                    <a:pt x="61" y="279"/>
                    <a:pt x="57" y="286"/>
                    <a:pt x="54" y="294"/>
                  </a:cubicBezTo>
                  <a:cubicBezTo>
                    <a:pt x="50" y="302"/>
                    <a:pt x="47" y="312"/>
                    <a:pt x="48" y="322"/>
                  </a:cubicBezTo>
                  <a:cubicBezTo>
                    <a:pt x="48" y="327"/>
                    <a:pt x="49" y="333"/>
                    <a:pt x="51" y="338"/>
                  </a:cubicBezTo>
                  <a:cubicBezTo>
                    <a:pt x="52" y="340"/>
                    <a:pt x="53" y="342"/>
                    <a:pt x="54" y="345"/>
                  </a:cubicBezTo>
                  <a:cubicBezTo>
                    <a:pt x="55" y="346"/>
                    <a:pt x="55" y="346"/>
                    <a:pt x="55" y="346"/>
                  </a:cubicBezTo>
                  <a:cubicBezTo>
                    <a:pt x="55" y="347"/>
                    <a:pt x="55" y="347"/>
                    <a:pt x="55" y="347"/>
                  </a:cubicBezTo>
                  <a:cubicBezTo>
                    <a:pt x="55" y="347"/>
                    <a:pt x="55" y="347"/>
                    <a:pt x="55" y="347"/>
                  </a:cubicBezTo>
                  <a:cubicBezTo>
                    <a:pt x="56" y="348"/>
                    <a:pt x="56" y="348"/>
                    <a:pt x="56" y="348"/>
                  </a:cubicBezTo>
                  <a:cubicBezTo>
                    <a:pt x="56" y="348"/>
                    <a:pt x="57" y="350"/>
                    <a:pt x="58" y="351"/>
                  </a:cubicBezTo>
                  <a:cubicBezTo>
                    <a:pt x="61" y="355"/>
                    <a:pt x="65" y="359"/>
                    <a:pt x="70" y="362"/>
                  </a:cubicBezTo>
                  <a:cubicBezTo>
                    <a:pt x="75" y="365"/>
                    <a:pt x="80" y="367"/>
                    <a:pt x="85" y="368"/>
                  </a:cubicBezTo>
                  <a:cubicBezTo>
                    <a:pt x="95" y="370"/>
                    <a:pt x="104" y="368"/>
                    <a:pt x="111" y="367"/>
                  </a:cubicBezTo>
                  <a:cubicBezTo>
                    <a:pt x="119" y="365"/>
                    <a:pt x="126" y="363"/>
                    <a:pt x="133" y="362"/>
                  </a:cubicBezTo>
                  <a:cubicBezTo>
                    <a:pt x="139" y="361"/>
                    <a:pt x="146" y="361"/>
                    <a:pt x="151" y="362"/>
                  </a:cubicBezTo>
                  <a:cubicBezTo>
                    <a:pt x="154" y="363"/>
                    <a:pt x="157" y="364"/>
                    <a:pt x="159" y="366"/>
                  </a:cubicBezTo>
                  <a:cubicBezTo>
                    <a:pt x="160" y="366"/>
                    <a:pt x="161" y="367"/>
                    <a:pt x="161" y="367"/>
                  </a:cubicBezTo>
                  <a:cubicBezTo>
                    <a:pt x="162" y="368"/>
                    <a:pt x="162" y="368"/>
                    <a:pt x="163" y="369"/>
                  </a:cubicBezTo>
                  <a:cubicBezTo>
                    <a:pt x="164" y="370"/>
                    <a:pt x="166" y="371"/>
                    <a:pt x="167" y="372"/>
                  </a:cubicBezTo>
                  <a:cubicBezTo>
                    <a:pt x="172" y="377"/>
                    <a:pt x="176" y="383"/>
                    <a:pt x="180" y="389"/>
                  </a:cubicBezTo>
                  <a:cubicBezTo>
                    <a:pt x="184" y="395"/>
                    <a:pt x="188" y="401"/>
                    <a:pt x="192" y="408"/>
                  </a:cubicBezTo>
                  <a:cubicBezTo>
                    <a:pt x="196" y="414"/>
                    <a:pt x="201" y="420"/>
                    <a:pt x="207" y="425"/>
                  </a:cubicBezTo>
                  <a:cubicBezTo>
                    <a:pt x="210" y="427"/>
                    <a:pt x="214" y="429"/>
                    <a:pt x="218" y="431"/>
                  </a:cubicBezTo>
                  <a:cubicBezTo>
                    <a:pt x="222" y="432"/>
                    <a:pt x="226" y="432"/>
                    <a:pt x="229" y="432"/>
                  </a:cubicBezTo>
                  <a:cubicBezTo>
                    <a:pt x="237" y="432"/>
                    <a:pt x="245" y="430"/>
                    <a:pt x="252" y="427"/>
                  </a:cubicBezTo>
                  <a:cubicBezTo>
                    <a:pt x="259" y="425"/>
                    <a:pt x="266" y="422"/>
                    <a:pt x="272" y="418"/>
                  </a:cubicBezTo>
                  <a:cubicBezTo>
                    <a:pt x="279" y="415"/>
                    <a:pt x="285" y="410"/>
                    <a:pt x="290" y="405"/>
                  </a:cubicBezTo>
                  <a:cubicBezTo>
                    <a:pt x="296" y="399"/>
                    <a:pt x="300" y="392"/>
                    <a:pt x="302" y="384"/>
                  </a:cubicBezTo>
                  <a:cubicBezTo>
                    <a:pt x="303" y="381"/>
                    <a:pt x="304" y="377"/>
                    <a:pt x="304" y="373"/>
                  </a:cubicBezTo>
                  <a:cubicBezTo>
                    <a:pt x="305" y="369"/>
                    <a:pt x="305" y="365"/>
                    <a:pt x="305" y="361"/>
                  </a:cubicBezTo>
                  <a:cubicBezTo>
                    <a:pt x="305" y="354"/>
                    <a:pt x="304" y="346"/>
                    <a:pt x="306" y="340"/>
                  </a:cubicBezTo>
                  <a:cubicBezTo>
                    <a:pt x="307" y="334"/>
                    <a:pt x="310" y="328"/>
                    <a:pt x="314" y="325"/>
                  </a:cubicBezTo>
                  <a:cubicBezTo>
                    <a:pt x="318" y="321"/>
                    <a:pt x="324" y="319"/>
                    <a:pt x="331" y="317"/>
                  </a:cubicBezTo>
                  <a:cubicBezTo>
                    <a:pt x="337" y="315"/>
                    <a:pt x="344" y="313"/>
                    <a:pt x="352" y="311"/>
                  </a:cubicBezTo>
                  <a:cubicBezTo>
                    <a:pt x="356" y="310"/>
                    <a:pt x="359" y="309"/>
                    <a:pt x="363" y="308"/>
                  </a:cubicBezTo>
                  <a:cubicBezTo>
                    <a:pt x="367" y="307"/>
                    <a:pt x="367" y="307"/>
                    <a:pt x="367" y="307"/>
                  </a:cubicBezTo>
                  <a:cubicBezTo>
                    <a:pt x="369" y="306"/>
                    <a:pt x="369" y="306"/>
                    <a:pt x="369" y="306"/>
                  </a:cubicBezTo>
                  <a:cubicBezTo>
                    <a:pt x="374" y="304"/>
                    <a:pt x="374" y="304"/>
                    <a:pt x="374" y="304"/>
                  </a:cubicBezTo>
                  <a:cubicBezTo>
                    <a:pt x="382" y="301"/>
                    <a:pt x="389" y="297"/>
                    <a:pt x="396" y="293"/>
                  </a:cubicBezTo>
                  <a:cubicBezTo>
                    <a:pt x="403" y="289"/>
                    <a:pt x="410" y="284"/>
                    <a:pt x="417" y="276"/>
                  </a:cubicBezTo>
                  <a:cubicBezTo>
                    <a:pt x="420" y="272"/>
                    <a:pt x="423" y="267"/>
                    <a:pt x="424" y="261"/>
                  </a:cubicBezTo>
                  <a:cubicBezTo>
                    <a:pt x="426" y="255"/>
                    <a:pt x="426" y="249"/>
                    <a:pt x="425" y="243"/>
                  </a:cubicBezTo>
                  <a:cubicBezTo>
                    <a:pt x="424" y="238"/>
                    <a:pt x="422" y="233"/>
                    <a:pt x="420" y="228"/>
                  </a:cubicBezTo>
                  <a:close/>
                  <a:moveTo>
                    <a:pt x="396" y="253"/>
                  </a:moveTo>
                  <a:cubicBezTo>
                    <a:pt x="395" y="255"/>
                    <a:pt x="394" y="256"/>
                    <a:pt x="393" y="258"/>
                  </a:cubicBezTo>
                  <a:cubicBezTo>
                    <a:pt x="391" y="262"/>
                    <a:pt x="386" y="266"/>
                    <a:pt x="381" y="270"/>
                  </a:cubicBezTo>
                  <a:cubicBezTo>
                    <a:pt x="376" y="274"/>
                    <a:pt x="370" y="278"/>
                    <a:pt x="363" y="281"/>
                  </a:cubicBezTo>
                  <a:cubicBezTo>
                    <a:pt x="359" y="284"/>
                    <a:pt x="359" y="284"/>
                    <a:pt x="359" y="284"/>
                  </a:cubicBezTo>
                  <a:cubicBezTo>
                    <a:pt x="354" y="287"/>
                    <a:pt x="354" y="287"/>
                    <a:pt x="354" y="287"/>
                  </a:cubicBezTo>
                  <a:cubicBezTo>
                    <a:pt x="352" y="288"/>
                    <a:pt x="348" y="289"/>
                    <a:pt x="345" y="291"/>
                  </a:cubicBezTo>
                  <a:cubicBezTo>
                    <a:pt x="338" y="293"/>
                    <a:pt x="331" y="296"/>
                    <a:pt x="324" y="300"/>
                  </a:cubicBezTo>
                  <a:cubicBezTo>
                    <a:pt x="321" y="301"/>
                    <a:pt x="317" y="303"/>
                    <a:pt x="313" y="305"/>
                  </a:cubicBezTo>
                  <a:cubicBezTo>
                    <a:pt x="310" y="308"/>
                    <a:pt x="306" y="311"/>
                    <a:pt x="303" y="314"/>
                  </a:cubicBezTo>
                  <a:cubicBezTo>
                    <a:pt x="297" y="321"/>
                    <a:pt x="294" y="330"/>
                    <a:pt x="294" y="339"/>
                  </a:cubicBezTo>
                  <a:cubicBezTo>
                    <a:pt x="294" y="347"/>
                    <a:pt x="295" y="355"/>
                    <a:pt x="296" y="362"/>
                  </a:cubicBezTo>
                  <a:cubicBezTo>
                    <a:pt x="299" y="376"/>
                    <a:pt x="296" y="391"/>
                    <a:pt x="287" y="402"/>
                  </a:cubicBezTo>
                  <a:cubicBezTo>
                    <a:pt x="283" y="407"/>
                    <a:pt x="277" y="411"/>
                    <a:pt x="270" y="415"/>
                  </a:cubicBezTo>
                  <a:cubicBezTo>
                    <a:pt x="264" y="419"/>
                    <a:pt x="257" y="422"/>
                    <a:pt x="250" y="424"/>
                  </a:cubicBezTo>
                  <a:cubicBezTo>
                    <a:pt x="244" y="427"/>
                    <a:pt x="236" y="429"/>
                    <a:pt x="229" y="428"/>
                  </a:cubicBezTo>
                  <a:cubicBezTo>
                    <a:pt x="222" y="428"/>
                    <a:pt x="216" y="426"/>
                    <a:pt x="210" y="421"/>
                  </a:cubicBezTo>
                  <a:cubicBezTo>
                    <a:pt x="205" y="417"/>
                    <a:pt x="201" y="410"/>
                    <a:pt x="198" y="404"/>
                  </a:cubicBezTo>
                  <a:cubicBezTo>
                    <a:pt x="195" y="398"/>
                    <a:pt x="192" y="391"/>
                    <a:pt x="188" y="384"/>
                  </a:cubicBezTo>
                  <a:cubicBezTo>
                    <a:pt x="185" y="377"/>
                    <a:pt x="181" y="371"/>
                    <a:pt x="176" y="364"/>
                  </a:cubicBezTo>
                  <a:cubicBezTo>
                    <a:pt x="175" y="363"/>
                    <a:pt x="174" y="361"/>
                    <a:pt x="172" y="360"/>
                  </a:cubicBezTo>
                  <a:cubicBezTo>
                    <a:pt x="172" y="359"/>
                    <a:pt x="171" y="358"/>
                    <a:pt x="170" y="357"/>
                  </a:cubicBezTo>
                  <a:cubicBezTo>
                    <a:pt x="169" y="356"/>
                    <a:pt x="169" y="356"/>
                    <a:pt x="168" y="355"/>
                  </a:cubicBezTo>
                  <a:cubicBezTo>
                    <a:pt x="165" y="352"/>
                    <a:pt x="161" y="349"/>
                    <a:pt x="157" y="348"/>
                  </a:cubicBezTo>
                  <a:cubicBezTo>
                    <a:pt x="148" y="344"/>
                    <a:pt x="139" y="343"/>
                    <a:pt x="131" y="343"/>
                  </a:cubicBezTo>
                  <a:cubicBezTo>
                    <a:pt x="123" y="343"/>
                    <a:pt x="116" y="344"/>
                    <a:pt x="109" y="344"/>
                  </a:cubicBezTo>
                  <a:cubicBezTo>
                    <a:pt x="102" y="345"/>
                    <a:pt x="95" y="344"/>
                    <a:pt x="91" y="343"/>
                  </a:cubicBezTo>
                  <a:cubicBezTo>
                    <a:pt x="86" y="341"/>
                    <a:pt x="84" y="339"/>
                    <a:pt x="82" y="335"/>
                  </a:cubicBezTo>
                  <a:cubicBezTo>
                    <a:pt x="81" y="333"/>
                    <a:pt x="81" y="333"/>
                    <a:pt x="81" y="333"/>
                  </a:cubicBezTo>
                  <a:cubicBezTo>
                    <a:pt x="81" y="333"/>
                    <a:pt x="81" y="333"/>
                    <a:pt x="81" y="333"/>
                  </a:cubicBezTo>
                  <a:cubicBezTo>
                    <a:pt x="81" y="333"/>
                    <a:pt x="81" y="333"/>
                    <a:pt x="81" y="333"/>
                  </a:cubicBezTo>
                  <a:cubicBezTo>
                    <a:pt x="81" y="333"/>
                    <a:pt x="81" y="333"/>
                    <a:pt x="81" y="333"/>
                  </a:cubicBezTo>
                  <a:cubicBezTo>
                    <a:pt x="81" y="332"/>
                    <a:pt x="81" y="332"/>
                    <a:pt x="81" y="332"/>
                  </a:cubicBezTo>
                  <a:cubicBezTo>
                    <a:pt x="80" y="331"/>
                    <a:pt x="80" y="329"/>
                    <a:pt x="80" y="328"/>
                  </a:cubicBezTo>
                  <a:cubicBezTo>
                    <a:pt x="79" y="326"/>
                    <a:pt x="79" y="324"/>
                    <a:pt x="79" y="322"/>
                  </a:cubicBezTo>
                  <a:cubicBezTo>
                    <a:pt x="79" y="318"/>
                    <a:pt x="81" y="313"/>
                    <a:pt x="84" y="308"/>
                  </a:cubicBezTo>
                  <a:cubicBezTo>
                    <a:pt x="86" y="302"/>
                    <a:pt x="90" y="296"/>
                    <a:pt x="94" y="290"/>
                  </a:cubicBezTo>
                  <a:cubicBezTo>
                    <a:pt x="98" y="283"/>
                    <a:pt x="103" y="276"/>
                    <a:pt x="105" y="264"/>
                  </a:cubicBezTo>
                  <a:cubicBezTo>
                    <a:pt x="107" y="258"/>
                    <a:pt x="107" y="251"/>
                    <a:pt x="105" y="245"/>
                  </a:cubicBezTo>
                  <a:cubicBezTo>
                    <a:pt x="103" y="238"/>
                    <a:pt x="99" y="233"/>
                    <a:pt x="95" y="228"/>
                  </a:cubicBezTo>
                  <a:cubicBezTo>
                    <a:pt x="92" y="224"/>
                    <a:pt x="88" y="221"/>
                    <a:pt x="84" y="218"/>
                  </a:cubicBezTo>
                  <a:cubicBezTo>
                    <a:pt x="82" y="217"/>
                    <a:pt x="80" y="216"/>
                    <a:pt x="78" y="215"/>
                  </a:cubicBezTo>
                  <a:cubicBezTo>
                    <a:pt x="75" y="213"/>
                    <a:pt x="75" y="213"/>
                    <a:pt x="75" y="213"/>
                  </a:cubicBezTo>
                  <a:cubicBezTo>
                    <a:pt x="74" y="212"/>
                    <a:pt x="73" y="212"/>
                    <a:pt x="71" y="211"/>
                  </a:cubicBezTo>
                  <a:cubicBezTo>
                    <a:pt x="63" y="207"/>
                    <a:pt x="55" y="205"/>
                    <a:pt x="49" y="203"/>
                  </a:cubicBezTo>
                  <a:cubicBezTo>
                    <a:pt x="46" y="202"/>
                    <a:pt x="43" y="201"/>
                    <a:pt x="41" y="200"/>
                  </a:cubicBezTo>
                  <a:cubicBezTo>
                    <a:pt x="39" y="199"/>
                    <a:pt x="38" y="198"/>
                    <a:pt x="37" y="197"/>
                  </a:cubicBezTo>
                  <a:cubicBezTo>
                    <a:pt x="37" y="197"/>
                    <a:pt x="37" y="197"/>
                    <a:pt x="37" y="197"/>
                  </a:cubicBezTo>
                  <a:cubicBezTo>
                    <a:pt x="37" y="197"/>
                    <a:pt x="37" y="196"/>
                    <a:pt x="37" y="196"/>
                  </a:cubicBezTo>
                  <a:cubicBezTo>
                    <a:pt x="37" y="196"/>
                    <a:pt x="37" y="196"/>
                    <a:pt x="37" y="196"/>
                  </a:cubicBezTo>
                  <a:cubicBezTo>
                    <a:pt x="37" y="196"/>
                    <a:pt x="37" y="196"/>
                    <a:pt x="37" y="196"/>
                  </a:cubicBezTo>
                  <a:cubicBezTo>
                    <a:pt x="37" y="195"/>
                    <a:pt x="37" y="195"/>
                    <a:pt x="37" y="195"/>
                  </a:cubicBezTo>
                  <a:cubicBezTo>
                    <a:pt x="37" y="195"/>
                    <a:pt x="37" y="195"/>
                    <a:pt x="37" y="195"/>
                  </a:cubicBezTo>
                  <a:cubicBezTo>
                    <a:pt x="37" y="195"/>
                    <a:pt x="37" y="195"/>
                    <a:pt x="37" y="194"/>
                  </a:cubicBezTo>
                  <a:cubicBezTo>
                    <a:pt x="37" y="194"/>
                    <a:pt x="37" y="193"/>
                    <a:pt x="39" y="192"/>
                  </a:cubicBezTo>
                  <a:cubicBezTo>
                    <a:pt x="40" y="191"/>
                    <a:pt x="41" y="189"/>
                    <a:pt x="44" y="187"/>
                  </a:cubicBezTo>
                  <a:cubicBezTo>
                    <a:pt x="48" y="184"/>
                    <a:pt x="55" y="181"/>
                    <a:pt x="62" y="178"/>
                  </a:cubicBezTo>
                  <a:cubicBezTo>
                    <a:pt x="65" y="176"/>
                    <a:pt x="69" y="174"/>
                    <a:pt x="73" y="171"/>
                  </a:cubicBezTo>
                  <a:cubicBezTo>
                    <a:pt x="74" y="170"/>
                    <a:pt x="75" y="170"/>
                    <a:pt x="76" y="169"/>
                  </a:cubicBezTo>
                  <a:cubicBezTo>
                    <a:pt x="78" y="168"/>
                    <a:pt x="78" y="168"/>
                    <a:pt x="78" y="168"/>
                  </a:cubicBezTo>
                  <a:cubicBezTo>
                    <a:pt x="79" y="166"/>
                    <a:pt x="79" y="166"/>
                    <a:pt x="79" y="166"/>
                  </a:cubicBezTo>
                  <a:cubicBezTo>
                    <a:pt x="81" y="165"/>
                    <a:pt x="82" y="164"/>
                    <a:pt x="84" y="162"/>
                  </a:cubicBezTo>
                  <a:cubicBezTo>
                    <a:pt x="90" y="156"/>
                    <a:pt x="95" y="149"/>
                    <a:pt x="100" y="142"/>
                  </a:cubicBezTo>
                  <a:cubicBezTo>
                    <a:pt x="105" y="134"/>
                    <a:pt x="109" y="125"/>
                    <a:pt x="110" y="115"/>
                  </a:cubicBezTo>
                  <a:cubicBezTo>
                    <a:pt x="111" y="110"/>
                    <a:pt x="111" y="104"/>
                    <a:pt x="110" y="99"/>
                  </a:cubicBezTo>
                  <a:cubicBezTo>
                    <a:pt x="110" y="96"/>
                    <a:pt x="109" y="93"/>
                    <a:pt x="108" y="90"/>
                  </a:cubicBezTo>
                  <a:cubicBezTo>
                    <a:pt x="108" y="89"/>
                    <a:pt x="108" y="89"/>
                    <a:pt x="107" y="89"/>
                  </a:cubicBezTo>
                  <a:cubicBezTo>
                    <a:pt x="107" y="87"/>
                    <a:pt x="107" y="87"/>
                    <a:pt x="107" y="87"/>
                  </a:cubicBezTo>
                  <a:cubicBezTo>
                    <a:pt x="106" y="86"/>
                    <a:pt x="106" y="84"/>
                    <a:pt x="105" y="83"/>
                  </a:cubicBezTo>
                  <a:cubicBezTo>
                    <a:pt x="100" y="74"/>
                    <a:pt x="92" y="68"/>
                    <a:pt x="88" y="63"/>
                  </a:cubicBezTo>
                  <a:cubicBezTo>
                    <a:pt x="86" y="61"/>
                    <a:pt x="85" y="60"/>
                    <a:pt x="84" y="58"/>
                  </a:cubicBezTo>
                  <a:cubicBezTo>
                    <a:pt x="84" y="58"/>
                    <a:pt x="84" y="57"/>
                    <a:pt x="84" y="57"/>
                  </a:cubicBezTo>
                  <a:cubicBezTo>
                    <a:pt x="84" y="56"/>
                    <a:pt x="84" y="56"/>
                    <a:pt x="84" y="55"/>
                  </a:cubicBezTo>
                  <a:cubicBezTo>
                    <a:pt x="83" y="55"/>
                    <a:pt x="83" y="55"/>
                    <a:pt x="83" y="55"/>
                  </a:cubicBezTo>
                  <a:cubicBezTo>
                    <a:pt x="83" y="55"/>
                    <a:pt x="83" y="55"/>
                    <a:pt x="83" y="54"/>
                  </a:cubicBezTo>
                  <a:cubicBezTo>
                    <a:pt x="83" y="52"/>
                    <a:pt x="84" y="50"/>
                    <a:pt x="85" y="48"/>
                  </a:cubicBezTo>
                  <a:cubicBezTo>
                    <a:pt x="85" y="46"/>
                    <a:pt x="86" y="44"/>
                    <a:pt x="88" y="42"/>
                  </a:cubicBezTo>
                  <a:cubicBezTo>
                    <a:pt x="94" y="33"/>
                    <a:pt x="105" y="26"/>
                    <a:pt x="117" y="24"/>
                  </a:cubicBezTo>
                  <a:cubicBezTo>
                    <a:pt x="123" y="22"/>
                    <a:pt x="129" y="22"/>
                    <a:pt x="134" y="23"/>
                  </a:cubicBezTo>
                  <a:cubicBezTo>
                    <a:pt x="135" y="24"/>
                    <a:pt x="137" y="24"/>
                    <a:pt x="138" y="24"/>
                  </a:cubicBezTo>
                  <a:cubicBezTo>
                    <a:pt x="139" y="25"/>
                    <a:pt x="139" y="25"/>
                    <a:pt x="139" y="25"/>
                  </a:cubicBezTo>
                  <a:cubicBezTo>
                    <a:pt x="141" y="26"/>
                    <a:pt x="141" y="26"/>
                    <a:pt x="141" y="26"/>
                  </a:cubicBezTo>
                  <a:cubicBezTo>
                    <a:pt x="141" y="26"/>
                    <a:pt x="141" y="26"/>
                    <a:pt x="141" y="26"/>
                  </a:cubicBezTo>
                  <a:cubicBezTo>
                    <a:pt x="143" y="28"/>
                    <a:pt x="146" y="29"/>
                    <a:pt x="147" y="32"/>
                  </a:cubicBezTo>
                  <a:cubicBezTo>
                    <a:pt x="151" y="36"/>
                    <a:pt x="155" y="42"/>
                    <a:pt x="157" y="49"/>
                  </a:cubicBezTo>
                  <a:cubicBezTo>
                    <a:pt x="160" y="55"/>
                    <a:pt x="163" y="62"/>
                    <a:pt x="166" y="70"/>
                  </a:cubicBezTo>
                  <a:cubicBezTo>
                    <a:pt x="168" y="73"/>
                    <a:pt x="170" y="77"/>
                    <a:pt x="174" y="81"/>
                  </a:cubicBezTo>
                  <a:cubicBezTo>
                    <a:pt x="176" y="82"/>
                    <a:pt x="178" y="84"/>
                    <a:pt x="181" y="85"/>
                  </a:cubicBezTo>
                  <a:cubicBezTo>
                    <a:pt x="183" y="86"/>
                    <a:pt x="186" y="86"/>
                    <a:pt x="189" y="86"/>
                  </a:cubicBezTo>
                  <a:cubicBezTo>
                    <a:pt x="194" y="86"/>
                    <a:pt x="198" y="85"/>
                    <a:pt x="202" y="83"/>
                  </a:cubicBezTo>
                  <a:cubicBezTo>
                    <a:pt x="206" y="81"/>
                    <a:pt x="209" y="79"/>
                    <a:pt x="212" y="77"/>
                  </a:cubicBezTo>
                  <a:cubicBezTo>
                    <a:pt x="219" y="73"/>
                    <a:pt x="225" y="67"/>
                    <a:pt x="230" y="62"/>
                  </a:cubicBezTo>
                  <a:cubicBezTo>
                    <a:pt x="236" y="57"/>
                    <a:pt x="241" y="52"/>
                    <a:pt x="246" y="49"/>
                  </a:cubicBezTo>
                  <a:cubicBezTo>
                    <a:pt x="256" y="42"/>
                    <a:pt x="269" y="52"/>
                    <a:pt x="278" y="62"/>
                  </a:cubicBezTo>
                  <a:cubicBezTo>
                    <a:pt x="283" y="68"/>
                    <a:pt x="288" y="73"/>
                    <a:pt x="292" y="79"/>
                  </a:cubicBezTo>
                  <a:cubicBezTo>
                    <a:pt x="296" y="84"/>
                    <a:pt x="299" y="90"/>
                    <a:pt x="300" y="96"/>
                  </a:cubicBezTo>
                  <a:cubicBezTo>
                    <a:pt x="300" y="99"/>
                    <a:pt x="300" y="102"/>
                    <a:pt x="300" y="105"/>
                  </a:cubicBezTo>
                  <a:cubicBezTo>
                    <a:pt x="299" y="108"/>
                    <a:pt x="298" y="111"/>
                    <a:pt x="297" y="114"/>
                  </a:cubicBezTo>
                  <a:cubicBezTo>
                    <a:pt x="295" y="120"/>
                    <a:pt x="291" y="126"/>
                    <a:pt x="287" y="133"/>
                  </a:cubicBezTo>
                  <a:cubicBezTo>
                    <a:pt x="285" y="137"/>
                    <a:pt x="284" y="141"/>
                    <a:pt x="283" y="146"/>
                  </a:cubicBezTo>
                  <a:cubicBezTo>
                    <a:pt x="281" y="150"/>
                    <a:pt x="281" y="155"/>
                    <a:pt x="282" y="160"/>
                  </a:cubicBezTo>
                  <a:cubicBezTo>
                    <a:pt x="282" y="162"/>
                    <a:pt x="282" y="163"/>
                    <a:pt x="282" y="164"/>
                  </a:cubicBezTo>
                  <a:cubicBezTo>
                    <a:pt x="283" y="166"/>
                    <a:pt x="283" y="166"/>
                    <a:pt x="283" y="166"/>
                  </a:cubicBezTo>
                  <a:cubicBezTo>
                    <a:pt x="283" y="167"/>
                    <a:pt x="283" y="167"/>
                    <a:pt x="283" y="167"/>
                  </a:cubicBezTo>
                  <a:cubicBezTo>
                    <a:pt x="283" y="166"/>
                    <a:pt x="283" y="167"/>
                    <a:pt x="283" y="167"/>
                  </a:cubicBezTo>
                  <a:cubicBezTo>
                    <a:pt x="283" y="168"/>
                    <a:pt x="283" y="168"/>
                    <a:pt x="283" y="168"/>
                  </a:cubicBezTo>
                  <a:cubicBezTo>
                    <a:pt x="284" y="170"/>
                    <a:pt x="284" y="172"/>
                    <a:pt x="285" y="174"/>
                  </a:cubicBezTo>
                  <a:cubicBezTo>
                    <a:pt x="287" y="179"/>
                    <a:pt x="290" y="183"/>
                    <a:pt x="293" y="187"/>
                  </a:cubicBezTo>
                  <a:cubicBezTo>
                    <a:pt x="299" y="194"/>
                    <a:pt x="307" y="199"/>
                    <a:pt x="314" y="203"/>
                  </a:cubicBezTo>
                  <a:cubicBezTo>
                    <a:pt x="322" y="207"/>
                    <a:pt x="329" y="210"/>
                    <a:pt x="336" y="213"/>
                  </a:cubicBezTo>
                  <a:cubicBezTo>
                    <a:pt x="351" y="218"/>
                    <a:pt x="365" y="221"/>
                    <a:pt x="376" y="227"/>
                  </a:cubicBezTo>
                  <a:cubicBezTo>
                    <a:pt x="378" y="228"/>
                    <a:pt x="381" y="230"/>
                    <a:pt x="383" y="231"/>
                  </a:cubicBezTo>
                  <a:cubicBezTo>
                    <a:pt x="384" y="232"/>
                    <a:pt x="385" y="233"/>
                    <a:pt x="386" y="234"/>
                  </a:cubicBezTo>
                  <a:cubicBezTo>
                    <a:pt x="386" y="234"/>
                    <a:pt x="387" y="235"/>
                    <a:pt x="387" y="235"/>
                  </a:cubicBezTo>
                  <a:cubicBezTo>
                    <a:pt x="387" y="235"/>
                    <a:pt x="387" y="235"/>
                    <a:pt x="388" y="236"/>
                  </a:cubicBezTo>
                  <a:cubicBezTo>
                    <a:pt x="389" y="237"/>
                    <a:pt x="389" y="237"/>
                    <a:pt x="389" y="237"/>
                  </a:cubicBezTo>
                  <a:cubicBezTo>
                    <a:pt x="390" y="238"/>
                    <a:pt x="390" y="238"/>
                    <a:pt x="390" y="238"/>
                  </a:cubicBezTo>
                  <a:cubicBezTo>
                    <a:pt x="391" y="240"/>
                    <a:pt x="391" y="240"/>
                    <a:pt x="391" y="240"/>
                  </a:cubicBezTo>
                  <a:cubicBezTo>
                    <a:pt x="392" y="241"/>
                    <a:pt x="392" y="242"/>
                    <a:pt x="393" y="243"/>
                  </a:cubicBezTo>
                  <a:cubicBezTo>
                    <a:pt x="394" y="245"/>
                    <a:pt x="395" y="247"/>
                    <a:pt x="395" y="249"/>
                  </a:cubicBezTo>
                  <a:cubicBezTo>
                    <a:pt x="396" y="250"/>
                    <a:pt x="396" y="252"/>
                    <a:pt x="396" y="25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0" name="Google Shape;460;p13"/>
            <p:cNvSpPr/>
            <p:nvPr/>
          </p:nvSpPr>
          <p:spPr>
            <a:xfrm>
              <a:off x="9747250" y="70151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1" name="Google Shape;461;p13"/>
            <p:cNvSpPr/>
            <p:nvPr/>
          </p:nvSpPr>
          <p:spPr>
            <a:xfrm>
              <a:off x="9840913" y="7415213"/>
              <a:ext cx="1588" cy="0"/>
            </a:xfrm>
            <a:custGeom>
              <a:avLst/>
              <a:gdLst/>
              <a:ahLst/>
              <a:cxnLst/>
              <a:rect l="l" t="t" r="r" b="b"/>
              <a:pathLst>
                <a:path w="1" h="1" extrusionOk="0">
                  <a:moveTo>
                    <a:pt x="0" y="0"/>
                  </a:moveTo>
                  <a:cubicBezTo>
                    <a:pt x="0" y="0"/>
                    <a:pt x="0" y="0"/>
                    <a:pt x="0" y="0"/>
                  </a:cubicBezTo>
                  <a:cubicBezTo>
                    <a:pt x="0" y="0"/>
                    <a:pt x="0" y="0"/>
                    <a:pt x="1"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2" name="Google Shape;462;p13"/>
            <p:cNvSpPr/>
            <p:nvPr/>
          </p:nvSpPr>
          <p:spPr>
            <a:xfrm>
              <a:off x="9547225" y="7339013"/>
              <a:ext cx="1588" cy="3175"/>
            </a:xfrm>
            <a:custGeom>
              <a:avLst/>
              <a:gdLst/>
              <a:ahLst/>
              <a:cxnLst/>
              <a:rect l="l" t="t" r="r" b="b"/>
              <a:pathLst>
                <a:path w="1" h="3" extrusionOk="0">
                  <a:moveTo>
                    <a:pt x="0" y="1"/>
                  </a:moveTo>
                  <a:cubicBezTo>
                    <a:pt x="0" y="1"/>
                    <a:pt x="0" y="2"/>
                    <a:pt x="0" y="3"/>
                  </a:cubicBezTo>
                  <a:cubicBezTo>
                    <a:pt x="0" y="3"/>
                    <a:pt x="0" y="3"/>
                    <a:pt x="0" y="3"/>
                  </a:cubicBezTo>
                  <a:cubicBezTo>
                    <a:pt x="0" y="3"/>
                    <a:pt x="1" y="2"/>
                    <a:pt x="1" y="2"/>
                  </a:cubicBezTo>
                  <a:cubicBezTo>
                    <a:pt x="0" y="1"/>
                    <a:pt x="0" y="0"/>
                    <a:pt x="0" y="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3" name="Google Shape;463;p13"/>
            <p:cNvSpPr/>
            <p:nvPr/>
          </p:nvSpPr>
          <p:spPr>
            <a:xfrm>
              <a:off x="9501188" y="7172325"/>
              <a:ext cx="442913" cy="449262"/>
            </a:xfrm>
            <a:custGeom>
              <a:avLst/>
              <a:gdLst/>
              <a:ahLst/>
              <a:cxnLst/>
              <a:rect l="l" t="t" r="r" b="b"/>
              <a:pathLst>
                <a:path w="417" h="424" extrusionOk="0">
                  <a:moveTo>
                    <a:pt x="377" y="256"/>
                  </a:moveTo>
                  <a:cubicBezTo>
                    <a:pt x="369" y="253"/>
                    <a:pt x="361" y="250"/>
                    <a:pt x="354" y="248"/>
                  </a:cubicBezTo>
                  <a:cubicBezTo>
                    <a:pt x="347" y="246"/>
                    <a:pt x="339" y="243"/>
                    <a:pt x="335" y="241"/>
                  </a:cubicBezTo>
                  <a:cubicBezTo>
                    <a:pt x="330" y="237"/>
                    <a:pt x="324" y="233"/>
                    <a:pt x="322" y="230"/>
                  </a:cubicBezTo>
                  <a:cubicBezTo>
                    <a:pt x="322" y="230"/>
                    <a:pt x="322" y="230"/>
                    <a:pt x="322" y="230"/>
                  </a:cubicBezTo>
                  <a:cubicBezTo>
                    <a:pt x="321" y="230"/>
                    <a:pt x="321" y="230"/>
                    <a:pt x="321" y="230"/>
                  </a:cubicBezTo>
                  <a:cubicBezTo>
                    <a:pt x="321" y="230"/>
                    <a:pt x="321" y="230"/>
                    <a:pt x="321" y="230"/>
                  </a:cubicBezTo>
                  <a:cubicBezTo>
                    <a:pt x="321" y="229"/>
                    <a:pt x="321" y="229"/>
                    <a:pt x="321" y="229"/>
                  </a:cubicBezTo>
                  <a:cubicBezTo>
                    <a:pt x="321" y="229"/>
                    <a:pt x="321" y="229"/>
                    <a:pt x="322" y="230"/>
                  </a:cubicBezTo>
                  <a:cubicBezTo>
                    <a:pt x="322" y="229"/>
                    <a:pt x="322" y="229"/>
                    <a:pt x="323" y="229"/>
                  </a:cubicBezTo>
                  <a:cubicBezTo>
                    <a:pt x="324" y="227"/>
                    <a:pt x="326" y="225"/>
                    <a:pt x="329" y="223"/>
                  </a:cubicBezTo>
                  <a:cubicBezTo>
                    <a:pt x="332" y="221"/>
                    <a:pt x="335" y="219"/>
                    <a:pt x="338" y="217"/>
                  </a:cubicBezTo>
                  <a:cubicBezTo>
                    <a:pt x="348" y="211"/>
                    <a:pt x="348" y="211"/>
                    <a:pt x="348" y="211"/>
                  </a:cubicBezTo>
                  <a:cubicBezTo>
                    <a:pt x="351" y="209"/>
                    <a:pt x="354" y="207"/>
                    <a:pt x="358" y="204"/>
                  </a:cubicBezTo>
                  <a:cubicBezTo>
                    <a:pt x="366" y="198"/>
                    <a:pt x="373" y="191"/>
                    <a:pt x="378" y="181"/>
                  </a:cubicBezTo>
                  <a:cubicBezTo>
                    <a:pt x="380" y="176"/>
                    <a:pt x="382" y="170"/>
                    <a:pt x="382" y="163"/>
                  </a:cubicBezTo>
                  <a:cubicBezTo>
                    <a:pt x="381" y="157"/>
                    <a:pt x="379" y="151"/>
                    <a:pt x="376" y="146"/>
                  </a:cubicBezTo>
                  <a:cubicBezTo>
                    <a:pt x="370" y="136"/>
                    <a:pt x="361" y="130"/>
                    <a:pt x="352" y="127"/>
                  </a:cubicBezTo>
                  <a:cubicBezTo>
                    <a:pt x="343" y="123"/>
                    <a:pt x="333" y="122"/>
                    <a:pt x="324" y="122"/>
                  </a:cubicBezTo>
                  <a:cubicBezTo>
                    <a:pt x="322" y="122"/>
                    <a:pt x="320" y="123"/>
                    <a:pt x="318" y="123"/>
                  </a:cubicBezTo>
                  <a:cubicBezTo>
                    <a:pt x="317" y="123"/>
                    <a:pt x="316" y="123"/>
                    <a:pt x="315" y="123"/>
                  </a:cubicBezTo>
                  <a:cubicBezTo>
                    <a:pt x="312" y="124"/>
                    <a:pt x="312" y="124"/>
                    <a:pt x="312" y="124"/>
                  </a:cubicBezTo>
                  <a:cubicBezTo>
                    <a:pt x="308" y="124"/>
                    <a:pt x="305" y="124"/>
                    <a:pt x="301" y="124"/>
                  </a:cubicBezTo>
                  <a:cubicBezTo>
                    <a:pt x="295" y="125"/>
                    <a:pt x="288" y="124"/>
                    <a:pt x="284" y="121"/>
                  </a:cubicBezTo>
                  <a:cubicBezTo>
                    <a:pt x="280" y="118"/>
                    <a:pt x="278" y="112"/>
                    <a:pt x="277" y="105"/>
                  </a:cubicBezTo>
                  <a:cubicBezTo>
                    <a:pt x="274" y="91"/>
                    <a:pt x="275" y="75"/>
                    <a:pt x="273" y="59"/>
                  </a:cubicBezTo>
                  <a:cubicBezTo>
                    <a:pt x="272" y="50"/>
                    <a:pt x="269" y="42"/>
                    <a:pt x="265" y="35"/>
                  </a:cubicBezTo>
                  <a:cubicBezTo>
                    <a:pt x="261" y="27"/>
                    <a:pt x="255" y="21"/>
                    <a:pt x="248" y="16"/>
                  </a:cubicBezTo>
                  <a:cubicBezTo>
                    <a:pt x="233" y="7"/>
                    <a:pt x="217" y="3"/>
                    <a:pt x="201" y="1"/>
                  </a:cubicBezTo>
                  <a:cubicBezTo>
                    <a:pt x="193" y="0"/>
                    <a:pt x="185" y="0"/>
                    <a:pt x="176" y="1"/>
                  </a:cubicBezTo>
                  <a:cubicBezTo>
                    <a:pt x="168" y="2"/>
                    <a:pt x="160" y="4"/>
                    <a:pt x="152" y="7"/>
                  </a:cubicBezTo>
                  <a:cubicBezTo>
                    <a:pt x="144" y="10"/>
                    <a:pt x="136" y="14"/>
                    <a:pt x="129" y="20"/>
                  </a:cubicBezTo>
                  <a:cubicBezTo>
                    <a:pt x="126" y="23"/>
                    <a:pt x="123" y="26"/>
                    <a:pt x="120" y="30"/>
                  </a:cubicBezTo>
                  <a:cubicBezTo>
                    <a:pt x="117" y="34"/>
                    <a:pt x="115" y="38"/>
                    <a:pt x="114" y="42"/>
                  </a:cubicBezTo>
                  <a:cubicBezTo>
                    <a:pt x="112" y="47"/>
                    <a:pt x="111" y="52"/>
                    <a:pt x="111" y="57"/>
                  </a:cubicBezTo>
                  <a:cubicBezTo>
                    <a:pt x="111" y="62"/>
                    <a:pt x="112" y="67"/>
                    <a:pt x="114" y="72"/>
                  </a:cubicBezTo>
                  <a:cubicBezTo>
                    <a:pt x="116" y="80"/>
                    <a:pt x="119" y="87"/>
                    <a:pt x="120" y="93"/>
                  </a:cubicBezTo>
                  <a:cubicBezTo>
                    <a:pt x="121" y="94"/>
                    <a:pt x="121" y="96"/>
                    <a:pt x="121" y="97"/>
                  </a:cubicBezTo>
                  <a:cubicBezTo>
                    <a:pt x="121" y="98"/>
                    <a:pt x="121" y="98"/>
                    <a:pt x="121" y="98"/>
                  </a:cubicBezTo>
                  <a:cubicBezTo>
                    <a:pt x="121" y="99"/>
                    <a:pt x="121" y="99"/>
                    <a:pt x="121" y="99"/>
                  </a:cubicBezTo>
                  <a:cubicBezTo>
                    <a:pt x="121" y="101"/>
                    <a:pt x="121" y="101"/>
                    <a:pt x="121" y="101"/>
                  </a:cubicBezTo>
                  <a:cubicBezTo>
                    <a:pt x="121" y="104"/>
                    <a:pt x="120" y="106"/>
                    <a:pt x="119" y="107"/>
                  </a:cubicBezTo>
                  <a:cubicBezTo>
                    <a:pt x="119" y="109"/>
                    <a:pt x="118" y="110"/>
                    <a:pt x="116" y="111"/>
                  </a:cubicBezTo>
                  <a:cubicBezTo>
                    <a:pt x="114" y="112"/>
                    <a:pt x="112" y="113"/>
                    <a:pt x="109" y="113"/>
                  </a:cubicBezTo>
                  <a:cubicBezTo>
                    <a:pt x="103" y="115"/>
                    <a:pt x="96" y="116"/>
                    <a:pt x="88" y="117"/>
                  </a:cubicBezTo>
                  <a:cubicBezTo>
                    <a:pt x="83" y="118"/>
                    <a:pt x="75" y="117"/>
                    <a:pt x="66" y="117"/>
                  </a:cubicBezTo>
                  <a:cubicBezTo>
                    <a:pt x="58" y="117"/>
                    <a:pt x="47" y="118"/>
                    <a:pt x="37" y="124"/>
                  </a:cubicBezTo>
                  <a:cubicBezTo>
                    <a:pt x="32" y="127"/>
                    <a:pt x="27" y="131"/>
                    <a:pt x="23" y="135"/>
                  </a:cubicBezTo>
                  <a:cubicBezTo>
                    <a:pt x="20" y="139"/>
                    <a:pt x="17" y="143"/>
                    <a:pt x="14" y="149"/>
                  </a:cubicBezTo>
                  <a:cubicBezTo>
                    <a:pt x="13" y="152"/>
                    <a:pt x="12" y="156"/>
                    <a:pt x="12" y="161"/>
                  </a:cubicBezTo>
                  <a:cubicBezTo>
                    <a:pt x="12" y="165"/>
                    <a:pt x="13" y="170"/>
                    <a:pt x="15" y="174"/>
                  </a:cubicBezTo>
                  <a:cubicBezTo>
                    <a:pt x="19" y="181"/>
                    <a:pt x="24" y="185"/>
                    <a:pt x="27" y="188"/>
                  </a:cubicBezTo>
                  <a:cubicBezTo>
                    <a:pt x="37" y="195"/>
                    <a:pt x="37" y="195"/>
                    <a:pt x="37" y="195"/>
                  </a:cubicBezTo>
                  <a:cubicBezTo>
                    <a:pt x="38" y="196"/>
                    <a:pt x="39" y="197"/>
                    <a:pt x="40" y="198"/>
                  </a:cubicBezTo>
                  <a:cubicBezTo>
                    <a:pt x="41" y="199"/>
                    <a:pt x="41" y="199"/>
                    <a:pt x="41" y="199"/>
                  </a:cubicBezTo>
                  <a:cubicBezTo>
                    <a:pt x="42" y="200"/>
                    <a:pt x="42" y="200"/>
                    <a:pt x="42" y="200"/>
                  </a:cubicBezTo>
                  <a:cubicBezTo>
                    <a:pt x="47" y="205"/>
                    <a:pt x="48" y="209"/>
                    <a:pt x="48" y="210"/>
                  </a:cubicBezTo>
                  <a:cubicBezTo>
                    <a:pt x="48" y="211"/>
                    <a:pt x="48" y="212"/>
                    <a:pt x="47" y="213"/>
                  </a:cubicBezTo>
                  <a:cubicBezTo>
                    <a:pt x="46" y="214"/>
                    <a:pt x="44" y="216"/>
                    <a:pt x="42" y="219"/>
                  </a:cubicBezTo>
                  <a:cubicBezTo>
                    <a:pt x="38" y="223"/>
                    <a:pt x="32" y="228"/>
                    <a:pt x="26" y="233"/>
                  </a:cubicBezTo>
                  <a:cubicBezTo>
                    <a:pt x="23" y="236"/>
                    <a:pt x="19" y="240"/>
                    <a:pt x="16" y="244"/>
                  </a:cubicBezTo>
                  <a:cubicBezTo>
                    <a:pt x="15" y="246"/>
                    <a:pt x="13" y="248"/>
                    <a:pt x="11" y="250"/>
                  </a:cubicBezTo>
                  <a:cubicBezTo>
                    <a:pt x="11" y="251"/>
                    <a:pt x="10" y="253"/>
                    <a:pt x="9" y="254"/>
                  </a:cubicBezTo>
                  <a:cubicBezTo>
                    <a:pt x="8" y="257"/>
                    <a:pt x="8" y="257"/>
                    <a:pt x="8" y="257"/>
                  </a:cubicBezTo>
                  <a:cubicBezTo>
                    <a:pt x="6" y="262"/>
                    <a:pt x="4" y="266"/>
                    <a:pt x="2" y="271"/>
                  </a:cubicBezTo>
                  <a:cubicBezTo>
                    <a:pt x="1" y="276"/>
                    <a:pt x="0" y="282"/>
                    <a:pt x="0" y="288"/>
                  </a:cubicBezTo>
                  <a:cubicBezTo>
                    <a:pt x="0" y="294"/>
                    <a:pt x="2" y="302"/>
                    <a:pt x="6" y="308"/>
                  </a:cubicBezTo>
                  <a:cubicBezTo>
                    <a:pt x="10" y="314"/>
                    <a:pt x="15" y="319"/>
                    <a:pt x="21" y="322"/>
                  </a:cubicBezTo>
                  <a:cubicBezTo>
                    <a:pt x="32" y="329"/>
                    <a:pt x="43" y="330"/>
                    <a:pt x="52" y="330"/>
                  </a:cubicBezTo>
                  <a:cubicBezTo>
                    <a:pt x="55" y="330"/>
                    <a:pt x="57" y="330"/>
                    <a:pt x="59" y="330"/>
                  </a:cubicBezTo>
                  <a:cubicBezTo>
                    <a:pt x="63" y="329"/>
                    <a:pt x="63" y="329"/>
                    <a:pt x="63" y="329"/>
                  </a:cubicBezTo>
                  <a:cubicBezTo>
                    <a:pt x="66" y="329"/>
                    <a:pt x="66" y="329"/>
                    <a:pt x="66" y="329"/>
                  </a:cubicBezTo>
                  <a:cubicBezTo>
                    <a:pt x="71" y="328"/>
                    <a:pt x="75" y="327"/>
                    <a:pt x="79" y="326"/>
                  </a:cubicBezTo>
                  <a:cubicBezTo>
                    <a:pt x="87" y="324"/>
                    <a:pt x="94" y="323"/>
                    <a:pt x="97" y="323"/>
                  </a:cubicBezTo>
                  <a:cubicBezTo>
                    <a:pt x="98" y="323"/>
                    <a:pt x="98" y="323"/>
                    <a:pt x="99" y="324"/>
                  </a:cubicBezTo>
                  <a:cubicBezTo>
                    <a:pt x="100" y="324"/>
                    <a:pt x="102" y="326"/>
                    <a:pt x="103" y="328"/>
                  </a:cubicBezTo>
                  <a:cubicBezTo>
                    <a:pt x="104" y="329"/>
                    <a:pt x="105" y="330"/>
                    <a:pt x="106" y="332"/>
                  </a:cubicBezTo>
                  <a:cubicBezTo>
                    <a:pt x="108" y="336"/>
                    <a:pt x="108" y="336"/>
                    <a:pt x="108" y="336"/>
                  </a:cubicBezTo>
                  <a:cubicBezTo>
                    <a:pt x="114" y="347"/>
                    <a:pt x="114" y="347"/>
                    <a:pt x="114" y="347"/>
                  </a:cubicBezTo>
                  <a:cubicBezTo>
                    <a:pt x="118" y="354"/>
                    <a:pt x="122" y="360"/>
                    <a:pt x="127" y="367"/>
                  </a:cubicBezTo>
                  <a:cubicBezTo>
                    <a:pt x="136" y="381"/>
                    <a:pt x="146" y="394"/>
                    <a:pt x="158" y="406"/>
                  </a:cubicBezTo>
                  <a:cubicBezTo>
                    <a:pt x="164" y="412"/>
                    <a:pt x="171" y="417"/>
                    <a:pt x="180" y="421"/>
                  </a:cubicBezTo>
                  <a:cubicBezTo>
                    <a:pt x="185" y="423"/>
                    <a:pt x="190" y="424"/>
                    <a:pt x="196" y="424"/>
                  </a:cubicBezTo>
                  <a:cubicBezTo>
                    <a:pt x="202" y="423"/>
                    <a:pt x="207" y="421"/>
                    <a:pt x="211" y="417"/>
                  </a:cubicBezTo>
                  <a:cubicBezTo>
                    <a:pt x="219" y="410"/>
                    <a:pt x="222" y="402"/>
                    <a:pt x="225" y="394"/>
                  </a:cubicBezTo>
                  <a:cubicBezTo>
                    <a:pt x="226" y="392"/>
                    <a:pt x="226" y="392"/>
                    <a:pt x="226" y="392"/>
                  </a:cubicBezTo>
                  <a:cubicBezTo>
                    <a:pt x="226" y="390"/>
                    <a:pt x="226" y="390"/>
                    <a:pt x="226" y="390"/>
                  </a:cubicBezTo>
                  <a:cubicBezTo>
                    <a:pt x="227" y="389"/>
                    <a:pt x="227" y="389"/>
                    <a:pt x="227" y="389"/>
                  </a:cubicBezTo>
                  <a:cubicBezTo>
                    <a:pt x="228" y="386"/>
                    <a:pt x="228" y="384"/>
                    <a:pt x="228" y="382"/>
                  </a:cubicBezTo>
                  <a:cubicBezTo>
                    <a:pt x="229" y="378"/>
                    <a:pt x="230" y="374"/>
                    <a:pt x="230" y="370"/>
                  </a:cubicBezTo>
                  <a:cubicBezTo>
                    <a:pt x="230" y="362"/>
                    <a:pt x="230" y="354"/>
                    <a:pt x="230" y="346"/>
                  </a:cubicBezTo>
                  <a:cubicBezTo>
                    <a:pt x="230" y="339"/>
                    <a:pt x="231" y="331"/>
                    <a:pt x="233" y="324"/>
                  </a:cubicBezTo>
                  <a:cubicBezTo>
                    <a:pt x="235" y="321"/>
                    <a:pt x="237" y="318"/>
                    <a:pt x="239" y="316"/>
                  </a:cubicBezTo>
                  <a:cubicBezTo>
                    <a:pt x="242" y="314"/>
                    <a:pt x="246" y="313"/>
                    <a:pt x="249" y="312"/>
                  </a:cubicBezTo>
                  <a:cubicBezTo>
                    <a:pt x="256" y="310"/>
                    <a:pt x="264" y="310"/>
                    <a:pt x="272" y="310"/>
                  </a:cubicBezTo>
                  <a:cubicBezTo>
                    <a:pt x="272" y="310"/>
                    <a:pt x="272" y="310"/>
                    <a:pt x="272" y="310"/>
                  </a:cubicBezTo>
                  <a:cubicBezTo>
                    <a:pt x="279" y="311"/>
                    <a:pt x="287" y="313"/>
                    <a:pt x="292" y="318"/>
                  </a:cubicBezTo>
                  <a:cubicBezTo>
                    <a:pt x="298" y="323"/>
                    <a:pt x="302" y="329"/>
                    <a:pt x="307" y="336"/>
                  </a:cubicBezTo>
                  <a:cubicBezTo>
                    <a:pt x="312" y="342"/>
                    <a:pt x="318" y="348"/>
                    <a:pt x="326" y="351"/>
                  </a:cubicBezTo>
                  <a:cubicBezTo>
                    <a:pt x="327" y="352"/>
                    <a:pt x="327" y="352"/>
                    <a:pt x="327" y="352"/>
                  </a:cubicBezTo>
                  <a:cubicBezTo>
                    <a:pt x="328" y="352"/>
                    <a:pt x="328" y="352"/>
                    <a:pt x="329" y="352"/>
                  </a:cubicBezTo>
                  <a:cubicBezTo>
                    <a:pt x="330" y="353"/>
                    <a:pt x="331" y="353"/>
                    <a:pt x="332" y="353"/>
                  </a:cubicBezTo>
                  <a:cubicBezTo>
                    <a:pt x="335" y="353"/>
                    <a:pt x="337" y="353"/>
                    <a:pt x="339" y="353"/>
                  </a:cubicBezTo>
                  <a:cubicBezTo>
                    <a:pt x="343" y="352"/>
                    <a:pt x="347" y="352"/>
                    <a:pt x="351" y="350"/>
                  </a:cubicBezTo>
                  <a:cubicBezTo>
                    <a:pt x="359" y="348"/>
                    <a:pt x="366" y="344"/>
                    <a:pt x="374" y="340"/>
                  </a:cubicBezTo>
                  <a:cubicBezTo>
                    <a:pt x="381" y="336"/>
                    <a:pt x="387" y="332"/>
                    <a:pt x="394" y="326"/>
                  </a:cubicBezTo>
                  <a:cubicBezTo>
                    <a:pt x="407" y="316"/>
                    <a:pt x="417" y="290"/>
                    <a:pt x="401" y="271"/>
                  </a:cubicBezTo>
                  <a:cubicBezTo>
                    <a:pt x="393" y="263"/>
                    <a:pt x="385" y="259"/>
                    <a:pt x="377" y="256"/>
                  </a:cubicBezTo>
                  <a:close/>
                  <a:moveTo>
                    <a:pt x="390" y="301"/>
                  </a:moveTo>
                  <a:cubicBezTo>
                    <a:pt x="390" y="302"/>
                    <a:pt x="390" y="304"/>
                    <a:pt x="390" y="304"/>
                  </a:cubicBezTo>
                  <a:cubicBezTo>
                    <a:pt x="390" y="305"/>
                    <a:pt x="389" y="306"/>
                    <a:pt x="388" y="307"/>
                  </a:cubicBezTo>
                  <a:cubicBezTo>
                    <a:pt x="387" y="310"/>
                    <a:pt x="385" y="313"/>
                    <a:pt x="383" y="315"/>
                  </a:cubicBezTo>
                  <a:cubicBezTo>
                    <a:pt x="374" y="326"/>
                    <a:pt x="361" y="336"/>
                    <a:pt x="348" y="342"/>
                  </a:cubicBezTo>
                  <a:cubicBezTo>
                    <a:pt x="341" y="345"/>
                    <a:pt x="334" y="347"/>
                    <a:pt x="328" y="345"/>
                  </a:cubicBezTo>
                  <a:cubicBezTo>
                    <a:pt x="321" y="344"/>
                    <a:pt x="315" y="339"/>
                    <a:pt x="311" y="333"/>
                  </a:cubicBezTo>
                  <a:cubicBezTo>
                    <a:pt x="306" y="327"/>
                    <a:pt x="301" y="320"/>
                    <a:pt x="295" y="315"/>
                  </a:cubicBezTo>
                  <a:cubicBezTo>
                    <a:pt x="288" y="310"/>
                    <a:pt x="280" y="307"/>
                    <a:pt x="272" y="307"/>
                  </a:cubicBezTo>
                  <a:cubicBezTo>
                    <a:pt x="272" y="307"/>
                    <a:pt x="272" y="307"/>
                    <a:pt x="272" y="307"/>
                  </a:cubicBezTo>
                  <a:cubicBezTo>
                    <a:pt x="264" y="306"/>
                    <a:pt x="256" y="306"/>
                    <a:pt x="248" y="308"/>
                  </a:cubicBezTo>
                  <a:cubicBezTo>
                    <a:pt x="244" y="309"/>
                    <a:pt x="240" y="310"/>
                    <a:pt x="237" y="313"/>
                  </a:cubicBezTo>
                  <a:cubicBezTo>
                    <a:pt x="233" y="315"/>
                    <a:pt x="231" y="319"/>
                    <a:pt x="229" y="322"/>
                  </a:cubicBezTo>
                  <a:cubicBezTo>
                    <a:pt x="225" y="330"/>
                    <a:pt x="224" y="338"/>
                    <a:pt x="223" y="346"/>
                  </a:cubicBezTo>
                  <a:cubicBezTo>
                    <a:pt x="223" y="354"/>
                    <a:pt x="222" y="362"/>
                    <a:pt x="221" y="369"/>
                  </a:cubicBezTo>
                  <a:cubicBezTo>
                    <a:pt x="220" y="373"/>
                    <a:pt x="219" y="376"/>
                    <a:pt x="218" y="380"/>
                  </a:cubicBezTo>
                  <a:cubicBezTo>
                    <a:pt x="218" y="381"/>
                    <a:pt x="217" y="383"/>
                    <a:pt x="216" y="385"/>
                  </a:cubicBezTo>
                  <a:cubicBezTo>
                    <a:pt x="216" y="386"/>
                    <a:pt x="216" y="386"/>
                    <a:pt x="216" y="386"/>
                  </a:cubicBezTo>
                  <a:cubicBezTo>
                    <a:pt x="215" y="387"/>
                    <a:pt x="215" y="387"/>
                    <a:pt x="215" y="387"/>
                  </a:cubicBezTo>
                  <a:cubicBezTo>
                    <a:pt x="215" y="388"/>
                    <a:pt x="214" y="389"/>
                    <a:pt x="214" y="390"/>
                  </a:cubicBezTo>
                  <a:cubicBezTo>
                    <a:pt x="210" y="396"/>
                    <a:pt x="206" y="402"/>
                    <a:pt x="201" y="405"/>
                  </a:cubicBezTo>
                  <a:cubicBezTo>
                    <a:pt x="197" y="408"/>
                    <a:pt x="193" y="407"/>
                    <a:pt x="188" y="404"/>
                  </a:cubicBezTo>
                  <a:cubicBezTo>
                    <a:pt x="184" y="401"/>
                    <a:pt x="179" y="396"/>
                    <a:pt x="175" y="390"/>
                  </a:cubicBezTo>
                  <a:cubicBezTo>
                    <a:pt x="166" y="379"/>
                    <a:pt x="159" y="366"/>
                    <a:pt x="152" y="353"/>
                  </a:cubicBezTo>
                  <a:cubicBezTo>
                    <a:pt x="148" y="346"/>
                    <a:pt x="145" y="339"/>
                    <a:pt x="142" y="332"/>
                  </a:cubicBezTo>
                  <a:cubicBezTo>
                    <a:pt x="137" y="322"/>
                    <a:pt x="137" y="322"/>
                    <a:pt x="137" y="322"/>
                  </a:cubicBezTo>
                  <a:cubicBezTo>
                    <a:pt x="134" y="316"/>
                    <a:pt x="134" y="316"/>
                    <a:pt x="134" y="316"/>
                  </a:cubicBezTo>
                  <a:cubicBezTo>
                    <a:pt x="133" y="314"/>
                    <a:pt x="132" y="312"/>
                    <a:pt x="131" y="310"/>
                  </a:cubicBezTo>
                  <a:cubicBezTo>
                    <a:pt x="128" y="305"/>
                    <a:pt x="125" y="301"/>
                    <a:pt x="119" y="297"/>
                  </a:cubicBezTo>
                  <a:cubicBezTo>
                    <a:pt x="114" y="293"/>
                    <a:pt x="107" y="290"/>
                    <a:pt x="101" y="289"/>
                  </a:cubicBezTo>
                  <a:cubicBezTo>
                    <a:pt x="94" y="288"/>
                    <a:pt x="88" y="289"/>
                    <a:pt x="84" y="289"/>
                  </a:cubicBezTo>
                  <a:cubicBezTo>
                    <a:pt x="79" y="290"/>
                    <a:pt x="75" y="291"/>
                    <a:pt x="72" y="292"/>
                  </a:cubicBezTo>
                  <a:cubicBezTo>
                    <a:pt x="68" y="293"/>
                    <a:pt x="65" y="293"/>
                    <a:pt x="62" y="293"/>
                  </a:cubicBezTo>
                  <a:cubicBezTo>
                    <a:pt x="59" y="294"/>
                    <a:pt x="59" y="294"/>
                    <a:pt x="59" y="294"/>
                  </a:cubicBezTo>
                  <a:cubicBezTo>
                    <a:pt x="57" y="294"/>
                    <a:pt x="57" y="294"/>
                    <a:pt x="57" y="294"/>
                  </a:cubicBezTo>
                  <a:cubicBezTo>
                    <a:pt x="56" y="294"/>
                    <a:pt x="54" y="294"/>
                    <a:pt x="53" y="294"/>
                  </a:cubicBezTo>
                  <a:cubicBezTo>
                    <a:pt x="47" y="294"/>
                    <a:pt x="41" y="292"/>
                    <a:pt x="39" y="291"/>
                  </a:cubicBezTo>
                  <a:cubicBezTo>
                    <a:pt x="38" y="290"/>
                    <a:pt x="38" y="290"/>
                    <a:pt x="37" y="289"/>
                  </a:cubicBezTo>
                  <a:cubicBezTo>
                    <a:pt x="37" y="289"/>
                    <a:pt x="37" y="288"/>
                    <a:pt x="37" y="287"/>
                  </a:cubicBezTo>
                  <a:cubicBezTo>
                    <a:pt x="37" y="284"/>
                    <a:pt x="38" y="278"/>
                    <a:pt x="41" y="273"/>
                  </a:cubicBezTo>
                  <a:cubicBezTo>
                    <a:pt x="42" y="271"/>
                    <a:pt x="42" y="271"/>
                    <a:pt x="42" y="271"/>
                  </a:cubicBezTo>
                  <a:cubicBezTo>
                    <a:pt x="42" y="270"/>
                    <a:pt x="42" y="270"/>
                    <a:pt x="42" y="270"/>
                  </a:cubicBezTo>
                  <a:cubicBezTo>
                    <a:pt x="43" y="269"/>
                    <a:pt x="44" y="268"/>
                    <a:pt x="45" y="267"/>
                  </a:cubicBezTo>
                  <a:cubicBezTo>
                    <a:pt x="46" y="265"/>
                    <a:pt x="48" y="262"/>
                    <a:pt x="51" y="260"/>
                  </a:cubicBezTo>
                  <a:cubicBezTo>
                    <a:pt x="56" y="255"/>
                    <a:pt x="62" y="250"/>
                    <a:pt x="68" y="243"/>
                  </a:cubicBezTo>
                  <a:cubicBezTo>
                    <a:pt x="72" y="239"/>
                    <a:pt x="75" y="235"/>
                    <a:pt x="78" y="230"/>
                  </a:cubicBezTo>
                  <a:cubicBezTo>
                    <a:pt x="81" y="224"/>
                    <a:pt x="83" y="217"/>
                    <a:pt x="83" y="210"/>
                  </a:cubicBezTo>
                  <a:cubicBezTo>
                    <a:pt x="82" y="203"/>
                    <a:pt x="80" y="196"/>
                    <a:pt x="78" y="191"/>
                  </a:cubicBezTo>
                  <a:cubicBezTo>
                    <a:pt x="76" y="188"/>
                    <a:pt x="75" y="186"/>
                    <a:pt x="73" y="184"/>
                  </a:cubicBezTo>
                  <a:cubicBezTo>
                    <a:pt x="72" y="182"/>
                    <a:pt x="70" y="180"/>
                    <a:pt x="69" y="178"/>
                  </a:cubicBezTo>
                  <a:cubicBezTo>
                    <a:pt x="66" y="176"/>
                    <a:pt x="65" y="174"/>
                    <a:pt x="63" y="173"/>
                  </a:cubicBezTo>
                  <a:cubicBezTo>
                    <a:pt x="61" y="171"/>
                    <a:pt x="59" y="170"/>
                    <a:pt x="57" y="168"/>
                  </a:cubicBezTo>
                  <a:cubicBezTo>
                    <a:pt x="48" y="162"/>
                    <a:pt x="48" y="162"/>
                    <a:pt x="48" y="162"/>
                  </a:cubicBezTo>
                  <a:cubicBezTo>
                    <a:pt x="47" y="161"/>
                    <a:pt x="46" y="160"/>
                    <a:pt x="45" y="160"/>
                  </a:cubicBezTo>
                  <a:cubicBezTo>
                    <a:pt x="45" y="160"/>
                    <a:pt x="44" y="161"/>
                    <a:pt x="44" y="161"/>
                  </a:cubicBezTo>
                  <a:cubicBezTo>
                    <a:pt x="44" y="161"/>
                    <a:pt x="44" y="161"/>
                    <a:pt x="44" y="161"/>
                  </a:cubicBezTo>
                  <a:cubicBezTo>
                    <a:pt x="44" y="161"/>
                    <a:pt x="44" y="161"/>
                    <a:pt x="44" y="161"/>
                  </a:cubicBezTo>
                  <a:cubicBezTo>
                    <a:pt x="44" y="161"/>
                    <a:pt x="44" y="161"/>
                    <a:pt x="44" y="161"/>
                  </a:cubicBezTo>
                  <a:cubicBezTo>
                    <a:pt x="44" y="160"/>
                    <a:pt x="44" y="159"/>
                    <a:pt x="44" y="159"/>
                  </a:cubicBezTo>
                  <a:cubicBezTo>
                    <a:pt x="44" y="158"/>
                    <a:pt x="44" y="159"/>
                    <a:pt x="45" y="160"/>
                  </a:cubicBezTo>
                  <a:cubicBezTo>
                    <a:pt x="46" y="158"/>
                    <a:pt x="47" y="157"/>
                    <a:pt x="48" y="155"/>
                  </a:cubicBezTo>
                  <a:cubicBezTo>
                    <a:pt x="49" y="154"/>
                    <a:pt x="51" y="152"/>
                    <a:pt x="52" y="151"/>
                  </a:cubicBezTo>
                  <a:cubicBezTo>
                    <a:pt x="56" y="149"/>
                    <a:pt x="61" y="148"/>
                    <a:pt x="68" y="147"/>
                  </a:cubicBezTo>
                  <a:cubicBezTo>
                    <a:pt x="75" y="147"/>
                    <a:pt x="83" y="147"/>
                    <a:pt x="92" y="146"/>
                  </a:cubicBezTo>
                  <a:cubicBezTo>
                    <a:pt x="100" y="144"/>
                    <a:pt x="108" y="143"/>
                    <a:pt x="117" y="140"/>
                  </a:cubicBezTo>
                  <a:cubicBezTo>
                    <a:pt x="122" y="138"/>
                    <a:pt x="127" y="136"/>
                    <a:pt x="131" y="132"/>
                  </a:cubicBezTo>
                  <a:cubicBezTo>
                    <a:pt x="136" y="129"/>
                    <a:pt x="140" y="124"/>
                    <a:pt x="143" y="118"/>
                  </a:cubicBezTo>
                  <a:cubicBezTo>
                    <a:pt x="145" y="112"/>
                    <a:pt x="146" y="106"/>
                    <a:pt x="145" y="101"/>
                  </a:cubicBezTo>
                  <a:cubicBezTo>
                    <a:pt x="145" y="100"/>
                    <a:pt x="145" y="99"/>
                    <a:pt x="145" y="97"/>
                  </a:cubicBezTo>
                  <a:cubicBezTo>
                    <a:pt x="145" y="96"/>
                    <a:pt x="145" y="96"/>
                    <a:pt x="145" y="96"/>
                  </a:cubicBezTo>
                  <a:cubicBezTo>
                    <a:pt x="145" y="94"/>
                    <a:pt x="145" y="94"/>
                    <a:pt x="145" y="94"/>
                  </a:cubicBezTo>
                  <a:cubicBezTo>
                    <a:pt x="144" y="92"/>
                    <a:pt x="144" y="89"/>
                    <a:pt x="143" y="87"/>
                  </a:cubicBezTo>
                  <a:cubicBezTo>
                    <a:pt x="140" y="78"/>
                    <a:pt x="136" y="70"/>
                    <a:pt x="133" y="64"/>
                  </a:cubicBezTo>
                  <a:cubicBezTo>
                    <a:pt x="131" y="58"/>
                    <a:pt x="130" y="54"/>
                    <a:pt x="131" y="48"/>
                  </a:cubicBezTo>
                  <a:cubicBezTo>
                    <a:pt x="134" y="36"/>
                    <a:pt x="144" y="26"/>
                    <a:pt x="157" y="20"/>
                  </a:cubicBezTo>
                  <a:cubicBezTo>
                    <a:pt x="164" y="17"/>
                    <a:pt x="171" y="15"/>
                    <a:pt x="178" y="14"/>
                  </a:cubicBezTo>
                  <a:cubicBezTo>
                    <a:pt x="185" y="13"/>
                    <a:pt x="193" y="12"/>
                    <a:pt x="200" y="13"/>
                  </a:cubicBezTo>
                  <a:cubicBezTo>
                    <a:pt x="215" y="13"/>
                    <a:pt x="230" y="17"/>
                    <a:pt x="242" y="25"/>
                  </a:cubicBezTo>
                  <a:cubicBezTo>
                    <a:pt x="248" y="28"/>
                    <a:pt x="253" y="34"/>
                    <a:pt x="256" y="40"/>
                  </a:cubicBezTo>
                  <a:cubicBezTo>
                    <a:pt x="259" y="46"/>
                    <a:pt x="261" y="53"/>
                    <a:pt x="262" y="60"/>
                  </a:cubicBezTo>
                  <a:cubicBezTo>
                    <a:pt x="263" y="67"/>
                    <a:pt x="263" y="75"/>
                    <a:pt x="263" y="83"/>
                  </a:cubicBezTo>
                  <a:cubicBezTo>
                    <a:pt x="262" y="90"/>
                    <a:pt x="262" y="98"/>
                    <a:pt x="263" y="107"/>
                  </a:cubicBezTo>
                  <a:cubicBezTo>
                    <a:pt x="263" y="111"/>
                    <a:pt x="264" y="116"/>
                    <a:pt x="265" y="120"/>
                  </a:cubicBezTo>
                  <a:cubicBezTo>
                    <a:pt x="267" y="125"/>
                    <a:pt x="270" y="129"/>
                    <a:pt x="274" y="133"/>
                  </a:cubicBezTo>
                  <a:cubicBezTo>
                    <a:pt x="278" y="137"/>
                    <a:pt x="282" y="139"/>
                    <a:pt x="287" y="140"/>
                  </a:cubicBezTo>
                  <a:cubicBezTo>
                    <a:pt x="291" y="142"/>
                    <a:pt x="296" y="143"/>
                    <a:pt x="300" y="143"/>
                  </a:cubicBezTo>
                  <a:cubicBezTo>
                    <a:pt x="305" y="144"/>
                    <a:pt x="309" y="144"/>
                    <a:pt x="313" y="144"/>
                  </a:cubicBezTo>
                  <a:cubicBezTo>
                    <a:pt x="316" y="144"/>
                    <a:pt x="316" y="144"/>
                    <a:pt x="316" y="144"/>
                  </a:cubicBezTo>
                  <a:cubicBezTo>
                    <a:pt x="317" y="144"/>
                    <a:pt x="318" y="144"/>
                    <a:pt x="319" y="144"/>
                  </a:cubicBezTo>
                  <a:cubicBezTo>
                    <a:pt x="321" y="144"/>
                    <a:pt x="322" y="144"/>
                    <a:pt x="324" y="144"/>
                  </a:cubicBezTo>
                  <a:cubicBezTo>
                    <a:pt x="331" y="145"/>
                    <a:pt x="337" y="146"/>
                    <a:pt x="342" y="149"/>
                  </a:cubicBezTo>
                  <a:cubicBezTo>
                    <a:pt x="348" y="152"/>
                    <a:pt x="352" y="155"/>
                    <a:pt x="353" y="159"/>
                  </a:cubicBezTo>
                  <a:cubicBezTo>
                    <a:pt x="355" y="162"/>
                    <a:pt x="354" y="165"/>
                    <a:pt x="352" y="168"/>
                  </a:cubicBezTo>
                  <a:cubicBezTo>
                    <a:pt x="350" y="172"/>
                    <a:pt x="346" y="176"/>
                    <a:pt x="341" y="180"/>
                  </a:cubicBezTo>
                  <a:cubicBezTo>
                    <a:pt x="339" y="181"/>
                    <a:pt x="335" y="183"/>
                    <a:pt x="332" y="185"/>
                  </a:cubicBezTo>
                  <a:cubicBezTo>
                    <a:pt x="322" y="191"/>
                    <a:pt x="322" y="191"/>
                    <a:pt x="322" y="191"/>
                  </a:cubicBezTo>
                  <a:cubicBezTo>
                    <a:pt x="318" y="193"/>
                    <a:pt x="315" y="195"/>
                    <a:pt x="311" y="198"/>
                  </a:cubicBezTo>
                  <a:cubicBezTo>
                    <a:pt x="307" y="201"/>
                    <a:pt x="304" y="204"/>
                    <a:pt x="300" y="208"/>
                  </a:cubicBezTo>
                  <a:cubicBezTo>
                    <a:pt x="298" y="210"/>
                    <a:pt x="296" y="212"/>
                    <a:pt x="294" y="216"/>
                  </a:cubicBezTo>
                  <a:cubicBezTo>
                    <a:pt x="293" y="219"/>
                    <a:pt x="291" y="223"/>
                    <a:pt x="291" y="227"/>
                  </a:cubicBezTo>
                  <a:cubicBezTo>
                    <a:pt x="290" y="232"/>
                    <a:pt x="291" y="236"/>
                    <a:pt x="293" y="240"/>
                  </a:cubicBezTo>
                  <a:cubicBezTo>
                    <a:pt x="294" y="243"/>
                    <a:pt x="296" y="246"/>
                    <a:pt x="298" y="249"/>
                  </a:cubicBezTo>
                  <a:cubicBezTo>
                    <a:pt x="302" y="253"/>
                    <a:pt x="306" y="256"/>
                    <a:pt x="310" y="259"/>
                  </a:cubicBezTo>
                  <a:cubicBezTo>
                    <a:pt x="313" y="262"/>
                    <a:pt x="317" y="264"/>
                    <a:pt x="321" y="266"/>
                  </a:cubicBezTo>
                  <a:cubicBezTo>
                    <a:pt x="326" y="269"/>
                    <a:pt x="330" y="270"/>
                    <a:pt x="335" y="271"/>
                  </a:cubicBezTo>
                  <a:cubicBezTo>
                    <a:pt x="339" y="272"/>
                    <a:pt x="343" y="273"/>
                    <a:pt x="347" y="274"/>
                  </a:cubicBezTo>
                  <a:cubicBezTo>
                    <a:pt x="354" y="276"/>
                    <a:pt x="362" y="277"/>
                    <a:pt x="369" y="279"/>
                  </a:cubicBezTo>
                  <a:cubicBezTo>
                    <a:pt x="375" y="281"/>
                    <a:pt x="381" y="284"/>
                    <a:pt x="385" y="287"/>
                  </a:cubicBezTo>
                  <a:cubicBezTo>
                    <a:pt x="387" y="288"/>
                    <a:pt x="388" y="290"/>
                    <a:pt x="389" y="292"/>
                  </a:cubicBezTo>
                  <a:cubicBezTo>
                    <a:pt x="390" y="294"/>
                    <a:pt x="390" y="296"/>
                    <a:pt x="390" y="299"/>
                  </a:cubicBezTo>
                  <a:cubicBezTo>
                    <a:pt x="390" y="300"/>
                    <a:pt x="390" y="301"/>
                    <a:pt x="390" y="30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4" name="Google Shape;464;p13"/>
            <p:cNvSpPr/>
            <p:nvPr/>
          </p:nvSpPr>
          <p:spPr>
            <a:xfrm>
              <a:off x="9499600" y="7078663"/>
              <a:ext cx="0" cy="1587"/>
            </a:xfrm>
            <a:custGeom>
              <a:avLst/>
              <a:gdLst/>
              <a:ahLst/>
              <a:cxnLst/>
              <a:rect l="l" t="t" r="r" b="b"/>
              <a:pathLst>
                <a:path w="120000" h="1" extrusionOk="0">
                  <a:moveTo>
                    <a:pt x="0" y="0"/>
                  </a:moveTo>
                  <a:cubicBezTo>
                    <a:pt x="0" y="1"/>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5" name="Google Shape;465;p13"/>
            <p:cNvSpPr/>
            <p:nvPr/>
          </p:nvSpPr>
          <p:spPr>
            <a:xfrm>
              <a:off x="9499600" y="707866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6" name="Google Shape;466;p13"/>
            <p:cNvSpPr/>
            <p:nvPr/>
          </p:nvSpPr>
          <p:spPr>
            <a:xfrm>
              <a:off x="9499600" y="707866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7" name="Google Shape;467;p13"/>
            <p:cNvSpPr/>
            <p:nvPr/>
          </p:nvSpPr>
          <p:spPr>
            <a:xfrm>
              <a:off x="9386888" y="6716713"/>
              <a:ext cx="352425" cy="411162"/>
            </a:xfrm>
            <a:custGeom>
              <a:avLst/>
              <a:gdLst/>
              <a:ahLst/>
              <a:cxnLst/>
              <a:rect l="l" t="t" r="r" b="b"/>
              <a:pathLst>
                <a:path w="332" h="387" extrusionOk="0">
                  <a:moveTo>
                    <a:pt x="318" y="79"/>
                  </a:moveTo>
                  <a:cubicBezTo>
                    <a:pt x="316" y="75"/>
                    <a:pt x="312" y="72"/>
                    <a:pt x="308" y="69"/>
                  </a:cubicBezTo>
                  <a:cubicBezTo>
                    <a:pt x="303" y="67"/>
                    <a:pt x="298" y="65"/>
                    <a:pt x="293" y="65"/>
                  </a:cubicBezTo>
                  <a:cubicBezTo>
                    <a:pt x="287" y="65"/>
                    <a:pt x="283" y="66"/>
                    <a:pt x="279" y="67"/>
                  </a:cubicBezTo>
                  <a:cubicBezTo>
                    <a:pt x="275" y="68"/>
                    <a:pt x="271" y="69"/>
                    <a:pt x="268" y="71"/>
                  </a:cubicBezTo>
                  <a:cubicBezTo>
                    <a:pt x="262" y="73"/>
                    <a:pt x="256" y="76"/>
                    <a:pt x="250" y="79"/>
                  </a:cubicBezTo>
                  <a:cubicBezTo>
                    <a:pt x="245" y="81"/>
                    <a:pt x="239" y="84"/>
                    <a:pt x="235" y="85"/>
                  </a:cubicBezTo>
                  <a:cubicBezTo>
                    <a:pt x="232" y="86"/>
                    <a:pt x="230" y="86"/>
                    <a:pt x="228" y="87"/>
                  </a:cubicBezTo>
                  <a:cubicBezTo>
                    <a:pt x="224" y="87"/>
                    <a:pt x="224" y="87"/>
                    <a:pt x="224" y="87"/>
                  </a:cubicBezTo>
                  <a:cubicBezTo>
                    <a:pt x="220" y="87"/>
                    <a:pt x="220" y="87"/>
                    <a:pt x="220" y="87"/>
                  </a:cubicBezTo>
                  <a:cubicBezTo>
                    <a:pt x="214" y="87"/>
                    <a:pt x="209" y="87"/>
                    <a:pt x="205" y="86"/>
                  </a:cubicBezTo>
                  <a:cubicBezTo>
                    <a:pt x="201" y="86"/>
                    <a:pt x="198" y="84"/>
                    <a:pt x="194" y="82"/>
                  </a:cubicBezTo>
                  <a:cubicBezTo>
                    <a:pt x="193" y="80"/>
                    <a:pt x="191" y="79"/>
                    <a:pt x="190" y="77"/>
                  </a:cubicBezTo>
                  <a:cubicBezTo>
                    <a:pt x="189" y="76"/>
                    <a:pt x="188" y="75"/>
                    <a:pt x="187" y="73"/>
                  </a:cubicBezTo>
                  <a:cubicBezTo>
                    <a:pt x="187" y="74"/>
                    <a:pt x="187" y="73"/>
                    <a:pt x="187" y="73"/>
                  </a:cubicBezTo>
                  <a:cubicBezTo>
                    <a:pt x="187" y="73"/>
                    <a:pt x="187" y="72"/>
                    <a:pt x="187" y="72"/>
                  </a:cubicBezTo>
                  <a:cubicBezTo>
                    <a:pt x="186" y="72"/>
                    <a:pt x="186" y="71"/>
                    <a:pt x="186" y="71"/>
                  </a:cubicBezTo>
                  <a:cubicBezTo>
                    <a:pt x="184" y="67"/>
                    <a:pt x="182" y="61"/>
                    <a:pt x="181" y="56"/>
                  </a:cubicBezTo>
                  <a:cubicBezTo>
                    <a:pt x="180" y="50"/>
                    <a:pt x="179" y="44"/>
                    <a:pt x="178" y="37"/>
                  </a:cubicBezTo>
                  <a:cubicBezTo>
                    <a:pt x="177" y="31"/>
                    <a:pt x="176" y="24"/>
                    <a:pt x="173" y="16"/>
                  </a:cubicBezTo>
                  <a:cubicBezTo>
                    <a:pt x="171" y="12"/>
                    <a:pt x="169" y="8"/>
                    <a:pt x="165" y="5"/>
                  </a:cubicBezTo>
                  <a:cubicBezTo>
                    <a:pt x="163" y="3"/>
                    <a:pt x="160" y="2"/>
                    <a:pt x="157" y="1"/>
                  </a:cubicBezTo>
                  <a:cubicBezTo>
                    <a:pt x="155" y="0"/>
                    <a:pt x="152" y="0"/>
                    <a:pt x="150" y="0"/>
                  </a:cubicBezTo>
                  <a:cubicBezTo>
                    <a:pt x="146" y="0"/>
                    <a:pt x="142" y="1"/>
                    <a:pt x="139" y="3"/>
                  </a:cubicBezTo>
                  <a:cubicBezTo>
                    <a:pt x="135" y="4"/>
                    <a:pt x="132" y="6"/>
                    <a:pt x="129" y="7"/>
                  </a:cubicBezTo>
                  <a:cubicBezTo>
                    <a:pt x="126" y="9"/>
                    <a:pt x="123" y="11"/>
                    <a:pt x="120" y="12"/>
                  </a:cubicBezTo>
                  <a:cubicBezTo>
                    <a:pt x="116" y="15"/>
                    <a:pt x="116" y="15"/>
                    <a:pt x="116" y="15"/>
                  </a:cubicBezTo>
                  <a:cubicBezTo>
                    <a:pt x="115" y="16"/>
                    <a:pt x="113" y="17"/>
                    <a:pt x="112" y="18"/>
                  </a:cubicBezTo>
                  <a:cubicBezTo>
                    <a:pt x="106" y="23"/>
                    <a:pt x="101" y="29"/>
                    <a:pt x="98" y="35"/>
                  </a:cubicBezTo>
                  <a:cubicBezTo>
                    <a:pt x="92" y="48"/>
                    <a:pt x="92" y="62"/>
                    <a:pt x="91" y="75"/>
                  </a:cubicBezTo>
                  <a:cubicBezTo>
                    <a:pt x="91" y="81"/>
                    <a:pt x="91" y="88"/>
                    <a:pt x="89" y="93"/>
                  </a:cubicBezTo>
                  <a:cubicBezTo>
                    <a:pt x="88" y="99"/>
                    <a:pt x="86" y="104"/>
                    <a:pt x="83" y="107"/>
                  </a:cubicBezTo>
                  <a:cubicBezTo>
                    <a:pt x="79" y="110"/>
                    <a:pt x="74" y="112"/>
                    <a:pt x="68" y="113"/>
                  </a:cubicBezTo>
                  <a:cubicBezTo>
                    <a:pt x="63" y="113"/>
                    <a:pt x="57" y="113"/>
                    <a:pt x="50" y="113"/>
                  </a:cubicBezTo>
                  <a:cubicBezTo>
                    <a:pt x="47" y="113"/>
                    <a:pt x="44" y="113"/>
                    <a:pt x="40" y="113"/>
                  </a:cubicBezTo>
                  <a:cubicBezTo>
                    <a:pt x="36" y="113"/>
                    <a:pt x="31" y="114"/>
                    <a:pt x="27" y="117"/>
                  </a:cubicBezTo>
                  <a:cubicBezTo>
                    <a:pt x="22" y="121"/>
                    <a:pt x="20" y="126"/>
                    <a:pt x="18" y="130"/>
                  </a:cubicBezTo>
                  <a:cubicBezTo>
                    <a:pt x="17" y="134"/>
                    <a:pt x="16" y="138"/>
                    <a:pt x="16" y="141"/>
                  </a:cubicBezTo>
                  <a:cubicBezTo>
                    <a:pt x="16" y="145"/>
                    <a:pt x="15" y="149"/>
                    <a:pt x="16" y="153"/>
                  </a:cubicBezTo>
                  <a:cubicBezTo>
                    <a:pt x="16" y="157"/>
                    <a:pt x="17" y="161"/>
                    <a:pt x="18" y="164"/>
                  </a:cubicBezTo>
                  <a:cubicBezTo>
                    <a:pt x="20" y="171"/>
                    <a:pt x="23" y="178"/>
                    <a:pt x="26" y="184"/>
                  </a:cubicBezTo>
                  <a:cubicBezTo>
                    <a:pt x="28" y="190"/>
                    <a:pt x="31" y="195"/>
                    <a:pt x="32" y="200"/>
                  </a:cubicBezTo>
                  <a:cubicBezTo>
                    <a:pt x="33" y="203"/>
                    <a:pt x="33" y="205"/>
                    <a:pt x="34" y="207"/>
                  </a:cubicBezTo>
                  <a:cubicBezTo>
                    <a:pt x="34" y="208"/>
                    <a:pt x="34" y="208"/>
                    <a:pt x="34" y="209"/>
                  </a:cubicBezTo>
                  <a:cubicBezTo>
                    <a:pt x="34" y="211"/>
                    <a:pt x="34" y="211"/>
                    <a:pt x="34" y="211"/>
                  </a:cubicBezTo>
                  <a:cubicBezTo>
                    <a:pt x="34" y="213"/>
                    <a:pt x="34" y="213"/>
                    <a:pt x="34" y="213"/>
                  </a:cubicBezTo>
                  <a:cubicBezTo>
                    <a:pt x="34" y="215"/>
                    <a:pt x="34" y="215"/>
                    <a:pt x="34" y="215"/>
                  </a:cubicBezTo>
                  <a:cubicBezTo>
                    <a:pt x="34" y="225"/>
                    <a:pt x="31" y="234"/>
                    <a:pt x="25" y="244"/>
                  </a:cubicBezTo>
                  <a:cubicBezTo>
                    <a:pt x="22" y="249"/>
                    <a:pt x="19" y="255"/>
                    <a:pt x="16" y="260"/>
                  </a:cubicBezTo>
                  <a:cubicBezTo>
                    <a:pt x="12" y="265"/>
                    <a:pt x="9" y="271"/>
                    <a:pt x="5" y="279"/>
                  </a:cubicBezTo>
                  <a:cubicBezTo>
                    <a:pt x="4" y="282"/>
                    <a:pt x="2" y="286"/>
                    <a:pt x="1" y="291"/>
                  </a:cubicBezTo>
                  <a:cubicBezTo>
                    <a:pt x="0" y="295"/>
                    <a:pt x="0" y="301"/>
                    <a:pt x="1" y="307"/>
                  </a:cubicBezTo>
                  <a:cubicBezTo>
                    <a:pt x="2" y="313"/>
                    <a:pt x="5" y="319"/>
                    <a:pt x="9" y="324"/>
                  </a:cubicBezTo>
                  <a:cubicBezTo>
                    <a:pt x="14" y="328"/>
                    <a:pt x="18" y="331"/>
                    <a:pt x="22" y="333"/>
                  </a:cubicBezTo>
                  <a:cubicBezTo>
                    <a:pt x="27" y="335"/>
                    <a:pt x="30" y="337"/>
                    <a:pt x="35" y="338"/>
                  </a:cubicBezTo>
                  <a:cubicBezTo>
                    <a:pt x="37" y="338"/>
                    <a:pt x="37" y="338"/>
                    <a:pt x="37" y="338"/>
                  </a:cubicBezTo>
                  <a:cubicBezTo>
                    <a:pt x="39" y="338"/>
                    <a:pt x="39" y="338"/>
                    <a:pt x="39" y="338"/>
                  </a:cubicBezTo>
                  <a:cubicBezTo>
                    <a:pt x="40" y="339"/>
                    <a:pt x="41" y="339"/>
                    <a:pt x="42" y="339"/>
                  </a:cubicBezTo>
                  <a:cubicBezTo>
                    <a:pt x="45" y="339"/>
                    <a:pt x="47" y="339"/>
                    <a:pt x="49" y="339"/>
                  </a:cubicBezTo>
                  <a:cubicBezTo>
                    <a:pt x="58" y="339"/>
                    <a:pt x="66" y="336"/>
                    <a:pt x="73" y="334"/>
                  </a:cubicBezTo>
                  <a:cubicBezTo>
                    <a:pt x="79" y="332"/>
                    <a:pt x="85" y="330"/>
                    <a:pt x="90" y="329"/>
                  </a:cubicBezTo>
                  <a:cubicBezTo>
                    <a:pt x="92" y="328"/>
                    <a:pt x="95" y="328"/>
                    <a:pt x="96" y="328"/>
                  </a:cubicBezTo>
                  <a:cubicBezTo>
                    <a:pt x="97" y="328"/>
                    <a:pt x="98" y="328"/>
                    <a:pt x="98" y="328"/>
                  </a:cubicBezTo>
                  <a:cubicBezTo>
                    <a:pt x="98" y="328"/>
                    <a:pt x="98" y="328"/>
                    <a:pt x="99" y="329"/>
                  </a:cubicBezTo>
                  <a:cubicBezTo>
                    <a:pt x="100" y="329"/>
                    <a:pt x="101" y="331"/>
                    <a:pt x="102" y="332"/>
                  </a:cubicBezTo>
                  <a:cubicBezTo>
                    <a:pt x="103" y="334"/>
                    <a:pt x="104" y="336"/>
                    <a:pt x="105" y="339"/>
                  </a:cubicBezTo>
                  <a:cubicBezTo>
                    <a:pt x="106" y="340"/>
                    <a:pt x="106" y="340"/>
                    <a:pt x="106" y="340"/>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1"/>
                    <a:pt x="106" y="342"/>
                    <a:pt x="106" y="341"/>
                  </a:cubicBezTo>
                  <a:cubicBezTo>
                    <a:pt x="106" y="341"/>
                    <a:pt x="106" y="341"/>
                    <a:pt x="106" y="341"/>
                  </a:cubicBezTo>
                  <a:cubicBezTo>
                    <a:pt x="106" y="341"/>
                    <a:pt x="106" y="341"/>
                    <a:pt x="106" y="341"/>
                  </a:cubicBezTo>
                  <a:cubicBezTo>
                    <a:pt x="106" y="341"/>
                    <a:pt x="106" y="341"/>
                    <a:pt x="106" y="341"/>
                  </a:cubicBezTo>
                  <a:cubicBezTo>
                    <a:pt x="106" y="341"/>
                    <a:pt x="106" y="341"/>
                    <a:pt x="106" y="341"/>
                  </a:cubicBezTo>
                  <a:cubicBezTo>
                    <a:pt x="106" y="343"/>
                    <a:pt x="106" y="346"/>
                    <a:pt x="106" y="349"/>
                  </a:cubicBezTo>
                  <a:cubicBezTo>
                    <a:pt x="105" y="352"/>
                    <a:pt x="105" y="356"/>
                    <a:pt x="105" y="361"/>
                  </a:cubicBezTo>
                  <a:cubicBezTo>
                    <a:pt x="105" y="364"/>
                    <a:pt x="105" y="367"/>
                    <a:pt x="107" y="371"/>
                  </a:cubicBezTo>
                  <a:cubicBezTo>
                    <a:pt x="108" y="373"/>
                    <a:pt x="109" y="376"/>
                    <a:pt x="111" y="378"/>
                  </a:cubicBezTo>
                  <a:cubicBezTo>
                    <a:pt x="113" y="381"/>
                    <a:pt x="116" y="383"/>
                    <a:pt x="118" y="384"/>
                  </a:cubicBezTo>
                  <a:cubicBezTo>
                    <a:pt x="124" y="387"/>
                    <a:pt x="128" y="387"/>
                    <a:pt x="131" y="387"/>
                  </a:cubicBezTo>
                  <a:cubicBezTo>
                    <a:pt x="135" y="387"/>
                    <a:pt x="137" y="387"/>
                    <a:pt x="140" y="386"/>
                  </a:cubicBezTo>
                  <a:cubicBezTo>
                    <a:pt x="144" y="385"/>
                    <a:pt x="148" y="384"/>
                    <a:pt x="151" y="382"/>
                  </a:cubicBezTo>
                  <a:cubicBezTo>
                    <a:pt x="154" y="381"/>
                    <a:pt x="154" y="381"/>
                    <a:pt x="154" y="381"/>
                  </a:cubicBezTo>
                  <a:cubicBezTo>
                    <a:pt x="155" y="381"/>
                    <a:pt x="155" y="381"/>
                    <a:pt x="155" y="381"/>
                  </a:cubicBezTo>
                  <a:cubicBezTo>
                    <a:pt x="156" y="380"/>
                    <a:pt x="156" y="380"/>
                    <a:pt x="156" y="380"/>
                  </a:cubicBezTo>
                  <a:cubicBezTo>
                    <a:pt x="157" y="380"/>
                    <a:pt x="157" y="380"/>
                    <a:pt x="157" y="380"/>
                  </a:cubicBezTo>
                  <a:cubicBezTo>
                    <a:pt x="157" y="380"/>
                    <a:pt x="159" y="379"/>
                    <a:pt x="160" y="378"/>
                  </a:cubicBezTo>
                  <a:cubicBezTo>
                    <a:pt x="161" y="378"/>
                    <a:pt x="162" y="377"/>
                    <a:pt x="163" y="376"/>
                  </a:cubicBezTo>
                  <a:cubicBezTo>
                    <a:pt x="171" y="371"/>
                    <a:pt x="177" y="364"/>
                    <a:pt x="181" y="358"/>
                  </a:cubicBezTo>
                  <a:cubicBezTo>
                    <a:pt x="185" y="351"/>
                    <a:pt x="187" y="345"/>
                    <a:pt x="190" y="339"/>
                  </a:cubicBezTo>
                  <a:cubicBezTo>
                    <a:pt x="193" y="333"/>
                    <a:pt x="195" y="328"/>
                    <a:pt x="198" y="323"/>
                  </a:cubicBezTo>
                  <a:cubicBezTo>
                    <a:pt x="199" y="321"/>
                    <a:pt x="200" y="319"/>
                    <a:pt x="202" y="317"/>
                  </a:cubicBezTo>
                  <a:cubicBezTo>
                    <a:pt x="203" y="315"/>
                    <a:pt x="205" y="314"/>
                    <a:pt x="206" y="313"/>
                  </a:cubicBezTo>
                  <a:cubicBezTo>
                    <a:pt x="207" y="312"/>
                    <a:pt x="208" y="311"/>
                    <a:pt x="210" y="311"/>
                  </a:cubicBezTo>
                  <a:cubicBezTo>
                    <a:pt x="211" y="310"/>
                    <a:pt x="213" y="310"/>
                    <a:pt x="216" y="311"/>
                  </a:cubicBezTo>
                  <a:cubicBezTo>
                    <a:pt x="220" y="312"/>
                    <a:pt x="226" y="314"/>
                    <a:pt x="232" y="317"/>
                  </a:cubicBezTo>
                  <a:cubicBezTo>
                    <a:pt x="238" y="319"/>
                    <a:pt x="246" y="322"/>
                    <a:pt x="254" y="322"/>
                  </a:cubicBezTo>
                  <a:cubicBezTo>
                    <a:pt x="261" y="321"/>
                    <a:pt x="268" y="321"/>
                    <a:pt x="275" y="318"/>
                  </a:cubicBezTo>
                  <a:cubicBezTo>
                    <a:pt x="278" y="317"/>
                    <a:pt x="282" y="315"/>
                    <a:pt x="285" y="312"/>
                  </a:cubicBezTo>
                  <a:cubicBezTo>
                    <a:pt x="288" y="309"/>
                    <a:pt x="290" y="305"/>
                    <a:pt x="291" y="301"/>
                  </a:cubicBezTo>
                  <a:cubicBezTo>
                    <a:pt x="292" y="293"/>
                    <a:pt x="290" y="286"/>
                    <a:pt x="288" y="280"/>
                  </a:cubicBezTo>
                  <a:cubicBezTo>
                    <a:pt x="286" y="274"/>
                    <a:pt x="283" y="268"/>
                    <a:pt x="280" y="262"/>
                  </a:cubicBezTo>
                  <a:cubicBezTo>
                    <a:pt x="274" y="251"/>
                    <a:pt x="268" y="239"/>
                    <a:pt x="264" y="228"/>
                  </a:cubicBezTo>
                  <a:cubicBezTo>
                    <a:pt x="262" y="222"/>
                    <a:pt x="261" y="216"/>
                    <a:pt x="261" y="209"/>
                  </a:cubicBezTo>
                  <a:cubicBezTo>
                    <a:pt x="262" y="206"/>
                    <a:pt x="262" y="203"/>
                    <a:pt x="263" y="200"/>
                  </a:cubicBezTo>
                  <a:cubicBezTo>
                    <a:pt x="264" y="197"/>
                    <a:pt x="265" y="195"/>
                    <a:pt x="267" y="192"/>
                  </a:cubicBezTo>
                  <a:cubicBezTo>
                    <a:pt x="270" y="187"/>
                    <a:pt x="275" y="183"/>
                    <a:pt x="280" y="180"/>
                  </a:cubicBezTo>
                  <a:cubicBezTo>
                    <a:pt x="285" y="177"/>
                    <a:pt x="291" y="174"/>
                    <a:pt x="297" y="171"/>
                  </a:cubicBezTo>
                  <a:cubicBezTo>
                    <a:pt x="302" y="168"/>
                    <a:pt x="309" y="165"/>
                    <a:pt x="314" y="161"/>
                  </a:cubicBezTo>
                  <a:cubicBezTo>
                    <a:pt x="320" y="157"/>
                    <a:pt x="325" y="151"/>
                    <a:pt x="329" y="144"/>
                  </a:cubicBezTo>
                  <a:cubicBezTo>
                    <a:pt x="332" y="136"/>
                    <a:pt x="332" y="129"/>
                    <a:pt x="332" y="121"/>
                  </a:cubicBezTo>
                  <a:cubicBezTo>
                    <a:pt x="332" y="114"/>
                    <a:pt x="331" y="107"/>
                    <a:pt x="329" y="100"/>
                  </a:cubicBezTo>
                  <a:cubicBezTo>
                    <a:pt x="327" y="93"/>
                    <a:pt x="324" y="85"/>
                    <a:pt x="318" y="79"/>
                  </a:cubicBezTo>
                  <a:close/>
                  <a:moveTo>
                    <a:pt x="314" y="139"/>
                  </a:moveTo>
                  <a:cubicBezTo>
                    <a:pt x="313" y="143"/>
                    <a:pt x="310" y="148"/>
                    <a:pt x="306" y="152"/>
                  </a:cubicBezTo>
                  <a:cubicBezTo>
                    <a:pt x="303" y="156"/>
                    <a:pt x="297" y="160"/>
                    <a:pt x="292" y="164"/>
                  </a:cubicBezTo>
                  <a:cubicBezTo>
                    <a:pt x="287" y="167"/>
                    <a:pt x="282" y="171"/>
                    <a:pt x="276" y="175"/>
                  </a:cubicBezTo>
                  <a:cubicBezTo>
                    <a:pt x="271" y="179"/>
                    <a:pt x="266" y="184"/>
                    <a:pt x="263" y="190"/>
                  </a:cubicBezTo>
                  <a:cubicBezTo>
                    <a:pt x="259" y="196"/>
                    <a:pt x="258" y="203"/>
                    <a:pt x="258" y="209"/>
                  </a:cubicBezTo>
                  <a:cubicBezTo>
                    <a:pt x="257" y="216"/>
                    <a:pt x="258" y="223"/>
                    <a:pt x="260" y="229"/>
                  </a:cubicBezTo>
                  <a:cubicBezTo>
                    <a:pt x="260" y="229"/>
                    <a:pt x="260" y="229"/>
                    <a:pt x="260" y="229"/>
                  </a:cubicBezTo>
                  <a:cubicBezTo>
                    <a:pt x="262" y="235"/>
                    <a:pt x="265" y="241"/>
                    <a:pt x="268" y="247"/>
                  </a:cubicBezTo>
                  <a:cubicBezTo>
                    <a:pt x="270" y="253"/>
                    <a:pt x="273" y="258"/>
                    <a:pt x="276" y="264"/>
                  </a:cubicBezTo>
                  <a:cubicBezTo>
                    <a:pt x="278" y="270"/>
                    <a:pt x="280" y="276"/>
                    <a:pt x="282" y="282"/>
                  </a:cubicBezTo>
                  <a:cubicBezTo>
                    <a:pt x="283" y="288"/>
                    <a:pt x="284" y="294"/>
                    <a:pt x="282" y="299"/>
                  </a:cubicBezTo>
                  <a:cubicBezTo>
                    <a:pt x="280" y="308"/>
                    <a:pt x="266" y="309"/>
                    <a:pt x="255" y="307"/>
                  </a:cubicBezTo>
                  <a:cubicBezTo>
                    <a:pt x="250" y="306"/>
                    <a:pt x="245" y="304"/>
                    <a:pt x="240" y="301"/>
                  </a:cubicBezTo>
                  <a:cubicBezTo>
                    <a:pt x="235" y="298"/>
                    <a:pt x="229" y="294"/>
                    <a:pt x="222" y="291"/>
                  </a:cubicBezTo>
                  <a:cubicBezTo>
                    <a:pt x="218" y="289"/>
                    <a:pt x="214" y="288"/>
                    <a:pt x="209" y="288"/>
                  </a:cubicBezTo>
                  <a:cubicBezTo>
                    <a:pt x="204" y="288"/>
                    <a:pt x="198" y="289"/>
                    <a:pt x="194" y="291"/>
                  </a:cubicBezTo>
                  <a:cubicBezTo>
                    <a:pt x="186" y="295"/>
                    <a:pt x="180" y="301"/>
                    <a:pt x="175" y="307"/>
                  </a:cubicBezTo>
                  <a:cubicBezTo>
                    <a:pt x="170" y="313"/>
                    <a:pt x="167" y="319"/>
                    <a:pt x="163" y="325"/>
                  </a:cubicBezTo>
                  <a:cubicBezTo>
                    <a:pt x="160" y="330"/>
                    <a:pt x="157" y="335"/>
                    <a:pt x="154" y="339"/>
                  </a:cubicBezTo>
                  <a:cubicBezTo>
                    <a:pt x="151" y="343"/>
                    <a:pt x="148" y="346"/>
                    <a:pt x="145" y="348"/>
                  </a:cubicBezTo>
                  <a:cubicBezTo>
                    <a:pt x="144" y="348"/>
                    <a:pt x="144" y="348"/>
                    <a:pt x="144" y="348"/>
                  </a:cubicBezTo>
                  <a:cubicBezTo>
                    <a:pt x="143" y="349"/>
                    <a:pt x="144" y="348"/>
                    <a:pt x="143" y="349"/>
                  </a:cubicBezTo>
                  <a:cubicBezTo>
                    <a:pt x="142" y="349"/>
                    <a:pt x="142" y="349"/>
                    <a:pt x="142" y="349"/>
                  </a:cubicBezTo>
                  <a:cubicBezTo>
                    <a:pt x="142" y="350"/>
                    <a:pt x="142" y="352"/>
                    <a:pt x="141" y="353"/>
                  </a:cubicBezTo>
                  <a:cubicBezTo>
                    <a:pt x="141" y="356"/>
                    <a:pt x="141" y="359"/>
                    <a:pt x="141" y="360"/>
                  </a:cubicBezTo>
                  <a:cubicBezTo>
                    <a:pt x="141" y="360"/>
                    <a:pt x="141" y="360"/>
                    <a:pt x="140" y="359"/>
                  </a:cubicBezTo>
                  <a:cubicBezTo>
                    <a:pt x="140" y="358"/>
                    <a:pt x="140" y="357"/>
                    <a:pt x="139" y="356"/>
                  </a:cubicBezTo>
                  <a:cubicBezTo>
                    <a:pt x="138" y="355"/>
                    <a:pt x="136" y="354"/>
                    <a:pt x="135" y="353"/>
                  </a:cubicBezTo>
                  <a:cubicBezTo>
                    <a:pt x="133" y="352"/>
                    <a:pt x="132" y="352"/>
                    <a:pt x="132" y="352"/>
                  </a:cubicBezTo>
                  <a:cubicBezTo>
                    <a:pt x="131" y="352"/>
                    <a:pt x="131" y="352"/>
                    <a:pt x="131" y="352"/>
                  </a:cubicBezTo>
                  <a:cubicBezTo>
                    <a:pt x="131" y="352"/>
                    <a:pt x="131" y="352"/>
                    <a:pt x="132" y="352"/>
                  </a:cubicBezTo>
                  <a:cubicBezTo>
                    <a:pt x="132" y="352"/>
                    <a:pt x="132" y="352"/>
                    <a:pt x="133" y="352"/>
                  </a:cubicBezTo>
                  <a:cubicBezTo>
                    <a:pt x="134" y="352"/>
                    <a:pt x="137" y="351"/>
                    <a:pt x="139" y="350"/>
                  </a:cubicBezTo>
                  <a:cubicBezTo>
                    <a:pt x="142" y="349"/>
                    <a:pt x="142" y="349"/>
                    <a:pt x="142" y="349"/>
                  </a:cubicBezTo>
                  <a:cubicBezTo>
                    <a:pt x="142" y="347"/>
                    <a:pt x="142" y="344"/>
                    <a:pt x="142" y="341"/>
                  </a:cubicBezTo>
                  <a:cubicBezTo>
                    <a:pt x="142" y="338"/>
                    <a:pt x="142" y="336"/>
                    <a:pt x="141" y="332"/>
                  </a:cubicBezTo>
                  <a:cubicBezTo>
                    <a:pt x="141" y="330"/>
                    <a:pt x="141" y="330"/>
                    <a:pt x="141" y="330"/>
                  </a:cubicBezTo>
                  <a:cubicBezTo>
                    <a:pt x="141" y="330"/>
                    <a:pt x="141" y="330"/>
                    <a:pt x="141" y="330"/>
                  </a:cubicBezTo>
                  <a:cubicBezTo>
                    <a:pt x="140" y="328"/>
                    <a:pt x="140" y="328"/>
                    <a:pt x="140" y="328"/>
                  </a:cubicBezTo>
                  <a:cubicBezTo>
                    <a:pt x="139" y="325"/>
                    <a:pt x="139" y="325"/>
                    <a:pt x="139" y="325"/>
                  </a:cubicBezTo>
                  <a:cubicBezTo>
                    <a:pt x="138" y="321"/>
                    <a:pt x="136" y="318"/>
                    <a:pt x="134" y="314"/>
                  </a:cubicBezTo>
                  <a:cubicBezTo>
                    <a:pt x="132" y="310"/>
                    <a:pt x="129" y="306"/>
                    <a:pt x="125" y="303"/>
                  </a:cubicBezTo>
                  <a:cubicBezTo>
                    <a:pt x="121" y="299"/>
                    <a:pt x="116" y="295"/>
                    <a:pt x="110" y="293"/>
                  </a:cubicBezTo>
                  <a:cubicBezTo>
                    <a:pt x="104" y="291"/>
                    <a:pt x="98" y="291"/>
                    <a:pt x="93" y="291"/>
                  </a:cubicBezTo>
                  <a:cubicBezTo>
                    <a:pt x="88" y="291"/>
                    <a:pt x="84" y="292"/>
                    <a:pt x="80" y="293"/>
                  </a:cubicBezTo>
                  <a:cubicBezTo>
                    <a:pt x="73" y="296"/>
                    <a:pt x="67" y="298"/>
                    <a:pt x="61" y="300"/>
                  </a:cubicBezTo>
                  <a:cubicBezTo>
                    <a:pt x="56" y="302"/>
                    <a:pt x="51" y="303"/>
                    <a:pt x="47" y="304"/>
                  </a:cubicBezTo>
                  <a:cubicBezTo>
                    <a:pt x="47" y="304"/>
                    <a:pt x="46" y="304"/>
                    <a:pt x="45" y="304"/>
                  </a:cubicBezTo>
                  <a:cubicBezTo>
                    <a:pt x="44" y="304"/>
                    <a:pt x="44" y="304"/>
                    <a:pt x="44" y="304"/>
                  </a:cubicBezTo>
                  <a:cubicBezTo>
                    <a:pt x="43" y="304"/>
                    <a:pt x="43" y="304"/>
                    <a:pt x="43" y="304"/>
                  </a:cubicBezTo>
                  <a:cubicBezTo>
                    <a:pt x="43" y="304"/>
                    <a:pt x="43" y="304"/>
                    <a:pt x="43" y="304"/>
                  </a:cubicBezTo>
                  <a:cubicBezTo>
                    <a:pt x="41" y="303"/>
                    <a:pt x="38" y="303"/>
                    <a:pt x="37" y="302"/>
                  </a:cubicBezTo>
                  <a:cubicBezTo>
                    <a:pt x="35" y="301"/>
                    <a:pt x="34" y="301"/>
                    <a:pt x="34" y="300"/>
                  </a:cubicBezTo>
                  <a:cubicBezTo>
                    <a:pt x="34" y="300"/>
                    <a:pt x="34" y="301"/>
                    <a:pt x="34" y="300"/>
                  </a:cubicBezTo>
                  <a:cubicBezTo>
                    <a:pt x="34" y="300"/>
                    <a:pt x="34" y="296"/>
                    <a:pt x="36" y="291"/>
                  </a:cubicBezTo>
                  <a:cubicBezTo>
                    <a:pt x="37" y="287"/>
                    <a:pt x="40" y="281"/>
                    <a:pt x="43" y="276"/>
                  </a:cubicBezTo>
                  <a:cubicBezTo>
                    <a:pt x="46" y="270"/>
                    <a:pt x="50" y="264"/>
                    <a:pt x="53" y="258"/>
                  </a:cubicBezTo>
                  <a:cubicBezTo>
                    <a:pt x="56" y="252"/>
                    <a:pt x="58" y="244"/>
                    <a:pt x="60" y="237"/>
                  </a:cubicBezTo>
                  <a:cubicBezTo>
                    <a:pt x="62" y="229"/>
                    <a:pt x="62" y="222"/>
                    <a:pt x="62" y="214"/>
                  </a:cubicBezTo>
                  <a:cubicBezTo>
                    <a:pt x="62" y="211"/>
                    <a:pt x="62" y="211"/>
                    <a:pt x="62" y="211"/>
                  </a:cubicBezTo>
                  <a:cubicBezTo>
                    <a:pt x="61" y="208"/>
                    <a:pt x="61" y="208"/>
                    <a:pt x="61" y="208"/>
                  </a:cubicBezTo>
                  <a:cubicBezTo>
                    <a:pt x="61" y="205"/>
                    <a:pt x="61" y="205"/>
                    <a:pt x="61" y="205"/>
                  </a:cubicBezTo>
                  <a:cubicBezTo>
                    <a:pt x="61" y="204"/>
                    <a:pt x="61" y="203"/>
                    <a:pt x="60" y="202"/>
                  </a:cubicBezTo>
                  <a:cubicBezTo>
                    <a:pt x="60" y="198"/>
                    <a:pt x="58" y="194"/>
                    <a:pt x="57" y="191"/>
                  </a:cubicBezTo>
                  <a:cubicBezTo>
                    <a:pt x="54" y="184"/>
                    <a:pt x="50" y="178"/>
                    <a:pt x="47" y="173"/>
                  </a:cubicBezTo>
                  <a:cubicBezTo>
                    <a:pt x="44" y="167"/>
                    <a:pt x="41" y="162"/>
                    <a:pt x="39" y="157"/>
                  </a:cubicBezTo>
                  <a:cubicBezTo>
                    <a:pt x="38" y="155"/>
                    <a:pt x="37" y="152"/>
                    <a:pt x="36" y="150"/>
                  </a:cubicBezTo>
                  <a:cubicBezTo>
                    <a:pt x="36" y="148"/>
                    <a:pt x="35" y="145"/>
                    <a:pt x="35" y="142"/>
                  </a:cubicBezTo>
                  <a:cubicBezTo>
                    <a:pt x="35" y="139"/>
                    <a:pt x="35" y="137"/>
                    <a:pt x="36" y="135"/>
                  </a:cubicBezTo>
                  <a:cubicBezTo>
                    <a:pt x="36" y="133"/>
                    <a:pt x="37" y="132"/>
                    <a:pt x="37" y="131"/>
                  </a:cubicBezTo>
                  <a:cubicBezTo>
                    <a:pt x="38" y="130"/>
                    <a:pt x="39" y="129"/>
                    <a:pt x="42" y="129"/>
                  </a:cubicBezTo>
                  <a:cubicBezTo>
                    <a:pt x="44" y="128"/>
                    <a:pt x="47" y="128"/>
                    <a:pt x="51" y="128"/>
                  </a:cubicBezTo>
                  <a:cubicBezTo>
                    <a:pt x="57" y="128"/>
                    <a:pt x="64" y="127"/>
                    <a:pt x="71" y="126"/>
                  </a:cubicBezTo>
                  <a:cubicBezTo>
                    <a:pt x="78" y="124"/>
                    <a:pt x="85" y="122"/>
                    <a:pt x="91" y="116"/>
                  </a:cubicBezTo>
                  <a:cubicBezTo>
                    <a:pt x="97" y="110"/>
                    <a:pt x="99" y="102"/>
                    <a:pt x="100" y="95"/>
                  </a:cubicBezTo>
                  <a:cubicBezTo>
                    <a:pt x="101" y="88"/>
                    <a:pt x="101" y="82"/>
                    <a:pt x="101" y="75"/>
                  </a:cubicBezTo>
                  <a:cubicBezTo>
                    <a:pt x="102" y="63"/>
                    <a:pt x="102" y="50"/>
                    <a:pt x="108" y="40"/>
                  </a:cubicBezTo>
                  <a:cubicBezTo>
                    <a:pt x="111" y="35"/>
                    <a:pt x="114" y="31"/>
                    <a:pt x="119" y="28"/>
                  </a:cubicBezTo>
                  <a:cubicBezTo>
                    <a:pt x="120" y="27"/>
                    <a:pt x="121" y="26"/>
                    <a:pt x="123" y="26"/>
                  </a:cubicBezTo>
                  <a:cubicBezTo>
                    <a:pt x="127" y="23"/>
                    <a:pt x="127" y="23"/>
                    <a:pt x="127" y="23"/>
                  </a:cubicBezTo>
                  <a:cubicBezTo>
                    <a:pt x="129" y="22"/>
                    <a:pt x="132" y="21"/>
                    <a:pt x="135" y="19"/>
                  </a:cubicBezTo>
                  <a:cubicBezTo>
                    <a:pt x="140" y="17"/>
                    <a:pt x="146" y="16"/>
                    <a:pt x="150" y="16"/>
                  </a:cubicBezTo>
                  <a:cubicBezTo>
                    <a:pt x="152" y="16"/>
                    <a:pt x="153" y="17"/>
                    <a:pt x="153" y="18"/>
                  </a:cubicBezTo>
                  <a:cubicBezTo>
                    <a:pt x="154" y="18"/>
                    <a:pt x="155" y="20"/>
                    <a:pt x="155" y="22"/>
                  </a:cubicBezTo>
                  <a:cubicBezTo>
                    <a:pt x="156" y="27"/>
                    <a:pt x="157" y="33"/>
                    <a:pt x="157" y="39"/>
                  </a:cubicBezTo>
                  <a:cubicBezTo>
                    <a:pt x="157" y="45"/>
                    <a:pt x="157" y="52"/>
                    <a:pt x="157" y="59"/>
                  </a:cubicBezTo>
                  <a:cubicBezTo>
                    <a:pt x="158" y="66"/>
                    <a:pt x="159" y="73"/>
                    <a:pt x="162" y="81"/>
                  </a:cubicBezTo>
                  <a:cubicBezTo>
                    <a:pt x="162" y="82"/>
                    <a:pt x="163" y="83"/>
                    <a:pt x="163" y="84"/>
                  </a:cubicBezTo>
                  <a:cubicBezTo>
                    <a:pt x="164" y="85"/>
                    <a:pt x="164" y="85"/>
                    <a:pt x="164" y="85"/>
                  </a:cubicBezTo>
                  <a:cubicBezTo>
                    <a:pt x="164" y="87"/>
                    <a:pt x="164" y="87"/>
                    <a:pt x="164" y="87"/>
                  </a:cubicBezTo>
                  <a:cubicBezTo>
                    <a:pt x="165" y="88"/>
                    <a:pt x="166" y="90"/>
                    <a:pt x="167" y="92"/>
                  </a:cubicBezTo>
                  <a:cubicBezTo>
                    <a:pt x="169" y="95"/>
                    <a:pt x="172" y="99"/>
                    <a:pt x="175" y="102"/>
                  </a:cubicBezTo>
                  <a:cubicBezTo>
                    <a:pt x="180" y="108"/>
                    <a:pt x="189" y="113"/>
                    <a:pt x="198" y="115"/>
                  </a:cubicBezTo>
                  <a:cubicBezTo>
                    <a:pt x="206" y="117"/>
                    <a:pt x="214" y="118"/>
                    <a:pt x="221" y="118"/>
                  </a:cubicBezTo>
                  <a:cubicBezTo>
                    <a:pt x="226" y="117"/>
                    <a:pt x="226" y="117"/>
                    <a:pt x="226" y="117"/>
                  </a:cubicBezTo>
                  <a:cubicBezTo>
                    <a:pt x="228" y="117"/>
                    <a:pt x="229" y="117"/>
                    <a:pt x="231" y="117"/>
                  </a:cubicBezTo>
                  <a:cubicBezTo>
                    <a:pt x="236" y="117"/>
                    <a:pt x="240" y="116"/>
                    <a:pt x="244" y="114"/>
                  </a:cubicBezTo>
                  <a:cubicBezTo>
                    <a:pt x="251" y="112"/>
                    <a:pt x="258" y="109"/>
                    <a:pt x="263" y="106"/>
                  </a:cubicBezTo>
                  <a:cubicBezTo>
                    <a:pt x="269" y="103"/>
                    <a:pt x="275" y="100"/>
                    <a:pt x="280" y="97"/>
                  </a:cubicBezTo>
                  <a:cubicBezTo>
                    <a:pt x="283" y="96"/>
                    <a:pt x="285" y="95"/>
                    <a:pt x="287" y="94"/>
                  </a:cubicBezTo>
                  <a:cubicBezTo>
                    <a:pt x="290" y="93"/>
                    <a:pt x="291" y="93"/>
                    <a:pt x="292" y="93"/>
                  </a:cubicBezTo>
                  <a:cubicBezTo>
                    <a:pt x="294" y="92"/>
                    <a:pt x="297" y="93"/>
                    <a:pt x="300" y="96"/>
                  </a:cubicBezTo>
                  <a:cubicBezTo>
                    <a:pt x="303" y="98"/>
                    <a:pt x="306" y="103"/>
                    <a:pt x="309" y="107"/>
                  </a:cubicBezTo>
                  <a:cubicBezTo>
                    <a:pt x="311" y="112"/>
                    <a:pt x="313" y="118"/>
                    <a:pt x="314" y="123"/>
                  </a:cubicBezTo>
                  <a:cubicBezTo>
                    <a:pt x="315" y="128"/>
                    <a:pt x="315" y="134"/>
                    <a:pt x="314" y="13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8" name="Google Shape;468;p13"/>
            <p:cNvSpPr/>
            <p:nvPr/>
          </p:nvSpPr>
          <p:spPr>
            <a:xfrm>
              <a:off x="9499600" y="7078663"/>
              <a:ext cx="1588" cy="1587"/>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9" name="Google Shape;469;p13"/>
            <p:cNvSpPr/>
            <p:nvPr/>
          </p:nvSpPr>
          <p:spPr>
            <a:xfrm>
              <a:off x="9526588" y="7088188"/>
              <a:ext cx="11113" cy="11112"/>
            </a:xfrm>
            <a:custGeom>
              <a:avLst/>
              <a:gdLst/>
              <a:ahLst/>
              <a:cxnLst/>
              <a:rect l="l" t="t" r="r" b="b"/>
              <a:pathLst>
                <a:path w="10" h="11" extrusionOk="0">
                  <a:moveTo>
                    <a:pt x="1" y="3"/>
                  </a:moveTo>
                  <a:cubicBezTo>
                    <a:pt x="0" y="3"/>
                    <a:pt x="0" y="3"/>
                    <a:pt x="0" y="3"/>
                  </a:cubicBezTo>
                  <a:cubicBezTo>
                    <a:pt x="0" y="3"/>
                    <a:pt x="1" y="3"/>
                    <a:pt x="3" y="4"/>
                  </a:cubicBezTo>
                  <a:cubicBezTo>
                    <a:pt x="4" y="5"/>
                    <a:pt x="6" y="6"/>
                    <a:pt x="7" y="7"/>
                  </a:cubicBezTo>
                  <a:cubicBezTo>
                    <a:pt x="8" y="8"/>
                    <a:pt x="8" y="9"/>
                    <a:pt x="8" y="10"/>
                  </a:cubicBezTo>
                  <a:cubicBezTo>
                    <a:pt x="9" y="11"/>
                    <a:pt x="9" y="11"/>
                    <a:pt x="9" y="11"/>
                  </a:cubicBezTo>
                  <a:cubicBezTo>
                    <a:pt x="9" y="10"/>
                    <a:pt x="9" y="7"/>
                    <a:pt x="9" y="4"/>
                  </a:cubicBezTo>
                  <a:cubicBezTo>
                    <a:pt x="10" y="3"/>
                    <a:pt x="10" y="1"/>
                    <a:pt x="10" y="0"/>
                  </a:cubicBezTo>
                  <a:cubicBezTo>
                    <a:pt x="7" y="1"/>
                    <a:pt x="7" y="1"/>
                    <a:pt x="7" y="1"/>
                  </a:cubicBezTo>
                  <a:cubicBezTo>
                    <a:pt x="5" y="2"/>
                    <a:pt x="2" y="3"/>
                    <a:pt x="1" y="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0" name="Google Shape;470;p13"/>
            <p:cNvSpPr/>
            <p:nvPr/>
          </p:nvSpPr>
          <p:spPr>
            <a:xfrm>
              <a:off x="9499600" y="7078663"/>
              <a:ext cx="1588" cy="1587"/>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1" name="Google Shape;471;p13"/>
            <p:cNvSpPr/>
            <p:nvPr/>
          </p:nvSpPr>
          <p:spPr>
            <a:xfrm>
              <a:off x="9499600" y="7078663"/>
              <a:ext cx="1588" cy="1587"/>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2" name="Google Shape;472;p13"/>
            <p:cNvSpPr/>
            <p:nvPr/>
          </p:nvSpPr>
          <p:spPr>
            <a:xfrm>
              <a:off x="9591675" y="6584950"/>
              <a:ext cx="0" cy="0"/>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3" name="Google Shape;473;p13"/>
            <p:cNvSpPr/>
            <p:nvPr/>
          </p:nvSpPr>
          <p:spPr>
            <a:xfrm>
              <a:off x="9591675" y="658495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4" name="Google Shape;474;p13"/>
            <p:cNvSpPr/>
            <p:nvPr/>
          </p:nvSpPr>
          <p:spPr>
            <a:xfrm>
              <a:off x="9515475" y="6305550"/>
              <a:ext cx="393700" cy="404812"/>
            </a:xfrm>
            <a:custGeom>
              <a:avLst/>
              <a:gdLst/>
              <a:ahLst/>
              <a:cxnLst/>
              <a:rect l="l" t="t" r="r" b="b"/>
              <a:pathLst>
                <a:path w="371" h="382" extrusionOk="0">
                  <a:moveTo>
                    <a:pt x="365" y="189"/>
                  </a:moveTo>
                  <a:cubicBezTo>
                    <a:pt x="364" y="185"/>
                    <a:pt x="362" y="182"/>
                    <a:pt x="360" y="178"/>
                  </a:cubicBezTo>
                  <a:cubicBezTo>
                    <a:pt x="357" y="174"/>
                    <a:pt x="354" y="170"/>
                    <a:pt x="350" y="166"/>
                  </a:cubicBezTo>
                  <a:cubicBezTo>
                    <a:pt x="345" y="163"/>
                    <a:pt x="340" y="160"/>
                    <a:pt x="335" y="159"/>
                  </a:cubicBezTo>
                  <a:cubicBezTo>
                    <a:pt x="326" y="156"/>
                    <a:pt x="318" y="157"/>
                    <a:pt x="313" y="156"/>
                  </a:cubicBezTo>
                  <a:cubicBezTo>
                    <a:pt x="307" y="156"/>
                    <a:pt x="303" y="155"/>
                    <a:pt x="301" y="153"/>
                  </a:cubicBezTo>
                  <a:cubicBezTo>
                    <a:pt x="300" y="152"/>
                    <a:pt x="299" y="152"/>
                    <a:pt x="298" y="151"/>
                  </a:cubicBezTo>
                  <a:cubicBezTo>
                    <a:pt x="297" y="150"/>
                    <a:pt x="297" y="150"/>
                    <a:pt x="297" y="150"/>
                  </a:cubicBezTo>
                  <a:cubicBezTo>
                    <a:pt x="296" y="149"/>
                    <a:pt x="296" y="149"/>
                    <a:pt x="296" y="149"/>
                  </a:cubicBezTo>
                  <a:cubicBezTo>
                    <a:pt x="294" y="147"/>
                    <a:pt x="293" y="145"/>
                    <a:pt x="293" y="145"/>
                  </a:cubicBezTo>
                  <a:cubicBezTo>
                    <a:pt x="292" y="144"/>
                    <a:pt x="292" y="144"/>
                    <a:pt x="292" y="144"/>
                  </a:cubicBezTo>
                  <a:cubicBezTo>
                    <a:pt x="292" y="143"/>
                    <a:pt x="293" y="141"/>
                    <a:pt x="295" y="139"/>
                  </a:cubicBezTo>
                  <a:cubicBezTo>
                    <a:pt x="297" y="134"/>
                    <a:pt x="303" y="129"/>
                    <a:pt x="307" y="123"/>
                  </a:cubicBezTo>
                  <a:cubicBezTo>
                    <a:pt x="308" y="121"/>
                    <a:pt x="309" y="119"/>
                    <a:pt x="310" y="117"/>
                  </a:cubicBezTo>
                  <a:cubicBezTo>
                    <a:pt x="311" y="116"/>
                    <a:pt x="312" y="115"/>
                    <a:pt x="312" y="114"/>
                  </a:cubicBezTo>
                  <a:cubicBezTo>
                    <a:pt x="313" y="113"/>
                    <a:pt x="313" y="113"/>
                    <a:pt x="313" y="113"/>
                  </a:cubicBezTo>
                  <a:cubicBezTo>
                    <a:pt x="313" y="111"/>
                    <a:pt x="313" y="111"/>
                    <a:pt x="313" y="111"/>
                  </a:cubicBezTo>
                  <a:cubicBezTo>
                    <a:pt x="315" y="107"/>
                    <a:pt x="316" y="104"/>
                    <a:pt x="317" y="100"/>
                  </a:cubicBezTo>
                  <a:cubicBezTo>
                    <a:pt x="318" y="93"/>
                    <a:pt x="320" y="86"/>
                    <a:pt x="321" y="79"/>
                  </a:cubicBezTo>
                  <a:cubicBezTo>
                    <a:pt x="323" y="65"/>
                    <a:pt x="324" y="51"/>
                    <a:pt x="324" y="37"/>
                  </a:cubicBezTo>
                  <a:cubicBezTo>
                    <a:pt x="323" y="30"/>
                    <a:pt x="323" y="22"/>
                    <a:pt x="319" y="15"/>
                  </a:cubicBezTo>
                  <a:cubicBezTo>
                    <a:pt x="317" y="11"/>
                    <a:pt x="314" y="7"/>
                    <a:pt x="310" y="4"/>
                  </a:cubicBezTo>
                  <a:cubicBezTo>
                    <a:pt x="306" y="2"/>
                    <a:pt x="302" y="1"/>
                    <a:pt x="298" y="1"/>
                  </a:cubicBezTo>
                  <a:cubicBezTo>
                    <a:pt x="294" y="0"/>
                    <a:pt x="290" y="0"/>
                    <a:pt x="287" y="1"/>
                  </a:cubicBezTo>
                  <a:cubicBezTo>
                    <a:pt x="283" y="1"/>
                    <a:pt x="280" y="2"/>
                    <a:pt x="276" y="2"/>
                  </a:cubicBezTo>
                  <a:cubicBezTo>
                    <a:pt x="269" y="4"/>
                    <a:pt x="262" y="7"/>
                    <a:pt x="256" y="12"/>
                  </a:cubicBezTo>
                  <a:cubicBezTo>
                    <a:pt x="244" y="20"/>
                    <a:pt x="235" y="32"/>
                    <a:pt x="227" y="43"/>
                  </a:cubicBezTo>
                  <a:cubicBezTo>
                    <a:pt x="223" y="48"/>
                    <a:pt x="219" y="54"/>
                    <a:pt x="215" y="58"/>
                  </a:cubicBezTo>
                  <a:cubicBezTo>
                    <a:pt x="210" y="63"/>
                    <a:pt x="206" y="67"/>
                    <a:pt x="201" y="69"/>
                  </a:cubicBezTo>
                  <a:cubicBezTo>
                    <a:pt x="196" y="72"/>
                    <a:pt x="191" y="73"/>
                    <a:pt x="185" y="72"/>
                  </a:cubicBezTo>
                  <a:cubicBezTo>
                    <a:pt x="185" y="72"/>
                    <a:pt x="184" y="72"/>
                    <a:pt x="183" y="72"/>
                  </a:cubicBezTo>
                  <a:cubicBezTo>
                    <a:pt x="181" y="71"/>
                    <a:pt x="181" y="71"/>
                    <a:pt x="181" y="71"/>
                  </a:cubicBezTo>
                  <a:cubicBezTo>
                    <a:pt x="180" y="71"/>
                    <a:pt x="178" y="70"/>
                    <a:pt x="177" y="70"/>
                  </a:cubicBezTo>
                  <a:cubicBezTo>
                    <a:pt x="174" y="69"/>
                    <a:pt x="172" y="68"/>
                    <a:pt x="169" y="66"/>
                  </a:cubicBezTo>
                  <a:cubicBezTo>
                    <a:pt x="164" y="63"/>
                    <a:pt x="159" y="60"/>
                    <a:pt x="154" y="56"/>
                  </a:cubicBezTo>
                  <a:cubicBezTo>
                    <a:pt x="148" y="51"/>
                    <a:pt x="142" y="47"/>
                    <a:pt x="133" y="44"/>
                  </a:cubicBezTo>
                  <a:cubicBezTo>
                    <a:pt x="128" y="42"/>
                    <a:pt x="123" y="42"/>
                    <a:pt x="119" y="42"/>
                  </a:cubicBezTo>
                  <a:cubicBezTo>
                    <a:pt x="114" y="42"/>
                    <a:pt x="109" y="43"/>
                    <a:pt x="105" y="44"/>
                  </a:cubicBezTo>
                  <a:cubicBezTo>
                    <a:pt x="101" y="46"/>
                    <a:pt x="97" y="48"/>
                    <a:pt x="94" y="49"/>
                  </a:cubicBezTo>
                  <a:cubicBezTo>
                    <a:pt x="92" y="51"/>
                    <a:pt x="91" y="51"/>
                    <a:pt x="89" y="52"/>
                  </a:cubicBezTo>
                  <a:cubicBezTo>
                    <a:pt x="87" y="53"/>
                    <a:pt x="85" y="54"/>
                    <a:pt x="84" y="56"/>
                  </a:cubicBezTo>
                  <a:cubicBezTo>
                    <a:pt x="80" y="58"/>
                    <a:pt x="77" y="61"/>
                    <a:pt x="74" y="65"/>
                  </a:cubicBezTo>
                  <a:cubicBezTo>
                    <a:pt x="70" y="68"/>
                    <a:pt x="68" y="73"/>
                    <a:pt x="66" y="78"/>
                  </a:cubicBezTo>
                  <a:cubicBezTo>
                    <a:pt x="64" y="83"/>
                    <a:pt x="64" y="88"/>
                    <a:pt x="64" y="93"/>
                  </a:cubicBezTo>
                  <a:cubicBezTo>
                    <a:pt x="64" y="98"/>
                    <a:pt x="64" y="102"/>
                    <a:pt x="65" y="106"/>
                  </a:cubicBezTo>
                  <a:cubicBezTo>
                    <a:pt x="66" y="110"/>
                    <a:pt x="67" y="114"/>
                    <a:pt x="68" y="117"/>
                  </a:cubicBezTo>
                  <a:cubicBezTo>
                    <a:pt x="70" y="121"/>
                    <a:pt x="71" y="124"/>
                    <a:pt x="71" y="126"/>
                  </a:cubicBezTo>
                  <a:cubicBezTo>
                    <a:pt x="72" y="129"/>
                    <a:pt x="73" y="132"/>
                    <a:pt x="73" y="134"/>
                  </a:cubicBezTo>
                  <a:cubicBezTo>
                    <a:pt x="73" y="136"/>
                    <a:pt x="73" y="137"/>
                    <a:pt x="73" y="137"/>
                  </a:cubicBezTo>
                  <a:cubicBezTo>
                    <a:pt x="73" y="137"/>
                    <a:pt x="73" y="137"/>
                    <a:pt x="72" y="138"/>
                  </a:cubicBezTo>
                  <a:cubicBezTo>
                    <a:pt x="70" y="139"/>
                    <a:pt x="68" y="140"/>
                    <a:pt x="65" y="142"/>
                  </a:cubicBezTo>
                  <a:cubicBezTo>
                    <a:pt x="60" y="145"/>
                    <a:pt x="54" y="148"/>
                    <a:pt x="48" y="151"/>
                  </a:cubicBezTo>
                  <a:cubicBezTo>
                    <a:pt x="42" y="154"/>
                    <a:pt x="35" y="158"/>
                    <a:pt x="29" y="163"/>
                  </a:cubicBezTo>
                  <a:cubicBezTo>
                    <a:pt x="22" y="168"/>
                    <a:pt x="16" y="174"/>
                    <a:pt x="10" y="181"/>
                  </a:cubicBezTo>
                  <a:cubicBezTo>
                    <a:pt x="5" y="189"/>
                    <a:pt x="1" y="199"/>
                    <a:pt x="0" y="209"/>
                  </a:cubicBezTo>
                  <a:cubicBezTo>
                    <a:pt x="0" y="215"/>
                    <a:pt x="0" y="220"/>
                    <a:pt x="1" y="224"/>
                  </a:cubicBezTo>
                  <a:cubicBezTo>
                    <a:pt x="2" y="226"/>
                    <a:pt x="2" y="227"/>
                    <a:pt x="2" y="228"/>
                  </a:cubicBezTo>
                  <a:cubicBezTo>
                    <a:pt x="3" y="229"/>
                    <a:pt x="3" y="229"/>
                    <a:pt x="3" y="229"/>
                  </a:cubicBezTo>
                  <a:cubicBezTo>
                    <a:pt x="3" y="231"/>
                    <a:pt x="3" y="231"/>
                    <a:pt x="3" y="231"/>
                  </a:cubicBezTo>
                  <a:cubicBezTo>
                    <a:pt x="4" y="233"/>
                    <a:pt x="5" y="236"/>
                    <a:pt x="6" y="238"/>
                  </a:cubicBezTo>
                  <a:cubicBezTo>
                    <a:pt x="8" y="243"/>
                    <a:pt x="11" y="248"/>
                    <a:pt x="16" y="252"/>
                  </a:cubicBezTo>
                  <a:cubicBezTo>
                    <a:pt x="21" y="257"/>
                    <a:pt x="28" y="259"/>
                    <a:pt x="33" y="261"/>
                  </a:cubicBezTo>
                  <a:cubicBezTo>
                    <a:pt x="39" y="262"/>
                    <a:pt x="43" y="262"/>
                    <a:pt x="47" y="262"/>
                  </a:cubicBezTo>
                  <a:cubicBezTo>
                    <a:pt x="51" y="262"/>
                    <a:pt x="55" y="262"/>
                    <a:pt x="58" y="262"/>
                  </a:cubicBezTo>
                  <a:cubicBezTo>
                    <a:pt x="64" y="262"/>
                    <a:pt x="69" y="262"/>
                    <a:pt x="72" y="263"/>
                  </a:cubicBezTo>
                  <a:cubicBezTo>
                    <a:pt x="73" y="263"/>
                    <a:pt x="73" y="263"/>
                    <a:pt x="73" y="263"/>
                  </a:cubicBezTo>
                  <a:cubicBezTo>
                    <a:pt x="72" y="263"/>
                    <a:pt x="72" y="263"/>
                    <a:pt x="72" y="263"/>
                  </a:cubicBezTo>
                  <a:cubicBezTo>
                    <a:pt x="72" y="263"/>
                    <a:pt x="72" y="262"/>
                    <a:pt x="72" y="262"/>
                  </a:cubicBezTo>
                  <a:cubicBezTo>
                    <a:pt x="72" y="262"/>
                    <a:pt x="72" y="262"/>
                    <a:pt x="72" y="263"/>
                  </a:cubicBezTo>
                  <a:cubicBezTo>
                    <a:pt x="72" y="263"/>
                    <a:pt x="73" y="263"/>
                    <a:pt x="73" y="263"/>
                  </a:cubicBezTo>
                  <a:cubicBezTo>
                    <a:pt x="73" y="263"/>
                    <a:pt x="73" y="263"/>
                    <a:pt x="73" y="264"/>
                  </a:cubicBezTo>
                  <a:cubicBezTo>
                    <a:pt x="73" y="264"/>
                    <a:pt x="73" y="264"/>
                    <a:pt x="73" y="264"/>
                  </a:cubicBezTo>
                  <a:cubicBezTo>
                    <a:pt x="73" y="264"/>
                    <a:pt x="73" y="264"/>
                    <a:pt x="73" y="264"/>
                  </a:cubicBezTo>
                  <a:cubicBezTo>
                    <a:pt x="74" y="264"/>
                    <a:pt x="74" y="264"/>
                    <a:pt x="74" y="264"/>
                  </a:cubicBezTo>
                  <a:cubicBezTo>
                    <a:pt x="74" y="264"/>
                    <a:pt x="74" y="264"/>
                    <a:pt x="73" y="264"/>
                  </a:cubicBezTo>
                  <a:cubicBezTo>
                    <a:pt x="73" y="264"/>
                    <a:pt x="73" y="264"/>
                    <a:pt x="73" y="264"/>
                  </a:cubicBezTo>
                  <a:cubicBezTo>
                    <a:pt x="73" y="263"/>
                    <a:pt x="73" y="263"/>
                    <a:pt x="73" y="263"/>
                  </a:cubicBezTo>
                  <a:cubicBezTo>
                    <a:pt x="73" y="264"/>
                    <a:pt x="73" y="264"/>
                    <a:pt x="73" y="265"/>
                  </a:cubicBezTo>
                  <a:cubicBezTo>
                    <a:pt x="74" y="269"/>
                    <a:pt x="75" y="275"/>
                    <a:pt x="75" y="281"/>
                  </a:cubicBezTo>
                  <a:cubicBezTo>
                    <a:pt x="75" y="301"/>
                    <a:pt x="75" y="301"/>
                    <a:pt x="75" y="301"/>
                  </a:cubicBezTo>
                  <a:cubicBezTo>
                    <a:pt x="75" y="308"/>
                    <a:pt x="75" y="316"/>
                    <a:pt x="77" y="324"/>
                  </a:cubicBezTo>
                  <a:cubicBezTo>
                    <a:pt x="77" y="328"/>
                    <a:pt x="79" y="333"/>
                    <a:pt x="81" y="338"/>
                  </a:cubicBezTo>
                  <a:cubicBezTo>
                    <a:pt x="82" y="340"/>
                    <a:pt x="82" y="340"/>
                    <a:pt x="82" y="340"/>
                  </a:cubicBezTo>
                  <a:cubicBezTo>
                    <a:pt x="83" y="341"/>
                    <a:pt x="83" y="341"/>
                    <a:pt x="83" y="341"/>
                  </a:cubicBezTo>
                  <a:cubicBezTo>
                    <a:pt x="84" y="343"/>
                    <a:pt x="84" y="343"/>
                    <a:pt x="84" y="343"/>
                  </a:cubicBezTo>
                  <a:cubicBezTo>
                    <a:pt x="85" y="345"/>
                    <a:pt x="86" y="346"/>
                    <a:pt x="87" y="348"/>
                  </a:cubicBezTo>
                  <a:cubicBezTo>
                    <a:pt x="92" y="354"/>
                    <a:pt x="97" y="361"/>
                    <a:pt x="104" y="366"/>
                  </a:cubicBezTo>
                  <a:cubicBezTo>
                    <a:pt x="108" y="369"/>
                    <a:pt x="113" y="372"/>
                    <a:pt x="118" y="373"/>
                  </a:cubicBezTo>
                  <a:cubicBezTo>
                    <a:pt x="123" y="374"/>
                    <a:pt x="129" y="374"/>
                    <a:pt x="134" y="373"/>
                  </a:cubicBezTo>
                  <a:cubicBezTo>
                    <a:pt x="143" y="370"/>
                    <a:pt x="149" y="365"/>
                    <a:pt x="155" y="361"/>
                  </a:cubicBezTo>
                  <a:cubicBezTo>
                    <a:pt x="161" y="356"/>
                    <a:pt x="166" y="352"/>
                    <a:pt x="171" y="349"/>
                  </a:cubicBezTo>
                  <a:cubicBezTo>
                    <a:pt x="176" y="345"/>
                    <a:pt x="181" y="342"/>
                    <a:pt x="187" y="341"/>
                  </a:cubicBezTo>
                  <a:cubicBezTo>
                    <a:pt x="193" y="339"/>
                    <a:pt x="199" y="339"/>
                    <a:pt x="204" y="341"/>
                  </a:cubicBezTo>
                  <a:cubicBezTo>
                    <a:pt x="210" y="343"/>
                    <a:pt x="215" y="347"/>
                    <a:pt x="220" y="351"/>
                  </a:cubicBezTo>
                  <a:cubicBezTo>
                    <a:pt x="224" y="356"/>
                    <a:pt x="229" y="361"/>
                    <a:pt x="234" y="366"/>
                  </a:cubicBezTo>
                  <a:cubicBezTo>
                    <a:pt x="238" y="371"/>
                    <a:pt x="244" y="376"/>
                    <a:pt x="250" y="379"/>
                  </a:cubicBezTo>
                  <a:cubicBezTo>
                    <a:pt x="254" y="380"/>
                    <a:pt x="257" y="381"/>
                    <a:pt x="261" y="382"/>
                  </a:cubicBezTo>
                  <a:cubicBezTo>
                    <a:pt x="264" y="382"/>
                    <a:pt x="268" y="382"/>
                    <a:pt x="271" y="382"/>
                  </a:cubicBezTo>
                  <a:cubicBezTo>
                    <a:pt x="271" y="382"/>
                    <a:pt x="271" y="382"/>
                    <a:pt x="271" y="382"/>
                  </a:cubicBezTo>
                  <a:cubicBezTo>
                    <a:pt x="275" y="382"/>
                    <a:pt x="278" y="381"/>
                    <a:pt x="282" y="379"/>
                  </a:cubicBezTo>
                  <a:cubicBezTo>
                    <a:pt x="285" y="378"/>
                    <a:pt x="288" y="375"/>
                    <a:pt x="290" y="372"/>
                  </a:cubicBezTo>
                  <a:cubicBezTo>
                    <a:pt x="293" y="365"/>
                    <a:pt x="292" y="357"/>
                    <a:pt x="291" y="350"/>
                  </a:cubicBezTo>
                  <a:cubicBezTo>
                    <a:pt x="290" y="343"/>
                    <a:pt x="288" y="337"/>
                    <a:pt x="286" y="330"/>
                  </a:cubicBezTo>
                  <a:cubicBezTo>
                    <a:pt x="284" y="324"/>
                    <a:pt x="281" y="317"/>
                    <a:pt x="281" y="311"/>
                  </a:cubicBezTo>
                  <a:cubicBezTo>
                    <a:pt x="280" y="305"/>
                    <a:pt x="281" y="299"/>
                    <a:pt x="283" y="294"/>
                  </a:cubicBezTo>
                  <a:cubicBezTo>
                    <a:pt x="286" y="289"/>
                    <a:pt x="290" y="285"/>
                    <a:pt x="294" y="281"/>
                  </a:cubicBezTo>
                  <a:cubicBezTo>
                    <a:pt x="304" y="273"/>
                    <a:pt x="316" y="267"/>
                    <a:pt x="328" y="261"/>
                  </a:cubicBezTo>
                  <a:cubicBezTo>
                    <a:pt x="334" y="257"/>
                    <a:pt x="341" y="254"/>
                    <a:pt x="347" y="249"/>
                  </a:cubicBezTo>
                  <a:cubicBezTo>
                    <a:pt x="353" y="245"/>
                    <a:pt x="359" y="239"/>
                    <a:pt x="364" y="231"/>
                  </a:cubicBezTo>
                  <a:cubicBezTo>
                    <a:pt x="369" y="222"/>
                    <a:pt x="371" y="211"/>
                    <a:pt x="369" y="202"/>
                  </a:cubicBezTo>
                  <a:cubicBezTo>
                    <a:pt x="368" y="197"/>
                    <a:pt x="367" y="193"/>
                    <a:pt x="365" y="189"/>
                  </a:cubicBezTo>
                  <a:close/>
                  <a:moveTo>
                    <a:pt x="340" y="218"/>
                  </a:moveTo>
                  <a:cubicBezTo>
                    <a:pt x="338" y="222"/>
                    <a:pt x="335" y="226"/>
                    <a:pt x="331" y="230"/>
                  </a:cubicBezTo>
                  <a:cubicBezTo>
                    <a:pt x="327" y="234"/>
                    <a:pt x="322" y="238"/>
                    <a:pt x="316" y="243"/>
                  </a:cubicBezTo>
                  <a:cubicBezTo>
                    <a:pt x="306" y="251"/>
                    <a:pt x="294" y="259"/>
                    <a:pt x="284" y="270"/>
                  </a:cubicBezTo>
                  <a:cubicBezTo>
                    <a:pt x="279" y="276"/>
                    <a:pt x="275" y="282"/>
                    <a:pt x="272" y="290"/>
                  </a:cubicBezTo>
                  <a:cubicBezTo>
                    <a:pt x="270" y="298"/>
                    <a:pt x="270" y="306"/>
                    <a:pt x="272" y="313"/>
                  </a:cubicBezTo>
                  <a:cubicBezTo>
                    <a:pt x="273" y="315"/>
                    <a:pt x="273" y="316"/>
                    <a:pt x="274" y="318"/>
                  </a:cubicBezTo>
                  <a:cubicBezTo>
                    <a:pt x="275" y="320"/>
                    <a:pt x="275" y="321"/>
                    <a:pt x="276" y="323"/>
                  </a:cubicBezTo>
                  <a:cubicBezTo>
                    <a:pt x="280" y="332"/>
                    <a:pt x="280" y="332"/>
                    <a:pt x="280" y="332"/>
                  </a:cubicBezTo>
                  <a:cubicBezTo>
                    <a:pt x="283" y="339"/>
                    <a:pt x="285" y="345"/>
                    <a:pt x="287" y="351"/>
                  </a:cubicBezTo>
                  <a:cubicBezTo>
                    <a:pt x="288" y="358"/>
                    <a:pt x="289" y="364"/>
                    <a:pt x="286" y="370"/>
                  </a:cubicBezTo>
                  <a:cubicBezTo>
                    <a:pt x="285" y="373"/>
                    <a:pt x="283" y="375"/>
                    <a:pt x="280" y="376"/>
                  </a:cubicBezTo>
                  <a:cubicBezTo>
                    <a:pt x="277" y="378"/>
                    <a:pt x="274" y="378"/>
                    <a:pt x="271" y="379"/>
                  </a:cubicBezTo>
                  <a:cubicBezTo>
                    <a:pt x="271" y="379"/>
                    <a:pt x="271" y="379"/>
                    <a:pt x="271" y="379"/>
                  </a:cubicBezTo>
                  <a:cubicBezTo>
                    <a:pt x="268" y="379"/>
                    <a:pt x="264" y="379"/>
                    <a:pt x="261" y="378"/>
                  </a:cubicBezTo>
                  <a:cubicBezTo>
                    <a:pt x="258" y="378"/>
                    <a:pt x="255" y="377"/>
                    <a:pt x="252" y="375"/>
                  </a:cubicBezTo>
                  <a:cubicBezTo>
                    <a:pt x="246" y="372"/>
                    <a:pt x="242" y="368"/>
                    <a:pt x="237" y="363"/>
                  </a:cubicBezTo>
                  <a:cubicBezTo>
                    <a:pt x="233" y="358"/>
                    <a:pt x="229" y="352"/>
                    <a:pt x="224" y="347"/>
                  </a:cubicBezTo>
                  <a:cubicBezTo>
                    <a:pt x="220" y="342"/>
                    <a:pt x="215" y="336"/>
                    <a:pt x="208" y="333"/>
                  </a:cubicBezTo>
                  <a:cubicBezTo>
                    <a:pt x="201" y="329"/>
                    <a:pt x="193" y="328"/>
                    <a:pt x="185" y="329"/>
                  </a:cubicBezTo>
                  <a:cubicBezTo>
                    <a:pt x="177" y="329"/>
                    <a:pt x="170" y="332"/>
                    <a:pt x="163" y="335"/>
                  </a:cubicBezTo>
                  <a:cubicBezTo>
                    <a:pt x="156" y="338"/>
                    <a:pt x="150" y="342"/>
                    <a:pt x="144" y="345"/>
                  </a:cubicBezTo>
                  <a:cubicBezTo>
                    <a:pt x="139" y="348"/>
                    <a:pt x="133" y="350"/>
                    <a:pt x="129" y="350"/>
                  </a:cubicBezTo>
                  <a:cubicBezTo>
                    <a:pt x="127" y="350"/>
                    <a:pt x="126" y="350"/>
                    <a:pt x="125" y="349"/>
                  </a:cubicBezTo>
                  <a:cubicBezTo>
                    <a:pt x="124" y="349"/>
                    <a:pt x="122" y="348"/>
                    <a:pt x="121" y="346"/>
                  </a:cubicBezTo>
                  <a:cubicBezTo>
                    <a:pt x="118" y="343"/>
                    <a:pt x="115" y="338"/>
                    <a:pt x="112" y="333"/>
                  </a:cubicBezTo>
                  <a:cubicBezTo>
                    <a:pt x="110" y="329"/>
                    <a:pt x="110" y="329"/>
                    <a:pt x="110" y="329"/>
                  </a:cubicBezTo>
                  <a:cubicBezTo>
                    <a:pt x="109" y="327"/>
                    <a:pt x="109" y="327"/>
                    <a:pt x="109" y="327"/>
                  </a:cubicBezTo>
                  <a:cubicBezTo>
                    <a:pt x="109" y="326"/>
                    <a:pt x="109" y="326"/>
                    <a:pt x="109" y="326"/>
                  </a:cubicBezTo>
                  <a:cubicBezTo>
                    <a:pt x="109" y="325"/>
                    <a:pt x="109" y="325"/>
                    <a:pt x="109" y="325"/>
                  </a:cubicBezTo>
                  <a:cubicBezTo>
                    <a:pt x="108" y="324"/>
                    <a:pt x="108" y="322"/>
                    <a:pt x="108" y="319"/>
                  </a:cubicBezTo>
                  <a:cubicBezTo>
                    <a:pt x="107" y="314"/>
                    <a:pt x="107" y="308"/>
                    <a:pt x="108" y="302"/>
                  </a:cubicBezTo>
                  <a:cubicBezTo>
                    <a:pt x="108" y="295"/>
                    <a:pt x="109" y="289"/>
                    <a:pt x="109" y="281"/>
                  </a:cubicBezTo>
                  <a:cubicBezTo>
                    <a:pt x="109" y="274"/>
                    <a:pt x="109" y="266"/>
                    <a:pt x="107" y="257"/>
                  </a:cubicBezTo>
                  <a:cubicBezTo>
                    <a:pt x="106" y="252"/>
                    <a:pt x="105" y="247"/>
                    <a:pt x="100" y="241"/>
                  </a:cubicBezTo>
                  <a:cubicBezTo>
                    <a:pt x="98" y="238"/>
                    <a:pt x="95" y="235"/>
                    <a:pt x="92" y="233"/>
                  </a:cubicBezTo>
                  <a:cubicBezTo>
                    <a:pt x="91" y="232"/>
                    <a:pt x="90" y="232"/>
                    <a:pt x="89" y="231"/>
                  </a:cubicBezTo>
                  <a:cubicBezTo>
                    <a:pt x="89" y="231"/>
                    <a:pt x="89" y="231"/>
                    <a:pt x="89" y="231"/>
                  </a:cubicBezTo>
                  <a:cubicBezTo>
                    <a:pt x="88" y="231"/>
                    <a:pt x="88" y="231"/>
                    <a:pt x="88" y="231"/>
                  </a:cubicBezTo>
                  <a:cubicBezTo>
                    <a:pt x="87" y="230"/>
                    <a:pt x="87" y="230"/>
                    <a:pt x="87" y="230"/>
                  </a:cubicBezTo>
                  <a:cubicBezTo>
                    <a:pt x="86" y="230"/>
                    <a:pt x="85" y="229"/>
                    <a:pt x="84" y="229"/>
                  </a:cubicBezTo>
                  <a:cubicBezTo>
                    <a:pt x="74" y="226"/>
                    <a:pt x="65" y="225"/>
                    <a:pt x="57" y="225"/>
                  </a:cubicBezTo>
                  <a:cubicBezTo>
                    <a:pt x="50" y="226"/>
                    <a:pt x="44" y="226"/>
                    <a:pt x="42" y="225"/>
                  </a:cubicBezTo>
                  <a:cubicBezTo>
                    <a:pt x="41" y="225"/>
                    <a:pt x="41" y="225"/>
                    <a:pt x="41" y="224"/>
                  </a:cubicBezTo>
                  <a:cubicBezTo>
                    <a:pt x="40" y="224"/>
                    <a:pt x="40" y="224"/>
                    <a:pt x="39" y="222"/>
                  </a:cubicBezTo>
                  <a:cubicBezTo>
                    <a:pt x="39" y="222"/>
                    <a:pt x="38" y="221"/>
                    <a:pt x="38" y="220"/>
                  </a:cubicBezTo>
                  <a:cubicBezTo>
                    <a:pt x="38" y="219"/>
                    <a:pt x="38" y="219"/>
                    <a:pt x="38" y="219"/>
                  </a:cubicBezTo>
                  <a:cubicBezTo>
                    <a:pt x="37" y="218"/>
                    <a:pt x="37" y="218"/>
                    <a:pt x="37" y="218"/>
                  </a:cubicBezTo>
                  <a:cubicBezTo>
                    <a:pt x="37" y="217"/>
                    <a:pt x="37" y="217"/>
                    <a:pt x="37" y="217"/>
                  </a:cubicBezTo>
                  <a:cubicBezTo>
                    <a:pt x="37" y="215"/>
                    <a:pt x="37" y="213"/>
                    <a:pt x="37" y="211"/>
                  </a:cubicBezTo>
                  <a:cubicBezTo>
                    <a:pt x="37" y="208"/>
                    <a:pt x="37" y="205"/>
                    <a:pt x="40" y="201"/>
                  </a:cubicBezTo>
                  <a:cubicBezTo>
                    <a:pt x="44" y="194"/>
                    <a:pt x="54" y="187"/>
                    <a:pt x="65" y="181"/>
                  </a:cubicBezTo>
                  <a:cubicBezTo>
                    <a:pt x="70" y="177"/>
                    <a:pt x="76" y="174"/>
                    <a:pt x="83" y="170"/>
                  </a:cubicBezTo>
                  <a:cubicBezTo>
                    <a:pt x="86" y="168"/>
                    <a:pt x="89" y="166"/>
                    <a:pt x="93" y="162"/>
                  </a:cubicBezTo>
                  <a:cubicBezTo>
                    <a:pt x="95" y="161"/>
                    <a:pt x="97" y="158"/>
                    <a:pt x="99" y="156"/>
                  </a:cubicBezTo>
                  <a:cubicBezTo>
                    <a:pt x="101" y="153"/>
                    <a:pt x="103" y="150"/>
                    <a:pt x="104" y="147"/>
                  </a:cubicBezTo>
                  <a:cubicBezTo>
                    <a:pt x="106" y="140"/>
                    <a:pt x="105" y="134"/>
                    <a:pt x="105" y="129"/>
                  </a:cubicBezTo>
                  <a:cubicBezTo>
                    <a:pt x="104" y="125"/>
                    <a:pt x="103" y="121"/>
                    <a:pt x="101" y="117"/>
                  </a:cubicBezTo>
                  <a:cubicBezTo>
                    <a:pt x="100" y="113"/>
                    <a:pt x="99" y="110"/>
                    <a:pt x="98" y="107"/>
                  </a:cubicBezTo>
                  <a:cubicBezTo>
                    <a:pt x="96" y="104"/>
                    <a:pt x="95" y="101"/>
                    <a:pt x="95" y="99"/>
                  </a:cubicBezTo>
                  <a:cubicBezTo>
                    <a:pt x="93" y="94"/>
                    <a:pt x="93" y="89"/>
                    <a:pt x="94" y="87"/>
                  </a:cubicBezTo>
                  <a:cubicBezTo>
                    <a:pt x="94" y="85"/>
                    <a:pt x="95" y="84"/>
                    <a:pt x="96" y="82"/>
                  </a:cubicBezTo>
                  <a:cubicBezTo>
                    <a:pt x="97" y="81"/>
                    <a:pt x="98" y="79"/>
                    <a:pt x="100" y="77"/>
                  </a:cubicBezTo>
                  <a:cubicBezTo>
                    <a:pt x="101" y="77"/>
                    <a:pt x="102" y="76"/>
                    <a:pt x="103" y="75"/>
                  </a:cubicBezTo>
                  <a:cubicBezTo>
                    <a:pt x="104" y="74"/>
                    <a:pt x="106" y="73"/>
                    <a:pt x="107" y="72"/>
                  </a:cubicBezTo>
                  <a:cubicBezTo>
                    <a:pt x="109" y="71"/>
                    <a:pt x="112" y="70"/>
                    <a:pt x="114" y="69"/>
                  </a:cubicBezTo>
                  <a:cubicBezTo>
                    <a:pt x="119" y="67"/>
                    <a:pt x="123" y="66"/>
                    <a:pt x="127" y="66"/>
                  </a:cubicBezTo>
                  <a:cubicBezTo>
                    <a:pt x="131" y="67"/>
                    <a:pt x="136" y="70"/>
                    <a:pt x="142" y="73"/>
                  </a:cubicBezTo>
                  <a:cubicBezTo>
                    <a:pt x="148" y="76"/>
                    <a:pt x="154" y="80"/>
                    <a:pt x="161" y="83"/>
                  </a:cubicBezTo>
                  <a:cubicBezTo>
                    <a:pt x="165" y="85"/>
                    <a:pt x="169" y="86"/>
                    <a:pt x="172" y="87"/>
                  </a:cubicBezTo>
                  <a:cubicBezTo>
                    <a:pt x="174" y="87"/>
                    <a:pt x="176" y="88"/>
                    <a:pt x="178" y="88"/>
                  </a:cubicBezTo>
                  <a:cubicBezTo>
                    <a:pt x="180" y="88"/>
                    <a:pt x="180" y="88"/>
                    <a:pt x="180" y="88"/>
                  </a:cubicBezTo>
                  <a:cubicBezTo>
                    <a:pt x="181" y="88"/>
                    <a:pt x="181" y="88"/>
                    <a:pt x="181" y="88"/>
                  </a:cubicBezTo>
                  <a:cubicBezTo>
                    <a:pt x="182" y="88"/>
                    <a:pt x="183" y="88"/>
                    <a:pt x="184" y="88"/>
                  </a:cubicBezTo>
                  <a:cubicBezTo>
                    <a:pt x="192" y="89"/>
                    <a:pt x="201" y="86"/>
                    <a:pt x="208" y="82"/>
                  </a:cubicBezTo>
                  <a:cubicBezTo>
                    <a:pt x="215" y="78"/>
                    <a:pt x="220" y="72"/>
                    <a:pt x="225" y="67"/>
                  </a:cubicBezTo>
                  <a:cubicBezTo>
                    <a:pt x="229" y="61"/>
                    <a:pt x="233" y="55"/>
                    <a:pt x="237" y="50"/>
                  </a:cubicBezTo>
                  <a:cubicBezTo>
                    <a:pt x="244" y="38"/>
                    <a:pt x="252" y="27"/>
                    <a:pt x="262" y="20"/>
                  </a:cubicBezTo>
                  <a:cubicBezTo>
                    <a:pt x="267" y="16"/>
                    <a:pt x="272" y="14"/>
                    <a:pt x="278" y="13"/>
                  </a:cubicBezTo>
                  <a:cubicBezTo>
                    <a:pt x="284" y="11"/>
                    <a:pt x="291" y="11"/>
                    <a:pt x="297" y="12"/>
                  </a:cubicBezTo>
                  <a:cubicBezTo>
                    <a:pt x="300" y="12"/>
                    <a:pt x="302" y="13"/>
                    <a:pt x="304" y="14"/>
                  </a:cubicBezTo>
                  <a:cubicBezTo>
                    <a:pt x="306" y="15"/>
                    <a:pt x="307" y="17"/>
                    <a:pt x="308" y="19"/>
                  </a:cubicBezTo>
                  <a:cubicBezTo>
                    <a:pt x="310" y="24"/>
                    <a:pt x="310" y="31"/>
                    <a:pt x="309" y="37"/>
                  </a:cubicBezTo>
                  <a:cubicBezTo>
                    <a:pt x="309" y="50"/>
                    <a:pt x="306" y="63"/>
                    <a:pt x="302" y="75"/>
                  </a:cubicBezTo>
                  <a:cubicBezTo>
                    <a:pt x="301" y="82"/>
                    <a:pt x="298" y="88"/>
                    <a:pt x="296" y="94"/>
                  </a:cubicBezTo>
                  <a:cubicBezTo>
                    <a:pt x="295" y="97"/>
                    <a:pt x="294" y="100"/>
                    <a:pt x="292" y="102"/>
                  </a:cubicBezTo>
                  <a:cubicBezTo>
                    <a:pt x="292" y="103"/>
                    <a:pt x="292" y="103"/>
                    <a:pt x="292" y="103"/>
                  </a:cubicBezTo>
                  <a:cubicBezTo>
                    <a:pt x="291" y="104"/>
                    <a:pt x="291" y="104"/>
                    <a:pt x="291" y="104"/>
                  </a:cubicBezTo>
                  <a:cubicBezTo>
                    <a:pt x="291" y="104"/>
                    <a:pt x="291" y="104"/>
                    <a:pt x="290" y="105"/>
                  </a:cubicBezTo>
                  <a:cubicBezTo>
                    <a:pt x="290" y="106"/>
                    <a:pt x="289" y="107"/>
                    <a:pt x="288" y="108"/>
                  </a:cubicBezTo>
                  <a:cubicBezTo>
                    <a:pt x="284" y="112"/>
                    <a:pt x="279" y="116"/>
                    <a:pt x="274" y="122"/>
                  </a:cubicBezTo>
                  <a:cubicBezTo>
                    <a:pt x="271" y="125"/>
                    <a:pt x="268" y="129"/>
                    <a:pt x="266" y="135"/>
                  </a:cubicBezTo>
                  <a:cubicBezTo>
                    <a:pt x="265" y="138"/>
                    <a:pt x="264" y="141"/>
                    <a:pt x="264" y="145"/>
                  </a:cubicBezTo>
                  <a:cubicBezTo>
                    <a:pt x="264" y="148"/>
                    <a:pt x="265" y="151"/>
                    <a:pt x="266" y="154"/>
                  </a:cubicBezTo>
                  <a:cubicBezTo>
                    <a:pt x="268" y="160"/>
                    <a:pt x="271" y="164"/>
                    <a:pt x="273" y="167"/>
                  </a:cubicBezTo>
                  <a:cubicBezTo>
                    <a:pt x="274" y="168"/>
                    <a:pt x="275" y="169"/>
                    <a:pt x="276" y="170"/>
                  </a:cubicBezTo>
                  <a:cubicBezTo>
                    <a:pt x="278" y="172"/>
                    <a:pt x="278" y="172"/>
                    <a:pt x="278" y="172"/>
                  </a:cubicBezTo>
                  <a:cubicBezTo>
                    <a:pt x="279" y="174"/>
                    <a:pt x="281" y="176"/>
                    <a:pt x="283" y="177"/>
                  </a:cubicBezTo>
                  <a:cubicBezTo>
                    <a:pt x="287" y="180"/>
                    <a:pt x="292" y="183"/>
                    <a:pt x="297" y="184"/>
                  </a:cubicBezTo>
                  <a:cubicBezTo>
                    <a:pt x="301" y="185"/>
                    <a:pt x="306" y="186"/>
                    <a:pt x="309" y="186"/>
                  </a:cubicBezTo>
                  <a:cubicBezTo>
                    <a:pt x="317" y="187"/>
                    <a:pt x="323" y="187"/>
                    <a:pt x="327" y="188"/>
                  </a:cubicBezTo>
                  <a:cubicBezTo>
                    <a:pt x="329" y="189"/>
                    <a:pt x="330" y="190"/>
                    <a:pt x="331" y="190"/>
                  </a:cubicBezTo>
                  <a:cubicBezTo>
                    <a:pt x="332" y="191"/>
                    <a:pt x="333" y="192"/>
                    <a:pt x="334" y="194"/>
                  </a:cubicBezTo>
                  <a:cubicBezTo>
                    <a:pt x="337" y="198"/>
                    <a:pt x="339" y="203"/>
                    <a:pt x="340" y="207"/>
                  </a:cubicBezTo>
                  <a:cubicBezTo>
                    <a:pt x="341" y="211"/>
                    <a:pt x="341" y="214"/>
                    <a:pt x="340" y="21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5" name="Google Shape;475;p13"/>
            <p:cNvSpPr/>
            <p:nvPr/>
          </p:nvSpPr>
          <p:spPr>
            <a:xfrm>
              <a:off x="9591675" y="6584950"/>
              <a:ext cx="1588" cy="1587"/>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6" name="Google Shape;476;p13"/>
            <p:cNvSpPr/>
            <p:nvPr/>
          </p:nvSpPr>
          <p:spPr>
            <a:xfrm>
              <a:off x="9591675" y="6584950"/>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7" name="Google Shape;477;p13"/>
            <p:cNvSpPr/>
            <p:nvPr/>
          </p:nvSpPr>
          <p:spPr>
            <a:xfrm>
              <a:off x="10163175" y="7424738"/>
              <a:ext cx="90488" cy="92075"/>
            </a:xfrm>
            <a:custGeom>
              <a:avLst/>
              <a:gdLst/>
              <a:ahLst/>
              <a:cxnLst/>
              <a:rect l="l" t="t" r="r" b="b"/>
              <a:pathLst>
                <a:path w="85" h="86" extrusionOk="0">
                  <a:moveTo>
                    <a:pt x="24" y="10"/>
                  </a:moveTo>
                  <a:cubicBezTo>
                    <a:pt x="6" y="20"/>
                    <a:pt x="0" y="43"/>
                    <a:pt x="10" y="61"/>
                  </a:cubicBezTo>
                  <a:cubicBezTo>
                    <a:pt x="20" y="79"/>
                    <a:pt x="43" y="86"/>
                    <a:pt x="61" y="76"/>
                  </a:cubicBezTo>
                  <a:cubicBezTo>
                    <a:pt x="79" y="65"/>
                    <a:pt x="85" y="42"/>
                    <a:pt x="75" y="24"/>
                  </a:cubicBezTo>
                  <a:cubicBezTo>
                    <a:pt x="65" y="6"/>
                    <a:pt x="42" y="0"/>
                    <a:pt x="24" y="1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8" name="Google Shape;478;p13"/>
            <p:cNvSpPr/>
            <p:nvPr/>
          </p:nvSpPr>
          <p:spPr>
            <a:xfrm>
              <a:off x="9664700" y="7372350"/>
              <a:ext cx="88900" cy="88900"/>
            </a:xfrm>
            <a:custGeom>
              <a:avLst/>
              <a:gdLst/>
              <a:ahLst/>
              <a:cxnLst/>
              <a:rect l="l" t="t" r="r" b="b"/>
              <a:pathLst>
                <a:path w="84" h="84" extrusionOk="0">
                  <a:moveTo>
                    <a:pt x="24" y="10"/>
                  </a:moveTo>
                  <a:cubicBezTo>
                    <a:pt x="6" y="20"/>
                    <a:pt x="0" y="43"/>
                    <a:pt x="10" y="60"/>
                  </a:cubicBezTo>
                  <a:cubicBezTo>
                    <a:pt x="20" y="78"/>
                    <a:pt x="43" y="84"/>
                    <a:pt x="60" y="74"/>
                  </a:cubicBezTo>
                  <a:cubicBezTo>
                    <a:pt x="78" y="64"/>
                    <a:pt x="84" y="42"/>
                    <a:pt x="74" y="24"/>
                  </a:cubicBezTo>
                  <a:cubicBezTo>
                    <a:pt x="64" y="6"/>
                    <a:pt x="42" y="0"/>
                    <a:pt x="24" y="1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9" name="Google Shape;479;p13"/>
            <p:cNvSpPr/>
            <p:nvPr/>
          </p:nvSpPr>
          <p:spPr>
            <a:xfrm>
              <a:off x="9901238" y="7002463"/>
              <a:ext cx="84138" cy="82550"/>
            </a:xfrm>
            <a:custGeom>
              <a:avLst/>
              <a:gdLst/>
              <a:ahLst/>
              <a:cxnLst/>
              <a:rect l="l" t="t" r="r" b="b"/>
              <a:pathLst>
                <a:path w="79" h="79" extrusionOk="0">
                  <a:moveTo>
                    <a:pt x="23" y="9"/>
                  </a:moveTo>
                  <a:cubicBezTo>
                    <a:pt x="6" y="19"/>
                    <a:pt x="0" y="40"/>
                    <a:pt x="9" y="57"/>
                  </a:cubicBezTo>
                  <a:cubicBezTo>
                    <a:pt x="19" y="73"/>
                    <a:pt x="40" y="79"/>
                    <a:pt x="57" y="70"/>
                  </a:cubicBezTo>
                  <a:cubicBezTo>
                    <a:pt x="74" y="60"/>
                    <a:pt x="79" y="39"/>
                    <a:pt x="70" y="22"/>
                  </a:cubicBezTo>
                  <a:cubicBezTo>
                    <a:pt x="61" y="6"/>
                    <a:pt x="39" y="0"/>
                    <a:pt x="23" y="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0" name="Google Shape;480;p13"/>
            <p:cNvSpPr/>
            <p:nvPr/>
          </p:nvSpPr>
          <p:spPr>
            <a:xfrm>
              <a:off x="9688513" y="6496050"/>
              <a:ext cx="82550" cy="84137"/>
            </a:xfrm>
            <a:custGeom>
              <a:avLst/>
              <a:gdLst/>
              <a:ahLst/>
              <a:cxnLst/>
              <a:rect l="l" t="t" r="r" b="b"/>
              <a:pathLst>
                <a:path w="79" h="80" extrusionOk="0">
                  <a:moveTo>
                    <a:pt x="23" y="10"/>
                  </a:moveTo>
                  <a:cubicBezTo>
                    <a:pt x="6" y="19"/>
                    <a:pt x="0" y="40"/>
                    <a:pt x="9" y="57"/>
                  </a:cubicBezTo>
                  <a:cubicBezTo>
                    <a:pt x="19" y="74"/>
                    <a:pt x="40" y="80"/>
                    <a:pt x="57" y="70"/>
                  </a:cubicBezTo>
                  <a:cubicBezTo>
                    <a:pt x="74" y="61"/>
                    <a:pt x="79" y="40"/>
                    <a:pt x="70" y="23"/>
                  </a:cubicBezTo>
                  <a:cubicBezTo>
                    <a:pt x="61" y="6"/>
                    <a:pt x="39" y="0"/>
                    <a:pt x="23" y="10"/>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1" name="Google Shape;481;p13"/>
            <p:cNvSpPr/>
            <p:nvPr/>
          </p:nvSpPr>
          <p:spPr>
            <a:xfrm>
              <a:off x="9534525" y="6894513"/>
              <a:ext cx="68263" cy="69850"/>
            </a:xfrm>
            <a:custGeom>
              <a:avLst/>
              <a:gdLst/>
              <a:ahLst/>
              <a:cxnLst/>
              <a:rect l="l" t="t" r="r" b="b"/>
              <a:pathLst>
                <a:path w="65" h="65" extrusionOk="0">
                  <a:moveTo>
                    <a:pt x="18" y="8"/>
                  </a:moveTo>
                  <a:cubicBezTo>
                    <a:pt x="5" y="15"/>
                    <a:pt x="0" y="33"/>
                    <a:pt x="8" y="46"/>
                  </a:cubicBezTo>
                  <a:cubicBezTo>
                    <a:pt x="15" y="60"/>
                    <a:pt x="33" y="65"/>
                    <a:pt x="46" y="57"/>
                  </a:cubicBezTo>
                  <a:cubicBezTo>
                    <a:pt x="60" y="49"/>
                    <a:pt x="65" y="32"/>
                    <a:pt x="57" y="18"/>
                  </a:cubicBezTo>
                  <a:cubicBezTo>
                    <a:pt x="49" y="5"/>
                    <a:pt x="32" y="0"/>
                    <a:pt x="18" y="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482" name="Google Shape;482;p13"/>
          <p:cNvGrpSpPr/>
          <p:nvPr/>
        </p:nvGrpSpPr>
        <p:grpSpPr>
          <a:xfrm>
            <a:off x="8985393" y="5650963"/>
            <a:ext cx="1384300" cy="1057275"/>
            <a:chOff x="10567988" y="6746875"/>
            <a:chExt cx="1384300" cy="1057275"/>
          </a:xfrm>
        </p:grpSpPr>
        <p:sp>
          <p:nvSpPr>
            <p:cNvPr id="483" name="Google Shape;483;p13"/>
            <p:cNvSpPr/>
            <p:nvPr/>
          </p:nvSpPr>
          <p:spPr>
            <a:xfrm>
              <a:off x="10952163" y="6746875"/>
              <a:ext cx="1000125" cy="755650"/>
            </a:xfrm>
            <a:custGeom>
              <a:avLst/>
              <a:gdLst/>
              <a:ahLst/>
              <a:cxnLst/>
              <a:rect l="l" t="t" r="r" b="b"/>
              <a:pathLst>
                <a:path w="942" h="711" extrusionOk="0">
                  <a:moveTo>
                    <a:pt x="495" y="539"/>
                  </a:moveTo>
                  <a:cubicBezTo>
                    <a:pt x="309" y="653"/>
                    <a:pt x="118" y="695"/>
                    <a:pt x="0" y="696"/>
                  </a:cubicBezTo>
                  <a:cubicBezTo>
                    <a:pt x="0" y="711"/>
                    <a:pt x="0" y="711"/>
                    <a:pt x="0" y="711"/>
                  </a:cubicBezTo>
                  <a:cubicBezTo>
                    <a:pt x="120" y="710"/>
                    <a:pt x="315" y="668"/>
                    <a:pt x="503" y="552"/>
                  </a:cubicBezTo>
                  <a:cubicBezTo>
                    <a:pt x="649" y="462"/>
                    <a:pt x="844" y="294"/>
                    <a:pt x="942" y="5"/>
                  </a:cubicBezTo>
                  <a:cubicBezTo>
                    <a:pt x="928" y="0"/>
                    <a:pt x="928" y="0"/>
                    <a:pt x="928" y="0"/>
                  </a:cubicBezTo>
                  <a:cubicBezTo>
                    <a:pt x="832" y="285"/>
                    <a:pt x="639" y="450"/>
                    <a:pt x="495" y="53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4" name="Google Shape;484;p13"/>
            <p:cNvSpPr/>
            <p:nvPr/>
          </p:nvSpPr>
          <p:spPr>
            <a:xfrm>
              <a:off x="10567988" y="7399338"/>
              <a:ext cx="393700" cy="153987"/>
            </a:xfrm>
            <a:custGeom>
              <a:avLst/>
              <a:gdLst/>
              <a:ahLst/>
              <a:cxnLst/>
              <a:rect l="l" t="t" r="r" b="b"/>
              <a:pathLst>
                <a:path w="370" h="145" extrusionOk="0">
                  <a:moveTo>
                    <a:pt x="191" y="9"/>
                  </a:moveTo>
                  <a:cubicBezTo>
                    <a:pt x="90" y="0"/>
                    <a:pt x="6" y="21"/>
                    <a:pt x="3" y="56"/>
                  </a:cubicBezTo>
                  <a:cubicBezTo>
                    <a:pt x="0" y="92"/>
                    <a:pt x="79" y="128"/>
                    <a:pt x="179" y="136"/>
                  </a:cubicBezTo>
                  <a:cubicBezTo>
                    <a:pt x="280" y="145"/>
                    <a:pt x="364" y="124"/>
                    <a:pt x="367" y="89"/>
                  </a:cubicBezTo>
                  <a:cubicBezTo>
                    <a:pt x="370" y="53"/>
                    <a:pt x="291" y="17"/>
                    <a:pt x="191" y="9"/>
                  </a:cubicBezTo>
                  <a:close/>
                  <a:moveTo>
                    <a:pt x="111" y="104"/>
                  </a:moveTo>
                  <a:cubicBezTo>
                    <a:pt x="53" y="98"/>
                    <a:pt x="7" y="77"/>
                    <a:pt x="9" y="57"/>
                  </a:cubicBezTo>
                  <a:cubicBezTo>
                    <a:pt x="11" y="36"/>
                    <a:pt x="60" y="24"/>
                    <a:pt x="118" y="29"/>
                  </a:cubicBezTo>
                  <a:cubicBezTo>
                    <a:pt x="177" y="34"/>
                    <a:pt x="223" y="55"/>
                    <a:pt x="221" y="76"/>
                  </a:cubicBezTo>
                  <a:cubicBezTo>
                    <a:pt x="219" y="96"/>
                    <a:pt x="170" y="109"/>
                    <a:pt x="111" y="10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5" name="Google Shape;485;p13"/>
            <p:cNvSpPr/>
            <p:nvPr/>
          </p:nvSpPr>
          <p:spPr>
            <a:xfrm>
              <a:off x="10898188" y="7475538"/>
              <a:ext cx="325438" cy="328612"/>
            </a:xfrm>
            <a:custGeom>
              <a:avLst/>
              <a:gdLst/>
              <a:ahLst/>
              <a:cxnLst/>
              <a:rect l="l" t="t" r="r" b="b"/>
              <a:pathLst>
                <a:path w="307" h="310" extrusionOk="0">
                  <a:moveTo>
                    <a:pt x="108" y="110"/>
                  </a:moveTo>
                  <a:cubicBezTo>
                    <a:pt x="37" y="181"/>
                    <a:pt x="0" y="260"/>
                    <a:pt x="25" y="285"/>
                  </a:cubicBezTo>
                  <a:cubicBezTo>
                    <a:pt x="50" y="310"/>
                    <a:pt x="128" y="272"/>
                    <a:pt x="199" y="200"/>
                  </a:cubicBezTo>
                  <a:cubicBezTo>
                    <a:pt x="270" y="128"/>
                    <a:pt x="307" y="50"/>
                    <a:pt x="282" y="25"/>
                  </a:cubicBezTo>
                  <a:cubicBezTo>
                    <a:pt x="257" y="0"/>
                    <a:pt x="179" y="38"/>
                    <a:pt x="108" y="110"/>
                  </a:cubicBezTo>
                  <a:close/>
                  <a:moveTo>
                    <a:pt x="130" y="231"/>
                  </a:moveTo>
                  <a:cubicBezTo>
                    <a:pt x="89" y="273"/>
                    <a:pt x="44" y="295"/>
                    <a:pt x="29" y="281"/>
                  </a:cubicBezTo>
                  <a:cubicBezTo>
                    <a:pt x="14" y="266"/>
                    <a:pt x="36" y="220"/>
                    <a:pt x="77" y="179"/>
                  </a:cubicBezTo>
                  <a:cubicBezTo>
                    <a:pt x="119" y="137"/>
                    <a:pt x="164" y="115"/>
                    <a:pt x="179" y="129"/>
                  </a:cubicBezTo>
                  <a:cubicBezTo>
                    <a:pt x="193" y="144"/>
                    <a:pt x="172" y="190"/>
                    <a:pt x="130" y="23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6" name="Google Shape;486;p13"/>
            <p:cNvSpPr/>
            <p:nvPr/>
          </p:nvSpPr>
          <p:spPr>
            <a:xfrm>
              <a:off x="10833100" y="7258050"/>
              <a:ext cx="358775" cy="177800"/>
            </a:xfrm>
            <a:custGeom>
              <a:avLst/>
              <a:gdLst/>
              <a:ahLst/>
              <a:cxnLst/>
              <a:rect l="l" t="t" r="r" b="b"/>
              <a:pathLst>
                <a:path w="339" h="167" extrusionOk="0">
                  <a:moveTo>
                    <a:pt x="187" y="27"/>
                  </a:moveTo>
                  <a:cubicBezTo>
                    <a:pt x="99" y="0"/>
                    <a:pt x="19" y="3"/>
                    <a:pt x="10" y="34"/>
                  </a:cubicBezTo>
                  <a:cubicBezTo>
                    <a:pt x="0" y="65"/>
                    <a:pt x="64" y="113"/>
                    <a:pt x="152" y="140"/>
                  </a:cubicBezTo>
                  <a:cubicBezTo>
                    <a:pt x="241" y="167"/>
                    <a:pt x="320" y="164"/>
                    <a:pt x="330" y="133"/>
                  </a:cubicBezTo>
                  <a:cubicBezTo>
                    <a:pt x="339" y="102"/>
                    <a:pt x="275" y="54"/>
                    <a:pt x="187" y="27"/>
                  </a:cubicBezTo>
                  <a:close/>
                  <a:moveTo>
                    <a:pt x="201" y="93"/>
                  </a:moveTo>
                  <a:cubicBezTo>
                    <a:pt x="196" y="111"/>
                    <a:pt x="149" y="113"/>
                    <a:pt x="98" y="97"/>
                  </a:cubicBezTo>
                  <a:cubicBezTo>
                    <a:pt x="46" y="82"/>
                    <a:pt x="9" y="54"/>
                    <a:pt x="15" y="36"/>
                  </a:cubicBezTo>
                  <a:cubicBezTo>
                    <a:pt x="20" y="18"/>
                    <a:pt x="66" y="16"/>
                    <a:pt x="118" y="32"/>
                  </a:cubicBezTo>
                  <a:cubicBezTo>
                    <a:pt x="169" y="48"/>
                    <a:pt x="207" y="75"/>
                    <a:pt x="201" y="9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7" name="Google Shape;487;p13"/>
            <p:cNvSpPr/>
            <p:nvPr/>
          </p:nvSpPr>
          <p:spPr>
            <a:xfrm>
              <a:off x="11087100" y="7177088"/>
              <a:ext cx="357188" cy="165100"/>
            </a:xfrm>
            <a:custGeom>
              <a:avLst/>
              <a:gdLst/>
              <a:ahLst/>
              <a:cxnLst/>
              <a:rect l="l" t="t" r="r" b="b"/>
              <a:pathLst>
                <a:path w="338" h="155" extrusionOk="0">
                  <a:moveTo>
                    <a:pt x="182" y="20"/>
                  </a:moveTo>
                  <a:cubicBezTo>
                    <a:pt x="93" y="0"/>
                    <a:pt x="14" y="8"/>
                    <a:pt x="7" y="40"/>
                  </a:cubicBezTo>
                  <a:cubicBezTo>
                    <a:pt x="0" y="71"/>
                    <a:pt x="66" y="113"/>
                    <a:pt x="156" y="134"/>
                  </a:cubicBezTo>
                  <a:cubicBezTo>
                    <a:pt x="245" y="155"/>
                    <a:pt x="324" y="147"/>
                    <a:pt x="331" y="115"/>
                  </a:cubicBezTo>
                  <a:cubicBezTo>
                    <a:pt x="338" y="84"/>
                    <a:pt x="272" y="41"/>
                    <a:pt x="182" y="20"/>
                  </a:cubicBezTo>
                  <a:close/>
                  <a:moveTo>
                    <a:pt x="201" y="85"/>
                  </a:moveTo>
                  <a:cubicBezTo>
                    <a:pt x="196" y="103"/>
                    <a:pt x="151" y="108"/>
                    <a:pt x="99" y="96"/>
                  </a:cubicBezTo>
                  <a:cubicBezTo>
                    <a:pt x="47" y="84"/>
                    <a:pt x="8" y="59"/>
                    <a:pt x="12" y="41"/>
                  </a:cubicBezTo>
                  <a:cubicBezTo>
                    <a:pt x="16" y="22"/>
                    <a:pt x="62" y="17"/>
                    <a:pt x="114" y="30"/>
                  </a:cubicBezTo>
                  <a:cubicBezTo>
                    <a:pt x="166" y="42"/>
                    <a:pt x="205" y="67"/>
                    <a:pt x="201" y="8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8" name="Google Shape;488;p13"/>
            <p:cNvSpPr/>
            <p:nvPr/>
          </p:nvSpPr>
          <p:spPr>
            <a:xfrm>
              <a:off x="11282363" y="7050088"/>
              <a:ext cx="358775" cy="146050"/>
            </a:xfrm>
            <a:custGeom>
              <a:avLst/>
              <a:gdLst/>
              <a:ahLst/>
              <a:cxnLst/>
              <a:rect l="l" t="t" r="r" b="b"/>
              <a:pathLst>
                <a:path w="339" h="138" extrusionOk="0">
                  <a:moveTo>
                    <a:pt x="176" y="11"/>
                  </a:moveTo>
                  <a:cubicBezTo>
                    <a:pt x="85" y="0"/>
                    <a:pt x="8" y="17"/>
                    <a:pt x="4" y="49"/>
                  </a:cubicBezTo>
                  <a:cubicBezTo>
                    <a:pt x="0" y="81"/>
                    <a:pt x="71" y="116"/>
                    <a:pt x="162" y="127"/>
                  </a:cubicBezTo>
                  <a:cubicBezTo>
                    <a:pt x="254" y="138"/>
                    <a:pt x="331" y="121"/>
                    <a:pt x="335" y="89"/>
                  </a:cubicBezTo>
                  <a:cubicBezTo>
                    <a:pt x="339" y="57"/>
                    <a:pt x="268" y="22"/>
                    <a:pt x="176" y="11"/>
                  </a:cubicBezTo>
                  <a:close/>
                  <a:moveTo>
                    <a:pt x="101" y="95"/>
                  </a:moveTo>
                  <a:cubicBezTo>
                    <a:pt x="48" y="88"/>
                    <a:pt x="7" y="68"/>
                    <a:pt x="9" y="49"/>
                  </a:cubicBezTo>
                  <a:cubicBezTo>
                    <a:pt x="11" y="31"/>
                    <a:pt x="56" y="21"/>
                    <a:pt x="110" y="27"/>
                  </a:cubicBezTo>
                  <a:cubicBezTo>
                    <a:pt x="163" y="34"/>
                    <a:pt x="204" y="54"/>
                    <a:pt x="202" y="73"/>
                  </a:cubicBezTo>
                  <a:cubicBezTo>
                    <a:pt x="200" y="92"/>
                    <a:pt x="154" y="102"/>
                    <a:pt x="101" y="9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9" name="Google Shape;489;p13"/>
            <p:cNvSpPr/>
            <p:nvPr/>
          </p:nvSpPr>
          <p:spPr>
            <a:xfrm>
              <a:off x="11456988" y="6845300"/>
              <a:ext cx="352425" cy="147637"/>
            </a:xfrm>
            <a:custGeom>
              <a:avLst/>
              <a:gdLst/>
              <a:ahLst/>
              <a:cxnLst/>
              <a:rect l="l" t="t" r="r" b="b"/>
              <a:pathLst>
                <a:path w="332" h="140" extrusionOk="0">
                  <a:moveTo>
                    <a:pt x="175" y="14"/>
                  </a:moveTo>
                  <a:cubicBezTo>
                    <a:pt x="86" y="0"/>
                    <a:pt x="10" y="15"/>
                    <a:pt x="5" y="46"/>
                  </a:cubicBezTo>
                  <a:cubicBezTo>
                    <a:pt x="0" y="77"/>
                    <a:pt x="69" y="113"/>
                    <a:pt x="158" y="127"/>
                  </a:cubicBezTo>
                  <a:cubicBezTo>
                    <a:pt x="247" y="140"/>
                    <a:pt x="323" y="126"/>
                    <a:pt x="327" y="95"/>
                  </a:cubicBezTo>
                  <a:cubicBezTo>
                    <a:pt x="332" y="64"/>
                    <a:pt x="264" y="27"/>
                    <a:pt x="175" y="14"/>
                  </a:cubicBezTo>
                  <a:close/>
                  <a:moveTo>
                    <a:pt x="198" y="75"/>
                  </a:moveTo>
                  <a:cubicBezTo>
                    <a:pt x="195" y="93"/>
                    <a:pt x="151" y="102"/>
                    <a:pt x="99" y="94"/>
                  </a:cubicBezTo>
                  <a:cubicBezTo>
                    <a:pt x="47" y="86"/>
                    <a:pt x="7" y="65"/>
                    <a:pt x="10" y="47"/>
                  </a:cubicBezTo>
                  <a:cubicBezTo>
                    <a:pt x="13" y="28"/>
                    <a:pt x="57" y="20"/>
                    <a:pt x="109" y="28"/>
                  </a:cubicBezTo>
                  <a:cubicBezTo>
                    <a:pt x="161" y="36"/>
                    <a:pt x="201" y="57"/>
                    <a:pt x="198" y="7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0" name="Google Shape;490;p13"/>
            <p:cNvSpPr/>
            <p:nvPr/>
          </p:nvSpPr>
          <p:spPr>
            <a:xfrm>
              <a:off x="11233150" y="7367588"/>
              <a:ext cx="273050" cy="368300"/>
            </a:xfrm>
            <a:custGeom>
              <a:avLst/>
              <a:gdLst/>
              <a:ahLst/>
              <a:cxnLst/>
              <a:rect l="l" t="t" r="r" b="b"/>
              <a:pathLst>
                <a:path w="257" h="346" extrusionOk="0">
                  <a:moveTo>
                    <a:pt x="227" y="19"/>
                  </a:moveTo>
                  <a:cubicBezTo>
                    <a:pt x="197" y="0"/>
                    <a:pt x="129" y="53"/>
                    <a:pt x="74" y="138"/>
                  </a:cubicBezTo>
                  <a:cubicBezTo>
                    <a:pt x="20" y="223"/>
                    <a:pt x="0" y="307"/>
                    <a:pt x="30" y="326"/>
                  </a:cubicBezTo>
                  <a:cubicBezTo>
                    <a:pt x="60" y="346"/>
                    <a:pt x="128" y="292"/>
                    <a:pt x="183" y="207"/>
                  </a:cubicBezTo>
                  <a:cubicBezTo>
                    <a:pt x="237" y="122"/>
                    <a:pt x="257" y="38"/>
                    <a:pt x="227" y="19"/>
                  </a:cubicBezTo>
                  <a:close/>
                  <a:moveTo>
                    <a:pt x="122" y="252"/>
                  </a:moveTo>
                  <a:cubicBezTo>
                    <a:pt x="90" y="302"/>
                    <a:pt x="50" y="333"/>
                    <a:pt x="33" y="322"/>
                  </a:cubicBezTo>
                  <a:cubicBezTo>
                    <a:pt x="16" y="310"/>
                    <a:pt x="27" y="261"/>
                    <a:pt x="59" y="212"/>
                  </a:cubicBezTo>
                  <a:cubicBezTo>
                    <a:pt x="91" y="162"/>
                    <a:pt x="131" y="131"/>
                    <a:pt x="148" y="142"/>
                  </a:cubicBezTo>
                  <a:cubicBezTo>
                    <a:pt x="165" y="153"/>
                    <a:pt x="154" y="203"/>
                    <a:pt x="122" y="25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1" name="Google Shape;491;p13"/>
            <p:cNvSpPr/>
            <p:nvPr/>
          </p:nvSpPr>
          <p:spPr>
            <a:xfrm>
              <a:off x="11544300" y="7204075"/>
              <a:ext cx="201613" cy="390525"/>
            </a:xfrm>
            <a:custGeom>
              <a:avLst/>
              <a:gdLst/>
              <a:ahLst/>
              <a:cxnLst/>
              <a:rect l="l" t="t" r="r" b="b"/>
              <a:pathLst>
                <a:path w="189" h="368" extrusionOk="0">
                  <a:moveTo>
                    <a:pt x="156" y="12"/>
                  </a:moveTo>
                  <a:cubicBezTo>
                    <a:pt x="123" y="0"/>
                    <a:pt x="68" y="68"/>
                    <a:pt x="34" y="163"/>
                  </a:cubicBezTo>
                  <a:cubicBezTo>
                    <a:pt x="1" y="258"/>
                    <a:pt x="0" y="345"/>
                    <a:pt x="34" y="357"/>
                  </a:cubicBezTo>
                  <a:cubicBezTo>
                    <a:pt x="67" y="368"/>
                    <a:pt x="122" y="301"/>
                    <a:pt x="155" y="206"/>
                  </a:cubicBezTo>
                  <a:cubicBezTo>
                    <a:pt x="189" y="111"/>
                    <a:pt x="189" y="24"/>
                    <a:pt x="156" y="12"/>
                  </a:cubicBezTo>
                  <a:close/>
                  <a:moveTo>
                    <a:pt x="107" y="263"/>
                  </a:moveTo>
                  <a:cubicBezTo>
                    <a:pt x="87" y="319"/>
                    <a:pt x="55" y="358"/>
                    <a:pt x="36" y="351"/>
                  </a:cubicBezTo>
                  <a:cubicBezTo>
                    <a:pt x="16" y="344"/>
                    <a:pt x="16" y="294"/>
                    <a:pt x="36" y="238"/>
                  </a:cubicBezTo>
                  <a:cubicBezTo>
                    <a:pt x="56" y="183"/>
                    <a:pt x="87" y="144"/>
                    <a:pt x="107" y="150"/>
                  </a:cubicBezTo>
                  <a:cubicBezTo>
                    <a:pt x="126" y="157"/>
                    <a:pt x="126" y="208"/>
                    <a:pt x="107" y="26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2" name="Google Shape;492;p13"/>
            <p:cNvSpPr/>
            <p:nvPr/>
          </p:nvSpPr>
          <p:spPr>
            <a:xfrm>
              <a:off x="11795125" y="6989763"/>
              <a:ext cx="153988" cy="393700"/>
            </a:xfrm>
            <a:custGeom>
              <a:avLst/>
              <a:gdLst/>
              <a:ahLst/>
              <a:cxnLst/>
              <a:rect l="l" t="t" r="r" b="b"/>
              <a:pathLst>
                <a:path w="145" h="370" extrusionOk="0">
                  <a:moveTo>
                    <a:pt x="87" y="3"/>
                  </a:moveTo>
                  <a:cubicBezTo>
                    <a:pt x="52" y="0"/>
                    <a:pt x="17" y="79"/>
                    <a:pt x="8" y="180"/>
                  </a:cubicBezTo>
                  <a:cubicBezTo>
                    <a:pt x="0" y="281"/>
                    <a:pt x="22" y="365"/>
                    <a:pt x="58" y="367"/>
                  </a:cubicBezTo>
                  <a:cubicBezTo>
                    <a:pt x="93" y="370"/>
                    <a:pt x="128" y="291"/>
                    <a:pt x="136" y="191"/>
                  </a:cubicBezTo>
                  <a:cubicBezTo>
                    <a:pt x="145" y="90"/>
                    <a:pt x="123" y="6"/>
                    <a:pt x="87" y="3"/>
                  </a:cubicBezTo>
                  <a:close/>
                  <a:moveTo>
                    <a:pt x="104" y="259"/>
                  </a:moveTo>
                  <a:cubicBezTo>
                    <a:pt x="99" y="317"/>
                    <a:pt x="79" y="363"/>
                    <a:pt x="58" y="362"/>
                  </a:cubicBezTo>
                  <a:cubicBezTo>
                    <a:pt x="37" y="360"/>
                    <a:pt x="25" y="311"/>
                    <a:pt x="29" y="253"/>
                  </a:cubicBezTo>
                  <a:cubicBezTo>
                    <a:pt x="34" y="194"/>
                    <a:pt x="55" y="148"/>
                    <a:pt x="75" y="149"/>
                  </a:cubicBezTo>
                  <a:cubicBezTo>
                    <a:pt x="96" y="151"/>
                    <a:pt x="109" y="200"/>
                    <a:pt x="104" y="25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3" name="Google Shape;493;p13"/>
            <p:cNvSpPr/>
            <p:nvPr/>
          </p:nvSpPr>
          <p:spPr>
            <a:xfrm>
              <a:off x="11803063" y="7578725"/>
              <a:ext cx="80963" cy="809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94" name="Google Shape;494;p13"/>
          <p:cNvSpPr/>
          <p:nvPr/>
        </p:nvSpPr>
        <p:spPr>
          <a:xfrm>
            <a:off x="286545" y="1039420"/>
            <a:ext cx="171450" cy="1698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5" name="Google Shape;495;p13"/>
          <p:cNvSpPr/>
          <p:nvPr/>
        </p:nvSpPr>
        <p:spPr>
          <a:xfrm>
            <a:off x="8458926" y="5809948"/>
            <a:ext cx="68263" cy="698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6" name="Google Shape;496;p13"/>
          <p:cNvSpPr/>
          <p:nvPr/>
        </p:nvSpPr>
        <p:spPr>
          <a:xfrm>
            <a:off x="9111258" y="5802760"/>
            <a:ext cx="68263" cy="6667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7" name="Google Shape;497;p13"/>
          <p:cNvSpPr/>
          <p:nvPr/>
        </p:nvSpPr>
        <p:spPr>
          <a:xfrm>
            <a:off x="1504950" y="6064250"/>
            <a:ext cx="68263" cy="682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8" name="Google Shape;498;p13"/>
          <p:cNvSpPr/>
          <p:nvPr/>
        </p:nvSpPr>
        <p:spPr>
          <a:xfrm>
            <a:off x="1098550" y="5722938"/>
            <a:ext cx="68263" cy="682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9" name="Google Shape;499;p13"/>
          <p:cNvSpPr/>
          <p:nvPr/>
        </p:nvSpPr>
        <p:spPr>
          <a:xfrm>
            <a:off x="287338" y="4767263"/>
            <a:ext cx="68263" cy="682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0" name="Google Shape;500;p13"/>
          <p:cNvSpPr/>
          <p:nvPr/>
        </p:nvSpPr>
        <p:spPr>
          <a:xfrm>
            <a:off x="8708941" y="6234907"/>
            <a:ext cx="41275" cy="4127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1" name="Google Shape;501;p13"/>
          <p:cNvSpPr/>
          <p:nvPr/>
        </p:nvSpPr>
        <p:spPr>
          <a:xfrm>
            <a:off x="8409463" y="6613324"/>
            <a:ext cx="96838" cy="984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2" name="Google Shape;502;p13"/>
          <p:cNvSpPr/>
          <p:nvPr/>
        </p:nvSpPr>
        <p:spPr>
          <a:xfrm>
            <a:off x="11782425" y="6643688"/>
            <a:ext cx="23813" cy="222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3" name="Google Shape;503;p13"/>
          <p:cNvSpPr/>
          <p:nvPr/>
        </p:nvSpPr>
        <p:spPr>
          <a:xfrm>
            <a:off x="11890375" y="6216650"/>
            <a:ext cx="103188" cy="10318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4" name="Google Shape;504;p13"/>
          <p:cNvSpPr/>
          <p:nvPr/>
        </p:nvSpPr>
        <p:spPr>
          <a:xfrm>
            <a:off x="11842750" y="4011613"/>
            <a:ext cx="146050" cy="1460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5" name="Google Shape;505;p13"/>
          <p:cNvSpPr/>
          <p:nvPr/>
        </p:nvSpPr>
        <p:spPr>
          <a:xfrm>
            <a:off x="11460163" y="6689725"/>
            <a:ext cx="39688" cy="3968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6" name="Google Shape;506;p13"/>
          <p:cNvSpPr/>
          <p:nvPr/>
        </p:nvSpPr>
        <p:spPr>
          <a:xfrm>
            <a:off x="11394031" y="4644627"/>
            <a:ext cx="65088" cy="635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07" name="Google Shape;507;p13"/>
          <p:cNvGrpSpPr/>
          <p:nvPr/>
        </p:nvGrpSpPr>
        <p:grpSpPr>
          <a:xfrm>
            <a:off x="4644292" y="5599034"/>
            <a:ext cx="1092876" cy="1139217"/>
            <a:chOff x="10199687" y="4832351"/>
            <a:chExt cx="1797050" cy="1873250"/>
          </a:xfrm>
        </p:grpSpPr>
        <p:sp>
          <p:nvSpPr>
            <p:cNvPr id="508" name="Google Shape;508;p13"/>
            <p:cNvSpPr/>
            <p:nvPr/>
          </p:nvSpPr>
          <p:spPr>
            <a:xfrm>
              <a:off x="11145837" y="4851401"/>
              <a:ext cx="850900" cy="1260475"/>
            </a:xfrm>
            <a:custGeom>
              <a:avLst/>
              <a:gdLst/>
              <a:ahLst/>
              <a:cxnLst/>
              <a:rect l="l" t="t" r="r" b="b"/>
              <a:pathLst>
                <a:path w="802" h="1187" extrusionOk="0">
                  <a:moveTo>
                    <a:pt x="758" y="397"/>
                  </a:moveTo>
                  <a:cubicBezTo>
                    <a:pt x="741" y="372"/>
                    <a:pt x="719" y="348"/>
                    <a:pt x="692" y="332"/>
                  </a:cubicBezTo>
                  <a:cubicBezTo>
                    <a:pt x="678" y="324"/>
                    <a:pt x="663" y="317"/>
                    <a:pt x="646" y="314"/>
                  </a:cubicBezTo>
                  <a:cubicBezTo>
                    <a:pt x="630" y="311"/>
                    <a:pt x="613" y="311"/>
                    <a:pt x="597" y="315"/>
                  </a:cubicBezTo>
                  <a:cubicBezTo>
                    <a:pt x="587" y="318"/>
                    <a:pt x="578" y="321"/>
                    <a:pt x="570" y="326"/>
                  </a:cubicBezTo>
                  <a:cubicBezTo>
                    <a:pt x="562" y="346"/>
                    <a:pt x="552" y="363"/>
                    <a:pt x="538" y="379"/>
                  </a:cubicBezTo>
                  <a:cubicBezTo>
                    <a:pt x="523" y="368"/>
                    <a:pt x="523" y="368"/>
                    <a:pt x="523" y="368"/>
                  </a:cubicBezTo>
                  <a:cubicBezTo>
                    <a:pt x="523" y="368"/>
                    <a:pt x="523" y="368"/>
                    <a:pt x="523" y="368"/>
                  </a:cubicBezTo>
                  <a:cubicBezTo>
                    <a:pt x="531" y="356"/>
                    <a:pt x="542" y="345"/>
                    <a:pt x="554" y="336"/>
                  </a:cubicBezTo>
                  <a:cubicBezTo>
                    <a:pt x="559" y="332"/>
                    <a:pt x="564" y="329"/>
                    <a:pt x="570" y="326"/>
                  </a:cubicBezTo>
                  <a:cubicBezTo>
                    <a:pt x="580" y="298"/>
                    <a:pt x="585" y="267"/>
                    <a:pt x="581" y="237"/>
                  </a:cubicBezTo>
                  <a:cubicBezTo>
                    <a:pt x="579" y="211"/>
                    <a:pt x="570" y="185"/>
                    <a:pt x="559" y="162"/>
                  </a:cubicBezTo>
                  <a:cubicBezTo>
                    <a:pt x="547" y="139"/>
                    <a:pt x="532" y="118"/>
                    <a:pt x="515" y="100"/>
                  </a:cubicBezTo>
                  <a:cubicBezTo>
                    <a:pt x="480" y="62"/>
                    <a:pt x="436" y="35"/>
                    <a:pt x="388" y="19"/>
                  </a:cubicBezTo>
                  <a:cubicBezTo>
                    <a:pt x="340" y="4"/>
                    <a:pt x="289" y="0"/>
                    <a:pt x="239" y="10"/>
                  </a:cubicBezTo>
                  <a:cubicBezTo>
                    <a:pt x="215" y="15"/>
                    <a:pt x="191" y="23"/>
                    <a:pt x="169" y="34"/>
                  </a:cubicBezTo>
                  <a:cubicBezTo>
                    <a:pt x="146" y="45"/>
                    <a:pt x="126" y="59"/>
                    <a:pt x="107" y="75"/>
                  </a:cubicBezTo>
                  <a:cubicBezTo>
                    <a:pt x="88" y="91"/>
                    <a:pt x="72" y="109"/>
                    <a:pt x="57" y="128"/>
                  </a:cubicBezTo>
                  <a:cubicBezTo>
                    <a:pt x="50" y="139"/>
                    <a:pt x="43" y="149"/>
                    <a:pt x="37" y="160"/>
                  </a:cubicBezTo>
                  <a:cubicBezTo>
                    <a:pt x="32" y="170"/>
                    <a:pt x="26" y="181"/>
                    <a:pt x="22" y="193"/>
                  </a:cubicBezTo>
                  <a:cubicBezTo>
                    <a:pt x="13" y="216"/>
                    <a:pt x="8" y="239"/>
                    <a:pt x="4" y="263"/>
                  </a:cubicBezTo>
                  <a:cubicBezTo>
                    <a:pt x="1" y="286"/>
                    <a:pt x="0" y="310"/>
                    <a:pt x="1" y="333"/>
                  </a:cubicBezTo>
                  <a:cubicBezTo>
                    <a:pt x="1" y="357"/>
                    <a:pt x="3" y="380"/>
                    <a:pt x="6" y="403"/>
                  </a:cubicBezTo>
                  <a:cubicBezTo>
                    <a:pt x="8" y="426"/>
                    <a:pt x="11" y="449"/>
                    <a:pt x="15" y="472"/>
                  </a:cubicBezTo>
                  <a:cubicBezTo>
                    <a:pt x="15" y="425"/>
                    <a:pt x="15" y="379"/>
                    <a:pt x="19" y="334"/>
                  </a:cubicBezTo>
                  <a:cubicBezTo>
                    <a:pt x="20" y="311"/>
                    <a:pt x="24" y="289"/>
                    <a:pt x="29" y="267"/>
                  </a:cubicBezTo>
                  <a:cubicBezTo>
                    <a:pt x="34" y="246"/>
                    <a:pt x="41" y="225"/>
                    <a:pt x="51" y="205"/>
                  </a:cubicBezTo>
                  <a:cubicBezTo>
                    <a:pt x="55" y="195"/>
                    <a:pt x="61" y="186"/>
                    <a:pt x="67" y="177"/>
                  </a:cubicBezTo>
                  <a:cubicBezTo>
                    <a:pt x="72" y="168"/>
                    <a:pt x="79" y="159"/>
                    <a:pt x="86" y="151"/>
                  </a:cubicBezTo>
                  <a:cubicBezTo>
                    <a:pt x="100" y="134"/>
                    <a:pt x="116" y="119"/>
                    <a:pt x="133" y="106"/>
                  </a:cubicBezTo>
                  <a:cubicBezTo>
                    <a:pt x="166" y="80"/>
                    <a:pt x="206" y="62"/>
                    <a:pt x="248" y="55"/>
                  </a:cubicBezTo>
                  <a:cubicBezTo>
                    <a:pt x="331" y="42"/>
                    <a:pt x="419" y="75"/>
                    <a:pt x="474" y="137"/>
                  </a:cubicBezTo>
                  <a:cubicBezTo>
                    <a:pt x="488" y="152"/>
                    <a:pt x="500" y="169"/>
                    <a:pt x="508" y="187"/>
                  </a:cubicBezTo>
                  <a:cubicBezTo>
                    <a:pt x="517" y="205"/>
                    <a:pt x="523" y="225"/>
                    <a:pt x="526" y="244"/>
                  </a:cubicBezTo>
                  <a:cubicBezTo>
                    <a:pt x="530" y="264"/>
                    <a:pt x="531" y="284"/>
                    <a:pt x="530" y="305"/>
                  </a:cubicBezTo>
                  <a:cubicBezTo>
                    <a:pt x="529" y="326"/>
                    <a:pt x="525" y="347"/>
                    <a:pt x="521" y="370"/>
                  </a:cubicBezTo>
                  <a:cubicBezTo>
                    <a:pt x="509" y="436"/>
                    <a:pt x="509" y="436"/>
                    <a:pt x="509" y="436"/>
                  </a:cubicBezTo>
                  <a:cubicBezTo>
                    <a:pt x="536" y="381"/>
                    <a:pt x="536" y="381"/>
                    <a:pt x="536" y="381"/>
                  </a:cubicBezTo>
                  <a:cubicBezTo>
                    <a:pt x="557" y="364"/>
                    <a:pt x="580" y="351"/>
                    <a:pt x="603" y="349"/>
                  </a:cubicBezTo>
                  <a:cubicBezTo>
                    <a:pt x="626" y="347"/>
                    <a:pt x="649" y="354"/>
                    <a:pt x="668" y="368"/>
                  </a:cubicBezTo>
                  <a:cubicBezTo>
                    <a:pt x="687" y="382"/>
                    <a:pt x="704" y="402"/>
                    <a:pt x="716" y="423"/>
                  </a:cubicBezTo>
                  <a:cubicBezTo>
                    <a:pt x="729" y="445"/>
                    <a:pt x="739" y="468"/>
                    <a:pt x="745" y="493"/>
                  </a:cubicBezTo>
                  <a:cubicBezTo>
                    <a:pt x="750" y="517"/>
                    <a:pt x="752" y="542"/>
                    <a:pt x="748" y="566"/>
                  </a:cubicBezTo>
                  <a:cubicBezTo>
                    <a:pt x="745" y="590"/>
                    <a:pt x="736" y="613"/>
                    <a:pt x="721" y="632"/>
                  </a:cubicBezTo>
                  <a:cubicBezTo>
                    <a:pt x="707" y="651"/>
                    <a:pt x="687" y="667"/>
                    <a:pt x="664" y="678"/>
                  </a:cubicBezTo>
                  <a:cubicBezTo>
                    <a:pt x="641" y="690"/>
                    <a:pt x="616" y="698"/>
                    <a:pt x="589" y="704"/>
                  </a:cubicBezTo>
                  <a:cubicBezTo>
                    <a:pt x="569" y="708"/>
                    <a:pt x="569" y="708"/>
                    <a:pt x="569" y="708"/>
                  </a:cubicBezTo>
                  <a:cubicBezTo>
                    <a:pt x="585" y="724"/>
                    <a:pt x="585" y="724"/>
                    <a:pt x="585" y="724"/>
                  </a:cubicBezTo>
                  <a:cubicBezTo>
                    <a:pt x="599" y="738"/>
                    <a:pt x="613" y="751"/>
                    <a:pt x="626" y="765"/>
                  </a:cubicBezTo>
                  <a:cubicBezTo>
                    <a:pt x="638" y="779"/>
                    <a:pt x="649" y="794"/>
                    <a:pt x="658" y="809"/>
                  </a:cubicBezTo>
                  <a:cubicBezTo>
                    <a:pt x="676" y="840"/>
                    <a:pt x="689" y="873"/>
                    <a:pt x="691" y="909"/>
                  </a:cubicBezTo>
                  <a:cubicBezTo>
                    <a:pt x="696" y="979"/>
                    <a:pt x="664" y="1054"/>
                    <a:pt x="608" y="1101"/>
                  </a:cubicBezTo>
                  <a:cubicBezTo>
                    <a:pt x="580" y="1124"/>
                    <a:pt x="546" y="1141"/>
                    <a:pt x="510" y="1147"/>
                  </a:cubicBezTo>
                  <a:cubicBezTo>
                    <a:pt x="491" y="1150"/>
                    <a:pt x="473" y="1151"/>
                    <a:pt x="454" y="1149"/>
                  </a:cubicBezTo>
                  <a:cubicBezTo>
                    <a:pt x="435" y="1148"/>
                    <a:pt x="416" y="1144"/>
                    <a:pt x="398" y="1138"/>
                  </a:cubicBezTo>
                  <a:cubicBezTo>
                    <a:pt x="362" y="1126"/>
                    <a:pt x="327" y="1107"/>
                    <a:pt x="295" y="1083"/>
                  </a:cubicBezTo>
                  <a:cubicBezTo>
                    <a:pt x="262" y="1060"/>
                    <a:pt x="233" y="1032"/>
                    <a:pt x="205" y="1003"/>
                  </a:cubicBezTo>
                  <a:cubicBezTo>
                    <a:pt x="228" y="1036"/>
                    <a:pt x="254" y="1068"/>
                    <a:pt x="284" y="1096"/>
                  </a:cubicBezTo>
                  <a:cubicBezTo>
                    <a:pt x="315" y="1123"/>
                    <a:pt x="349" y="1148"/>
                    <a:pt x="388" y="1165"/>
                  </a:cubicBezTo>
                  <a:cubicBezTo>
                    <a:pt x="408" y="1173"/>
                    <a:pt x="428" y="1179"/>
                    <a:pt x="450" y="1183"/>
                  </a:cubicBezTo>
                  <a:cubicBezTo>
                    <a:pt x="471" y="1187"/>
                    <a:pt x="493" y="1187"/>
                    <a:pt x="515" y="1185"/>
                  </a:cubicBezTo>
                  <a:cubicBezTo>
                    <a:pt x="558" y="1181"/>
                    <a:pt x="601" y="1164"/>
                    <a:pt x="637" y="1137"/>
                  </a:cubicBezTo>
                  <a:cubicBezTo>
                    <a:pt x="672" y="1111"/>
                    <a:pt x="701" y="1076"/>
                    <a:pt x="720" y="1036"/>
                  </a:cubicBezTo>
                  <a:cubicBezTo>
                    <a:pt x="739" y="996"/>
                    <a:pt x="750" y="951"/>
                    <a:pt x="747" y="905"/>
                  </a:cubicBezTo>
                  <a:cubicBezTo>
                    <a:pt x="746" y="883"/>
                    <a:pt x="742" y="860"/>
                    <a:pt x="735" y="838"/>
                  </a:cubicBezTo>
                  <a:cubicBezTo>
                    <a:pt x="728" y="817"/>
                    <a:pt x="717" y="796"/>
                    <a:pt x="703" y="778"/>
                  </a:cubicBezTo>
                  <a:cubicBezTo>
                    <a:pt x="689" y="760"/>
                    <a:pt x="672" y="745"/>
                    <a:pt x="654" y="732"/>
                  </a:cubicBezTo>
                  <a:cubicBezTo>
                    <a:pt x="648" y="728"/>
                    <a:pt x="642" y="725"/>
                    <a:pt x="636" y="722"/>
                  </a:cubicBezTo>
                  <a:cubicBezTo>
                    <a:pt x="621" y="724"/>
                    <a:pt x="606" y="725"/>
                    <a:pt x="591" y="725"/>
                  </a:cubicBezTo>
                  <a:cubicBezTo>
                    <a:pt x="595" y="705"/>
                    <a:pt x="595" y="705"/>
                    <a:pt x="595" y="705"/>
                  </a:cubicBezTo>
                  <a:cubicBezTo>
                    <a:pt x="609" y="709"/>
                    <a:pt x="623" y="715"/>
                    <a:pt x="636" y="722"/>
                  </a:cubicBezTo>
                  <a:cubicBezTo>
                    <a:pt x="650" y="719"/>
                    <a:pt x="664" y="716"/>
                    <a:pt x="678" y="711"/>
                  </a:cubicBezTo>
                  <a:cubicBezTo>
                    <a:pt x="706" y="701"/>
                    <a:pt x="734" y="684"/>
                    <a:pt x="755" y="660"/>
                  </a:cubicBezTo>
                  <a:cubicBezTo>
                    <a:pt x="776" y="636"/>
                    <a:pt x="790" y="605"/>
                    <a:pt x="796" y="574"/>
                  </a:cubicBezTo>
                  <a:cubicBezTo>
                    <a:pt x="802" y="543"/>
                    <a:pt x="800" y="512"/>
                    <a:pt x="793" y="482"/>
                  </a:cubicBezTo>
                  <a:cubicBezTo>
                    <a:pt x="786" y="452"/>
                    <a:pt x="774" y="423"/>
                    <a:pt x="758" y="39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09" name="Google Shape;509;p13"/>
            <p:cNvGrpSpPr/>
            <p:nvPr/>
          </p:nvGrpSpPr>
          <p:grpSpPr>
            <a:xfrm>
              <a:off x="10199687" y="4832351"/>
              <a:ext cx="1738313" cy="1873250"/>
              <a:chOff x="10199687" y="4832351"/>
              <a:chExt cx="1738313" cy="1873250"/>
            </a:xfrm>
          </p:grpSpPr>
          <p:sp>
            <p:nvSpPr>
              <p:cNvPr id="510" name="Google Shape;510;p13"/>
              <p:cNvSpPr/>
              <p:nvPr/>
            </p:nvSpPr>
            <p:spPr>
              <a:xfrm>
                <a:off x="11701462" y="5197476"/>
                <a:ext cx="49213" cy="57150"/>
              </a:xfrm>
              <a:custGeom>
                <a:avLst/>
                <a:gdLst/>
                <a:ahLst/>
                <a:cxnLst/>
                <a:rect l="l" t="t" r="r" b="b"/>
                <a:pathLst>
                  <a:path w="47" h="53" extrusionOk="0">
                    <a:moveTo>
                      <a:pt x="0" y="42"/>
                    </a:moveTo>
                    <a:cubicBezTo>
                      <a:pt x="0" y="42"/>
                      <a:pt x="0" y="42"/>
                      <a:pt x="0" y="42"/>
                    </a:cubicBezTo>
                    <a:cubicBezTo>
                      <a:pt x="15" y="53"/>
                      <a:pt x="15" y="53"/>
                      <a:pt x="15" y="53"/>
                    </a:cubicBezTo>
                    <a:cubicBezTo>
                      <a:pt x="29" y="37"/>
                      <a:pt x="39" y="20"/>
                      <a:pt x="47" y="0"/>
                    </a:cubicBezTo>
                    <a:cubicBezTo>
                      <a:pt x="41" y="3"/>
                      <a:pt x="36" y="6"/>
                      <a:pt x="31" y="10"/>
                    </a:cubicBezTo>
                    <a:cubicBezTo>
                      <a:pt x="19" y="19"/>
                      <a:pt x="8" y="30"/>
                      <a:pt x="0" y="4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1" name="Google Shape;511;p13"/>
              <p:cNvSpPr/>
              <p:nvPr/>
            </p:nvSpPr>
            <p:spPr>
              <a:xfrm>
                <a:off x="11772900" y="5600701"/>
                <a:ext cx="47625" cy="20638"/>
              </a:xfrm>
              <a:custGeom>
                <a:avLst/>
                <a:gdLst/>
                <a:ahLst/>
                <a:cxnLst/>
                <a:rect l="l" t="t" r="r" b="b"/>
                <a:pathLst>
                  <a:path w="45" h="20" extrusionOk="0">
                    <a:moveTo>
                      <a:pt x="0" y="20"/>
                    </a:moveTo>
                    <a:cubicBezTo>
                      <a:pt x="15" y="20"/>
                      <a:pt x="30" y="19"/>
                      <a:pt x="45" y="17"/>
                    </a:cubicBezTo>
                    <a:cubicBezTo>
                      <a:pt x="32" y="10"/>
                      <a:pt x="18" y="4"/>
                      <a:pt x="4" y="0"/>
                    </a:cubicBezTo>
                    <a:lnTo>
                      <a:pt x="0" y="2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2" name="Google Shape;512;p13"/>
              <p:cNvSpPr/>
              <p:nvPr/>
            </p:nvSpPr>
            <p:spPr>
              <a:xfrm>
                <a:off x="10661650" y="5103813"/>
                <a:ext cx="23813" cy="49213"/>
              </a:xfrm>
              <a:custGeom>
                <a:avLst/>
                <a:gdLst/>
                <a:ahLst/>
                <a:cxnLst/>
                <a:rect l="l" t="t" r="r" b="b"/>
                <a:pathLst>
                  <a:path w="23" h="46" extrusionOk="0">
                    <a:moveTo>
                      <a:pt x="7" y="46"/>
                    </a:moveTo>
                    <a:cubicBezTo>
                      <a:pt x="23" y="41"/>
                      <a:pt x="23" y="41"/>
                      <a:pt x="23" y="41"/>
                    </a:cubicBezTo>
                    <a:cubicBezTo>
                      <a:pt x="17" y="27"/>
                      <a:pt x="9" y="13"/>
                      <a:pt x="0" y="0"/>
                    </a:cubicBezTo>
                    <a:cubicBezTo>
                      <a:pt x="1" y="16"/>
                      <a:pt x="3" y="31"/>
                      <a:pt x="7" y="4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3" name="Google Shape;513;p13"/>
              <p:cNvSpPr/>
              <p:nvPr/>
            </p:nvSpPr>
            <p:spPr>
              <a:xfrm>
                <a:off x="10199687" y="4832351"/>
                <a:ext cx="974725" cy="1128713"/>
              </a:xfrm>
              <a:custGeom>
                <a:avLst/>
                <a:gdLst/>
                <a:ahLst/>
                <a:cxnLst/>
                <a:rect l="l" t="t" r="r" b="b"/>
                <a:pathLst>
                  <a:path w="918" h="1064" extrusionOk="0">
                    <a:moveTo>
                      <a:pt x="873" y="110"/>
                    </a:moveTo>
                    <a:cubicBezTo>
                      <a:pt x="854" y="78"/>
                      <a:pt x="827" y="51"/>
                      <a:pt x="794" y="31"/>
                    </a:cubicBezTo>
                    <a:cubicBezTo>
                      <a:pt x="778" y="21"/>
                      <a:pt x="760" y="14"/>
                      <a:pt x="742" y="9"/>
                    </a:cubicBezTo>
                    <a:cubicBezTo>
                      <a:pt x="723" y="3"/>
                      <a:pt x="704" y="1"/>
                      <a:pt x="685" y="0"/>
                    </a:cubicBezTo>
                    <a:cubicBezTo>
                      <a:pt x="666" y="0"/>
                      <a:pt x="647" y="1"/>
                      <a:pt x="629" y="5"/>
                    </a:cubicBezTo>
                    <a:cubicBezTo>
                      <a:pt x="610" y="9"/>
                      <a:pt x="592" y="15"/>
                      <a:pt x="575" y="23"/>
                    </a:cubicBezTo>
                    <a:cubicBezTo>
                      <a:pt x="540" y="39"/>
                      <a:pt x="509" y="63"/>
                      <a:pt x="486" y="93"/>
                    </a:cubicBezTo>
                    <a:cubicBezTo>
                      <a:pt x="462" y="122"/>
                      <a:pt x="446" y="157"/>
                      <a:pt x="438" y="194"/>
                    </a:cubicBezTo>
                    <a:cubicBezTo>
                      <a:pt x="434" y="214"/>
                      <a:pt x="433" y="235"/>
                      <a:pt x="434" y="256"/>
                    </a:cubicBezTo>
                    <a:cubicBezTo>
                      <a:pt x="443" y="269"/>
                      <a:pt x="451" y="283"/>
                      <a:pt x="457" y="297"/>
                    </a:cubicBezTo>
                    <a:cubicBezTo>
                      <a:pt x="441" y="302"/>
                      <a:pt x="441" y="302"/>
                      <a:pt x="441" y="302"/>
                    </a:cubicBezTo>
                    <a:cubicBezTo>
                      <a:pt x="441" y="302"/>
                      <a:pt x="441" y="302"/>
                      <a:pt x="441" y="302"/>
                    </a:cubicBezTo>
                    <a:cubicBezTo>
                      <a:pt x="437" y="287"/>
                      <a:pt x="435" y="272"/>
                      <a:pt x="434" y="256"/>
                    </a:cubicBezTo>
                    <a:cubicBezTo>
                      <a:pt x="425" y="243"/>
                      <a:pt x="414" y="230"/>
                      <a:pt x="401" y="219"/>
                    </a:cubicBezTo>
                    <a:cubicBezTo>
                      <a:pt x="388" y="208"/>
                      <a:pt x="374" y="199"/>
                      <a:pt x="358" y="193"/>
                    </a:cubicBezTo>
                    <a:cubicBezTo>
                      <a:pt x="343" y="186"/>
                      <a:pt x="326" y="182"/>
                      <a:pt x="309" y="181"/>
                    </a:cubicBezTo>
                    <a:cubicBezTo>
                      <a:pt x="274" y="179"/>
                      <a:pt x="240" y="189"/>
                      <a:pt x="211" y="204"/>
                    </a:cubicBezTo>
                    <a:cubicBezTo>
                      <a:pt x="181" y="220"/>
                      <a:pt x="155" y="241"/>
                      <a:pt x="133" y="265"/>
                    </a:cubicBezTo>
                    <a:cubicBezTo>
                      <a:pt x="111" y="290"/>
                      <a:pt x="93" y="319"/>
                      <a:pt x="80" y="350"/>
                    </a:cubicBezTo>
                    <a:cubicBezTo>
                      <a:pt x="74" y="366"/>
                      <a:pt x="69" y="383"/>
                      <a:pt x="68" y="400"/>
                    </a:cubicBezTo>
                    <a:cubicBezTo>
                      <a:pt x="67" y="409"/>
                      <a:pt x="67" y="418"/>
                      <a:pt x="67" y="426"/>
                    </a:cubicBezTo>
                    <a:cubicBezTo>
                      <a:pt x="68" y="435"/>
                      <a:pt x="69" y="444"/>
                      <a:pt x="72" y="452"/>
                    </a:cubicBezTo>
                    <a:cubicBezTo>
                      <a:pt x="77" y="469"/>
                      <a:pt x="85" y="484"/>
                      <a:pt x="93" y="498"/>
                    </a:cubicBezTo>
                    <a:cubicBezTo>
                      <a:pt x="101" y="513"/>
                      <a:pt x="110" y="527"/>
                      <a:pt x="121" y="539"/>
                    </a:cubicBezTo>
                    <a:cubicBezTo>
                      <a:pt x="134" y="554"/>
                      <a:pt x="150" y="568"/>
                      <a:pt x="166" y="580"/>
                    </a:cubicBezTo>
                    <a:cubicBezTo>
                      <a:pt x="177" y="580"/>
                      <a:pt x="188" y="581"/>
                      <a:pt x="198" y="584"/>
                    </a:cubicBezTo>
                    <a:cubicBezTo>
                      <a:pt x="194" y="599"/>
                      <a:pt x="194" y="599"/>
                      <a:pt x="194" y="599"/>
                    </a:cubicBezTo>
                    <a:cubicBezTo>
                      <a:pt x="194" y="599"/>
                      <a:pt x="194" y="599"/>
                      <a:pt x="194" y="599"/>
                    </a:cubicBezTo>
                    <a:cubicBezTo>
                      <a:pt x="184" y="593"/>
                      <a:pt x="175" y="587"/>
                      <a:pt x="166" y="580"/>
                    </a:cubicBezTo>
                    <a:cubicBezTo>
                      <a:pt x="155" y="580"/>
                      <a:pt x="145" y="581"/>
                      <a:pt x="134" y="584"/>
                    </a:cubicBezTo>
                    <a:cubicBezTo>
                      <a:pt x="112" y="589"/>
                      <a:pt x="91" y="600"/>
                      <a:pt x="74" y="615"/>
                    </a:cubicBezTo>
                    <a:cubicBezTo>
                      <a:pt x="56" y="630"/>
                      <a:pt x="43" y="649"/>
                      <a:pt x="32" y="669"/>
                    </a:cubicBezTo>
                    <a:cubicBezTo>
                      <a:pt x="22" y="689"/>
                      <a:pt x="14" y="710"/>
                      <a:pt x="10" y="732"/>
                    </a:cubicBezTo>
                    <a:cubicBezTo>
                      <a:pt x="0" y="776"/>
                      <a:pt x="2" y="821"/>
                      <a:pt x="13" y="865"/>
                    </a:cubicBezTo>
                    <a:cubicBezTo>
                      <a:pt x="19" y="886"/>
                      <a:pt x="27" y="908"/>
                      <a:pt x="38" y="928"/>
                    </a:cubicBezTo>
                    <a:cubicBezTo>
                      <a:pt x="49" y="948"/>
                      <a:pt x="62" y="967"/>
                      <a:pt x="78" y="984"/>
                    </a:cubicBezTo>
                    <a:cubicBezTo>
                      <a:pt x="94" y="1001"/>
                      <a:pt x="113" y="1015"/>
                      <a:pt x="133" y="1027"/>
                    </a:cubicBezTo>
                    <a:cubicBezTo>
                      <a:pt x="154" y="1039"/>
                      <a:pt x="175" y="1047"/>
                      <a:pt x="198" y="1053"/>
                    </a:cubicBezTo>
                    <a:cubicBezTo>
                      <a:pt x="242" y="1064"/>
                      <a:pt x="287" y="1063"/>
                      <a:pt x="329" y="1054"/>
                    </a:cubicBezTo>
                    <a:cubicBezTo>
                      <a:pt x="371" y="1046"/>
                      <a:pt x="411" y="1031"/>
                      <a:pt x="447" y="1012"/>
                    </a:cubicBezTo>
                    <a:cubicBezTo>
                      <a:pt x="483" y="992"/>
                      <a:pt x="516" y="969"/>
                      <a:pt x="546" y="942"/>
                    </a:cubicBezTo>
                    <a:cubicBezTo>
                      <a:pt x="507" y="953"/>
                      <a:pt x="469" y="964"/>
                      <a:pt x="432" y="972"/>
                    </a:cubicBezTo>
                    <a:cubicBezTo>
                      <a:pt x="394" y="981"/>
                      <a:pt x="357" y="987"/>
                      <a:pt x="321" y="989"/>
                    </a:cubicBezTo>
                    <a:cubicBezTo>
                      <a:pt x="285" y="990"/>
                      <a:pt x="250" y="987"/>
                      <a:pt x="218" y="978"/>
                    </a:cubicBezTo>
                    <a:cubicBezTo>
                      <a:pt x="202" y="973"/>
                      <a:pt x="187" y="966"/>
                      <a:pt x="174" y="958"/>
                    </a:cubicBezTo>
                    <a:cubicBezTo>
                      <a:pt x="160" y="950"/>
                      <a:pt x="147" y="940"/>
                      <a:pt x="136" y="928"/>
                    </a:cubicBezTo>
                    <a:cubicBezTo>
                      <a:pt x="91" y="882"/>
                      <a:pt x="68" y="811"/>
                      <a:pt x="74" y="742"/>
                    </a:cubicBezTo>
                    <a:cubicBezTo>
                      <a:pt x="77" y="708"/>
                      <a:pt x="87" y="674"/>
                      <a:pt x="107" y="648"/>
                    </a:cubicBezTo>
                    <a:cubicBezTo>
                      <a:pt x="117" y="634"/>
                      <a:pt x="130" y="623"/>
                      <a:pt x="145" y="615"/>
                    </a:cubicBezTo>
                    <a:cubicBezTo>
                      <a:pt x="160" y="607"/>
                      <a:pt x="178" y="602"/>
                      <a:pt x="197" y="600"/>
                    </a:cubicBezTo>
                    <a:cubicBezTo>
                      <a:pt x="234" y="596"/>
                      <a:pt x="234" y="596"/>
                      <a:pt x="234" y="596"/>
                    </a:cubicBezTo>
                    <a:cubicBezTo>
                      <a:pt x="201" y="585"/>
                      <a:pt x="201" y="585"/>
                      <a:pt x="201" y="585"/>
                    </a:cubicBezTo>
                    <a:cubicBezTo>
                      <a:pt x="174" y="572"/>
                      <a:pt x="150" y="553"/>
                      <a:pt x="133" y="529"/>
                    </a:cubicBezTo>
                    <a:cubicBezTo>
                      <a:pt x="124" y="517"/>
                      <a:pt x="118" y="504"/>
                      <a:pt x="114" y="490"/>
                    </a:cubicBezTo>
                    <a:cubicBezTo>
                      <a:pt x="110" y="476"/>
                      <a:pt x="110" y="461"/>
                      <a:pt x="112" y="447"/>
                    </a:cubicBezTo>
                    <a:cubicBezTo>
                      <a:pt x="114" y="427"/>
                      <a:pt x="114" y="427"/>
                      <a:pt x="114" y="427"/>
                    </a:cubicBezTo>
                    <a:cubicBezTo>
                      <a:pt x="115" y="420"/>
                      <a:pt x="116" y="414"/>
                      <a:pt x="117" y="407"/>
                    </a:cubicBezTo>
                    <a:cubicBezTo>
                      <a:pt x="120" y="394"/>
                      <a:pt x="123" y="381"/>
                      <a:pt x="127" y="367"/>
                    </a:cubicBezTo>
                    <a:cubicBezTo>
                      <a:pt x="135" y="341"/>
                      <a:pt x="149" y="316"/>
                      <a:pt x="166" y="294"/>
                    </a:cubicBezTo>
                    <a:cubicBezTo>
                      <a:pt x="184" y="272"/>
                      <a:pt x="205" y="252"/>
                      <a:pt x="229" y="237"/>
                    </a:cubicBezTo>
                    <a:cubicBezTo>
                      <a:pt x="253" y="223"/>
                      <a:pt x="280" y="214"/>
                      <a:pt x="308" y="213"/>
                    </a:cubicBezTo>
                    <a:cubicBezTo>
                      <a:pt x="322" y="213"/>
                      <a:pt x="335" y="215"/>
                      <a:pt x="348" y="219"/>
                    </a:cubicBezTo>
                    <a:cubicBezTo>
                      <a:pt x="361" y="223"/>
                      <a:pt x="374" y="230"/>
                      <a:pt x="385" y="238"/>
                    </a:cubicBezTo>
                    <a:cubicBezTo>
                      <a:pt x="409" y="255"/>
                      <a:pt x="427" y="279"/>
                      <a:pt x="442" y="305"/>
                    </a:cubicBezTo>
                    <a:cubicBezTo>
                      <a:pt x="466" y="346"/>
                      <a:pt x="466" y="346"/>
                      <a:pt x="466" y="346"/>
                    </a:cubicBezTo>
                    <a:cubicBezTo>
                      <a:pt x="458" y="300"/>
                      <a:pt x="458" y="300"/>
                      <a:pt x="458" y="300"/>
                    </a:cubicBezTo>
                    <a:cubicBezTo>
                      <a:pt x="458" y="300"/>
                      <a:pt x="458" y="300"/>
                      <a:pt x="458" y="300"/>
                    </a:cubicBezTo>
                    <a:cubicBezTo>
                      <a:pt x="459" y="266"/>
                      <a:pt x="463" y="233"/>
                      <a:pt x="474" y="203"/>
                    </a:cubicBezTo>
                    <a:cubicBezTo>
                      <a:pt x="484" y="173"/>
                      <a:pt x="500" y="145"/>
                      <a:pt x="521" y="123"/>
                    </a:cubicBezTo>
                    <a:cubicBezTo>
                      <a:pt x="563" y="77"/>
                      <a:pt x="623" y="48"/>
                      <a:pt x="685" y="48"/>
                    </a:cubicBezTo>
                    <a:cubicBezTo>
                      <a:pt x="700" y="48"/>
                      <a:pt x="715" y="49"/>
                      <a:pt x="730" y="53"/>
                    </a:cubicBezTo>
                    <a:cubicBezTo>
                      <a:pt x="745" y="56"/>
                      <a:pt x="760" y="61"/>
                      <a:pt x="774" y="68"/>
                    </a:cubicBezTo>
                    <a:cubicBezTo>
                      <a:pt x="801" y="82"/>
                      <a:pt x="826" y="103"/>
                      <a:pt x="845" y="128"/>
                    </a:cubicBezTo>
                    <a:cubicBezTo>
                      <a:pt x="865" y="154"/>
                      <a:pt x="880" y="184"/>
                      <a:pt x="891" y="215"/>
                    </a:cubicBezTo>
                    <a:cubicBezTo>
                      <a:pt x="903" y="247"/>
                      <a:pt x="910" y="281"/>
                      <a:pt x="916" y="315"/>
                    </a:cubicBezTo>
                    <a:cubicBezTo>
                      <a:pt x="918" y="280"/>
                      <a:pt x="917" y="245"/>
                      <a:pt x="910" y="210"/>
                    </a:cubicBezTo>
                    <a:cubicBezTo>
                      <a:pt x="904" y="176"/>
                      <a:pt x="892" y="141"/>
                      <a:pt x="873" y="11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4" name="Google Shape;514;p13"/>
              <p:cNvSpPr/>
              <p:nvPr/>
            </p:nvSpPr>
            <p:spPr>
              <a:xfrm>
                <a:off x="11193462" y="6427788"/>
                <a:ext cx="42863" cy="52388"/>
              </a:xfrm>
              <a:custGeom>
                <a:avLst/>
                <a:gdLst/>
                <a:ahLst/>
                <a:cxnLst/>
                <a:rect l="l" t="t" r="r" b="b"/>
                <a:pathLst>
                  <a:path w="40" h="49" extrusionOk="0">
                    <a:moveTo>
                      <a:pt x="16" y="0"/>
                    </a:moveTo>
                    <a:cubicBezTo>
                      <a:pt x="0" y="14"/>
                      <a:pt x="0" y="14"/>
                      <a:pt x="0" y="14"/>
                    </a:cubicBezTo>
                    <a:cubicBezTo>
                      <a:pt x="12" y="26"/>
                      <a:pt x="26" y="38"/>
                      <a:pt x="40" y="49"/>
                    </a:cubicBezTo>
                    <a:cubicBezTo>
                      <a:pt x="40" y="48"/>
                      <a:pt x="39" y="46"/>
                      <a:pt x="39" y="45"/>
                    </a:cubicBezTo>
                    <a:cubicBezTo>
                      <a:pt x="33" y="29"/>
                      <a:pt x="25" y="14"/>
                      <a:pt x="16"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5" name="Google Shape;515;p13"/>
              <p:cNvSpPr/>
              <p:nvPr/>
            </p:nvSpPr>
            <p:spPr>
              <a:xfrm>
                <a:off x="10788650" y="6364288"/>
                <a:ext cx="42863" cy="90488"/>
              </a:xfrm>
              <a:custGeom>
                <a:avLst/>
                <a:gdLst/>
                <a:ahLst/>
                <a:cxnLst/>
                <a:rect l="l" t="t" r="r" b="b"/>
                <a:pathLst>
                  <a:path w="41" h="85" extrusionOk="0">
                    <a:moveTo>
                      <a:pt x="19" y="64"/>
                    </a:moveTo>
                    <a:cubicBezTo>
                      <a:pt x="32" y="46"/>
                      <a:pt x="40" y="26"/>
                      <a:pt x="41" y="6"/>
                    </a:cubicBezTo>
                    <a:cubicBezTo>
                      <a:pt x="23" y="0"/>
                      <a:pt x="23" y="0"/>
                      <a:pt x="23" y="0"/>
                    </a:cubicBezTo>
                    <a:cubicBezTo>
                      <a:pt x="11" y="26"/>
                      <a:pt x="3" y="55"/>
                      <a:pt x="0" y="85"/>
                    </a:cubicBezTo>
                    <a:cubicBezTo>
                      <a:pt x="7" y="78"/>
                      <a:pt x="14" y="72"/>
                      <a:pt x="19" y="6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6" name="Google Shape;516;p13"/>
              <p:cNvSpPr/>
              <p:nvPr/>
            </p:nvSpPr>
            <p:spPr>
              <a:xfrm>
                <a:off x="10353675" y="5934076"/>
                <a:ext cx="1285875" cy="771525"/>
              </a:xfrm>
              <a:custGeom>
                <a:avLst/>
                <a:gdLst/>
                <a:ahLst/>
                <a:cxnLst/>
                <a:rect l="l" t="t" r="r" b="b"/>
                <a:pathLst>
                  <a:path w="1212" h="727" extrusionOk="0">
                    <a:moveTo>
                      <a:pt x="1178" y="190"/>
                    </a:moveTo>
                    <a:cubicBezTo>
                      <a:pt x="1168" y="175"/>
                      <a:pt x="1157" y="161"/>
                      <a:pt x="1144" y="149"/>
                    </a:cubicBezTo>
                    <a:cubicBezTo>
                      <a:pt x="1138" y="144"/>
                      <a:pt x="1131" y="138"/>
                      <a:pt x="1123" y="134"/>
                    </a:cubicBezTo>
                    <a:cubicBezTo>
                      <a:pt x="1116" y="129"/>
                      <a:pt x="1108" y="125"/>
                      <a:pt x="1100" y="122"/>
                    </a:cubicBezTo>
                    <a:cubicBezTo>
                      <a:pt x="1109" y="146"/>
                      <a:pt x="1109" y="146"/>
                      <a:pt x="1109" y="146"/>
                    </a:cubicBezTo>
                    <a:cubicBezTo>
                      <a:pt x="1111" y="154"/>
                      <a:pt x="1114" y="161"/>
                      <a:pt x="1116" y="168"/>
                    </a:cubicBezTo>
                    <a:cubicBezTo>
                      <a:pt x="1121" y="183"/>
                      <a:pt x="1124" y="197"/>
                      <a:pt x="1128" y="211"/>
                    </a:cubicBezTo>
                    <a:cubicBezTo>
                      <a:pt x="1134" y="239"/>
                      <a:pt x="1138" y="267"/>
                      <a:pt x="1140" y="295"/>
                    </a:cubicBezTo>
                    <a:cubicBezTo>
                      <a:pt x="1142" y="323"/>
                      <a:pt x="1139" y="351"/>
                      <a:pt x="1133" y="378"/>
                    </a:cubicBezTo>
                    <a:cubicBezTo>
                      <a:pt x="1127" y="405"/>
                      <a:pt x="1117" y="430"/>
                      <a:pt x="1102" y="453"/>
                    </a:cubicBezTo>
                    <a:cubicBezTo>
                      <a:pt x="1095" y="464"/>
                      <a:pt x="1086" y="474"/>
                      <a:pt x="1077" y="483"/>
                    </a:cubicBezTo>
                    <a:cubicBezTo>
                      <a:pt x="1068" y="491"/>
                      <a:pt x="1057" y="499"/>
                      <a:pt x="1046" y="505"/>
                    </a:cubicBezTo>
                    <a:cubicBezTo>
                      <a:pt x="1024" y="517"/>
                      <a:pt x="998" y="522"/>
                      <a:pt x="971" y="521"/>
                    </a:cubicBezTo>
                    <a:cubicBezTo>
                      <a:pt x="943" y="520"/>
                      <a:pt x="915" y="513"/>
                      <a:pt x="887" y="502"/>
                    </a:cubicBezTo>
                    <a:cubicBezTo>
                      <a:pt x="859" y="491"/>
                      <a:pt x="832" y="477"/>
                      <a:pt x="805" y="461"/>
                    </a:cubicBezTo>
                    <a:cubicBezTo>
                      <a:pt x="779" y="446"/>
                      <a:pt x="779" y="446"/>
                      <a:pt x="779" y="446"/>
                    </a:cubicBezTo>
                    <a:cubicBezTo>
                      <a:pt x="789" y="475"/>
                      <a:pt x="789" y="475"/>
                      <a:pt x="789" y="475"/>
                    </a:cubicBezTo>
                    <a:cubicBezTo>
                      <a:pt x="798" y="504"/>
                      <a:pt x="803" y="533"/>
                      <a:pt x="799" y="559"/>
                    </a:cubicBezTo>
                    <a:cubicBezTo>
                      <a:pt x="795" y="586"/>
                      <a:pt x="782" y="608"/>
                      <a:pt x="763" y="624"/>
                    </a:cubicBezTo>
                    <a:cubicBezTo>
                      <a:pt x="744" y="640"/>
                      <a:pt x="718" y="651"/>
                      <a:pt x="692" y="657"/>
                    </a:cubicBezTo>
                    <a:cubicBezTo>
                      <a:pt x="679" y="660"/>
                      <a:pt x="665" y="661"/>
                      <a:pt x="652" y="661"/>
                    </a:cubicBezTo>
                    <a:cubicBezTo>
                      <a:pt x="638" y="662"/>
                      <a:pt x="624" y="661"/>
                      <a:pt x="611" y="659"/>
                    </a:cubicBezTo>
                    <a:cubicBezTo>
                      <a:pt x="557" y="650"/>
                      <a:pt x="508" y="623"/>
                      <a:pt x="481" y="578"/>
                    </a:cubicBezTo>
                    <a:cubicBezTo>
                      <a:pt x="467" y="555"/>
                      <a:pt x="458" y="529"/>
                      <a:pt x="454" y="500"/>
                    </a:cubicBezTo>
                    <a:cubicBezTo>
                      <a:pt x="450" y="472"/>
                      <a:pt x="450" y="442"/>
                      <a:pt x="452" y="411"/>
                    </a:cubicBezTo>
                    <a:cubicBezTo>
                      <a:pt x="452" y="411"/>
                      <a:pt x="452" y="411"/>
                      <a:pt x="452" y="411"/>
                    </a:cubicBezTo>
                    <a:cubicBezTo>
                      <a:pt x="433" y="405"/>
                      <a:pt x="433" y="405"/>
                      <a:pt x="433" y="405"/>
                    </a:cubicBezTo>
                    <a:cubicBezTo>
                      <a:pt x="411" y="433"/>
                      <a:pt x="385" y="447"/>
                      <a:pt x="357" y="454"/>
                    </a:cubicBezTo>
                    <a:cubicBezTo>
                      <a:pt x="328" y="460"/>
                      <a:pt x="297" y="459"/>
                      <a:pt x="267" y="454"/>
                    </a:cubicBezTo>
                    <a:cubicBezTo>
                      <a:pt x="252" y="451"/>
                      <a:pt x="236" y="447"/>
                      <a:pt x="221" y="442"/>
                    </a:cubicBezTo>
                    <a:cubicBezTo>
                      <a:pt x="206" y="438"/>
                      <a:pt x="192" y="432"/>
                      <a:pt x="178" y="424"/>
                    </a:cubicBezTo>
                    <a:cubicBezTo>
                      <a:pt x="164" y="417"/>
                      <a:pt x="151" y="409"/>
                      <a:pt x="139" y="399"/>
                    </a:cubicBezTo>
                    <a:cubicBezTo>
                      <a:pt x="127" y="390"/>
                      <a:pt x="116" y="379"/>
                      <a:pt x="106" y="367"/>
                    </a:cubicBezTo>
                    <a:cubicBezTo>
                      <a:pt x="86" y="344"/>
                      <a:pt x="72" y="316"/>
                      <a:pt x="66" y="286"/>
                    </a:cubicBezTo>
                    <a:cubicBezTo>
                      <a:pt x="59" y="256"/>
                      <a:pt x="60" y="223"/>
                      <a:pt x="66" y="191"/>
                    </a:cubicBezTo>
                    <a:cubicBezTo>
                      <a:pt x="73" y="158"/>
                      <a:pt x="86" y="125"/>
                      <a:pt x="101" y="93"/>
                    </a:cubicBezTo>
                    <a:cubicBezTo>
                      <a:pt x="117" y="62"/>
                      <a:pt x="135" y="31"/>
                      <a:pt x="155" y="0"/>
                    </a:cubicBezTo>
                    <a:cubicBezTo>
                      <a:pt x="127" y="23"/>
                      <a:pt x="101" y="49"/>
                      <a:pt x="78" y="79"/>
                    </a:cubicBezTo>
                    <a:cubicBezTo>
                      <a:pt x="55" y="108"/>
                      <a:pt x="34" y="140"/>
                      <a:pt x="21" y="177"/>
                    </a:cubicBezTo>
                    <a:cubicBezTo>
                      <a:pt x="7" y="213"/>
                      <a:pt x="0" y="254"/>
                      <a:pt x="4" y="295"/>
                    </a:cubicBezTo>
                    <a:cubicBezTo>
                      <a:pt x="8" y="337"/>
                      <a:pt x="24" y="377"/>
                      <a:pt x="48" y="411"/>
                    </a:cubicBezTo>
                    <a:cubicBezTo>
                      <a:pt x="61" y="428"/>
                      <a:pt x="75" y="444"/>
                      <a:pt x="90" y="457"/>
                    </a:cubicBezTo>
                    <a:cubicBezTo>
                      <a:pt x="106" y="471"/>
                      <a:pt x="123" y="483"/>
                      <a:pt x="140" y="493"/>
                    </a:cubicBezTo>
                    <a:cubicBezTo>
                      <a:pt x="176" y="513"/>
                      <a:pt x="215" y="527"/>
                      <a:pt x="256" y="532"/>
                    </a:cubicBezTo>
                    <a:cubicBezTo>
                      <a:pt x="277" y="534"/>
                      <a:pt x="298" y="534"/>
                      <a:pt x="318" y="531"/>
                    </a:cubicBezTo>
                    <a:cubicBezTo>
                      <a:pt x="339" y="528"/>
                      <a:pt x="360" y="522"/>
                      <a:pt x="380" y="512"/>
                    </a:cubicBezTo>
                    <a:cubicBezTo>
                      <a:pt x="390" y="506"/>
                      <a:pt x="401" y="499"/>
                      <a:pt x="410" y="491"/>
                    </a:cubicBezTo>
                    <a:cubicBezTo>
                      <a:pt x="413" y="461"/>
                      <a:pt x="421" y="432"/>
                      <a:pt x="433" y="406"/>
                    </a:cubicBezTo>
                    <a:cubicBezTo>
                      <a:pt x="451" y="412"/>
                      <a:pt x="451" y="412"/>
                      <a:pt x="451" y="412"/>
                    </a:cubicBezTo>
                    <a:cubicBezTo>
                      <a:pt x="450" y="432"/>
                      <a:pt x="442" y="452"/>
                      <a:pt x="429" y="470"/>
                    </a:cubicBezTo>
                    <a:cubicBezTo>
                      <a:pt x="424" y="478"/>
                      <a:pt x="417" y="484"/>
                      <a:pt x="410" y="491"/>
                    </a:cubicBezTo>
                    <a:cubicBezTo>
                      <a:pt x="410" y="495"/>
                      <a:pt x="409" y="498"/>
                      <a:pt x="409" y="502"/>
                    </a:cubicBezTo>
                    <a:cubicBezTo>
                      <a:pt x="407" y="536"/>
                      <a:pt x="413" y="573"/>
                      <a:pt x="429" y="606"/>
                    </a:cubicBezTo>
                    <a:cubicBezTo>
                      <a:pt x="444" y="639"/>
                      <a:pt x="470" y="667"/>
                      <a:pt x="501" y="687"/>
                    </a:cubicBezTo>
                    <a:cubicBezTo>
                      <a:pt x="516" y="697"/>
                      <a:pt x="533" y="705"/>
                      <a:pt x="549" y="711"/>
                    </a:cubicBezTo>
                    <a:cubicBezTo>
                      <a:pt x="566" y="717"/>
                      <a:pt x="584" y="721"/>
                      <a:pt x="601" y="724"/>
                    </a:cubicBezTo>
                    <a:cubicBezTo>
                      <a:pt x="619" y="726"/>
                      <a:pt x="637" y="727"/>
                      <a:pt x="654" y="726"/>
                    </a:cubicBezTo>
                    <a:cubicBezTo>
                      <a:pt x="672" y="725"/>
                      <a:pt x="690" y="722"/>
                      <a:pt x="707" y="717"/>
                    </a:cubicBezTo>
                    <a:cubicBezTo>
                      <a:pt x="741" y="708"/>
                      <a:pt x="775" y="691"/>
                      <a:pt x="801" y="663"/>
                    </a:cubicBezTo>
                    <a:cubicBezTo>
                      <a:pt x="814" y="650"/>
                      <a:pt x="824" y="634"/>
                      <a:pt x="831" y="616"/>
                    </a:cubicBezTo>
                    <a:cubicBezTo>
                      <a:pt x="838" y="598"/>
                      <a:pt x="841" y="580"/>
                      <a:pt x="841" y="561"/>
                    </a:cubicBezTo>
                    <a:cubicBezTo>
                      <a:pt x="841" y="545"/>
                      <a:pt x="837" y="529"/>
                      <a:pt x="832" y="514"/>
                    </a:cubicBezTo>
                    <a:cubicBezTo>
                      <a:pt x="818" y="503"/>
                      <a:pt x="804" y="491"/>
                      <a:pt x="792" y="479"/>
                    </a:cubicBezTo>
                    <a:cubicBezTo>
                      <a:pt x="808" y="465"/>
                      <a:pt x="808" y="465"/>
                      <a:pt x="808" y="465"/>
                    </a:cubicBezTo>
                    <a:cubicBezTo>
                      <a:pt x="817" y="479"/>
                      <a:pt x="825" y="494"/>
                      <a:pt x="831" y="510"/>
                    </a:cubicBezTo>
                    <a:cubicBezTo>
                      <a:pt x="831" y="511"/>
                      <a:pt x="832" y="513"/>
                      <a:pt x="832" y="514"/>
                    </a:cubicBezTo>
                    <a:cubicBezTo>
                      <a:pt x="844" y="523"/>
                      <a:pt x="856" y="532"/>
                      <a:pt x="869" y="539"/>
                    </a:cubicBezTo>
                    <a:cubicBezTo>
                      <a:pt x="897" y="557"/>
                      <a:pt x="930" y="570"/>
                      <a:pt x="965" y="576"/>
                    </a:cubicBezTo>
                    <a:cubicBezTo>
                      <a:pt x="983" y="578"/>
                      <a:pt x="1001" y="579"/>
                      <a:pt x="1020" y="577"/>
                    </a:cubicBezTo>
                    <a:cubicBezTo>
                      <a:pt x="1038" y="575"/>
                      <a:pt x="1056" y="570"/>
                      <a:pt x="1074" y="562"/>
                    </a:cubicBezTo>
                    <a:cubicBezTo>
                      <a:pt x="1091" y="555"/>
                      <a:pt x="1107" y="545"/>
                      <a:pt x="1121" y="533"/>
                    </a:cubicBezTo>
                    <a:cubicBezTo>
                      <a:pt x="1136" y="520"/>
                      <a:pt x="1148" y="506"/>
                      <a:pt x="1159" y="492"/>
                    </a:cubicBezTo>
                    <a:cubicBezTo>
                      <a:pt x="1180" y="462"/>
                      <a:pt x="1194" y="428"/>
                      <a:pt x="1202" y="394"/>
                    </a:cubicBezTo>
                    <a:cubicBezTo>
                      <a:pt x="1210" y="360"/>
                      <a:pt x="1212" y="324"/>
                      <a:pt x="1209" y="289"/>
                    </a:cubicBezTo>
                    <a:cubicBezTo>
                      <a:pt x="1207" y="254"/>
                      <a:pt x="1196" y="220"/>
                      <a:pt x="1178" y="19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7" name="Google Shape;517;p13"/>
              <p:cNvSpPr/>
              <p:nvPr/>
            </p:nvSpPr>
            <p:spPr>
              <a:xfrm>
                <a:off x="11074400" y="6037263"/>
                <a:ext cx="44450" cy="444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8" name="Google Shape;518;p13"/>
              <p:cNvSpPr/>
              <p:nvPr/>
            </p:nvSpPr>
            <p:spPr>
              <a:xfrm>
                <a:off x="11010900" y="6061076"/>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9" name="Google Shape;519;p13"/>
              <p:cNvSpPr/>
              <p:nvPr/>
            </p:nvSpPr>
            <p:spPr>
              <a:xfrm>
                <a:off x="11061700" y="6105526"/>
                <a:ext cx="34925" cy="333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0" name="Google Shape;520;p13"/>
              <p:cNvSpPr/>
              <p:nvPr/>
            </p:nvSpPr>
            <p:spPr>
              <a:xfrm>
                <a:off x="11172825" y="6065838"/>
                <a:ext cx="38100" cy="3810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1" name="Google Shape;521;p13"/>
              <p:cNvSpPr/>
              <p:nvPr/>
            </p:nvSpPr>
            <p:spPr>
              <a:xfrm>
                <a:off x="11144250" y="6105526"/>
                <a:ext cx="15875" cy="1587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2" name="Google Shape;522;p13"/>
              <p:cNvSpPr/>
              <p:nvPr/>
            </p:nvSpPr>
            <p:spPr>
              <a:xfrm>
                <a:off x="11417300" y="5857876"/>
                <a:ext cx="46038" cy="444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3" name="Google Shape;523;p13"/>
              <p:cNvSpPr/>
              <p:nvPr/>
            </p:nvSpPr>
            <p:spPr>
              <a:xfrm>
                <a:off x="11472862" y="5805488"/>
                <a:ext cx="20638"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4" name="Google Shape;524;p13"/>
              <p:cNvSpPr/>
              <p:nvPr/>
            </p:nvSpPr>
            <p:spPr>
              <a:xfrm>
                <a:off x="11376025" y="5462588"/>
                <a:ext cx="41275" cy="4127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5" name="Google Shape;525;p13"/>
              <p:cNvSpPr/>
              <p:nvPr/>
            </p:nvSpPr>
            <p:spPr>
              <a:xfrm>
                <a:off x="11460162" y="5524501"/>
                <a:ext cx="23813" cy="2222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6" name="Google Shape;526;p13"/>
              <p:cNvSpPr/>
              <p:nvPr/>
            </p:nvSpPr>
            <p:spPr>
              <a:xfrm>
                <a:off x="11463337" y="5573713"/>
                <a:ext cx="58738" cy="587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7" name="Google Shape;527;p13"/>
              <p:cNvSpPr/>
              <p:nvPr/>
            </p:nvSpPr>
            <p:spPr>
              <a:xfrm>
                <a:off x="11022012" y="5334001"/>
                <a:ext cx="39688" cy="396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8" name="Google Shape;528;p13"/>
              <p:cNvSpPr/>
              <p:nvPr/>
            </p:nvSpPr>
            <p:spPr>
              <a:xfrm>
                <a:off x="10896600" y="5308601"/>
                <a:ext cx="46038" cy="460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9" name="Google Shape;529;p13"/>
              <p:cNvSpPr/>
              <p:nvPr/>
            </p:nvSpPr>
            <p:spPr>
              <a:xfrm>
                <a:off x="10833100" y="5373688"/>
                <a:ext cx="19050"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0" name="Google Shape;530;p13"/>
              <p:cNvSpPr/>
              <p:nvPr/>
            </p:nvSpPr>
            <p:spPr>
              <a:xfrm>
                <a:off x="10755312" y="5473701"/>
                <a:ext cx="30163" cy="3016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1" name="Google Shape;531;p13"/>
              <p:cNvSpPr/>
              <p:nvPr/>
            </p:nvSpPr>
            <p:spPr>
              <a:xfrm>
                <a:off x="10755312" y="5543551"/>
                <a:ext cx="30163" cy="3016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2" name="Google Shape;532;p13"/>
              <p:cNvSpPr/>
              <p:nvPr/>
            </p:nvSpPr>
            <p:spPr>
              <a:xfrm>
                <a:off x="10669587" y="5595938"/>
                <a:ext cx="36513" cy="365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3" name="Google Shape;533;p13"/>
              <p:cNvSpPr/>
              <p:nvPr/>
            </p:nvSpPr>
            <p:spPr>
              <a:xfrm>
                <a:off x="10688637" y="5738813"/>
                <a:ext cx="17463" cy="1905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4" name="Google Shape;534;p13"/>
              <p:cNvSpPr/>
              <p:nvPr/>
            </p:nvSpPr>
            <p:spPr>
              <a:xfrm>
                <a:off x="10769600" y="5846763"/>
                <a:ext cx="34925" cy="333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5" name="Google Shape;535;p13"/>
              <p:cNvSpPr/>
              <p:nvPr/>
            </p:nvSpPr>
            <p:spPr>
              <a:xfrm>
                <a:off x="10729912" y="5934076"/>
                <a:ext cx="25400" cy="25400"/>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6" name="Google Shape;536;p13"/>
              <p:cNvSpPr/>
              <p:nvPr/>
            </p:nvSpPr>
            <p:spPr>
              <a:xfrm>
                <a:off x="10821987" y="6011863"/>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7" name="Google Shape;537;p13"/>
              <p:cNvSpPr/>
              <p:nvPr/>
            </p:nvSpPr>
            <p:spPr>
              <a:xfrm>
                <a:off x="10880725" y="6081713"/>
                <a:ext cx="39688" cy="396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8" name="Google Shape;538;p13"/>
              <p:cNvSpPr/>
              <p:nvPr/>
            </p:nvSpPr>
            <p:spPr>
              <a:xfrm>
                <a:off x="11376025" y="6011863"/>
                <a:ext cx="20638"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9" name="Google Shape;539;p13"/>
              <p:cNvSpPr/>
              <p:nvPr/>
            </p:nvSpPr>
            <p:spPr>
              <a:xfrm>
                <a:off x="11268075" y="6081713"/>
                <a:ext cx="22225" cy="238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0" name="Google Shape;540;p13"/>
              <p:cNvSpPr/>
              <p:nvPr/>
            </p:nvSpPr>
            <p:spPr>
              <a:xfrm>
                <a:off x="11334750" y="5340351"/>
                <a:ext cx="41275" cy="4286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1" name="Google Shape;541;p13"/>
              <p:cNvSpPr/>
              <p:nvPr/>
            </p:nvSpPr>
            <p:spPr>
              <a:xfrm>
                <a:off x="11233150" y="5275263"/>
                <a:ext cx="34925" cy="333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2" name="Google Shape;542;p13"/>
              <p:cNvSpPr/>
              <p:nvPr/>
            </p:nvSpPr>
            <p:spPr>
              <a:xfrm>
                <a:off x="10731500" y="5334001"/>
                <a:ext cx="38100" cy="3968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3" name="Google Shape;543;p13"/>
              <p:cNvSpPr/>
              <p:nvPr/>
            </p:nvSpPr>
            <p:spPr>
              <a:xfrm>
                <a:off x="11115675" y="6202363"/>
                <a:ext cx="36513" cy="365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4" name="Google Shape;544;p13"/>
              <p:cNvSpPr/>
              <p:nvPr/>
            </p:nvSpPr>
            <p:spPr>
              <a:xfrm>
                <a:off x="11226800" y="6138863"/>
                <a:ext cx="41275" cy="4127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5" name="Google Shape;545;p13"/>
              <p:cNvSpPr/>
              <p:nvPr/>
            </p:nvSpPr>
            <p:spPr>
              <a:xfrm>
                <a:off x="10758487" y="6065838"/>
                <a:ext cx="28575" cy="28575"/>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6" name="Google Shape;546;p13"/>
              <p:cNvSpPr/>
              <p:nvPr/>
            </p:nvSpPr>
            <p:spPr>
              <a:xfrm>
                <a:off x="10999787" y="6159501"/>
                <a:ext cx="22225" cy="206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7" name="Google Shape;547;p13"/>
              <p:cNvSpPr/>
              <p:nvPr/>
            </p:nvSpPr>
            <p:spPr>
              <a:xfrm>
                <a:off x="11458575" y="5383213"/>
                <a:ext cx="34925" cy="33338"/>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8" name="Google Shape;548;p13"/>
              <p:cNvSpPr/>
              <p:nvPr/>
            </p:nvSpPr>
            <p:spPr>
              <a:xfrm>
                <a:off x="11522075" y="5708651"/>
                <a:ext cx="47625" cy="49213"/>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9" name="Google Shape;549;p13"/>
              <p:cNvSpPr/>
              <p:nvPr/>
            </p:nvSpPr>
            <p:spPr>
              <a:xfrm>
                <a:off x="11291887" y="5810251"/>
                <a:ext cx="6350" cy="19050"/>
              </a:xfrm>
              <a:custGeom>
                <a:avLst/>
                <a:gdLst/>
                <a:ahLst/>
                <a:cxnLst/>
                <a:rect l="l" t="t" r="r" b="b"/>
                <a:pathLst>
                  <a:path w="5" h="17" extrusionOk="0">
                    <a:moveTo>
                      <a:pt x="5" y="17"/>
                    </a:moveTo>
                    <a:cubicBezTo>
                      <a:pt x="1" y="13"/>
                      <a:pt x="0" y="6"/>
                      <a:pt x="2" y="0"/>
                    </a:cubicBezTo>
                    <a:cubicBezTo>
                      <a:pt x="0" y="5"/>
                      <a:pt x="0" y="10"/>
                      <a:pt x="2" y="14"/>
                    </a:cubicBezTo>
                    <a:cubicBezTo>
                      <a:pt x="3" y="15"/>
                      <a:pt x="4" y="16"/>
                      <a:pt x="5" y="1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0" name="Google Shape;550;p13"/>
              <p:cNvSpPr/>
              <p:nvPr/>
            </p:nvSpPr>
            <p:spPr>
              <a:xfrm>
                <a:off x="11298237" y="5829301"/>
                <a:ext cx="6350" cy="3175"/>
              </a:xfrm>
              <a:custGeom>
                <a:avLst/>
                <a:gdLst/>
                <a:ahLst/>
                <a:cxnLst/>
                <a:rect l="l" t="t" r="r" b="b"/>
                <a:pathLst>
                  <a:path w="7" h="3" extrusionOk="0">
                    <a:moveTo>
                      <a:pt x="0" y="0"/>
                    </a:moveTo>
                    <a:cubicBezTo>
                      <a:pt x="1" y="1"/>
                      <a:pt x="1" y="1"/>
                      <a:pt x="2" y="2"/>
                    </a:cubicBezTo>
                    <a:cubicBezTo>
                      <a:pt x="3" y="2"/>
                      <a:pt x="5" y="3"/>
                      <a:pt x="7" y="3"/>
                    </a:cubicBezTo>
                    <a:cubicBezTo>
                      <a:pt x="7" y="3"/>
                      <a:pt x="7" y="3"/>
                      <a:pt x="7" y="3"/>
                    </a:cubicBezTo>
                    <a:cubicBezTo>
                      <a:pt x="4" y="3"/>
                      <a:pt x="2" y="1"/>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1" name="Google Shape;551;p13"/>
              <p:cNvSpPr/>
              <p:nvPr/>
            </p:nvSpPr>
            <p:spPr>
              <a:xfrm>
                <a:off x="11304587" y="5832476"/>
                <a:ext cx="3175" cy="0"/>
              </a:xfrm>
              <a:custGeom>
                <a:avLst/>
                <a:gdLst/>
                <a:ahLst/>
                <a:cxnLst/>
                <a:rect l="l" t="t" r="r" b="b"/>
                <a:pathLst>
                  <a:path w="2" h="1" extrusionOk="0">
                    <a:moveTo>
                      <a:pt x="0" y="0"/>
                    </a:moveTo>
                    <a:cubicBezTo>
                      <a:pt x="0" y="0"/>
                      <a:pt x="0" y="0"/>
                      <a:pt x="1" y="0"/>
                    </a:cubicBezTo>
                    <a:cubicBezTo>
                      <a:pt x="2" y="0"/>
                      <a:pt x="2" y="0"/>
                      <a:pt x="2" y="0"/>
                    </a:cubicBezTo>
                    <a:cubicBezTo>
                      <a:pt x="1"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2" name="Google Shape;552;p13"/>
              <p:cNvSpPr/>
              <p:nvPr/>
            </p:nvSpPr>
            <p:spPr>
              <a:xfrm>
                <a:off x="11295062" y="5826126"/>
                <a:ext cx="4763" cy="4763"/>
              </a:xfrm>
              <a:custGeom>
                <a:avLst/>
                <a:gdLst/>
                <a:ahLst/>
                <a:cxnLst/>
                <a:rect l="l" t="t" r="r" b="b"/>
                <a:pathLst>
                  <a:path w="5" h="5" extrusionOk="0">
                    <a:moveTo>
                      <a:pt x="3" y="3"/>
                    </a:moveTo>
                    <a:cubicBezTo>
                      <a:pt x="2" y="2"/>
                      <a:pt x="1" y="1"/>
                      <a:pt x="0" y="0"/>
                    </a:cubicBezTo>
                    <a:cubicBezTo>
                      <a:pt x="1" y="2"/>
                      <a:pt x="3" y="3"/>
                      <a:pt x="5" y="5"/>
                    </a:cubicBezTo>
                    <a:cubicBezTo>
                      <a:pt x="4" y="4"/>
                      <a:pt x="4" y="4"/>
                      <a:pt x="3" y="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3" name="Google Shape;553;p13"/>
              <p:cNvSpPr/>
              <p:nvPr/>
            </p:nvSpPr>
            <p:spPr>
              <a:xfrm>
                <a:off x="11291887" y="5797551"/>
                <a:ext cx="22225" cy="34925"/>
              </a:xfrm>
              <a:custGeom>
                <a:avLst/>
                <a:gdLst/>
                <a:ahLst/>
                <a:cxnLst/>
                <a:rect l="l" t="t" r="r" b="b"/>
                <a:pathLst>
                  <a:path w="20" h="32" extrusionOk="0">
                    <a:moveTo>
                      <a:pt x="5" y="29"/>
                    </a:moveTo>
                    <a:cubicBezTo>
                      <a:pt x="7" y="30"/>
                      <a:pt x="9" y="32"/>
                      <a:pt x="12" y="32"/>
                    </a:cubicBezTo>
                    <a:cubicBezTo>
                      <a:pt x="15" y="22"/>
                      <a:pt x="17" y="11"/>
                      <a:pt x="20" y="0"/>
                    </a:cubicBezTo>
                    <a:cubicBezTo>
                      <a:pt x="11" y="0"/>
                      <a:pt x="5" y="5"/>
                      <a:pt x="2" y="12"/>
                    </a:cubicBezTo>
                    <a:cubicBezTo>
                      <a:pt x="0" y="18"/>
                      <a:pt x="1" y="25"/>
                      <a:pt x="5" y="2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4" name="Google Shape;554;p13"/>
              <p:cNvSpPr/>
              <p:nvPr/>
            </p:nvSpPr>
            <p:spPr>
              <a:xfrm>
                <a:off x="11287125" y="5549901"/>
                <a:ext cx="38100" cy="41275"/>
              </a:xfrm>
              <a:custGeom>
                <a:avLst/>
                <a:gdLst/>
                <a:ahLst/>
                <a:cxnLst/>
                <a:rect l="l" t="t" r="r" b="b"/>
                <a:pathLst>
                  <a:path w="36" h="39" extrusionOk="0">
                    <a:moveTo>
                      <a:pt x="25" y="39"/>
                    </a:moveTo>
                    <a:cubicBezTo>
                      <a:pt x="30" y="27"/>
                      <a:pt x="33" y="14"/>
                      <a:pt x="36" y="0"/>
                    </a:cubicBezTo>
                    <a:cubicBezTo>
                      <a:pt x="23" y="5"/>
                      <a:pt x="11" y="11"/>
                      <a:pt x="0" y="20"/>
                    </a:cubicBezTo>
                    <a:cubicBezTo>
                      <a:pt x="9" y="26"/>
                      <a:pt x="17" y="32"/>
                      <a:pt x="25" y="3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5" name="Google Shape;555;p13"/>
              <p:cNvSpPr/>
              <p:nvPr/>
            </p:nvSpPr>
            <p:spPr>
              <a:xfrm>
                <a:off x="11037887" y="5443538"/>
                <a:ext cx="34925" cy="46038"/>
              </a:xfrm>
              <a:custGeom>
                <a:avLst/>
                <a:gdLst/>
                <a:ahLst/>
                <a:cxnLst/>
                <a:rect l="l" t="t" r="r" b="b"/>
                <a:pathLst>
                  <a:path w="33" h="43" extrusionOk="0">
                    <a:moveTo>
                      <a:pt x="33" y="39"/>
                    </a:moveTo>
                    <a:cubicBezTo>
                      <a:pt x="28" y="25"/>
                      <a:pt x="21" y="12"/>
                      <a:pt x="12" y="0"/>
                    </a:cubicBezTo>
                    <a:cubicBezTo>
                      <a:pt x="6" y="13"/>
                      <a:pt x="2" y="28"/>
                      <a:pt x="0" y="43"/>
                    </a:cubicBezTo>
                    <a:cubicBezTo>
                      <a:pt x="11" y="42"/>
                      <a:pt x="22" y="40"/>
                      <a:pt x="33" y="3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6" name="Google Shape;556;p13"/>
              <p:cNvSpPr/>
              <p:nvPr/>
            </p:nvSpPr>
            <p:spPr>
              <a:xfrm>
                <a:off x="11098212" y="5924551"/>
                <a:ext cx="33338" cy="49213"/>
              </a:xfrm>
              <a:custGeom>
                <a:avLst/>
                <a:gdLst/>
                <a:ahLst/>
                <a:cxnLst/>
                <a:rect l="l" t="t" r="r" b="b"/>
                <a:pathLst>
                  <a:path w="32" h="47" extrusionOk="0">
                    <a:moveTo>
                      <a:pt x="0" y="0"/>
                    </a:moveTo>
                    <a:cubicBezTo>
                      <a:pt x="3" y="16"/>
                      <a:pt x="8" y="32"/>
                      <a:pt x="15" y="47"/>
                    </a:cubicBezTo>
                    <a:cubicBezTo>
                      <a:pt x="23" y="33"/>
                      <a:pt x="29" y="17"/>
                      <a:pt x="32" y="0"/>
                    </a:cubicBezTo>
                    <a:lnTo>
                      <a:pt x="0" y="0"/>
                    </a:ln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7" name="Google Shape;557;p13"/>
              <p:cNvSpPr/>
              <p:nvPr/>
            </p:nvSpPr>
            <p:spPr>
              <a:xfrm>
                <a:off x="10839450" y="5594351"/>
                <a:ext cx="39688" cy="33338"/>
              </a:xfrm>
              <a:custGeom>
                <a:avLst/>
                <a:gdLst/>
                <a:ahLst/>
                <a:cxnLst/>
                <a:rect l="l" t="t" r="r" b="b"/>
                <a:pathLst>
                  <a:path w="38" h="31" extrusionOk="0">
                    <a:moveTo>
                      <a:pt x="29" y="31"/>
                    </a:moveTo>
                    <a:cubicBezTo>
                      <a:pt x="38" y="0"/>
                      <a:pt x="38" y="0"/>
                      <a:pt x="38" y="0"/>
                    </a:cubicBezTo>
                    <a:cubicBezTo>
                      <a:pt x="25" y="0"/>
                      <a:pt x="12" y="1"/>
                      <a:pt x="0" y="3"/>
                    </a:cubicBezTo>
                    <a:cubicBezTo>
                      <a:pt x="8" y="14"/>
                      <a:pt x="18" y="23"/>
                      <a:pt x="29" y="3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8" name="Google Shape;558;p13"/>
              <p:cNvSpPr/>
              <p:nvPr/>
            </p:nvSpPr>
            <p:spPr>
              <a:xfrm>
                <a:off x="10869612" y="5795963"/>
                <a:ext cx="52388" cy="49213"/>
              </a:xfrm>
              <a:custGeom>
                <a:avLst/>
                <a:gdLst/>
                <a:ahLst/>
                <a:cxnLst/>
                <a:rect l="l" t="t" r="r" b="b"/>
                <a:pathLst>
                  <a:path w="50" h="46" extrusionOk="0">
                    <a:moveTo>
                      <a:pt x="27" y="0"/>
                    </a:moveTo>
                    <a:cubicBezTo>
                      <a:pt x="17" y="14"/>
                      <a:pt x="8" y="30"/>
                      <a:pt x="0" y="46"/>
                    </a:cubicBezTo>
                    <a:cubicBezTo>
                      <a:pt x="17" y="42"/>
                      <a:pt x="35" y="34"/>
                      <a:pt x="50" y="23"/>
                    </a:cubicBezTo>
                    <a:cubicBezTo>
                      <a:pt x="42" y="16"/>
                      <a:pt x="34" y="8"/>
                      <a:pt x="27"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9" name="Google Shape;559;p13"/>
              <p:cNvSpPr/>
              <p:nvPr/>
            </p:nvSpPr>
            <p:spPr>
              <a:xfrm>
                <a:off x="11317287" y="5799138"/>
                <a:ext cx="11113" cy="9525"/>
              </a:xfrm>
              <a:custGeom>
                <a:avLst/>
                <a:gdLst/>
                <a:ahLst/>
                <a:cxnLst/>
                <a:rect l="l" t="t" r="r" b="b"/>
                <a:pathLst>
                  <a:path w="11" h="9" extrusionOk="0">
                    <a:moveTo>
                      <a:pt x="11" y="9"/>
                    </a:moveTo>
                    <a:cubicBezTo>
                      <a:pt x="10" y="4"/>
                      <a:pt x="6" y="1"/>
                      <a:pt x="0" y="0"/>
                    </a:cubicBezTo>
                    <a:cubicBezTo>
                      <a:pt x="0" y="0"/>
                      <a:pt x="0" y="0"/>
                      <a:pt x="0" y="0"/>
                    </a:cubicBezTo>
                    <a:cubicBezTo>
                      <a:pt x="4" y="2"/>
                      <a:pt x="8" y="5"/>
                      <a:pt x="11" y="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0" name="Google Shape;560;p13"/>
              <p:cNvSpPr/>
              <p:nvPr/>
            </p:nvSpPr>
            <p:spPr>
              <a:xfrm>
                <a:off x="11287125" y="5797551"/>
                <a:ext cx="23813" cy="28575"/>
              </a:xfrm>
              <a:custGeom>
                <a:avLst/>
                <a:gdLst/>
                <a:ahLst/>
                <a:cxnLst/>
                <a:rect l="l" t="t" r="r" b="b"/>
                <a:pathLst>
                  <a:path w="23" h="27" extrusionOk="0">
                    <a:moveTo>
                      <a:pt x="7" y="27"/>
                    </a:moveTo>
                    <a:cubicBezTo>
                      <a:pt x="5" y="23"/>
                      <a:pt x="5" y="18"/>
                      <a:pt x="7" y="13"/>
                    </a:cubicBezTo>
                    <a:cubicBezTo>
                      <a:pt x="9" y="7"/>
                      <a:pt x="14" y="2"/>
                      <a:pt x="22" y="1"/>
                    </a:cubicBezTo>
                    <a:cubicBezTo>
                      <a:pt x="23" y="1"/>
                      <a:pt x="23" y="1"/>
                      <a:pt x="23" y="1"/>
                    </a:cubicBezTo>
                    <a:cubicBezTo>
                      <a:pt x="8" y="0"/>
                      <a:pt x="0" y="16"/>
                      <a:pt x="7" y="2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1" name="Google Shape;561;p13"/>
              <p:cNvSpPr/>
              <p:nvPr/>
            </p:nvSpPr>
            <p:spPr>
              <a:xfrm>
                <a:off x="11304587" y="5797551"/>
                <a:ext cx="12700" cy="34925"/>
              </a:xfrm>
              <a:custGeom>
                <a:avLst/>
                <a:gdLst/>
                <a:ahLst/>
                <a:cxnLst/>
                <a:rect l="l" t="t" r="r" b="b"/>
                <a:pathLst>
                  <a:path w="11" h="33" extrusionOk="0">
                    <a:moveTo>
                      <a:pt x="9" y="0"/>
                    </a:moveTo>
                    <a:cubicBezTo>
                      <a:pt x="9" y="0"/>
                      <a:pt x="9" y="0"/>
                      <a:pt x="8" y="0"/>
                    </a:cubicBezTo>
                    <a:cubicBezTo>
                      <a:pt x="5" y="11"/>
                      <a:pt x="3" y="22"/>
                      <a:pt x="0" y="32"/>
                    </a:cubicBezTo>
                    <a:cubicBezTo>
                      <a:pt x="0" y="32"/>
                      <a:pt x="1" y="33"/>
                      <a:pt x="2" y="33"/>
                    </a:cubicBezTo>
                    <a:cubicBezTo>
                      <a:pt x="5" y="22"/>
                      <a:pt x="8" y="12"/>
                      <a:pt x="11" y="1"/>
                    </a:cubicBezTo>
                    <a:cubicBezTo>
                      <a:pt x="10" y="1"/>
                      <a:pt x="10" y="1"/>
                      <a:pt x="9"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2" name="Google Shape;562;p13"/>
              <p:cNvSpPr/>
              <p:nvPr/>
            </p:nvSpPr>
            <p:spPr>
              <a:xfrm>
                <a:off x="10728325" y="5337176"/>
                <a:ext cx="727075" cy="735013"/>
              </a:xfrm>
              <a:custGeom>
                <a:avLst/>
                <a:gdLst/>
                <a:ahLst/>
                <a:cxnLst/>
                <a:rect l="l" t="t" r="r" b="b"/>
                <a:pathLst>
                  <a:path w="685" h="692" extrusionOk="0">
                    <a:moveTo>
                      <a:pt x="626" y="205"/>
                    </a:moveTo>
                    <a:cubicBezTo>
                      <a:pt x="605" y="193"/>
                      <a:pt x="583" y="193"/>
                      <a:pt x="562" y="200"/>
                    </a:cubicBezTo>
                    <a:cubicBezTo>
                      <a:pt x="559" y="214"/>
                      <a:pt x="556" y="227"/>
                      <a:pt x="551" y="239"/>
                    </a:cubicBezTo>
                    <a:cubicBezTo>
                      <a:pt x="543" y="232"/>
                      <a:pt x="535" y="226"/>
                      <a:pt x="526" y="220"/>
                    </a:cubicBezTo>
                    <a:cubicBezTo>
                      <a:pt x="537" y="211"/>
                      <a:pt x="549" y="205"/>
                      <a:pt x="562" y="200"/>
                    </a:cubicBezTo>
                    <a:cubicBezTo>
                      <a:pt x="573" y="134"/>
                      <a:pt x="553" y="55"/>
                      <a:pt x="486" y="29"/>
                    </a:cubicBezTo>
                    <a:cubicBezTo>
                      <a:pt x="413" y="0"/>
                      <a:pt x="333" y="34"/>
                      <a:pt x="303" y="100"/>
                    </a:cubicBezTo>
                    <a:cubicBezTo>
                      <a:pt x="312" y="112"/>
                      <a:pt x="319" y="125"/>
                      <a:pt x="324" y="139"/>
                    </a:cubicBezTo>
                    <a:cubicBezTo>
                      <a:pt x="313" y="140"/>
                      <a:pt x="302" y="142"/>
                      <a:pt x="291" y="143"/>
                    </a:cubicBezTo>
                    <a:cubicBezTo>
                      <a:pt x="293" y="128"/>
                      <a:pt x="297" y="113"/>
                      <a:pt x="303" y="100"/>
                    </a:cubicBezTo>
                    <a:cubicBezTo>
                      <a:pt x="289" y="82"/>
                      <a:pt x="270" y="67"/>
                      <a:pt x="246" y="63"/>
                    </a:cubicBezTo>
                    <a:cubicBezTo>
                      <a:pt x="205" y="55"/>
                      <a:pt x="166" y="72"/>
                      <a:pt x="135" y="100"/>
                    </a:cubicBezTo>
                    <a:cubicBezTo>
                      <a:pt x="107" y="126"/>
                      <a:pt x="81" y="160"/>
                      <a:pt x="85" y="201"/>
                    </a:cubicBezTo>
                    <a:cubicBezTo>
                      <a:pt x="87" y="218"/>
                      <a:pt x="94" y="233"/>
                      <a:pt x="104" y="245"/>
                    </a:cubicBezTo>
                    <a:cubicBezTo>
                      <a:pt x="116" y="243"/>
                      <a:pt x="129" y="242"/>
                      <a:pt x="142" y="242"/>
                    </a:cubicBezTo>
                    <a:cubicBezTo>
                      <a:pt x="133" y="273"/>
                      <a:pt x="133" y="273"/>
                      <a:pt x="133" y="273"/>
                    </a:cubicBezTo>
                    <a:cubicBezTo>
                      <a:pt x="122" y="265"/>
                      <a:pt x="112" y="256"/>
                      <a:pt x="104" y="245"/>
                    </a:cubicBezTo>
                    <a:cubicBezTo>
                      <a:pt x="68" y="252"/>
                      <a:pt x="34" y="267"/>
                      <a:pt x="18" y="303"/>
                    </a:cubicBezTo>
                    <a:cubicBezTo>
                      <a:pt x="0" y="345"/>
                      <a:pt x="6" y="405"/>
                      <a:pt x="32" y="443"/>
                    </a:cubicBezTo>
                    <a:cubicBezTo>
                      <a:pt x="57" y="478"/>
                      <a:pt x="95" y="486"/>
                      <a:pt x="132" y="478"/>
                    </a:cubicBezTo>
                    <a:cubicBezTo>
                      <a:pt x="140" y="462"/>
                      <a:pt x="149" y="446"/>
                      <a:pt x="159" y="432"/>
                    </a:cubicBezTo>
                    <a:cubicBezTo>
                      <a:pt x="166" y="440"/>
                      <a:pt x="174" y="448"/>
                      <a:pt x="182" y="455"/>
                    </a:cubicBezTo>
                    <a:cubicBezTo>
                      <a:pt x="167" y="466"/>
                      <a:pt x="149" y="474"/>
                      <a:pt x="132" y="478"/>
                    </a:cubicBezTo>
                    <a:cubicBezTo>
                      <a:pt x="121" y="500"/>
                      <a:pt x="114" y="524"/>
                      <a:pt x="115" y="548"/>
                    </a:cubicBezTo>
                    <a:cubicBezTo>
                      <a:pt x="118" y="592"/>
                      <a:pt x="146" y="632"/>
                      <a:pt x="185" y="654"/>
                    </a:cubicBezTo>
                    <a:cubicBezTo>
                      <a:pt x="255" y="692"/>
                      <a:pt x="328" y="662"/>
                      <a:pt x="363" y="600"/>
                    </a:cubicBezTo>
                    <a:cubicBezTo>
                      <a:pt x="356" y="585"/>
                      <a:pt x="351" y="569"/>
                      <a:pt x="348" y="553"/>
                    </a:cubicBezTo>
                    <a:cubicBezTo>
                      <a:pt x="380" y="553"/>
                      <a:pt x="380" y="553"/>
                      <a:pt x="380" y="553"/>
                    </a:cubicBezTo>
                    <a:cubicBezTo>
                      <a:pt x="377" y="570"/>
                      <a:pt x="371" y="586"/>
                      <a:pt x="363" y="600"/>
                    </a:cubicBezTo>
                    <a:cubicBezTo>
                      <a:pt x="375" y="625"/>
                      <a:pt x="392" y="648"/>
                      <a:pt x="418" y="660"/>
                    </a:cubicBezTo>
                    <a:cubicBezTo>
                      <a:pt x="452" y="675"/>
                      <a:pt x="500" y="672"/>
                      <a:pt x="531" y="652"/>
                    </a:cubicBezTo>
                    <a:cubicBezTo>
                      <a:pt x="568" y="629"/>
                      <a:pt x="591" y="589"/>
                      <a:pt x="595" y="546"/>
                    </a:cubicBezTo>
                    <a:cubicBezTo>
                      <a:pt x="597" y="523"/>
                      <a:pt x="594" y="501"/>
                      <a:pt x="586" y="479"/>
                    </a:cubicBezTo>
                    <a:cubicBezTo>
                      <a:pt x="584" y="474"/>
                      <a:pt x="581" y="468"/>
                      <a:pt x="578" y="462"/>
                    </a:cubicBezTo>
                    <a:cubicBezTo>
                      <a:pt x="568" y="465"/>
                      <a:pt x="558" y="466"/>
                      <a:pt x="548" y="467"/>
                    </a:cubicBezTo>
                    <a:cubicBezTo>
                      <a:pt x="546" y="468"/>
                      <a:pt x="544" y="467"/>
                      <a:pt x="543" y="467"/>
                    </a:cubicBezTo>
                    <a:cubicBezTo>
                      <a:pt x="543" y="469"/>
                      <a:pt x="552" y="485"/>
                      <a:pt x="553" y="487"/>
                    </a:cubicBezTo>
                    <a:cubicBezTo>
                      <a:pt x="556" y="494"/>
                      <a:pt x="558" y="502"/>
                      <a:pt x="560" y="509"/>
                    </a:cubicBezTo>
                    <a:cubicBezTo>
                      <a:pt x="563" y="525"/>
                      <a:pt x="564" y="541"/>
                      <a:pt x="560" y="557"/>
                    </a:cubicBezTo>
                    <a:cubicBezTo>
                      <a:pt x="552" y="587"/>
                      <a:pt x="535" y="615"/>
                      <a:pt x="506" y="628"/>
                    </a:cubicBezTo>
                    <a:cubicBezTo>
                      <a:pt x="483" y="637"/>
                      <a:pt x="450" y="640"/>
                      <a:pt x="428" y="627"/>
                    </a:cubicBezTo>
                    <a:cubicBezTo>
                      <a:pt x="398" y="610"/>
                      <a:pt x="388" y="575"/>
                      <a:pt x="380" y="544"/>
                    </a:cubicBezTo>
                    <a:cubicBezTo>
                      <a:pt x="376" y="528"/>
                      <a:pt x="351" y="528"/>
                      <a:pt x="348" y="544"/>
                    </a:cubicBezTo>
                    <a:cubicBezTo>
                      <a:pt x="334" y="613"/>
                      <a:pt x="262" y="669"/>
                      <a:pt x="196" y="621"/>
                    </a:cubicBezTo>
                    <a:cubicBezTo>
                      <a:pt x="167" y="600"/>
                      <a:pt x="143" y="569"/>
                      <a:pt x="150" y="531"/>
                    </a:cubicBezTo>
                    <a:cubicBezTo>
                      <a:pt x="155" y="501"/>
                      <a:pt x="170" y="475"/>
                      <a:pt x="188" y="449"/>
                    </a:cubicBezTo>
                    <a:cubicBezTo>
                      <a:pt x="197" y="436"/>
                      <a:pt x="179" y="417"/>
                      <a:pt x="165" y="426"/>
                    </a:cubicBezTo>
                    <a:cubicBezTo>
                      <a:pt x="138" y="445"/>
                      <a:pt x="91" y="462"/>
                      <a:pt x="66" y="432"/>
                    </a:cubicBezTo>
                    <a:cubicBezTo>
                      <a:pt x="43" y="405"/>
                      <a:pt x="35" y="357"/>
                      <a:pt x="46" y="323"/>
                    </a:cubicBezTo>
                    <a:cubicBezTo>
                      <a:pt x="59" y="283"/>
                      <a:pt x="105" y="277"/>
                      <a:pt x="142" y="275"/>
                    </a:cubicBezTo>
                    <a:cubicBezTo>
                      <a:pt x="159" y="274"/>
                      <a:pt x="164" y="253"/>
                      <a:pt x="150" y="244"/>
                    </a:cubicBezTo>
                    <a:cubicBezTo>
                      <a:pt x="135" y="233"/>
                      <a:pt x="119" y="216"/>
                      <a:pt x="118" y="196"/>
                    </a:cubicBezTo>
                    <a:cubicBezTo>
                      <a:pt x="118" y="167"/>
                      <a:pt x="138" y="142"/>
                      <a:pt x="159" y="123"/>
                    </a:cubicBezTo>
                    <a:cubicBezTo>
                      <a:pt x="181" y="105"/>
                      <a:pt x="212" y="86"/>
                      <a:pt x="242" y="96"/>
                    </a:cubicBezTo>
                    <a:cubicBezTo>
                      <a:pt x="267" y="104"/>
                      <a:pt x="283" y="124"/>
                      <a:pt x="292" y="148"/>
                    </a:cubicBezTo>
                    <a:cubicBezTo>
                      <a:pt x="299" y="166"/>
                      <a:pt x="323" y="162"/>
                      <a:pt x="325" y="143"/>
                    </a:cubicBezTo>
                    <a:cubicBezTo>
                      <a:pt x="333" y="70"/>
                      <a:pt x="424" y="25"/>
                      <a:pt x="487" y="67"/>
                    </a:cubicBezTo>
                    <a:cubicBezTo>
                      <a:pt x="539" y="101"/>
                      <a:pt x="540" y="178"/>
                      <a:pt x="519" y="230"/>
                    </a:cubicBezTo>
                    <a:cubicBezTo>
                      <a:pt x="513" y="243"/>
                      <a:pt x="532" y="257"/>
                      <a:pt x="543" y="249"/>
                    </a:cubicBezTo>
                    <a:cubicBezTo>
                      <a:pt x="564" y="233"/>
                      <a:pt x="590" y="220"/>
                      <a:pt x="614" y="236"/>
                    </a:cubicBezTo>
                    <a:cubicBezTo>
                      <a:pt x="634" y="250"/>
                      <a:pt x="644" y="278"/>
                      <a:pt x="647" y="302"/>
                    </a:cubicBezTo>
                    <a:cubicBezTo>
                      <a:pt x="654" y="367"/>
                      <a:pt x="618" y="427"/>
                      <a:pt x="549" y="434"/>
                    </a:cubicBezTo>
                    <a:cubicBezTo>
                      <a:pt x="550" y="434"/>
                      <a:pt x="551" y="434"/>
                      <a:pt x="552" y="434"/>
                    </a:cubicBezTo>
                    <a:cubicBezTo>
                      <a:pt x="552" y="434"/>
                      <a:pt x="553" y="434"/>
                      <a:pt x="554" y="435"/>
                    </a:cubicBezTo>
                    <a:cubicBezTo>
                      <a:pt x="560" y="436"/>
                      <a:pt x="564" y="439"/>
                      <a:pt x="565" y="444"/>
                    </a:cubicBezTo>
                    <a:cubicBezTo>
                      <a:pt x="570" y="449"/>
                      <a:pt x="574" y="455"/>
                      <a:pt x="578" y="462"/>
                    </a:cubicBezTo>
                    <a:cubicBezTo>
                      <a:pt x="611" y="453"/>
                      <a:pt x="640" y="435"/>
                      <a:pt x="658" y="405"/>
                    </a:cubicBezTo>
                    <a:cubicBezTo>
                      <a:pt x="679" y="371"/>
                      <a:pt x="685" y="330"/>
                      <a:pt x="679" y="291"/>
                    </a:cubicBezTo>
                    <a:cubicBezTo>
                      <a:pt x="673" y="258"/>
                      <a:pt x="657" y="221"/>
                      <a:pt x="626" y="20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3" name="Google Shape;563;p13"/>
              <p:cNvSpPr/>
              <p:nvPr/>
            </p:nvSpPr>
            <p:spPr>
              <a:xfrm>
                <a:off x="11295062" y="5797551"/>
                <a:ext cx="19050" cy="12700"/>
              </a:xfrm>
              <a:custGeom>
                <a:avLst/>
                <a:gdLst/>
                <a:ahLst/>
                <a:cxnLst/>
                <a:rect l="l" t="t" r="r" b="b"/>
                <a:pathLst>
                  <a:path w="19" h="12" extrusionOk="0">
                    <a:moveTo>
                      <a:pt x="0" y="12"/>
                    </a:moveTo>
                    <a:cubicBezTo>
                      <a:pt x="3" y="5"/>
                      <a:pt x="9" y="0"/>
                      <a:pt x="18" y="0"/>
                    </a:cubicBezTo>
                    <a:cubicBezTo>
                      <a:pt x="18" y="0"/>
                      <a:pt x="18" y="0"/>
                      <a:pt x="19" y="0"/>
                    </a:cubicBezTo>
                    <a:cubicBezTo>
                      <a:pt x="18" y="0"/>
                      <a:pt x="17" y="0"/>
                      <a:pt x="16" y="0"/>
                    </a:cubicBezTo>
                    <a:cubicBezTo>
                      <a:pt x="16" y="0"/>
                      <a:pt x="16" y="0"/>
                      <a:pt x="15" y="0"/>
                    </a:cubicBezTo>
                    <a:cubicBezTo>
                      <a:pt x="7" y="1"/>
                      <a:pt x="2" y="6"/>
                      <a:pt x="0" y="1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4" name="Google Shape;564;p13"/>
              <p:cNvSpPr/>
              <p:nvPr/>
            </p:nvSpPr>
            <p:spPr>
              <a:xfrm>
                <a:off x="11304587" y="5808663"/>
                <a:ext cx="38100" cy="26988"/>
              </a:xfrm>
              <a:custGeom>
                <a:avLst/>
                <a:gdLst/>
                <a:ahLst/>
                <a:cxnLst/>
                <a:rect l="l" t="t" r="r" b="b"/>
                <a:pathLst>
                  <a:path w="35" h="25" extrusionOk="0">
                    <a:moveTo>
                      <a:pt x="2" y="23"/>
                    </a:moveTo>
                    <a:cubicBezTo>
                      <a:pt x="1" y="23"/>
                      <a:pt x="1" y="23"/>
                      <a:pt x="1" y="23"/>
                    </a:cubicBezTo>
                    <a:cubicBezTo>
                      <a:pt x="0" y="23"/>
                      <a:pt x="0" y="22"/>
                      <a:pt x="0" y="22"/>
                    </a:cubicBezTo>
                    <a:cubicBezTo>
                      <a:pt x="0" y="22"/>
                      <a:pt x="0" y="23"/>
                      <a:pt x="0" y="23"/>
                    </a:cubicBezTo>
                    <a:cubicBezTo>
                      <a:pt x="1" y="23"/>
                      <a:pt x="3" y="24"/>
                      <a:pt x="5" y="23"/>
                    </a:cubicBezTo>
                    <a:cubicBezTo>
                      <a:pt x="15" y="22"/>
                      <a:pt x="25" y="21"/>
                      <a:pt x="35" y="18"/>
                    </a:cubicBezTo>
                    <a:cubicBezTo>
                      <a:pt x="31" y="11"/>
                      <a:pt x="27" y="5"/>
                      <a:pt x="22" y="0"/>
                    </a:cubicBezTo>
                    <a:cubicBezTo>
                      <a:pt x="26" y="10"/>
                      <a:pt x="17" y="25"/>
                      <a:pt x="2" y="2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5" name="Google Shape;565;p13"/>
              <p:cNvSpPr/>
              <p:nvPr/>
            </p:nvSpPr>
            <p:spPr>
              <a:xfrm>
                <a:off x="11299825" y="5830888"/>
                <a:ext cx="4763" cy="1588"/>
              </a:xfrm>
              <a:custGeom>
                <a:avLst/>
                <a:gdLst/>
                <a:ahLst/>
                <a:cxnLst/>
                <a:rect l="l" t="t" r="r" b="b"/>
                <a:pathLst>
                  <a:path w="5" h="2" extrusionOk="0">
                    <a:moveTo>
                      <a:pt x="0" y="0"/>
                    </a:moveTo>
                    <a:cubicBezTo>
                      <a:pt x="1" y="1"/>
                      <a:pt x="3" y="1"/>
                      <a:pt x="5" y="2"/>
                    </a:cubicBezTo>
                    <a:cubicBezTo>
                      <a:pt x="5" y="2"/>
                      <a:pt x="5" y="1"/>
                      <a:pt x="5" y="1"/>
                    </a:cubicBezTo>
                    <a:cubicBezTo>
                      <a:pt x="3" y="1"/>
                      <a:pt x="1"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6" name="Google Shape;566;p13"/>
              <p:cNvSpPr/>
              <p:nvPr/>
            </p:nvSpPr>
            <p:spPr>
              <a:xfrm>
                <a:off x="11314112" y="5797551"/>
                <a:ext cx="3175" cy="1588"/>
              </a:xfrm>
              <a:custGeom>
                <a:avLst/>
                <a:gdLst/>
                <a:ahLst/>
                <a:cxnLst/>
                <a:rect l="l" t="t" r="r" b="b"/>
                <a:pathLst>
                  <a:path w="2" h="1" extrusionOk="0">
                    <a:moveTo>
                      <a:pt x="0" y="0"/>
                    </a:moveTo>
                    <a:cubicBezTo>
                      <a:pt x="1" y="1"/>
                      <a:pt x="1" y="1"/>
                      <a:pt x="2" y="1"/>
                    </a:cubicBezTo>
                    <a:cubicBezTo>
                      <a:pt x="2" y="1"/>
                      <a:pt x="2" y="1"/>
                      <a:pt x="2" y="1"/>
                    </a:cubicBezTo>
                    <a:cubicBezTo>
                      <a:pt x="2" y="0"/>
                      <a:pt x="1" y="0"/>
                      <a:pt x="1" y="0"/>
                    </a:cubicBezTo>
                    <a:cubicBezTo>
                      <a:pt x="1" y="0"/>
                      <a:pt x="1"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7" name="Google Shape;567;p13"/>
              <p:cNvSpPr/>
              <p:nvPr/>
            </p:nvSpPr>
            <p:spPr>
              <a:xfrm>
                <a:off x="11314113" y="5797550"/>
                <a:ext cx="0" cy="0"/>
              </a:xfrm>
              <a:custGeom>
                <a:avLst/>
                <a:gdLst/>
                <a:ahLst/>
                <a:cxnLst/>
                <a:rect l="l" t="t" r="r" b="b"/>
                <a:pathLst>
                  <a:path w="1" h="120000" extrusionOk="0">
                    <a:moveTo>
                      <a:pt x="0" y="0"/>
                    </a:moveTo>
                    <a:cubicBezTo>
                      <a:pt x="0" y="0"/>
                      <a:pt x="0" y="0"/>
                      <a:pt x="0" y="0"/>
                    </a:cubicBezTo>
                    <a:cubicBezTo>
                      <a:pt x="0" y="0"/>
                      <a:pt x="0" y="0"/>
                      <a:pt x="0" y="0"/>
                    </a:cubicBezTo>
                    <a:cubicBezTo>
                      <a:pt x="0"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 name="Google Shape;568;p13"/>
              <p:cNvSpPr/>
              <p:nvPr/>
            </p:nvSpPr>
            <p:spPr>
              <a:xfrm>
                <a:off x="11307763" y="5799138"/>
                <a:ext cx="25400" cy="36512"/>
              </a:xfrm>
              <a:custGeom>
                <a:avLst/>
                <a:gdLst/>
                <a:ahLst/>
                <a:cxnLst/>
                <a:rect l="l" t="t" r="r" b="b"/>
                <a:pathLst>
                  <a:path w="24" h="34" extrusionOk="0">
                    <a:moveTo>
                      <a:pt x="9" y="0"/>
                    </a:moveTo>
                    <a:cubicBezTo>
                      <a:pt x="6" y="11"/>
                      <a:pt x="3" y="21"/>
                      <a:pt x="0" y="32"/>
                    </a:cubicBezTo>
                    <a:cubicBezTo>
                      <a:pt x="15" y="34"/>
                      <a:pt x="24" y="19"/>
                      <a:pt x="20" y="9"/>
                    </a:cubicBezTo>
                    <a:cubicBezTo>
                      <a:pt x="17" y="5"/>
                      <a:pt x="13" y="2"/>
                      <a:pt x="9"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 name="Google Shape;569;p13"/>
              <p:cNvSpPr/>
              <p:nvPr/>
            </p:nvSpPr>
            <p:spPr>
              <a:xfrm>
                <a:off x="11314113" y="5797550"/>
                <a:ext cx="3175" cy="1587"/>
              </a:xfrm>
              <a:custGeom>
                <a:avLst/>
                <a:gdLst/>
                <a:ahLst/>
                <a:cxnLst/>
                <a:rect l="l" t="t" r="r" b="b"/>
                <a:pathLst>
                  <a:path w="2" h="1" extrusionOk="0">
                    <a:moveTo>
                      <a:pt x="1" y="0"/>
                    </a:moveTo>
                    <a:cubicBezTo>
                      <a:pt x="1" y="0"/>
                      <a:pt x="2" y="0"/>
                      <a:pt x="2" y="1"/>
                    </a:cubicBezTo>
                    <a:cubicBezTo>
                      <a:pt x="1" y="0"/>
                      <a:pt x="0" y="0"/>
                      <a:pt x="0" y="0"/>
                    </a:cubicBezTo>
                    <a:cubicBezTo>
                      <a:pt x="0" y="0"/>
                      <a:pt x="0" y="0"/>
                      <a:pt x="0" y="0"/>
                    </a:cubicBezTo>
                    <a:cubicBezTo>
                      <a:pt x="1" y="0"/>
                      <a:pt x="1" y="0"/>
                      <a:pt x="1"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0" name="Google Shape;570;p13"/>
              <p:cNvSpPr/>
              <p:nvPr/>
            </p:nvSpPr>
            <p:spPr>
              <a:xfrm>
                <a:off x="11010900" y="5632450"/>
                <a:ext cx="173038" cy="173037"/>
              </a:xfrm>
              <a:prstGeom prst="ellipse">
                <a:avLst/>
              </a:pr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1" name="Google Shape;571;p13"/>
              <p:cNvSpPr/>
              <p:nvPr/>
            </p:nvSpPr>
            <p:spPr>
              <a:xfrm>
                <a:off x="11915775" y="5075238"/>
                <a:ext cx="22225" cy="2063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572" name="Google Shape;572;p13"/>
          <p:cNvSpPr/>
          <p:nvPr/>
        </p:nvSpPr>
        <p:spPr>
          <a:xfrm>
            <a:off x="9008160" y="5271093"/>
            <a:ext cx="76200" cy="762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73" name="Google Shape;573;p13"/>
          <p:cNvGrpSpPr/>
          <p:nvPr/>
        </p:nvGrpSpPr>
        <p:grpSpPr>
          <a:xfrm>
            <a:off x="7062105" y="5258230"/>
            <a:ext cx="911226" cy="1558925"/>
            <a:chOff x="9537700" y="2984500"/>
            <a:chExt cx="911226" cy="1558925"/>
          </a:xfrm>
        </p:grpSpPr>
        <p:sp>
          <p:nvSpPr>
            <p:cNvPr id="574" name="Google Shape;574;p13"/>
            <p:cNvSpPr/>
            <p:nvPr/>
          </p:nvSpPr>
          <p:spPr>
            <a:xfrm>
              <a:off x="9896475" y="2984500"/>
              <a:ext cx="300038" cy="652462"/>
            </a:xfrm>
            <a:custGeom>
              <a:avLst/>
              <a:gdLst/>
              <a:ahLst/>
              <a:cxnLst/>
              <a:rect l="l" t="t" r="r" b="b"/>
              <a:pathLst>
                <a:path w="284" h="616" extrusionOk="0">
                  <a:moveTo>
                    <a:pt x="239" y="86"/>
                  </a:moveTo>
                  <a:cubicBezTo>
                    <a:pt x="233" y="72"/>
                    <a:pt x="225" y="58"/>
                    <a:pt x="216" y="43"/>
                  </a:cubicBezTo>
                  <a:cubicBezTo>
                    <a:pt x="211" y="36"/>
                    <a:pt x="207" y="29"/>
                    <a:pt x="201" y="22"/>
                  </a:cubicBezTo>
                  <a:cubicBezTo>
                    <a:pt x="196" y="15"/>
                    <a:pt x="191" y="7"/>
                    <a:pt x="184" y="0"/>
                  </a:cubicBezTo>
                  <a:cubicBezTo>
                    <a:pt x="175" y="5"/>
                    <a:pt x="168" y="11"/>
                    <a:pt x="161" y="16"/>
                  </a:cubicBezTo>
                  <a:cubicBezTo>
                    <a:pt x="154" y="22"/>
                    <a:pt x="147" y="28"/>
                    <a:pt x="141" y="33"/>
                  </a:cubicBezTo>
                  <a:cubicBezTo>
                    <a:pt x="129" y="45"/>
                    <a:pt x="117" y="56"/>
                    <a:pt x="107" y="68"/>
                  </a:cubicBezTo>
                  <a:cubicBezTo>
                    <a:pt x="87" y="91"/>
                    <a:pt x="70" y="115"/>
                    <a:pt x="57" y="139"/>
                  </a:cubicBezTo>
                  <a:cubicBezTo>
                    <a:pt x="30" y="188"/>
                    <a:pt x="14" y="238"/>
                    <a:pt x="7" y="290"/>
                  </a:cubicBezTo>
                  <a:cubicBezTo>
                    <a:pt x="0" y="341"/>
                    <a:pt x="2" y="393"/>
                    <a:pt x="15" y="447"/>
                  </a:cubicBezTo>
                  <a:cubicBezTo>
                    <a:pt x="22" y="474"/>
                    <a:pt x="31" y="502"/>
                    <a:pt x="45" y="530"/>
                  </a:cubicBezTo>
                  <a:cubicBezTo>
                    <a:pt x="51" y="544"/>
                    <a:pt x="59" y="558"/>
                    <a:pt x="68" y="572"/>
                  </a:cubicBezTo>
                  <a:cubicBezTo>
                    <a:pt x="77" y="586"/>
                    <a:pt x="87" y="601"/>
                    <a:pt x="101" y="616"/>
                  </a:cubicBezTo>
                  <a:cubicBezTo>
                    <a:pt x="117" y="605"/>
                    <a:pt x="131" y="594"/>
                    <a:pt x="144" y="582"/>
                  </a:cubicBezTo>
                  <a:cubicBezTo>
                    <a:pt x="156" y="571"/>
                    <a:pt x="167" y="559"/>
                    <a:pt x="177" y="548"/>
                  </a:cubicBezTo>
                  <a:cubicBezTo>
                    <a:pt x="198" y="524"/>
                    <a:pt x="214" y="500"/>
                    <a:pt x="228" y="476"/>
                  </a:cubicBezTo>
                  <a:cubicBezTo>
                    <a:pt x="255" y="427"/>
                    <a:pt x="270" y="377"/>
                    <a:pt x="277" y="326"/>
                  </a:cubicBezTo>
                  <a:cubicBezTo>
                    <a:pt x="284" y="275"/>
                    <a:pt x="282" y="222"/>
                    <a:pt x="269" y="168"/>
                  </a:cubicBezTo>
                  <a:cubicBezTo>
                    <a:pt x="262" y="141"/>
                    <a:pt x="253" y="114"/>
                    <a:pt x="239" y="86"/>
                  </a:cubicBezTo>
                  <a:close/>
                  <a:moveTo>
                    <a:pt x="155" y="338"/>
                  </a:moveTo>
                  <a:cubicBezTo>
                    <a:pt x="153" y="359"/>
                    <a:pt x="149" y="380"/>
                    <a:pt x="143" y="401"/>
                  </a:cubicBezTo>
                  <a:cubicBezTo>
                    <a:pt x="140" y="412"/>
                    <a:pt x="137" y="422"/>
                    <a:pt x="134" y="433"/>
                  </a:cubicBezTo>
                  <a:cubicBezTo>
                    <a:pt x="132" y="438"/>
                    <a:pt x="130" y="443"/>
                    <a:pt x="128" y="448"/>
                  </a:cubicBezTo>
                  <a:cubicBezTo>
                    <a:pt x="126" y="453"/>
                    <a:pt x="124" y="458"/>
                    <a:pt x="121" y="464"/>
                  </a:cubicBezTo>
                  <a:cubicBezTo>
                    <a:pt x="120" y="458"/>
                    <a:pt x="119" y="452"/>
                    <a:pt x="119" y="447"/>
                  </a:cubicBezTo>
                  <a:cubicBezTo>
                    <a:pt x="118" y="441"/>
                    <a:pt x="117" y="436"/>
                    <a:pt x="117" y="430"/>
                  </a:cubicBezTo>
                  <a:cubicBezTo>
                    <a:pt x="116" y="419"/>
                    <a:pt x="116" y="409"/>
                    <a:pt x="116" y="398"/>
                  </a:cubicBezTo>
                  <a:cubicBezTo>
                    <a:pt x="117" y="376"/>
                    <a:pt x="119" y="354"/>
                    <a:pt x="121" y="333"/>
                  </a:cubicBezTo>
                  <a:cubicBezTo>
                    <a:pt x="124" y="312"/>
                    <a:pt x="128" y="291"/>
                    <a:pt x="134" y="270"/>
                  </a:cubicBezTo>
                  <a:cubicBezTo>
                    <a:pt x="136" y="259"/>
                    <a:pt x="140" y="249"/>
                    <a:pt x="143" y="238"/>
                  </a:cubicBezTo>
                  <a:cubicBezTo>
                    <a:pt x="145" y="233"/>
                    <a:pt x="147" y="228"/>
                    <a:pt x="149" y="223"/>
                  </a:cubicBezTo>
                  <a:cubicBezTo>
                    <a:pt x="151" y="218"/>
                    <a:pt x="153" y="212"/>
                    <a:pt x="156" y="207"/>
                  </a:cubicBezTo>
                  <a:cubicBezTo>
                    <a:pt x="157" y="213"/>
                    <a:pt x="158" y="219"/>
                    <a:pt x="158" y="224"/>
                  </a:cubicBezTo>
                  <a:cubicBezTo>
                    <a:pt x="159" y="230"/>
                    <a:pt x="159" y="235"/>
                    <a:pt x="160" y="241"/>
                  </a:cubicBezTo>
                  <a:cubicBezTo>
                    <a:pt x="160" y="251"/>
                    <a:pt x="161" y="262"/>
                    <a:pt x="160" y="273"/>
                  </a:cubicBezTo>
                  <a:cubicBezTo>
                    <a:pt x="160" y="295"/>
                    <a:pt x="158" y="316"/>
                    <a:pt x="155" y="33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5" name="Google Shape;575;p13"/>
            <p:cNvSpPr/>
            <p:nvPr/>
          </p:nvSpPr>
          <p:spPr>
            <a:xfrm>
              <a:off x="9598025" y="3313113"/>
              <a:ext cx="358775" cy="587375"/>
            </a:xfrm>
            <a:custGeom>
              <a:avLst/>
              <a:gdLst/>
              <a:ahLst/>
              <a:cxnLst/>
              <a:rect l="l" t="t" r="r" b="b"/>
              <a:pathLst>
                <a:path w="338" h="554" extrusionOk="0">
                  <a:moveTo>
                    <a:pt x="290" y="215"/>
                  </a:moveTo>
                  <a:cubicBezTo>
                    <a:pt x="266" y="169"/>
                    <a:pt x="235" y="127"/>
                    <a:pt x="193" y="90"/>
                  </a:cubicBezTo>
                  <a:cubicBezTo>
                    <a:pt x="173" y="72"/>
                    <a:pt x="149" y="54"/>
                    <a:pt x="122" y="39"/>
                  </a:cubicBezTo>
                  <a:cubicBezTo>
                    <a:pt x="109" y="31"/>
                    <a:pt x="94" y="24"/>
                    <a:pt x="79" y="18"/>
                  </a:cubicBezTo>
                  <a:cubicBezTo>
                    <a:pt x="71" y="14"/>
                    <a:pt x="63" y="11"/>
                    <a:pt x="55" y="8"/>
                  </a:cubicBezTo>
                  <a:cubicBezTo>
                    <a:pt x="46" y="5"/>
                    <a:pt x="37" y="3"/>
                    <a:pt x="28" y="0"/>
                  </a:cubicBezTo>
                  <a:cubicBezTo>
                    <a:pt x="24" y="10"/>
                    <a:pt x="21" y="18"/>
                    <a:pt x="18" y="27"/>
                  </a:cubicBezTo>
                  <a:cubicBezTo>
                    <a:pt x="16" y="36"/>
                    <a:pt x="13" y="44"/>
                    <a:pt x="11" y="52"/>
                  </a:cubicBezTo>
                  <a:cubicBezTo>
                    <a:pt x="8" y="69"/>
                    <a:pt x="5" y="84"/>
                    <a:pt x="4" y="100"/>
                  </a:cubicBezTo>
                  <a:cubicBezTo>
                    <a:pt x="0" y="131"/>
                    <a:pt x="0" y="160"/>
                    <a:pt x="3" y="187"/>
                  </a:cubicBezTo>
                  <a:cubicBezTo>
                    <a:pt x="8" y="243"/>
                    <a:pt x="24" y="293"/>
                    <a:pt x="48" y="339"/>
                  </a:cubicBezTo>
                  <a:cubicBezTo>
                    <a:pt x="71" y="385"/>
                    <a:pt x="102" y="427"/>
                    <a:pt x="144" y="464"/>
                  </a:cubicBezTo>
                  <a:cubicBezTo>
                    <a:pt x="165" y="483"/>
                    <a:pt x="188" y="500"/>
                    <a:pt x="215" y="515"/>
                  </a:cubicBezTo>
                  <a:cubicBezTo>
                    <a:pt x="229" y="523"/>
                    <a:pt x="243" y="530"/>
                    <a:pt x="259" y="536"/>
                  </a:cubicBezTo>
                  <a:cubicBezTo>
                    <a:pt x="274" y="543"/>
                    <a:pt x="291" y="549"/>
                    <a:pt x="310" y="554"/>
                  </a:cubicBezTo>
                  <a:cubicBezTo>
                    <a:pt x="318" y="535"/>
                    <a:pt x="323" y="518"/>
                    <a:pt x="326" y="502"/>
                  </a:cubicBezTo>
                  <a:cubicBezTo>
                    <a:pt x="330" y="485"/>
                    <a:pt x="333" y="469"/>
                    <a:pt x="335" y="454"/>
                  </a:cubicBezTo>
                  <a:cubicBezTo>
                    <a:pt x="338" y="423"/>
                    <a:pt x="338" y="394"/>
                    <a:pt x="335" y="366"/>
                  </a:cubicBezTo>
                  <a:cubicBezTo>
                    <a:pt x="330" y="311"/>
                    <a:pt x="314" y="261"/>
                    <a:pt x="290" y="215"/>
                  </a:cubicBezTo>
                  <a:close/>
                  <a:moveTo>
                    <a:pt x="250" y="452"/>
                  </a:moveTo>
                  <a:cubicBezTo>
                    <a:pt x="246" y="448"/>
                    <a:pt x="243" y="444"/>
                    <a:pt x="240" y="439"/>
                  </a:cubicBezTo>
                  <a:cubicBezTo>
                    <a:pt x="233" y="430"/>
                    <a:pt x="227" y="421"/>
                    <a:pt x="222" y="412"/>
                  </a:cubicBezTo>
                  <a:cubicBezTo>
                    <a:pt x="211" y="393"/>
                    <a:pt x="201" y="374"/>
                    <a:pt x="192" y="354"/>
                  </a:cubicBezTo>
                  <a:cubicBezTo>
                    <a:pt x="183" y="335"/>
                    <a:pt x="175" y="315"/>
                    <a:pt x="169" y="294"/>
                  </a:cubicBezTo>
                  <a:cubicBezTo>
                    <a:pt x="166" y="284"/>
                    <a:pt x="163" y="273"/>
                    <a:pt x="160" y="262"/>
                  </a:cubicBezTo>
                  <a:cubicBezTo>
                    <a:pt x="159" y="257"/>
                    <a:pt x="158" y="252"/>
                    <a:pt x="157" y="246"/>
                  </a:cubicBezTo>
                  <a:cubicBezTo>
                    <a:pt x="156" y="241"/>
                    <a:pt x="155" y="235"/>
                    <a:pt x="155" y="229"/>
                  </a:cubicBezTo>
                  <a:cubicBezTo>
                    <a:pt x="159" y="234"/>
                    <a:pt x="162" y="238"/>
                    <a:pt x="166" y="242"/>
                  </a:cubicBezTo>
                  <a:cubicBezTo>
                    <a:pt x="169" y="247"/>
                    <a:pt x="172" y="251"/>
                    <a:pt x="176" y="255"/>
                  </a:cubicBezTo>
                  <a:cubicBezTo>
                    <a:pt x="182" y="264"/>
                    <a:pt x="188" y="274"/>
                    <a:pt x="193" y="283"/>
                  </a:cubicBezTo>
                  <a:cubicBezTo>
                    <a:pt x="205" y="301"/>
                    <a:pt x="214" y="321"/>
                    <a:pt x="223" y="340"/>
                  </a:cubicBezTo>
                  <a:cubicBezTo>
                    <a:pt x="232" y="360"/>
                    <a:pt x="240" y="380"/>
                    <a:pt x="247" y="401"/>
                  </a:cubicBezTo>
                  <a:cubicBezTo>
                    <a:pt x="250" y="411"/>
                    <a:pt x="253" y="422"/>
                    <a:pt x="255" y="432"/>
                  </a:cubicBezTo>
                  <a:cubicBezTo>
                    <a:pt x="256" y="438"/>
                    <a:pt x="258" y="443"/>
                    <a:pt x="258" y="448"/>
                  </a:cubicBezTo>
                  <a:cubicBezTo>
                    <a:pt x="259" y="454"/>
                    <a:pt x="260" y="459"/>
                    <a:pt x="261" y="465"/>
                  </a:cubicBezTo>
                  <a:cubicBezTo>
                    <a:pt x="257" y="461"/>
                    <a:pt x="253" y="457"/>
                    <a:pt x="250" y="45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6" name="Google Shape;576;p13"/>
            <p:cNvSpPr/>
            <p:nvPr/>
          </p:nvSpPr>
          <p:spPr>
            <a:xfrm>
              <a:off x="9537700" y="3757613"/>
              <a:ext cx="358775" cy="587375"/>
            </a:xfrm>
            <a:custGeom>
              <a:avLst/>
              <a:gdLst/>
              <a:ahLst/>
              <a:cxnLst/>
              <a:rect l="l" t="t" r="r" b="b"/>
              <a:pathLst>
                <a:path w="337" h="553" extrusionOk="0">
                  <a:moveTo>
                    <a:pt x="290" y="214"/>
                  </a:moveTo>
                  <a:cubicBezTo>
                    <a:pt x="266" y="168"/>
                    <a:pt x="235" y="126"/>
                    <a:pt x="193" y="89"/>
                  </a:cubicBezTo>
                  <a:cubicBezTo>
                    <a:pt x="172" y="71"/>
                    <a:pt x="149" y="54"/>
                    <a:pt x="122" y="38"/>
                  </a:cubicBezTo>
                  <a:cubicBezTo>
                    <a:pt x="108" y="31"/>
                    <a:pt x="94" y="24"/>
                    <a:pt x="79" y="17"/>
                  </a:cubicBezTo>
                  <a:cubicBezTo>
                    <a:pt x="71" y="14"/>
                    <a:pt x="63" y="10"/>
                    <a:pt x="54" y="8"/>
                  </a:cubicBezTo>
                  <a:cubicBezTo>
                    <a:pt x="46" y="5"/>
                    <a:pt x="37" y="2"/>
                    <a:pt x="27" y="0"/>
                  </a:cubicBezTo>
                  <a:cubicBezTo>
                    <a:pt x="23" y="9"/>
                    <a:pt x="21" y="17"/>
                    <a:pt x="18" y="26"/>
                  </a:cubicBezTo>
                  <a:cubicBezTo>
                    <a:pt x="15" y="35"/>
                    <a:pt x="13" y="43"/>
                    <a:pt x="11" y="51"/>
                  </a:cubicBezTo>
                  <a:cubicBezTo>
                    <a:pt x="7" y="68"/>
                    <a:pt x="5" y="84"/>
                    <a:pt x="3" y="99"/>
                  </a:cubicBezTo>
                  <a:cubicBezTo>
                    <a:pt x="0" y="130"/>
                    <a:pt x="0" y="159"/>
                    <a:pt x="3" y="187"/>
                  </a:cubicBezTo>
                  <a:cubicBezTo>
                    <a:pt x="8" y="242"/>
                    <a:pt x="24" y="292"/>
                    <a:pt x="47" y="338"/>
                  </a:cubicBezTo>
                  <a:cubicBezTo>
                    <a:pt x="71" y="384"/>
                    <a:pt x="102" y="426"/>
                    <a:pt x="144" y="463"/>
                  </a:cubicBezTo>
                  <a:cubicBezTo>
                    <a:pt x="164" y="482"/>
                    <a:pt x="188" y="499"/>
                    <a:pt x="215" y="514"/>
                  </a:cubicBezTo>
                  <a:cubicBezTo>
                    <a:pt x="228" y="522"/>
                    <a:pt x="243" y="529"/>
                    <a:pt x="258" y="536"/>
                  </a:cubicBezTo>
                  <a:cubicBezTo>
                    <a:pt x="274" y="542"/>
                    <a:pt x="290" y="548"/>
                    <a:pt x="310" y="553"/>
                  </a:cubicBezTo>
                  <a:cubicBezTo>
                    <a:pt x="318" y="534"/>
                    <a:pt x="322" y="517"/>
                    <a:pt x="326" y="501"/>
                  </a:cubicBezTo>
                  <a:cubicBezTo>
                    <a:pt x="330" y="485"/>
                    <a:pt x="332" y="469"/>
                    <a:pt x="334" y="453"/>
                  </a:cubicBezTo>
                  <a:cubicBezTo>
                    <a:pt x="337" y="422"/>
                    <a:pt x="337" y="393"/>
                    <a:pt x="335" y="366"/>
                  </a:cubicBezTo>
                  <a:cubicBezTo>
                    <a:pt x="329" y="310"/>
                    <a:pt x="313" y="260"/>
                    <a:pt x="290" y="214"/>
                  </a:cubicBezTo>
                  <a:close/>
                  <a:moveTo>
                    <a:pt x="260" y="440"/>
                  </a:moveTo>
                  <a:cubicBezTo>
                    <a:pt x="257" y="436"/>
                    <a:pt x="253" y="432"/>
                    <a:pt x="249" y="428"/>
                  </a:cubicBezTo>
                  <a:cubicBezTo>
                    <a:pt x="242" y="420"/>
                    <a:pt x="235" y="411"/>
                    <a:pt x="229" y="402"/>
                  </a:cubicBezTo>
                  <a:cubicBezTo>
                    <a:pt x="216" y="385"/>
                    <a:pt x="204" y="367"/>
                    <a:pt x="193" y="348"/>
                  </a:cubicBezTo>
                  <a:cubicBezTo>
                    <a:pt x="183" y="330"/>
                    <a:pt x="173" y="310"/>
                    <a:pt x="164" y="290"/>
                  </a:cubicBezTo>
                  <a:cubicBezTo>
                    <a:pt x="160" y="280"/>
                    <a:pt x="156" y="270"/>
                    <a:pt x="153" y="260"/>
                  </a:cubicBezTo>
                  <a:cubicBezTo>
                    <a:pt x="151" y="255"/>
                    <a:pt x="149" y="249"/>
                    <a:pt x="148" y="244"/>
                  </a:cubicBezTo>
                  <a:cubicBezTo>
                    <a:pt x="146" y="239"/>
                    <a:pt x="145" y="233"/>
                    <a:pt x="144" y="228"/>
                  </a:cubicBezTo>
                  <a:cubicBezTo>
                    <a:pt x="148" y="231"/>
                    <a:pt x="152" y="235"/>
                    <a:pt x="156" y="239"/>
                  </a:cubicBezTo>
                  <a:cubicBezTo>
                    <a:pt x="160" y="243"/>
                    <a:pt x="164" y="247"/>
                    <a:pt x="167" y="252"/>
                  </a:cubicBezTo>
                  <a:cubicBezTo>
                    <a:pt x="174" y="260"/>
                    <a:pt x="181" y="268"/>
                    <a:pt x="188" y="277"/>
                  </a:cubicBezTo>
                  <a:cubicBezTo>
                    <a:pt x="201" y="294"/>
                    <a:pt x="212" y="313"/>
                    <a:pt x="223" y="331"/>
                  </a:cubicBezTo>
                  <a:cubicBezTo>
                    <a:pt x="234" y="350"/>
                    <a:pt x="244" y="369"/>
                    <a:pt x="252" y="389"/>
                  </a:cubicBezTo>
                  <a:cubicBezTo>
                    <a:pt x="256" y="399"/>
                    <a:pt x="260" y="409"/>
                    <a:pt x="264" y="420"/>
                  </a:cubicBezTo>
                  <a:cubicBezTo>
                    <a:pt x="266" y="425"/>
                    <a:pt x="267" y="430"/>
                    <a:pt x="269" y="435"/>
                  </a:cubicBezTo>
                  <a:cubicBezTo>
                    <a:pt x="270" y="441"/>
                    <a:pt x="272" y="446"/>
                    <a:pt x="273" y="452"/>
                  </a:cubicBezTo>
                  <a:cubicBezTo>
                    <a:pt x="268" y="448"/>
                    <a:pt x="264" y="444"/>
                    <a:pt x="260" y="44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7" name="Google Shape;577;p13"/>
            <p:cNvSpPr/>
            <p:nvPr/>
          </p:nvSpPr>
          <p:spPr>
            <a:xfrm>
              <a:off x="9999663" y="3422650"/>
              <a:ext cx="449263" cy="488950"/>
            </a:xfrm>
            <a:custGeom>
              <a:avLst/>
              <a:gdLst/>
              <a:ahLst/>
              <a:cxnLst/>
              <a:rect l="l" t="t" r="r" b="b"/>
              <a:pathLst>
                <a:path w="424" h="460" extrusionOk="0">
                  <a:moveTo>
                    <a:pt x="422" y="0"/>
                  </a:moveTo>
                  <a:cubicBezTo>
                    <a:pt x="412" y="0"/>
                    <a:pt x="403" y="1"/>
                    <a:pt x="393" y="1"/>
                  </a:cubicBezTo>
                  <a:cubicBezTo>
                    <a:pt x="384" y="2"/>
                    <a:pt x="376" y="2"/>
                    <a:pt x="368" y="4"/>
                  </a:cubicBezTo>
                  <a:cubicBezTo>
                    <a:pt x="351" y="6"/>
                    <a:pt x="335" y="9"/>
                    <a:pt x="320" y="13"/>
                  </a:cubicBezTo>
                  <a:cubicBezTo>
                    <a:pt x="290" y="21"/>
                    <a:pt x="263" y="31"/>
                    <a:pt x="238" y="43"/>
                  </a:cubicBezTo>
                  <a:cubicBezTo>
                    <a:pt x="188" y="68"/>
                    <a:pt x="147" y="100"/>
                    <a:pt x="112" y="138"/>
                  </a:cubicBezTo>
                  <a:cubicBezTo>
                    <a:pt x="77" y="176"/>
                    <a:pt x="48" y="220"/>
                    <a:pt x="28" y="272"/>
                  </a:cubicBezTo>
                  <a:cubicBezTo>
                    <a:pt x="18" y="298"/>
                    <a:pt x="10" y="326"/>
                    <a:pt x="6" y="357"/>
                  </a:cubicBezTo>
                  <a:cubicBezTo>
                    <a:pt x="3" y="372"/>
                    <a:pt x="1" y="388"/>
                    <a:pt x="1" y="405"/>
                  </a:cubicBezTo>
                  <a:cubicBezTo>
                    <a:pt x="0" y="422"/>
                    <a:pt x="0" y="439"/>
                    <a:pt x="3" y="459"/>
                  </a:cubicBezTo>
                  <a:cubicBezTo>
                    <a:pt x="23" y="460"/>
                    <a:pt x="40" y="458"/>
                    <a:pt x="57" y="456"/>
                  </a:cubicBezTo>
                  <a:cubicBezTo>
                    <a:pt x="74" y="454"/>
                    <a:pt x="89" y="451"/>
                    <a:pt x="104" y="447"/>
                  </a:cubicBezTo>
                  <a:cubicBezTo>
                    <a:pt x="134" y="439"/>
                    <a:pt x="162" y="429"/>
                    <a:pt x="187" y="417"/>
                  </a:cubicBezTo>
                  <a:cubicBezTo>
                    <a:pt x="236" y="392"/>
                    <a:pt x="278" y="360"/>
                    <a:pt x="313" y="322"/>
                  </a:cubicBezTo>
                  <a:cubicBezTo>
                    <a:pt x="348" y="283"/>
                    <a:pt x="376" y="239"/>
                    <a:pt x="396" y="187"/>
                  </a:cubicBezTo>
                  <a:cubicBezTo>
                    <a:pt x="406" y="161"/>
                    <a:pt x="414" y="133"/>
                    <a:pt x="419" y="103"/>
                  </a:cubicBezTo>
                  <a:cubicBezTo>
                    <a:pt x="421" y="87"/>
                    <a:pt x="423" y="72"/>
                    <a:pt x="423" y="55"/>
                  </a:cubicBezTo>
                  <a:cubicBezTo>
                    <a:pt x="424" y="46"/>
                    <a:pt x="424" y="38"/>
                    <a:pt x="424" y="29"/>
                  </a:cubicBezTo>
                  <a:cubicBezTo>
                    <a:pt x="423" y="20"/>
                    <a:pt x="423" y="11"/>
                    <a:pt x="422" y="0"/>
                  </a:cubicBezTo>
                  <a:close/>
                  <a:moveTo>
                    <a:pt x="229" y="203"/>
                  </a:moveTo>
                  <a:cubicBezTo>
                    <a:pt x="226" y="208"/>
                    <a:pt x="224" y="213"/>
                    <a:pt x="221" y="218"/>
                  </a:cubicBezTo>
                  <a:cubicBezTo>
                    <a:pt x="216" y="227"/>
                    <a:pt x="210" y="237"/>
                    <a:pt x="204" y="246"/>
                  </a:cubicBezTo>
                  <a:cubicBezTo>
                    <a:pt x="193" y="264"/>
                    <a:pt x="180" y="281"/>
                    <a:pt x="166" y="298"/>
                  </a:cubicBezTo>
                  <a:cubicBezTo>
                    <a:pt x="152" y="315"/>
                    <a:pt x="138" y="330"/>
                    <a:pt x="122" y="345"/>
                  </a:cubicBezTo>
                  <a:cubicBezTo>
                    <a:pt x="114" y="353"/>
                    <a:pt x="106" y="360"/>
                    <a:pt x="98" y="367"/>
                  </a:cubicBezTo>
                  <a:cubicBezTo>
                    <a:pt x="93" y="370"/>
                    <a:pt x="89" y="374"/>
                    <a:pt x="85" y="377"/>
                  </a:cubicBezTo>
                  <a:cubicBezTo>
                    <a:pt x="80" y="380"/>
                    <a:pt x="75" y="384"/>
                    <a:pt x="71" y="387"/>
                  </a:cubicBezTo>
                  <a:cubicBezTo>
                    <a:pt x="72" y="381"/>
                    <a:pt x="75" y="376"/>
                    <a:pt x="77" y="371"/>
                  </a:cubicBezTo>
                  <a:cubicBezTo>
                    <a:pt x="80" y="366"/>
                    <a:pt x="82" y="361"/>
                    <a:pt x="85" y="356"/>
                  </a:cubicBezTo>
                  <a:cubicBezTo>
                    <a:pt x="90" y="347"/>
                    <a:pt x="95" y="337"/>
                    <a:pt x="101" y="328"/>
                  </a:cubicBezTo>
                  <a:cubicBezTo>
                    <a:pt x="113" y="310"/>
                    <a:pt x="126" y="293"/>
                    <a:pt x="140" y="276"/>
                  </a:cubicBezTo>
                  <a:cubicBezTo>
                    <a:pt x="153" y="259"/>
                    <a:pt x="168" y="244"/>
                    <a:pt x="184" y="229"/>
                  </a:cubicBezTo>
                  <a:cubicBezTo>
                    <a:pt x="192" y="221"/>
                    <a:pt x="200" y="214"/>
                    <a:pt x="208" y="207"/>
                  </a:cubicBezTo>
                  <a:cubicBezTo>
                    <a:pt x="212" y="203"/>
                    <a:pt x="217" y="200"/>
                    <a:pt x="221" y="197"/>
                  </a:cubicBezTo>
                  <a:cubicBezTo>
                    <a:pt x="226" y="194"/>
                    <a:pt x="230" y="190"/>
                    <a:pt x="235" y="187"/>
                  </a:cubicBezTo>
                  <a:cubicBezTo>
                    <a:pt x="233" y="193"/>
                    <a:pt x="231" y="198"/>
                    <a:pt x="229" y="20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8" name="Google Shape;578;p13"/>
            <p:cNvSpPr/>
            <p:nvPr/>
          </p:nvSpPr>
          <p:spPr>
            <a:xfrm>
              <a:off x="9940925" y="3867150"/>
              <a:ext cx="449263" cy="487362"/>
            </a:xfrm>
            <a:custGeom>
              <a:avLst/>
              <a:gdLst/>
              <a:ahLst/>
              <a:cxnLst/>
              <a:rect l="l" t="t" r="r" b="b"/>
              <a:pathLst>
                <a:path w="424" h="460" extrusionOk="0">
                  <a:moveTo>
                    <a:pt x="421" y="1"/>
                  </a:moveTo>
                  <a:cubicBezTo>
                    <a:pt x="411" y="0"/>
                    <a:pt x="402" y="1"/>
                    <a:pt x="393" y="1"/>
                  </a:cubicBezTo>
                  <a:cubicBezTo>
                    <a:pt x="384" y="2"/>
                    <a:pt x="376" y="3"/>
                    <a:pt x="367" y="4"/>
                  </a:cubicBezTo>
                  <a:cubicBezTo>
                    <a:pt x="350" y="6"/>
                    <a:pt x="335" y="9"/>
                    <a:pt x="320" y="13"/>
                  </a:cubicBezTo>
                  <a:cubicBezTo>
                    <a:pt x="290" y="21"/>
                    <a:pt x="263" y="31"/>
                    <a:pt x="238" y="43"/>
                  </a:cubicBezTo>
                  <a:cubicBezTo>
                    <a:pt x="188" y="68"/>
                    <a:pt x="146" y="100"/>
                    <a:pt x="111" y="138"/>
                  </a:cubicBezTo>
                  <a:cubicBezTo>
                    <a:pt x="76" y="176"/>
                    <a:pt x="48" y="221"/>
                    <a:pt x="28" y="272"/>
                  </a:cubicBezTo>
                  <a:cubicBezTo>
                    <a:pt x="18" y="298"/>
                    <a:pt x="10" y="326"/>
                    <a:pt x="5" y="357"/>
                  </a:cubicBezTo>
                  <a:cubicBezTo>
                    <a:pt x="3" y="372"/>
                    <a:pt x="1" y="388"/>
                    <a:pt x="0" y="405"/>
                  </a:cubicBezTo>
                  <a:cubicBezTo>
                    <a:pt x="0" y="422"/>
                    <a:pt x="0" y="440"/>
                    <a:pt x="2" y="460"/>
                  </a:cubicBezTo>
                  <a:cubicBezTo>
                    <a:pt x="22" y="460"/>
                    <a:pt x="40" y="459"/>
                    <a:pt x="57" y="457"/>
                  </a:cubicBezTo>
                  <a:cubicBezTo>
                    <a:pt x="73" y="454"/>
                    <a:pt x="89" y="451"/>
                    <a:pt x="104" y="447"/>
                  </a:cubicBezTo>
                  <a:cubicBezTo>
                    <a:pt x="134" y="440"/>
                    <a:pt x="161" y="429"/>
                    <a:pt x="186" y="417"/>
                  </a:cubicBezTo>
                  <a:cubicBezTo>
                    <a:pt x="236" y="393"/>
                    <a:pt x="277" y="360"/>
                    <a:pt x="312" y="322"/>
                  </a:cubicBezTo>
                  <a:cubicBezTo>
                    <a:pt x="347" y="284"/>
                    <a:pt x="376" y="239"/>
                    <a:pt x="395" y="188"/>
                  </a:cubicBezTo>
                  <a:cubicBezTo>
                    <a:pt x="405" y="162"/>
                    <a:pt x="413" y="134"/>
                    <a:pt x="418" y="103"/>
                  </a:cubicBezTo>
                  <a:cubicBezTo>
                    <a:pt x="421" y="88"/>
                    <a:pt x="422" y="72"/>
                    <a:pt x="423" y="55"/>
                  </a:cubicBezTo>
                  <a:cubicBezTo>
                    <a:pt x="423" y="47"/>
                    <a:pt x="424" y="38"/>
                    <a:pt x="423" y="29"/>
                  </a:cubicBezTo>
                  <a:cubicBezTo>
                    <a:pt x="423" y="20"/>
                    <a:pt x="423" y="11"/>
                    <a:pt x="421" y="1"/>
                  </a:cubicBezTo>
                  <a:close/>
                  <a:moveTo>
                    <a:pt x="237" y="204"/>
                  </a:moveTo>
                  <a:cubicBezTo>
                    <a:pt x="234" y="209"/>
                    <a:pt x="231" y="214"/>
                    <a:pt x="228" y="218"/>
                  </a:cubicBezTo>
                  <a:cubicBezTo>
                    <a:pt x="222" y="227"/>
                    <a:pt x="216" y="236"/>
                    <a:pt x="209" y="244"/>
                  </a:cubicBezTo>
                  <a:cubicBezTo>
                    <a:pt x="195" y="261"/>
                    <a:pt x="181" y="277"/>
                    <a:pt x="166" y="293"/>
                  </a:cubicBezTo>
                  <a:cubicBezTo>
                    <a:pt x="150" y="308"/>
                    <a:pt x="134" y="322"/>
                    <a:pt x="117" y="336"/>
                  </a:cubicBezTo>
                  <a:cubicBezTo>
                    <a:pt x="109" y="342"/>
                    <a:pt x="100" y="349"/>
                    <a:pt x="91" y="355"/>
                  </a:cubicBezTo>
                  <a:cubicBezTo>
                    <a:pt x="86" y="358"/>
                    <a:pt x="81" y="361"/>
                    <a:pt x="77" y="363"/>
                  </a:cubicBezTo>
                  <a:cubicBezTo>
                    <a:pt x="72" y="366"/>
                    <a:pt x="67" y="369"/>
                    <a:pt x="62" y="371"/>
                  </a:cubicBezTo>
                  <a:cubicBezTo>
                    <a:pt x="64" y="366"/>
                    <a:pt x="67" y="361"/>
                    <a:pt x="70" y="357"/>
                  </a:cubicBezTo>
                  <a:cubicBezTo>
                    <a:pt x="73" y="352"/>
                    <a:pt x="76" y="347"/>
                    <a:pt x="79" y="343"/>
                  </a:cubicBezTo>
                  <a:cubicBezTo>
                    <a:pt x="85" y="334"/>
                    <a:pt x="91" y="325"/>
                    <a:pt x="98" y="316"/>
                  </a:cubicBezTo>
                  <a:cubicBezTo>
                    <a:pt x="112" y="299"/>
                    <a:pt x="126" y="283"/>
                    <a:pt x="141" y="268"/>
                  </a:cubicBezTo>
                  <a:cubicBezTo>
                    <a:pt x="157" y="253"/>
                    <a:pt x="173" y="239"/>
                    <a:pt x="190" y="225"/>
                  </a:cubicBezTo>
                  <a:cubicBezTo>
                    <a:pt x="198" y="219"/>
                    <a:pt x="207" y="212"/>
                    <a:pt x="216" y="206"/>
                  </a:cubicBezTo>
                  <a:cubicBezTo>
                    <a:pt x="221" y="203"/>
                    <a:pt x="226" y="200"/>
                    <a:pt x="230" y="197"/>
                  </a:cubicBezTo>
                  <a:cubicBezTo>
                    <a:pt x="235" y="195"/>
                    <a:pt x="240" y="192"/>
                    <a:pt x="245" y="189"/>
                  </a:cubicBezTo>
                  <a:cubicBezTo>
                    <a:pt x="243" y="195"/>
                    <a:pt x="240" y="199"/>
                    <a:pt x="237" y="20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9" name="Google Shape;579;p13"/>
            <p:cNvSpPr/>
            <p:nvPr/>
          </p:nvSpPr>
          <p:spPr>
            <a:xfrm>
              <a:off x="10298113" y="4508500"/>
              <a:ext cx="34925" cy="349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80" name="Google Shape;580;p13"/>
          <p:cNvSpPr/>
          <p:nvPr/>
        </p:nvSpPr>
        <p:spPr>
          <a:xfrm>
            <a:off x="10379869" y="2239093"/>
            <a:ext cx="95250" cy="952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81" name="Google Shape;581;p13"/>
          <p:cNvGrpSpPr/>
          <p:nvPr/>
        </p:nvGrpSpPr>
        <p:grpSpPr>
          <a:xfrm>
            <a:off x="1542256" y="5055193"/>
            <a:ext cx="982662" cy="1647825"/>
            <a:chOff x="1690688" y="5200650"/>
            <a:chExt cx="982662" cy="1647825"/>
          </a:xfrm>
        </p:grpSpPr>
        <p:sp>
          <p:nvSpPr>
            <p:cNvPr id="582" name="Google Shape;582;p13"/>
            <p:cNvSpPr/>
            <p:nvPr/>
          </p:nvSpPr>
          <p:spPr>
            <a:xfrm>
              <a:off x="1941513" y="5967413"/>
              <a:ext cx="457200" cy="877887"/>
            </a:xfrm>
            <a:custGeom>
              <a:avLst/>
              <a:gdLst/>
              <a:ahLst/>
              <a:cxnLst/>
              <a:rect l="l" t="t" r="r" b="b"/>
              <a:pathLst>
                <a:path w="431" h="826" extrusionOk="0">
                  <a:moveTo>
                    <a:pt x="406" y="14"/>
                  </a:moveTo>
                  <a:cubicBezTo>
                    <a:pt x="365" y="212"/>
                    <a:pt x="286" y="401"/>
                    <a:pt x="176" y="570"/>
                  </a:cubicBezTo>
                  <a:cubicBezTo>
                    <a:pt x="141" y="624"/>
                    <a:pt x="104" y="675"/>
                    <a:pt x="65" y="726"/>
                  </a:cubicBezTo>
                  <a:cubicBezTo>
                    <a:pt x="45" y="751"/>
                    <a:pt x="21" y="776"/>
                    <a:pt x="6" y="805"/>
                  </a:cubicBezTo>
                  <a:cubicBezTo>
                    <a:pt x="0" y="818"/>
                    <a:pt x="20" y="826"/>
                    <a:pt x="27" y="813"/>
                  </a:cubicBezTo>
                  <a:cubicBezTo>
                    <a:pt x="43" y="784"/>
                    <a:pt x="70" y="756"/>
                    <a:pt x="91" y="729"/>
                  </a:cubicBezTo>
                  <a:cubicBezTo>
                    <a:pt x="132" y="675"/>
                    <a:pt x="172" y="619"/>
                    <a:pt x="208" y="561"/>
                  </a:cubicBezTo>
                  <a:cubicBezTo>
                    <a:pt x="312" y="394"/>
                    <a:pt x="388" y="210"/>
                    <a:pt x="428" y="16"/>
                  </a:cubicBezTo>
                  <a:cubicBezTo>
                    <a:pt x="431" y="2"/>
                    <a:pt x="409" y="0"/>
                    <a:pt x="406" y="1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3" name="Google Shape;583;p13"/>
            <p:cNvSpPr/>
            <p:nvPr/>
          </p:nvSpPr>
          <p:spPr>
            <a:xfrm>
              <a:off x="1941513" y="5705475"/>
              <a:ext cx="303213" cy="1143000"/>
            </a:xfrm>
            <a:custGeom>
              <a:avLst/>
              <a:gdLst/>
              <a:ahLst/>
              <a:cxnLst/>
              <a:rect l="l" t="t" r="r" b="b"/>
              <a:pathLst>
                <a:path w="285" h="1077" extrusionOk="0">
                  <a:moveTo>
                    <a:pt x="194" y="18"/>
                  </a:moveTo>
                  <a:cubicBezTo>
                    <a:pt x="262" y="375"/>
                    <a:pt x="200" y="742"/>
                    <a:pt x="8" y="1052"/>
                  </a:cubicBezTo>
                  <a:cubicBezTo>
                    <a:pt x="0" y="1064"/>
                    <a:pt x="18" y="1077"/>
                    <a:pt x="26" y="1065"/>
                  </a:cubicBezTo>
                  <a:cubicBezTo>
                    <a:pt x="221" y="750"/>
                    <a:pt x="285" y="378"/>
                    <a:pt x="216" y="14"/>
                  </a:cubicBezTo>
                  <a:cubicBezTo>
                    <a:pt x="213" y="0"/>
                    <a:pt x="191" y="4"/>
                    <a:pt x="194" y="1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4" name="Google Shape;584;p13"/>
            <p:cNvSpPr/>
            <p:nvPr/>
          </p:nvSpPr>
          <p:spPr>
            <a:xfrm>
              <a:off x="1941513" y="5818188"/>
              <a:ext cx="146050" cy="1028700"/>
            </a:xfrm>
            <a:custGeom>
              <a:avLst/>
              <a:gdLst/>
              <a:ahLst/>
              <a:cxnLst/>
              <a:rect l="l" t="t" r="r" b="b"/>
              <a:pathLst>
                <a:path w="137" h="969" extrusionOk="0">
                  <a:moveTo>
                    <a:pt x="11" y="26"/>
                  </a:moveTo>
                  <a:cubicBezTo>
                    <a:pt x="53" y="84"/>
                    <a:pt x="77" y="155"/>
                    <a:pt x="91" y="224"/>
                  </a:cubicBezTo>
                  <a:cubicBezTo>
                    <a:pt x="109" y="308"/>
                    <a:pt x="116" y="394"/>
                    <a:pt x="114" y="480"/>
                  </a:cubicBezTo>
                  <a:cubicBezTo>
                    <a:pt x="111" y="636"/>
                    <a:pt x="89" y="808"/>
                    <a:pt x="8" y="944"/>
                  </a:cubicBezTo>
                  <a:cubicBezTo>
                    <a:pt x="0" y="956"/>
                    <a:pt x="18" y="969"/>
                    <a:pt x="25" y="957"/>
                  </a:cubicBezTo>
                  <a:cubicBezTo>
                    <a:pt x="111" y="814"/>
                    <a:pt x="136" y="632"/>
                    <a:pt x="136" y="469"/>
                  </a:cubicBezTo>
                  <a:cubicBezTo>
                    <a:pt x="137" y="317"/>
                    <a:pt x="121" y="139"/>
                    <a:pt x="28" y="12"/>
                  </a:cubicBezTo>
                  <a:cubicBezTo>
                    <a:pt x="20" y="0"/>
                    <a:pt x="3" y="14"/>
                    <a:pt x="11" y="26"/>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5" name="Google Shape;585;p13"/>
            <p:cNvSpPr/>
            <p:nvPr/>
          </p:nvSpPr>
          <p:spPr>
            <a:xfrm>
              <a:off x="2281238" y="5630863"/>
              <a:ext cx="365125" cy="392112"/>
            </a:xfrm>
            <a:custGeom>
              <a:avLst/>
              <a:gdLst/>
              <a:ahLst/>
              <a:cxnLst/>
              <a:rect l="l" t="t" r="r" b="b"/>
              <a:pathLst>
                <a:path w="344" h="370" extrusionOk="0">
                  <a:moveTo>
                    <a:pt x="247" y="37"/>
                  </a:moveTo>
                  <a:cubicBezTo>
                    <a:pt x="174" y="0"/>
                    <a:pt x="82" y="37"/>
                    <a:pt x="41" y="119"/>
                  </a:cubicBezTo>
                  <a:cubicBezTo>
                    <a:pt x="0" y="201"/>
                    <a:pt x="25" y="297"/>
                    <a:pt x="97" y="333"/>
                  </a:cubicBezTo>
                  <a:cubicBezTo>
                    <a:pt x="170" y="370"/>
                    <a:pt x="262" y="333"/>
                    <a:pt x="303" y="251"/>
                  </a:cubicBezTo>
                  <a:cubicBezTo>
                    <a:pt x="344" y="169"/>
                    <a:pt x="319" y="73"/>
                    <a:pt x="247" y="3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6" name="Google Shape;586;p13"/>
            <p:cNvSpPr/>
            <p:nvPr/>
          </p:nvSpPr>
          <p:spPr>
            <a:xfrm>
              <a:off x="2025650" y="5362575"/>
              <a:ext cx="360363" cy="379412"/>
            </a:xfrm>
            <a:custGeom>
              <a:avLst/>
              <a:gdLst/>
              <a:ahLst/>
              <a:cxnLst/>
              <a:rect l="l" t="t" r="r" b="b"/>
              <a:pathLst>
                <a:path w="340" h="358" extrusionOk="0">
                  <a:moveTo>
                    <a:pt x="200" y="16"/>
                  </a:moveTo>
                  <a:cubicBezTo>
                    <a:pt x="116" y="0"/>
                    <a:pt x="33" y="60"/>
                    <a:pt x="17" y="151"/>
                  </a:cubicBezTo>
                  <a:cubicBezTo>
                    <a:pt x="0" y="241"/>
                    <a:pt x="55" y="326"/>
                    <a:pt x="140" y="342"/>
                  </a:cubicBezTo>
                  <a:cubicBezTo>
                    <a:pt x="224" y="358"/>
                    <a:pt x="307" y="298"/>
                    <a:pt x="324" y="208"/>
                  </a:cubicBezTo>
                  <a:cubicBezTo>
                    <a:pt x="340" y="118"/>
                    <a:pt x="285" y="32"/>
                    <a:pt x="200" y="1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7" name="Google Shape;587;p13"/>
            <p:cNvSpPr/>
            <p:nvPr/>
          </p:nvSpPr>
          <p:spPr>
            <a:xfrm>
              <a:off x="1690688" y="5511800"/>
              <a:ext cx="361950" cy="379412"/>
            </a:xfrm>
            <a:custGeom>
              <a:avLst/>
              <a:gdLst/>
              <a:ahLst/>
              <a:cxnLst/>
              <a:rect l="l" t="t" r="r" b="b"/>
              <a:pathLst>
                <a:path w="341" h="358" extrusionOk="0">
                  <a:moveTo>
                    <a:pt x="201" y="16"/>
                  </a:moveTo>
                  <a:cubicBezTo>
                    <a:pt x="116" y="0"/>
                    <a:pt x="34" y="60"/>
                    <a:pt x="17" y="150"/>
                  </a:cubicBezTo>
                  <a:cubicBezTo>
                    <a:pt x="0" y="240"/>
                    <a:pt x="56" y="326"/>
                    <a:pt x="140" y="342"/>
                  </a:cubicBezTo>
                  <a:cubicBezTo>
                    <a:pt x="225" y="358"/>
                    <a:pt x="307" y="297"/>
                    <a:pt x="324" y="207"/>
                  </a:cubicBezTo>
                  <a:cubicBezTo>
                    <a:pt x="341" y="117"/>
                    <a:pt x="286" y="31"/>
                    <a:pt x="201" y="1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8" name="Google Shape;588;p13"/>
            <p:cNvSpPr/>
            <p:nvPr/>
          </p:nvSpPr>
          <p:spPr>
            <a:xfrm>
              <a:off x="2514600" y="5568950"/>
              <a:ext cx="158750" cy="153987"/>
            </a:xfrm>
            <a:custGeom>
              <a:avLst/>
              <a:gdLst/>
              <a:ahLst/>
              <a:cxnLst/>
              <a:rect l="l" t="t" r="r" b="b"/>
              <a:pathLst>
                <a:path w="150" h="146" extrusionOk="0">
                  <a:moveTo>
                    <a:pt x="133" y="4"/>
                  </a:moveTo>
                  <a:cubicBezTo>
                    <a:pt x="75" y="20"/>
                    <a:pt x="16" y="70"/>
                    <a:pt x="3" y="130"/>
                  </a:cubicBezTo>
                  <a:cubicBezTo>
                    <a:pt x="0" y="144"/>
                    <a:pt x="22" y="146"/>
                    <a:pt x="25" y="132"/>
                  </a:cubicBezTo>
                  <a:cubicBezTo>
                    <a:pt x="36" y="83"/>
                    <a:pt x="89" y="39"/>
                    <a:pt x="136" y="26"/>
                  </a:cubicBezTo>
                  <a:cubicBezTo>
                    <a:pt x="150" y="22"/>
                    <a:pt x="147" y="0"/>
                    <a:pt x="133" y="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9" name="Google Shape;589;p13"/>
            <p:cNvSpPr/>
            <p:nvPr/>
          </p:nvSpPr>
          <p:spPr>
            <a:xfrm>
              <a:off x="2506663" y="5519738"/>
              <a:ext cx="122238" cy="193675"/>
            </a:xfrm>
            <a:custGeom>
              <a:avLst/>
              <a:gdLst/>
              <a:ahLst/>
              <a:cxnLst/>
              <a:rect l="l" t="t" r="r" b="b"/>
              <a:pathLst>
                <a:path w="115" h="183" extrusionOk="0">
                  <a:moveTo>
                    <a:pt x="93" y="5"/>
                  </a:moveTo>
                  <a:cubicBezTo>
                    <a:pt x="67" y="14"/>
                    <a:pt x="51" y="43"/>
                    <a:pt x="40" y="67"/>
                  </a:cubicBezTo>
                  <a:cubicBezTo>
                    <a:pt x="26" y="98"/>
                    <a:pt x="16" y="130"/>
                    <a:pt x="5" y="162"/>
                  </a:cubicBezTo>
                  <a:cubicBezTo>
                    <a:pt x="0" y="175"/>
                    <a:pt x="21" y="183"/>
                    <a:pt x="26" y="169"/>
                  </a:cubicBezTo>
                  <a:cubicBezTo>
                    <a:pt x="35" y="142"/>
                    <a:pt x="44" y="114"/>
                    <a:pt x="55" y="87"/>
                  </a:cubicBezTo>
                  <a:cubicBezTo>
                    <a:pt x="65" y="65"/>
                    <a:pt x="77" y="34"/>
                    <a:pt x="102" y="25"/>
                  </a:cubicBezTo>
                  <a:cubicBezTo>
                    <a:pt x="115" y="20"/>
                    <a:pt x="106" y="0"/>
                    <a:pt x="93" y="5"/>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Google Shape;590;p13"/>
            <p:cNvSpPr/>
            <p:nvPr/>
          </p:nvSpPr>
          <p:spPr>
            <a:xfrm>
              <a:off x="2484438" y="5464175"/>
              <a:ext cx="60325" cy="265112"/>
            </a:xfrm>
            <a:custGeom>
              <a:avLst/>
              <a:gdLst/>
              <a:ahLst/>
              <a:cxnLst/>
              <a:rect l="l" t="t" r="r" b="b"/>
              <a:pathLst>
                <a:path w="56" h="250" extrusionOk="0">
                  <a:moveTo>
                    <a:pt x="8" y="25"/>
                  </a:moveTo>
                  <a:cubicBezTo>
                    <a:pt x="34" y="64"/>
                    <a:pt x="37" y="106"/>
                    <a:pt x="26" y="151"/>
                  </a:cubicBezTo>
                  <a:cubicBezTo>
                    <a:pt x="18" y="180"/>
                    <a:pt x="9" y="211"/>
                    <a:pt x="28" y="238"/>
                  </a:cubicBezTo>
                  <a:cubicBezTo>
                    <a:pt x="36" y="250"/>
                    <a:pt x="53" y="236"/>
                    <a:pt x="45" y="225"/>
                  </a:cubicBezTo>
                  <a:cubicBezTo>
                    <a:pt x="25" y="195"/>
                    <a:pt x="52" y="146"/>
                    <a:pt x="54" y="113"/>
                  </a:cubicBezTo>
                  <a:cubicBezTo>
                    <a:pt x="56" y="76"/>
                    <a:pt x="46" y="43"/>
                    <a:pt x="25" y="12"/>
                  </a:cubicBezTo>
                  <a:cubicBezTo>
                    <a:pt x="17" y="0"/>
                    <a:pt x="0" y="14"/>
                    <a:pt x="8" y="25"/>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1" name="Google Shape;591;p13"/>
            <p:cNvSpPr/>
            <p:nvPr/>
          </p:nvSpPr>
          <p:spPr>
            <a:xfrm>
              <a:off x="2249488" y="5270500"/>
              <a:ext cx="171450" cy="160337"/>
            </a:xfrm>
            <a:custGeom>
              <a:avLst/>
              <a:gdLst/>
              <a:ahLst/>
              <a:cxnLst/>
              <a:rect l="l" t="t" r="r" b="b"/>
              <a:pathLst>
                <a:path w="162" h="151" extrusionOk="0">
                  <a:moveTo>
                    <a:pt x="139" y="4"/>
                  </a:moveTo>
                  <a:cubicBezTo>
                    <a:pt x="82" y="22"/>
                    <a:pt x="34" y="80"/>
                    <a:pt x="6" y="131"/>
                  </a:cubicBezTo>
                  <a:cubicBezTo>
                    <a:pt x="0" y="144"/>
                    <a:pt x="20" y="151"/>
                    <a:pt x="27" y="139"/>
                  </a:cubicBezTo>
                  <a:cubicBezTo>
                    <a:pt x="52" y="93"/>
                    <a:pt x="97" y="41"/>
                    <a:pt x="148" y="24"/>
                  </a:cubicBezTo>
                  <a:cubicBezTo>
                    <a:pt x="162" y="20"/>
                    <a:pt x="153" y="0"/>
                    <a:pt x="139" y="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2" name="Google Shape;592;p13"/>
            <p:cNvSpPr/>
            <p:nvPr/>
          </p:nvSpPr>
          <p:spPr>
            <a:xfrm>
              <a:off x="2249488" y="5218113"/>
              <a:ext cx="69850" cy="198437"/>
            </a:xfrm>
            <a:custGeom>
              <a:avLst/>
              <a:gdLst/>
              <a:ahLst/>
              <a:cxnLst/>
              <a:rect l="l" t="t" r="r" b="b"/>
              <a:pathLst>
                <a:path w="66" h="187" extrusionOk="0">
                  <a:moveTo>
                    <a:pt x="43" y="14"/>
                  </a:moveTo>
                  <a:cubicBezTo>
                    <a:pt x="44" y="69"/>
                    <a:pt x="26" y="116"/>
                    <a:pt x="5" y="166"/>
                  </a:cubicBezTo>
                  <a:cubicBezTo>
                    <a:pt x="0" y="179"/>
                    <a:pt x="20" y="187"/>
                    <a:pt x="26" y="174"/>
                  </a:cubicBezTo>
                  <a:cubicBezTo>
                    <a:pt x="47" y="122"/>
                    <a:pt x="66" y="73"/>
                    <a:pt x="65" y="16"/>
                  </a:cubicBezTo>
                  <a:cubicBezTo>
                    <a:pt x="65" y="2"/>
                    <a:pt x="43" y="0"/>
                    <a:pt x="43" y="1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3" name="Google Shape;593;p13"/>
            <p:cNvSpPr/>
            <p:nvPr/>
          </p:nvSpPr>
          <p:spPr>
            <a:xfrm>
              <a:off x="2200275" y="5200650"/>
              <a:ext cx="77788" cy="234950"/>
            </a:xfrm>
            <a:custGeom>
              <a:avLst/>
              <a:gdLst/>
              <a:ahLst/>
              <a:cxnLst/>
              <a:rect l="l" t="t" r="r" b="b"/>
              <a:pathLst>
                <a:path w="74" h="221" extrusionOk="0">
                  <a:moveTo>
                    <a:pt x="21" y="3"/>
                  </a:moveTo>
                  <a:cubicBezTo>
                    <a:pt x="8" y="0"/>
                    <a:pt x="0" y="20"/>
                    <a:pt x="14" y="24"/>
                  </a:cubicBezTo>
                  <a:cubicBezTo>
                    <a:pt x="41" y="32"/>
                    <a:pt x="44" y="90"/>
                    <a:pt x="46" y="112"/>
                  </a:cubicBezTo>
                  <a:cubicBezTo>
                    <a:pt x="49" y="144"/>
                    <a:pt x="50" y="175"/>
                    <a:pt x="51" y="207"/>
                  </a:cubicBezTo>
                  <a:cubicBezTo>
                    <a:pt x="52" y="221"/>
                    <a:pt x="74" y="217"/>
                    <a:pt x="73" y="203"/>
                  </a:cubicBezTo>
                  <a:cubicBezTo>
                    <a:pt x="71" y="165"/>
                    <a:pt x="71" y="126"/>
                    <a:pt x="65" y="87"/>
                  </a:cubicBezTo>
                  <a:cubicBezTo>
                    <a:pt x="61" y="59"/>
                    <a:pt x="54" y="12"/>
                    <a:pt x="21" y="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4" name="Google Shape;594;p13"/>
            <p:cNvSpPr/>
            <p:nvPr/>
          </p:nvSpPr>
          <p:spPr>
            <a:xfrm>
              <a:off x="1841500" y="5354638"/>
              <a:ext cx="53975" cy="220662"/>
            </a:xfrm>
            <a:custGeom>
              <a:avLst/>
              <a:gdLst/>
              <a:ahLst/>
              <a:cxnLst/>
              <a:rect l="l" t="t" r="r" b="b"/>
              <a:pathLst>
                <a:path w="51" h="208" extrusionOk="0">
                  <a:moveTo>
                    <a:pt x="16" y="22"/>
                  </a:moveTo>
                  <a:cubicBezTo>
                    <a:pt x="26" y="50"/>
                    <a:pt x="32" y="81"/>
                    <a:pt x="27" y="110"/>
                  </a:cubicBezTo>
                  <a:cubicBezTo>
                    <a:pt x="22" y="138"/>
                    <a:pt x="8" y="164"/>
                    <a:pt x="3" y="191"/>
                  </a:cubicBezTo>
                  <a:cubicBezTo>
                    <a:pt x="0" y="205"/>
                    <a:pt x="22" y="208"/>
                    <a:pt x="25" y="194"/>
                  </a:cubicBezTo>
                  <a:cubicBezTo>
                    <a:pt x="31" y="161"/>
                    <a:pt x="49" y="132"/>
                    <a:pt x="50" y="98"/>
                  </a:cubicBezTo>
                  <a:cubicBezTo>
                    <a:pt x="51" y="69"/>
                    <a:pt x="46" y="41"/>
                    <a:pt x="37" y="13"/>
                  </a:cubicBezTo>
                  <a:cubicBezTo>
                    <a:pt x="32" y="0"/>
                    <a:pt x="12" y="9"/>
                    <a:pt x="16" y="2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5" name="Google Shape;595;p13"/>
            <p:cNvSpPr/>
            <p:nvPr/>
          </p:nvSpPr>
          <p:spPr>
            <a:xfrm>
              <a:off x="1727200" y="5386388"/>
              <a:ext cx="144463" cy="188912"/>
            </a:xfrm>
            <a:custGeom>
              <a:avLst/>
              <a:gdLst/>
              <a:ahLst/>
              <a:cxnLst/>
              <a:rect l="l" t="t" r="r" b="b"/>
              <a:pathLst>
                <a:path w="137" h="177" extrusionOk="0">
                  <a:moveTo>
                    <a:pt x="25" y="8"/>
                  </a:moveTo>
                  <a:cubicBezTo>
                    <a:pt x="14" y="0"/>
                    <a:pt x="0" y="18"/>
                    <a:pt x="12" y="26"/>
                  </a:cubicBezTo>
                  <a:cubicBezTo>
                    <a:pt x="55" y="57"/>
                    <a:pt x="114" y="101"/>
                    <a:pt x="110" y="161"/>
                  </a:cubicBezTo>
                  <a:cubicBezTo>
                    <a:pt x="109" y="175"/>
                    <a:pt x="131" y="177"/>
                    <a:pt x="132" y="163"/>
                  </a:cubicBezTo>
                  <a:cubicBezTo>
                    <a:pt x="137" y="94"/>
                    <a:pt x="75" y="45"/>
                    <a:pt x="25" y="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6" name="Google Shape;596;p13"/>
            <p:cNvSpPr/>
            <p:nvPr/>
          </p:nvSpPr>
          <p:spPr>
            <a:xfrm>
              <a:off x="1697038" y="5464175"/>
              <a:ext cx="157163" cy="107950"/>
            </a:xfrm>
            <a:custGeom>
              <a:avLst/>
              <a:gdLst/>
              <a:ahLst/>
              <a:cxnLst/>
              <a:rect l="l" t="t" r="r" b="b"/>
              <a:pathLst>
                <a:path w="148" h="103" extrusionOk="0">
                  <a:moveTo>
                    <a:pt x="14" y="4"/>
                  </a:moveTo>
                  <a:cubicBezTo>
                    <a:pt x="0" y="5"/>
                    <a:pt x="3" y="27"/>
                    <a:pt x="17" y="26"/>
                  </a:cubicBezTo>
                  <a:cubicBezTo>
                    <a:pt x="54" y="23"/>
                    <a:pt x="124" y="42"/>
                    <a:pt x="125" y="89"/>
                  </a:cubicBezTo>
                  <a:cubicBezTo>
                    <a:pt x="126" y="103"/>
                    <a:pt x="148" y="99"/>
                    <a:pt x="147" y="85"/>
                  </a:cubicBezTo>
                  <a:cubicBezTo>
                    <a:pt x="145" y="26"/>
                    <a:pt x="62" y="0"/>
                    <a:pt x="14" y="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97" name="Google Shape;597;p13"/>
          <p:cNvSpPr/>
          <p:nvPr/>
        </p:nvSpPr>
        <p:spPr>
          <a:xfrm>
            <a:off x="5266446" y="251581"/>
            <a:ext cx="136525" cy="1365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8" name="Google Shape;598;p13"/>
          <p:cNvSpPr/>
          <p:nvPr/>
        </p:nvSpPr>
        <p:spPr>
          <a:xfrm>
            <a:off x="1238250" y="5326063"/>
            <a:ext cx="114300" cy="1143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9" name="Google Shape;599;p13"/>
          <p:cNvSpPr/>
          <p:nvPr/>
        </p:nvSpPr>
        <p:spPr>
          <a:xfrm>
            <a:off x="1309688" y="6477000"/>
            <a:ext cx="103188" cy="1016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0" name="Google Shape;600;p13"/>
          <p:cNvSpPr/>
          <p:nvPr/>
        </p:nvSpPr>
        <p:spPr>
          <a:xfrm>
            <a:off x="176213" y="6074524"/>
            <a:ext cx="42863" cy="428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1" name="Google Shape;601;p13"/>
          <p:cNvSpPr/>
          <p:nvPr/>
        </p:nvSpPr>
        <p:spPr>
          <a:xfrm>
            <a:off x="257175" y="4370388"/>
            <a:ext cx="34925" cy="349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13"/>
          <p:cNvSpPr/>
          <p:nvPr/>
        </p:nvSpPr>
        <p:spPr>
          <a:xfrm>
            <a:off x="44450" y="5027613"/>
            <a:ext cx="46038" cy="476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603" name="Google Shape;603;p13"/>
          <p:cNvGrpSpPr/>
          <p:nvPr/>
        </p:nvGrpSpPr>
        <p:grpSpPr>
          <a:xfrm>
            <a:off x="7542689" y="120633"/>
            <a:ext cx="1114425" cy="1701800"/>
            <a:chOff x="1574801" y="3246438"/>
            <a:chExt cx="1114425" cy="1701800"/>
          </a:xfrm>
        </p:grpSpPr>
        <p:sp>
          <p:nvSpPr>
            <p:cNvPr id="604" name="Google Shape;604;p13"/>
            <p:cNvSpPr/>
            <p:nvPr/>
          </p:nvSpPr>
          <p:spPr>
            <a:xfrm>
              <a:off x="2408238" y="4092576"/>
              <a:ext cx="260350" cy="417513"/>
            </a:xfrm>
            <a:custGeom>
              <a:avLst/>
              <a:gdLst/>
              <a:ahLst/>
              <a:cxnLst/>
              <a:rect l="l" t="t" r="r" b="b"/>
              <a:pathLst>
                <a:path w="245" h="393" extrusionOk="0">
                  <a:moveTo>
                    <a:pt x="18" y="5"/>
                  </a:moveTo>
                  <a:cubicBezTo>
                    <a:pt x="10" y="0"/>
                    <a:pt x="0" y="10"/>
                    <a:pt x="8" y="16"/>
                  </a:cubicBezTo>
                  <a:cubicBezTo>
                    <a:pt x="53" y="50"/>
                    <a:pt x="96" y="85"/>
                    <a:pt x="132" y="128"/>
                  </a:cubicBezTo>
                  <a:cubicBezTo>
                    <a:pt x="193" y="200"/>
                    <a:pt x="229" y="289"/>
                    <a:pt x="231" y="384"/>
                  </a:cubicBezTo>
                  <a:cubicBezTo>
                    <a:pt x="231" y="393"/>
                    <a:pt x="245" y="392"/>
                    <a:pt x="245" y="383"/>
                  </a:cubicBezTo>
                  <a:cubicBezTo>
                    <a:pt x="244" y="289"/>
                    <a:pt x="209" y="201"/>
                    <a:pt x="150" y="128"/>
                  </a:cubicBezTo>
                  <a:cubicBezTo>
                    <a:pt x="112" y="80"/>
                    <a:pt x="66" y="42"/>
                    <a:pt x="18"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13"/>
            <p:cNvSpPr/>
            <p:nvPr/>
          </p:nvSpPr>
          <p:spPr>
            <a:xfrm>
              <a:off x="2374901" y="4132263"/>
              <a:ext cx="222250" cy="525463"/>
            </a:xfrm>
            <a:custGeom>
              <a:avLst/>
              <a:gdLst/>
              <a:ahLst/>
              <a:cxnLst/>
              <a:rect l="l" t="t" r="r" b="b"/>
              <a:pathLst>
                <a:path w="209" h="495" extrusionOk="0">
                  <a:moveTo>
                    <a:pt x="177" y="283"/>
                  </a:moveTo>
                  <a:cubicBezTo>
                    <a:pt x="149" y="180"/>
                    <a:pt x="99" y="78"/>
                    <a:pt x="17" y="6"/>
                  </a:cubicBezTo>
                  <a:cubicBezTo>
                    <a:pt x="10" y="0"/>
                    <a:pt x="0" y="11"/>
                    <a:pt x="7" y="17"/>
                  </a:cubicBezTo>
                  <a:cubicBezTo>
                    <a:pt x="88" y="87"/>
                    <a:pt x="135" y="186"/>
                    <a:pt x="164" y="288"/>
                  </a:cubicBezTo>
                  <a:cubicBezTo>
                    <a:pt x="175" y="328"/>
                    <a:pt x="184" y="369"/>
                    <a:pt x="189" y="411"/>
                  </a:cubicBezTo>
                  <a:cubicBezTo>
                    <a:pt x="192" y="434"/>
                    <a:pt x="195" y="459"/>
                    <a:pt x="193" y="483"/>
                  </a:cubicBezTo>
                  <a:cubicBezTo>
                    <a:pt x="192" y="492"/>
                    <a:pt x="206" y="495"/>
                    <a:pt x="207" y="486"/>
                  </a:cubicBezTo>
                  <a:cubicBezTo>
                    <a:pt x="209" y="462"/>
                    <a:pt x="206" y="437"/>
                    <a:pt x="204" y="413"/>
                  </a:cubicBezTo>
                  <a:cubicBezTo>
                    <a:pt x="198" y="369"/>
                    <a:pt x="189" y="326"/>
                    <a:pt x="177" y="28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6" name="Google Shape;606;p13"/>
            <p:cNvSpPr/>
            <p:nvPr/>
          </p:nvSpPr>
          <p:spPr>
            <a:xfrm>
              <a:off x="2343151" y="4156076"/>
              <a:ext cx="150813" cy="538163"/>
            </a:xfrm>
            <a:custGeom>
              <a:avLst/>
              <a:gdLst/>
              <a:ahLst/>
              <a:cxnLst/>
              <a:rect l="l" t="t" r="r" b="b"/>
              <a:pathLst>
                <a:path w="143" h="506" extrusionOk="0">
                  <a:moveTo>
                    <a:pt x="16" y="7"/>
                  </a:moveTo>
                  <a:cubicBezTo>
                    <a:pt x="10" y="0"/>
                    <a:pt x="0" y="10"/>
                    <a:pt x="6" y="17"/>
                  </a:cubicBezTo>
                  <a:cubicBezTo>
                    <a:pt x="43" y="59"/>
                    <a:pt x="65" y="118"/>
                    <a:pt x="82" y="170"/>
                  </a:cubicBezTo>
                  <a:cubicBezTo>
                    <a:pt x="117" y="275"/>
                    <a:pt x="129" y="387"/>
                    <a:pt x="126" y="497"/>
                  </a:cubicBezTo>
                  <a:cubicBezTo>
                    <a:pt x="126" y="506"/>
                    <a:pt x="141" y="505"/>
                    <a:pt x="141" y="496"/>
                  </a:cubicBezTo>
                  <a:cubicBezTo>
                    <a:pt x="143" y="383"/>
                    <a:pt x="130" y="270"/>
                    <a:pt x="95" y="162"/>
                  </a:cubicBezTo>
                  <a:cubicBezTo>
                    <a:pt x="77" y="109"/>
                    <a:pt x="54" y="50"/>
                    <a:pt x="16"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13"/>
            <p:cNvSpPr/>
            <p:nvPr/>
          </p:nvSpPr>
          <p:spPr>
            <a:xfrm>
              <a:off x="2301876" y="4171951"/>
              <a:ext cx="119063" cy="708025"/>
            </a:xfrm>
            <a:custGeom>
              <a:avLst/>
              <a:gdLst/>
              <a:ahLst/>
              <a:cxnLst/>
              <a:rect l="l" t="t" r="r" b="b"/>
              <a:pathLst>
                <a:path w="113" h="667" extrusionOk="0">
                  <a:moveTo>
                    <a:pt x="39" y="9"/>
                  </a:moveTo>
                  <a:cubicBezTo>
                    <a:pt x="35" y="0"/>
                    <a:pt x="22" y="5"/>
                    <a:pt x="25" y="13"/>
                  </a:cubicBezTo>
                  <a:cubicBezTo>
                    <a:pt x="65" y="100"/>
                    <a:pt x="84" y="201"/>
                    <a:pt x="91" y="296"/>
                  </a:cubicBezTo>
                  <a:cubicBezTo>
                    <a:pt x="100" y="417"/>
                    <a:pt x="86" y="552"/>
                    <a:pt x="6" y="650"/>
                  </a:cubicBezTo>
                  <a:cubicBezTo>
                    <a:pt x="0" y="657"/>
                    <a:pt x="10" y="667"/>
                    <a:pt x="16" y="660"/>
                  </a:cubicBezTo>
                  <a:cubicBezTo>
                    <a:pt x="96" y="562"/>
                    <a:pt x="113" y="431"/>
                    <a:pt x="106" y="309"/>
                  </a:cubicBezTo>
                  <a:cubicBezTo>
                    <a:pt x="101" y="208"/>
                    <a:pt x="81" y="101"/>
                    <a:pt x="39" y="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8" name="Google Shape;608;p13"/>
            <p:cNvSpPr/>
            <p:nvPr/>
          </p:nvSpPr>
          <p:spPr>
            <a:xfrm>
              <a:off x="2271713" y="4184651"/>
              <a:ext cx="92075" cy="650875"/>
            </a:xfrm>
            <a:custGeom>
              <a:avLst/>
              <a:gdLst/>
              <a:ahLst/>
              <a:cxnLst/>
              <a:rect l="l" t="t" r="r" b="b"/>
              <a:pathLst>
                <a:path w="86" h="613" extrusionOk="0">
                  <a:moveTo>
                    <a:pt x="34" y="13"/>
                  </a:moveTo>
                  <a:cubicBezTo>
                    <a:pt x="70" y="108"/>
                    <a:pt x="71" y="218"/>
                    <a:pt x="66" y="319"/>
                  </a:cubicBezTo>
                  <a:cubicBezTo>
                    <a:pt x="63" y="374"/>
                    <a:pt x="56" y="428"/>
                    <a:pt x="45" y="482"/>
                  </a:cubicBezTo>
                  <a:cubicBezTo>
                    <a:pt x="37" y="522"/>
                    <a:pt x="26" y="563"/>
                    <a:pt x="4" y="598"/>
                  </a:cubicBezTo>
                  <a:cubicBezTo>
                    <a:pt x="0" y="606"/>
                    <a:pt x="12" y="613"/>
                    <a:pt x="17" y="605"/>
                  </a:cubicBezTo>
                  <a:cubicBezTo>
                    <a:pt x="38" y="570"/>
                    <a:pt x="49" y="529"/>
                    <a:pt x="58" y="489"/>
                  </a:cubicBezTo>
                  <a:cubicBezTo>
                    <a:pt x="70" y="436"/>
                    <a:pt x="76" y="382"/>
                    <a:pt x="80" y="328"/>
                  </a:cubicBezTo>
                  <a:cubicBezTo>
                    <a:pt x="86" y="223"/>
                    <a:pt x="85" y="108"/>
                    <a:pt x="47" y="9"/>
                  </a:cubicBezTo>
                  <a:cubicBezTo>
                    <a:pt x="44" y="0"/>
                    <a:pt x="31" y="4"/>
                    <a:pt x="34" y="1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9" name="Google Shape;609;p13"/>
            <p:cNvSpPr/>
            <p:nvPr/>
          </p:nvSpPr>
          <p:spPr>
            <a:xfrm>
              <a:off x="2184401" y="4186238"/>
              <a:ext cx="112713" cy="539750"/>
            </a:xfrm>
            <a:custGeom>
              <a:avLst/>
              <a:gdLst/>
              <a:ahLst/>
              <a:cxnLst/>
              <a:rect l="l" t="t" r="r" b="b"/>
              <a:pathLst>
                <a:path w="106" h="508" extrusionOk="0">
                  <a:moveTo>
                    <a:pt x="91" y="10"/>
                  </a:moveTo>
                  <a:cubicBezTo>
                    <a:pt x="86" y="78"/>
                    <a:pt x="88" y="147"/>
                    <a:pt x="82" y="215"/>
                  </a:cubicBezTo>
                  <a:cubicBezTo>
                    <a:pt x="72" y="310"/>
                    <a:pt x="54" y="409"/>
                    <a:pt x="5" y="493"/>
                  </a:cubicBezTo>
                  <a:cubicBezTo>
                    <a:pt x="0" y="501"/>
                    <a:pt x="13" y="508"/>
                    <a:pt x="18" y="500"/>
                  </a:cubicBezTo>
                  <a:cubicBezTo>
                    <a:pt x="67" y="415"/>
                    <a:pt x="86" y="315"/>
                    <a:pt x="96" y="218"/>
                  </a:cubicBezTo>
                  <a:cubicBezTo>
                    <a:pt x="103" y="148"/>
                    <a:pt x="100" y="79"/>
                    <a:pt x="105" y="9"/>
                  </a:cubicBezTo>
                  <a:cubicBezTo>
                    <a:pt x="106" y="0"/>
                    <a:pt x="91" y="1"/>
                    <a:pt x="91" y="1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0" name="Google Shape;610;p13"/>
            <p:cNvSpPr/>
            <p:nvPr/>
          </p:nvSpPr>
          <p:spPr>
            <a:xfrm>
              <a:off x="2106613" y="4195763"/>
              <a:ext cx="169863" cy="684213"/>
            </a:xfrm>
            <a:custGeom>
              <a:avLst/>
              <a:gdLst/>
              <a:ahLst/>
              <a:cxnLst/>
              <a:rect l="l" t="t" r="r" b="b"/>
              <a:pathLst>
                <a:path w="159" h="644" extrusionOk="0">
                  <a:moveTo>
                    <a:pt x="142" y="9"/>
                  </a:moveTo>
                  <a:cubicBezTo>
                    <a:pt x="107" y="125"/>
                    <a:pt x="77" y="243"/>
                    <a:pt x="50" y="361"/>
                  </a:cubicBezTo>
                  <a:cubicBezTo>
                    <a:pt x="37" y="417"/>
                    <a:pt x="25" y="472"/>
                    <a:pt x="14" y="529"/>
                  </a:cubicBezTo>
                  <a:cubicBezTo>
                    <a:pt x="8" y="563"/>
                    <a:pt x="0" y="600"/>
                    <a:pt x="0" y="635"/>
                  </a:cubicBezTo>
                  <a:cubicBezTo>
                    <a:pt x="0" y="644"/>
                    <a:pt x="15" y="644"/>
                    <a:pt x="15" y="635"/>
                  </a:cubicBezTo>
                  <a:cubicBezTo>
                    <a:pt x="14" y="600"/>
                    <a:pt x="22" y="565"/>
                    <a:pt x="28" y="532"/>
                  </a:cubicBezTo>
                  <a:cubicBezTo>
                    <a:pt x="39" y="475"/>
                    <a:pt x="51" y="420"/>
                    <a:pt x="64" y="364"/>
                  </a:cubicBezTo>
                  <a:cubicBezTo>
                    <a:pt x="91" y="246"/>
                    <a:pt x="121" y="128"/>
                    <a:pt x="156" y="12"/>
                  </a:cubicBezTo>
                  <a:cubicBezTo>
                    <a:pt x="159" y="3"/>
                    <a:pt x="145" y="0"/>
                    <a:pt x="142" y="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1" name="Google Shape;611;p13"/>
            <p:cNvSpPr/>
            <p:nvPr/>
          </p:nvSpPr>
          <p:spPr>
            <a:xfrm>
              <a:off x="2020888" y="4192588"/>
              <a:ext cx="233363" cy="569913"/>
            </a:xfrm>
            <a:custGeom>
              <a:avLst/>
              <a:gdLst/>
              <a:ahLst/>
              <a:cxnLst/>
              <a:rect l="l" t="t" r="r" b="b"/>
              <a:pathLst>
                <a:path w="220" h="536" extrusionOk="0">
                  <a:moveTo>
                    <a:pt x="203" y="9"/>
                  </a:moveTo>
                  <a:cubicBezTo>
                    <a:pt x="163" y="85"/>
                    <a:pt x="130" y="165"/>
                    <a:pt x="96" y="244"/>
                  </a:cubicBezTo>
                  <a:cubicBezTo>
                    <a:pt x="75" y="296"/>
                    <a:pt x="54" y="348"/>
                    <a:pt x="35" y="400"/>
                  </a:cubicBezTo>
                  <a:cubicBezTo>
                    <a:pt x="21" y="440"/>
                    <a:pt x="7" y="482"/>
                    <a:pt x="1" y="524"/>
                  </a:cubicBezTo>
                  <a:cubicBezTo>
                    <a:pt x="0" y="533"/>
                    <a:pt x="14" y="536"/>
                    <a:pt x="15" y="527"/>
                  </a:cubicBezTo>
                  <a:cubicBezTo>
                    <a:pt x="20" y="487"/>
                    <a:pt x="34" y="448"/>
                    <a:pt x="47" y="410"/>
                  </a:cubicBezTo>
                  <a:cubicBezTo>
                    <a:pt x="66" y="356"/>
                    <a:pt x="87" y="303"/>
                    <a:pt x="109" y="251"/>
                  </a:cubicBezTo>
                  <a:cubicBezTo>
                    <a:pt x="142" y="172"/>
                    <a:pt x="176" y="91"/>
                    <a:pt x="216" y="15"/>
                  </a:cubicBezTo>
                  <a:cubicBezTo>
                    <a:pt x="220" y="7"/>
                    <a:pt x="208" y="0"/>
                    <a:pt x="203" y="9"/>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13"/>
            <p:cNvSpPr/>
            <p:nvPr/>
          </p:nvSpPr>
          <p:spPr>
            <a:xfrm>
              <a:off x="2228851" y="4210051"/>
              <a:ext cx="1588" cy="1588"/>
            </a:xfrm>
            <a:custGeom>
              <a:avLst/>
              <a:gdLst/>
              <a:ahLst/>
              <a:cxnLst/>
              <a:rect l="l" t="t" r="r" b="b"/>
              <a:pathLst>
                <a:path w="1" h="1" extrusionOk="0">
                  <a:moveTo>
                    <a:pt x="0" y="1"/>
                  </a:moveTo>
                  <a:cubicBezTo>
                    <a:pt x="1" y="0"/>
                    <a:pt x="1" y="0"/>
                    <a:pt x="0"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3" name="Google Shape;613;p13"/>
            <p:cNvSpPr/>
            <p:nvPr/>
          </p:nvSpPr>
          <p:spPr>
            <a:xfrm>
              <a:off x="1901826" y="4191001"/>
              <a:ext cx="336550" cy="728663"/>
            </a:xfrm>
            <a:custGeom>
              <a:avLst/>
              <a:gdLst/>
              <a:ahLst/>
              <a:cxnLst/>
              <a:rect l="l" t="t" r="r" b="b"/>
              <a:pathLst>
                <a:path w="317" h="686" extrusionOk="0">
                  <a:moveTo>
                    <a:pt x="308" y="6"/>
                  </a:moveTo>
                  <a:cubicBezTo>
                    <a:pt x="295" y="0"/>
                    <a:pt x="279" y="37"/>
                    <a:pt x="274" y="44"/>
                  </a:cubicBezTo>
                  <a:cubicBezTo>
                    <a:pt x="250" y="81"/>
                    <a:pt x="227" y="118"/>
                    <a:pt x="205" y="156"/>
                  </a:cubicBezTo>
                  <a:cubicBezTo>
                    <a:pt x="144" y="261"/>
                    <a:pt x="87" y="370"/>
                    <a:pt x="44" y="484"/>
                  </a:cubicBezTo>
                  <a:cubicBezTo>
                    <a:pt x="22" y="544"/>
                    <a:pt x="0" y="612"/>
                    <a:pt x="6" y="677"/>
                  </a:cubicBezTo>
                  <a:cubicBezTo>
                    <a:pt x="7" y="686"/>
                    <a:pt x="22" y="685"/>
                    <a:pt x="21" y="676"/>
                  </a:cubicBezTo>
                  <a:cubicBezTo>
                    <a:pt x="16" y="629"/>
                    <a:pt x="28" y="582"/>
                    <a:pt x="41" y="537"/>
                  </a:cubicBezTo>
                  <a:cubicBezTo>
                    <a:pt x="59" y="479"/>
                    <a:pt x="83" y="423"/>
                    <a:pt x="109" y="368"/>
                  </a:cubicBezTo>
                  <a:cubicBezTo>
                    <a:pt x="156" y="267"/>
                    <a:pt x="211" y="170"/>
                    <a:pt x="270" y="76"/>
                  </a:cubicBezTo>
                  <a:cubicBezTo>
                    <a:pt x="279" y="61"/>
                    <a:pt x="289" y="47"/>
                    <a:pt x="298" y="33"/>
                  </a:cubicBezTo>
                  <a:cubicBezTo>
                    <a:pt x="301" y="29"/>
                    <a:pt x="303" y="25"/>
                    <a:pt x="306" y="22"/>
                  </a:cubicBezTo>
                  <a:cubicBezTo>
                    <a:pt x="307" y="21"/>
                    <a:pt x="307" y="20"/>
                    <a:pt x="308" y="18"/>
                  </a:cubicBezTo>
                  <a:cubicBezTo>
                    <a:pt x="309" y="18"/>
                    <a:pt x="309" y="18"/>
                    <a:pt x="309" y="18"/>
                  </a:cubicBezTo>
                  <a:cubicBezTo>
                    <a:pt x="308" y="18"/>
                    <a:pt x="305" y="20"/>
                    <a:pt x="301" y="18"/>
                  </a:cubicBezTo>
                  <a:cubicBezTo>
                    <a:pt x="310" y="22"/>
                    <a:pt x="317" y="9"/>
                    <a:pt x="30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4" name="Google Shape;614;p13"/>
            <p:cNvSpPr/>
            <p:nvPr/>
          </p:nvSpPr>
          <p:spPr>
            <a:xfrm>
              <a:off x="1784351" y="4173538"/>
              <a:ext cx="433388" cy="736600"/>
            </a:xfrm>
            <a:custGeom>
              <a:avLst/>
              <a:gdLst/>
              <a:ahLst/>
              <a:cxnLst/>
              <a:rect l="l" t="t" r="r" b="b"/>
              <a:pathLst>
                <a:path w="408" h="693" extrusionOk="0">
                  <a:moveTo>
                    <a:pt x="393" y="5"/>
                  </a:moveTo>
                  <a:cubicBezTo>
                    <a:pt x="280" y="81"/>
                    <a:pt x="203" y="204"/>
                    <a:pt x="141" y="323"/>
                  </a:cubicBezTo>
                  <a:cubicBezTo>
                    <a:pt x="89" y="423"/>
                    <a:pt x="46" y="530"/>
                    <a:pt x="13" y="638"/>
                  </a:cubicBezTo>
                  <a:cubicBezTo>
                    <a:pt x="8" y="652"/>
                    <a:pt x="3" y="666"/>
                    <a:pt x="1" y="680"/>
                  </a:cubicBezTo>
                  <a:cubicBezTo>
                    <a:pt x="0" y="689"/>
                    <a:pt x="14" y="693"/>
                    <a:pt x="15" y="683"/>
                  </a:cubicBezTo>
                  <a:cubicBezTo>
                    <a:pt x="19" y="658"/>
                    <a:pt x="29" y="632"/>
                    <a:pt x="37" y="608"/>
                  </a:cubicBezTo>
                  <a:cubicBezTo>
                    <a:pt x="55" y="555"/>
                    <a:pt x="75" y="503"/>
                    <a:pt x="96" y="452"/>
                  </a:cubicBezTo>
                  <a:cubicBezTo>
                    <a:pt x="151" y="324"/>
                    <a:pt x="218" y="195"/>
                    <a:pt x="314" y="92"/>
                  </a:cubicBezTo>
                  <a:cubicBezTo>
                    <a:pt x="340" y="64"/>
                    <a:pt x="369" y="39"/>
                    <a:pt x="401" y="17"/>
                  </a:cubicBezTo>
                  <a:cubicBezTo>
                    <a:pt x="408" y="12"/>
                    <a:pt x="401" y="0"/>
                    <a:pt x="393"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13"/>
            <p:cNvSpPr/>
            <p:nvPr/>
          </p:nvSpPr>
          <p:spPr>
            <a:xfrm>
              <a:off x="1703388" y="4154488"/>
              <a:ext cx="496888" cy="631825"/>
            </a:xfrm>
            <a:custGeom>
              <a:avLst/>
              <a:gdLst/>
              <a:ahLst/>
              <a:cxnLst/>
              <a:rect l="l" t="t" r="r" b="b"/>
              <a:pathLst>
                <a:path w="468" h="595" extrusionOk="0">
                  <a:moveTo>
                    <a:pt x="452" y="5"/>
                  </a:moveTo>
                  <a:cubicBezTo>
                    <a:pt x="313" y="89"/>
                    <a:pt x="204" y="213"/>
                    <a:pt x="120" y="350"/>
                  </a:cubicBezTo>
                  <a:cubicBezTo>
                    <a:pt x="89" y="400"/>
                    <a:pt x="62" y="453"/>
                    <a:pt x="38" y="506"/>
                  </a:cubicBezTo>
                  <a:cubicBezTo>
                    <a:pt x="27" y="530"/>
                    <a:pt x="18" y="557"/>
                    <a:pt x="5" y="581"/>
                  </a:cubicBezTo>
                  <a:cubicBezTo>
                    <a:pt x="0" y="589"/>
                    <a:pt x="13" y="595"/>
                    <a:pt x="18" y="587"/>
                  </a:cubicBezTo>
                  <a:cubicBezTo>
                    <a:pt x="31" y="565"/>
                    <a:pt x="39" y="539"/>
                    <a:pt x="49" y="515"/>
                  </a:cubicBezTo>
                  <a:cubicBezTo>
                    <a:pt x="73" y="463"/>
                    <a:pt x="99" y="413"/>
                    <a:pt x="128" y="364"/>
                  </a:cubicBezTo>
                  <a:cubicBezTo>
                    <a:pt x="211" y="226"/>
                    <a:pt x="320" y="101"/>
                    <a:pt x="460" y="17"/>
                  </a:cubicBezTo>
                  <a:cubicBezTo>
                    <a:pt x="468" y="13"/>
                    <a:pt x="460" y="0"/>
                    <a:pt x="452"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13"/>
            <p:cNvSpPr/>
            <p:nvPr/>
          </p:nvSpPr>
          <p:spPr>
            <a:xfrm>
              <a:off x="1598613" y="4127501"/>
              <a:ext cx="592138" cy="642938"/>
            </a:xfrm>
            <a:custGeom>
              <a:avLst/>
              <a:gdLst/>
              <a:ahLst/>
              <a:cxnLst/>
              <a:rect l="l" t="t" r="r" b="b"/>
              <a:pathLst>
                <a:path w="558" h="605" extrusionOk="0">
                  <a:moveTo>
                    <a:pt x="545" y="4"/>
                  </a:moveTo>
                  <a:cubicBezTo>
                    <a:pt x="428" y="48"/>
                    <a:pt x="334" y="147"/>
                    <a:pt x="254" y="239"/>
                  </a:cubicBezTo>
                  <a:cubicBezTo>
                    <a:pt x="174" y="330"/>
                    <a:pt x="102" y="429"/>
                    <a:pt x="38" y="531"/>
                  </a:cubicBezTo>
                  <a:cubicBezTo>
                    <a:pt x="26" y="551"/>
                    <a:pt x="15" y="570"/>
                    <a:pt x="4" y="590"/>
                  </a:cubicBezTo>
                  <a:cubicBezTo>
                    <a:pt x="0" y="598"/>
                    <a:pt x="12" y="605"/>
                    <a:pt x="17" y="597"/>
                  </a:cubicBezTo>
                  <a:cubicBezTo>
                    <a:pt x="62" y="510"/>
                    <a:pt x="121" y="429"/>
                    <a:pt x="181" y="351"/>
                  </a:cubicBezTo>
                  <a:cubicBezTo>
                    <a:pt x="262" y="244"/>
                    <a:pt x="353" y="138"/>
                    <a:pt x="465" y="62"/>
                  </a:cubicBezTo>
                  <a:cubicBezTo>
                    <a:pt x="491" y="44"/>
                    <a:pt x="519" y="29"/>
                    <a:pt x="549" y="17"/>
                  </a:cubicBezTo>
                  <a:cubicBezTo>
                    <a:pt x="558" y="14"/>
                    <a:pt x="554" y="0"/>
                    <a:pt x="545"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7" name="Google Shape;617;p13"/>
            <p:cNvSpPr/>
            <p:nvPr/>
          </p:nvSpPr>
          <p:spPr>
            <a:xfrm>
              <a:off x="1633538" y="4071938"/>
              <a:ext cx="547688" cy="438150"/>
            </a:xfrm>
            <a:custGeom>
              <a:avLst/>
              <a:gdLst/>
              <a:ahLst/>
              <a:cxnLst/>
              <a:rect l="l" t="t" r="r" b="b"/>
              <a:pathLst>
                <a:path w="516" h="413" extrusionOk="0">
                  <a:moveTo>
                    <a:pt x="506" y="1"/>
                  </a:moveTo>
                  <a:cubicBezTo>
                    <a:pt x="455" y="0"/>
                    <a:pt x="405" y="22"/>
                    <a:pt x="362" y="47"/>
                  </a:cubicBezTo>
                  <a:cubicBezTo>
                    <a:pt x="307" y="78"/>
                    <a:pt x="258" y="118"/>
                    <a:pt x="211" y="160"/>
                  </a:cubicBezTo>
                  <a:cubicBezTo>
                    <a:pt x="166" y="201"/>
                    <a:pt x="123" y="246"/>
                    <a:pt x="83" y="292"/>
                  </a:cubicBezTo>
                  <a:cubicBezTo>
                    <a:pt x="57" y="323"/>
                    <a:pt x="30" y="356"/>
                    <a:pt x="9" y="391"/>
                  </a:cubicBezTo>
                  <a:cubicBezTo>
                    <a:pt x="7" y="394"/>
                    <a:pt x="6" y="396"/>
                    <a:pt x="5" y="399"/>
                  </a:cubicBezTo>
                  <a:cubicBezTo>
                    <a:pt x="0" y="407"/>
                    <a:pt x="13" y="413"/>
                    <a:pt x="17" y="405"/>
                  </a:cubicBezTo>
                  <a:cubicBezTo>
                    <a:pt x="35" y="372"/>
                    <a:pt x="60" y="343"/>
                    <a:pt x="84" y="314"/>
                  </a:cubicBezTo>
                  <a:cubicBezTo>
                    <a:pt x="122" y="268"/>
                    <a:pt x="164" y="224"/>
                    <a:pt x="208" y="183"/>
                  </a:cubicBezTo>
                  <a:cubicBezTo>
                    <a:pt x="254" y="139"/>
                    <a:pt x="303" y="99"/>
                    <a:pt x="357" y="66"/>
                  </a:cubicBezTo>
                  <a:cubicBezTo>
                    <a:pt x="402" y="39"/>
                    <a:pt x="453" y="15"/>
                    <a:pt x="507" y="16"/>
                  </a:cubicBezTo>
                  <a:cubicBezTo>
                    <a:pt x="516" y="16"/>
                    <a:pt x="515" y="1"/>
                    <a:pt x="506"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8" name="Google Shape;618;p13"/>
            <p:cNvSpPr/>
            <p:nvPr/>
          </p:nvSpPr>
          <p:spPr>
            <a:xfrm>
              <a:off x="1611313" y="4092576"/>
              <a:ext cx="571500" cy="522288"/>
            </a:xfrm>
            <a:custGeom>
              <a:avLst/>
              <a:gdLst/>
              <a:ahLst/>
              <a:cxnLst/>
              <a:rect l="l" t="t" r="r" b="b"/>
              <a:pathLst>
                <a:path w="539" h="491" extrusionOk="0">
                  <a:moveTo>
                    <a:pt x="526" y="3"/>
                  </a:moveTo>
                  <a:cubicBezTo>
                    <a:pt x="383" y="61"/>
                    <a:pt x="259" y="158"/>
                    <a:pt x="156" y="271"/>
                  </a:cubicBezTo>
                  <a:cubicBezTo>
                    <a:pt x="99" y="333"/>
                    <a:pt x="44" y="401"/>
                    <a:pt x="4" y="476"/>
                  </a:cubicBezTo>
                  <a:cubicBezTo>
                    <a:pt x="0" y="484"/>
                    <a:pt x="13" y="491"/>
                    <a:pt x="17" y="483"/>
                  </a:cubicBezTo>
                  <a:cubicBezTo>
                    <a:pt x="55" y="410"/>
                    <a:pt x="109" y="344"/>
                    <a:pt x="163" y="284"/>
                  </a:cubicBezTo>
                  <a:cubicBezTo>
                    <a:pt x="265" y="171"/>
                    <a:pt x="389" y="75"/>
                    <a:pt x="531" y="17"/>
                  </a:cubicBezTo>
                  <a:cubicBezTo>
                    <a:pt x="539" y="13"/>
                    <a:pt x="535" y="0"/>
                    <a:pt x="526" y="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9" name="Google Shape;619;p13"/>
            <p:cNvSpPr/>
            <p:nvPr/>
          </p:nvSpPr>
          <p:spPr>
            <a:xfrm>
              <a:off x="1671638" y="4037013"/>
              <a:ext cx="503238" cy="266700"/>
            </a:xfrm>
            <a:custGeom>
              <a:avLst/>
              <a:gdLst/>
              <a:ahLst/>
              <a:cxnLst/>
              <a:rect l="l" t="t" r="r" b="b"/>
              <a:pathLst>
                <a:path w="474" h="251" extrusionOk="0">
                  <a:moveTo>
                    <a:pt x="464" y="1"/>
                  </a:moveTo>
                  <a:cubicBezTo>
                    <a:pt x="351" y="6"/>
                    <a:pt x="243" y="49"/>
                    <a:pt x="149" y="111"/>
                  </a:cubicBezTo>
                  <a:cubicBezTo>
                    <a:pt x="115" y="133"/>
                    <a:pt x="82" y="159"/>
                    <a:pt x="51" y="187"/>
                  </a:cubicBezTo>
                  <a:cubicBezTo>
                    <a:pt x="35" y="201"/>
                    <a:pt x="18" y="216"/>
                    <a:pt x="5" y="233"/>
                  </a:cubicBezTo>
                  <a:cubicBezTo>
                    <a:pt x="0" y="241"/>
                    <a:pt x="10" y="251"/>
                    <a:pt x="16" y="243"/>
                  </a:cubicBezTo>
                  <a:cubicBezTo>
                    <a:pt x="27" y="228"/>
                    <a:pt x="42" y="215"/>
                    <a:pt x="55" y="202"/>
                  </a:cubicBezTo>
                  <a:cubicBezTo>
                    <a:pt x="85" y="174"/>
                    <a:pt x="117" y="150"/>
                    <a:pt x="151" y="127"/>
                  </a:cubicBezTo>
                  <a:cubicBezTo>
                    <a:pt x="244" y="64"/>
                    <a:pt x="352" y="20"/>
                    <a:pt x="465" y="15"/>
                  </a:cubicBezTo>
                  <a:cubicBezTo>
                    <a:pt x="474" y="14"/>
                    <a:pt x="473" y="0"/>
                    <a:pt x="464"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0" name="Google Shape;620;p13"/>
            <p:cNvSpPr/>
            <p:nvPr/>
          </p:nvSpPr>
          <p:spPr>
            <a:xfrm>
              <a:off x="1770063" y="3995738"/>
              <a:ext cx="382588" cy="138113"/>
            </a:xfrm>
            <a:custGeom>
              <a:avLst/>
              <a:gdLst/>
              <a:ahLst/>
              <a:cxnLst/>
              <a:rect l="l" t="t" r="r" b="b"/>
              <a:pathLst>
                <a:path w="361" h="130" extrusionOk="0">
                  <a:moveTo>
                    <a:pt x="351" y="1"/>
                  </a:moveTo>
                  <a:cubicBezTo>
                    <a:pt x="327" y="0"/>
                    <a:pt x="301" y="5"/>
                    <a:pt x="277" y="10"/>
                  </a:cubicBezTo>
                  <a:cubicBezTo>
                    <a:pt x="239" y="17"/>
                    <a:pt x="202" y="26"/>
                    <a:pt x="165" y="37"/>
                  </a:cubicBezTo>
                  <a:cubicBezTo>
                    <a:pt x="129" y="48"/>
                    <a:pt x="94" y="60"/>
                    <a:pt x="61" y="75"/>
                  </a:cubicBezTo>
                  <a:cubicBezTo>
                    <a:pt x="41" y="85"/>
                    <a:pt x="16" y="96"/>
                    <a:pt x="4" y="116"/>
                  </a:cubicBezTo>
                  <a:cubicBezTo>
                    <a:pt x="0" y="124"/>
                    <a:pt x="12" y="130"/>
                    <a:pt x="17" y="122"/>
                  </a:cubicBezTo>
                  <a:cubicBezTo>
                    <a:pt x="28" y="104"/>
                    <a:pt x="54" y="94"/>
                    <a:pt x="72" y="86"/>
                  </a:cubicBezTo>
                  <a:cubicBezTo>
                    <a:pt x="105" y="71"/>
                    <a:pt x="139" y="60"/>
                    <a:pt x="173" y="50"/>
                  </a:cubicBezTo>
                  <a:cubicBezTo>
                    <a:pt x="207" y="40"/>
                    <a:pt x="243" y="31"/>
                    <a:pt x="278" y="24"/>
                  </a:cubicBezTo>
                  <a:cubicBezTo>
                    <a:pt x="302" y="19"/>
                    <a:pt x="327" y="14"/>
                    <a:pt x="352" y="15"/>
                  </a:cubicBezTo>
                  <a:cubicBezTo>
                    <a:pt x="361" y="16"/>
                    <a:pt x="361" y="1"/>
                    <a:pt x="351"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1" name="Google Shape;621;p13"/>
            <p:cNvSpPr/>
            <p:nvPr/>
          </p:nvSpPr>
          <p:spPr>
            <a:xfrm>
              <a:off x="2419351" y="4637088"/>
              <a:ext cx="26988" cy="207963"/>
            </a:xfrm>
            <a:custGeom>
              <a:avLst/>
              <a:gdLst/>
              <a:ahLst/>
              <a:cxnLst/>
              <a:rect l="l" t="t" r="r" b="b"/>
              <a:pathLst>
                <a:path w="26" h="195" extrusionOk="0">
                  <a:moveTo>
                    <a:pt x="8" y="16"/>
                  </a:moveTo>
                  <a:cubicBezTo>
                    <a:pt x="13" y="25"/>
                    <a:pt x="11" y="38"/>
                    <a:pt x="11" y="48"/>
                  </a:cubicBezTo>
                  <a:cubicBezTo>
                    <a:pt x="11" y="66"/>
                    <a:pt x="10" y="84"/>
                    <a:pt x="8" y="102"/>
                  </a:cubicBezTo>
                  <a:cubicBezTo>
                    <a:pt x="6" y="130"/>
                    <a:pt x="2" y="158"/>
                    <a:pt x="1" y="186"/>
                  </a:cubicBezTo>
                  <a:cubicBezTo>
                    <a:pt x="0" y="195"/>
                    <a:pt x="14" y="194"/>
                    <a:pt x="15" y="185"/>
                  </a:cubicBezTo>
                  <a:cubicBezTo>
                    <a:pt x="17" y="156"/>
                    <a:pt x="21" y="126"/>
                    <a:pt x="23" y="97"/>
                  </a:cubicBezTo>
                  <a:cubicBezTo>
                    <a:pt x="24" y="79"/>
                    <a:pt x="26" y="60"/>
                    <a:pt x="25" y="41"/>
                  </a:cubicBezTo>
                  <a:cubicBezTo>
                    <a:pt x="25" y="30"/>
                    <a:pt x="25" y="18"/>
                    <a:pt x="21" y="8"/>
                  </a:cubicBezTo>
                  <a:cubicBezTo>
                    <a:pt x="17" y="0"/>
                    <a:pt x="4" y="8"/>
                    <a:pt x="8" y="1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2" name="Google Shape;622;p13"/>
            <p:cNvSpPr/>
            <p:nvPr/>
          </p:nvSpPr>
          <p:spPr>
            <a:xfrm>
              <a:off x="2266951" y="4144963"/>
              <a:ext cx="1588" cy="1588"/>
            </a:xfrm>
            <a:custGeom>
              <a:avLst/>
              <a:gdLst/>
              <a:ahLst/>
              <a:cxnLst/>
              <a:rect l="l" t="t" r="r" b="b"/>
              <a:pathLst>
                <a:path w="2" h="1" extrusionOk="0">
                  <a:moveTo>
                    <a:pt x="2" y="1"/>
                  </a:moveTo>
                  <a:cubicBezTo>
                    <a:pt x="0" y="0"/>
                    <a:pt x="0" y="0"/>
                    <a:pt x="0" y="0"/>
                  </a:cubicBezTo>
                  <a:cubicBezTo>
                    <a:pt x="1" y="0"/>
                    <a:pt x="1" y="0"/>
                    <a:pt x="1" y="1"/>
                  </a:cubicBezTo>
                  <a:cubicBezTo>
                    <a:pt x="1" y="1"/>
                    <a:pt x="2" y="1"/>
                    <a:pt x="2"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3" name="Google Shape;623;p13"/>
            <p:cNvSpPr/>
            <p:nvPr/>
          </p:nvSpPr>
          <p:spPr>
            <a:xfrm>
              <a:off x="2255838" y="4140201"/>
              <a:ext cx="11113" cy="4763"/>
            </a:xfrm>
            <a:custGeom>
              <a:avLst/>
              <a:gdLst/>
              <a:ahLst/>
              <a:cxnLst/>
              <a:rect l="l" t="t" r="r" b="b"/>
              <a:pathLst>
                <a:path w="10" h="5" extrusionOk="0">
                  <a:moveTo>
                    <a:pt x="8" y="4"/>
                  </a:moveTo>
                  <a:cubicBezTo>
                    <a:pt x="10" y="5"/>
                    <a:pt x="10" y="5"/>
                    <a:pt x="10" y="5"/>
                  </a:cubicBezTo>
                  <a:cubicBezTo>
                    <a:pt x="9" y="4"/>
                    <a:pt x="8" y="3"/>
                    <a:pt x="7" y="3"/>
                  </a:cubicBezTo>
                  <a:cubicBezTo>
                    <a:pt x="4" y="3"/>
                    <a:pt x="2" y="2"/>
                    <a:pt x="0" y="0"/>
                  </a:cubicBezTo>
                  <a:cubicBezTo>
                    <a:pt x="0" y="2"/>
                    <a:pt x="0" y="4"/>
                    <a:pt x="0" y="5"/>
                  </a:cubicBezTo>
                  <a:cubicBezTo>
                    <a:pt x="2" y="3"/>
                    <a:pt x="5" y="2"/>
                    <a:pt x="8"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4" name="Google Shape;624;p13"/>
            <p:cNvSpPr/>
            <p:nvPr/>
          </p:nvSpPr>
          <p:spPr>
            <a:xfrm>
              <a:off x="2165351" y="3890963"/>
              <a:ext cx="107950" cy="271463"/>
            </a:xfrm>
            <a:custGeom>
              <a:avLst/>
              <a:gdLst/>
              <a:ahLst/>
              <a:cxnLst/>
              <a:rect l="l" t="t" r="r" b="b"/>
              <a:pathLst>
                <a:path w="102" h="255" extrusionOk="0">
                  <a:moveTo>
                    <a:pt x="38" y="24"/>
                  </a:moveTo>
                  <a:cubicBezTo>
                    <a:pt x="0" y="41"/>
                    <a:pt x="21" y="113"/>
                    <a:pt x="28" y="142"/>
                  </a:cubicBezTo>
                  <a:cubicBezTo>
                    <a:pt x="35" y="168"/>
                    <a:pt x="45" y="194"/>
                    <a:pt x="57" y="218"/>
                  </a:cubicBezTo>
                  <a:cubicBezTo>
                    <a:pt x="63" y="229"/>
                    <a:pt x="74" y="249"/>
                    <a:pt x="89" y="251"/>
                  </a:cubicBezTo>
                  <a:cubicBezTo>
                    <a:pt x="88" y="251"/>
                    <a:pt x="88" y="251"/>
                    <a:pt x="88" y="251"/>
                  </a:cubicBezTo>
                  <a:cubicBezTo>
                    <a:pt x="83" y="248"/>
                    <a:pt x="83" y="242"/>
                    <a:pt x="86" y="239"/>
                  </a:cubicBezTo>
                  <a:cubicBezTo>
                    <a:pt x="86" y="238"/>
                    <a:pt x="86" y="236"/>
                    <a:pt x="86" y="234"/>
                  </a:cubicBezTo>
                  <a:cubicBezTo>
                    <a:pt x="78" y="228"/>
                    <a:pt x="72" y="214"/>
                    <a:pt x="68" y="208"/>
                  </a:cubicBezTo>
                  <a:cubicBezTo>
                    <a:pt x="58" y="188"/>
                    <a:pt x="50" y="166"/>
                    <a:pt x="44" y="144"/>
                  </a:cubicBezTo>
                  <a:cubicBezTo>
                    <a:pt x="37" y="122"/>
                    <a:pt x="33" y="100"/>
                    <a:pt x="32" y="77"/>
                  </a:cubicBezTo>
                  <a:cubicBezTo>
                    <a:pt x="31" y="65"/>
                    <a:pt x="30" y="41"/>
                    <a:pt x="45" y="36"/>
                  </a:cubicBezTo>
                  <a:cubicBezTo>
                    <a:pt x="67" y="29"/>
                    <a:pt x="81" y="186"/>
                    <a:pt x="86" y="234"/>
                  </a:cubicBezTo>
                  <a:cubicBezTo>
                    <a:pt x="88" y="236"/>
                    <a:pt x="90" y="237"/>
                    <a:pt x="93" y="237"/>
                  </a:cubicBezTo>
                  <a:cubicBezTo>
                    <a:pt x="94" y="237"/>
                    <a:pt x="95" y="238"/>
                    <a:pt x="96" y="239"/>
                  </a:cubicBezTo>
                  <a:cubicBezTo>
                    <a:pt x="98" y="240"/>
                    <a:pt x="98" y="240"/>
                    <a:pt x="98" y="240"/>
                  </a:cubicBezTo>
                  <a:cubicBezTo>
                    <a:pt x="98" y="240"/>
                    <a:pt x="97" y="240"/>
                    <a:pt x="97" y="240"/>
                  </a:cubicBezTo>
                  <a:cubicBezTo>
                    <a:pt x="100" y="244"/>
                    <a:pt x="97" y="252"/>
                    <a:pt x="90" y="251"/>
                  </a:cubicBezTo>
                  <a:cubicBezTo>
                    <a:pt x="89" y="251"/>
                    <a:pt x="89" y="251"/>
                    <a:pt x="89" y="251"/>
                  </a:cubicBezTo>
                  <a:cubicBezTo>
                    <a:pt x="91" y="252"/>
                    <a:pt x="91" y="252"/>
                    <a:pt x="91" y="252"/>
                  </a:cubicBezTo>
                  <a:cubicBezTo>
                    <a:pt x="96" y="255"/>
                    <a:pt x="102" y="251"/>
                    <a:pt x="101" y="245"/>
                  </a:cubicBezTo>
                  <a:cubicBezTo>
                    <a:pt x="98" y="217"/>
                    <a:pt x="91" y="0"/>
                    <a:pt x="38" y="2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13"/>
            <p:cNvSpPr/>
            <p:nvPr/>
          </p:nvSpPr>
          <p:spPr>
            <a:xfrm>
              <a:off x="2255838" y="4141788"/>
              <a:ext cx="11113" cy="11113"/>
            </a:xfrm>
            <a:custGeom>
              <a:avLst/>
              <a:gdLst/>
              <a:ahLst/>
              <a:cxnLst/>
              <a:rect l="l" t="t" r="r" b="b"/>
              <a:pathLst>
                <a:path w="11" h="10" extrusionOk="0">
                  <a:moveTo>
                    <a:pt x="11" y="4"/>
                  </a:moveTo>
                  <a:cubicBezTo>
                    <a:pt x="11" y="3"/>
                    <a:pt x="11" y="3"/>
                    <a:pt x="10" y="3"/>
                  </a:cubicBezTo>
                  <a:cubicBezTo>
                    <a:pt x="8" y="2"/>
                    <a:pt x="8" y="2"/>
                    <a:pt x="8" y="2"/>
                  </a:cubicBezTo>
                  <a:cubicBezTo>
                    <a:pt x="5" y="0"/>
                    <a:pt x="2" y="1"/>
                    <a:pt x="0" y="3"/>
                  </a:cubicBezTo>
                  <a:cubicBezTo>
                    <a:pt x="1" y="6"/>
                    <a:pt x="1" y="9"/>
                    <a:pt x="1" y="10"/>
                  </a:cubicBezTo>
                  <a:cubicBezTo>
                    <a:pt x="5" y="8"/>
                    <a:pt x="8" y="6"/>
                    <a:pt x="11"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13"/>
            <p:cNvSpPr/>
            <p:nvPr/>
          </p:nvSpPr>
          <p:spPr>
            <a:xfrm>
              <a:off x="2252663" y="4144963"/>
              <a:ext cx="17463" cy="14288"/>
            </a:xfrm>
            <a:custGeom>
              <a:avLst/>
              <a:gdLst/>
              <a:ahLst/>
              <a:cxnLst/>
              <a:rect l="l" t="t" r="r" b="b"/>
              <a:pathLst>
                <a:path w="17" h="13" extrusionOk="0">
                  <a:moveTo>
                    <a:pt x="14" y="1"/>
                  </a:moveTo>
                  <a:cubicBezTo>
                    <a:pt x="11" y="3"/>
                    <a:pt x="8" y="5"/>
                    <a:pt x="4" y="7"/>
                  </a:cubicBezTo>
                  <a:cubicBezTo>
                    <a:pt x="4" y="6"/>
                    <a:pt x="4" y="3"/>
                    <a:pt x="3" y="0"/>
                  </a:cubicBezTo>
                  <a:cubicBezTo>
                    <a:pt x="0" y="3"/>
                    <a:pt x="0" y="9"/>
                    <a:pt x="5" y="12"/>
                  </a:cubicBezTo>
                  <a:cubicBezTo>
                    <a:pt x="6" y="12"/>
                    <a:pt x="6" y="12"/>
                    <a:pt x="6" y="12"/>
                  </a:cubicBezTo>
                  <a:cubicBezTo>
                    <a:pt x="6" y="12"/>
                    <a:pt x="6" y="12"/>
                    <a:pt x="7" y="12"/>
                  </a:cubicBezTo>
                  <a:cubicBezTo>
                    <a:pt x="14" y="13"/>
                    <a:pt x="17" y="5"/>
                    <a:pt x="14"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7" name="Google Shape;627;p13"/>
            <p:cNvSpPr/>
            <p:nvPr/>
          </p:nvSpPr>
          <p:spPr>
            <a:xfrm>
              <a:off x="2289176" y="3956051"/>
              <a:ext cx="163513" cy="217488"/>
            </a:xfrm>
            <a:custGeom>
              <a:avLst/>
              <a:gdLst/>
              <a:ahLst/>
              <a:cxnLst/>
              <a:rect l="l" t="t" r="r" b="b"/>
              <a:pathLst>
                <a:path w="154" h="205" extrusionOk="0">
                  <a:moveTo>
                    <a:pt x="111" y="12"/>
                  </a:moveTo>
                  <a:cubicBezTo>
                    <a:pt x="79" y="37"/>
                    <a:pt x="59" y="81"/>
                    <a:pt x="40" y="115"/>
                  </a:cubicBezTo>
                  <a:cubicBezTo>
                    <a:pt x="26" y="142"/>
                    <a:pt x="12" y="169"/>
                    <a:pt x="0" y="196"/>
                  </a:cubicBezTo>
                  <a:cubicBezTo>
                    <a:pt x="0" y="196"/>
                    <a:pt x="0" y="195"/>
                    <a:pt x="1" y="195"/>
                  </a:cubicBezTo>
                  <a:cubicBezTo>
                    <a:pt x="9" y="188"/>
                    <a:pt x="17" y="181"/>
                    <a:pt x="26" y="173"/>
                  </a:cubicBezTo>
                  <a:cubicBezTo>
                    <a:pt x="48" y="126"/>
                    <a:pt x="73" y="78"/>
                    <a:pt x="105" y="38"/>
                  </a:cubicBezTo>
                  <a:cubicBezTo>
                    <a:pt x="110" y="33"/>
                    <a:pt x="121" y="17"/>
                    <a:pt x="129" y="19"/>
                  </a:cubicBezTo>
                  <a:cubicBezTo>
                    <a:pt x="133" y="19"/>
                    <a:pt x="134" y="28"/>
                    <a:pt x="135" y="30"/>
                  </a:cubicBezTo>
                  <a:cubicBezTo>
                    <a:pt x="138" y="43"/>
                    <a:pt x="133" y="56"/>
                    <a:pt x="127" y="68"/>
                  </a:cubicBezTo>
                  <a:cubicBezTo>
                    <a:pt x="114" y="94"/>
                    <a:pt x="91" y="116"/>
                    <a:pt x="69" y="136"/>
                  </a:cubicBezTo>
                  <a:cubicBezTo>
                    <a:pt x="55" y="149"/>
                    <a:pt x="41" y="161"/>
                    <a:pt x="26" y="173"/>
                  </a:cubicBezTo>
                  <a:cubicBezTo>
                    <a:pt x="21" y="183"/>
                    <a:pt x="17" y="193"/>
                    <a:pt x="12" y="203"/>
                  </a:cubicBezTo>
                  <a:cubicBezTo>
                    <a:pt x="12" y="204"/>
                    <a:pt x="11" y="204"/>
                    <a:pt x="11" y="205"/>
                  </a:cubicBezTo>
                  <a:cubicBezTo>
                    <a:pt x="11" y="205"/>
                    <a:pt x="11" y="205"/>
                    <a:pt x="11" y="205"/>
                  </a:cubicBezTo>
                  <a:cubicBezTo>
                    <a:pt x="58" y="164"/>
                    <a:pt x="120" y="124"/>
                    <a:pt x="144" y="65"/>
                  </a:cubicBezTo>
                  <a:cubicBezTo>
                    <a:pt x="152" y="48"/>
                    <a:pt x="154" y="25"/>
                    <a:pt x="141" y="10"/>
                  </a:cubicBezTo>
                  <a:cubicBezTo>
                    <a:pt x="133" y="0"/>
                    <a:pt x="119" y="5"/>
                    <a:pt x="111" y="1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8" name="Google Shape;628;p13"/>
            <p:cNvSpPr/>
            <p:nvPr/>
          </p:nvSpPr>
          <p:spPr>
            <a:xfrm>
              <a:off x="2286001" y="4164013"/>
              <a:ext cx="3175" cy="7938"/>
            </a:xfrm>
            <a:custGeom>
              <a:avLst/>
              <a:gdLst/>
              <a:ahLst/>
              <a:cxnLst/>
              <a:rect l="l" t="t" r="r" b="b"/>
              <a:pathLst>
                <a:path w="3" h="8" extrusionOk="0">
                  <a:moveTo>
                    <a:pt x="2" y="0"/>
                  </a:moveTo>
                  <a:cubicBezTo>
                    <a:pt x="2" y="0"/>
                    <a:pt x="2" y="0"/>
                    <a:pt x="2" y="0"/>
                  </a:cubicBezTo>
                  <a:cubicBezTo>
                    <a:pt x="0" y="3"/>
                    <a:pt x="0" y="6"/>
                    <a:pt x="3" y="8"/>
                  </a:cubicBezTo>
                  <a:cubicBezTo>
                    <a:pt x="1" y="6"/>
                    <a:pt x="0" y="4"/>
                    <a:pt x="2"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9" name="Google Shape;629;p13"/>
            <p:cNvSpPr/>
            <p:nvPr/>
          </p:nvSpPr>
          <p:spPr>
            <a:xfrm>
              <a:off x="2289176" y="4171951"/>
              <a:ext cx="11113" cy="4763"/>
            </a:xfrm>
            <a:custGeom>
              <a:avLst/>
              <a:gdLst/>
              <a:ahLst/>
              <a:cxnLst/>
              <a:rect l="l" t="t" r="r" b="b"/>
              <a:pathLst>
                <a:path w="10" h="4" extrusionOk="0">
                  <a:moveTo>
                    <a:pt x="0" y="0"/>
                  </a:moveTo>
                  <a:cubicBezTo>
                    <a:pt x="3" y="3"/>
                    <a:pt x="7" y="4"/>
                    <a:pt x="10" y="1"/>
                  </a:cubicBezTo>
                  <a:cubicBezTo>
                    <a:pt x="7" y="4"/>
                    <a:pt x="2" y="3"/>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0" name="Google Shape;630;p13"/>
            <p:cNvSpPr/>
            <p:nvPr/>
          </p:nvSpPr>
          <p:spPr>
            <a:xfrm>
              <a:off x="2286001" y="4140201"/>
              <a:ext cx="30163" cy="36513"/>
            </a:xfrm>
            <a:custGeom>
              <a:avLst/>
              <a:gdLst/>
              <a:ahLst/>
              <a:cxnLst/>
              <a:rect l="l" t="t" r="r" b="b"/>
              <a:pathLst>
                <a:path w="28" h="35" extrusionOk="0">
                  <a:moveTo>
                    <a:pt x="28" y="0"/>
                  </a:moveTo>
                  <a:cubicBezTo>
                    <a:pt x="19" y="8"/>
                    <a:pt x="11" y="15"/>
                    <a:pt x="3" y="22"/>
                  </a:cubicBezTo>
                  <a:cubicBezTo>
                    <a:pt x="2" y="22"/>
                    <a:pt x="2" y="23"/>
                    <a:pt x="2" y="23"/>
                  </a:cubicBezTo>
                  <a:cubicBezTo>
                    <a:pt x="2" y="23"/>
                    <a:pt x="2" y="23"/>
                    <a:pt x="2" y="23"/>
                  </a:cubicBezTo>
                  <a:cubicBezTo>
                    <a:pt x="0" y="27"/>
                    <a:pt x="1" y="29"/>
                    <a:pt x="3" y="31"/>
                  </a:cubicBezTo>
                  <a:cubicBezTo>
                    <a:pt x="5" y="34"/>
                    <a:pt x="10" y="35"/>
                    <a:pt x="13" y="32"/>
                  </a:cubicBezTo>
                  <a:cubicBezTo>
                    <a:pt x="13" y="31"/>
                    <a:pt x="14" y="31"/>
                    <a:pt x="14" y="30"/>
                  </a:cubicBezTo>
                  <a:cubicBezTo>
                    <a:pt x="19" y="20"/>
                    <a:pt x="23" y="10"/>
                    <a:pt x="28"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1" name="Google Shape;631;p13"/>
            <p:cNvSpPr/>
            <p:nvPr/>
          </p:nvSpPr>
          <p:spPr>
            <a:xfrm>
              <a:off x="2270126" y="3246438"/>
              <a:ext cx="185738" cy="882650"/>
            </a:xfrm>
            <a:custGeom>
              <a:avLst/>
              <a:gdLst/>
              <a:ahLst/>
              <a:cxnLst/>
              <a:rect l="l" t="t" r="r" b="b"/>
              <a:pathLst>
                <a:path w="175" h="831" extrusionOk="0">
                  <a:moveTo>
                    <a:pt x="147" y="11"/>
                  </a:moveTo>
                  <a:cubicBezTo>
                    <a:pt x="114" y="59"/>
                    <a:pt x="94" y="115"/>
                    <a:pt x="78" y="171"/>
                  </a:cubicBezTo>
                  <a:cubicBezTo>
                    <a:pt x="61" y="237"/>
                    <a:pt x="50" y="305"/>
                    <a:pt x="42" y="373"/>
                  </a:cubicBezTo>
                  <a:cubicBezTo>
                    <a:pt x="29" y="493"/>
                    <a:pt x="27" y="614"/>
                    <a:pt x="18" y="735"/>
                  </a:cubicBezTo>
                  <a:cubicBezTo>
                    <a:pt x="17" y="751"/>
                    <a:pt x="16" y="766"/>
                    <a:pt x="13" y="782"/>
                  </a:cubicBezTo>
                  <a:cubicBezTo>
                    <a:pt x="13" y="787"/>
                    <a:pt x="12" y="792"/>
                    <a:pt x="10" y="798"/>
                  </a:cubicBezTo>
                  <a:cubicBezTo>
                    <a:pt x="10" y="800"/>
                    <a:pt x="9" y="802"/>
                    <a:pt x="9" y="802"/>
                  </a:cubicBezTo>
                  <a:cubicBezTo>
                    <a:pt x="8" y="803"/>
                    <a:pt x="6" y="808"/>
                    <a:pt x="8" y="805"/>
                  </a:cubicBezTo>
                  <a:cubicBezTo>
                    <a:pt x="0" y="816"/>
                    <a:pt x="15" y="831"/>
                    <a:pt x="23" y="820"/>
                  </a:cubicBezTo>
                  <a:cubicBezTo>
                    <a:pt x="39" y="798"/>
                    <a:pt x="38" y="762"/>
                    <a:pt x="40" y="737"/>
                  </a:cubicBezTo>
                  <a:cubicBezTo>
                    <a:pt x="44" y="683"/>
                    <a:pt x="45" y="630"/>
                    <a:pt x="48" y="576"/>
                  </a:cubicBezTo>
                  <a:cubicBezTo>
                    <a:pt x="55" y="441"/>
                    <a:pt x="65" y="303"/>
                    <a:pt x="101" y="172"/>
                  </a:cubicBezTo>
                  <a:cubicBezTo>
                    <a:pt x="115" y="119"/>
                    <a:pt x="135" y="66"/>
                    <a:pt x="167" y="21"/>
                  </a:cubicBezTo>
                  <a:cubicBezTo>
                    <a:pt x="175" y="10"/>
                    <a:pt x="155" y="0"/>
                    <a:pt x="147" y="1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2" name="Google Shape;632;p13"/>
            <p:cNvSpPr/>
            <p:nvPr/>
          </p:nvSpPr>
          <p:spPr>
            <a:xfrm>
              <a:off x="1611313" y="4181476"/>
              <a:ext cx="274638" cy="252413"/>
            </a:xfrm>
            <a:custGeom>
              <a:avLst/>
              <a:gdLst/>
              <a:ahLst/>
              <a:cxnLst/>
              <a:rect l="l" t="t" r="r" b="b"/>
              <a:pathLst>
                <a:path w="259" h="237" extrusionOk="0">
                  <a:moveTo>
                    <a:pt x="243" y="5"/>
                  </a:moveTo>
                  <a:cubicBezTo>
                    <a:pt x="224" y="15"/>
                    <a:pt x="206" y="31"/>
                    <a:pt x="189" y="45"/>
                  </a:cubicBezTo>
                  <a:cubicBezTo>
                    <a:pt x="163" y="66"/>
                    <a:pt x="139" y="89"/>
                    <a:pt x="114" y="112"/>
                  </a:cubicBezTo>
                  <a:cubicBezTo>
                    <a:pt x="91" y="134"/>
                    <a:pt x="67" y="156"/>
                    <a:pt x="44" y="179"/>
                  </a:cubicBezTo>
                  <a:cubicBezTo>
                    <a:pt x="31" y="192"/>
                    <a:pt x="17" y="205"/>
                    <a:pt x="6" y="220"/>
                  </a:cubicBezTo>
                  <a:cubicBezTo>
                    <a:pt x="0" y="227"/>
                    <a:pt x="11" y="237"/>
                    <a:pt x="16" y="229"/>
                  </a:cubicBezTo>
                  <a:cubicBezTo>
                    <a:pt x="46" y="191"/>
                    <a:pt x="86" y="157"/>
                    <a:pt x="122" y="124"/>
                  </a:cubicBezTo>
                  <a:cubicBezTo>
                    <a:pt x="146" y="102"/>
                    <a:pt x="170" y="80"/>
                    <a:pt x="194" y="59"/>
                  </a:cubicBezTo>
                  <a:cubicBezTo>
                    <a:pt x="212" y="44"/>
                    <a:pt x="230" y="28"/>
                    <a:pt x="251" y="17"/>
                  </a:cubicBezTo>
                  <a:cubicBezTo>
                    <a:pt x="259" y="12"/>
                    <a:pt x="251" y="0"/>
                    <a:pt x="243"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13"/>
            <p:cNvSpPr/>
            <p:nvPr/>
          </p:nvSpPr>
          <p:spPr>
            <a:xfrm>
              <a:off x="2632076" y="4476751"/>
              <a:ext cx="57150" cy="58738"/>
            </a:xfrm>
            <a:custGeom>
              <a:avLst/>
              <a:gdLst/>
              <a:ahLst/>
              <a:cxnLst/>
              <a:rect l="l" t="t" r="r" b="b"/>
              <a:pathLst>
                <a:path w="55" h="55" extrusionOk="0">
                  <a:moveTo>
                    <a:pt x="38" y="6"/>
                  </a:moveTo>
                  <a:cubicBezTo>
                    <a:pt x="27" y="0"/>
                    <a:pt x="12" y="5"/>
                    <a:pt x="6" y="16"/>
                  </a:cubicBezTo>
                  <a:cubicBezTo>
                    <a:pt x="0" y="28"/>
                    <a:pt x="5" y="43"/>
                    <a:pt x="16" y="49"/>
                  </a:cubicBezTo>
                  <a:cubicBezTo>
                    <a:pt x="28" y="55"/>
                    <a:pt x="42" y="50"/>
                    <a:pt x="48" y="39"/>
                  </a:cubicBezTo>
                  <a:cubicBezTo>
                    <a:pt x="55" y="27"/>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13"/>
            <p:cNvSpPr/>
            <p:nvPr/>
          </p:nvSpPr>
          <p:spPr>
            <a:xfrm>
              <a:off x="2560638" y="4624388"/>
              <a:ext cx="57150" cy="57150"/>
            </a:xfrm>
            <a:custGeom>
              <a:avLst/>
              <a:gdLst/>
              <a:ahLst/>
              <a:cxnLst/>
              <a:rect l="l" t="t" r="r" b="b"/>
              <a:pathLst>
                <a:path w="54" h="54" extrusionOk="0">
                  <a:moveTo>
                    <a:pt x="38" y="6"/>
                  </a:moveTo>
                  <a:cubicBezTo>
                    <a:pt x="26" y="0"/>
                    <a:pt x="12" y="4"/>
                    <a:pt x="6" y="16"/>
                  </a:cubicBezTo>
                  <a:cubicBezTo>
                    <a:pt x="0" y="27"/>
                    <a:pt x="4" y="42"/>
                    <a:pt x="16" y="48"/>
                  </a:cubicBezTo>
                  <a:cubicBezTo>
                    <a:pt x="28" y="54"/>
                    <a:pt x="42" y="50"/>
                    <a:pt x="48" y="38"/>
                  </a:cubicBezTo>
                  <a:cubicBezTo>
                    <a:pt x="54" y="26"/>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13"/>
            <p:cNvSpPr/>
            <p:nvPr/>
          </p:nvSpPr>
          <p:spPr>
            <a:xfrm>
              <a:off x="2455863" y="4664076"/>
              <a:ext cx="58738" cy="57150"/>
            </a:xfrm>
            <a:custGeom>
              <a:avLst/>
              <a:gdLst/>
              <a:ahLst/>
              <a:cxnLst/>
              <a:rect l="l" t="t" r="r" b="b"/>
              <a:pathLst>
                <a:path w="55" h="54" extrusionOk="0">
                  <a:moveTo>
                    <a:pt x="38" y="6"/>
                  </a:moveTo>
                  <a:cubicBezTo>
                    <a:pt x="27" y="0"/>
                    <a:pt x="12" y="4"/>
                    <a:pt x="6" y="16"/>
                  </a:cubicBezTo>
                  <a:cubicBezTo>
                    <a:pt x="0" y="28"/>
                    <a:pt x="5" y="42"/>
                    <a:pt x="16" y="48"/>
                  </a:cubicBezTo>
                  <a:cubicBezTo>
                    <a:pt x="28" y="54"/>
                    <a:pt x="42" y="50"/>
                    <a:pt x="49" y="38"/>
                  </a:cubicBezTo>
                  <a:cubicBezTo>
                    <a:pt x="55" y="27"/>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13"/>
            <p:cNvSpPr/>
            <p:nvPr/>
          </p:nvSpPr>
          <p:spPr>
            <a:xfrm>
              <a:off x="2398713" y="4813301"/>
              <a:ext cx="57150" cy="58738"/>
            </a:xfrm>
            <a:custGeom>
              <a:avLst/>
              <a:gdLst/>
              <a:ahLst/>
              <a:cxnLst/>
              <a:rect l="l" t="t" r="r" b="b"/>
              <a:pathLst>
                <a:path w="55" h="55" extrusionOk="0">
                  <a:moveTo>
                    <a:pt x="39" y="7"/>
                  </a:moveTo>
                  <a:cubicBezTo>
                    <a:pt x="27" y="0"/>
                    <a:pt x="12" y="5"/>
                    <a:pt x="6" y="17"/>
                  </a:cubicBezTo>
                  <a:cubicBezTo>
                    <a:pt x="0" y="28"/>
                    <a:pt x="5" y="43"/>
                    <a:pt x="16" y="49"/>
                  </a:cubicBezTo>
                  <a:cubicBezTo>
                    <a:pt x="28" y="55"/>
                    <a:pt x="43" y="51"/>
                    <a:pt x="49" y="39"/>
                  </a:cubicBezTo>
                  <a:cubicBezTo>
                    <a:pt x="55" y="27"/>
                    <a:pt x="50" y="13"/>
                    <a:pt x="39"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7" name="Google Shape;637;p13"/>
            <p:cNvSpPr/>
            <p:nvPr/>
          </p:nvSpPr>
          <p:spPr>
            <a:xfrm>
              <a:off x="2281238" y="4846638"/>
              <a:ext cx="58738" cy="57150"/>
            </a:xfrm>
            <a:custGeom>
              <a:avLst/>
              <a:gdLst/>
              <a:ahLst/>
              <a:cxnLst/>
              <a:rect l="l" t="t" r="r" b="b"/>
              <a:pathLst>
                <a:path w="55" h="54" extrusionOk="0">
                  <a:moveTo>
                    <a:pt x="38" y="6"/>
                  </a:moveTo>
                  <a:cubicBezTo>
                    <a:pt x="27" y="0"/>
                    <a:pt x="12" y="4"/>
                    <a:pt x="6" y="16"/>
                  </a:cubicBezTo>
                  <a:cubicBezTo>
                    <a:pt x="0" y="27"/>
                    <a:pt x="5" y="42"/>
                    <a:pt x="16" y="48"/>
                  </a:cubicBezTo>
                  <a:cubicBezTo>
                    <a:pt x="28" y="54"/>
                    <a:pt x="42" y="50"/>
                    <a:pt x="49" y="38"/>
                  </a:cubicBezTo>
                  <a:cubicBezTo>
                    <a:pt x="55" y="26"/>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8" name="Google Shape;638;p13"/>
            <p:cNvSpPr/>
            <p:nvPr/>
          </p:nvSpPr>
          <p:spPr>
            <a:xfrm>
              <a:off x="2251076" y="4800601"/>
              <a:ext cx="57150" cy="58738"/>
            </a:xfrm>
            <a:custGeom>
              <a:avLst/>
              <a:gdLst/>
              <a:ahLst/>
              <a:cxnLst/>
              <a:rect l="l" t="t" r="r" b="b"/>
              <a:pathLst>
                <a:path w="55" h="55" extrusionOk="0">
                  <a:moveTo>
                    <a:pt x="38" y="7"/>
                  </a:moveTo>
                  <a:cubicBezTo>
                    <a:pt x="27" y="0"/>
                    <a:pt x="12" y="5"/>
                    <a:pt x="6" y="17"/>
                  </a:cubicBezTo>
                  <a:cubicBezTo>
                    <a:pt x="0" y="28"/>
                    <a:pt x="5" y="43"/>
                    <a:pt x="16" y="49"/>
                  </a:cubicBezTo>
                  <a:cubicBezTo>
                    <a:pt x="28" y="55"/>
                    <a:pt x="42" y="51"/>
                    <a:pt x="49" y="39"/>
                  </a:cubicBezTo>
                  <a:cubicBezTo>
                    <a:pt x="55" y="27"/>
                    <a:pt x="50" y="13"/>
                    <a:pt x="38"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9" name="Google Shape;639;p13"/>
            <p:cNvSpPr/>
            <p:nvPr/>
          </p:nvSpPr>
          <p:spPr>
            <a:xfrm>
              <a:off x="2168526" y="4694238"/>
              <a:ext cx="57150" cy="57150"/>
            </a:xfrm>
            <a:custGeom>
              <a:avLst/>
              <a:gdLst/>
              <a:ahLst/>
              <a:cxnLst/>
              <a:rect l="l" t="t" r="r" b="b"/>
              <a:pathLst>
                <a:path w="54" h="54" extrusionOk="0">
                  <a:moveTo>
                    <a:pt x="38" y="6"/>
                  </a:moveTo>
                  <a:cubicBezTo>
                    <a:pt x="27" y="0"/>
                    <a:pt x="12" y="4"/>
                    <a:pt x="6" y="16"/>
                  </a:cubicBezTo>
                  <a:cubicBezTo>
                    <a:pt x="0" y="28"/>
                    <a:pt x="4" y="42"/>
                    <a:pt x="16" y="48"/>
                  </a:cubicBezTo>
                  <a:cubicBezTo>
                    <a:pt x="28" y="54"/>
                    <a:pt x="42" y="50"/>
                    <a:pt x="48" y="38"/>
                  </a:cubicBezTo>
                  <a:cubicBezTo>
                    <a:pt x="54" y="27"/>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0" name="Google Shape;640;p13"/>
            <p:cNvSpPr/>
            <p:nvPr/>
          </p:nvSpPr>
          <p:spPr>
            <a:xfrm>
              <a:off x="2081213" y="4851401"/>
              <a:ext cx="58738" cy="58738"/>
            </a:xfrm>
            <a:custGeom>
              <a:avLst/>
              <a:gdLst/>
              <a:ahLst/>
              <a:cxnLst/>
              <a:rect l="l" t="t" r="r" b="b"/>
              <a:pathLst>
                <a:path w="54" h="55" extrusionOk="0">
                  <a:moveTo>
                    <a:pt x="38" y="6"/>
                  </a:moveTo>
                  <a:cubicBezTo>
                    <a:pt x="27" y="0"/>
                    <a:pt x="12" y="5"/>
                    <a:pt x="6" y="16"/>
                  </a:cubicBezTo>
                  <a:cubicBezTo>
                    <a:pt x="0" y="28"/>
                    <a:pt x="4" y="42"/>
                    <a:pt x="16" y="48"/>
                  </a:cubicBezTo>
                  <a:cubicBezTo>
                    <a:pt x="28" y="55"/>
                    <a:pt x="42" y="50"/>
                    <a:pt x="48" y="38"/>
                  </a:cubicBezTo>
                  <a:cubicBezTo>
                    <a:pt x="54" y="27"/>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1" name="Google Shape;641;p13"/>
            <p:cNvSpPr/>
            <p:nvPr/>
          </p:nvSpPr>
          <p:spPr>
            <a:xfrm>
              <a:off x="1889126" y="4891088"/>
              <a:ext cx="58738" cy="57150"/>
            </a:xfrm>
            <a:custGeom>
              <a:avLst/>
              <a:gdLst/>
              <a:ahLst/>
              <a:cxnLst/>
              <a:rect l="l" t="t" r="r" b="b"/>
              <a:pathLst>
                <a:path w="55" h="55" extrusionOk="0">
                  <a:moveTo>
                    <a:pt x="39" y="7"/>
                  </a:moveTo>
                  <a:cubicBezTo>
                    <a:pt x="27" y="0"/>
                    <a:pt x="12" y="5"/>
                    <a:pt x="6" y="17"/>
                  </a:cubicBezTo>
                  <a:cubicBezTo>
                    <a:pt x="0" y="28"/>
                    <a:pt x="5" y="43"/>
                    <a:pt x="16" y="49"/>
                  </a:cubicBezTo>
                  <a:cubicBezTo>
                    <a:pt x="28" y="55"/>
                    <a:pt x="43" y="50"/>
                    <a:pt x="49" y="39"/>
                  </a:cubicBezTo>
                  <a:cubicBezTo>
                    <a:pt x="55" y="27"/>
                    <a:pt x="50" y="13"/>
                    <a:pt x="39"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2" name="Google Shape;642;p13"/>
            <p:cNvSpPr/>
            <p:nvPr/>
          </p:nvSpPr>
          <p:spPr>
            <a:xfrm>
              <a:off x="1762126" y="4881563"/>
              <a:ext cx="57150" cy="57150"/>
            </a:xfrm>
            <a:custGeom>
              <a:avLst/>
              <a:gdLst/>
              <a:ahLst/>
              <a:cxnLst/>
              <a:rect l="l" t="t" r="r" b="b"/>
              <a:pathLst>
                <a:path w="54" h="54" extrusionOk="0">
                  <a:moveTo>
                    <a:pt x="38" y="6"/>
                  </a:moveTo>
                  <a:cubicBezTo>
                    <a:pt x="26" y="0"/>
                    <a:pt x="12" y="4"/>
                    <a:pt x="6" y="16"/>
                  </a:cubicBezTo>
                  <a:cubicBezTo>
                    <a:pt x="0" y="28"/>
                    <a:pt x="4" y="42"/>
                    <a:pt x="16" y="48"/>
                  </a:cubicBezTo>
                  <a:cubicBezTo>
                    <a:pt x="28" y="54"/>
                    <a:pt x="42" y="50"/>
                    <a:pt x="48" y="38"/>
                  </a:cubicBezTo>
                  <a:cubicBezTo>
                    <a:pt x="54" y="26"/>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3" name="Google Shape;643;p13"/>
            <p:cNvSpPr/>
            <p:nvPr/>
          </p:nvSpPr>
          <p:spPr>
            <a:xfrm>
              <a:off x="1681163" y="4760913"/>
              <a:ext cx="58738" cy="57150"/>
            </a:xfrm>
            <a:custGeom>
              <a:avLst/>
              <a:gdLst/>
              <a:ahLst/>
              <a:cxnLst/>
              <a:rect l="l" t="t" r="r" b="b"/>
              <a:pathLst>
                <a:path w="55" h="54" extrusionOk="0">
                  <a:moveTo>
                    <a:pt x="39" y="6"/>
                  </a:moveTo>
                  <a:cubicBezTo>
                    <a:pt x="27" y="0"/>
                    <a:pt x="13" y="4"/>
                    <a:pt x="6" y="16"/>
                  </a:cubicBezTo>
                  <a:cubicBezTo>
                    <a:pt x="0" y="28"/>
                    <a:pt x="5" y="42"/>
                    <a:pt x="16" y="48"/>
                  </a:cubicBezTo>
                  <a:cubicBezTo>
                    <a:pt x="28" y="54"/>
                    <a:pt x="43" y="50"/>
                    <a:pt x="49" y="38"/>
                  </a:cubicBezTo>
                  <a:cubicBezTo>
                    <a:pt x="55" y="27"/>
                    <a:pt x="50" y="12"/>
                    <a:pt x="39"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4" name="Google Shape;644;p13"/>
            <p:cNvSpPr/>
            <p:nvPr/>
          </p:nvSpPr>
          <p:spPr>
            <a:xfrm>
              <a:off x="1574801" y="4740276"/>
              <a:ext cx="57150" cy="57150"/>
            </a:xfrm>
            <a:custGeom>
              <a:avLst/>
              <a:gdLst/>
              <a:ahLst/>
              <a:cxnLst/>
              <a:rect l="l" t="t" r="r" b="b"/>
              <a:pathLst>
                <a:path w="54" h="54" extrusionOk="0">
                  <a:moveTo>
                    <a:pt x="38" y="6"/>
                  </a:moveTo>
                  <a:cubicBezTo>
                    <a:pt x="26" y="0"/>
                    <a:pt x="12" y="4"/>
                    <a:pt x="6" y="16"/>
                  </a:cubicBezTo>
                  <a:cubicBezTo>
                    <a:pt x="0" y="28"/>
                    <a:pt x="4" y="42"/>
                    <a:pt x="16" y="48"/>
                  </a:cubicBezTo>
                  <a:cubicBezTo>
                    <a:pt x="28" y="54"/>
                    <a:pt x="42" y="50"/>
                    <a:pt x="48" y="38"/>
                  </a:cubicBezTo>
                  <a:cubicBezTo>
                    <a:pt x="54" y="26"/>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5" name="Google Shape;645;p13"/>
            <p:cNvSpPr/>
            <p:nvPr/>
          </p:nvSpPr>
          <p:spPr>
            <a:xfrm>
              <a:off x="1585913" y="4586288"/>
              <a:ext cx="58738" cy="57150"/>
            </a:xfrm>
            <a:custGeom>
              <a:avLst/>
              <a:gdLst/>
              <a:ahLst/>
              <a:cxnLst/>
              <a:rect l="l" t="t" r="r" b="b"/>
              <a:pathLst>
                <a:path w="55" h="54" extrusionOk="0">
                  <a:moveTo>
                    <a:pt x="39" y="6"/>
                  </a:moveTo>
                  <a:cubicBezTo>
                    <a:pt x="27" y="0"/>
                    <a:pt x="12" y="4"/>
                    <a:pt x="6" y="16"/>
                  </a:cubicBezTo>
                  <a:cubicBezTo>
                    <a:pt x="0" y="28"/>
                    <a:pt x="5" y="42"/>
                    <a:pt x="16" y="48"/>
                  </a:cubicBezTo>
                  <a:cubicBezTo>
                    <a:pt x="28" y="54"/>
                    <a:pt x="43" y="50"/>
                    <a:pt x="49" y="38"/>
                  </a:cubicBezTo>
                  <a:cubicBezTo>
                    <a:pt x="55" y="26"/>
                    <a:pt x="50" y="12"/>
                    <a:pt x="39"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6" name="Google Shape;646;p13"/>
            <p:cNvSpPr/>
            <p:nvPr/>
          </p:nvSpPr>
          <p:spPr>
            <a:xfrm>
              <a:off x="1604963" y="4478338"/>
              <a:ext cx="57150" cy="58738"/>
            </a:xfrm>
            <a:custGeom>
              <a:avLst/>
              <a:gdLst/>
              <a:ahLst/>
              <a:cxnLst/>
              <a:rect l="l" t="t" r="r" b="b"/>
              <a:pathLst>
                <a:path w="54" h="55" extrusionOk="0">
                  <a:moveTo>
                    <a:pt x="38" y="6"/>
                  </a:moveTo>
                  <a:cubicBezTo>
                    <a:pt x="26" y="0"/>
                    <a:pt x="12" y="5"/>
                    <a:pt x="6" y="16"/>
                  </a:cubicBezTo>
                  <a:cubicBezTo>
                    <a:pt x="0" y="28"/>
                    <a:pt x="4" y="43"/>
                    <a:pt x="16" y="49"/>
                  </a:cubicBezTo>
                  <a:cubicBezTo>
                    <a:pt x="28" y="55"/>
                    <a:pt x="42" y="50"/>
                    <a:pt x="48" y="39"/>
                  </a:cubicBezTo>
                  <a:cubicBezTo>
                    <a:pt x="54" y="27"/>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7" name="Google Shape;647;p13"/>
            <p:cNvSpPr/>
            <p:nvPr/>
          </p:nvSpPr>
          <p:spPr>
            <a:xfrm>
              <a:off x="1582738" y="4397376"/>
              <a:ext cx="57150" cy="57150"/>
            </a:xfrm>
            <a:custGeom>
              <a:avLst/>
              <a:gdLst/>
              <a:ahLst/>
              <a:cxnLst/>
              <a:rect l="l" t="t" r="r" b="b"/>
              <a:pathLst>
                <a:path w="55" h="54" extrusionOk="0">
                  <a:moveTo>
                    <a:pt x="39" y="6"/>
                  </a:moveTo>
                  <a:cubicBezTo>
                    <a:pt x="27" y="0"/>
                    <a:pt x="13" y="4"/>
                    <a:pt x="7" y="16"/>
                  </a:cubicBezTo>
                  <a:cubicBezTo>
                    <a:pt x="0" y="27"/>
                    <a:pt x="5" y="42"/>
                    <a:pt x="17" y="48"/>
                  </a:cubicBezTo>
                  <a:cubicBezTo>
                    <a:pt x="28" y="54"/>
                    <a:pt x="43" y="50"/>
                    <a:pt x="49" y="38"/>
                  </a:cubicBezTo>
                  <a:cubicBezTo>
                    <a:pt x="55" y="26"/>
                    <a:pt x="50" y="12"/>
                    <a:pt x="39"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8" name="Google Shape;648;p13"/>
            <p:cNvSpPr/>
            <p:nvPr/>
          </p:nvSpPr>
          <p:spPr>
            <a:xfrm>
              <a:off x="1639888" y="4273551"/>
              <a:ext cx="57150" cy="57150"/>
            </a:xfrm>
            <a:custGeom>
              <a:avLst/>
              <a:gdLst/>
              <a:ahLst/>
              <a:cxnLst/>
              <a:rect l="l" t="t" r="r" b="b"/>
              <a:pathLst>
                <a:path w="54" h="54" extrusionOk="0">
                  <a:moveTo>
                    <a:pt x="38" y="6"/>
                  </a:moveTo>
                  <a:cubicBezTo>
                    <a:pt x="26" y="0"/>
                    <a:pt x="12" y="4"/>
                    <a:pt x="6" y="16"/>
                  </a:cubicBezTo>
                  <a:cubicBezTo>
                    <a:pt x="0" y="28"/>
                    <a:pt x="4" y="42"/>
                    <a:pt x="16" y="48"/>
                  </a:cubicBezTo>
                  <a:cubicBezTo>
                    <a:pt x="27" y="54"/>
                    <a:pt x="42" y="50"/>
                    <a:pt x="48" y="38"/>
                  </a:cubicBezTo>
                  <a:cubicBezTo>
                    <a:pt x="54" y="27"/>
                    <a:pt x="50" y="12"/>
                    <a:pt x="3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13"/>
            <p:cNvSpPr/>
            <p:nvPr/>
          </p:nvSpPr>
          <p:spPr>
            <a:xfrm>
              <a:off x="1743076" y="4105276"/>
              <a:ext cx="58738" cy="57150"/>
            </a:xfrm>
            <a:custGeom>
              <a:avLst/>
              <a:gdLst/>
              <a:ahLst/>
              <a:cxnLst/>
              <a:rect l="l" t="t" r="r" b="b"/>
              <a:pathLst>
                <a:path w="55" h="54" extrusionOk="0">
                  <a:moveTo>
                    <a:pt x="39" y="6"/>
                  </a:moveTo>
                  <a:cubicBezTo>
                    <a:pt x="27" y="0"/>
                    <a:pt x="13" y="4"/>
                    <a:pt x="6" y="16"/>
                  </a:cubicBezTo>
                  <a:cubicBezTo>
                    <a:pt x="0" y="28"/>
                    <a:pt x="5" y="42"/>
                    <a:pt x="17" y="48"/>
                  </a:cubicBezTo>
                  <a:cubicBezTo>
                    <a:pt x="28" y="54"/>
                    <a:pt x="43" y="50"/>
                    <a:pt x="49" y="38"/>
                  </a:cubicBezTo>
                  <a:cubicBezTo>
                    <a:pt x="55" y="26"/>
                    <a:pt x="50" y="12"/>
                    <a:pt x="39"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13"/>
            <p:cNvSpPr/>
            <p:nvPr/>
          </p:nvSpPr>
          <p:spPr>
            <a:xfrm>
              <a:off x="1993901" y="4733926"/>
              <a:ext cx="58738" cy="58738"/>
            </a:xfrm>
            <a:custGeom>
              <a:avLst/>
              <a:gdLst/>
              <a:ahLst/>
              <a:cxnLst/>
              <a:rect l="l" t="t" r="r" b="b"/>
              <a:pathLst>
                <a:path w="55" h="55" extrusionOk="0">
                  <a:moveTo>
                    <a:pt x="39" y="6"/>
                  </a:moveTo>
                  <a:cubicBezTo>
                    <a:pt x="27" y="0"/>
                    <a:pt x="13" y="5"/>
                    <a:pt x="6" y="17"/>
                  </a:cubicBezTo>
                  <a:cubicBezTo>
                    <a:pt x="0" y="28"/>
                    <a:pt x="5" y="43"/>
                    <a:pt x="16" y="49"/>
                  </a:cubicBezTo>
                  <a:cubicBezTo>
                    <a:pt x="28" y="55"/>
                    <a:pt x="43" y="50"/>
                    <a:pt x="49" y="39"/>
                  </a:cubicBezTo>
                  <a:cubicBezTo>
                    <a:pt x="55" y="27"/>
                    <a:pt x="50" y="13"/>
                    <a:pt x="39"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1" name="Google Shape;651;p13"/>
            <p:cNvSpPr/>
            <p:nvPr/>
          </p:nvSpPr>
          <p:spPr>
            <a:xfrm>
              <a:off x="1951038" y="4772025"/>
              <a:ext cx="60325" cy="603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52" name="Google Shape;652;p13"/>
          <p:cNvSpPr/>
          <p:nvPr/>
        </p:nvSpPr>
        <p:spPr>
          <a:xfrm>
            <a:off x="810622" y="6374614"/>
            <a:ext cx="111125" cy="10953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3" name="Google Shape;653;p13"/>
          <p:cNvSpPr/>
          <p:nvPr/>
        </p:nvSpPr>
        <p:spPr>
          <a:xfrm>
            <a:off x="297399" y="6367246"/>
            <a:ext cx="115888" cy="11747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4" name="Google Shape;654;p13"/>
          <p:cNvSpPr/>
          <p:nvPr/>
        </p:nvSpPr>
        <p:spPr>
          <a:xfrm>
            <a:off x="843166" y="3086895"/>
            <a:ext cx="157163" cy="1571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5" name="Google Shape;655;p13"/>
          <p:cNvSpPr/>
          <p:nvPr/>
        </p:nvSpPr>
        <p:spPr>
          <a:xfrm>
            <a:off x="3305742" y="252413"/>
            <a:ext cx="157163" cy="1571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6" name="Google Shape;656;p13"/>
          <p:cNvSpPr/>
          <p:nvPr/>
        </p:nvSpPr>
        <p:spPr>
          <a:xfrm>
            <a:off x="7931066" y="5987257"/>
            <a:ext cx="157163" cy="15716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7" name="Google Shape;657;p13"/>
          <p:cNvSpPr/>
          <p:nvPr/>
        </p:nvSpPr>
        <p:spPr>
          <a:xfrm>
            <a:off x="1793875" y="7672388"/>
            <a:ext cx="25400" cy="254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8" name="Google Shape;658;p13"/>
          <p:cNvSpPr/>
          <p:nvPr/>
        </p:nvSpPr>
        <p:spPr>
          <a:xfrm>
            <a:off x="11526838" y="1415904"/>
            <a:ext cx="96838" cy="9683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9" name="Google Shape;659;p13"/>
          <p:cNvSpPr/>
          <p:nvPr/>
        </p:nvSpPr>
        <p:spPr>
          <a:xfrm>
            <a:off x="10971213" y="58738"/>
            <a:ext cx="111125" cy="1111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0" name="Google Shape;660;p13"/>
          <p:cNvSpPr/>
          <p:nvPr/>
        </p:nvSpPr>
        <p:spPr>
          <a:xfrm>
            <a:off x="11911013" y="820738"/>
            <a:ext cx="71438" cy="698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1" name="Google Shape;661;p13"/>
          <p:cNvSpPr/>
          <p:nvPr/>
        </p:nvSpPr>
        <p:spPr>
          <a:xfrm>
            <a:off x="10833100" y="1214438"/>
            <a:ext cx="57150" cy="571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2" name="Google Shape;662;p13"/>
          <p:cNvSpPr/>
          <p:nvPr/>
        </p:nvSpPr>
        <p:spPr>
          <a:xfrm>
            <a:off x="8593053" y="591344"/>
            <a:ext cx="41275" cy="4127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3" name="Google Shape;663;p13"/>
          <p:cNvSpPr/>
          <p:nvPr/>
        </p:nvSpPr>
        <p:spPr>
          <a:xfrm>
            <a:off x="10383838" y="1006475"/>
            <a:ext cx="87313" cy="8731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4" name="Google Shape;664;p13"/>
          <p:cNvSpPr/>
          <p:nvPr/>
        </p:nvSpPr>
        <p:spPr>
          <a:xfrm>
            <a:off x="10737233" y="1382735"/>
            <a:ext cx="39688" cy="3968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5" name="Google Shape;665;p13"/>
          <p:cNvSpPr/>
          <p:nvPr/>
        </p:nvSpPr>
        <p:spPr>
          <a:xfrm>
            <a:off x="11025957" y="4011613"/>
            <a:ext cx="141288" cy="141287"/>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666" name="Google Shape;666;p13"/>
          <p:cNvGrpSpPr/>
          <p:nvPr/>
        </p:nvGrpSpPr>
        <p:grpSpPr>
          <a:xfrm>
            <a:off x="9183211" y="200820"/>
            <a:ext cx="990600" cy="1630362"/>
            <a:chOff x="9267825" y="1049338"/>
            <a:chExt cx="990600" cy="1630362"/>
          </a:xfrm>
        </p:grpSpPr>
        <p:sp>
          <p:nvSpPr>
            <p:cNvPr id="667" name="Google Shape;667;p13"/>
            <p:cNvSpPr/>
            <p:nvPr/>
          </p:nvSpPr>
          <p:spPr>
            <a:xfrm>
              <a:off x="9566275" y="1054100"/>
              <a:ext cx="515938" cy="846137"/>
            </a:xfrm>
            <a:custGeom>
              <a:avLst/>
              <a:gdLst/>
              <a:ahLst/>
              <a:cxnLst/>
              <a:rect l="l" t="t" r="r" b="b"/>
              <a:pathLst>
                <a:path w="486" h="797" extrusionOk="0">
                  <a:moveTo>
                    <a:pt x="458" y="12"/>
                  </a:moveTo>
                  <a:cubicBezTo>
                    <a:pt x="441" y="40"/>
                    <a:pt x="411" y="66"/>
                    <a:pt x="389" y="92"/>
                  </a:cubicBezTo>
                  <a:cubicBezTo>
                    <a:pt x="344" y="143"/>
                    <a:pt x="301" y="196"/>
                    <a:pt x="261" y="251"/>
                  </a:cubicBezTo>
                  <a:cubicBezTo>
                    <a:pt x="145" y="411"/>
                    <a:pt x="57" y="589"/>
                    <a:pt x="4" y="780"/>
                  </a:cubicBezTo>
                  <a:cubicBezTo>
                    <a:pt x="0" y="794"/>
                    <a:pt x="22" y="797"/>
                    <a:pt x="26" y="784"/>
                  </a:cubicBezTo>
                  <a:cubicBezTo>
                    <a:pt x="80" y="589"/>
                    <a:pt x="172" y="406"/>
                    <a:pt x="293" y="244"/>
                  </a:cubicBezTo>
                  <a:cubicBezTo>
                    <a:pt x="331" y="193"/>
                    <a:pt x="372" y="144"/>
                    <a:pt x="414" y="97"/>
                  </a:cubicBezTo>
                  <a:cubicBezTo>
                    <a:pt x="436" y="72"/>
                    <a:pt x="461" y="49"/>
                    <a:pt x="478" y="21"/>
                  </a:cubicBezTo>
                  <a:cubicBezTo>
                    <a:pt x="486" y="9"/>
                    <a:pt x="466" y="0"/>
                    <a:pt x="458" y="1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8" name="Google Shape;668;p13"/>
            <p:cNvSpPr/>
            <p:nvPr/>
          </p:nvSpPr>
          <p:spPr>
            <a:xfrm>
              <a:off x="9729788" y="1049338"/>
              <a:ext cx="352425" cy="1127125"/>
            </a:xfrm>
            <a:custGeom>
              <a:avLst/>
              <a:gdLst/>
              <a:ahLst/>
              <a:cxnLst/>
              <a:rect l="l" t="t" r="r" b="b"/>
              <a:pathLst>
                <a:path w="331" h="1062" extrusionOk="0">
                  <a:moveTo>
                    <a:pt x="306" y="12"/>
                  </a:moveTo>
                  <a:cubicBezTo>
                    <a:pt x="89" y="313"/>
                    <a:pt x="0" y="680"/>
                    <a:pt x="45" y="1048"/>
                  </a:cubicBezTo>
                  <a:cubicBezTo>
                    <a:pt x="47" y="1062"/>
                    <a:pt x="69" y="1060"/>
                    <a:pt x="67" y="1046"/>
                  </a:cubicBezTo>
                  <a:cubicBezTo>
                    <a:pt x="23" y="685"/>
                    <a:pt x="110" y="322"/>
                    <a:pt x="323" y="26"/>
                  </a:cubicBezTo>
                  <a:cubicBezTo>
                    <a:pt x="331" y="15"/>
                    <a:pt x="314" y="0"/>
                    <a:pt x="306" y="1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9" name="Google Shape;669;p13"/>
            <p:cNvSpPr/>
            <p:nvPr/>
          </p:nvSpPr>
          <p:spPr>
            <a:xfrm>
              <a:off x="9890125" y="1052513"/>
              <a:ext cx="192088" cy="1025525"/>
            </a:xfrm>
            <a:custGeom>
              <a:avLst/>
              <a:gdLst/>
              <a:ahLst/>
              <a:cxnLst/>
              <a:rect l="l" t="t" r="r" b="b"/>
              <a:pathLst>
                <a:path w="180" h="966" extrusionOk="0">
                  <a:moveTo>
                    <a:pt x="155" y="11"/>
                  </a:moveTo>
                  <a:cubicBezTo>
                    <a:pt x="60" y="148"/>
                    <a:pt x="23" y="328"/>
                    <a:pt x="11" y="491"/>
                  </a:cubicBezTo>
                  <a:cubicBezTo>
                    <a:pt x="0" y="643"/>
                    <a:pt x="4" y="821"/>
                    <a:pt x="88" y="954"/>
                  </a:cubicBezTo>
                  <a:cubicBezTo>
                    <a:pt x="96" y="966"/>
                    <a:pt x="114" y="953"/>
                    <a:pt x="106" y="941"/>
                  </a:cubicBezTo>
                  <a:cubicBezTo>
                    <a:pt x="68" y="881"/>
                    <a:pt x="49" y="808"/>
                    <a:pt x="39" y="738"/>
                  </a:cubicBezTo>
                  <a:cubicBezTo>
                    <a:pt x="28" y="653"/>
                    <a:pt x="27" y="566"/>
                    <a:pt x="34" y="481"/>
                  </a:cubicBezTo>
                  <a:cubicBezTo>
                    <a:pt x="48" y="326"/>
                    <a:pt x="81" y="156"/>
                    <a:pt x="172" y="26"/>
                  </a:cubicBezTo>
                  <a:cubicBezTo>
                    <a:pt x="180" y="14"/>
                    <a:pt x="163" y="0"/>
                    <a:pt x="155" y="11"/>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0" name="Google Shape;670;p13"/>
            <p:cNvSpPr/>
            <p:nvPr/>
          </p:nvSpPr>
          <p:spPr>
            <a:xfrm>
              <a:off x="9310688" y="1841500"/>
              <a:ext cx="365125" cy="388937"/>
            </a:xfrm>
            <a:custGeom>
              <a:avLst/>
              <a:gdLst/>
              <a:ahLst/>
              <a:cxnLst/>
              <a:rect l="l" t="t" r="r" b="b"/>
              <a:pathLst>
                <a:path w="345" h="367" extrusionOk="0">
                  <a:moveTo>
                    <a:pt x="257" y="41"/>
                  </a:moveTo>
                  <a:cubicBezTo>
                    <a:pt x="187" y="0"/>
                    <a:pt x="93" y="30"/>
                    <a:pt x="46" y="109"/>
                  </a:cubicBezTo>
                  <a:cubicBezTo>
                    <a:pt x="0" y="188"/>
                    <a:pt x="18" y="285"/>
                    <a:pt x="88" y="326"/>
                  </a:cubicBezTo>
                  <a:cubicBezTo>
                    <a:pt x="157" y="367"/>
                    <a:pt x="252" y="337"/>
                    <a:pt x="298" y="258"/>
                  </a:cubicBezTo>
                  <a:cubicBezTo>
                    <a:pt x="345" y="179"/>
                    <a:pt x="326" y="82"/>
                    <a:pt x="257" y="4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1" name="Google Shape;671;p13"/>
            <p:cNvSpPr/>
            <p:nvPr/>
          </p:nvSpPr>
          <p:spPr>
            <a:xfrm>
              <a:off x="9547225" y="2133600"/>
              <a:ext cx="368300" cy="385762"/>
            </a:xfrm>
            <a:custGeom>
              <a:avLst/>
              <a:gdLst/>
              <a:ahLst/>
              <a:cxnLst/>
              <a:rect l="l" t="t" r="r" b="b"/>
              <a:pathLst>
                <a:path w="348" h="364" extrusionOk="0">
                  <a:moveTo>
                    <a:pt x="216" y="22"/>
                  </a:moveTo>
                  <a:cubicBezTo>
                    <a:pt x="132" y="0"/>
                    <a:pt x="46" y="54"/>
                    <a:pt x="23" y="143"/>
                  </a:cubicBezTo>
                  <a:cubicBezTo>
                    <a:pt x="0" y="232"/>
                    <a:pt x="49" y="321"/>
                    <a:pt x="133" y="343"/>
                  </a:cubicBezTo>
                  <a:cubicBezTo>
                    <a:pt x="216" y="364"/>
                    <a:pt x="303" y="310"/>
                    <a:pt x="325" y="221"/>
                  </a:cubicBezTo>
                  <a:cubicBezTo>
                    <a:pt x="348" y="132"/>
                    <a:pt x="299" y="43"/>
                    <a:pt x="216" y="2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13"/>
            <p:cNvSpPr/>
            <p:nvPr/>
          </p:nvSpPr>
          <p:spPr>
            <a:xfrm>
              <a:off x="9890125" y="2008188"/>
              <a:ext cx="368300" cy="385762"/>
            </a:xfrm>
            <a:custGeom>
              <a:avLst/>
              <a:gdLst/>
              <a:ahLst/>
              <a:cxnLst/>
              <a:rect l="l" t="t" r="r" b="b"/>
              <a:pathLst>
                <a:path w="348" h="364" extrusionOk="0">
                  <a:moveTo>
                    <a:pt x="216" y="22"/>
                  </a:moveTo>
                  <a:cubicBezTo>
                    <a:pt x="132" y="0"/>
                    <a:pt x="46" y="55"/>
                    <a:pt x="23" y="143"/>
                  </a:cubicBezTo>
                  <a:cubicBezTo>
                    <a:pt x="0" y="232"/>
                    <a:pt x="49" y="321"/>
                    <a:pt x="133" y="343"/>
                  </a:cubicBezTo>
                  <a:cubicBezTo>
                    <a:pt x="216" y="364"/>
                    <a:pt x="303" y="310"/>
                    <a:pt x="325" y="221"/>
                  </a:cubicBezTo>
                  <a:cubicBezTo>
                    <a:pt x="348" y="132"/>
                    <a:pt x="299" y="43"/>
                    <a:pt x="216" y="22"/>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13"/>
            <p:cNvSpPr/>
            <p:nvPr/>
          </p:nvSpPr>
          <p:spPr>
            <a:xfrm>
              <a:off x="9267825" y="2133600"/>
              <a:ext cx="166688" cy="146050"/>
            </a:xfrm>
            <a:custGeom>
              <a:avLst/>
              <a:gdLst/>
              <a:ahLst/>
              <a:cxnLst/>
              <a:rect l="l" t="t" r="r" b="b"/>
              <a:pathLst>
                <a:path w="158" h="138" extrusionOk="0">
                  <a:moveTo>
                    <a:pt x="132" y="14"/>
                  </a:moveTo>
                  <a:cubicBezTo>
                    <a:pt x="118" y="63"/>
                    <a:pt x="62" y="103"/>
                    <a:pt x="14" y="113"/>
                  </a:cubicBezTo>
                  <a:cubicBezTo>
                    <a:pt x="0" y="116"/>
                    <a:pt x="2" y="138"/>
                    <a:pt x="16" y="135"/>
                  </a:cubicBezTo>
                  <a:cubicBezTo>
                    <a:pt x="75" y="123"/>
                    <a:pt x="136" y="77"/>
                    <a:pt x="154" y="18"/>
                  </a:cubicBezTo>
                  <a:cubicBezTo>
                    <a:pt x="158" y="4"/>
                    <a:pt x="136" y="0"/>
                    <a:pt x="132" y="1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4" name="Google Shape;674;p13"/>
            <p:cNvSpPr/>
            <p:nvPr/>
          </p:nvSpPr>
          <p:spPr>
            <a:xfrm>
              <a:off x="9309100" y="2144713"/>
              <a:ext cx="133350" cy="187325"/>
            </a:xfrm>
            <a:custGeom>
              <a:avLst/>
              <a:gdLst/>
              <a:ahLst/>
              <a:cxnLst/>
              <a:rect l="l" t="t" r="r" b="b"/>
              <a:pathLst>
                <a:path w="126" h="177" extrusionOk="0">
                  <a:moveTo>
                    <a:pt x="100" y="13"/>
                  </a:moveTo>
                  <a:cubicBezTo>
                    <a:pt x="88" y="40"/>
                    <a:pt x="78" y="67"/>
                    <a:pt x="64" y="93"/>
                  </a:cubicBezTo>
                  <a:cubicBezTo>
                    <a:pt x="53" y="115"/>
                    <a:pt x="39" y="145"/>
                    <a:pt x="14" y="152"/>
                  </a:cubicBezTo>
                  <a:cubicBezTo>
                    <a:pt x="0" y="156"/>
                    <a:pt x="8" y="177"/>
                    <a:pt x="21" y="173"/>
                  </a:cubicBezTo>
                  <a:cubicBezTo>
                    <a:pt x="48" y="165"/>
                    <a:pt x="66" y="138"/>
                    <a:pt x="78" y="114"/>
                  </a:cubicBezTo>
                  <a:cubicBezTo>
                    <a:pt x="94" y="85"/>
                    <a:pt x="107" y="53"/>
                    <a:pt x="120" y="23"/>
                  </a:cubicBezTo>
                  <a:cubicBezTo>
                    <a:pt x="126" y="10"/>
                    <a:pt x="105" y="0"/>
                    <a:pt x="100" y="1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5" name="Google Shape;675;p13"/>
            <p:cNvSpPr/>
            <p:nvPr/>
          </p:nvSpPr>
          <p:spPr>
            <a:xfrm>
              <a:off x="9393238" y="2128838"/>
              <a:ext cx="58738" cy="265112"/>
            </a:xfrm>
            <a:custGeom>
              <a:avLst/>
              <a:gdLst/>
              <a:ahLst/>
              <a:cxnLst/>
              <a:rect l="l" t="t" r="r" b="b"/>
              <a:pathLst>
                <a:path w="55" h="251" extrusionOk="0">
                  <a:moveTo>
                    <a:pt x="39" y="13"/>
                  </a:moveTo>
                  <a:cubicBezTo>
                    <a:pt x="32" y="0"/>
                    <a:pt x="14" y="13"/>
                    <a:pt x="21" y="25"/>
                  </a:cubicBezTo>
                  <a:cubicBezTo>
                    <a:pt x="39" y="56"/>
                    <a:pt x="8" y="103"/>
                    <a:pt x="4" y="135"/>
                  </a:cubicBezTo>
                  <a:cubicBezTo>
                    <a:pt x="0" y="173"/>
                    <a:pt x="7" y="207"/>
                    <a:pt x="26" y="239"/>
                  </a:cubicBezTo>
                  <a:cubicBezTo>
                    <a:pt x="33" y="251"/>
                    <a:pt x="51" y="239"/>
                    <a:pt x="44" y="226"/>
                  </a:cubicBezTo>
                  <a:cubicBezTo>
                    <a:pt x="21" y="186"/>
                    <a:pt x="21" y="144"/>
                    <a:pt x="35" y="100"/>
                  </a:cubicBezTo>
                  <a:cubicBezTo>
                    <a:pt x="44" y="71"/>
                    <a:pt x="55" y="41"/>
                    <a:pt x="39" y="13"/>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6" name="Google Shape;676;p13"/>
            <p:cNvSpPr/>
            <p:nvPr/>
          </p:nvSpPr>
          <p:spPr>
            <a:xfrm>
              <a:off x="9499600" y="2443163"/>
              <a:ext cx="180975" cy="152400"/>
            </a:xfrm>
            <a:custGeom>
              <a:avLst/>
              <a:gdLst/>
              <a:ahLst/>
              <a:cxnLst/>
              <a:rect l="l" t="t" r="r" b="b"/>
              <a:pathLst>
                <a:path w="171" h="143" extrusionOk="0">
                  <a:moveTo>
                    <a:pt x="143" y="12"/>
                  </a:moveTo>
                  <a:cubicBezTo>
                    <a:pt x="115" y="57"/>
                    <a:pt x="67" y="106"/>
                    <a:pt x="14" y="119"/>
                  </a:cubicBezTo>
                  <a:cubicBezTo>
                    <a:pt x="0" y="122"/>
                    <a:pt x="8" y="143"/>
                    <a:pt x="22" y="139"/>
                  </a:cubicBezTo>
                  <a:cubicBezTo>
                    <a:pt x="80" y="125"/>
                    <a:pt x="132" y="71"/>
                    <a:pt x="163" y="22"/>
                  </a:cubicBezTo>
                  <a:cubicBezTo>
                    <a:pt x="171" y="10"/>
                    <a:pt x="150" y="0"/>
                    <a:pt x="143" y="1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7" name="Google Shape;677;p13"/>
            <p:cNvSpPr/>
            <p:nvPr/>
          </p:nvSpPr>
          <p:spPr>
            <a:xfrm>
              <a:off x="9596438" y="2457450"/>
              <a:ext cx="82550" cy="196850"/>
            </a:xfrm>
            <a:custGeom>
              <a:avLst/>
              <a:gdLst/>
              <a:ahLst/>
              <a:cxnLst/>
              <a:rect l="l" t="t" r="r" b="b"/>
              <a:pathLst>
                <a:path w="77" h="185" extrusionOk="0">
                  <a:moveTo>
                    <a:pt x="51" y="12"/>
                  </a:moveTo>
                  <a:cubicBezTo>
                    <a:pt x="26" y="63"/>
                    <a:pt x="4" y="110"/>
                    <a:pt x="1" y="167"/>
                  </a:cubicBezTo>
                  <a:cubicBezTo>
                    <a:pt x="0" y="181"/>
                    <a:pt x="22" y="185"/>
                    <a:pt x="23" y="171"/>
                  </a:cubicBezTo>
                  <a:cubicBezTo>
                    <a:pt x="26" y="116"/>
                    <a:pt x="47" y="70"/>
                    <a:pt x="71" y="22"/>
                  </a:cubicBezTo>
                  <a:cubicBezTo>
                    <a:pt x="77" y="9"/>
                    <a:pt x="57" y="0"/>
                    <a:pt x="51" y="12"/>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8" name="Google Shape;678;p13"/>
            <p:cNvSpPr/>
            <p:nvPr/>
          </p:nvSpPr>
          <p:spPr>
            <a:xfrm>
              <a:off x="9647238" y="2441575"/>
              <a:ext cx="68263" cy="238125"/>
            </a:xfrm>
            <a:custGeom>
              <a:avLst/>
              <a:gdLst/>
              <a:ahLst/>
              <a:cxnLst/>
              <a:rect l="l" t="t" r="r" b="b"/>
              <a:pathLst>
                <a:path w="64" h="224" extrusionOk="0">
                  <a:moveTo>
                    <a:pt x="51" y="199"/>
                  </a:moveTo>
                  <a:cubicBezTo>
                    <a:pt x="24" y="190"/>
                    <a:pt x="25" y="131"/>
                    <a:pt x="24" y="109"/>
                  </a:cubicBezTo>
                  <a:cubicBezTo>
                    <a:pt x="23" y="77"/>
                    <a:pt x="25" y="46"/>
                    <a:pt x="26" y="14"/>
                  </a:cubicBezTo>
                  <a:cubicBezTo>
                    <a:pt x="26" y="0"/>
                    <a:pt x="4" y="2"/>
                    <a:pt x="4" y="16"/>
                  </a:cubicBezTo>
                  <a:cubicBezTo>
                    <a:pt x="3" y="55"/>
                    <a:pt x="0" y="94"/>
                    <a:pt x="4" y="133"/>
                  </a:cubicBezTo>
                  <a:cubicBezTo>
                    <a:pt x="6" y="161"/>
                    <a:pt x="10" y="208"/>
                    <a:pt x="42" y="219"/>
                  </a:cubicBezTo>
                  <a:cubicBezTo>
                    <a:pt x="55" y="224"/>
                    <a:pt x="64" y="204"/>
                    <a:pt x="51" y="199"/>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9" name="Google Shape;679;p13"/>
            <p:cNvSpPr/>
            <p:nvPr/>
          </p:nvSpPr>
          <p:spPr>
            <a:xfrm>
              <a:off x="10033000" y="2327275"/>
              <a:ext cx="63500" cy="219075"/>
            </a:xfrm>
            <a:custGeom>
              <a:avLst/>
              <a:gdLst/>
              <a:ahLst/>
              <a:cxnLst/>
              <a:rect l="l" t="t" r="r" b="b"/>
              <a:pathLst>
                <a:path w="60" h="207" extrusionOk="0">
                  <a:moveTo>
                    <a:pt x="34" y="14"/>
                  </a:moveTo>
                  <a:cubicBezTo>
                    <a:pt x="25" y="46"/>
                    <a:pt x="6" y="74"/>
                    <a:pt x="2" y="108"/>
                  </a:cubicBezTo>
                  <a:cubicBezTo>
                    <a:pt x="0" y="137"/>
                    <a:pt x="2" y="165"/>
                    <a:pt x="10" y="193"/>
                  </a:cubicBezTo>
                  <a:cubicBezTo>
                    <a:pt x="14" y="207"/>
                    <a:pt x="35" y="200"/>
                    <a:pt x="31" y="186"/>
                  </a:cubicBezTo>
                  <a:cubicBezTo>
                    <a:pt x="23" y="157"/>
                    <a:pt x="20" y="126"/>
                    <a:pt x="27" y="97"/>
                  </a:cubicBezTo>
                  <a:cubicBezTo>
                    <a:pt x="33" y="70"/>
                    <a:pt x="49" y="45"/>
                    <a:pt x="56" y="18"/>
                  </a:cubicBezTo>
                  <a:cubicBezTo>
                    <a:pt x="60" y="4"/>
                    <a:pt x="38" y="0"/>
                    <a:pt x="34" y="14"/>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0" name="Google Shape;680;p13"/>
            <p:cNvSpPr/>
            <p:nvPr/>
          </p:nvSpPr>
          <p:spPr>
            <a:xfrm>
              <a:off x="10059988" y="2327275"/>
              <a:ext cx="139700" cy="196850"/>
            </a:xfrm>
            <a:custGeom>
              <a:avLst/>
              <a:gdLst/>
              <a:ahLst/>
              <a:cxnLst/>
              <a:rect l="l" t="t" r="r" b="b"/>
              <a:pathLst>
                <a:path w="131" h="185" extrusionOk="0">
                  <a:moveTo>
                    <a:pt x="32" y="18"/>
                  </a:moveTo>
                  <a:cubicBezTo>
                    <a:pt x="34" y="4"/>
                    <a:pt x="12" y="0"/>
                    <a:pt x="10" y="14"/>
                  </a:cubicBezTo>
                  <a:cubicBezTo>
                    <a:pt x="0" y="82"/>
                    <a:pt x="59" y="136"/>
                    <a:pt x="106" y="176"/>
                  </a:cubicBezTo>
                  <a:cubicBezTo>
                    <a:pt x="117" y="185"/>
                    <a:pt x="131" y="168"/>
                    <a:pt x="120" y="159"/>
                  </a:cubicBezTo>
                  <a:cubicBezTo>
                    <a:pt x="80" y="125"/>
                    <a:pt x="23" y="77"/>
                    <a:pt x="32" y="18"/>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1" name="Google Shape;681;p13"/>
            <p:cNvSpPr/>
            <p:nvPr/>
          </p:nvSpPr>
          <p:spPr>
            <a:xfrm>
              <a:off x="10082213" y="2332038"/>
              <a:ext cx="152400" cy="112712"/>
            </a:xfrm>
            <a:custGeom>
              <a:avLst/>
              <a:gdLst/>
              <a:ahLst/>
              <a:cxnLst/>
              <a:rect l="l" t="t" r="r" b="b"/>
              <a:pathLst>
                <a:path w="144" h="107" extrusionOk="0">
                  <a:moveTo>
                    <a:pt x="128" y="85"/>
                  </a:moveTo>
                  <a:cubicBezTo>
                    <a:pt x="91" y="85"/>
                    <a:pt x="23" y="61"/>
                    <a:pt x="24" y="15"/>
                  </a:cubicBezTo>
                  <a:cubicBezTo>
                    <a:pt x="25" y="0"/>
                    <a:pt x="3" y="3"/>
                    <a:pt x="2" y="17"/>
                  </a:cubicBezTo>
                  <a:cubicBezTo>
                    <a:pt x="0" y="76"/>
                    <a:pt x="82" y="107"/>
                    <a:pt x="130" y="107"/>
                  </a:cubicBezTo>
                  <a:cubicBezTo>
                    <a:pt x="144" y="107"/>
                    <a:pt x="142" y="85"/>
                    <a:pt x="128" y="85"/>
                  </a:cubicBezTo>
                  <a:close/>
                </a:path>
              </a:pathLst>
            </a:custGeom>
            <a:solidFill>
              <a:srgbClr val="C7AD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2" name="Google Shape;682;p13"/>
            <p:cNvSpPr/>
            <p:nvPr/>
          </p:nvSpPr>
          <p:spPr>
            <a:xfrm>
              <a:off x="10102850" y="2400300"/>
              <a:ext cx="22225" cy="23812"/>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83" name="Google Shape;683;p13"/>
          <p:cNvSpPr/>
          <p:nvPr/>
        </p:nvSpPr>
        <p:spPr>
          <a:xfrm>
            <a:off x="11295810" y="3093778"/>
            <a:ext cx="180975" cy="18097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4" name="Google Shape;684;p13"/>
          <p:cNvSpPr/>
          <p:nvPr/>
        </p:nvSpPr>
        <p:spPr>
          <a:xfrm>
            <a:off x="11938000" y="2630157"/>
            <a:ext cx="61913" cy="635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13"/>
          <p:cNvSpPr/>
          <p:nvPr/>
        </p:nvSpPr>
        <p:spPr>
          <a:xfrm>
            <a:off x="9274235" y="4640004"/>
            <a:ext cx="44450" cy="444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686" name="Google Shape;686;p13"/>
          <p:cNvGrpSpPr/>
          <p:nvPr/>
        </p:nvGrpSpPr>
        <p:grpSpPr>
          <a:xfrm>
            <a:off x="9404386" y="4284265"/>
            <a:ext cx="1316037" cy="1279525"/>
            <a:chOff x="10407651" y="3606801"/>
            <a:chExt cx="1316037" cy="1279525"/>
          </a:xfrm>
        </p:grpSpPr>
        <p:sp>
          <p:nvSpPr>
            <p:cNvPr id="687" name="Google Shape;687;p13"/>
            <p:cNvSpPr/>
            <p:nvPr/>
          </p:nvSpPr>
          <p:spPr>
            <a:xfrm>
              <a:off x="10699751" y="3797301"/>
              <a:ext cx="92075" cy="430213"/>
            </a:xfrm>
            <a:custGeom>
              <a:avLst/>
              <a:gdLst/>
              <a:ahLst/>
              <a:cxnLst/>
              <a:rect l="l" t="t" r="r" b="b"/>
              <a:pathLst>
                <a:path w="86" h="405" extrusionOk="0">
                  <a:moveTo>
                    <a:pt x="30" y="254"/>
                  </a:moveTo>
                  <a:cubicBezTo>
                    <a:pt x="12" y="172"/>
                    <a:pt x="19" y="87"/>
                    <a:pt x="57" y="12"/>
                  </a:cubicBezTo>
                  <a:cubicBezTo>
                    <a:pt x="61" y="5"/>
                    <a:pt x="49" y="0"/>
                    <a:pt x="45" y="7"/>
                  </a:cubicBezTo>
                  <a:cubicBezTo>
                    <a:pt x="8" y="82"/>
                    <a:pt x="0" y="165"/>
                    <a:pt x="16" y="247"/>
                  </a:cubicBezTo>
                  <a:cubicBezTo>
                    <a:pt x="26" y="300"/>
                    <a:pt x="47" y="349"/>
                    <a:pt x="70" y="397"/>
                  </a:cubicBezTo>
                  <a:cubicBezTo>
                    <a:pt x="74" y="405"/>
                    <a:pt x="86" y="401"/>
                    <a:pt x="82" y="393"/>
                  </a:cubicBezTo>
                  <a:cubicBezTo>
                    <a:pt x="61" y="348"/>
                    <a:pt x="41" y="303"/>
                    <a:pt x="30" y="25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8" name="Google Shape;688;p13"/>
            <p:cNvSpPr/>
            <p:nvPr/>
          </p:nvSpPr>
          <p:spPr>
            <a:xfrm>
              <a:off x="10780713" y="3709988"/>
              <a:ext cx="101600" cy="498475"/>
            </a:xfrm>
            <a:custGeom>
              <a:avLst/>
              <a:gdLst/>
              <a:ahLst/>
              <a:cxnLst/>
              <a:rect l="l" t="t" r="r" b="b"/>
              <a:pathLst>
                <a:path w="96" h="470" extrusionOk="0">
                  <a:moveTo>
                    <a:pt x="82" y="7"/>
                  </a:moveTo>
                  <a:cubicBezTo>
                    <a:pt x="70" y="25"/>
                    <a:pt x="62" y="46"/>
                    <a:pt x="55" y="66"/>
                  </a:cubicBezTo>
                  <a:cubicBezTo>
                    <a:pt x="41" y="103"/>
                    <a:pt x="30" y="141"/>
                    <a:pt x="22" y="179"/>
                  </a:cubicBezTo>
                  <a:cubicBezTo>
                    <a:pt x="3" y="272"/>
                    <a:pt x="0" y="373"/>
                    <a:pt x="35" y="463"/>
                  </a:cubicBezTo>
                  <a:cubicBezTo>
                    <a:pt x="38" y="470"/>
                    <a:pt x="50" y="466"/>
                    <a:pt x="47" y="458"/>
                  </a:cubicBezTo>
                  <a:cubicBezTo>
                    <a:pt x="13" y="370"/>
                    <a:pt x="16" y="273"/>
                    <a:pt x="35" y="181"/>
                  </a:cubicBezTo>
                  <a:cubicBezTo>
                    <a:pt x="42" y="145"/>
                    <a:pt x="53" y="109"/>
                    <a:pt x="65" y="74"/>
                  </a:cubicBezTo>
                  <a:cubicBezTo>
                    <a:pt x="73" y="54"/>
                    <a:pt x="80" y="33"/>
                    <a:pt x="92" y="15"/>
                  </a:cubicBezTo>
                  <a:cubicBezTo>
                    <a:pt x="96" y="8"/>
                    <a:pt x="86" y="0"/>
                    <a:pt x="8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9" name="Google Shape;689;p13"/>
            <p:cNvSpPr/>
            <p:nvPr/>
          </p:nvSpPr>
          <p:spPr>
            <a:xfrm>
              <a:off x="10841038" y="3724276"/>
              <a:ext cx="138113" cy="479425"/>
            </a:xfrm>
            <a:custGeom>
              <a:avLst/>
              <a:gdLst/>
              <a:ahLst/>
              <a:cxnLst/>
              <a:rect l="l" t="t" r="r" b="b"/>
              <a:pathLst>
                <a:path w="130" h="452" extrusionOk="0">
                  <a:moveTo>
                    <a:pt x="114" y="8"/>
                  </a:moveTo>
                  <a:cubicBezTo>
                    <a:pt x="66" y="95"/>
                    <a:pt x="30" y="190"/>
                    <a:pt x="14" y="289"/>
                  </a:cubicBezTo>
                  <a:cubicBezTo>
                    <a:pt x="6" y="339"/>
                    <a:pt x="0" y="395"/>
                    <a:pt x="12" y="444"/>
                  </a:cubicBezTo>
                  <a:cubicBezTo>
                    <a:pt x="14" y="452"/>
                    <a:pt x="26" y="448"/>
                    <a:pt x="24" y="440"/>
                  </a:cubicBezTo>
                  <a:cubicBezTo>
                    <a:pt x="12" y="391"/>
                    <a:pt x="19" y="336"/>
                    <a:pt x="27" y="288"/>
                  </a:cubicBezTo>
                  <a:cubicBezTo>
                    <a:pt x="43" y="191"/>
                    <a:pt x="79" y="99"/>
                    <a:pt x="126" y="13"/>
                  </a:cubicBezTo>
                  <a:cubicBezTo>
                    <a:pt x="130" y="6"/>
                    <a:pt x="118" y="0"/>
                    <a:pt x="114" y="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0" name="Google Shape;690;p13"/>
            <p:cNvSpPr/>
            <p:nvPr/>
          </p:nvSpPr>
          <p:spPr>
            <a:xfrm>
              <a:off x="10874376" y="3649663"/>
              <a:ext cx="314325" cy="549275"/>
            </a:xfrm>
            <a:custGeom>
              <a:avLst/>
              <a:gdLst/>
              <a:ahLst/>
              <a:cxnLst/>
              <a:rect l="l" t="t" r="r" b="b"/>
              <a:pathLst>
                <a:path w="296" h="517" extrusionOk="0">
                  <a:moveTo>
                    <a:pt x="284" y="4"/>
                  </a:moveTo>
                  <a:cubicBezTo>
                    <a:pt x="182" y="48"/>
                    <a:pt x="115" y="144"/>
                    <a:pt x="70" y="243"/>
                  </a:cubicBezTo>
                  <a:cubicBezTo>
                    <a:pt x="34" y="324"/>
                    <a:pt x="5" y="417"/>
                    <a:pt x="0" y="507"/>
                  </a:cubicBezTo>
                  <a:cubicBezTo>
                    <a:pt x="0" y="515"/>
                    <a:pt x="13" y="517"/>
                    <a:pt x="13" y="509"/>
                  </a:cubicBezTo>
                  <a:cubicBezTo>
                    <a:pt x="17" y="424"/>
                    <a:pt x="44" y="337"/>
                    <a:pt x="77" y="259"/>
                  </a:cubicBezTo>
                  <a:cubicBezTo>
                    <a:pt x="120" y="160"/>
                    <a:pt x="186" y="60"/>
                    <a:pt x="289" y="16"/>
                  </a:cubicBezTo>
                  <a:cubicBezTo>
                    <a:pt x="296" y="12"/>
                    <a:pt x="292" y="0"/>
                    <a:pt x="284"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1" name="Google Shape;691;p13"/>
            <p:cNvSpPr/>
            <p:nvPr/>
          </p:nvSpPr>
          <p:spPr>
            <a:xfrm>
              <a:off x="10895013" y="3697288"/>
              <a:ext cx="300038" cy="501650"/>
            </a:xfrm>
            <a:custGeom>
              <a:avLst/>
              <a:gdLst/>
              <a:ahLst/>
              <a:cxnLst/>
              <a:rect l="l" t="t" r="r" b="b"/>
              <a:pathLst>
                <a:path w="283" h="472" extrusionOk="0">
                  <a:moveTo>
                    <a:pt x="268" y="4"/>
                  </a:moveTo>
                  <a:cubicBezTo>
                    <a:pt x="237" y="23"/>
                    <a:pt x="212" y="51"/>
                    <a:pt x="188" y="79"/>
                  </a:cubicBezTo>
                  <a:cubicBezTo>
                    <a:pt x="157" y="116"/>
                    <a:pt x="130" y="156"/>
                    <a:pt x="106" y="197"/>
                  </a:cubicBezTo>
                  <a:cubicBezTo>
                    <a:pt x="58" y="277"/>
                    <a:pt x="11" y="368"/>
                    <a:pt x="1" y="461"/>
                  </a:cubicBezTo>
                  <a:cubicBezTo>
                    <a:pt x="0" y="470"/>
                    <a:pt x="12" y="472"/>
                    <a:pt x="13" y="464"/>
                  </a:cubicBezTo>
                  <a:cubicBezTo>
                    <a:pt x="24" y="374"/>
                    <a:pt x="68" y="287"/>
                    <a:pt x="113" y="210"/>
                  </a:cubicBezTo>
                  <a:cubicBezTo>
                    <a:pt x="138" y="168"/>
                    <a:pt x="165" y="127"/>
                    <a:pt x="196" y="90"/>
                  </a:cubicBezTo>
                  <a:cubicBezTo>
                    <a:pt x="219" y="62"/>
                    <a:pt x="244" y="34"/>
                    <a:pt x="276" y="15"/>
                  </a:cubicBezTo>
                  <a:cubicBezTo>
                    <a:pt x="283" y="10"/>
                    <a:pt x="275" y="0"/>
                    <a:pt x="268"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2" name="Google Shape;692;p13"/>
            <p:cNvSpPr/>
            <p:nvPr/>
          </p:nvSpPr>
          <p:spPr>
            <a:xfrm>
              <a:off x="10914063" y="3817938"/>
              <a:ext cx="303213" cy="390525"/>
            </a:xfrm>
            <a:custGeom>
              <a:avLst/>
              <a:gdLst/>
              <a:ahLst/>
              <a:cxnLst/>
              <a:rect l="l" t="t" r="r" b="b"/>
              <a:pathLst>
                <a:path w="287" h="367" extrusionOk="0">
                  <a:moveTo>
                    <a:pt x="273" y="5"/>
                  </a:moveTo>
                  <a:cubicBezTo>
                    <a:pt x="199" y="51"/>
                    <a:pt x="144" y="123"/>
                    <a:pt x="97" y="195"/>
                  </a:cubicBezTo>
                  <a:cubicBezTo>
                    <a:pt x="63" y="247"/>
                    <a:pt x="36" y="302"/>
                    <a:pt x="4" y="355"/>
                  </a:cubicBezTo>
                  <a:cubicBezTo>
                    <a:pt x="0" y="362"/>
                    <a:pt x="11" y="367"/>
                    <a:pt x="16" y="360"/>
                  </a:cubicBezTo>
                  <a:cubicBezTo>
                    <a:pt x="47" y="309"/>
                    <a:pt x="73" y="254"/>
                    <a:pt x="106" y="203"/>
                  </a:cubicBezTo>
                  <a:cubicBezTo>
                    <a:pt x="153" y="132"/>
                    <a:pt x="208" y="61"/>
                    <a:pt x="280" y="15"/>
                  </a:cubicBezTo>
                  <a:cubicBezTo>
                    <a:pt x="287" y="11"/>
                    <a:pt x="280" y="0"/>
                    <a:pt x="273"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3" name="Google Shape;693;p13"/>
            <p:cNvSpPr/>
            <p:nvPr/>
          </p:nvSpPr>
          <p:spPr>
            <a:xfrm>
              <a:off x="10934701" y="3727451"/>
              <a:ext cx="411163" cy="482600"/>
            </a:xfrm>
            <a:custGeom>
              <a:avLst/>
              <a:gdLst/>
              <a:ahLst/>
              <a:cxnLst/>
              <a:rect l="l" t="t" r="r" b="b"/>
              <a:pathLst>
                <a:path w="387" h="454" extrusionOk="0">
                  <a:moveTo>
                    <a:pt x="372" y="8"/>
                  </a:moveTo>
                  <a:cubicBezTo>
                    <a:pt x="358" y="35"/>
                    <a:pt x="338" y="59"/>
                    <a:pt x="319" y="83"/>
                  </a:cubicBezTo>
                  <a:cubicBezTo>
                    <a:pt x="288" y="123"/>
                    <a:pt x="255" y="162"/>
                    <a:pt x="223" y="200"/>
                  </a:cubicBezTo>
                  <a:cubicBezTo>
                    <a:pt x="153" y="282"/>
                    <a:pt x="81" y="363"/>
                    <a:pt x="6" y="440"/>
                  </a:cubicBezTo>
                  <a:cubicBezTo>
                    <a:pt x="0" y="446"/>
                    <a:pt x="10" y="454"/>
                    <a:pt x="16" y="448"/>
                  </a:cubicBezTo>
                  <a:cubicBezTo>
                    <a:pt x="91" y="371"/>
                    <a:pt x="163" y="290"/>
                    <a:pt x="232" y="209"/>
                  </a:cubicBezTo>
                  <a:cubicBezTo>
                    <a:pt x="265" y="170"/>
                    <a:pt x="298" y="131"/>
                    <a:pt x="329" y="91"/>
                  </a:cubicBezTo>
                  <a:cubicBezTo>
                    <a:pt x="348" y="66"/>
                    <a:pt x="369" y="41"/>
                    <a:pt x="383" y="13"/>
                  </a:cubicBezTo>
                  <a:cubicBezTo>
                    <a:pt x="387" y="6"/>
                    <a:pt x="375" y="0"/>
                    <a:pt x="372" y="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4" name="Google Shape;694;p13"/>
            <p:cNvSpPr/>
            <p:nvPr/>
          </p:nvSpPr>
          <p:spPr>
            <a:xfrm>
              <a:off x="10952163" y="3856038"/>
              <a:ext cx="412750" cy="365125"/>
            </a:xfrm>
            <a:custGeom>
              <a:avLst/>
              <a:gdLst/>
              <a:ahLst/>
              <a:cxnLst/>
              <a:rect l="l" t="t" r="r" b="b"/>
              <a:pathLst>
                <a:path w="389" h="343" extrusionOk="0">
                  <a:moveTo>
                    <a:pt x="374" y="7"/>
                  </a:moveTo>
                  <a:cubicBezTo>
                    <a:pt x="354" y="36"/>
                    <a:pt x="327" y="61"/>
                    <a:pt x="301" y="85"/>
                  </a:cubicBezTo>
                  <a:cubicBezTo>
                    <a:pt x="264" y="120"/>
                    <a:pt x="226" y="153"/>
                    <a:pt x="187" y="186"/>
                  </a:cubicBezTo>
                  <a:cubicBezTo>
                    <a:pt x="129" y="234"/>
                    <a:pt x="70" y="284"/>
                    <a:pt x="7" y="327"/>
                  </a:cubicBezTo>
                  <a:cubicBezTo>
                    <a:pt x="0" y="332"/>
                    <a:pt x="7" y="343"/>
                    <a:pt x="14" y="338"/>
                  </a:cubicBezTo>
                  <a:cubicBezTo>
                    <a:pt x="77" y="294"/>
                    <a:pt x="136" y="245"/>
                    <a:pt x="194" y="196"/>
                  </a:cubicBezTo>
                  <a:cubicBezTo>
                    <a:pt x="233" y="164"/>
                    <a:pt x="270" y="132"/>
                    <a:pt x="306" y="98"/>
                  </a:cubicBezTo>
                  <a:cubicBezTo>
                    <a:pt x="334" y="72"/>
                    <a:pt x="362" y="46"/>
                    <a:pt x="384" y="15"/>
                  </a:cubicBezTo>
                  <a:cubicBezTo>
                    <a:pt x="389" y="8"/>
                    <a:pt x="379" y="0"/>
                    <a:pt x="374"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5" name="Google Shape;695;p13"/>
            <p:cNvSpPr/>
            <p:nvPr/>
          </p:nvSpPr>
          <p:spPr>
            <a:xfrm>
              <a:off x="10974388" y="4211638"/>
              <a:ext cx="1588" cy="1588"/>
            </a:xfrm>
            <a:prstGeom prst="rect">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6" name="Google Shape;696;p13"/>
            <p:cNvSpPr/>
            <p:nvPr/>
          </p:nvSpPr>
          <p:spPr>
            <a:xfrm>
              <a:off x="10966451" y="3778251"/>
              <a:ext cx="552450" cy="454025"/>
            </a:xfrm>
            <a:custGeom>
              <a:avLst/>
              <a:gdLst/>
              <a:ahLst/>
              <a:cxnLst/>
              <a:rect l="l" t="t" r="r" b="b"/>
              <a:pathLst>
                <a:path w="520" h="428" extrusionOk="0">
                  <a:moveTo>
                    <a:pt x="505" y="8"/>
                  </a:moveTo>
                  <a:cubicBezTo>
                    <a:pt x="490" y="47"/>
                    <a:pt x="461" y="79"/>
                    <a:pt x="432" y="109"/>
                  </a:cubicBezTo>
                  <a:cubicBezTo>
                    <a:pt x="395" y="147"/>
                    <a:pt x="353" y="182"/>
                    <a:pt x="310" y="214"/>
                  </a:cubicBezTo>
                  <a:cubicBezTo>
                    <a:pt x="231" y="274"/>
                    <a:pt x="148" y="328"/>
                    <a:pt x="63" y="378"/>
                  </a:cubicBezTo>
                  <a:cubicBezTo>
                    <a:pt x="50" y="386"/>
                    <a:pt x="37" y="394"/>
                    <a:pt x="24" y="401"/>
                  </a:cubicBezTo>
                  <a:cubicBezTo>
                    <a:pt x="21" y="403"/>
                    <a:pt x="17" y="405"/>
                    <a:pt x="14" y="406"/>
                  </a:cubicBezTo>
                  <a:cubicBezTo>
                    <a:pt x="12" y="407"/>
                    <a:pt x="11" y="408"/>
                    <a:pt x="10" y="408"/>
                  </a:cubicBezTo>
                  <a:cubicBezTo>
                    <a:pt x="10" y="408"/>
                    <a:pt x="9" y="408"/>
                    <a:pt x="9" y="409"/>
                  </a:cubicBezTo>
                  <a:cubicBezTo>
                    <a:pt x="10" y="408"/>
                    <a:pt x="13" y="408"/>
                    <a:pt x="15" y="411"/>
                  </a:cubicBezTo>
                  <a:cubicBezTo>
                    <a:pt x="10" y="405"/>
                    <a:pt x="0" y="412"/>
                    <a:pt x="5" y="418"/>
                  </a:cubicBezTo>
                  <a:cubicBezTo>
                    <a:pt x="13" y="428"/>
                    <a:pt x="41" y="406"/>
                    <a:pt x="48" y="402"/>
                  </a:cubicBezTo>
                  <a:cubicBezTo>
                    <a:pt x="82" y="383"/>
                    <a:pt x="115" y="363"/>
                    <a:pt x="148" y="342"/>
                  </a:cubicBezTo>
                  <a:cubicBezTo>
                    <a:pt x="239" y="284"/>
                    <a:pt x="328" y="222"/>
                    <a:pt x="408" y="150"/>
                  </a:cubicBezTo>
                  <a:cubicBezTo>
                    <a:pt x="450" y="111"/>
                    <a:pt x="495" y="67"/>
                    <a:pt x="517" y="13"/>
                  </a:cubicBezTo>
                  <a:cubicBezTo>
                    <a:pt x="520" y="5"/>
                    <a:pt x="508" y="0"/>
                    <a:pt x="505" y="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7" name="Google Shape;697;p13"/>
            <p:cNvSpPr/>
            <p:nvPr/>
          </p:nvSpPr>
          <p:spPr>
            <a:xfrm>
              <a:off x="10974388" y="3836988"/>
              <a:ext cx="635000" cy="411163"/>
            </a:xfrm>
            <a:custGeom>
              <a:avLst/>
              <a:gdLst/>
              <a:ahLst/>
              <a:cxnLst/>
              <a:rect l="l" t="t" r="r" b="b"/>
              <a:pathLst>
                <a:path w="598" h="387" extrusionOk="0">
                  <a:moveTo>
                    <a:pt x="584" y="7"/>
                  </a:moveTo>
                  <a:cubicBezTo>
                    <a:pt x="571" y="25"/>
                    <a:pt x="552" y="41"/>
                    <a:pt x="536" y="57"/>
                  </a:cubicBezTo>
                  <a:cubicBezTo>
                    <a:pt x="501" y="91"/>
                    <a:pt x="464" y="124"/>
                    <a:pt x="426" y="156"/>
                  </a:cubicBezTo>
                  <a:cubicBezTo>
                    <a:pt x="330" y="234"/>
                    <a:pt x="225" y="308"/>
                    <a:pt x="107" y="350"/>
                  </a:cubicBezTo>
                  <a:cubicBezTo>
                    <a:pt x="75" y="361"/>
                    <a:pt x="42" y="370"/>
                    <a:pt x="8" y="374"/>
                  </a:cubicBezTo>
                  <a:cubicBezTo>
                    <a:pt x="0" y="375"/>
                    <a:pt x="1" y="387"/>
                    <a:pt x="10" y="386"/>
                  </a:cubicBezTo>
                  <a:cubicBezTo>
                    <a:pt x="130" y="373"/>
                    <a:pt x="241" y="307"/>
                    <a:pt x="338" y="239"/>
                  </a:cubicBezTo>
                  <a:cubicBezTo>
                    <a:pt x="420" y="181"/>
                    <a:pt x="497" y="115"/>
                    <a:pt x="568" y="43"/>
                  </a:cubicBezTo>
                  <a:cubicBezTo>
                    <a:pt x="576" y="34"/>
                    <a:pt x="586" y="25"/>
                    <a:pt x="594" y="15"/>
                  </a:cubicBezTo>
                  <a:cubicBezTo>
                    <a:pt x="598" y="8"/>
                    <a:pt x="589" y="0"/>
                    <a:pt x="584"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8" name="Google Shape;698;p13"/>
            <p:cNvSpPr/>
            <p:nvPr/>
          </p:nvSpPr>
          <p:spPr>
            <a:xfrm>
              <a:off x="10980738" y="3967163"/>
              <a:ext cx="641350" cy="303213"/>
            </a:xfrm>
            <a:custGeom>
              <a:avLst/>
              <a:gdLst/>
              <a:ahLst/>
              <a:cxnLst/>
              <a:rect l="l" t="t" r="r" b="b"/>
              <a:pathLst>
                <a:path w="604" h="286" extrusionOk="0">
                  <a:moveTo>
                    <a:pt x="589" y="4"/>
                  </a:moveTo>
                  <a:cubicBezTo>
                    <a:pt x="570" y="17"/>
                    <a:pt x="553" y="34"/>
                    <a:pt x="535" y="48"/>
                  </a:cubicBezTo>
                  <a:cubicBezTo>
                    <a:pt x="495" y="80"/>
                    <a:pt x="454" y="108"/>
                    <a:pt x="411" y="135"/>
                  </a:cubicBezTo>
                  <a:cubicBezTo>
                    <a:pt x="290" y="210"/>
                    <a:pt x="152" y="264"/>
                    <a:pt x="9" y="273"/>
                  </a:cubicBezTo>
                  <a:cubicBezTo>
                    <a:pt x="0" y="273"/>
                    <a:pt x="2" y="286"/>
                    <a:pt x="10" y="285"/>
                  </a:cubicBezTo>
                  <a:cubicBezTo>
                    <a:pt x="153" y="277"/>
                    <a:pt x="290" y="223"/>
                    <a:pt x="412" y="149"/>
                  </a:cubicBezTo>
                  <a:cubicBezTo>
                    <a:pt x="457" y="122"/>
                    <a:pt x="499" y="92"/>
                    <a:pt x="540" y="60"/>
                  </a:cubicBezTo>
                  <a:cubicBezTo>
                    <a:pt x="559" y="46"/>
                    <a:pt x="577" y="28"/>
                    <a:pt x="597" y="15"/>
                  </a:cubicBezTo>
                  <a:cubicBezTo>
                    <a:pt x="604" y="10"/>
                    <a:pt x="596" y="0"/>
                    <a:pt x="589" y="4"/>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9" name="Google Shape;699;p13"/>
            <p:cNvSpPr/>
            <p:nvPr/>
          </p:nvSpPr>
          <p:spPr>
            <a:xfrm>
              <a:off x="10977563" y="4022726"/>
              <a:ext cx="720725" cy="285750"/>
            </a:xfrm>
            <a:custGeom>
              <a:avLst/>
              <a:gdLst/>
              <a:ahLst/>
              <a:cxnLst/>
              <a:rect l="l" t="t" r="r" b="b"/>
              <a:pathLst>
                <a:path w="680" h="269" extrusionOk="0">
                  <a:moveTo>
                    <a:pt x="666" y="5"/>
                  </a:moveTo>
                  <a:cubicBezTo>
                    <a:pt x="595" y="55"/>
                    <a:pt x="515" y="95"/>
                    <a:pt x="437" y="132"/>
                  </a:cubicBezTo>
                  <a:cubicBezTo>
                    <a:pt x="329" y="182"/>
                    <a:pt x="214" y="229"/>
                    <a:pt x="95" y="243"/>
                  </a:cubicBezTo>
                  <a:cubicBezTo>
                    <a:pt x="67" y="246"/>
                    <a:pt x="39" y="247"/>
                    <a:pt x="11" y="244"/>
                  </a:cubicBezTo>
                  <a:cubicBezTo>
                    <a:pt x="3" y="243"/>
                    <a:pt x="0" y="255"/>
                    <a:pt x="8" y="256"/>
                  </a:cubicBezTo>
                  <a:cubicBezTo>
                    <a:pt x="118" y="269"/>
                    <a:pt x="233" y="230"/>
                    <a:pt x="334" y="190"/>
                  </a:cubicBezTo>
                  <a:cubicBezTo>
                    <a:pt x="434" y="151"/>
                    <a:pt x="531" y="102"/>
                    <a:pt x="623" y="48"/>
                  </a:cubicBezTo>
                  <a:cubicBezTo>
                    <a:pt x="640" y="37"/>
                    <a:pt x="657" y="27"/>
                    <a:pt x="674" y="15"/>
                  </a:cubicBezTo>
                  <a:cubicBezTo>
                    <a:pt x="680" y="11"/>
                    <a:pt x="673" y="0"/>
                    <a:pt x="666"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0" name="Google Shape;700;p13"/>
            <p:cNvSpPr/>
            <p:nvPr/>
          </p:nvSpPr>
          <p:spPr>
            <a:xfrm>
              <a:off x="10958513" y="4213226"/>
              <a:ext cx="606425" cy="157163"/>
            </a:xfrm>
            <a:custGeom>
              <a:avLst/>
              <a:gdLst/>
              <a:ahLst/>
              <a:cxnLst/>
              <a:rect l="l" t="t" r="r" b="b"/>
              <a:pathLst>
                <a:path w="571" h="148" extrusionOk="0">
                  <a:moveTo>
                    <a:pt x="557" y="5"/>
                  </a:moveTo>
                  <a:cubicBezTo>
                    <a:pt x="530" y="24"/>
                    <a:pt x="498" y="37"/>
                    <a:pt x="468" y="49"/>
                  </a:cubicBezTo>
                  <a:cubicBezTo>
                    <a:pt x="419" y="70"/>
                    <a:pt x="368" y="88"/>
                    <a:pt x="317" y="102"/>
                  </a:cubicBezTo>
                  <a:cubicBezTo>
                    <a:pt x="263" y="117"/>
                    <a:pt x="207" y="129"/>
                    <a:pt x="151" y="133"/>
                  </a:cubicBezTo>
                  <a:cubicBezTo>
                    <a:pt x="105" y="136"/>
                    <a:pt x="54" y="134"/>
                    <a:pt x="13" y="112"/>
                  </a:cubicBezTo>
                  <a:cubicBezTo>
                    <a:pt x="6" y="108"/>
                    <a:pt x="0" y="119"/>
                    <a:pt x="8" y="123"/>
                  </a:cubicBezTo>
                  <a:cubicBezTo>
                    <a:pt x="47" y="145"/>
                    <a:pt x="95" y="148"/>
                    <a:pt x="140" y="146"/>
                  </a:cubicBezTo>
                  <a:cubicBezTo>
                    <a:pt x="195" y="144"/>
                    <a:pt x="250" y="133"/>
                    <a:pt x="304" y="119"/>
                  </a:cubicBezTo>
                  <a:cubicBezTo>
                    <a:pt x="357" y="105"/>
                    <a:pt x="408" y="87"/>
                    <a:pt x="459" y="67"/>
                  </a:cubicBezTo>
                  <a:cubicBezTo>
                    <a:pt x="493" y="53"/>
                    <a:pt x="527" y="38"/>
                    <a:pt x="558" y="19"/>
                  </a:cubicBezTo>
                  <a:cubicBezTo>
                    <a:pt x="560" y="18"/>
                    <a:pt x="562" y="17"/>
                    <a:pt x="564" y="15"/>
                  </a:cubicBezTo>
                  <a:cubicBezTo>
                    <a:pt x="571" y="11"/>
                    <a:pt x="564" y="0"/>
                    <a:pt x="557"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1" name="Google Shape;701;p13"/>
            <p:cNvSpPr/>
            <p:nvPr/>
          </p:nvSpPr>
          <p:spPr>
            <a:xfrm>
              <a:off x="10968038" y="4140201"/>
              <a:ext cx="657225" cy="198438"/>
            </a:xfrm>
            <a:custGeom>
              <a:avLst/>
              <a:gdLst/>
              <a:ahLst/>
              <a:cxnLst/>
              <a:rect l="l" t="t" r="r" b="b"/>
              <a:pathLst>
                <a:path w="619" h="187" extrusionOk="0">
                  <a:moveTo>
                    <a:pt x="605" y="5"/>
                  </a:moveTo>
                  <a:cubicBezTo>
                    <a:pt x="545" y="46"/>
                    <a:pt x="476" y="76"/>
                    <a:pt x="408" y="101"/>
                  </a:cubicBezTo>
                  <a:cubicBezTo>
                    <a:pt x="282" y="149"/>
                    <a:pt x="145" y="174"/>
                    <a:pt x="10" y="162"/>
                  </a:cubicBezTo>
                  <a:cubicBezTo>
                    <a:pt x="2" y="161"/>
                    <a:pt x="0" y="174"/>
                    <a:pt x="8" y="174"/>
                  </a:cubicBezTo>
                  <a:cubicBezTo>
                    <a:pt x="144" y="187"/>
                    <a:pt x="281" y="162"/>
                    <a:pt x="409" y="115"/>
                  </a:cubicBezTo>
                  <a:cubicBezTo>
                    <a:pt x="479" y="89"/>
                    <a:pt x="551" y="58"/>
                    <a:pt x="612" y="15"/>
                  </a:cubicBezTo>
                  <a:cubicBezTo>
                    <a:pt x="619" y="11"/>
                    <a:pt x="611" y="0"/>
                    <a:pt x="605"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2" name="Google Shape;702;p13"/>
            <p:cNvSpPr/>
            <p:nvPr/>
          </p:nvSpPr>
          <p:spPr>
            <a:xfrm>
              <a:off x="10948988" y="4357688"/>
              <a:ext cx="500063" cy="71438"/>
            </a:xfrm>
            <a:custGeom>
              <a:avLst/>
              <a:gdLst/>
              <a:ahLst/>
              <a:cxnLst/>
              <a:rect l="l" t="t" r="r" b="b"/>
              <a:pathLst>
                <a:path w="471" h="67" extrusionOk="0">
                  <a:moveTo>
                    <a:pt x="460" y="7"/>
                  </a:moveTo>
                  <a:cubicBezTo>
                    <a:pt x="445" y="15"/>
                    <a:pt x="427" y="19"/>
                    <a:pt x="411" y="24"/>
                  </a:cubicBezTo>
                  <a:cubicBezTo>
                    <a:pt x="377" y="33"/>
                    <a:pt x="341" y="40"/>
                    <a:pt x="306" y="44"/>
                  </a:cubicBezTo>
                  <a:cubicBezTo>
                    <a:pt x="207" y="55"/>
                    <a:pt x="104" y="46"/>
                    <a:pt x="13" y="4"/>
                  </a:cubicBezTo>
                  <a:cubicBezTo>
                    <a:pt x="5" y="0"/>
                    <a:pt x="0" y="12"/>
                    <a:pt x="7" y="15"/>
                  </a:cubicBezTo>
                  <a:cubicBezTo>
                    <a:pt x="99" y="57"/>
                    <a:pt x="201" y="67"/>
                    <a:pt x="300" y="57"/>
                  </a:cubicBezTo>
                  <a:cubicBezTo>
                    <a:pt x="337" y="53"/>
                    <a:pt x="373" y="47"/>
                    <a:pt x="409" y="37"/>
                  </a:cubicBezTo>
                  <a:cubicBezTo>
                    <a:pt x="427" y="33"/>
                    <a:pt x="447" y="28"/>
                    <a:pt x="464" y="19"/>
                  </a:cubicBezTo>
                  <a:cubicBezTo>
                    <a:pt x="471" y="16"/>
                    <a:pt x="467" y="4"/>
                    <a:pt x="460"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3" name="Google Shape;703;p13"/>
            <p:cNvSpPr/>
            <p:nvPr/>
          </p:nvSpPr>
          <p:spPr>
            <a:xfrm>
              <a:off x="10948988" y="4397376"/>
              <a:ext cx="355600" cy="82550"/>
            </a:xfrm>
            <a:custGeom>
              <a:avLst/>
              <a:gdLst/>
              <a:ahLst/>
              <a:cxnLst/>
              <a:rect l="l" t="t" r="r" b="b"/>
              <a:pathLst>
                <a:path w="335" h="78" extrusionOk="0">
                  <a:moveTo>
                    <a:pt x="320" y="57"/>
                  </a:moveTo>
                  <a:cubicBezTo>
                    <a:pt x="305" y="67"/>
                    <a:pt x="279" y="64"/>
                    <a:pt x="262" y="63"/>
                  </a:cubicBezTo>
                  <a:cubicBezTo>
                    <a:pt x="230" y="61"/>
                    <a:pt x="199" y="56"/>
                    <a:pt x="168" y="50"/>
                  </a:cubicBezTo>
                  <a:cubicBezTo>
                    <a:pt x="137" y="44"/>
                    <a:pt x="105" y="37"/>
                    <a:pt x="75" y="28"/>
                  </a:cubicBezTo>
                  <a:cubicBezTo>
                    <a:pt x="54" y="22"/>
                    <a:pt x="32" y="15"/>
                    <a:pt x="13" y="4"/>
                  </a:cubicBezTo>
                  <a:cubicBezTo>
                    <a:pt x="6" y="0"/>
                    <a:pt x="0" y="12"/>
                    <a:pt x="7" y="16"/>
                  </a:cubicBezTo>
                  <a:cubicBezTo>
                    <a:pt x="26" y="27"/>
                    <a:pt x="49" y="33"/>
                    <a:pt x="70" y="39"/>
                  </a:cubicBezTo>
                  <a:cubicBezTo>
                    <a:pt x="102" y="49"/>
                    <a:pt x="136" y="57"/>
                    <a:pt x="169" y="63"/>
                  </a:cubicBezTo>
                  <a:cubicBezTo>
                    <a:pt x="202" y="70"/>
                    <a:pt x="234" y="75"/>
                    <a:pt x="267" y="76"/>
                  </a:cubicBezTo>
                  <a:cubicBezTo>
                    <a:pt x="286" y="77"/>
                    <a:pt x="310" y="78"/>
                    <a:pt x="328" y="67"/>
                  </a:cubicBezTo>
                  <a:cubicBezTo>
                    <a:pt x="335" y="63"/>
                    <a:pt x="327" y="53"/>
                    <a:pt x="320" y="5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4" name="Google Shape;704;p13"/>
            <p:cNvSpPr/>
            <p:nvPr/>
          </p:nvSpPr>
          <p:spPr>
            <a:xfrm>
              <a:off x="10987088" y="3629026"/>
              <a:ext cx="98425" cy="161925"/>
            </a:xfrm>
            <a:custGeom>
              <a:avLst/>
              <a:gdLst/>
              <a:ahLst/>
              <a:cxnLst/>
              <a:rect l="l" t="t" r="r" b="b"/>
              <a:pathLst>
                <a:path w="92" h="152" extrusionOk="0">
                  <a:moveTo>
                    <a:pt x="76" y="7"/>
                  </a:moveTo>
                  <a:cubicBezTo>
                    <a:pt x="63" y="29"/>
                    <a:pt x="48" y="51"/>
                    <a:pt x="34" y="73"/>
                  </a:cubicBezTo>
                  <a:cubicBezTo>
                    <a:pt x="25" y="87"/>
                    <a:pt x="17" y="101"/>
                    <a:pt x="9" y="116"/>
                  </a:cubicBezTo>
                  <a:cubicBezTo>
                    <a:pt x="5" y="124"/>
                    <a:pt x="0" y="134"/>
                    <a:pt x="0" y="144"/>
                  </a:cubicBezTo>
                  <a:cubicBezTo>
                    <a:pt x="0" y="152"/>
                    <a:pt x="12" y="151"/>
                    <a:pt x="12" y="143"/>
                  </a:cubicBezTo>
                  <a:cubicBezTo>
                    <a:pt x="13" y="134"/>
                    <a:pt x="19" y="124"/>
                    <a:pt x="23" y="116"/>
                  </a:cubicBezTo>
                  <a:cubicBezTo>
                    <a:pt x="31" y="102"/>
                    <a:pt x="39" y="89"/>
                    <a:pt x="47" y="75"/>
                  </a:cubicBezTo>
                  <a:cubicBezTo>
                    <a:pt x="61" y="54"/>
                    <a:pt x="75" y="34"/>
                    <a:pt x="88" y="12"/>
                  </a:cubicBezTo>
                  <a:cubicBezTo>
                    <a:pt x="92" y="5"/>
                    <a:pt x="80" y="0"/>
                    <a:pt x="76"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5" name="Google Shape;705;p13"/>
            <p:cNvSpPr/>
            <p:nvPr/>
          </p:nvSpPr>
          <p:spPr>
            <a:xfrm>
              <a:off x="10820401" y="4235451"/>
              <a:ext cx="122238" cy="219075"/>
            </a:xfrm>
            <a:custGeom>
              <a:avLst/>
              <a:gdLst/>
              <a:ahLst/>
              <a:cxnLst/>
              <a:rect l="l" t="t" r="r" b="b"/>
              <a:pathLst>
                <a:path w="115" h="207" extrusionOk="0">
                  <a:moveTo>
                    <a:pt x="104" y="5"/>
                  </a:moveTo>
                  <a:cubicBezTo>
                    <a:pt x="105" y="6"/>
                    <a:pt x="105" y="6"/>
                    <a:pt x="105" y="6"/>
                  </a:cubicBezTo>
                  <a:cubicBezTo>
                    <a:pt x="107" y="10"/>
                    <a:pt x="105" y="14"/>
                    <a:pt x="101" y="16"/>
                  </a:cubicBezTo>
                  <a:cubicBezTo>
                    <a:pt x="101" y="17"/>
                    <a:pt x="100" y="18"/>
                    <a:pt x="99" y="20"/>
                  </a:cubicBezTo>
                  <a:cubicBezTo>
                    <a:pt x="103" y="28"/>
                    <a:pt x="102" y="41"/>
                    <a:pt x="102" y="48"/>
                  </a:cubicBezTo>
                  <a:cubicBezTo>
                    <a:pt x="103" y="68"/>
                    <a:pt x="100" y="88"/>
                    <a:pt x="96" y="108"/>
                  </a:cubicBezTo>
                  <a:cubicBezTo>
                    <a:pt x="92" y="128"/>
                    <a:pt x="86" y="147"/>
                    <a:pt x="78" y="166"/>
                  </a:cubicBezTo>
                  <a:cubicBezTo>
                    <a:pt x="74" y="175"/>
                    <a:pt x="64" y="194"/>
                    <a:pt x="51" y="192"/>
                  </a:cubicBezTo>
                  <a:cubicBezTo>
                    <a:pt x="31" y="189"/>
                    <a:pt x="83" y="59"/>
                    <a:pt x="99" y="20"/>
                  </a:cubicBezTo>
                  <a:cubicBezTo>
                    <a:pt x="98" y="18"/>
                    <a:pt x="97" y="16"/>
                    <a:pt x="95" y="15"/>
                  </a:cubicBezTo>
                  <a:cubicBezTo>
                    <a:pt x="94" y="14"/>
                    <a:pt x="93" y="13"/>
                    <a:pt x="93" y="12"/>
                  </a:cubicBezTo>
                  <a:cubicBezTo>
                    <a:pt x="92" y="11"/>
                    <a:pt x="92" y="11"/>
                    <a:pt x="92" y="11"/>
                  </a:cubicBezTo>
                  <a:cubicBezTo>
                    <a:pt x="92" y="11"/>
                    <a:pt x="93" y="11"/>
                    <a:pt x="93" y="11"/>
                  </a:cubicBezTo>
                  <a:cubicBezTo>
                    <a:pt x="92" y="6"/>
                    <a:pt x="98" y="1"/>
                    <a:pt x="103" y="5"/>
                  </a:cubicBezTo>
                  <a:cubicBezTo>
                    <a:pt x="104" y="5"/>
                    <a:pt x="104" y="5"/>
                    <a:pt x="104" y="5"/>
                  </a:cubicBezTo>
                  <a:cubicBezTo>
                    <a:pt x="103" y="3"/>
                    <a:pt x="103" y="3"/>
                    <a:pt x="103" y="3"/>
                  </a:cubicBezTo>
                  <a:cubicBezTo>
                    <a:pt x="100" y="0"/>
                    <a:pt x="93" y="0"/>
                    <a:pt x="92" y="4"/>
                  </a:cubicBezTo>
                  <a:cubicBezTo>
                    <a:pt x="83" y="28"/>
                    <a:pt x="0" y="202"/>
                    <a:pt x="51" y="205"/>
                  </a:cubicBezTo>
                  <a:cubicBezTo>
                    <a:pt x="88" y="207"/>
                    <a:pt x="101" y="141"/>
                    <a:pt x="107" y="116"/>
                  </a:cubicBezTo>
                  <a:cubicBezTo>
                    <a:pt x="112" y="93"/>
                    <a:pt x="115" y="68"/>
                    <a:pt x="115" y="44"/>
                  </a:cubicBezTo>
                  <a:cubicBezTo>
                    <a:pt x="115" y="33"/>
                    <a:pt x="115" y="13"/>
                    <a:pt x="104"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6" name="Google Shape;706;p13"/>
            <p:cNvSpPr/>
            <p:nvPr/>
          </p:nvSpPr>
          <p:spPr>
            <a:xfrm>
              <a:off x="10918826" y="4246563"/>
              <a:ext cx="1588" cy="1588"/>
            </a:xfrm>
            <a:custGeom>
              <a:avLst/>
              <a:gdLst/>
              <a:ahLst/>
              <a:cxnLst/>
              <a:rect l="l" t="t" r="r" b="b"/>
              <a:pathLst>
                <a:path w="1" h="1" extrusionOk="0">
                  <a:moveTo>
                    <a:pt x="0" y="0"/>
                  </a:moveTo>
                  <a:cubicBezTo>
                    <a:pt x="1" y="1"/>
                    <a:pt x="1" y="1"/>
                    <a:pt x="1" y="1"/>
                  </a:cubicBezTo>
                  <a:cubicBezTo>
                    <a:pt x="1" y="0"/>
                    <a:pt x="1" y="0"/>
                    <a:pt x="1" y="0"/>
                  </a:cubicBezTo>
                  <a:cubicBezTo>
                    <a:pt x="1" y="0"/>
                    <a:pt x="0" y="0"/>
                    <a:pt x="0" y="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7" name="Google Shape;707;p13"/>
            <p:cNvSpPr/>
            <p:nvPr/>
          </p:nvSpPr>
          <p:spPr>
            <a:xfrm>
              <a:off x="10920413" y="4246563"/>
              <a:ext cx="9525" cy="6350"/>
            </a:xfrm>
            <a:custGeom>
              <a:avLst/>
              <a:gdLst/>
              <a:ahLst/>
              <a:cxnLst/>
              <a:rect l="l" t="t" r="r" b="b"/>
              <a:pathLst>
                <a:path w="10" h="6" extrusionOk="0">
                  <a:moveTo>
                    <a:pt x="0" y="1"/>
                  </a:moveTo>
                  <a:cubicBezTo>
                    <a:pt x="0" y="1"/>
                    <a:pt x="0" y="1"/>
                    <a:pt x="0" y="2"/>
                  </a:cubicBezTo>
                  <a:cubicBezTo>
                    <a:pt x="1" y="3"/>
                    <a:pt x="1" y="3"/>
                    <a:pt x="1" y="3"/>
                  </a:cubicBezTo>
                  <a:cubicBezTo>
                    <a:pt x="3" y="6"/>
                    <a:pt x="6" y="6"/>
                    <a:pt x="8" y="6"/>
                  </a:cubicBezTo>
                  <a:cubicBezTo>
                    <a:pt x="9" y="3"/>
                    <a:pt x="10" y="1"/>
                    <a:pt x="10" y="0"/>
                  </a:cubicBezTo>
                  <a:cubicBezTo>
                    <a:pt x="7" y="0"/>
                    <a:pt x="3" y="0"/>
                    <a:pt x="0"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8" name="Google Shape;708;p13"/>
            <p:cNvSpPr/>
            <p:nvPr/>
          </p:nvSpPr>
          <p:spPr>
            <a:xfrm>
              <a:off x="10920413" y="4248151"/>
              <a:ext cx="7938" cy="7938"/>
            </a:xfrm>
            <a:custGeom>
              <a:avLst/>
              <a:gdLst/>
              <a:ahLst/>
              <a:cxnLst/>
              <a:rect l="l" t="t" r="r" b="b"/>
              <a:pathLst>
                <a:path w="8" h="8" extrusionOk="0">
                  <a:moveTo>
                    <a:pt x="1" y="1"/>
                  </a:moveTo>
                  <a:cubicBezTo>
                    <a:pt x="0" y="0"/>
                    <a:pt x="0" y="0"/>
                    <a:pt x="0" y="0"/>
                  </a:cubicBezTo>
                  <a:cubicBezTo>
                    <a:pt x="0" y="1"/>
                    <a:pt x="1" y="2"/>
                    <a:pt x="2" y="3"/>
                  </a:cubicBezTo>
                  <a:cubicBezTo>
                    <a:pt x="4" y="4"/>
                    <a:pt x="5" y="6"/>
                    <a:pt x="6" y="8"/>
                  </a:cubicBezTo>
                  <a:cubicBezTo>
                    <a:pt x="7" y="6"/>
                    <a:pt x="8" y="5"/>
                    <a:pt x="8" y="4"/>
                  </a:cubicBezTo>
                  <a:cubicBezTo>
                    <a:pt x="6" y="4"/>
                    <a:pt x="3" y="4"/>
                    <a:pt x="1" y="1"/>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9" name="Google Shape;709;p13"/>
            <p:cNvSpPr/>
            <p:nvPr/>
          </p:nvSpPr>
          <p:spPr>
            <a:xfrm>
              <a:off x="10918826" y="4237038"/>
              <a:ext cx="15875" cy="15875"/>
            </a:xfrm>
            <a:custGeom>
              <a:avLst/>
              <a:gdLst/>
              <a:ahLst/>
              <a:cxnLst/>
              <a:rect l="l" t="t" r="r" b="b"/>
              <a:pathLst>
                <a:path w="15" h="15" extrusionOk="0">
                  <a:moveTo>
                    <a:pt x="1" y="10"/>
                  </a:moveTo>
                  <a:cubicBezTo>
                    <a:pt x="4" y="9"/>
                    <a:pt x="8" y="9"/>
                    <a:pt x="11" y="9"/>
                  </a:cubicBezTo>
                  <a:cubicBezTo>
                    <a:pt x="11" y="10"/>
                    <a:pt x="10" y="12"/>
                    <a:pt x="9" y="15"/>
                  </a:cubicBezTo>
                  <a:cubicBezTo>
                    <a:pt x="13" y="13"/>
                    <a:pt x="15" y="9"/>
                    <a:pt x="13" y="5"/>
                  </a:cubicBezTo>
                  <a:cubicBezTo>
                    <a:pt x="12" y="4"/>
                    <a:pt x="12" y="4"/>
                    <a:pt x="12" y="4"/>
                  </a:cubicBezTo>
                  <a:cubicBezTo>
                    <a:pt x="12" y="4"/>
                    <a:pt x="12" y="4"/>
                    <a:pt x="11" y="4"/>
                  </a:cubicBezTo>
                  <a:cubicBezTo>
                    <a:pt x="6" y="0"/>
                    <a:pt x="0" y="5"/>
                    <a:pt x="1" y="10"/>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0" name="Google Shape;710;p13"/>
            <p:cNvSpPr/>
            <p:nvPr/>
          </p:nvSpPr>
          <p:spPr>
            <a:xfrm>
              <a:off x="10707688" y="4211638"/>
              <a:ext cx="203200" cy="119063"/>
            </a:xfrm>
            <a:custGeom>
              <a:avLst/>
              <a:gdLst/>
              <a:ahLst/>
              <a:cxnLst/>
              <a:rect l="l" t="t" r="r" b="b"/>
              <a:pathLst>
                <a:path w="191" h="112" extrusionOk="0">
                  <a:moveTo>
                    <a:pt x="162" y="18"/>
                  </a:moveTo>
                  <a:cubicBezTo>
                    <a:pt x="125" y="46"/>
                    <a:pt x="86" y="74"/>
                    <a:pt x="44" y="92"/>
                  </a:cubicBezTo>
                  <a:cubicBezTo>
                    <a:pt x="38" y="95"/>
                    <a:pt x="23" y="102"/>
                    <a:pt x="17" y="98"/>
                  </a:cubicBezTo>
                  <a:cubicBezTo>
                    <a:pt x="15" y="96"/>
                    <a:pt x="17" y="89"/>
                    <a:pt x="17" y="86"/>
                  </a:cubicBezTo>
                  <a:cubicBezTo>
                    <a:pt x="20" y="75"/>
                    <a:pt x="30" y="67"/>
                    <a:pt x="39" y="60"/>
                  </a:cubicBezTo>
                  <a:cubicBezTo>
                    <a:pt x="60" y="45"/>
                    <a:pt x="87" y="37"/>
                    <a:pt x="113" y="30"/>
                  </a:cubicBezTo>
                  <a:cubicBezTo>
                    <a:pt x="129" y="25"/>
                    <a:pt x="145" y="22"/>
                    <a:pt x="162" y="18"/>
                  </a:cubicBezTo>
                  <a:cubicBezTo>
                    <a:pt x="169" y="12"/>
                    <a:pt x="177" y="6"/>
                    <a:pt x="185" y="0"/>
                  </a:cubicBezTo>
                  <a:cubicBezTo>
                    <a:pt x="185" y="0"/>
                    <a:pt x="186" y="0"/>
                    <a:pt x="186" y="0"/>
                  </a:cubicBezTo>
                  <a:cubicBezTo>
                    <a:pt x="186" y="0"/>
                    <a:pt x="186" y="0"/>
                    <a:pt x="186" y="0"/>
                  </a:cubicBezTo>
                  <a:cubicBezTo>
                    <a:pt x="133" y="12"/>
                    <a:pt x="68" y="19"/>
                    <a:pt x="24" y="55"/>
                  </a:cubicBezTo>
                  <a:cubicBezTo>
                    <a:pt x="11" y="66"/>
                    <a:pt x="0" y="83"/>
                    <a:pt x="4" y="100"/>
                  </a:cubicBezTo>
                  <a:cubicBezTo>
                    <a:pt x="7" y="111"/>
                    <a:pt x="20" y="112"/>
                    <a:pt x="29" y="111"/>
                  </a:cubicBezTo>
                  <a:cubicBezTo>
                    <a:pt x="64" y="104"/>
                    <a:pt x="98" y="78"/>
                    <a:pt x="127" y="58"/>
                  </a:cubicBezTo>
                  <a:cubicBezTo>
                    <a:pt x="149" y="43"/>
                    <a:pt x="170" y="28"/>
                    <a:pt x="191" y="11"/>
                  </a:cubicBezTo>
                  <a:cubicBezTo>
                    <a:pt x="191" y="11"/>
                    <a:pt x="191" y="12"/>
                    <a:pt x="190" y="12"/>
                  </a:cubicBezTo>
                  <a:cubicBezTo>
                    <a:pt x="181" y="14"/>
                    <a:pt x="171" y="16"/>
                    <a:pt x="162" y="18"/>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1" name="Google Shape;711;p13"/>
            <p:cNvSpPr/>
            <p:nvPr/>
          </p:nvSpPr>
          <p:spPr>
            <a:xfrm>
              <a:off x="10904538" y="4210051"/>
              <a:ext cx="9525" cy="6350"/>
            </a:xfrm>
            <a:custGeom>
              <a:avLst/>
              <a:gdLst/>
              <a:ahLst/>
              <a:cxnLst/>
              <a:rect l="l" t="t" r="r" b="b"/>
              <a:pathLst>
                <a:path w="8" h="6" extrusionOk="0">
                  <a:moveTo>
                    <a:pt x="8" y="6"/>
                  </a:moveTo>
                  <a:cubicBezTo>
                    <a:pt x="7" y="3"/>
                    <a:pt x="4" y="0"/>
                    <a:pt x="0" y="2"/>
                  </a:cubicBezTo>
                  <a:cubicBezTo>
                    <a:pt x="4" y="1"/>
                    <a:pt x="7" y="3"/>
                    <a:pt x="8"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2" name="Google Shape;712;p13"/>
            <p:cNvSpPr/>
            <p:nvPr/>
          </p:nvSpPr>
          <p:spPr>
            <a:xfrm>
              <a:off x="10879138" y="4211638"/>
              <a:ext cx="34925" cy="19050"/>
            </a:xfrm>
            <a:custGeom>
              <a:avLst/>
              <a:gdLst/>
              <a:ahLst/>
              <a:cxnLst/>
              <a:rect l="l" t="t" r="r" b="b"/>
              <a:pathLst>
                <a:path w="33" h="19" extrusionOk="0">
                  <a:moveTo>
                    <a:pt x="32" y="5"/>
                  </a:moveTo>
                  <a:cubicBezTo>
                    <a:pt x="31" y="2"/>
                    <a:pt x="28" y="0"/>
                    <a:pt x="24" y="1"/>
                  </a:cubicBezTo>
                  <a:cubicBezTo>
                    <a:pt x="24" y="1"/>
                    <a:pt x="23" y="1"/>
                    <a:pt x="23" y="1"/>
                  </a:cubicBezTo>
                  <a:cubicBezTo>
                    <a:pt x="15" y="7"/>
                    <a:pt x="7" y="13"/>
                    <a:pt x="0" y="19"/>
                  </a:cubicBezTo>
                  <a:cubicBezTo>
                    <a:pt x="9" y="17"/>
                    <a:pt x="19" y="15"/>
                    <a:pt x="28" y="13"/>
                  </a:cubicBezTo>
                  <a:cubicBezTo>
                    <a:pt x="29" y="13"/>
                    <a:pt x="29" y="12"/>
                    <a:pt x="29" y="12"/>
                  </a:cubicBezTo>
                  <a:cubicBezTo>
                    <a:pt x="30" y="12"/>
                    <a:pt x="30" y="12"/>
                    <a:pt x="30" y="12"/>
                  </a:cubicBezTo>
                  <a:cubicBezTo>
                    <a:pt x="32" y="10"/>
                    <a:pt x="33" y="7"/>
                    <a:pt x="32"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3" name="Google Shape;713;p13"/>
            <p:cNvSpPr/>
            <p:nvPr/>
          </p:nvSpPr>
          <p:spPr>
            <a:xfrm>
              <a:off x="10910888" y="4216401"/>
              <a:ext cx="3175" cy="7938"/>
            </a:xfrm>
            <a:custGeom>
              <a:avLst/>
              <a:gdLst/>
              <a:ahLst/>
              <a:cxnLst/>
              <a:rect l="l" t="t" r="r" b="b"/>
              <a:pathLst>
                <a:path w="4" h="7" extrusionOk="0">
                  <a:moveTo>
                    <a:pt x="1" y="7"/>
                  </a:moveTo>
                  <a:cubicBezTo>
                    <a:pt x="1" y="7"/>
                    <a:pt x="1" y="7"/>
                    <a:pt x="0" y="7"/>
                  </a:cubicBezTo>
                  <a:cubicBezTo>
                    <a:pt x="3" y="6"/>
                    <a:pt x="4" y="3"/>
                    <a:pt x="3" y="0"/>
                  </a:cubicBezTo>
                  <a:cubicBezTo>
                    <a:pt x="4" y="2"/>
                    <a:pt x="3" y="5"/>
                    <a:pt x="1"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4" name="Google Shape;714;p13"/>
            <p:cNvSpPr/>
            <p:nvPr/>
          </p:nvSpPr>
          <p:spPr>
            <a:xfrm>
              <a:off x="10407651" y="4252913"/>
              <a:ext cx="496888" cy="633413"/>
            </a:xfrm>
            <a:custGeom>
              <a:avLst/>
              <a:gdLst/>
              <a:ahLst/>
              <a:cxnLst/>
              <a:rect l="l" t="t" r="r" b="b"/>
              <a:pathLst>
                <a:path w="467" h="597" extrusionOk="0">
                  <a:moveTo>
                    <a:pt x="450" y="5"/>
                  </a:moveTo>
                  <a:cubicBezTo>
                    <a:pt x="429" y="16"/>
                    <a:pt x="415" y="45"/>
                    <a:pt x="403" y="64"/>
                  </a:cubicBezTo>
                  <a:cubicBezTo>
                    <a:pt x="379" y="104"/>
                    <a:pt x="355" y="146"/>
                    <a:pt x="331" y="187"/>
                  </a:cubicBezTo>
                  <a:cubicBezTo>
                    <a:pt x="270" y="291"/>
                    <a:pt x="207" y="395"/>
                    <a:pt x="125" y="484"/>
                  </a:cubicBezTo>
                  <a:cubicBezTo>
                    <a:pt x="92" y="520"/>
                    <a:pt x="55" y="553"/>
                    <a:pt x="11" y="576"/>
                  </a:cubicBezTo>
                  <a:cubicBezTo>
                    <a:pt x="0" y="581"/>
                    <a:pt x="11" y="597"/>
                    <a:pt x="22" y="591"/>
                  </a:cubicBezTo>
                  <a:cubicBezTo>
                    <a:pt x="68" y="568"/>
                    <a:pt x="107" y="532"/>
                    <a:pt x="142" y="494"/>
                  </a:cubicBezTo>
                  <a:cubicBezTo>
                    <a:pt x="183" y="449"/>
                    <a:pt x="219" y="400"/>
                    <a:pt x="253" y="349"/>
                  </a:cubicBezTo>
                  <a:cubicBezTo>
                    <a:pt x="313" y="260"/>
                    <a:pt x="363" y="165"/>
                    <a:pt x="420" y="74"/>
                  </a:cubicBezTo>
                  <a:cubicBezTo>
                    <a:pt x="427" y="62"/>
                    <a:pt x="434" y="50"/>
                    <a:pt x="442" y="39"/>
                  </a:cubicBezTo>
                  <a:cubicBezTo>
                    <a:pt x="445" y="36"/>
                    <a:pt x="448" y="32"/>
                    <a:pt x="452" y="28"/>
                  </a:cubicBezTo>
                  <a:cubicBezTo>
                    <a:pt x="453" y="26"/>
                    <a:pt x="454" y="25"/>
                    <a:pt x="455" y="25"/>
                  </a:cubicBezTo>
                  <a:cubicBezTo>
                    <a:pt x="455" y="24"/>
                    <a:pt x="459" y="22"/>
                    <a:pt x="457" y="23"/>
                  </a:cubicBezTo>
                  <a:cubicBezTo>
                    <a:pt x="467" y="18"/>
                    <a:pt x="461" y="0"/>
                    <a:pt x="450" y="5"/>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5" name="Google Shape;715;p13"/>
            <p:cNvSpPr/>
            <p:nvPr/>
          </p:nvSpPr>
          <p:spPr>
            <a:xfrm>
              <a:off x="11239501" y="4284663"/>
              <a:ext cx="311150" cy="93663"/>
            </a:xfrm>
            <a:custGeom>
              <a:avLst/>
              <a:gdLst/>
              <a:ahLst/>
              <a:cxnLst/>
              <a:rect l="l" t="t" r="r" b="b"/>
              <a:pathLst>
                <a:path w="292" h="88" extrusionOk="0">
                  <a:moveTo>
                    <a:pt x="280" y="3"/>
                  </a:moveTo>
                  <a:cubicBezTo>
                    <a:pt x="241" y="22"/>
                    <a:pt x="196" y="32"/>
                    <a:pt x="154" y="43"/>
                  </a:cubicBezTo>
                  <a:cubicBezTo>
                    <a:pt x="126" y="51"/>
                    <a:pt x="98" y="58"/>
                    <a:pt x="70" y="65"/>
                  </a:cubicBezTo>
                  <a:cubicBezTo>
                    <a:pt x="50" y="69"/>
                    <a:pt x="29" y="75"/>
                    <a:pt x="9" y="75"/>
                  </a:cubicBezTo>
                  <a:cubicBezTo>
                    <a:pt x="0" y="75"/>
                    <a:pt x="2" y="88"/>
                    <a:pt x="10" y="88"/>
                  </a:cubicBezTo>
                  <a:cubicBezTo>
                    <a:pt x="30" y="87"/>
                    <a:pt x="49" y="82"/>
                    <a:pt x="69" y="78"/>
                  </a:cubicBezTo>
                  <a:cubicBezTo>
                    <a:pt x="98" y="72"/>
                    <a:pt x="126" y="64"/>
                    <a:pt x="155" y="56"/>
                  </a:cubicBezTo>
                  <a:cubicBezTo>
                    <a:pt x="183" y="48"/>
                    <a:pt x="210" y="40"/>
                    <a:pt x="237" y="32"/>
                  </a:cubicBezTo>
                  <a:cubicBezTo>
                    <a:pt x="253" y="27"/>
                    <a:pt x="269" y="22"/>
                    <a:pt x="284" y="15"/>
                  </a:cubicBezTo>
                  <a:cubicBezTo>
                    <a:pt x="292" y="12"/>
                    <a:pt x="288" y="0"/>
                    <a:pt x="280" y="3"/>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6" name="Google Shape;716;p13"/>
            <p:cNvSpPr/>
            <p:nvPr/>
          </p:nvSpPr>
          <p:spPr>
            <a:xfrm>
              <a:off x="10731501" y="3776663"/>
              <a:ext cx="50800" cy="50800"/>
            </a:xfrm>
            <a:custGeom>
              <a:avLst/>
              <a:gdLst/>
              <a:ahLst/>
              <a:cxnLst/>
              <a:rect l="l" t="t" r="r" b="b"/>
              <a:pathLst>
                <a:path w="48" h="48" extrusionOk="0">
                  <a:moveTo>
                    <a:pt x="12" y="7"/>
                  </a:moveTo>
                  <a:cubicBezTo>
                    <a:pt x="2" y="13"/>
                    <a:pt x="0" y="27"/>
                    <a:pt x="7" y="36"/>
                  </a:cubicBezTo>
                  <a:cubicBezTo>
                    <a:pt x="13" y="46"/>
                    <a:pt x="27" y="48"/>
                    <a:pt x="36" y="41"/>
                  </a:cubicBezTo>
                  <a:cubicBezTo>
                    <a:pt x="46" y="35"/>
                    <a:pt x="48" y="21"/>
                    <a:pt x="41" y="12"/>
                  </a:cubicBezTo>
                  <a:cubicBezTo>
                    <a:pt x="35" y="2"/>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7" name="Google Shape;717;p13"/>
            <p:cNvSpPr/>
            <p:nvPr/>
          </p:nvSpPr>
          <p:spPr>
            <a:xfrm>
              <a:off x="10847388" y="3690938"/>
              <a:ext cx="50800" cy="50800"/>
            </a:xfrm>
            <a:custGeom>
              <a:avLst/>
              <a:gdLst/>
              <a:ahLst/>
              <a:cxnLst/>
              <a:rect l="l" t="t" r="r" b="b"/>
              <a:pathLst>
                <a:path w="48" h="48" extrusionOk="0">
                  <a:moveTo>
                    <a:pt x="12" y="7"/>
                  </a:moveTo>
                  <a:cubicBezTo>
                    <a:pt x="2" y="14"/>
                    <a:pt x="0" y="27"/>
                    <a:pt x="7" y="37"/>
                  </a:cubicBezTo>
                  <a:cubicBezTo>
                    <a:pt x="14" y="46"/>
                    <a:pt x="27" y="48"/>
                    <a:pt x="36" y="42"/>
                  </a:cubicBezTo>
                  <a:cubicBezTo>
                    <a:pt x="46" y="35"/>
                    <a:pt x="48" y="22"/>
                    <a:pt x="42" y="12"/>
                  </a:cubicBezTo>
                  <a:cubicBezTo>
                    <a:pt x="35" y="3"/>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8" name="Google Shape;718;p13"/>
            <p:cNvSpPr/>
            <p:nvPr/>
          </p:nvSpPr>
          <p:spPr>
            <a:xfrm>
              <a:off x="10945813" y="3702051"/>
              <a:ext cx="50800" cy="50800"/>
            </a:xfrm>
            <a:custGeom>
              <a:avLst/>
              <a:gdLst/>
              <a:ahLst/>
              <a:cxnLst/>
              <a:rect l="l" t="t" r="r" b="b"/>
              <a:pathLst>
                <a:path w="48" h="48" extrusionOk="0">
                  <a:moveTo>
                    <a:pt x="12" y="7"/>
                  </a:moveTo>
                  <a:cubicBezTo>
                    <a:pt x="2" y="13"/>
                    <a:pt x="0" y="27"/>
                    <a:pt x="6" y="36"/>
                  </a:cubicBezTo>
                  <a:cubicBezTo>
                    <a:pt x="13" y="46"/>
                    <a:pt x="26" y="48"/>
                    <a:pt x="36" y="41"/>
                  </a:cubicBezTo>
                  <a:cubicBezTo>
                    <a:pt x="45" y="35"/>
                    <a:pt x="48" y="21"/>
                    <a:pt x="41" y="12"/>
                  </a:cubicBezTo>
                  <a:cubicBezTo>
                    <a:pt x="34" y="2"/>
                    <a:pt x="21"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9" name="Google Shape;719;p13"/>
            <p:cNvSpPr/>
            <p:nvPr/>
          </p:nvSpPr>
          <p:spPr>
            <a:xfrm>
              <a:off x="11053763" y="3606801"/>
              <a:ext cx="50800" cy="50800"/>
            </a:xfrm>
            <a:custGeom>
              <a:avLst/>
              <a:gdLst/>
              <a:ahLst/>
              <a:cxnLst/>
              <a:rect l="l" t="t" r="r" b="b"/>
              <a:pathLst>
                <a:path w="48" h="48" extrusionOk="0">
                  <a:moveTo>
                    <a:pt x="12" y="7"/>
                  </a:moveTo>
                  <a:cubicBezTo>
                    <a:pt x="2" y="13"/>
                    <a:pt x="0" y="27"/>
                    <a:pt x="6" y="36"/>
                  </a:cubicBezTo>
                  <a:cubicBezTo>
                    <a:pt x="13" y="46"/>
                    <a:pt x="26" y="48"/>
                    <a:pt x="36" y="41"/>
                  </a:cubicBezTo>
                  <a:cubicBezTo>
                    <a:pt x="46" y="35"/>
                    <a:pt x="48" y="21"/>
                    <a:pt x="41" y="12"/>
                  </a:cubicBezTo>
                  <a:cubicBezTo>
                    <a:pt x="34" y="2"/>
                    <a:pt x="21"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0" name="Google Shape;720;p13"/>
            <p:cNvSpPr/>
            <p:nvPr/>
          </p:nvSpPr>
          <p:spPr>
            <a:xfrm>
              <a:off x="11158538" y="3629026"/>
              <a:ext cx="50800" cy="50800"/>
            </a:xfrm>
            <a:custGeom>
              <a:avLst/>
              <a:gdLst/>
              <a:ahLst/>
              <a:cxnLst/>
              <a:rect l="l" t="t" r="r" b="b"/>
              <a:pathLst>
                <a:path w="48" h="48" extrusionOk="0">
                  <a:moveTo>
                    <a:pt x="12" y="7"/>
                  </a:moveTo>
                  <a:cubicBezTo>
                    <a:pt x="2" y="14"/>
                    <a:pt x="0" y="27"/>
                    <a:pt x="6" y="36"/>
                  </a:cubicBezTo>
                  <a:cubicBezTo>
                    <a:pt x="13" y="46"/>
                    <a:pt x="26" y="48"/>
                    <a:pt x="36" y="42"/>
                  </a:cubicBezTo>
                  <a:cubicBezTo>
                    <a:pt x="46" y="35"/>
                    <a:pt x="48" y="22"/>
                    <a:pt x="41" y="12"/>
                  </a:cubicBezTo>
                  <a:cubicBezTo>
                    <a:pt x="34" y="3"/>
                    <a:pt x="21"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1" name="Google Shape;721;p13"/>
            <p:cNvSpPr/>
            <p:nvPr/>
          </p:nvSpPr>
          <p:spPr>
            <a:xfrm>
              <a:off x="11163301" y="3676651"/>
              <a:ext cx="50800" cy="50800"/>
            </a:xfrm>
            <a:custGeom>
              <a:avLst/>
              <a:gdLst/>
              <a:ahLst/>
              <a:cxnLst/>
              <a:rect l="l" t="t" r="r" b="b"/>
              <a:pathLst>
                <a:path w="48" h="48" extrusionOk="0">
                  <a:moveTo>
                    <a:pt x="12" y="7"/>
                  </a:moveTo>
                  <a:cubicBezTo>
                    <a:pt x="3" y="14"/>
                    <a:pt x="0" y="27"/>
                    <a:pt x="7" y="36"/>
                  </a:cubicBezTo>
                  <a:cubicBezTo>
                    <a:pt x="14" y="46"/>
                    <a:pt x="27" y="48"/>
                    <a:pt x="37" y="42"/>
                  </a:cubicBezTo>
                  <a:cubicBezTo>
                    <a:pt x="46" y="35"/>
                    <a:pt x="48" y="22"/>
                    <a:pt x="42" y="12"/>
                  </a:cubicBezTo>
                  <a:cubicBezTo>
                    <a:pt x="35" y="2"/>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2" name="Google Shape;722;p13"/>
            <p:cNvSpPr/>
            <p:nvPr/>
          </p:nvSpPr>
          <p:spPr>
            <a:xfrm>
              <a:off x="11185526" y="3795713"/>
              <a:ext cx="50800" cy="50800"/>
            </a:xfrm>
            <a:custGeom>
              <a:avLst/>
              <a:gdLst/>
              <a:ahLst/>
              <a:cxnLst/>
              <a:rect l="l" t="t" r="r" b="b"/>
              <a:pathLst>
                <a:path w="49" h="48" extrusionOk="0">
                  <a:moveTo>
                    <a:pt x="12" y="7"/>
                  </a:moveTo>
                  <a:cubicBezTo>
                    <a:pt x="3" y="14"/>
                    <a:pt x="0" y="27"/>
                    <a:pt x="7" y="36"/>
                  </a:cubicBezTo>
                  <a:cubicBezTo>
                    <a:pt x="14" y="46"/>
                    <a:pt x="27" y="48"/>
                    <a:pt x="37" y="42"/>
                  </a:cubicBezTo>
                  <a:cubicBezTo>
                    <a:pt x="46" y="35"/>
                    <a:pt x="49" y="22"/>
                    <a:pt x="42" y="12"/>
                  </a:cubicBezTo>
                  <a:cubicBezTo>
                    <a:pt x="35" y="2"/>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3" name="Google Shape;723;p13"/>
            <p:cNvSpPr/>
            <p:nvPr/>
          </p:nvSpPr>
          <p:spPr>
            <a:xfrm>
              <a:off x="11317288" y="3708401"/>
              <a:ext cx="50800" cy="50800"/>
            </a:xfrm>
            <a:custGeom>
              <a:avLst/>
              <a:gdLst/>
              <a:ahLst/>
              <a:cxnLst/>
              <a:rect l="l" t="t" r="r" b="b"/>
              <a:pathLst>
                <a:path w="48" h="48" extrusionOk="0">
                  <a:moveTo>
                    <a:pt x="12" y="6"/>
                  </a:moveTo>
                  <a:cubicBezTo>
                    <a:pt x="2" y="13"/>
                    <a:pt x="0" y="26"/>
                    <a:pt x="6" y="36"/>
                  </a:cubicBezTo>
                  <a:cubicBezTo>
                    <a:pt x="13" y="45"/>
                    <a:pt x="26" y="48"/>
                    <a:pt x="36" y="41"/>
                  </a:cubicBezTo>
                  <a:cubicBezTo>
                    <a:pt x="46" y="34"/>
                    <a:pt x="48" y="21"/>
                    <a:pt x="41" y="11"/>
                  </a:cubicBezTo>
                  <a:cubicBezTo>
                    <a:pt x="34" y="2"/>
                    <a:pt x="21" y="0"/>
                    <a:pt x="12"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4" name="Google Shape;724;p13"/>
            <p:cNvSpPr/>
            <p:nvPr/>
          </p:nvSpPr>
          <p:spPr>
            <a:xfrm>
              <a:off x="11485563" y="3754438"/>
              <a:ext cx="50800" cy="50800"/>
            </a:xfrm>
            <a:custGeom>
              <a:avLst/>
              <a:gdLst/>
              <a:ahLst/>
              <a:cxnLst/>
              <a:rect l="l" t="t" r="r" b="b"/>
              <a:pathLst>
                <a:path w="48" h="48" extrusionOk="0">
                  <a:moveTo>
                    <a:pt x="12" y="7"/>
                  </a:moveTo>
                  <a:cubicBezTo>
                    <a:pt x="2" y="14"/>
                    <a:pt x="0" y="27"/>
                    <a:pt x="7" y="37"/>
                  </a:cubicBezTo>
                  <a:cubicBezTo>
                    <a:pt x="13" y="46"/>
                    <a:pt x="27" y="48"/>
                    <a:pt x="36" y="42"/>
                  </a:cubicBezTo>
                  <a:cubicBezTo>
                    <a:pt x="46" y="35"/>
                    <a:pt x="48" y="22"/>
                    <a:pt x="41" y="12"/>
                  </a:cubicBezTo>
                  <a:cubicBezTo>
                    <a:pt x="35" y="3"/>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5" name="Google Shape;725;p13"/>
            <p:cNvSpPr/>
            <p:nvPr/>
          </p:nvSpPr>
          <p:spPr>
            <a:xfrm>
              <a:off x="11582401" y="3813176"/>
              <a:ext cx="50800" cy="52388"/>
            </a:xfrm>
            <a:custGeom>
              <a:avLst/>
              <a:gdLst/>
              <a:ahLst/>
              <a:cxnLst/>
              <a:rect l="l" t="t" r="r" b="b"/>
              <a:pathLst>
                <a:path w="48" h="48" extrusionOk="0">
                  <a:moveTo>
                    <a:pt x="12" y="7"/>
                  </a:moveTo>
                  <a:cubicBezTo>
                    <a:pt x="2" y="13"/>
                    <a:pt x="0" y="27"/>
                    <a:pt x="6" y="36"/>
                  </a:cubicBezTo>
                  <a:cubicBezTo>
                    <a:pt x="13" y="46"/>
                    <a:pt x="26" y="48"/>
                    <a:pt x="36" y="41"/>
                  </a:cubicBezTo>
                  <a:cubicBezTo>
                    <a:pt x="45" y="35"/>
                    <a:pt x="48" y="21"/>
                    <a:pt x="41" y="12"/>
                  </a:cubicBezTo>
                  <a:cubicBezTo>
                    <a:pt x="34" y="2"/>
                    <a:pt x="21"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6" name="Google Shape;726;p13"/>
            <p:cNvSpPr/>
            <p:nvPr/>
          </p:nvSpPr>
          <p:spPr>
            <a:xfrm>
              <a:off x="11595101" y="3941763"/>
              <a:ext cx="50800" cy="50800"/>
            </a:xfrm>
            <a:custGeom>
              <a:avLst/>
              <a:gdLst/>
              <a:ahLst/>
              <a:cxnLst/>
              <a:rect l="l" t="t" r="r" b="b"/>
              <a:pathLst>
                <a:path w="48" h="48" extrusionOk="0">
                  <a:moveTo>
                    <a:pt x="12" y="6"/>
                  </a:moveTo>
                  <a:cubicBezTo>
                    <a:pt x="3" y="13"/>
                    <a:pt x="0" y="26"/>
                    <a:pt x="7" y="36"/>
                  </a:cubicBezTo>
                  <a:cubicBezTo>
                    <a:pt x="14" y="46"/>
                    <a:pt x="27" y="48"/>
                    <a:pt x="37" y="41"/>
                  </a:cubicBezTo>
                  <a:cubicBezTo>
                    <a:pt x="46" y="35"/>
                    <a:pt x="48" y="21"/>
                    <a:pt x="42" y="12"/>
                  </a:cubicBezTo>
                  <a:cubicBezTo>
                    <a:pt x="35" y="2"/>
                    <a:pt x="22" y="0"/>
                    <a:pt x="12"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7" name="Google Shape;727;p13"/>
            <p:cNvSpPr/>
            <p:nvPr/>
          </p:nvSpPr>
          <p:spPr>
            <a:xfrm>
              <a:off x="11672888" y="4002088"/>
              <a:ext cx="50800" cy="50800"/>
            </a:xfrm>
            <a:custGeom>
              <a:avLst/>
              <a:gdLst/>
              <a:ahLst/>
              <a:cxnLst/>
              <a:rect l="l" t="t" r="r" b="b"/>
              <a:pathLst>
                <a:path w="48" h="48" extrusionOk="0">
                  <a:moveTo>
                    <a:pt x="12" y="7"/>
                  </a:moveTo>
                  <a:cubicBezTo>
                    <a:pt x="2" y="13"/>
                    <a:pt x="0" y="27"/>
                    <a:pt x="6" y="36"/>
                  </a:cubicBezTo>
                  <a:cubicBezTo>
                    <a:pt x="13" y="46"/>
                    <a:pt x="26" y="48"/>
                    <a:pt x="36" y="41"/>
                  </a:cubicBezTo>
                  <a:cubicBezTo>
                    <a:pt x="46" y="35"/>
                    <a:pt x="48" y="21"/>
                    <a:pt x="41" y="12"/>
                  </a:cubicBezTo>
                  <a:cubicBezTo>
                    <a:pt x="34" y="2"/>
                    <a:pt x="21"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8" name="Google Shape;728;p13"/>
            <p:cNvSpPr/>
            <p:nvPr/>
          </p:nvSpPr>
          <p:spPr>
            <a:xfrm>
              <a:off x="11598276" y="4117976"/>
              <a:ext cx="50800" cy="50800"/>
            </a:xfrm>
            <a:custGeom>
              <a:avLst/>
              <a:gdLst/>
              <a:ahLst/>
              <a:cxnLst/>
              <a:rect l="l" t="t" r="r" b="b"/>
              <a:pathLst>
                <a:path w="48" h="48" extrusionOk="0">
                  <a:moveTo>
                    <a:pt x="12" y="7"/>
                  </a:moveTo>
                  <a:cubicBezTo>
                    <a:pt x="2" y="14"/>
                    <a:pt x="0" y="27"/>
                    <a:pt x="7" y="36"/>
                  </a:cubicBezTo>
                  <a:cubicBezTo>
                    <a:pt x="13" y="46"/>
                    <a:pt x="27" y="48"/>
                    <a:pt x="36" y="42"/>
                  </a:cubicBezTo>
                  <a:cubicBezTo>
                    <a:pt x="46" y="35"/>
                    <a:pt x="48" y="22"/>
                    <a:pt x="41" y="12"/>
                  </a:cubicBezTo>
                  <a:cubicBezTo>
                    <a:pt x="35" y="3"/>
                    <a:pt x="21"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9" name="Google Shape;729;p13"/>
            <p:cNvSpPr/>
            <p:nvPr/>
          </p:nvSpPr>
          <p:spPr>
            <a:xfrm>
              <a:off x="11541126" y="4195763"/>
              <a:ext cx="50800" cy="50800"/>
            </a:xfrm>
            <a:custGeom>
              <a:avLst/>
              <a:gdLst/>
              <a:ahLst/>
              <a:cxnLst/>
              <a:rect l="l" t="t" r="r" b="b"/>
              <a:pathLst>
                <a:path w="48" h="48" extrusionOk="0">
                  <a:moveTo>
                    <a:pt x="12" y="7"/>
                  </a:moveTo>
                  <a:cubicBezTo>
                    <a:pt x="2" y="14"/>
                    <a:pt x="0" y="27"/>
                    <a:pt x="7" y="36"/>
                  </a:cubicBezTo>
                  <a:cubicBezTo>
                    <a:pt x="14" y="46"/>
                    <a:pt x="27" y="48"/>
                    <a:pt x="36" y="42"/>
                  </a:cubicBezTo>
                  <a:cubicBezTo>
                    <a:pt x="46" y="35"/>
                    <a:pt x="48" y="22"/>
                    <a:pt x="42" y="12"/>
                  </a:cubicBezTo>
                  <a:cubicBezTo>
                    <a:pt x="35" y="2"/>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0" name="Google Shape;730;p13"/>
            <p:cNvSpPr/>
            <p:nvPr/>
          </p:nvSpPr>
          <p:spPr>
            <a:xfrm>
              <a:off x="11525251" y="4268788"/>
              <a:ext cx="50800" cy="50800"/>
            </a:xfrm>
            <a:custGeom>
              <a:avLst/>
              <a:gdLst/>
              <a:ahLst/>
              <a:cxnLst/>
              <a:rect l="l" t="t" r="r" b="b"/>
              <a:pathLst>
                <a:path w="48" h="48" extrusionOk="0">
                  <a:moveTo>
                    <a:pt x="12" y="7"/>
                  </a:moveTo>
                  <a:cubicBezTo>
                    <a:pt x="3" y="13"/>
                    <a:pt x="0" y="27"/>
                    <a:pt x="7" y="36"/>
                  </a:cubicBezTo>
                  <a:cubicBezTo>
                    <a:pt x="14" y="46"/>
                    <a:pt x="27" y="48"/>
                    <a:pt x="36" y="41"/>
                  </a:cubicBezTo>
                  <a:cubicBezTo>
                    <a:pt x="46" y="35"/>
                    <a:pt x="48" y="22"/>
                    <a:pt x="42" y="12"/>
                  </a:cubicBezTo>
                  <a:cubicBezTo>
                    <a:pt x="35" y="2"/>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1" name="Google Shape;731;p13"/>
            <p:cNvSpPr/>
            <p:nvPr/>
          </p:nvSpPr>
          <p:spPr>
            <a:xfrm>
              <a:off x="11428413" y="4341813"/>
              <a:ext cx="52388" cy="52388"/>
            </a:xfrm>
            <a:custGeom>
              <a:avLst/>
              <a:gdLst/>
              <a:ahLst/>
              <a:cxnLst/>
              <a:rect l="l" t="t" r="r" b="b"/>
              <a:pathLst>
                <a:path w="48" h="48" extrusionOk="0">
                  <a:moveTo>
                    <a:pt x="12" y="7"/>
                  </a:moveTo>
                  <a:cubicBezTo>
                    <a:pt x="3" y="13"/>
                    <a:pt x="0" y="27"/>
                    <a:pt x="7" y="36"/>
                  </a:cubicBezTo>
                  <a:cubicBezTo>
                    <a:pt x="14" y="46"/>
                    <a:pt x="27" y="48"/>
                    <a:pt x="37" y="41"/>
                  </a:cubicBezTo>
                  <a:cubicBezTo>
                    <a:pt x="46" y="35"/>
                    <a:pt x="48" y="21"/>
                    <a:pt x="42" y="12"/>
                  </a:cubicBezTo>
                  <a:cubicBezTo>
                    <a:pt x="35" y="2"/>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2" name="Google Shape;732;p13"/>
            <p:cNvSpPr/>
            <p:nvPr/>
          </p:nvSpPr>
          <p:spPr>
            <a:xfrm>
              <a:off x="11279188" y="4432301"/>
              <a:ext cx="50800" cy="52388"/>
            </a:xfrm>
            <a:custGeom>
              <a:avLst/>
              <a:gdLst/>
              <a:ahLst/>
              <a:cxnLst/>
              <a:rect l="l" t="t" r="r" b="b"/>
              <a:pathLst>
                <a:path w="48" h="49" extrusionOk="0">
                  <a:moveTo>
                    <a:pt x="12" y="7"/>
                  </a:moveTo>
                  <a:cubicBezTo>
                    <a:pt x="3" y="14"/>
                    <a:pt x="0" y="27"/>
                    <a:pt x="7" y="37"/>
                  </a:cubicBezTo>
                  <a:cubicBezTo>
                    <a:pt x="14" y="46"/>
                    <a:pt x="27" y="49"/>
                    <a:pt x="37" y="42"/>
                  </a:cubicBezTo>
                  <a:cubicBezTo>
                    <a:pt x="46" y="35"/>
                    <a:pt x="48" y="22"/>
                    <a:pt x="42" y="12"/>
                  </a:cubicBezTo>
                  <a:cubicBezTo>
                    <a:pt x="35" y="3"/>
                    <a:pt x="22" y="0"/>
                    <a:pt x="12" y="7"/>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3" name="Google Shape;733;p13"/>
            <p:cNvSpPr/>
            <p:nvPr/>
          </p:nvSpPr>
          <p:spPr>
            <a:xfrm>
              <a:off x="11339513" y="3835401"/>
              <a:ext cx="50800" cy="50800"/>
            </a:xfrm>
            <a:custGeom>
              <a:avLst/>
              <a:gdLst/>
              <a:ahLst/>
              <a:cxnLst/>
              <a:rect l="l" t="t" r="r" b="b"/>
              <a:pathLst>
                <a:path w="48" h="48" extrusionOk="0">
                  <a:moveTo>
                    <a:pt x="12" y="6"/>
                  </a:moveTo>
                  <a:cubicBezTo>
                    <a:pt x="2" y="13"/>
                    <a:pt x="0" y="26"/>
                    <a:pt x="7" y="36"/>
                  </a:cubicBezTo>
                  <a:cubicBezTo>
                    <a:pt x="13" y="45"/>
                    <a:pt x="27" y="48"/>
                    <a:pt x="36" y="41"/>
                  </a:cubicBezTo>
                  <a:cubicBezTo>
                    <a:pt x="46" y="34"/>
                    <a:pt x="48" y="21"/>
                    <a:pt x="41" y="12"/>
                  </a:cubicBezTo>
                  <a:cubicBezTo>
                    <a:pt x="35" y="2"/>
                    <a:pt x="21" y="0"/>
                    <a:pt x="12" y="6"/>
                  </a:cubicBezTo>
                  <a:close/>
                </a:path>
              </a:pathLst>
            </a:cu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13"/>
            <p:cNvSpPr/>
            <p:nvPr/>
          </p:nvSpPr>
          <p:spPr>
            <a:xfrm>
              <a:off x="11144250" y="4451350"/>
              <a:ext cx="47625" cy="47625"/>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13"/>
            <p:cNvSpPr/>
            <p:nvPr/>
          </p:nvSpPr>
          <p:spPr>
            <a:xfrm>
              <a:off x="10772775" y="3732213"/>
              <a:ext cx="63500" cy="635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6" name="Google Shape;736;p13"/>
            <p:cNvSpPr/>
            <p:nvPr/>
          </p:nvSpPr>
          <p:spPr>
            <a:xfrm>
              <a:off x="11123613" y="3829050"/>
              <a:ext cx="49213" cy="5080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7" name="Google Shape;737;p13"/>
            <p:cNvSpPr/>
            <p:nvPr/>
          </p:nvSpPr>
          <p:spPr>
            <a:xfrm>
              <a:off x="11522075" y="3679825"/>
              <a:ext cx="68263" cy="69850"/>
            </a:xfrm>
            <a:prstGeom prst="ellipse">
              <a:avLst/>
            </a:prstGeom>
            <a:solidFill>
              <a:srgbClr val="D1E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738" name="Google Shape;738;p13"/>
          <p:cNvGrpSpPr/>
          <p:nvPr/>
        </p:nvGrpSpPr>
        <p:grpSpPr>
          <a:xfrm rot="5400000">
            <a:off x="3443476" y="-736138"/>
            <a:ext cx="5335047" cy="8394616"/>
            <a:chOff x="4000499" y="131762"/>
            <a:chExt cx="4191000" cy="6594475"/>
          </a:xfrm>
        </p:grpSpPr>
        <p:sp>
          <p:nvSpPr>
            <p:cNvPr id="739" name="Google Shape;739;p13"/>
            <p:cNvSpPr/>
            <p:nvPr/>
          </p:nvSpPr>
          <p:spPr>
            <a:xfrm>
              <a:off x="4068762" y="198437"/>
              <a:ext cx="4054475" cy="6461125"/>
            </a:xfrm>
            <a:custGeom>
              <a:avLst/>
              <a:gdLst/>
              <a:ahLst/>
              <a:cxnLst/>
              <a:rect l="l" t="t" r="r" b="b"/>
              <a:pathLst>
                <a:path w="955" h="1523" extrusionOk="0">
                  <a:moveTo>
                    <a:pt x="478" y="1521"/>
                  </a:moveTo>
                  <a:cubicBezTo>
                    <a:pt x="478" y="1519"/>
                    <a:pt x="478" y="1519"/>
                    <a:pt x="478" y="1519"/>
                  </a:cubicBezTo>
                  <a:cubicBezTo>
                    <a:pt x="400" y="1519"/>
                    <a:pt x="328" y="1498"/>
                    <a:pt x="274" y="1464"/>
                  </a:cubicBezTo>
                  <a:cubicBezTo>
                    <a:pt x="219" y="1430"/>
                    <a:pt x="183" y="1382"/>
                    <a:pt x="177" y="1329"/>
                  </a:cubicBezTo>
                  <a:cubicBezTo>
                    <a:pt x="177" y="1326"/>
                    <a:pt x="177" y="1326"/>
                    <a:pt x="177" y="1326"/>
                  </a:cubicBezTo>
                  <a:cubicBezTo>
                    <a:pt x="177" y="1324"/>
                    <a:pt x="177" y="1324"/>
                    <a:pt x="177" y="1324"/>
                  </a:cubicBezTo>
                  <a:cubicBezTo>
                    <a:pt x="113" y="1324"/>
                    <a:pt x="113" y="1324"/>
                    <a:pt x="113"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4"/>
                    <a:pt x="112" y="1324"/>
                  </a:cubicBezTo>
                  <a:cubicBezTo>
                    <a:pt x="112" y="1324"/>
                    <a:pt x="112" y="1323"/>
                    <a:pt x="112" y="1322"/>
                  </a:cubicBezTo>
                  <a:cubicBezTo>
                    <a:pt x="110" y="1322"/>
                    <a:pt x="110" y="1322"/>
                    <a:pt x="110" y="1322"/>
                  </a:cubicBezTo>
                  <a:cubicBezTo>
                    <a:pt x="112" y="1322"/>
                    <a:pt x="112" y="1322"/>
                    <a:pt x="112" y="1322"/>
                  </a:cubicBezTo>
                  <a:cubicBezTo>
                    <a:pt x="112" y="1239"/>
                    <a:pt x="112" y="1239"/>
                    <a:pt x="112" y="1239"/>
                  </a:cubicBezTo>
                  <a:cubicBezTo>
                    <a:pt x="112" y="1239"/>
                    <a:pt x="112" y="1239"/>
                    <a:pt x="112" y="1239"/>
                  </a:cubicBezTo>
                  <a:cubicBezTo>
                    <a:pt x="112" y="1211"/>
                    <a:pt x="102" y="1191"/>
                    <a:pt x="90" y="1179"/>
                  </a:cubicBezTo>
                  <a:cubicBezTo>
                    <a:pt x="79" y="1166"/>
                    <a:pt x="66" y="1160"/>
                    <a:pt x="60" y="1158"/>
                  </a:cubicBezTo>
                  <a:cubicBezTo>
                    <a:pt x="59" y="1160"/>
                    <a:pt x="59" y="1160"/>
                    <a:pt x="59" y="1160"/>
                  </a:cubicBezTo>
                  <a:cubicBezTo>
                    <a:pt x="61" y="1160"/>
                    <a:pt x="61" y="1160"/>
                    <a:pt x="61" y="1160"/>
                  </a:cubicBezTo>
                  <a:cubicBezTo>
                    <a:pt x="61" y="1131"/>
                    <a:pt x="61" y="1131"/>
                    <a:pt x="61" y="1131"/>
                  </a:cubicBezTo>
                  <a:cubicBezTo>
                    <a:pt x="4" y="1131"/>
                    <a:pt x="4" y="1131"/>
                    <a:pt x="4" y="1131"/>
                  </a:cubicBezTo>
                  <a:cubicBezTo>
                    <a:pt x="3" y="1131"/>
                    <a:pt x="2" y="1131"/>
                    <a:pt x="2" y="1131"/>
                  </a:cubicBezTo>
                  <a:cubicBezTo>
                    <a:pt x="2" y="1133"/>
                    <a:pt x="2" y="1133"/>
                    <a:pt x="2" y="1133"/>
                  </a:cubicBezTo>
                  <a:cubicBezTo>
                    <a:pt x="4" y="1133"/>
                    <a:pt x="4" y="1133"/>
                    <a:pt x="4" y="1133"/>
                  </a:cubicBezTo>
                  <a:cubicBezTo>
                    <a:pt x="4" y="1132"/>
                    <a:pt x="4" y="1131"/>
                    <a:pt x="4" y="1130"/>
                  </a:cubicBezTo>
                  <a:cubicBezTo>
                    <a:pt x="4" y="393"/>
                    <a:pt x="4" y="393"/>
                    <a:pt x="4" y="393"/>
                  </a:cubicBezTo>
                  <a:cubicBezTo>
                    <a:pt x="4" y="392"/>
                    <a:pt x="4" y="391"/>
                    <a:pt x="4" y="390"/>
                  </a:cubicBezTo>
                  <a:cubicBezTo>
                    <a:pt x="2" y="391"/>
                    <a:pt x="2" y="391"/>
                    <a:pt x="2" y="391"/>
                  </a:cubicBezTo>
                  <a:cubicBezTo>
                    <a:pt x="2" y="393"/>
                    <a:pt x="2" y="393"/>
                    <a:pt x="2" y="393"/>
                  </a:cubicBezTo>
                  <a:cubicBezTo>
                    <a:pt x="2" y="393"/>
                    <a:pt x="3" y="393"/>
                    <a:pt x="4" y="393"/>
                  </a:cubicBezTo>
                  <a:cubicBezTo>
                    <a:pt x="61" y="393"/>
                    <a:pt x="61" y="393"/>
                    <a:pt x="61" y="393"/>
                  </a:cubicBezTo>
                  <a:cubicBezTo>
                    <a:pt x="61" y="363"/>
                    <a:pt x="61" y="363"/>
                    <a:pt x="61" y="363"/>
                  </a:cubicBezTo>
                  <a:cubicBezTo>
                    <a:pt x="59" y="363"/>
                    <a:pt x="59" y="363"/>
                    <a:pt x="59" y="363"/>
                  </a:cubicBezTo>
                  <a:cubicBezTo>
                    <a:pt x="60" y="365"/>
                    <a:pt x="60" y="365"/>
                    <a:pt x="60" y="365"/>
                  </a:cubicBezTo>
                  <a:cubicBezTo>
                    <a:pt x="66" y="363"/>
                    <a:pt x="79" y="357"/>
                    <a:pt x="90" y="345"/>
                  </a:cubicBezTo>
                  <a:cubicBezTo>
                    <a:pt x="102" y="332"/>
                    <a:pt x="112" y="313"/>
                    <a:pt x="112" y="284"/>
                  </a:cubicBezTo>
                  <a:cubicBezTo>
                    <a:pt x="112" y="284"/>
                    <a:pt x="112" y="284"/>
                    <a:pt x="112" y="284"/>
                  </a:cubicBezTo>
                  <a:cubicBezTo>
                    <a:pt x="112" y="201"/>
                    <a:pt x="112" y="201"/>
                    <a:pt x="112" y="201"/>
                  </a:cubicBezTo>
                  <a:cubicBezTo>
                    <a:pt x="110" y="201"/>
                    <a:pt x="110" y="201"/>
                    <a:pt x="110" y="201"/>
                  </a:cubicBezTo>
                  <a:cubicBezTo>
                    <a:pt x="112" y="202"/>
                    <a:pt x="112" y="202"/>
                    <a:pt x="112" y="202"/>
                  </a:cubicBezTo>
                  <a:cubicBezTo>
                    <a:pt x="112" y="201"/>
                    <a:pt x="112" y="200"/>
                    <a:pt x="112" y="200"/>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2" y="199"/>
                    <a:pt x="112" y="199"/>
                  </a:cubicBezTo>
                  <a:cubicBezTo>
                    <a:pt x="112" y="199"/>
                    <a:pt x="113" y="199"/>
                    <a:pt x="113" y="199"/>
                  </a:cubicBezTo>
                  <a:cubicBezTo>
                    <a:pt x="113" y="199"/>
                    <a:pt x="113" y="199"/>
                    <a:pt x="113" y="199"/>
                  </a:cubicBezTo>
                  <a:cubicBezTo>
                    <a:pt x="177" y="199"/>
                    <a:pt x="177" y="199"/>
                    <a:pt x="177" y="199"/>
                  </a:cubicBezTo>
                  <a:cubicBezTo>
                    <a:pt x="177" y="193"/>
                    <a:pt x="177" y="193"/>
                    <a:pt x="177" y="193"/>
                  </a:cubicBezTo>
                  <a:cubicBezTo>
                    <a:pt x="183" y="141"/>
                    <a:pt x="219" y="93"/>
                    <a:pt x="273" y="59"/>
                  </a:cubicBezTo>
                  <a:cubicBezTo>
                    <a:pt x="328" y="25"/>
                    <a:pt x="400" y="4"/>
                    <a:pt x="478" y="4"/>
                  </a:cubicBezTo>
                  <a:cubicBezTo>
                    <a:pt x="556" y="4"/>
                    <a:pt x="628" y="25"/>
                    <a:pt x="682" y="59"/>
                  </a:cubicBezTo>
                  <a:cubicBezTo>
                    <a:pt x="736" y="93"/>
                    <a:pt x="773" y="141"/>
                    <a:pt x="779" y="193"/>
                  </a:cubicBezTo>
                  <a:cubicBezTo>
                    <a:pt x="780" y="197"/>
                    <a:pt x="780" y="197"/>
                    <a:pt x="780" y="197"/>
                  </a:cubicBezTo>
                  <a:cubicBezTo>
                    <a:pt x="780" y="199"/>
                    <a:pt x="780" y="199"/>
                    <a:pt x="780" y="199"/>
                  </a:cubicBezTo>
                  <a:cubicBezTo>
                    <a:pt x="842" y="199"/>
                    <a:pt x="842" y="199"/>
                    <a:pt x="842" y="199"/>
                  </a:cubicBezTo>
                  <a:cubicBezTo>
                    <a:pt x="842" y="199"/>
                    <a:pt x="842" y="199"/>
                    <a:pt x="842"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3" y="199"/>
                    <a:pt x="843" y="199"/>
                    <a:pt x="843" y="199"/>
                  </a:cubicBezTo>
                  <a:cubicBezTo>
                    <a:pt x="843" y="199"/>
                    <a:pt x="843" y="199"/>
                    <a:pt x="843" y="199"/>
                  </a:cubicBezTo>
                  <a:cubicBezTo>
                    <a:pt x="844" y="198"/>
                    <a:pt x="844" y="198"/>
                    <a:pt x="844" y="198"/>
                  </a:cubicBezTo>
                  <a:cubicBezTo>
                    <a:pt x="843" y="199"/>
                    <a:pt x="843" y="199"/>
                    <a:pt x="843" y="199"/>
                  </a:cubicBezTo>
                  <a:cubicBezTo>
                    <a:pt x="844" y="198"/>
                    <a:pt x="844" y="198"/>
                    <a:pt x="844" y="198"/>
                  </a:cubicBezTo>
                  <a:cubicBezTo>
                    <a:pt x="842" y="199"/>
                    <a:pt x="842" y="199"/>
                    <a:pt x="842" y="199"/>
                  </a:cubicBezTo>
                  <a:cubicBezTo>
                    <a:pt x="843" y="198"/>
                    <a:pt x="843" y="198"/>
                    <a:pt x="843" y="198"/>
                  </a:cubicBezTo>
                  <a:cubicBezTo>
                    <a:pt x="842" y="198"/>
                    <a:pt x="842" y="198"/>
                    <a:pt x="842" y="198"/>
                  </a:cubicBezTo>
                  <a:cubicBezTo>
                    <a:pt x="842" y="199"/>
                    <a:pt x="842" y="199"/>
                    <a:pt x="842" y="199"/>
                  </a:cubicBezTo>
                  <a:cubicBezTo>
                    <a:pt x="843" y="198"/>
                    <a:pt x="843" y="198"/>
                    <a:pt x="843"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8"/>
                    <a:pt x="842" y="198"/>
                    <a:pt x="842" y="198"/>
                  </a:cubicBezTo>
                  <a:cubicBezTo>
                    <a:pt x="842" y="199"/>
                    <a:pt x="842" y="199"/>
                    <a:pt x="842" y="200"/>
                  </a:cubicBezTo>
                  <a:cubicBezTo>
                    <a:pt x="842" y="200"/>
                    <a:pt x="842" y="201"/>
                    <a:pt x="843" y="202"/>
                  </a:cubicBezTo>
                  <a:cubicBezTo>
                    <a:pt x="844" y="201"/>
                    <a:pt x="844" y="201"/>
                    <a:pt x="844" y="201"/>
                  </a:cubicBezTo>
                  <a:cubicBezTo>
                    <a:pt x="842" y="201"/>
                    <a:pt x="842" y="201"/>
                    <a:pt x="842" y="201"/>
                  </a:cubicBezTo>
                  <a:cubicBezTo>
                    <a:pt x="842" y="284"/>
                    <a:pt x="842" y="284"/>
                    <a:pt x="842" y="284"/>
                  </a:cubicBezTo>
                  <a:cubicBezTo>
                    <a:pt x="842" y="284"/>
                    <a:pt x="842" y="284"/>
                    <a:pt x="842" y="284"/>
                  </a:cubicBezTo>
                  <a:cubicBezTo>
                    <a:pt x="843" y="313"/>
                    <a:pt x="853" y="332"/>
                    <a:pt x="865" y="345"/>
                  </a:cubicBezTo>
                  <a:cubicBezTo>
                    <a:pt x="876" y="357"/>
                    <a:pt x="889" y="363"/>
                    <a:pt x="895" y="365"/>
                  </a:cubicBezTo>
                  <a:cubicBezTo>
                    <a:pt x="896" y="363"/>
                    <a:pt x="896" y="363"/>
                    <a:pt x="896" y="363"/>
                  </a:cubicBezTo>
                  <a:cubicBezTo>
                    <a:pt x="894" y="363"/>
                    <a:pt x="894" y="363"/>
                    <a:pt x="894" y="363"/>
                  </a:cubicBezTo>
                  <a:cubicBezTo>
                    <a:pt x="894" y="393"/>
                    <a:pt x="894" y="393"/>
                    <a:pt x="894" y="393"/>
                  </a:cubicBezTo>
                  <a:cubicBezTo>
                    <a:pt x="951" y="393"/>
                    <a:pt x="951" y="393"/>
                    <a:pt x="951" y="393"/>
                  </a:cubicBezTo>
                  <a:cubicBezTo>
                    <a:pt x="952" y="393"/>
                    <a:pt x="952" y="393"/>
                    <a:pt x="952" y="393"/>
                  </a:cubicBezTo>
                  <a:cubicBezTo>
                    <a:pt x="953" y="391"/>
                    <a:pt x="953" y="391"/>
                    <a:pt x="953" y="391"/>
                  </a:cubicBezTo>
                  <a:cubicBezTo>
                    <a:pt x="951" y="390"/>
                    <a:pt x="951" y="390"/>
                    <a:pt x="951" y="390"/>
                  </a:cubicBezTo>
                  <a:cubicBezTo>
                    <a:pt x="951" y="391"/>
                    <a:pt x="951" y="391"/>
                    <a:pt x="951" y="391"/>
                  </a:cubicBezTo>
                  <a:cubicBezTo>
                    <a:pt x="951" y="391"/>
                    <a:pt x="951" y="391"/>
                    <a:pt x="951" y="391"/>
                  </a:cubicBezTo>
                  <a:cubicBezTo>
                    <a:pt x="951" y="392"/>
                    <a:pt x="951" y="392"/>
                    <a:pt x="951" y="393"/>
                  </a:cubicBezTo>
                  <a:cubicBezTo>
                    <a:pt x="951" y="1130"/>
                    <a:pt x="951" y="1130"/>
                    <a:pt x="951" y="1130"/>
                  </a:cubicBezTo>
                  <a:cubicBezTo>
                    <a:pt x="951" y="1130"/>
                    <a:pt x="951" y="1131"/>
                    <a:pt x="951" y="1132"/>
                  </a:cubicBezTo>
                  <a:cubicBezTo>
                    <a:pt x="951" y="1133"/>
                    <a:pt x="951" y="1133"/>
                    <a:pt x="951" y="1133"/>
                  </a:cubicBezTo>
                  <a:cubicBezTo>
                    <a:pt x="953" y="1132"/>
                    <a:pt x="953" y="1132"/>
                    <a:pt x="953" y="1132"/>
                  </a:cubicBezTo>
                  <a:cubicBezTo>
                    <a:pt x="952" y="1131"/>
                    <a:pt x="952" y="1131"/>
                    <a:pt x="952" y="1131"/>
                  </a:cubicBezTo>
                  <a:cubicBezTo>
                    <a:pt x="952" y="1131"/>
                    <a:pt x="952" y="1131"/>
                    <a:pt x="951" y="1131"/>
                  </a:cubicBezTo>
                  <a:cubicBezTo>
                    <a:pt x="894" y="1131"/>
                    <a:pt x="894" y="1131"/>
                    <a:pt x="894" y="1131"/>
                  </a:cubicBezTo>
                  <a:cubicBezTo>
                    <a:pt x="894" y="1160"/>
                    <a:pt x="894" y="1160"/>
                    <a:pt x="894" y="1160"/>
                  </a:cubicBezTo>
                  <a:cubicBezTo>
                    <a:pt x="896" y="1160"/>
                    <a:pt x="896" y="1160"/>
                    <a:pt x="896" y="1160"/>
                  </a:cubicBezTo>
                  <a:cubicBezTo>
                    <a:pt x="895" y="1158"/>
                    <a:pt x="895" y="1158"/>
                    <a:pt x="895" y="1158"/>
                  </a:cubicBezTo>
                  <a:cubicBezTo>
                    <a:pt x="889" y="1160"/>
                    <a:pt x="876" y="1166"/>
                    <a:pt x="865" y="1179"/>
                  </a:cubicBezTo>
                  <a:cubicBezTo>
                    <a:pt x="853" y="1191"/>
                    <a:pt x="843" y="1211"/>
                    <a:pt x="842" y="1239"/>
                  </a:cubicBezTo>
                  <a:cubicBezTo>
                    <a:pt x="842" y="1322"/>
                    <a:pt x="842" y="1322"/>
                    <a:pt x="842" y="1322"/>
                  </a:cubicBezTo>
                  <a:cubicBezTo>
                    <a:pt x="844" y="1322"/>
                    <a:pt x="844" y="1322"/>
                    <a:pt x="844" y="1322"/>
                  </a:cubicBezTo>
                  <a:cubicBezTo>
                    <a:pt x="843" y="1322"/>
                    <a:pt x="843" y="1322"/>
                    <a:pt x="843" y="1322"/>
                  </a:cubicBezTo>
                  <a:cubicBezTo>
                    <a:pt x="842" y="1322"/>
                    <a:pt x="842" y="1323"/>
                    <a:pt x="842" y="1324"/>
                  </a:cubicBezTo>
                  <a:cubicBezTo>
                    <a:pt x="842" y="1324"/>
                    <a:pt x="842" y="1324"/>
                    <a:pt x="842" y="1324"/>
                  </a:cubicBezTo>
                  <a:cubicBezTo>
                    <a:pt x="842" y="1325"/>
                    <a:pt x="842" y="1325"/>
                    <a:pt x="842" y="1325"/>
                  </a:cubicBezTo>
                  <a:cubicBezTo>
                    <a:pt x="842" y="1325"/>
                    <a:pt x="842" y="1325"/>
                    <a:pt x="842" y="1325"/>
                  </a:cubicBezTo>
                  <a:cubicBezTo>
                    <a:pt x="843" y="1325"/>
                    <a:pt x="843" y="1325"/>
                    <a:pt x="843" y="1325"/>
                  </a:cubicBezTo>
                  <a:cubicBezTo>
                    <a:pt x="842" y="1325"/>
                    <a:pt x="842" y="1325"/>
                    <a:pt x="842" y="1325"/>
                  </a:cubicBezTo>
                  <a:cubicBezTo>
                    <a:pt x="842" y="1325"/>
                    <a:pt x="842" y="1325"/>
                    <a:pt x="842" y="1325"/>
                  </a:cubicBezTo>
                  <a:cubicBezTo>
                    <a:pt x="843" y="1325"/>
                    <a:pt x="843" y="1325"/>
                    <a:pt x="843" y="1325"/>
                  </a:cubicBezTo>
                  <a:cubicBezTo>
                    <a:pt x="842" y="1325"/>
                    <a:pt x="842" y="1325"/>
                    <a:pt x="842" y="1325"/>
                  </a:cubicBezTo>
                  <a:cubicBezTo>
                    <a:pt x="844" y="1326"/>
                    <a:pt x="844" y="1326"/>
                    <a:pt x="844" y="1326"/>
                  </a:cubicBezTo>
                  <a:cubicBezTo>
                    <a:pt x="844" y="1324"/>
                    <a:pt x="844" y="1324"/>
                    <a:pt x="844" y="1324"/>
                  </a:cubicBezTo>
                  <a:cubicBezTo>
                    <a:pt x="844" y="1324"/>
                    <a:pt x="844" y="1324"/>
                    <a:pt x="844" y="1324"/>
                  </a:cubicBezTo>
                  <a:cubicBezTo>
                    <a:pt x="844" y="1324"/>
                    <a:pt x="844" y="1324"/>
                    <a:pt x="844" y="1324"/>
                  </a:cubicBezTo>
                  <a:cubicBezTo>
                    <a:pt x="844" y="1324"/>
                    <a:pt x="844" y="1324"/>
                    <a:pt x="844" y="1324"/>
                  </a:cubicBezTo>
                  <a:cubicBezTo>
                    <a:pt x="843" y="1324"/>
                    <a:pt x="843" y="1324"/>
                    <a:pt x="843" y="1324"/>
                  </a:cubicBezTo>
                  <a:cubicBezTo>
                    <a:pt x="843" y="1324"/>
                    <a:pt x="843" y="1324"/>
                    <a:pt x="842" y="1324"/>
                  </a:cubicBezTo>
                  <a:cubicBezTo>
                    <a:pt x="842" y="1324"/>
                    <a:pt x="842" y="1324"/>
                    <a:pt x="842" y="1324"/>
                  </a:cubicBezTo>
                  <a:cubicBezTo>
                    <a:pt x="780" y="1325"/>
                    <a:pt x="780" y="1325"/>
                    <a:pt x="780" y="1325"/>
                  </a:cubicBezTo>
                  <a:cubicBezTo>
                    <a:pt x="779" y="1330"/>
                    <a:pt x="779" y="1330"/>
                    <a:pt x="779" y="1330"/>
                  </a:cubicBezTo>
                  <a:cubicBezTo>
                    <a:pt x="773" y="1383"/>
                    <a:pt x="736" y="1430"/>
                    <a:pt x="682" y="1464"/>
                  </a:cubicBezTo>
                  <a:cubicBezTo>
                    <a:pt x="628" y="1498"/>
                    <a:pt x="556" y="1519"/>
                    <a:pt x="478" y="1519"/>
                  </a:cubicBezTo>
                  <a:cubicBezTo>
                    <a:pt x="478" y="1521"/>
                    <a:pt x="478" y="1521"/>
                    <a:pt x="478" y="1521"/>
                  </a:cubicBezTo>
                  <a:cubicBezTo>
                    <a:pt x="478" y="1523"/>
                    <a:pt x="478" y="1523"/>
                    <a:pt x="478" y="1523"/>
                  </a:cubicBezTo>
                  <a:cubicBezTo>
                    <a:pt x="557" y="1523"/>
                    <a:pt x="629" y="1502"/>
                    <a:pt x="684" y="1467"/>
                  </a:cubicBezTo>
                  <a:cubicBezTo>
                    <a:pt x="739" y="1433"/>
                    <a:pt x="776" y="1385"/>
                    <a:pt x="783" y="1330"/>
                  </a:cubicBezTo>
                  <a:cubicBezTo>
                    <a:pt x="784" y="1329"/>
                    <a:pt x="784" y="1329"/>
                    <a:pt x="784" y="1329"/>
                  </a:cubicBezTo>
                  <a:cubicBezTo>
                    <a:pt x="842" y="1328"/>
                    <a:pt x="842" y="1328"/>
                    <a:pt x="842" y="1328"/>
                  </a:cubicBezTo>
                  <a:cubicBezTo>
                    <a:pt x="842" y="1326"/>
                    <a:pt x="842" y="1326"/>
                    <a:pt x="842" y="1326"/>
                  </a:cubicBezTo>
                  <a:cubicBezTo>
                    <a:pt x="842" y="1328"/>
                    <a:pt x="842" y="1328"/>
                    <a:pt x="842" y="1328"/>
                  </a:cubicBezTo>
                  <a:cubicBezTo>
                    <a:pt x="843" y="1328"/>
                    <a:pt x="843" y="1328"/>
                    <a:pt x="843" y="1328"/>
                  </a:cubicBezTo>
                  <a:cubicBezTo>
                    <a:pt x="844" y="1328"/>
                    <a:pt x="844" y="1328"/>
                    <a:pt x="844" y="1328"/>
                  </a:cubicBezTo>
                  <a:cubicBezTo>
                    <a:pt x="844" y="1328"/>
                    <a:pt x="844" y="1328"/>
                    <a:pt x="844" y="1328"/>
                  </a:cubicBezTo>
                  <a:cubicBezTo>
                    <a:pt x="844" y="1326"/>
                    <a:pt x="844" y="1326"/>
                    <a:pt x="844" y="1326"/>
                  </a:cubicBezTo>
                  <a:cubicBezTo>
                    <a:pt x="844" y="1328"/>
                    <a:pt x="844" y="1328"/>
                    <a:pt x="844" y="1328"/>
                  </a:cubicBezTo>
                  <a:cubicBezTo>
                    <a:pt x="844" y="1328"/>
                    <a:pt x="844" y="1328"/>
                    <a:pt x="844" y="1328"/>
                  </a:cubicBezTo>
                  <a:cubicBezTo>
                    <a:pt x="844" y="1326"/>
                    <a:pt x="844" y="1326"/>
                    <a:pt x="844" y="1326"/>
                  </a:cubicBezTo>
                  <a:cubicBezTo>
                    <a:pt x="844" y="1328"/>
                    <a:pt x="844" y="1328"/>
                    <a:pt x="844" y="1328"/>
                  </a:cubicBezTo>
                  <a:cubicBezTo>
                    <a:pt x="844" y="1326"/>
                    <a:pt x="844" y="1326"/>
                    <a:pt x="844" y="1326"/>
                  </a:cubicBezTo>
                  <a:cubicBezTo>
                    <a:pt x="843" y="1328"/>
                    <a:pt x="843" y="1328"/>
                    <a:pt x="843" y="1328"/>
                  </a:cubicBezTo>
                  <a:cubicBezTo>
                    <a:pt x="843" y="1328"/>
                    <a:pt x="843" y="1328"/>
                    <a:pt x="843" y="1328"/>
                  </a:cubicBezTo>
                  <a:cubicBezTo>
                    <a:pt x="845" y="1328"/>
                    <a:pt x="845" y="1328"/>
                    <a:pt x="845" y="1328"/>
                  </a:cubicBezTo>
                  <a:cubicBezTo>
                    <a:pt x="845" y="1327"/>
                    <a:pt x="845" y="1327"/>
                    <a:pt x="845" y="1327"/>
                  </a:cubicBezTo>
                  <a:cubicBezTo>
                    <a:pt x="846" y="1326"/>
                    <a:pt x="846" y="1326"/>
                    <a:pt x="846" y="1326"/>
                  </a:cubicBezTo>
                  <a:cubicBezTo>
                    <a:pt x="846" y="1324"/>
                    <a:pt x="846" y="1323"/>
                    <a:pt x="846" y="1322"/>
                  </a:cubicBezTo>
                  <a:cubicBezTo>
                    <a:pt x="846" y="1322"/>
                    <a:pt x="846" y="1322"/>
                    <a:pt x="846" y="1322"/>
                  </a:cubicBezTo>
                  <a:cubicBezTo>
                    <a:pt x="846" y="1239"/>
                    <a:pt x="846" y="1239"/>
                    <a:pt x="846" y="1239"/>
                  </a:cubicBezTo>
                  <a:cubicBezTo>
                    <a:pt x="844" y="1239"/>
                    <a:pt x="844" y="1239"/>
                    <a:pt x="844" y="1239"/>
                  </a:cubicBezTo>
                  <a:cubicBezTo>
                    <a:pt x="846" y="1239"/>
                    <a:pt x="846" y="1239"/>
                    <a:pt x="846" y="1239"/>
                  </a:cubicBezTo>
                  <a:cubicBezTo>
                    <a:pt x="847" y="1211"/>
                    <a:pt x="857" y="1193"/>
                    <a:pt x="868" y="1181"/>
                  </a:cubicBezTo>
                  <a:cubicBezTo>
                    <a:pt x="879" y="1169"/>
                    <a:pt x="891" y="1164"/>
                    <a:pt x="896" y="1162"/>
                  </a:cubicBezTo>
                  <a:cubicBezTo>
                    <a:pt x="898" y="1161"/>
                    <a:pt x="898" y="1161"/>
                    <a:pt x="898" y="1161"/>
                  </a:cubicBezTo>
                  <a:cubicBezTo>
                    <a:pt x="898" y="1135"/>
                    <a:pt x="898" y="1135"/>
                    <a:pt x="898" y="1135"/>
                  </a:cubicBezTo>
                  <a:cubicBezTo>
                    <a:pt x="951" y="1135"/>
                    <a:pt x="951" y="1135"/>
                    <a:pt x="951" y="1135"/>
                  </a:cubicBezTo>
                  <a:cubicBezTo>
                    <a:pt x="952" y="1135"/>
                    <a:pt x="953" y="1135"/>
                    <a:pt x="953" y="1134"/>
                  </a:cubicBezTo>
                  <a:cubicBezTo>
                    <a:pt x="955" y="1134"/>
                    <a:pt x="955" y="1134"/>
                    <a:pt x="955" y="1134"/>
                  </a:cubicBezTo>
                  <a:cubicBezTo>
                    <a:pt x="955" y="1131"/>
                    <a:pt x="955" y="1131"/>
                    <a:pt x="955" y="1131"/>
                  </a:cubicBezTo>
                  <a:cubicBezTo>
                    <a:pt x="955" y="1131"/>
                    <a:pt x="955" y="1131"/>
                    <a:pt x="955" y="1131"/>
                  </a:cubicBezTo>
                  <a:cubicBezTo>
                    <a:pt x="955" y="1131"/>
                    <a:pt x="955" y="1130"/>
                    <a:pt x="955" y="1130"/>
                  </a:cubicBezTo>
                  <a:cubicBezTo>
                    <a:pt x="955" y="393"/>
                    <a:pt x="955" y="393"/>
                    <a:pt x="955" y="393"/>
                  </a:cubicBezTo>
                  <a:cubicBezTo>
                    <a:pt x="955" y="393"/>
                    <a:pt x="955" y="392"/>
                    <a:pt x="955" y="391"/>
                  </a:cubicBezTo>
                  <a:cubicBezTo>
                    <a:pt x="955" y="391"/>
                    <a:pt x="955" y="391"/>
                    <a:pt x="955" y="391"/>
                  </a:cubicBezTo>
                  <a:cubicBezTo>
                    <a:pt x="955" y="391"/>
                    <a:pt x="955" y="391"/>
                    <a:pt x="955" y="391"/>
                  </a:cubicBezTo>
                  <a:cubicBezTo>
                    <a:pt x="955" y="389"/>
                    <a:pt x="955" y="389"/>
                    <a:pt x="955" y="389"/>
                  </a:cubicBezTo>
                  <a:cubicBezTo>
                    <a:pt x="953" y="389"/>
                    <a:pt x="953" y="389"/>
                    <a:pt x="953" y="389"/>
                  </a:cubicBezTo>
                  <a:cubicBezTo>
                    <a:pt x="953" y="389"/>
                    <a:pt x="952" y="389"/>
                    <a:pt x="951" y="389"/>
                  </a:cubicBezTo>
                  <a:cubicBezTo>
                    <a:pt x="898" y="389"/>
                    <a:pt x="898" y="389"/>
                    <a:pt x="898" y="389"/>
                  </a:cubicBezTo>
                  <a:cubicBezTo>
                    <a:pt x="898" y="362"/>
                    <a:pt x="898" y="362"/>
                    <a:pt x="898" y="362"/>
                  </a:cubicBezTo>
                  <a:cubicBezTo>
                    <a:pt x="896" y="362"/>
                    <a:pt x="896" y="362"/>
                    <a:pt x="896" y="362"/>
                  </a:cubicBezTo>
                  <a:cubicBezTo>
                    <a:pt x="891" y="359"/>
                    <a:pt x="879" y="354"/>
                    <a:pt x="868" y="342"/>
                  </a:cubicBezTo>
                  <a:cubicBezTo>
                    <a:pt x="857" y="330"/>
                    <a:pt x="847" y="312"/>
                    <a:pt x="846" y="284"/>
                  </a:cubicBezTo>
                  <a:cubicBezTo>
                    <a:pt x="844" y="284"/>
                    <a:pt x="844" y="284"/>
                    <a:pt x="844" y="284"/>
                  </a:cubicBezTo>
                  <a:cubicBezTo>
                    <a:pt x="846" y="284"/>
                    <a:pt x="846" y="284"/>
                    <a:pt x="846" y="284"/>
                  </a:cubicBezTo>
                  <a:cubicBezTo>
                    <a:pt x="846" y="201"/>
                    <a:pt x="846" y="201"/>
                    <a:pt x="846" y="201"/>
                  </a:cubicBezTo>
                  <a:cubicBezTo>
                    <a:pt x="846" y="201"/>
                    <a:pt x="846" y="201"/>
                    <a:pt x="846" y="201"/>
                  </a:cubicBezTo>
                  <a:cubicBezTo>
                    <a:pt x="846" y="201"/>
                    <a:pt x="846" y="200"/>
                    <a:pt x="846" y="199"/>
                  </a:cubicBezTo>
                  <a:cubicBezTo>
                    <a:pt x="846" y="198"/>
                    <a:pt x="846" y="198"/>
                    <a:pt x="846" y="198"/>
                  </a:cubicBezTo>
                  <a:cubicBezTo>
                    <a:pt x="846" y="197"/>
                    <a:pt x="846" y="197"/>
                    <a:pt x="846" y="197"/>
                  </a:cubicBezTo>
                  <a:cubicBezTo>
                    <a:pt x="845" y="196"/>
                    <a:pt x="845" y="196"/>
                    <a:pt x="845" y="196"/>
                  </a:cubicBezTo>
                  <a:cubicBezTo>
                    <a:pt x="845" y="196"/>
                    <a:pt x="845" y="196"/>
                    <a:pt x="845" y="196"/>
                  </a:cubicBezTo>
                  <a:cubicBezTo>
                    <a:pt x="845" y="196"/>
                    <a:pt x="845" y="196"/>
                    <a:pt x="845" y="196"/>
                  </a:cubicBezTo>
                  <a:cubicBezTo>
                    <a:pt x="845" y="196"/>
                    <a:pt x="845" y="196"/>
                    <a:pt x="845" y="196"/>
                  </a:cubicBezTo>
                  <a:cubicBezTo>
                    <a:pt x="844" y="196"/>
                    <a:pt x="843" y="195"/>
                    <a:pt x="842" y="195"/>
                  </a:cubicBezTo>
                  <a:cubicBezTo>
                    <a:pt x="842" y="197"/>
                    <a:pt x="842" y="197"/>
                    <a:pt x="842" y="197"/>
                  </a:cubicBezTo>
                  <a:cubicBezTo>
                    <a:pt x="842" y="195"/>
                    <a:pt x="842" y="195"/>
                    <a:pt x="842" y="195"/>
                  </a:cubicBezTo>
                  <a:cubicBezTo>
                    <a:pt x="784" y="195"/>
                    <a:pt x="784" y="195"/>
                    <a:pt x="784" y="195"/>
                  </a:cubicBezTo>
                  <a:cubicBezTo>
                    <a:pt x="783" y="193"/>
                    <a:pt x="783" y="193"/>
                    <a:pt x="783" y="193"/>
                  </a:cubicBezTo>
                  <a:cubicBezTo>
                    <a:pt x="776" y="139"/>
                    <a:pt x="739" y="90"/>
                    <a:pt x="684" y="56"/>
                  </a:cubicBezTo>
                  <a:cubicBezTo>
                    <a:pt x="629" y="21"/>
                    <a:pt x="557" y="0"/>
                    <a:pt x="478" y="0"/>
                  </a:cubicBezTo>
                  <a:cubicBezTo>
                    <a:pt x="399" y="0"/>
                    <a:pt x="326" y="21"/>
                    <a:pt x="271" y="56"/>
                  </a:cubicBezTo>
                  <a:cubicBezTo>
                    <a:pt x="217" y="90"/>
                    <a:pt x="180" y="139"/>
                    <a:pt x="173" y="193"/>
                  </a:cubicBezTo>
                  <a:cubicBezTo>
                    <a:pt x="173" y="195"/>
                    <a:pt x="173" y="195"/>
                    <a:pt x="173" y="195"/>
                  </a:cubicBezTo>
                  <a:cubicBezTo>
                    <a:pt x="113" y="195"/>
                    <a:pt x="113" y="195"/>
                    <a:pt x="113" y="195"/>
                  </a:cubicBezTo>
                  <a:cubicBezTo>
                    <a:pt x="113" y="197"/>
                    <a:pt x="113" y="197"/>
                    <a:pt x="113" y="197"/>
                  </a:cubicBezTo>
                  <a:cubicBezTo>
                    <a:pt x="113" y="195"/>
                    <a:pt x="113" y="195"/>
                    <a:pt x="113" y="195"/>
                  </a:cubicBezTo>
                  <a:cubicBezTo>
                    <a:pt x="112" y="195"/>
                    <a:pt x="112" y="195"/>
                    <a:pt x="111" y="195"/>
                  </a:cubicBezTo>
                  <a:cubicBezTo>
                    <a:pt x="111" y="196"/>
                    <a:pt x="110" y="196"/>
                    <a:pt x="110" y="196"/>
                  </a:cubicBezTo>
                  <a:cubicBezTo>
                    <a:pt x="109" y="197"/>
                    <a:pt x="109" y="198"/>
                    <a:pt x="109" y="198"/>
                  </a:cubicBezTo>
                  <a:cubicBezTo>
                    <a:pt x="108" y="199"/>
                    <a:pt x="108" y="200"/>
                    <a:pt x="108" y="201"/>
                  </a:cubicBezTo>
                  <a:cubicBezTo>
                    <a:pt x="108" y="201"/>
                    <a:pt x="108" y="201"/>
                    <a:pt x="108" y="201"/>
                  </a:cubicBezTo>
                  <a:cubicBezTo>
                    <a:pt x="108" y="284"/>
                    <a:pt x="108" y="284"/>
                    <a:pt x="108" y="284"/>
                  </a:cubicBezTo>
                  <a:cubicBezTo>
                    <a:pt x="110" y="284"/>
                    <a:pt x="110" y="284"/>
                    <a:pt x="110" y="284"/>
                  </a:cubicBezTo>
                  <a:cubicBezTo>
                    <a:pt x="108" y="284"/>
                    <a:pt x="108" y="284"/>
                    <a:pt x="108" y="284"/>
                  </a:cubicBezTo>
                  <a:cubicBezTo>
                    <a:pt x="108" y="312"/>
                    <a:pt x="98" y="330"/>
                    <a:pt x="87" y="342"/>
                  </a:cubicBezTo>
                  <a:cubicBezTo>
                    <a:pt x="76" y="354"/>
                    <a:pt x="64" y="359"/>
                    <a:pt x="59" y="361"/>
                  </a:cubicBezTo>
                  <a:cubicBezTo>
                    <a:pt x="57" y="362"/>
                    <a:pt x="57" y="362"/>
                    <a:pt x="57" y="362"/>
                  </a:cubicBezTo>
                  <a:cubicBezTo>
                    <a:pt x="57" y="389"/>
                    <a:pt x="57" y="389"/>
                    <a:pt x="57" y="389"/>
                  </a:cubicBezTo>
                  <a:cubicBezTo>
                    <a:pt x="4" y="389"/>
                    <a:pt x="4" y="389"/>
                    <a:pt x="4" y="389"/>
                  </a:cubicBezTo>
                  <a:cubicBezTo>
                    <a:pt x="3" y="389"/>
                    <a:pt x="2" y="389"/>
                    <a:pt x="2" y="389"/>
                  </a:cubicBezTo>
                  <a:cubicBezTo>
                    <a:pt x="0" y="389"/>
                    <a:pt x="0" y="389"/>
                    <a:pt x="0" y="389"/>
                  </a:cubicBezTo>
                  <a:cubicBezTo>
                    <a:pt x="0" y="391"/>
                    <a:pt x="0" y="391"/>
                    <a:pt x="0" y="391"/>
                  </a:cubicBezTo>
                  <a:cubicBezTo>
                    <a:pt x="0" y="391"/>
                    <a:pt x="0" y="392"/>
                    <a:pt x="0" y="393"/>
                  </a:cubicBezTo>
                  <a:cubicBezTo>
                    <a:pt x="0" y="1130"/>
                    <a:pt x="0" y="1130"/>
                    <a:pt x="0" y="1130"/>
                  </a:cubicBezTo>
                  <a:cubicBezTo>
                    <a:pt x="0" y="1131"/>
                    <a:pt x="0" y="1132"/>
                    <a:pt x="0" y="1132"/>
                  </a:cubicBezTo>
                  <a:cubicBezTo>
                    <a:pt x="0" y="1134"/>
                    <a:pt x="0" y="1134"/>
                    <a:pt x="0" y="1134"/>
                  </a:cubicBezTo>
                  <a:cubicBezTo>
                    <a:pt x="2" y="1135"/>
                    <a:pt x="2" y="1135"/>
                    <a:pt x="2" y="1135"/>
                  </a:cubicBezTo>
                  <a:cubicBezTo>
                    <a:pt x="2" y="1135"/>
                    <a:pt x="3" y="1135"/>
                    <a:pt x="4" y="1135"/>
                  </a:cubicBezTo>
                  <a:cubicBezTo>
                    <a:pt x="57" y="1135"/>
                    <a:pt x="57" y="1135"/>
                    <a:pt x="57" y="1135"/>
                  </a:cubicBezTo>
                  <a:cubicBezTo>
                    <a:pt x="57" y="1161"/>
                    <a:pt x="57" y="1161"/>
                    <a:pt x="57" y="1161"/>
                  </a:cubicBezTo>
                  <a:cubicBezTo>
                    <a:pt x="59" y="1162"/>
                    <a:pt x="59" y="1162"/>
                    <a:pt x="59" y="1162"/>
                  </a:cubicBezTo>
                  <a:cubicBezTo>
                    <a:pt x="64" y="1164"/>
                    <a:pt x="76" y="1169"/>
                    <a:pt x="87" y="1181"/>
                  </a:cubicBezTo>
                  <a:cubicBezTo>
                    <a:pt x="98" y="1193"/>
                    <a:pt x="108" y="1212"/>
                    <a:pt x="108" y="1239"/>
                  </a:cubicBezTo>
                  <a:cubicBezTo>
                    <a:pt x="110" y="1239"/>
                    <a:pt x="110" y="1239"/>
                    <a:pt x="110" y="1239"/>
                  </a:cubicBezTo>
                  <a:cubicBezTo>
                    <a:pt x="108" y="1239"/>
                    <a:pt x="108" y="1239"/>
                    <a:pt x="108" y="1239"/>
                  </a:cubicBezTo>
                  <a:cubicBezTo>
                    <a:pt x="108" y="1322"/>
                    <a:pt x="108" y="1322"/>
                    <a:pt x="108" y="1322"/>
                  </a:cubicBezTo>
                  <a:cubicBezTo>
                    <a:pt x="108" y="1322"/>
                    <a:pt x="108" y="1322"/>
                    <a:pt x="108" y="1322"/>
                  </a:cubicBezTo>
                  <a:cubicBezTo>
                    <a:pt x="108" y="1323"/>
                    <a:pt x="108" y="1324"/>
                    <a:pt x="108" y="1325"/>
                  </a:cubicBezTo>
                  <a:cubicBezTo>
                    <a:pt x="109" y="1325"/>
                    <a:pt x="109" y="1326"/>
                    <a:pt x="109" y="1326"/>
                  </a:cubicBezTo>
                  <a:cubicBezTo>
                    <a:pt x="109" y="1327"/>
                    <a:pt x="110" y="1327"/>
                    <a:pt x="111" y="1328"/>
                  </a:cubicBezTo>
                  <a:cubicBezTo>
                    <a:pt x="112" y="1328"/>
                    <a:pt x="112" y="1328"/>
                    <a:pt x="113" y="1328"/>
                  </a:cubicBezTo>
                  <a:cubicBezTo>
                    <a:pt x="173" y="1328"/>
                    <a:pt x="173" y="1328"/>
                    <a:pt x="173" y="1328"/>
                  </a:cubicBezTo>
                  <a:cubicBezTo>
                    <a:pt x="173" y="1330"/>
                    <a:pt x="173" y="1330"/>
                    <a:pt x="173" y="1330"/>
                  </a:cubicBezTo>
                  <a:cubicBezTo>
                    <a:pt x="180" y="1384"/>
                    <a:pt x="217" y="1432"/>
                    <a:pt x="271" y="1467"/>
                  </a:cubicBezTo>
                  <a:cubicBezTo>
                    <a:pt x="326" y="1502"/>
                    <a:pt x="399" y="1523"/>
                    <a:pt x="478" y="1523"/>
                  </a:cubicBezTo>
                  <a:cubicBezTo>
                    <a:pt x="478" y="1521"/>
                    <a:pt x="478" y="1521"/>
                    <a:pt x="478" y="1521"/>
                  </a:cubicBezTo>
                </a:path>
              </a:pathLst>
            </a:custGeom>
            <a:solidFill>
              <a:srgbClr val="584D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0" name="Google Shape;740;p13"/>
            <p:cNvSpPr/>
            <p:nvPr/>
          </p:nvSpPr>
          <p:spPr>
            <a:xfrm>
              <a:off x="4000499" y="131762"/>
              <a:ext cx="4191000" cy="6594475"/>
            </a:xfrm>
            <a:custGeom>
              <a:avLst/>
              <a:gdLst/>
              <a:ahLst/>
              <a:cxnLst/>
              <a:rect l="l" t="t" r="r" b="b"/>
              <a:pathLst>
                <a:path w="987" h="1555" extrusionOk="0">
                  <a:moveTo>
                    <a:pt x="494" y="1553"/>
                  </a:moveTo>
                  <a:cubicBezTo>
                    <a:pt x="494" y="1551"/>
                    <a:pt x="494" y="1551"/>
                    <a:pt x="494" y="1551"/>
                  </a:cubicBezTo>
                  <a:cubicBezTo>
                    <a:pt x="414" y="1551"/>
                    <a:pt x="341" y="1530"/>
                    <a:pt x="284" y="1495"/>
                  </a:cubicBezTo>
                  <a:cubicBezTo>
                    <a:pt x="228" y="1460"/>
                    <a:pt x="189" y="1412"/>
                    <a:pt x="179" y="1357"/>
                  </a:cubicBezTo>
                  <a:cubicBezTo>
                    <a:pt x="179" y="1356"/>
                    <a:pt x="179" y="1356"/>
                    <a:pt x="179" y="1356"/>
                  </a:cubicBezTo>
                  <a:cubicBezTo>
                    <a:pt x="129" y="1356"/>
                    <a:pt x="129" y="1356"/>
                    <a:pt x="129" y="1356"/>
                  </a:cubicBezTo>
                  <a:cubicBezTo>
                    <a:pt x="125" y="1356"/>
                    <a:pt x="122" y="1355"/>
                    <a:pt x="119" y="1353"/>
                  </a:cubicBezTo>
                  <a:cubicBezTo>
                    <a:pt x="116" y="1350"/>
                    <a:pt x="113" y="1346"/>
                    <a:pt x="112" y="1339"/>
                  </a:cubicBezTo>
                  <a:cubicBezTo>
                    <a:pt x="112" y="1339"/>
                    <a:pt x="112" y="1339"/>
                    <a:pt x="112" y="1339"/>
                  </a:cubicBezTo>
                  <a:cubicBezTo>
                    <a:pt x="112" y="1255"/>
                    <a:pt x="112" y="1255"/>
                    <a:pt x="112" y="1255"/>
                  </a:cubicBezTo>
                  <a:cubicBezTo>
                    <a:pt x="112" y="1255"/>
                    <a:pt x="112" y="1255"/>
                    <a:pt x="112" y="1255"/>
                  </a:cubicBezTo>
                  <a:cubicBezTo>
                    <a:pt x="112" y="1228"/>
                    <a:pt x="101" y="1211"/>
                    <a:pt x="91" y="1201"/>
                  </a:cubicBezTo>
                  <a:cubicBezTo>
                    <a:pt x="80" y="1191"/>
                    <a:pt x="69" y="1188"/>
                    <a:pt x="69" y="1188"/>
                  </a:cubicBezTo>
                  <a:cubicBezTo>
                    <a:pt x="69" y="1188"/>
                    <a:pt x="69" y="1188"/>
                    <a:pt x="69" y="1188"/>
                  </a:cubicBezTo>
                  <a:cubicBezTo>
                    <a:pt x="61" y="1186"/>
                    <a:pt x="61" y="1186"/>
                    <a:pt x="61" y="1186"/>
                  </a:cubicBezTo>
                  <a:cubicBezTo>
                    <a:pt x="61" y="1163"/>
                    <a:pt x="61" y="1163"/>
                    <a:pt x="61" y="1163"/>
                  </a:cubicBezTo>
                  <a:cubicBezTo>
                    <a:pt x="20" y="1163"/>
                    <a:pt x="20" y="1163"/>
                    <a:pt x="20" y="1163"/>
                  </a:cubicBezTo>
                  <a:cubicBezTo>
                    <a:pt x="18" y="1163"/>
                    <a:pt x="15" y="1163"/>
                    <a:pt x="13" y="1162"/>
                  </a:cubicBezTo>
                  <a:cubicBezTo>
                    <a:pt x="11" y="1162"/>
                    <a:pt x="9" y="1160"/>
                    <a:pt x="7" y="1158"/>
                  </a:cubicBezTo>
                  <a:cubicBezTo>
                    <a:pt x="4" y="1156"/>
                    <a:pt x="4" y="1152"/>
                    <a:pt x="4" y="1150"/>
                  </a:cubicBezTo>
                  <a:cubicBezTo>
                    <a:pt x="4" y="1149"/>
                    <a:pt x="4" y="1148"/>
                    <a:pt x="4" y="1148"/>
                  </a:cubicBezTo>
                  <a:cubicBezTo>
                    <a:pt x="4" y="1147"/>
                    <a:pt x="4" y="1146"/>
                    <a:pt x="4" y="1146"/>
                  </a:cubicBezTo>
                  <a:cubicBezTo>
                    <a:pt x="4" y="409"/>
                    <a:pt x="4" y="409"/>
                    <a:pt x="4" y="409"/>
                  </a:cubicBezTo>
                  <a:cubicBezTo>
                    <a:pt x="4" y="408"/>
                    <a:pt x="4" y="407"/>
                    <a:pt x="4" y="407"/>
                  </a:cubicBezTo>
                  <a:cubicBezTo>
                    <a:pt x="4" y="407"/>
                    <a:pt x="4" y="407"/>
                    <a:pt x="4" y="407"/>
                  </a:cubicBezTo>
                  <a:cubicBezTo>
                    <a:pt x="4" y="406"/>
                    <a:pt x="4" y="406"/>
                    <a:pt x="4" y="405"/>
                  </a:cubicBezTo>
                  <a:cubicBezTo>
                    <a:pt x="4" y="402"/>
                    <a:pt x="4" y="399"/>
                    <a:pt x="7" y="397"/>
                  </a:cubicBezTo>
                  <a:cubicBezTo>
                    <a:pt x="8" y="395"/>
                    <a:pt x="11" y="394"/>
                    <a:pt x="13" y="393"/>
                  </a:cubicBezTo>
                  <a:cubicBezTo>
                    <a:pt x="15" y="393"/>
                    <a:pt x="17" y="393"/>
                    <a:pt x="20" y="393"/>
                  </a:cubicBezTo>
                  <a:cubicBezTo>
                    <a:pt x="61" y="393"/>
                    <a:pt x="61" y="393"/>
                    <a:pt x="61" y="393"/>
                  </a:cubicBezTo>
                  <a:cubicBezTo>
                    <a:pt x="61" y="369"/>
                    <a:pt x="61" y="369"/>
                    <a:pt x="61" y="369"/>
                  </a:cubicBezTo>
                  <a:cubicBezTo>
                    <a:pt x="69" y="367"/>
                    <a:pt x="69" y="367"/>
                    <a:pt x="69" y="367"/>
                  </a:cubicBezTo>
                  <a:cubicBezTo>
                    <a:pt x="69" y="367"/>
                    <a:pt x="69" y="367"/>
                    <a:pt x="69" y="367"/>
                  </a:cubicBezTo>
                  <a:cubicBezTo>
                    <a:pt x="70" y="367"/>
                    <a:pt x="80" y="363"/>
                    <a:pt x="91" y="353"/>
                  </a:cubicBezTo>
                  <a:cubicBezTo>
                    <a:pt x="101" y="344"/>
                    <a:pt x="112" y="327"/>
                    <a:pt x="112" y="300"/>
                  </a:cubicBezTo>
                  <a:cubicBezTo>
                    <a:pt x="112" y="300"/>
                    <a:pt x="112" y="300"/>
                    <a:pt x="112" y="300"/>
                  </a:cubicBezTo>
                  <a:cubicBezTo>
                    <a:pt x="112" y="217"/>
                    <a:pt x="112" y="217"/>
                    <a:pt x="112" y="217"/>
                  </a:cubicBezTo>
                  <a:cubicBezTo>
                    <a:pt x="112" y="216"/>
                    <a:pt x="112" y="216"/>
                    <a:pt x="112" y="216"/>
                  </a:cubicBezTo>
                  <a:cubicBezTo>
                    <a:pt x="113" y="209"/>
                    <a:pt x="116" y="205"/>
                    <a:pt x="119" y="202"/>
                  </a:cubicBezTo>
                  <a:cubicBezTo>
                    <a:pt x="122" y="200"/>
                    <a:pt x="125" y="199"/>
                    <a:pt x="129" y="199"/>
                  </a:cubicBezTo>
                  <a:cubicBezTo>
                    <a:pt x="129" y="199"/>
                    <a:pt x="129" y="199"/>
                    <a:pt x="129" y="199"/>
                  </a:cubicBezTo>
                  <a:cubicBezTo>
                    <a:pt x="179" y="199"/>
                    <a:pt x="179" y="199"/>
                    <a:pt x="179" y="199"/>
                  </a:cubicBezTo>
                  <a:cubicBezTo>
                    <a:pt x="179" y="197"/>
                    <a:pt x="179" y="197"/>
                    <a:pt x="179" y="197"/>
                  </a:cubicBezTo>
                  <a:cubicBezTo>
                    <a:pt x="189" y="143"/>
                    <a:pt x="228" y="95"/>
                    <a:pt x="284" y="60"/>
                  </a:cubicBezTo>
                  <a:cubicBezTo>
                    <a:pt x="341" y="25"/>
                    <a:pt x="414" y="4"/>
                    <a:pt x="494" y="4"/>
                  </a:cubicBezTo>
                  <a:cubicBezTo>
                    <a:pt x="573" y="4"/>
                    <a:pt x="649" y="25"/>
                    <a:pt x="708" y="62"/>
                  </a:cubicBezTo>
                  <a:cubicBezTo>
                    <a:pt x="764" y="98"/>
                    <a:pt x="799" y="145"/>
                    <a:pt x="810" y="197"/>
                  </a:cubicBezTo>
                  <a:cubicBezTo>
                    <a:pt x="810" y="199"/>
                    <a:pt x="810" y="199"/>
                    <a:pt x="810" y="199"/>
                  </a:cubicBezTo>
                  <a:cubicBezTo>
                    <a:pt x="858" y="199"/>
                    <a:pt x="858" y="199"/>
                    <a:pt x="858" y="199"/>
                  </a:cubicBezTo>
                  <a:cubicBezTo>
                    <a:pt x="858" y="199"/>
                    <a:pt x="858" y="199"/>
                    <a:pt x="858" y="199"/>
                  </a:cubicBezTo>
                  <a:cubicBezTo>
                    <a:pt x="862" y="199"/>
                    <a:pt x="865" y="200"/>
                    <a:pt x="867" y="201"/>
                  </a:cubicBezTo>
                  <a:cubicBezTo>
                    <a:pt x="870" y="203"/>
                    <a:pt x="871" y="206"/>
                    <a:pt x="873" y="209"/>
                  </a:cubicBezTo>
                  <a:cubicBezTo>
                    <a:pt x="874" y="211"/>
                    <a:pt x="874" y="214"/>
                    <a:pt x="874" y="216"/>
                  </a:cubicBezTo>
                  <a:cubicBezTo>
                    <a:pt x="874" y="216"/>
                    <a:pt x="874" y="216"/>
                    <a:pt x="874" y="216"/>
                  </a:cubicBezTo>
                  <a:cubicBezTo>
                    <a:pt x="874" y="300"/>
                    <a:pt x="874" y="300"/>
                    <a:pt x="874" y="300"/>
                  </a:cubicBezTo>
                  <a:cubicBezTo>
                    <a:pt x="874" y="300"/>
                    <a:pt x="874" y="300"/>
                    <a:pt x="874" y="300"/>
                  </a:cubicBezTo>
                  <a:cubicBezTo>
                    <a:pt x="875" y="327"/>
                    <a:pt x="885" y="344"/>
                    <a:pt x="896" y="354"/>
                  </a:cubicBezTo>
                  <a:cubicBezTo>
                    <a:pt x="907" y="363"/>
                    <a:pt x="917" y="367"/>
                    <a:pt x="918" y="367"/>
                  </a:cubicBezTo>
                  <a:cubicBezTo>
                    <a:pt x="926" y="369"/>
                    <a:pt x="926" y="369"/>
                    <a:pt x="926" y="369"/>
                  </a:cubicBezTo>
                  <a:cubicBezTo>
                    <a:pt x="926" y="377"/>
                    <a:pt x="926" y="377"/>
                    <a:pt x="926" y="377"/>
                  </a:cubicBezTo>
                  <a:cubicBezTo>
                    <a:pt x="926" y="377"/>
                    <a:pt x="926" y="377"/>
                    <a:pt x="926" y="377"/>
                  </a:cubicBezTo>
                  <a:cubicBezTo>
                    <a:pt x="926" y="393"/>
                    <a:pt x="926" y="393"/>
                    <a:pt x="926" y="393"/>
                  </a:cubicBezTo>
                  <a:cubicBezTo>
                    <a:pt x="967" y="393"/>
                    <a:pt x="967" y="393"/>
                    <a:pt x="967" y="393"/>
                  </a:cubicBezTo>
                  <a:cubicBezTo>
                    <a:pt x="973" y="393"/>
                    <a:pt x="977" y="394"/>
                    <a:pt x="980" y="397"/>
                  </a:cubicBezTo>
                  <a:cubicBezTo>
                    <a:pt x="982" y="400"/>
                    <a:pt x="983" y="404"/>
                    <a:pt x="983" y="406"/>
                  </a:cubicBezTo>
                  <a:cubicBezTo>
                    <a:pt x="983" y="407"/>
                    <a:pt x="983" y="408"/>
                    <a:pt x="983" y="409"/>
                  </a:cubicBezTo>
                  <a:cubicBezTo>
                    <a:pt x="983" y="409"/>
                    <a:pt x="983" y="409"/>
                    <a:pt x="983" y="409"/>
                  </a:cubicBezTo>
                  <a:cubicBezTo>
                    <a:pt x="983" y="1146"/>
                    <a:pt x="983" y="1146"/>
                    <a:pt x="983" y="1146"/>
                  </a:cubicBezTo>
                  <a:cubicBezTo>
                    <a:pt x="983" y="1146"/>
                    <a:pt x="983" y="1146"/>
                    <a:pt x="983" y="1146"/>
                  </a:cubicBezTo>
                  <a:cubicBezTo>
                    <a:pt x="985" y="1146"/>
                    <a:pt x="985" y="1146"/>
                    <a:pt x="985" y="1146"/>
                  </a:cubicBezTo>
                  <a:cubicBezTo>
                    <a:pt x="983" y="1146"/>
                    <a:pt x="983" y="1146"/>
                    <a:pt x="983" y="1146"/>
                  </a:cubicBezTo>
                  <a:cubicBezTo>
                    <a:pt x="983" y="1147"/>
                    <a:pt x="983" y="1148"/>
                    <a:pt x="983" y="1149"/>
                  </a:cubicBezTo>
                  <a:cubicBezTo>
                    <a:pt x="983" y="1151"/>
                    <a:pt x="982" y="1155"/>
                    <a:pt x="980" y="1158"/>
                  </a:cubicBezTo>
                  <a:cubicBezTo>
                    <a:pt x="977" y="1161"/>
                    <a:pt x="973" y="1163"/>
                    <a:pt x="967" y="1163"/>
                  </a:cubicBezTo>
                  <a:cubicBezTo>
                    <a:pt x="926" y="1163"/>
                    <a:pt x="926" y="1163"/>
                    <a:pt x="926" y="1163"/>
                  </a:cubicBezTo>
                  <a:cubicBezTo>
                    <a:pt x="926" y="1186"/>
                    <a:pt x="926" y="1186"/>
                    <a:pt x="926" y="1186"/>
                  </a:cubicBezTo>
                  <a:cubicBezTo>
                    <a:pt x="918" y="1188"/>
                    <a:pt x="918" y="1188"/>
                    <a:pt x="918" y="1188"/>
                  </a:cubicBezTo>
                  <a:cubicBezTo>
                    <a:pt x="918" y="1188"/>
                    <a:pt x="918" y="1188"/>
                    <a:pt x="918" y="1188"/>
                  </a:cubicBezTo>
                  <a:cubicBezTo>
                    <a:pt x="917" y="1189"/>
                    <a:pt x="907" y="1192"/>
                    <a:pt x="896" y="1202"/>
                  </a:cubicBezTo>
                  <a:cubicBezTo>
                    <a:pt x="885" y="1212"/>
                    <a:pt x="875" y="1228"/>
                    <a:pt x="874" y="1255"/>
                  </a:cubicBezTo>
                  <a:cubicBezTo>
                    <a:pt x="874" y="1339"/>
                    <a:pt x="874" y="1339"/>
                    <a:pt x="874" y="1339"/>
                  </a:cubicBezTo>
                  <a:cubicBezTo>
                    <a:pt x="874" y="1339"/>
                    <a:pt x="874" y="1339"/>
                    <a:pt x="874" y="1339"/>
                  </a:cubicBezTo>
                  <a:cubicBezTo>
                    <a:pt x="874" y="1342"/>
                    <a:pt x="873" y="1346"/>
                    <a:pt x="871" y="1349"/>
                  </a:cubicBezTo>
                  <a:cubicBezTo>
                    <a:pt x="870" y="1351"/>
                    <a:pt x="869" y="1353"/>
                    <a:pt x="867" y="1354"/>
                  </a:cubicBezTo>
                  <a:cubicBezTo>
                    <a:pt x="864" y="1355"/>
                    <a:pt x="862" y="1356"/>
                    <a:pt x="858" y="1356"/>
                  </a:cubicBezTo>
                  <a:cubicBezTo>
                    <a:pt x="858" y="1356"/>
                    <a:pt x="858" y="1356"/>
                    <a:pt x="858" y="1356"/>
                  </a:cubicBezTo>
                  <a:cubicBezTo>
                    <a:pt x="810" y="1356"/>
                    <a:pt x="810" y="1356"/>
                    <a:pt x="810" y="1356"/>
                  </a:cubicBezTo>
                  <a:cubicBezTo>
                    <a:pt x="810" y="1358"/>
                    <a:pt x="810" y="1358"/>
                    <a:pt x="810" y="1358"/>
                  </a:cubicBezTo>
                  <a:cubicBezTo>
                    <a:pt x="799" y="1410"/>
                    <a:pt x="764" y="1457"/>
                    <a:pt x="708" y="1493"/>
                  </a:cubicBezTo>
                  <a:cubicBezTo>
                    <a:pt x="649" y="1530"/>
                    <a:pt x="573" y="1551"/>
                    <a:pt x="494" y="1551"/>
                  </a:cubicBezTo>
                  <a:cubicBezTo>
                    <a:pt x="494" y="1553"/>
                    <a:pt x="494" y="1553"/>
                    <a:pt x="494" y="1553"/>
                  </a:cubicBezTo>
                  <a:cubicBezTo>
                    <a:pt x="494" y="1555"/>
                    <a:pt x="494" y="1555"/>
                    <a:pt x="494" y="1555"/>
                  </a:cubicBezTo>
                  <a:cubicBezTo>
                    <a:pt x="574" y="1555"/>
                    <a:pt x="651" y="1534"/>
                    <a:pt x="710" y="1496"/>
                  </a:cubicBezTo>
                  <a:cubicBezTo>
                    <a:pt x="767" y="1460"/>
                    <a:pt x="803" y="1412"/>
                    <a:pt x="813" y="1359"/>
                  </a:cubicBezTo>
                  <a:cubicBezTo>
                    <a:pt x="812" y="1358"/>
                    <a:pt x="812" y="1358"/>
                    <a:pt x="812" y="1358"/>
                  </a:cubicBezTo>
                  <a:cubicBezTo>
                    <a:pt x="812" y="1360"/>
                    <a:pt x="812" y="1360"/>
                    <a:pt x="812" y="1360"/>
                  </a:cubicBezTo>
                  <a:cubicBezTo>
                    <a:pt x="858" y="1360"/>
                    <a:pt x="858" y="1360"/>
                    <a:pt x="858" y="1360"/>
                  </a:cubicBezTo>
                  <a:cubicBezTo>
                    <a:pt x="858" y="1358"/>
                    <a:pt x="858" y="1358"/>
                    <a:pt x="858" y="1358"/>
                  </a:cubicBezTo>
                  <a:cubicBezTo>
                    <a:pt x="858" y="1360"/>
                    <a:pt x="858" y="1360"/>
                    <a:pt x="858" y="1360"/>
                  </a:cubicBezTo>
                  <a:cubicBezTo>
                    <a:pt x="862" y="1360"/>
                    <a:pt x="866" y="1359"/>
                    <a:pt x="869" y="1357"/>
                  </a:cubicBezTo>
                  <a:cubicBezTo>
                    <a:pt x="873" y="1355"/>
                    <a:pt x="875" y="1351"/>
                    <a:pt x="876" y="1348"/>
                  </a:cubicBezTo>
                  <a:cubicBezTo>
                    <a:pt x="878" y="1345"/>
                    <a:pt x="878" y="1342"/>
                    <a:pt x="878" y="1340"/>
                  </a:cubicBezTo>
                  <a:cubicBezTo>
                    <a:pt x="878" y="1339"/>
                    <a:pt x="878" y="1339"/>
                    <a:pt x="878" y="1339"/>
                  </a:cubicBezTo>
                  <a:cubicBezTo>
                    <a:pt x="878" y="1339"/>
                    <a:pt x="878" y="1339"/>
                    <a:pt x="878" y="1339"/>
                  </a:cubicBezTo>
                  <a:cubicBezTo>
                    <a:pt x="878" y="1255"/>
                    <a:pt x="878" y="1255"/>
                    <a:pt x="878" y="1255"/>
                  </a:cubicBezTo>
                  <a:cubicBezTo>
                    <a:pt x="876" y="1255"/>
                    <a:pt x="876" y="1255"/>
                    <a:pt x="876" y="1255"/>
                  </a:cubicBezTo>
                  <a:cubicBezTo>
                    <a:pt x="878" y="1255"/>
                    <a:pt x="878" y="1255"/>
                    <a:pt x="878" y="1255"/>
                  </a:cubicBezTo>
                  <a:cubicBezTo>
                    <a:pt x="879" y="1229"/>
                    <a:pt x="889" y="1214"/>
                    <a:pt x="899" y="1205"/>
                  </a:cubicBezTo>
                  <a:cubicBezTo>
                    <a:pt x="909" y="1195"/>
                    <a:pt x="919" y="1192"/>
                    <a:pt x="919" y="1192"/>
                  </a:cubicBezTo>
                  <a:cubicBezTo>
                    <a:pt x="919" y="1190"/>
                    <a:pt x="919" y="1190"/>
                    <a:pt x="919" y="1190"/>
                  </a:cubicBezTo>
                  <a:cubicBezTo>
                    <a:pt x="919" y="1192"/>
                    <a:pt x="919" y="1192"/>
                    <a:pt x="919" y="1192"/>
                  </a:cubicBezTo>
                  <a:cubicBezTo>
                    <a:pt x="930" y="1189"/>
                    <a:pt x="930" y="1189"/>
                    <a:pt x="930" y="1189"/>
                  </a:cubicBezTo>
                  <a:cubicBezTo>
                    <a:pt x="930" y="1167"/>
                    <a:pt x="930" y="1167"/>
                    <a:pt x="930" y="1167"/>
                  </a:cubicBezTo>
                  <a:cubicBezTo>
                    <a:pt x="967" y="1167"/>
                    <a:pt x="967" y="1167"/>
                    <a:pt x="967" y="1167"/>
                  </a:cubicBezTo>
                  <a:cubicBezTo>
                    <a:pt x="974" y="1167"/>
                    <a:pt x="979" y="1165"/>
                    <a:pt x="983" y="1160"/>
                  </a:cubicBezTo>
                  <a:cubicBezTo>
                    <a:pt x="986" y="1156"/>
                    <a:pt x="987" y="1152"/>
                    <a:pt x="987" y="1149"/>
                  </a:cubicBezTo>
                  <a:cubicBezTo>
                    <a:pt x="987" y="1147"/>
                    <a:pt x="987" y="1146"/>
                    <a:pt x="987" y="1145"/>
                  </a:cubicBezTo>
                  <a:cubicBezTo>
                    <a:pt x="987" y="1145"/>
                    <a:pt x="987" y="1145"/>
                    <a:pt x="987" y="1145"/>
                  </a:cubicBezTo>
                  <a:cubicBezTo>
                    <a:pt x="987" y="1145"/>
                    <a:pt x="987" y="1145"/>
                    <a:pt x="987" y="1145"/>
                  </a:cubicBezTo>
                  <a:cubicBezTo>
                    <a:pt x="987" y="409"/>
                    <a:pt x="987" y="409"/>
                    <a:pt x="987" y="409"/>
                  </a:cubicBezTo>
                  <a:cubicBezTo>
                    <a:pt x="985" y="409"/>
                    <a:pt x="985" y="409"/>
                    <a:pt x="985" y="409"/>
                  </a:cubicBezTo>
                  <a:cubicBezTo>
                    <a:pt x="987" y="410"/>
                    <a:pt x="987" y="410"/>
                    <a:pt x="987" y="410"/>
                  </a:cubicBezTo>
                  <a:cubicBezTo>
                    <a:pt x="987" y="409"/>
                    <a:pt x="987" y="408"/>
                    <a:pt x="987" y="406"/>
                  </a:cubicBezTo>
                  <a:cubicBezTo>
                    <a:pt x="987" y="403"/>
                    <a:pt x="986" y="399"/>
                    <a:pt x="983" y="395"/>
                  </a:cubicBezTo>
                  <a:cubicBezTo>
                    <a:pt x="979" y="391"/>
                    <a:pt x="974" y="389"/>
                    <a:pt x="967" y="389"/>
                  </a:cubicBezTo>
                  <a:cubicBezTo>
                    <a:pt x="930" y="389"/>
                    <a:pt x="930" y="389"/>
                    <a:pt x="930" y="389"/>
                  </a:cubicBezTo>
                  <a:cubicBezTo>
                    <a:pt x="930" y="376"/>
                    <a:pt x="930" y="376"/>
                    <a:pt x="930" y="376"/>
                  </a:cubicBezTo>
                  <a:cubicBezTo>
                    <a:pt x="930" y="366"/>
                    <a:pt x="930" y="366"/>
                    <a:pt x="930" y="366"/>
                  </a:cubicBezTo>
                  <a:cubicBezTo>
                    <a:pt x="919" y="363"/>
                    <a:pt x="919" y="363"/>
                    <a:pt x="919" y="363"/>
                  </a:cubicBezTo>
                  <a:cubicBezTo>
                    <a:pt x="919" y="363"/>
                    <a:pt x="909" y="360"/>
                    <a:pt x="899" y="351"/>
                  </a:cubicBezTo>
                  <a:cubicBezTo>
                    <a:pt x="889" y="341"/>
                    <a:pt x="879" y="326"/>
                    <a:pt x="878" y="300"/>
                  </a:cubicBezTo>
                  <a:cubicBezTo>
                    <a:pt x="876" y="300"/>
                    <a:pt x="876" y="300"/>
                    <a:pt x="876" y="300"/>
                  </a:cubicBezTo>
                  <a:cubicBezTo>
                    <a:pt x="878" y="300"/>
                    <a:pt x="878" y="300"/>
                    <a:pt x="878" y="300"/>
                  </a:cubicBezTo>
                  <a:cubicBezTo>
                    <a:pt x="878" y="216"/>
                    <a:pt x="878" y="216"/>
                    <a:pt x="878" y="216"/>
                  </a:cubicBezTo>
                  <a:cubicBezTo>
                    <a:pt x="878" y="215"/>
                    <a:pt x="878" y="215"/>
                    <a:pt x="878" y="215"/>
                  </a:cubicBezTo>
                  <a:cubicBezTo>
                    <a:pt x="878" y="213"/>
                    <a:pt x="877" y="208"/>
                    <a:pt x="875" y="204"/>
                  </a:cubicBezTo>
                  <a:cubicBezTo>
                    <a:pt x="873" y="201"/>
                    <a:pt x="871" y="199"/>
                    <a:pt x="869" y="198"/>
                  </a:cubicBezTo>
                  <a:cubicBezTo>
                    <a:pt x="866" y="196"/>
                    <a:pt x="862" y="195"/>
                    <a:pt x="858" y="195"/>
                  </a:cubicBezTo>
                  <a:cubicBezTo>
                    <a:pt x="858" y="197"/>
                    <a:pt x="858" y="197"/>
                    <a:pt x="858" y="197"/>
                  </a:cubicBezTo>
                  <a:cubicBezTo>
                    <a:pt x="858" y="195"/>
                    <a:pt x="858" y="195"/>
                    <a:pt x="858" y="195"/>
                  </a:cubicBezTo>
                  <a:cubicBezTo>
                    <a:pt x="812" y="195"/>
                    <a:pt x="812" y="195"/>
                    <a:pt x="812" y="195"/>
                  </a:cubicBezTo>
                  <a:cubicBezTo>
                    <a:pt x="811" y="197"/>
                    <a:pt x="811" y="197"/>
                    <a:pt x="811" y="197"/>
                  </a:cubicBezTo>
                  <a:cubicBezTo>
                    <a:pt x="813" y="196"/>
                    <a:pt x="813" y="196"/>
                    <a:pt x="813" y="196"/>
                  </a:cubicBezTo>
                  <a:cubicBezTo>
                    <a:pt x="803" y="143"/>
                    <a:pt x="767" y="95"/>
                    <a:pt x="710" y="59"/>
                  </a:cubicBezTo>
                  <a:cubicBezTo>
                    <a:pt x="651" y="21"/>
                    <a:pt x="574" y="0"/>
                    <a:pt x="494" y="0"/>
                  </a:cubicBezTo>
                  <a:cubicBezTo>
                    <a:pt x="414" y="0"/>
                    <a:pt x="339" y="21"/>
                    <a:pt x="282" y="57"/>
                  </a:cubicBezTo>
                  <a:cubicBezTo>
                    <a:pt x="225" y="92"/>
                    <a:pt x="185" y="141"/>
                    <a:pt x="175" y="196"/>
                  </a:cubicBezTo>
                  <a:cubicBezTo>
                    <a:pt x="177" y="197"/>
                    <a:pt x="177" y="197"/>
                    <a:pt x="177" y="197"/>
                  </a:cubicBezTo>
                  <a:cubicBezTo>
                    <a:pt x="177" y="195"/>
                    <a:pt x="177" y="195"/>
                    <a:pt x="177" y="195"/>
                  </a:cubicBezTo>
                  <a:cubicBezTo>
                    <a:pt x="129" y="195"/>
                    <a:pt x="129" y="195"/>
                    <a:pt x="129" y="195"/>
                  </a:cubicBezTo>
                  <a:cubicBezTo>
                    <a:pt x="129" y="197"/>
                    <a:pt x="129" y="197"/>
                    <a:pt x="129" y="197"/>
                  </a:cubicBezTo>
                  <a:cubicBezTo>
                    <a:pt x="129" y="195"/>
                    <a:pt x="129" y="195"/>
                    <a:pt x="129" y="195"/>
                  </a:cubicBezTo>
                  <a:cubicBezTo>
                    <a:pt x="125" y="195"/>
                    <a:pt x="120" y="196"/>
                    <a:pt x="116" y="199"/>
                  </a:cubicBezTo>
                  <a:cubicBezTo>
                    <a:pt x="112" y="202"/>
                    <a:pt x="109" y="208"/>
                    <a:pt x="108" y="215"/>
                  </a:cubicBezTo>
                  <a:cubicBezTo>
                    <a:pt x="108" y="216"/>
                    <a:pt x="108" y="216"/>
                    <a:pt x="108" y="216"/>
                  </a:cubicBezTo>
                  <a:cubicBezTo>
                    <a:pt x="108" y="216"/>
                    <a:pt x="108" y="216"/>
                    <a:pt x="108" y="216"/>
                  </a:cubicBezTo>
                  <a:cubicBezTo>
                    <a:pt x="108" y="300"/>
                    <a:pt x="108" y="300"/>
                    <a:pt x="108" y="300"/>
                  </a:cubicBezTo>
                  <a:cubicBezTo>
                    <a:pt x="110" y="300"/>
                    <a:pt x="110" y="300"/>
                    <a:pt x="110" y="300"/>
                  </a:cubicBezTo>
                  <a:cubicBezTo>
                    <a:pt x="108" y="300"/>
                    <a:pt x="108" y="300"/>
                    <a:pt x="108" y="300"/>
                  </a:cubicBezTo>
                  <a:cubicBezTo>
                    <a:pt x="108" y="326"/>
                    <a:pt x="98" y="341"/>
                    <a:pt x="88" y="351"/>
                  </a:cubicBezTo>
                  <a:cubicBezTo>
                    <a:pt x="78" y="360"/>
                    <a:pt x="68" y="363"/>
                    <a:pt x="68" y="363"/>
                  </a:cubicBezTo>
                  <a:cubicBezTo>
                    <a:pt x="68" y="365"/>
                    <a:pt x="68" y="365"/>
                    <a:pt x="68" y="365"/>
                  </a:cubicBezTo>
                  <a:cubicBezTo>
                    <a:pt x="68" y="363"/>
                    <a:pt x="68" y="363"/>
                    <a:pt x="68" y="363"/>
                  </a:cubicBezTo>
                  <a:cubicBezTo>
                    <a:pt x="57" y="366"/>
                    <a:pt x="57" y="366"/>
                    <a:pt x="57" y="366"/>
                  </a:cubicBezTo>
                  <a:cubicBezTo>
                    <a:pt x="57" y="389"/>
                    <a:pt x="57" y="389"/>
                    <a:pt x="57" y="389"/>
                  </a:cubicBezTo>
                  <a:cubicBezTo>
                    <a:pt x="20" y="389"/>
                    <a:pt x="20" y="389"/>
                    <a:pt x="20" y="389"/>
                  </a:cubicBezTo>
                  <a:cubicBezTo>
                    <a:pt x="17" y="389"/>
                    <a:pt x="15" y="389"/>
                    <a:pt x="12" y="389"/>
                  </a:cubicBezTo>
                  <a:cubicBezTo>
                    <a:pt x="9" y="390"/>
                    <a:pt x="6" y="391"/>
                    <a:pt x="4" y="394"/>
                  </a:cubicBezTo>
                  <a:cubicBezTo>
                    <a:pt x="0" y="398"/>
                    <a:pt x="0" y="402"/>
                    <a:pt x="0" y="405"/>
                  </a:cubicBezTo>
                  <a:cubicBezTo>
                    <a:pt x="0" y="406"/>
                    <a:pt x="0" y="407"/>
                    <a:pt x="0" y="407"/>
                  </a:cubicBezTo>
                  <a:cubicBezTo>
                    <a:pt x="0" y="407"/>
                    <a:pt x="0" y="407"/>
                    <a:pt x="0" y="407"/>
                  </a:cubicBezTo>
                  <a:cubicBezTo>
                    <a:pt x="0" y="407"/>
                    <a:pt x="0" y="407"/>
                    <a:pt x="0" y="407"/>
                  </a:cubicBezTo>
                  <a:cubicBezTo>
                    <a:pt x="0" y="408"/>
                    <a:pt x="0" y="408"/>
                    <a:pt x="0" y="409"/>
                  </a:cubicBezTo>
                  <a:cubicBezTo>
                    <a:pt x="0" y="1146"/>
                    <a:pt x="0" y="1146"/>
                    <a:pt x="0" y="1146"/>
                  </a:cubicBezTo>
                  <a:cubicBezTo>
                    <a:pt x="0" y="1146"/>
                    <a:pt x="0" y="1147"/>
                    <a:pt x="0" y="1147"/>
                  </a:cubicBezTo>
                  <a:cubicBezTo>
                    <a:pt x="0" y="1148"/>
                    <a:pt x="0" y="1149"/>
                    <a:pt x="0" y="1150"/>
                  </a:cubicBezTo>
                  <a:cubicBezTo>
                    <a:pt x="0" y="1153"/>
                    <a:pt x="0" y="1157"/>
                    <a:pt x="4" y="1161"/>
                  </a:cubicBezTo>
                  <a:cubicBezTo>
                    <a:pt x="6" y="1164"/>
                    <a:pt x="9" y="1165"/>
                    <a:pt x="12" y="1166"/>
                  </a:cubicBezTo>
                  <a:cubicBezTo>
                    <a:pt x="15" y="1167"/>
                    <a:pt x="18" y="1167"/>
                    <a:pt x="20" y="1167"/>
                  </a:cubicBezTo>
                  <a:cubicBezTo>
                    <a:pt x="57" y="1167"/>
                    <a:pt x="57" y="1167"/>
                    <a:pt x="57" y="1167"/>
                  </a:cubicBezTo>
                  <a:cubicBezTo>
                    <a:pt x="57" y="1189"/>
                    <a:pt x="57" y="1189"/>
                    <a:pt x="57" y="1189"/>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68" y="1192"/>
                    <a:pt x="68" y="1192"/>
                  </a:cubicBezTo>
                  <a:cubicBezTo>
                    <a:pt x="68" y="1192"/>
                    <a:pt x="78" y="1195"/>
                    <a:pt x="88" y="1204"/>
                  </a:cubicBezTo>
                  <a:cubicBezTo>
                    <a:pt x="98" y="1214"/>
                    <a:pt x="108" y="1229"/>
                    <a:pt x="108" y="1255"/>
                  </a:cubicBezTo>
                  <a:cubicBezTo>
                    <a:pt x="110" y="1255"/>
                    <a:pt x="110" y="1255"/>
                    <a:pt x="110" y="1255"/>
                  </a:cubicBezTo>
                  <a:cubicBezTo>
                    <a:pt x="108" y="1255"/>
                    <a:pt x="108" y="1255"/>
                    <a:pt x="108" y="1255"/>
                  </a:cubicBezTo>
                  <a:cubicBezTo>
                    <a:pt x="108" y="1339"/>
                    <a:pt x="108" y="1339"/>
                    <a:pt x="108" y="1339"/>
                  </a:cubicBezTo>
                  <a:cubicBezTo>
                    <a:pt x="108" y="1340"/>
                    <a:pt x="108" y="1340"/>
                    <a:pt x="108" y="1340"/>
                  </a:cubicBezTo>
                  <a:cubicBezTo>
                    <a:pt x="109" y="1348"/>
                    <a:pt x="112" y="1353"/>
                    <a:pt x="116" y="1356"/>
                  </a:cubicBezTo>
                  <a:cubicBezTo>
                    <a:pt x="120" y="1359"/>
                    <a:pt x="125" y="1360"/>
                    <a:pt x="129" y="1360"/>
                  </a:cubicBezTo>
                  <a:cubicBezTo>
                    <a:pt x="177" y="1360"/>
                    <a:pt x="177" y="1360"/>
                    <a:pt x="177" y="1360"/>
                  </a:cubicBezTo>
                  <a:cubicBezTo>
                    <a:pt x="177" y="1358"/>
                    <a:pt x="177" y="1358"/>
                    <a:pt x="177" y="1358"/>
                  </a:cubicBezTo>
                  <a:cubicBezTo>
                    <a:pt x="175" y="1358"/>
                    <a:pt x="175" y="1358"/>
                    <a:pt x="175" y="1358"/>
                  </a:cubicBezTo>
                  <a:cubicBezTo>
                    <a:pt x="185" y="1414"/>
                    <a:pt x="225" y="1463"/>
                    <a:pt x="282" y="1498"/>
                  </a:cubicBezTo>
                  <a:cubicBezTo>
                    <a:pt x="339" y="1534"/>
                    <a:pt x="414" y="1555"/>
                    <a:pt x="494" y="1555"/>
                  </a:cubicBezTo>
                  <a:cubicBezTo>
                    <a:pt x="494" y="1553"/>
                    <a:pt x="494" y="1553"/>
                    <a:pt x="494" y="1553"/>
                  </a:cubicBezTo>
                </a:path>
              </a:pathLst>
            </a:custGeom>
            <a:solidFill>
              <a:srgbClr val="CACA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1" name="Google Shape;741;p13"/>
            <p:cNvSpPr/>
            <p:nvPr/>
          </p:nvSpPr>
          <p:spPr>
            <a:xfrm>
              <a:off x="4195762" y="360362"/>
              <a:ext cx="3800475" cy="6137275"/>
            </a:xfrm>
            <a:custGeom>
              <a:avLst/>
              <a:gdLst/>
              <a:ahLst/>
              <a:cxnLst/>
              <a:rect l="l" t="t" r="r" b="b"/>
              <a:pathLst>
                <a:path w="895" h="1447" extrusionOk="0">
                  <a:moveTo>
                    <a:pt x="445" y="20"/>
                  </a:moveTo>
                  <a:cubicBezTo>
                    <a:pt x="442" y="20"/>
                    <a:pt x="438" y="20"/>
                    <a:pt x="435" y="20"/>
                  </a:cubicBezTo>
                  <a:cubicBezTo>
                    <a:pt x="386" y="22"/>
                    <a:pt x="343" y="32"/>
                    <a:pt x="302" y="50"/>
                  </a:cubicBezTo>
                  <a:cubicBezTo>
                    <a:pt x="281" y="61"/>
                    <a:pt x="257" y="75"/>
                    <a:pt x="238" y="94"/>
                  </a:cubicBezTo>
                  <a:cubicBezTo>
                    <a:pt x="220" y="113"/>
                    <a:pt x="205" y="137"/>
                    <a:pt x="202" y="166"/>
                  </a:cubicBezTo>
                  <a:cubicBezTo>
                    <a:pt x="202" y="207"/>
                    <a:pt x="202" y="207"/>
                    <a:pt x="202" y="207"/>
                  </a:cubicBezTo>
                  <a:cubicBezTo>
                    <a:pt x="129" y="207"/>
                    <a:pt x="129" y="207"/>
                    <a:pt x="129" y="207"/>
                  </a:cubicBezTo>
                  <a:cubicBezTo>
                    <a:pt x="129" y="213"/>
                    <a:pt x="129" y="219"/>
                    <a:pt x="129" y="225"/>
                  </a:cubicBezTo>
                  <a:cubicBezTo>
                    <a:pt x="129" y="256"/>
                    <a:pt x="126" y="289"/>
                    <a:pt x="109" y="318"/>
                  </a:cubicBezTo>
                  <a:cubicBezTo>
                    <a:pt x="109" y="319"/>
                    <a:pt x="109" y="319"/>
                    <a:pt x="109" y="319"/>
                  </a:cubicBezTo>
                  <a:cubicBezTo>
                    <a:pt x="109" y="319"/>
                    <a:pt x="109" y="319"/>
                    <a:pt x="109" y="319"/>
                  </a:cubicBezTo>
                  <a:cubicBezTo>
                    <a:pt x="108" y="319"/>
                    <a:pt x="108" y="319"/>
                    <a:pt x="108" y="319"/>
                  </a:cubicBezTo>
                  <a:cubicBezTo>
                    <a:pt x="98" y="335"/>
                    <a:pt x="88" y="346"/>
                    <a:pt x="77" y="353"/>
                  </a:cubicBezTo>
                  <a:cubicBezTo>
                    <a:pt x="77" y="401"/>
                    <a:pt x="77" y="401"/>
                    <a:pt x="77" y="401"/>
                  </a:cubicBezTo>
                  <a:cubicBezTo>
                    <a:pt x="20" y="401"/>
                    <a:pt x="20" y="401"/>
                    <a:pt x="20" y="401"/>
                  </a:cubicBezTo>
                  <a:cubicBezTo>
                    <a:pt x="20" y="1046"/>
                    <a:pt x="20" y="1046"/>
                    <a:pt x="20" y="1046"/>
                  </a:cubicBezTo>
                  <a:cubicBezTo>
                    <a:pt x="77" y="1046"/>
                    <a:pt x="77" y="1046"/>
                    <a:pt x="77" y="1046"/>
                  </a:cubicBezTo>
                  <a:cubicBezTo>
                    <a:pt x="77" y="1093"/>
                    <a:pt x="77" y="1093"/>
                    <a:pt x="77" y="1093"/>
                  </a:cubicBezTo>
                  <a:cubicBezTo>
                    <a:pt x="90" y="1103"/>
                    <a:pt x="101" y="1117"/>
                    <a:pt x="108" y="1128"/>
                  </a:cubicBezTo>
                  <a:cubicBezTo>
                    <a:pt x="109" y="1128"/>
                    <a:pt x="109" y="1128"/>
                    <a:pt x="109" y="1128"/>
                  </a:cubicBezTo>
                  <a:cubicBezTo>
                    <a:pt x="109" y="1128"/>
                    <a:pt x="109" y="1128"/>
                    <a:pt x="109" y="1128"/>
                  </a:cubicBezTo>
                  <a:cubicBezTo>
                    <a:pt x="109" y="1129"/>
                    <a:pt x="109" y="1129"/>
                    <a:pt x="109" y="1129"/>
                  </a:cubicBezTo>
                  <a:cubicBezTo>
                    <a:pt x="126" y="1158"/>
                    <a:pt x="129" y="1190"/>
                    <a:pt x="129" y="1222"/>
                  </a:cubicBezTo>
                  <a:cubicBezTo>
                    <a:pt x="129" y="1228"/>
                    <a:pt x="129" y="1234"/>
                    <a:pt x="129" y="1240"/>
                  </a:cubicBezTo>
                  <a:cubicBezTo>
                    <a:pt x="202" y="1241"/>
                    <a:pt x="202" y="1241"/>
                    <a:pt x="202" y="1241"/>
                  </a:cubicBezTo>
                  <a:cubicBezTo>
                    <a:pt x="202" y="1282"/>
                    <a:pt x="202" y="1282"/>
                    <a:pt x="202" y="1282"/>
                  </a:cubicBezTo>
                  <a:cubicBezTo>
                    <a:pt x="205" y="1311"/>
                    <a:pt x="220" y="1334"/>
                    <a:pt x="239" y="1353"/>
                  </a:cubicBezTo>
                  <a:cubicBezTo>
                    <a:pt x="258" y="1372"/>
                    <a:pt x="281" y="1386"/>
                    <a:pt x="302" y="1396"/>
                  </a:cubicBezTo>
                  <a:cubicBezTo>
                    <a:pt x="302" y="1396"/>
                    <a:pt x="302" y="1396"/>
                    <a:pt x="302" y="1396"/>
                  </a:cubicBezTo>
                  <a:cubicBezTo>
                    <a:pt x="341" y="1414"/>
                    <a:pt x="383" y="1424"/>
                    <a:pt x="435" y="1427"/>
                  </a:cubicBezTo>
                  <a:cubicBezTo>
                    <a:pt x="467" y="1427"/>
                    <a:pt x="490" y="1425"/>
                    <a:pt x="514" y="1421"/>
                  </a:cubicBezTo>
                  <a:cubicBezTo>
                    <a:pt x="541" y="1416"/>
                    <a:pt x="579" y="1406"/>
                    <a:pt x="613" y="1387"/>
                  </a:cubicBezTo>
                  <a:cubicBezTo>
                    <a:pt x="647" y="1368"/>
                    <a:pt x="677" y="1341"/>
                    <a:pt x="691" y="1301"/>
                  </a:cubicBezTo>
                  <a:cubicBezTo>
                    <a:pt x="693" y="1290"/>
                    <a:pt x="695" y="1282"/>
                    <a:pt x="695" y="1262"/>
                  </a:cubicBezTo>
                  <a:cubicBezTo>
                    <a:pt x="696" y="1241"/>
                    <a:pt x="696" y="1241"/>
                    <a:pt x="696" y="1241"/>
                  </a:cubicBezTo>
                  <a:cubicBezTo>
                    <a:pt x="766" y="1240"/>
                    <a:pt x="766" y="1240"/>
                    <a:pt x="766" y="1240"/>
                  </a:cubicBezTo>
                  <a:cubicBezTo>
                    <a:pt x="766" y="1197"/>
                    <a:pt x="766" y="1197"/>
                    <a:pt x="766" y="1197"/>
                  </a:cubicBezTo>
                  <a:cubicBezTo>
                    <a:pt x="766" y="1197"/>
                    <a:pt x="766" y="1197"/>
                    <a:pt x="766" y="1197"/>
                  </a:cubicBezTo>
                  <a:cubicBezTo>
                    <a:pt x="767" y="1194"/>
                    <a:pt x="767" y="1194"/>
                    <a:pt x="767" y="1194"/>
                  </a:cubicBezTo>
                  <a:cubicBezTo>
                    <a:pt x="769" y="1165"/>
                    <a:pt x="779" y="1138"/>
                    <a:pt x="794" y="1117"/>
                  </a:cubicBezTo>
                  <a:cubicBezTo>
                    <a:pt x="799" y="1108"/>
                    <a:pt x="806" y="1102"/>
                    <a:pt x="811" y="1098"/>
                  </a:cubicBezTo>
                  <a:cubicBezTo>
                    <a:pt x="811" y="1098"/>
                    <a:pt x="811" y="1098"/>
                    <a:pt x="811" y="1098"/>
                  </a:cubicBezTo>
                  <a:cubicBezTo>
                    <a:pt x="811" y="1098"/>
                    <a:pt x="811" y="1098"/>
                    <a:pt x="811" y="1098"/>
                  </a:cubicBezTo>
                  <a:cubicBezTo>
                    <a:pt x="813" y="1096"/>
                    <a:pt x="815" y="1095"/>
                    <a:pt x="818" y="1093"/>
                  </a:cubicBezTo>
                  <a:cubicBezTo>
                    <a:pt x="818" y="1046"/>
                    <a:pt x="818" y="1046"/>
                    <a:pt x="818" y="1046"/>
                  </a:cubicBezTo>
                  <a:cubicBezTo>
                    <a:pt x="875" y="1046"/>
                    <a:pt x="875" y="1046"/>
                    <a:pt x="875" y="1046"/>
                  </a:cubicBezTo>
                  <a:cubicBezTo>
                    <a:pt x="875" y="401"/>
                    <a:pt x="875" y="401"/>
                    <a:pt x="875" y="401"/>
                  </a:cubicBezTo>
                  <a:cubicBezTo>
                    <a:pt x="818" y="401"/>
                    <a:pt x="818" y="401"/>
                    <a:pt x="818" y="401"/>
                  </a:cubicBezTo>
                  <a:cubicBezTo>
                    <a:pt x="818" y="354"/>
                    <a:pt x="818" y="354"/>
                    <a:pt x="818" y="354"/>
                  </a:cubicBezTo>
                  <a:cubicBezTo>
                    <a:pt x="815" y="352"/>
                    <a:pt x="813" y="351"/>
                    <a:pt x="811" y="349"/>
                  </a:cubicBezTo>
                  <a:cubicBezTo>
                    <a:pt x="804" y="343"/>
                    <a:pt x="799" y="337"/>
                    <a:pt x="794" y="331"/>
                  </a:cubicBezTo>
                  <a:cubicBezTo>
                    <a:pt x="794" y="331"/>
                    <a:pt x="794" y="331"/>
                    <a:pt x="794" y="331"/>
                  </a:cubicBezTo>
                  <a:cubicBezTo>
                    <a:pt x="794" y="331"/>
                    <a:pt x="794" y="331"/>
                    <a:pt x="794" y="331"/>
                  </a:cubicBezTo>
                  <a:cubicBezTo>
                    <a:pt x="779" y="310"/>
                    <a:pt x="769" y="281"/>
                    <a:pt x="767" y="253"/>
                  </a:cubicBezTo>
                  <a:cubicBezTo>
                    <a:pt x="766" y="249"/>
                    <a:pt x="766" y="249"/>
                    <a:pt x="766" y="249"/>
                  </a:cubicBezTo>
                  <a:cubicBezTo>
                    <a:pt x="766" y="207"/>
                    <a:pt x="766" y="207"/>
                    <a:pt x="766" y="207"/>
                  </a:cubicBezTo>
                  <a:cubicBezTo>
                    <a:pt x="696" y="207"/>
                    <a:pt x="696" y="207"/>
                    <a:pt x="696" y="207"/>
                  </a:cubicBezTo>
                  <a:cubicBezTo>
                    <a:pt x="695" y="186"/>
                    <a:pt x="695" y="186"/>
                    <a:pt x="695" y="186"/>
                  </a:cubicBezTo>
                  <a:cubicBezTo>
                    <a:pt x="695" y="165"/>
                    <a:pt x="693" y="157"/>
                    <a:pt x="691" y="147"/>
                  </a:cubicBezTo>
                  <a:cubicBezTo>
                    <a:pt x="677" y="106"/>
                    <a:pt x="647" y="79"/>
                    <a:pt x="613" y="60"/>
                  </a:cubicBezTo>
                  <a:cubicBezTo>
                    <a:pt x="579" y="41"/>
                    <a:pt x="541" y="31"/>
                    <a:pt x="514" y="25"/>
                  </a:cubicBezTo>
                  <a:cubicBezTo>
                    <a:pt x="490" y="22"/>
                    <a:pt x="468" y="20"/>
                    <a:pt x="445" y="20"/>
                  </a:cubicBezTo>
                  <a:moveTo>
                    <a:pt x="16" y="1050"/>
                  </a:moveTo>
                  <a:cubicBezTo>
                    <a:pt x="16" y="397"/>
                    <a:pt x="16" y="397"/>
                    <a:pt x="16" y="397"/>
                  </a:cubicBezTo>
                  <a:cubicBezTo>
                    <a:pt x="73" y="397"/>
                    <a:pt x="73" y="397"/>
                    <a:pt x="73" y="397"/>
                  </a:cubicBezTo>
                  <a:cubicBezTo>
                    <a:pt x="73" y="351"/>
                    <a:pt x="73" y="351"/>
                    <a:pt x="73" y="351"/>
                  </a:cubicBezTo>
                  <a:cubicBezTo>
                    <a:pt x="74" y="351"/>
                    <a:pt x="74" y="351"/>
                    <a:pt x="74" y="351"/>
                  </a:cubicBezTo>
                  <a:cubicBezTo>
                    <a:pt x="84" y="344"/>
                    <a:pt x="95" y="333"/>
                    <a:pt x="105" y="317"/>
                  </a:cubicBezTo>
                  <a:cubicBezTo>
                    <a:pt x="105" y="317"/>
                    <a:pt x="105" y="317"/>
                    <a:pt x="105" y="317"/>
                  </a:cubicBezTo>
                  <a:cubicBezTo>
                    <a:pt x="106" y="316"/>
                    <a:pt x="106" y="316"/>
                    <a:pt x="106" y="316"/>
                  </a:cubicBezTo>
                  <a:cubicBezTo>
                    <a:pt x="122" y="288"/>
                    <a:pt x="125" y="256"/>
                    <a:pt x="125" y="225"/>
                  </a:cubicBezTo>
                  <a:cubicBezTo>
                    <a:pt x="125" y="218"/>
                    <a:pt x="125" y="211"/>
                    <a:pt x="125" y="205"/>
                  </a:cubicBezTo>
                  <a:cubicBezTo>
                    <a:pt x="125" y="203"/>
                    <a:pt x="125" y="203"/>
                    <a:pt x="125" y="203"/>
                  </a:cubicBezTo>
                  <a:cubicBezTo>
                    <a:pt x="198" y="203"/>
                    <a:pt x="198" y="203"/>
                    <a:pt x="198" y="203"/>
                  </a:cubicBezTo>
                  <a:cubicBezTo>
                    <a:pt x="198" y="165"/>
                    <a:pt x="198" y="165"/>
                    <a:pt x="198" y="165"/>
                  </a:cubicBezTo>
                  <a:cubicBezTo>
                    <a:pt x="198" y="165"/>
                    <a:pt x="198" y="165"/>
                    <a:pt x="198" y="165"/>
                  </a:cubicBezTo>
                  <a:cubicBezTo>
                    <a:pt x="201" y="135"/>
                    <a:pt x="216" y="111"/>
                    <a:pt x="236" y="91"/>
                  </a:cubicBezTo>
                  <a:cubicBezTo>
                    <a:pt x="255" y="72"/>
                    <a:pt x="279" y="57"/>
                    <a:pt x="301" y="47"/>
                  </a:cubicBezTo>
                  <a:cubicBezTo>
                    <a:pt x="301" y="47"/>
                    <a:pt x="301" y="47"/>
                    <a:pt x="301" y="47"/>
                  </a:cubicBezTo>
                  <a:cubicBezTo>
                    <a:pt x="301" y="47"/>
                    <a:pt x="301" y="47"/>
                    <a:pt x="301" y="47"/>
                  </a:cubicBezTo>
                  <a:cubicBezTo>
                    <a:pt x="342" y="28"/>
                    <a:pt x="385" y="18"/>
                    <a:pt x="435" y="16"/>
                  </a:cubicBezTo>
                  <a:cubicBezTo>
                    <a:pt x="435" y="16"/>
                    <a:pt x="435" y="16"/>
                    <a:pt x="435" y="16"/>
                  </a:cubicBezTo>
                  <a:cubicBezTo>
                    <a:pt x="435" y="16"/>
                    <a:pt x="435" y="16"/>
                    <a:pt x="435" y="16"/>
                  </a:cubicBezTo>
                  <a:cubicBezTo>
                    <a:pt x="438" y="16"/>
                    <a:pt x="442" y="16"/>
                    <a:pt x="445" y="16"/>
                  </a:cubicBezTo>
                  <a:cubicBezTo>
                    <a:pt x="468" y="16"/>
                    <a:pt x="490" y="18"/>
                    <a:pt x="515" y="21"/>
                  </a:cubicBezTo>
                  <a:cubicBezTo>
                    <a:pt x="515" y="21"/>
                    <a:pt x="515" y="21"/>
                    <a:pt x="515" y="21"/>
                  </a:cubicBezTo>
                  <a:cubicBezTo>
                    <a:pt x="515" y="21"/>
                    <a:pt x="515" y="21"/>
                    <a:pt x="515" y="21"/>
                  </a:cubicBezTo>
                  <a:cubicBezTo>
                    <a:pt x="542" y="27"/>
                    <a:pt x="580" y="37"/>
                    <a:pt x="615" y="56"/>
                  </a:cubicBezTo>
                  <a:cubicBezTo>
                    <a:pt x="649" y="76"/>
                    <a:pt x="681" y="104"/>
                    <a:pt x="695" y="146"/>
                  </a:cubicBezTo>
                  <a:cubicBezTo>
                    <a:pt x="695" y="146"/>
                    <a:pt x="695" y="146"/>
                    <a:pt x="695" y="146"/>
                  </a:cubicBezTo>
                  <a:cubicBezTo>
                    <a:pt x="695" y="146"/>
                    <a:pt x="695" y="146"/>
                    <a:pt x="695" y="146"/>
                  </a:cubicBezTo>
                  <a:cubicBezTo>
                    <a:pt x="697" y="156"/>
                    <a:pt x="699" y="165"/>
                    <a:pt x="699" y="185"/>
                  </a:cubicBezTo>
                  <a:cubicBezTo>
                    <a:pt x="700" y="203"/>
                    <a:pt x="700" y="203"/>
                    <a:pt x="700" y="203"/>
                  </a:cubicBezTo>
                  <a:cubicBezTo>
                    <a:pt x="770" y="203"/>
                    <a:pt x="770" y="203"/>
                    <a:pt x="770" y="203"/>
                  </a:cubicBezTo>
                  <a:cubicBezTo>
                    <a:pt x="770" y="248"/>
                    <a:pt x="770" y="248"/>
                    <a:pt x="770" y="248"/>
                  </a:cubicBezTo>
                  <a:cubicBezTo>
                    <a:pt x="771" y="253"/>
                    <a:pt x="771" y="253"/>
                    <a:pt x="771" y="253"/>
                  </a:cubicBezTo>
                  <a:cubicBezTo>
                    <a:pt x="771" y="253"/>
                    <a:pt x="771" y="253"/>
                    <a:pt x="771" y="253"/>
                  </a:cubicBezTo>
                  <a:cubicBezTo>
                    <a:pt x="773" y="280"/>
                    <a:pt x="783" y="308"/>
                    <a:pt x="798" y="329"/>
                  </a:cubicBezTo>
                  <a:cubicBezTo>
                    <a:pt x="798" y="329"/>
                    <a:pt x="798" y="329"/>
                    <a:pt x="798" y="329"/>
                  </a:cubicBezTo>
                  <a:cubicBezTo>
                    <a:pt x="798" y="329"/>
                    <a:pt x="798" y="329"/>
                    <a:pt x="798" y="329"/>
                  </a:cubicBezTo>
                  <a:cubicBezTo>
                    <a:pt x="802" y="335"/>
                    <a:pt x="807" y="340"/>
                    <a:pt x="814" y="346"/>
                  </a:cubicBezTo>
                  <a:cubicBezTo>
                    <a:pt x="816" y="348"/>
                    <a:pt x="818" y="350"/>
                    <a:pt x="821" y="351"/>
                  </a:cubicBezTo>
                  <a:cubicBezTo>
                    <a:pt x="822" y="352"/>
                    <a:pt x="822" y="352"/>
                    <a:pt x="822" y="352"/>
                  </a:cubicBezTo>
                  <a:cubicBezTo>
                    <a:pt x="822" y="397"/>
                    <a:pt x="822" y="397"/>
                    <a:pt x="822" y="397"/>
                  </a:cubicBezTo>
                  <a:cubicBezTo>
                    <a:pt x="879" y="397"/>
                    <a:pt x="879" y="397"/>
                    <a:pt x="879" y="397"/>
                  </a:cubicBezTo>
                  <a:cubicBezTo>
                    <a:pt x="879" y="1050"/>
                    <a:pt x="879" y="1050"/>
                    <a:pt x="879" y="1050"/>
                  </a:cubicBezTo>
                  <a:cubicBezTo>
                    <a:pt x="822" y="1050"/>
                    <a:pt x="822" y="1050"/>
                    <a:pt x="822" y="1050"/>
                  </a:cubicBezTo>
                  <a:cubicBezTo>
                    <a:pt x="822" y="1095"/>
                    <a:pt x="822" y="1095"/>
                    <a:pt x="822" y="1095"/>
                  </a:cubicBezTo>
                  <a:cubicBezTo>
                    <a:pt x="821" y="1096"/>
                    <a:pt x="821" y="1096"/>
                    <a:pt x="821" y="1096"/>
                  </a:cubicBezTo>
                  <a:cubicBezTo>
                    <a:pt x="818" y="1098"/>
                    <a:pt x="816" y="1099"/>
                    <a:pt x="814" y="1101"/>
                  </a:cubicBezTo>
                  <a:cubicBezTo>
                    <a:pt x="814" y="1101"/>
                    <a:pt x="814" y="1101"/>
                    <a:pt x="814" y="1101"/>
                  </a:cubicBezTo>
                  <a:cubicBezTo>
                    <a:pt x="809" y="1105"/>
                    <a:pt x="802" y="1111"/>
                    <a:pt x="797" y="1119"/>
                  </a:cubicBezTo>
                  <a:cubicBezTo>
                    <a:pt x="797" y="1119"/>
                    <a:pt x="797" y="1119"/>
                    <a:pt x="797" y="1119"/>
                  </a:cubicBezTo>
                  <a:cubicBezTo>
                    <a:pt x="797" y="1119"/>
                    <a:pt x="797" y="1119"/>
                    <a:pt x="797" y="1119"/>
                  </a:cubicBezTo>
                  <a:cubicBezTo>
                    <a:pt x="782" y="1140"/>
                    <a:pt x="773" y="1166"/>
                    <a:pt x="771" y="1194"/>
                  </a:cubicBezTo>
                  <a:cubicBezTo>
                    <a:pt x="771" y="1194"/>
                    <a:pt x="771" y="1194"/>
                    <a:pt x="771" y="1194"/>
                  </a:cubicBezTo>
                  <a:cubicBezTo>
                    <a:pt x="771" y="1194"/>
                    <a:pt x="771" y="1194"/>
                    <a:pt x="771" y="1194"/>
                  </a:cubicBezTo>
                  <a:cubicBezTo>
                    <a:pt x="770" y="1198"/>
                    <a:pt x="770" y="1198"/>
                    <a:pt x="770" y="1198"/>
                  </a:cubicBezTo>
                  <a:cubicBezTo>
                    <a:pt x="770" y="1244"/>
                    <a:pt x="770" y="1244"/>
                    <a:pt x="770" y="1244"/>
                  </a:cubicBezTo>
                  <a:cubicBezTo>
                    <a:pt x="700" y="1244"/>
                    <a:pt x="700" y="1244"/>
                    <a:pt x="700" y="1244"/>
                  </a:cubicBezTo>
                  <a:cubicBezTo>
                    <a:pt x="699" y="1262"/>
                    <a:pt x="699" y="1262"/>
                    <a:pt x="699" y="1262"/>
                  </a:cubicBezTo>
                  <a:cubicBezTo>
                    <a:pt x="699" y="1282"/>
                    <a:pt x="697" y="1291"/>
                    <a:pt x="695" y="1302"/>
                  </a:cubicBezTo>
                  <a:cubicBezTo>
                    <a:pt x="695" y="1302"/>
                    <a:pt x="695" y="1302"/>
                    <a:pt x="695" y="1302"/>
                  </a:cubicBezTo>
                  <a:cubicBezTo>
                    <a:pt x="695" y="1302"/>
                    <a:pt x="695" y="1302"/>
                    <a:pt x="695" y="1302"/>
                  </a:cubicBezTo>
                  <a:cubicBezTo>
                    <a:pt x="681" y="1343"/>
                    <a:pt x="649" y="1371"/>
                    <a:pt x="615" y="1390"/>
                  </a:cubicBezTo>
                  <a:cubicBezTo>
                    <a:pt x="580" y="1410"/>
                    <a:pt x="542" y="1420"/>
                    <a:pt x="514" y="1425"/>
                  </a:cubicBezTo>
                  <a:cubicBezTo>
                    <a:pt x="514" y="1425"/>
                    <a:pt x="514" y="1425"/>
                    <a:pt x="514" y="1425"/>
                  </a:cubicBezTo>
                  <a:cubicBezTo>
                    <a:pt x="491" y="1429"/>
                    <a:pt x="467" y="1431"/>
                    <a:pt x="435" y="1431"/>
                  </a:cubicBezTo>
                  <a:cubicBezTo>
                    <a:pt x="435" y="1431"/>
                    <a:pt x="435" y="1431"/>
                    <a:pt x="435" y="1431"/>
                  </a:cubicBezTo>
                  <a:cubicBezTo>
                    <a:pt x="435" y="1431"/>
                    <a:pt x="435" y="1431"/>
                    <a:pt x="435" y="1431"/>
                  </a:cubicBezTo>
                  <a:cubicBezTo>
                    <a:pt x="435" y="1431"/>
                    <a:pt x="435" y="1431"/>
                    <a:pt x="435" y="1431"/>
                  </a:cubicBezTo>
                  <a:cubicBezTo>
                    <a:pt x="382" y="1428"/>
                    <a:pt x="340" y="1418"/>
                    <a:pt x="301" y="1400"/>
                  </a:cubicBezTo>
                  <a:cubicBezTo>
                    <a:pt x="301" y="1400"/>
                    <a:pt x="301" y="1400"/>
                    <a:pt x="301" y="1400"/>
                  </a:cubicBezTo>
                  <a:cubicBezTo>
                    <a:pt x="279" y="1390"/>
                    <a:pt x="255" y="1375"/>
                    <a:pt x="236" y="1356"/>
                  </a:cubicBezTo>
                  <a:cubicBezTo>
                    <a:pt x="216" y="1337"/>
                    <a:pt x="201" y="1312"/>
                    <a:pt x="198" y="1282"/>
                  </a:cubicBezTo>
                  <a:cubicBezTo>
                    <a:pt x="198" y="1282"/>
                    <a:pt x="198" y="1282"/>
                    <a:pt x="198" y="1282"/>
                  </a:cubicBezTo>
                  <a:cubicBezTo>
                    <a:pt x="198" y="1244"/>
                    <a:pt x="198" y="1244"/>
                    <a:pt x="198" y="1244"/>
                  </a:cubicBezTo>
                  <a:cubicBezTo>
                    <a:pt x="125" y="1244"/>
                    <a:pt x="125" y="1244"/>
                    <a:pt x="125" y="1244"/>
                  </a:cubicBezTo>
                  <a:cubicBezTo>
                    <a:pt x="125" y="1242"/>
                    <a:pt x="125" y="1242"/>
                    <a:pt x="125" y="1242"/>
                  </a:cubicBezTo>
                  <a:cubicBezTo>
                    <a:pt x="125" y="1235"/>
                    <a:pt x="125" y="1228"/>
                    <a:pt x="125" y="1222"/>
                  </a:cubicBezTo>
                  <a:cubicBezTo>
                    <a:pt x="125" y="1191"/>
                    <a:pt x="122" y="1159"/>
                    <a:pt x="106" y="1131"/>
                  </a:cubicBezTo>
                  <a:cubicBezTo>
                    <a:pt x="105" y="1131"/>
                    <a:pt x="105" y="1131"/>
                    <a:pt x="105" y="1131"/>
                  </a:cubicBezTo>
                  <a:cubicBezTo>
                    <a:pt x="105" y="1130"/>
                    <a:pt x="105" y="1130"/>
                    <a:pt x="105" y="1130"/>
                  </a:cubicBezTo>
                  <a:cubicBezTo>
                    <a:pt x="98" y="1119"/>
                    <a:pt x="87" y="1105"/>
                    <a:pt x="74" y="1096"/>
                  </a:cubicBezTo>
                  <a:cubicBezTo>
                    <a:pt x="73" y="1095"/>
                    <a:pt x="73" y="1095"/>
                    <a:pt x="73" y="1095"/>
                  </a:cubicBezTo>
                  <a:cubicBezTo>
                    <a:pt x="73" y="1050"/>
                    <a:pt x="73" y="1050"/>
                    <a:pt x="73" y="1050"/>
                  </a:cubicBezTo>
                  <a:cubicBezTo>
                    <a:pt x="16" y="1050"/>
                    <a:pt x="16" y="1050"/>
                    <a:pt x="16" y="1050"/>
                  </a:cubicBezTo>
                  <a:moveTo>
                    <a:pt x="445" y="0"/>
                  </a:moveTo>
                  <a:cubicBezTo>
                    <a:pt x="442" y="0"/>
                    <a:pt x="438" y="0"/>
                    <a:pt x="434" y="0"/>
                  </a:cubicBezTo>
                  <a:cubicBezTo>
                    <a:pt x="385" y="2"/>
                    <a:pt x="339" y="12"/>
                    <a:pt x="294" y="32"/>
                  </a:cubicBezTo>
                  <a:cubicBezTo>
                    <a:pt x="267" y="45"/>
                    <a:pt x="240" y="63"/>
                    <a:pt x="220" y="85"/>
                  </a:cubicBezTo>
                  <a:cubicBezTo>
                    <a:pt x="199" y="107"/>
                    <a:pt x="185" y="133"/>
                    <a:pt x="182" y="165"/>
                  </a:cubicBezTo>
                  <a:cubicBezTo>
                    <a:pt x="182" y="169"/>
                    <a:pt x="182" y="177"/>
                    <a:pt x="182" y="185"/>
                  </a:cubicBezTo>
                  <a:cubicBezTo>
                    <a:pt x="182" y="187"/>
                    <a:pt x="182" y="187"/>
                    <a:pt x="182" y="187"/>
                  </a:cubicBezTo>
                  <a:cubicBezTo>
                    <a:pt x="108" y="187"/>
                    <a:pt x="108" y="187"/>
                    <a:pt x="108" y="187"/>
                  </a:cubicBezTo>
                  <a:cubicBezTo>
                    <a:pt x="109" y="199"/>
                    <a:pt x="109" y="212"/>
                    <a:pt x="109" y="225"/>
                  </a:cubicBezTo>
                  <a:cubicBezTo>
                    <a:pt x="109" y="254"/>
                    <a:pt x="106" y="283"/>
                    <a:pt x="92" y="308"/>
                  </a:cubicBezTo>
                  <a:cubicBezTo>
                    <a:pt x="92" y="308"/>
                    <a:pt x="92" y="308"/>
                    <a:pt x="92" y="308"/>
                  </a:cubicBezTo>
                  <a:cubicBezTo>
                    <a:pt x="92" y="308"/>
                    <a:pt x="92" y="308"/>
                    <a:pt x="92" y="308"/>
                  </a:cubicBezTo>
                  <a:cubicBezTo>
                    <a:pt x="85" y="319"/>
                    <a:pt x="74" y="332"/>
                    <a:pt x="62" y="339"/>
                  </a:cubicBezTo>
                  <a:cubicBezTo>
                    <a:pt x="62" y="339"/>
                    <a:pt x="62" y="339"/>
                    <a:pt x="62" y="339"/>
                  </a:cubicBezTo>
                  <a:cubicBezTo>
                    <a:pt x="57" y="342"/>
                    <a:pt x="57" y="342"/>
                    <a:pt x="57" y="342"/>
                  </a:cubicBezTo>
                  <a:cubicBezTo>
                    <a:pt x="57" y="381"/>
                    <a:pt x="57" y="381"/>
                    <a:pt x="57" y="381"/>
                  </a:cubicBezTo>
                  <a:cubicBezTo>
                    <a:pt x="0" y="381"/>
                    <a:pt x="0" y="381"/>
                    <a:pt x="0" y="381"/>
                  </a:cubicBezTo>
                  <a:cubicBezTo>
                    <a:pt x="0" y="1066"/>
                    <a:pt x="0" y="1066"/>
                    <a:pt x="0" y="1066"/>
                  </a:cubicBezTo>
                  <a:cubicBezTo>
                    <a:pt x="57" y="1066"/>
                    <a:pt x="57" y="1066"/>
                    <a:pt x="57" y="1066"/>
                  </a:cubicBezTo>
                  <a:cubicBezTo>
                    <a:pt x="57" y="1104"/>
                    <a:pt x="57" y="1104"/>
                    <a:pt x="57" y="1104"/>
                  </a:cubicBezTo>
                  <a:cubicBezTo>
                    <a:pt x="62" y="1107"/>
                    <a:pt x="62" y="1107"/>
                    <a:pt x="62" y="1107"/>
                  </a:cubicBezTo>
                  <a:cubicBezTo>
                    <a:pt x="62" y="1107"/>
                    <a:pt x="62" y="1107"/>
                    <a:pt x="62" y="1107"/>
                  </a:cubicBezTo>
                  <a:cubicBezTo>
                    <a:pt x="74" y="1115"/>
                    <a:pt x="85" y="1128"/>
                    <a:pt x="92" y="1139"/>
                  </a:cubicBezTo>
                  <a:cubicBezTo>
                    <a:pt x="92" y="1139"/>
                    <a:pt x="92" y="1139"/>
                    <a:pt x="92" y="1139"/>
                  </a:cubicBezTo>
                  <a:cubicBezTo>
                    <a:pt x="92" y="1139"/>
                    <a:pt x="92" y="1139"/>
                    <a:pt x="92" y="1139"/>
                  </a:cubicBezTo>
                  <a:cubicBezTo>
                    <a:pt x="106" y="1164"/>
                    <a:pt x="109" y="1193"/>
                    <a:pt x="109" y="1222"/>
                  </a:cubicBezTo>
                  <a:cubicBezTo>
                    <a:pt x="109" y="1235"/>
                    <a:pt x="109" y="1247"/>
                    <a:pt x="108" y="1260"/>
                  </a:cubicBezTo>
                  <a:cubicBezTo>
                    <a:pt x="182" y="1260"/>
                    <a:pt x="182" y="1260"/>
                    <a:pt x="182" y="1260"/>
                  </a:cubicBezTo>
                  <a:cubicBezTo>
                    <a:pt x="182" y="1262"/>
                    <a:pt x="182" y="1262"/>
                    <a:pt x="182" y="1262"/>
                  </a:cubicBezTo>
                  <a:cubicBezTo>
                    <a:pt x="182" y="1270"/>
                    <a:pt x="182" y="1278"/>
                    <a:pt x="182" y="1283"/>
                  </a:cubicBezTo>
                  <a:cubicBezTo>
                    <a:pt x="185" y="1314"/>
                    <a:pt x="199" y="1340"/>
                    <a:pt x="220" y="1362"/>
                  </a:cubicBezTo>
                  <a:cubicBezTo>
                    <a:pt x="240" y="1384"/>
                    <a:pt x="267" y="1401"/>
                    <a:pt x="294" y="1414"/>
                  </a:cubicBezTo>
                  <a:cubicBezTo>
                    <a:pt x="294" y="1414"/>
                    <a:pt x="294" y="1414"/>
                    <a:pt x="294" y="1414"/>
                  </a:cubicBezTo>
                  <a:cubicBezTo>
                    <a:pt x="339" y="1435"/>
                    <a:pt x="385" y="1444"/>
                    <a:pt x="434" y="1447"/>
                  </a:cubicBezTo>
                  <a:cubicBezTo>
                    <a:pt x="463" y="1447"/>
                    <a:pt x="490" y="1446"/>
                    <a:pt x="517" y="1441"/>
                  </a:cubicBezTo>
                  <a:cubicBezTo>
                    <a:pt x="557" y="1433"/>
                    <a:pt x="599" y="1420"/>
                    <a:pt x="634" y="1398"/>
                  </a:cubicBezTo>
                  <a:cubicBezTo>
                    <a:pt x="669" y="1376"/>
                    <a:pt x="697" y="1346"/>
                    <a:pt x="710" y="1306"/>
                  </a:cubicBezTo>
                  <a:cubicBezTo>
                    <a:pt x="713" y="1294"/>
                    <a:pt x="715" y="1285"/>
                    <a:pt x="715" y="1262"/>
                  </a:cubicBezTo>
                  <a:cubicBezTo>
                    <a:pt x="715" y="1260"/>
                    <a:pt x="715" y="1260"/>
                    <a:pt x="715" y="1260"/>
                  </a:cubicBezTo>
                  <a:cubicBezTo>
                    <a:pt x="786" y="1260"/>
                    <a:pt x="786" y="1260"/>
                    <a:pt x="786" y="1260"/>
                  </a:cubicBezTo>
                  <a:cubicBezTo>
                    <a:pt x="786" y="1200"/>
                    <a:pt x="786" y="1200"/>
                    <a:pt x="786" y="1200"/>
                  </a:cubicBezTo>
                  <a:cubicBezTo>
                    <a:pt x="786" y="1199"/>
                    <a:pt x="786" y="1199"/>
                    <a:pt x="786" y="1199"/>
                  </a:cubicBezTo>
                  <a:cubicBezTo>
                    <a:pt x="787" y="1197"/>
                    <a:pt x="787" y="1197"/>
                    <a:pt x="787" y="1197"/>
                  </a:cubicBezTo>
                  <a:cubicBezTo>
                    <a:pt x="788" y="1173"/>
                    <a:pt x="796" y="1148"/>
                    <a:pt x="810" y="1128"/>
                  </a:cubicBezTo>
                  <a:cubicBezTo>
                    <a:pt x="814" y="1122"/>
                    <a:pt x="819" y="1117"/>
                    <a:pt x="824" y="1113"/>
                  </a:cubicBezTo>
                  <a:cubicBezTo>
                    <a:pt x="824" y="1113"/>
                    <a:pt x="824" y="1113"/>
                    <a:pt x="824" y="1113"/>
                  </a:cubicBezTo>
                  <a:cubicBezTo>
                    <a:pt x="828" y="1110"/>
                    <a:pt x="833" y="1107"/>
                    <a:pt x="838" y="1104"/>
                  </a:cubicBezTo>
                  <a:cubicBezTo>
                    <a:pt x="838" y="1066"/>
                    <a:pt x="838" y="1066"/>
                    <a:pt x="838" y="1066"/>
                  </a:cubicBezTo>
                  <a:cubicBezTo>
                    <a:pt x="895" y="1066"/>
                    <a:pt x="895" y="1066"/>
                    <a:pt x="895" y="1066"/>
                  </a:cubicBezTo>
                  <a:cubicBezTo>
                    <a:pt x="895" y="381"/>
                    <a:pt x="895" y="381"/>
                    <a:pt x="895" y="381"/>
                  </a:cubicBezTo>
                  <a:cubicBezTo>
                    <a:pt x="838" y="381"/>
                    <a:pt x="838" y="381"/>
                    <a:pt x="838" y="381"/>
                  </a:cubicBezTo>
                  <a:cubicBezTo>
                    <a:pt x="838" y="343"/>
                    <a:pt x="838" y="343"/>
                    <a:pt x="838" y="343"/>
                  </a:cubicBezTo>
                  <a:cubicBezTo>
                    <a:pt x="833" y="340"/>
                    <a:pt x="828" y="337"/>
                    <a:pt x="824" y="334"/>
                  </a:cubicBezTo>
                  <a:cubicBezTo>
                    <a:pt x="819" y="330"/>
                    <a:pt x="814" y="325"/>
                    <a:pt x="811" y="319"/>
                  </a:cubicBezTo>
                  <a:cubicBezTo>
                    <a:pt x="811" y="319"/>
                    <a:pt x="811" y="319"/>
                    <a:pt x="811" y="319"/>
                  </a:cubicBezTo>
                  <a:cubicBezTo>
                    <a:pt x="796" y="300"/>
                    <a:pt x="788" y="274"/>
                    <a:pt x="787" y="250"/>
                  </a:cubicBezTo>
                  <a:cubicBezTo>
                    <a:pt x="786" y="247"/>
                    <a:pt x="786" y="247"/>
                    <a:pt x="786" y="247"/>
                  </a:cubicBezTo>
                  <a:cubicBezTo>
                    <a:pt x="786" y="187"/>
                    <a:pt x="786" y="187"/>
                    <a:pt x="786" y="187"/>
                  </a:cubicBezTo>
                  <a:cubicBezTo>
                    <a:pt x="715" y="187"/>
                    <a:pt x="715" y="187"/>
                    <a:pt x="715" y="187"/>
                  </a:cubicBezTo>
                  <a:cubicBezTo>
                    <a:pt x="715" y="185"/>
                    <a:pt x="715" y="185"/>
                    <a:pt x="715" y="185"/>
                  </a:cubicBezTo>
                  <a:cubicBezTo>
                    <a:pt x="715" y="163"/>
                    <a:pt x="713" y="153"/>
                    <a:pt x="710" y="141"/>
                  </a:cubicBezTo>
                  <a:cubicBezTo>
                    <a:pt x="697" y="101"/>
                    <a:pt x="669" y="71"/>
                    <a:pt x="634" y="49"/>
                  </a:cubicBezTo>
                  <a:cubicBezTo>
                    <a:pt x="599" y="27"/>
                    <a:pt x="557" y="13"/>
                    <a:pt x="517" y="6"/>
                  </a:cubicBezTo>
                  <a:cubicBezTo>
                    <a:pt x="493" y="2"/>
                    <a:pt x="470" y="0"/>
                    <a:pt x="445"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2" name="Google Shape;742;p13"/>
            <p:cNvSpPr/>
            <p:nvPr/>
          </p:nvSpPr>
          <p:spPr>
            <a:xfrm>
              <a:off x="4179887" y="342899"/>
              <a:ext cx="3833813" cy="6172200"/>
            </a:xfrm>
            <a:custGeom>
              <a:avLst/>
              <a:gdLst/>
              <a:ahLst/>
              <a:cxnLst/>
              <a:rect l="l" t="t" r="r" b="b"/>
              <a:pathLst>
                <a:path w="903" h="1455" extrusionOk="0">
                  <a:moveTo>
                    <a:pt x="438" y="4"/>
                  </a:moveTo>
                  <a:cubicBezTo>
                    <a:pt x="442" y="4"/>
                    <a:pt x="446" y="4"/>
                    <a:pt x="449" y="4"/>
                  </a:cubicBezTo>
                  <a:cubicBezTo>
                    <a:pt x="474" y="4"/>
                    <a:pt x="497" y="6"/>
                    <a:pt x="521" y="10"/>
                  </a:cubicBezTo>
                  <a:cubicBezTo>
                    <a:pt x="561" y="17"/>
                    <a:pt x="603" y="31"/>
                    <a:pt x="638" y="53"/>
                  </a:cubicBezTo>
                  <a:cubicBezTo>
                    <a:pt x="673" y="75"/>
                    <a:pt x="701" y="105"/>
                    <a:pt x="714" y="145"/>
                  </a:cubicBezTo>
                  <a:cubicBezTo>
                    <a:pt x="717" y="157"/>
                    <a:pt x="719" y="167"/>
                    <a:pt x="719" y="189"/>
                  </a:cubicBezTo>
                  <a:cubicBezTo>
                    <a:pt x="719" y="191"/>
                    <a:pt x="719" y="191"/>
                    <a:pt x="719" y="191"/>
                  </a:cubicBezTo>
                  <a:cubicBezTo>
                    <a:pt x="790" y="191"/>
                    <a:pt x="790" y="191"/>
                    <a:pt x="790" y="191"/>
                  </a:cubicBezTo>
                  <a:cubicBezTo>
                    <a:pt x="790" y="251"/>
                    <a:pt x="790" y="251"/>
                    <a:pt x="790" y="251"/>
                  </a:cubicBezTo>
                  <a:cubicBezTo>
                    <a:pt x="791" y="254"/>
                    <a:pt x="791" y="254"/>
                    <a:pt x="791" y="254"/>
                  </a:cubicBezTo>
                  <a:cubicBezTo>
                    <a:pt x="792" y="278"/>
                    <a:pt x="800" y="304"/>
                    <a:pt x="815" y="323"/>
                  </a:cubicBezTo>
                  <a:cubicBezTo>
                    <a:pt x="815" y="323"/>
                    <a:pt x="815" y="323"/>
                    <a:pt x="815" y="323"/>
                  </a:cubicBezTo>
                  <a:cubicBezTo>
                    <a:pt x="818" y="329"/>
                    <a:pt x="823" y="334"/>
                    <a:pt x="828" y="338"/>
                  </a:cubicBezTo>
                  <a:cubicBezTo>
                    <a:pt x="832" y="341"/>
                    <a:pt x="837" y="344"/>
                    <a:pt x="842" y="347"/>
                  </a:cubicBezTo>
                  <a:cubicBezTo>
                    <a:pt x="842" y="385"/>
                    <a:pt x="842" y="385"/>
                    <a:pt x="842" y="385"/>
                  </a:cubicBezTo>
                  <a:cubicBezTo>
                    <a:pt x="899" y="385"/>
                    <a:pt x="899" y="385"/>
                    <a:pt x="899" y="385"/>
                  </a:cubicBezTo>
                  <a:cubicBezTo>
                    <a:pt x="899" y="1070"/>
                    <a:pt x="899" y="1070"/>
                    <a:pt x="899" y="1070"/>
                  </a:cubicBezTo>
                  <a:cubicBezTo>
                    <a:pt x="842" y="1070"/>
                    <a:pt x="842" y="1070"/>
                    <a:pt x="842" y="1070"/>
                  </a:cubicBezTo>
                  <a:cubicBezTo>
                    <a:pt x="842" y="1108"/>
                    <a:pt x="842" y="1108"/>
                    <a:pt x="842" y="1108"/>
                  </a:cubicBezTo>
                  <a:cubicBezTo>
                    <a:pt x="837" y="1111"/>
                    <a:pt x="832" y="1114"/>
                    <a:pt x="828" y="1117"/>
                  </a:cubicBezTo>
                  <a:cubicBezTo>
                    <a:pt x="828" y="1117"/>
                    <a:pt x="828" y="1117"/>
                    <a:pt x="828" y="1117"/>
                  </a:cubicBezTo>
                  <a:cubicBezTo>
                    <a:pt x="823" y="1121"/>
                    <a:pt x="818" y="1126"/>
                    <a:pt x="814" y="1132"/>
                  </a:cubicBezTo>
                  <a:cubicBezTo>
                    <a:pt x="800" y="1152"/>
                    <a:pt x="792" y="1177"/>
                    <a:pt x="791" y="1201"/>
                  </a:cubicBezTo>
                  <a:cubicBezTo>
                    <a:pt x="790" y="1203"/>
                    <a:pt x="790" y="1203"/>
                    <a:pt x="790" y="1203"/>
                  </a:cubicBezTo>
                  <a:cubicBezTo>
                    <a:pt x="790" y="1204"/>
                    <a:pt x="790" y="1204"/>
                    <a:pt x="790" y="1204"/>
                  </a:cubicBezTo>
                  <a:cubicBezTo>
                    <a:pt x="790" y="1264"/>
                    <a:pt x="790" y="1264"/>
                    <a:pt x="790" y="1264"/>
                  </a:cubicBezTo>
                  <a:cubicBezTo>
                    <a:pt x="719" y="1264"/>
                    <a:pt x="719" y="1264"/>
                    <a:pt x="719" y="1264"/>
                  </a:cubicBezTo>
                  <a:cubicBezTo>
                    <a:pt x="719" y="1266"/>
                    <a:pt x="719" y="1266"/>
                    <a:pt x="719" y="1266"/>
                  </a:cubicBezTo>
                  <a:cubicBezTo>
                    <a:pt x="719" y="1289"/>
                    <a:pt x="717" y="1298"/>
                    <a:pt x="714" y="1310"/>
                  </a:cubicBezTo>
                  <a:cubicBezTo>
                    <a:pt x="701" y="1350"/>
                    <a:pt x="673" y="1380"/>
                    <a:pt x="638" y="1402"/>
                  </a:cubicBezTo>
                  <a:cubicBezTo>
                    <a:pt x="603" y="1424"/>
                    <a:pt x="561" y="1437"/>
                    <a:pt x="521" y="1445"/>
                  </a:cubicBezTo>
                  <a:cubicBezTo>
                    <a:pt x="494" y="1450"/>
                    <a:pt x="467" y="1451"/>
                    <a:pt x="438" y="1451"/>
                  </a:cubicBezTo>
                  <a:cubicBezTo>
                    <a:pt x="389" y="1448"/>
                    <a:pt x="343" y="1439"/>
                    <a:pt x="298" y="1418"/>
                  </a:cubicBezTo>
                  <a:cubicBezTo>
                    <a:pt x="298" y="1418"/>
                    <a:pt x="298" y="1418"/>
                    <a:pt x="298" y="1418"/>
                  </a:cubicBezTo>
                  <a:cubicBezTo>
                    <a:pt x="271" y="1405"/>
                    <a:pt x="244" y="1388"/>
                    <a:pt x="224" y="1366"/>
                  </a:cubicBezTo>
                  <a:cubicBezTo>
                    <a:pt x="203" y="1344"/>
                    <a:pt x="189" y="1318"/>
                    <a:pt x="186" y="1287"/>
                  </a:cubicBezTo>
                  <a:cubicBezTo>
                    <a:pt x="186" y="1282"/>
                    <a:pt x="186" y="1274"/>
                    <a:pt x="186" y="1266"/>
                  </a:cubicBezTo>
                  <a:cubicBezTo>
                    <a:pt x="186" y="1264"/>
                    <a:pt x="186" y="1264"/>
                    <a:pt x="186" y="1264"/>
                  </a:cubicBezTo>
                  <a:cubicBezTo>
                    <a:pt x="112" y="1264"/>
                    <a:pt x="112" y="1264"/>
                    <a:pt x="112" y="1264"/>
                  </a:cubicBezTo>
                  <a:cubicBezTo>
                    <a:pt x="113" y="1251"/>
                    <a:pt x="113" y="1239"/>
                    <a:pt x="113" y="1226"/>
                  </a:cubicBezTo>
                  <a:cubicBezTo>
                    <a:pt x="113" y="1197"/>
                    <a:pt x="110" y="1168"/>
                    <a:pt x="96" y="1143"/>
                  </a:cubicBezTo>
                  <a:cubicBezTo>
                    <a:pt x="96" y="1143"/>
                    <a:pt x="96" y="1143"/>
                    <a:pt x="96" y="1143"/>
                  </a:cubicBezTo>
                  <a:cubicBezTo>
                    <a:pt x="96" y="1143"/>
                    <a:pt x="96" y="1143"/>
                    <a:pt x="96" y="1143"/>
                  </a:cubicBezTo>
                  <a:cubicBezTo>
                    <a:pt x="89" y="1132"/>
                    <a:pt x="78" y="1119"/>
                    <a:pt x="66" y="1111"/>
                  </a:cubicBezTo>
                  <a:cubicBezTo>
                    <a:pt x="66" y="1111"/>
                    <a:pt x="66" y="1111"/>
                    <a:pt x="66" y="1111"/>
                  </a:cubicBezTo>
                  <a:cubicBezTo>
                    <a:pt x="61" y="1108"/>
                    <a:pt x="61" y="1108"/>
                    <a:pt x="61" y="1108"/>
                  </a:cubicBezTo>
                  <a:cubicBezTo>
                    <a:pt x="61" y="1070"/>
                    <a:pt x="61" y="1070"/>
                    <a:pt x="61" y="1070"/>
                  </a:cubicBezTo>
                  <a:cubicBezTo>
                    <a:pt x="4" y="1070"/>
                    <a:pt x="4" y="1070"/>
                    <a:pt x="4" y="1070"/>
                  </a:cubicBezTo>
                  <a:cubicBezTo>
                    <a:pt x="4" y="385"/>
                    <a:pt x="4" y="385"/>
                    <a:pt x="4" y="385"/>
                  </a:cubicBezTo>
                  <a:cubicBezTo>
                    <a:pt x="61" y="385"/>
                    <a:pt x="61" y="385"/>
                    <a:pt x="61" y="385"/>
                  </a:cubicBezTo>
                  <a:cubicBezTo>
                    <a:pt x="61" y="346"/>
                    <a:pt x="61" y="346"/>
                    <a:pt x="61" y="346"/>
                  </a:cubicBezTo>
                  <a:cubicBezTo>
                    <a:pt x="66" y="343"/>
                    <a:pt x="66" y="343"/>
                    <a:pt x="66" y="343"/>
                  </a:cubicBezTo>
                  <a:cubicBezTo>
                    <a:pt x="66" y="343"/>
                    <a:pt x="66" y="343"/>
                    <a:pt x="66" y="343"/>
                  </a:cubicBezTo>
                  <a:cubicBezTo>
                    <a:pt x="78" y="336"/>
                    <a:pt x="89" y="323"/>
                    <a:pt x="96" y="312"/>
                  </a:cubicBezTo>
                  <a:cubicBezTo>
                    <a:pt x="96" y="312"/>
                    <a:pt x="96" y="312"/>
                    <a:pt x="96" y="312"/>
                  </a:cubicBezTo>
                  <a:cubicBezTo>
                    <a:pt x="96" y="312"/>
                    <a:pt x="96" y="312"/>
                    <a:pt x="96" y="312"/>
                  </a:cubicBezTo>
                  <a:cubicBezTo>
                    <a:pt x="110" y="287"/>
                    <a:pt x="113" y="258"/>
                    <a:pt x="113" y="229"/>
                  </a:cubicBezTo>
                  <a:cubicBezTo>
                    <a:pt x="113" y="216"/>
                    <a:pt x="113" y="203"/>
                    <a:pt x="112" y="191"/>
                  </a:cubicBezTo>
                  <a:cubicBezTo>
                    <a:pt x="186" y="191"/>
                    <a:pt x="186" y="191"/>
                    <a:pt x="186" y="191"/>
                  </a:cubicBezTo>
                  <a:cubicBezTo>
                    <a:pt x="186" y="189"/>
                    <a:pt x="186" y="189"/>
                    <a:pt x="186" y="189"/>
                  </a:cubicBezTo>
                  <a:cubicBezTo>
                    <a:pt x="186" y="181"/>
                    <a:pt x="186" y="173"/>
                    <a:pt x="186" y="169"/>
                  </a:cubicBezTo>
                  <a:cubicBezTo>
                    <a:pt x="189" y="137"/>
                    <a:pt x="203" y="111"/>
                    <a:pt x="224" y="89"/>
                  </a:cubicBezTo>
                  <a:cubicBezTo>
                    <a:pt x="244" y="67"/>
                    <a:pt x="271" y="49"/>
                    <a:pt x="298" y="36"/>
                  </a:cubicBezTo>
                  <a:cubicBezTo>
                    <a:pt x="343" y="16"/>
                    <a:pt x="389" y="6"/>
                    <a:pt x="438" y="4"/>
                  </a:cubicBezTo>
                  <a:moveTo>
                    <a:pt x="449" y="0"/>
                  </a:moveTo>
                  <a:cubicBezTo>
                    <a:pt x="445" y="0"/>
                    <a:pt x="442" y="0"/>
                    <a:pt x="438" y="0"/>
                  </a:cubicBezTo>
                  <a:cubicBezTo>
                    <a:pt x="438" y="0"/>
                    <a:pt x="438" y="0"/>
                    <a:pt x="438" y="0"/>
                  </a:cubicBezTo>
                  <a:cubicBezTo>
                    <a:pt x="438" y="0"/>
                    <a:pt x="438" y="0"/>
                    <a:pt x="438" y="0"/>
                  </a:cubicBezTo>
                  <a:cubicBezTo>
                    <a:pt x="388" y="2"/>
                    <a:pt x="341" y="12"/>
                    <a:pt x="296" y="33"/>
                  </a:cubicBezTo>
                  <a:cubicBezTo>
                    <a:pt x="296" y="33"/>
                    <a:pt x="296" y="33"/>
                    <a:pt x="296" y="33"/>
                  </a:cubicBezTo>
                  <a:cubicBezTo>
                    <a:pt x="296" y="33"/>
                    <a:pt x="296" y="33"/>
                    <a:pt x="296" y="33"/>
                  </a:cubicBezTo>
                  <a:cubicBezTo>
                    <a:pt x="269" y="46"/>
                    <a:pt x="242" y="64"/>
                    <a:pt x="221" y="86"/>
                  </a:cubicBezTo>
                  <a:cubicBezTo>
                    <a:pt x="200" y="109"/>
                    <a:pt x="185" y="136"/>
                    <a:pt x="182" y="168"/>
                  </a:cubicBezTo>
                  <a:cubicBezTo>
                    <a:pt x="182" y="168"/>
                    <a:pt x="182" y="168"/>
                    <a:pt x="182" y="168"/>
                  </a:cubicBezTo>
                  <a:cubicBezTo>
                    <a:pt x="182" y="168"/>
                    <a:pt x="182" y="168"/>
                    <a:pt x="182" y="168"/>
                  </a:cubicBezTo>
                  <a:cubicBezTo>
                    <a:pt x="182" y="172"/>
                    <a:pt x="182" y="179"/>
                    <a:pt x="182" y="187"/>
                  </a:cubicBezTo>
                  <a:cubicBezTo>
                    <a:pt x="108" y="187"/>
                    <a:pt x="108" y="187"/>
                    <a:pt x="108" y="187"/>
                  </a:cubicBezTo>
                  <a:cubicBezTo>
                    <a:pt x="108" y="189"/>
                    <a:pt x="108" y="189"/>
                    <a:pt x="108" y="189"/>
                  </a:cubicBezTo>
                  <a:cubicBezTo>
                    <a:pt x="109" y="202"/>
                    <a:pt x="109" y="215"/>
                    <a:pt x="109" y="229"/>
                  </a:cubicBezTo>
                  <a:cubicBezTo>
                    <a:pt x="109" y="257"/>
                    <a:pt x="106" y="286"/>
                    <a:pt x="92" y="310"/>
                  </a:cubicBezTo>
                  <a:cubicBezTo>
                    <a:pt x="85" y="320"/>
                    <a:pt x="75" y="334"/>
                    <a:pt x="64" y="340"/>
                  </a:cubicBezTo>
                  <a:cubicBezTo>
                    <a:pt x="64" y="340"/>
                    <a:pt x="64" y="340"/>
                    <a:pt x="64" y="340"/>
                  </a:cubicBezTo>
                  <a:cubicBezTo>
                    <a:pt x="57" y="344"/>
                    <a:pt x="57" y="344"/>
                    <a:pt x="57" y="344"/>
                  </a:cubicBezTo>
                  <a:cubicBezTo>
                    <a:pt x="57" y="381"/>
                    <a:pt x="57" y="381"/>
                    <a:pt x="57" y="381"/>
                  </a:cubicBezTo>
                  <a:cubicBezTo>
                    <a:pt x="0" y="381"/>
                    <a:pt x="0" y="381"/>
                    <a:pt x="0" y="381"/>
                  </a:cubicBezTo>
                  <a:cubicBezTo>
                    <a:pt x="0" y="383"/>
                    <a:pt x="0" y="383"/>
                    <a:pt x="0" y="383"/>
                  </a:cubicBezTo>
                  <a:cubicBezTo>
                    <a:pt x="2" y="383"/>
                    <a:pt x="2" y="383"/>
                    <a:pt x="2" y="383"/>
                  </a:cubicBezTo>
                  <a:cubicBezTo>
                    <a:pt x="0" y="383"/>
                    <a:pt x="0" y="383"/>
                    <a:pt x="0" y="383"/>
                  </a:cubicBezTo>
                  <a:cubicBezTo>
                    <a:pt x="0" y="1074"/>
                    <a:pt x="0" y="1074"/>
                    <a:pt x="0" y="1074"/>
                  </a:cubicBezTo>
                  <a:cubicBezTo>
                    <a:pt x="57" y="1074"/>
                    <a:pt x="57" y="1074"/>
                    <a:pt x="57" y="1074"/>
                  </a:cubicBezTo>
                  <a:cubicBezTo>
                    <a:pt x="57" y="1111"/>
                    <a:pt x="57" y="1111"/>
                    <a:pt x="57" y="1111"/>
                  </a:cubicBezTo>
                  <a:cubicBezTo>
                    <a:pt x="64" y="1115"/>
                    <a:pt x="64" y="1115"/>
                    <a:pt x="64" y="1115"/>
                  </a:cubicBezTo>
                  <a:cubicBezTo>
                    <a:pt x="75" y="1122"/>
                    <a:pt x="85" y="1135"/>
                    <a:pt x="92" y="1145"/>
                  </a:cubicBezTo>
                  <a:cubicBezTo>
                    <a:pt x="106" y="1169"/>
                    <a:pt x="109" y="1197"/>
                    <a:pt x="109" y="1226"/>
                  </a:cubicBezTo>
                  <a:cubicBezTo>
                    <a:pt x="109" y="1239"/>
                    <a:pt x="109" y="1253"/>
                    <a:pt x="108" y="1266"/>
                  </a:cubicBezTo>
                  <a:cubicBezTo>
                    <a:pt x="108" y="1268"/>
                    <a:pt x="108" y="1268"/>
                    <a:pt x="108" y="1268"/>
                  </a:cubicBezTo>
                  <a:cubicBezTo>
                    <a:pt x="182" y="1268"/>
                    <a:pt x="182" y="1268"/>
                    <a:pt x="182" y="1268"/>
                  </a:cubicBezTo>
                  <a:cubicBezTo>
                    <a:pt x="182" y="1275"/>
                    <a:pt x="182" y="1283"/>
                    <a:pt x="182" y="1287"/>
                  </a:cubicBezTo>
                  <a:cubicBezTo>
                    <a:pt x="182" y="1287"/>
                    <a:pt x="182" y="1287"/>
                    <a:pt x="182" y="1287"/>
                  </a:cubicBezTo>
                  <a:cubicBezTo>
                    <a:pt x="182" y="1287"/>
                    <a:pt x="182" y="1287"/>
                    <a:pt x="182" y="1287"/>
                  </a:cubicBezTo>
                  <a:cubicBezTo>
                    <a:pt x="185" y="1319"/>
                    <a:pt x="200" y="1347"/>
                    <a:pt x="221" y="1369"/>
                  </a:cubicBezTo>
                  <a:cubicBezTo>
                    <a:pt x="242" y="1391"/>
                    <a:pt x="269" y="1409"/>
                    <a:pt x="296" y="1422"/>
                  </a:cubicBezTo>
                  <a:cubicBezTo>
                    <a:pt x="296" y="1422"/>
                    <a:pt x="296" y="1422"/>
                    <a:pt x="296" y="1422"/>
                  </a:cubicBezTo>
                  <a:cubicBezTo>
                    <a:pt x="341" y="1443"/>
                    <a:pt x="388" y="1452"/>
                    <a:pt x="438" y="1455"/>
                  </a:cubicBezTo>
                  <a:cubicBezTo>
                    <a:pt x="438" y="1455"/>
                    <a:pt x="438" y="1455"/>
                    <a:pt x="438" y="1455"/>
                  </a:cubicBezTo>
                  <a:cubicBezTo>
                    <a:pt x="438" y="1455"/>
                    <a:pt x="438" y="1455"/>
                    <a:pt x="438" y="1455"/>
                  </a:cubicBezTo>
                  <a:cubicBezTo>
                    <a:pt x="467" y="1455"/>
                    <a:pt x="494" y="1454"/>
                    <a:pt x="522" y="1449"/>
                  </a:cubicBezTo>
                  <a:cubicBezTo>
                    <a:pt x="522" y="1449"/>
                    <a:pt x="522" y="1449"/>
                    <a:pt x="522" y="1449"/>
                  </a:cubicBezTo>
                  <a:cubicBezTo>
                    <a:pt x="522" y="1449"/>
                    <a:pt x="522" y="1449"/>
                    <a:pt x="522" y="1449"/>
                  </a:cubicBezTo>
                  <a:cubicBezTo>
                    <a:pt x="562" y="1441"/>
                    <a:pt x="604" y="1427"/>
                    <a:pt x="640" y="1405"/>
                  </a:cubicBezTo>
                  <a:cubicBezTo>
                    <a:pt x="675" y="1383"/>
                    <a:pt x="704" y="1352"/>
                    <a:pt x="718" y="1311"/>
                  </a:cubicBezTo>
                  <a:cubicBezTo>
                    <a:pt x="718" y="1311"/>
                    <a:pt x="718" y="1311"/>
                    <a:pt x="718" y="1311"/>
                  </a:cubicBezTo>
                  <a:cubicBezTo>
                    <a:pt x="718" y="1311"/>
                    <a:pt x="718" y="1311"/>
                    <a:pt x="718" y="1311"/>
                  </a:cubicBezTo>
                  <a:cubicBezTo>
                    <a:pt x="721" y="1299"/>
                    <a:pt x="723" y="1289"/>
                    <a:pt x="723" y="1268"/>
                  </a:cubicBezTo>
                  <a:cubicBezTo>
                    <a:pt x="794" y="1268"/>
                    <a:pt x="794" y="1268"/>
                    <a:pt x="794" y="1268"/>
                  </a:cubicBezTo>
                  <a:cubicBezTo>
                    <a:pt x="794" y="1204"/>
                    <a:pt x="794" y="1204"/>
                    <a:pt x="794" y="1204"/>
                  </a:cubicBezTo>
                  <a:cubicBezTo>
                    <a:pt x="795" y="1201"/>
                    <a:pt x="795" y="1201"/>
                    <a:pt x="795" y="1201"/>
                  </a:cubicBezTo>
                  <a:cubicBezTo>
                    <a:pt x="795" y="1201"/>
                    <a:pt x="795" y="1201"/>
                    <a:pt x="795" y="1201"/>
                  </a:cubicBezTo>
                  <a:cubicBezTo>
                    <a:pt x="795" y="1201"/>
                    <a:pt x="795" y="1201"/>
                    <a:pt x="795" y="1201"/>
                  </a:cubicBezTo>
                  <a:cubicBezTo>
                    <a:pt x="796" y="1178"/>
                    <a:pt x="804" y="1153"/>
                    <a:pt x="818" y="1134"/>
                  </a:cubicBezTo>
                  <a:cubicBezTo>
                    <a:pt x="818" y="1134"/>
                    <a:pt x="818" y="1134"/>
                    <a:pt x="818" y="1134"/>
                  </a:cubicBezTo>
                  <a:cubicBezTo>
                    <a:pt x="818" y="1134"/>
                    <a:pt x="818" y="1134"/>
                    <a:pt x="818" y="1134"/>
                  </a:cubicBezTo>
                  <a:cubicBezTo>
                    <a:pt x="821" y="1129"/>
                    <a:pt x="826" y="1125"/>
                    <a:pt x="831" y="1120"/>
                  </a:cubicBezTo>
                  <a:cubicBezTo>
                    <a:pt x="831" y="1120"/>
                    <a:pt x="831" y="1120"/>
                    <a:pt x="831" y="1120"/>
                  </a:cubicBezTo>
                  <a:cubicBezTo>
                    <a:pt x="835" y="1117"/>
                    <a:pt x="840" y="1114"/>
                    <a:pt x="845" y="1111"/>
                  </a:cubicBezTo>
                  <a:cubicBezTo>
                    <a:pt x="846" y="1111"/>
                    <a:pt x="846" y="1111"/>
                    <a:pt x="846" y="1111"/>
                  </a:cubicBezTo>
                  <a:cubicBezTo>
                    <a:pt x="846" y="1074"/>
                    <a:pt x="846" y="1074"/>
                    <a:pt x="846" y="1074"/>
                  </a:cubicBezTo>
                  <a:cubicBezTo>
                    <a:pt x="903" y="1074"/>
                    <a:pt x="903" y="1074"/>
                    <a:pt x="903" y="1074"/>
                  </a:cubicBezTo>
                  <a:cubicBezTo>
                    <a:pt x="903" y="381"/>
                    <a:pt x="903" y="381"/>
                    <a:pt x="903" y="381"/>
                  </a:cubicBezTo>
                  <a:cubicBezTo>
                    <a:pt x="846" y="381"/>
                    <a:pt x="846" y="381"/>
                    <a:pt x="846" y="381"/>
                  </a:cubicBezTo>
                  <a:cubicBezTo>
                    <a:pt x="846" y="344"/>
                    <a:pt x="846" y="344"/>
                    <a:pt x="846" y="344"/>
                  </a:cubicBezTo>
                  <a:cubicBezTo>
                    <a:pt x="845" y="344"/>
                    <a:pt x="845" y="344"/>
                    <a:pt x="845" y="344"/>
                  </a:cubicBezTo>
                  <a:cubicBezTo>
                    <a:pt x="840" y="341"/>
                    <a:pt x="835" y="338"/>
                    <a:pt x="831" y="335"/>
                  </a:cubicBezTo>
                  <a:cubicBezTo>
                    <a:pt x="826" y="331"/>
                    <a:pt x="821" y="326"/>
                    <a:pt x="818" y="321"/>
                  </a:cubicBezTo>
                  <a:cubicBezTo>
                    <a:pt x="818" y="321"/>
                    <a:pt x="818" y="321"/>
                    <a:pt x="818" y="321"/>
                  </a:cubicBezTo>
                  <a:cubicBezTo>
                    <a:pt x="804" y="302"/>
                    <a:pt x="796" y="277"/>
                    <a:pt x="795" y="254"/>
                  </a:cubicBezTo>
                  <a:cubicBezTo>
                    <a:pt x="795" y="254"/>
                    <a:pt x="795" y="254"/>
                    <a:pt x="795" y="254"/>
                  </a:cubicBezTo>
                  <a:cubicBezTo>
                    <a:pt x="794" y="251"/>
                    <a:pt x="794" y="251"/>
                    <a:pt x="794" y="251"/>
                  </a:cubicBezTo>
                  <a:cubicBezTo>
                    <a:pt x="794" y="187"/>
                    <a:pt x="794" y="187"/>
                    <a:pt x="794" y="187"/>
                  </a:cubicBezTo>
                  <a:cubicBezTo>
                    <a:pt x="723" y="187"/>
                    <a:pt x="723" y="187"/>
                    <a:pt x="723" y="187"/>
                  </a:cubicBezTo>
                  <a:cubicBezTo>
                    <a:pt x="723" y="166"/>
                    <a:pt x="721" y="156"/>
                    <a:pt x="718" y="144"/>
                  </a:cubicBezTo>
                  <a:cubicBezTo>
                    <a:pt x="718" y="144"/>
                    <a:pt x="718" y="144"/>
                    <a:pt x="718" y="144"/>
                  </a:cubicBezTo>
                  <a:cubicBezTo>
                    <a:pt x="718" y="144"/>
                    <a:pt x="718" y="144"/>
                    <a:pt x="718" y="144"/>
                  </a:cubicBezTo>
                  <a:cubicBezTo>
                    <a:pt x="704" y="103"/>
                    <a:pt x="675" y="72"/>
                    <a:pt x="640" y="50"/>
                  </a:cubicBezTo>
                  <a:cubicBezTo>
                    <a:pt x="604" y="27"/>
                    <a:pt x="562" y="13"/>
                    <a:pt x="522" y="6"/>
                  </a:cubicBezTo>
                  <a:cubicBezTo>
                    <a:pt x="522" y="6"/>
                    <a:pt x="522" y="6"/>
                    <a:pt x="522" y="6"/>
                  </a:cubicBezTo>
                  <a:cubicBezTo>
                    <a:pt x="522" y="6"/>
                    <a:pt x="522" y="6"/>
                    <a:pt x="522" y="6"/>
                  </a:cubicBezTo>
                  <a:cubicBezTo>
                    <a:pt x="498" y="2"/>
                    <a:pt x="474" y="0"/>
                    <a:pt x="449" y="0"/>
                  </a:cubicBezTo>
                </a:path>
              </a:pathLst>
            </a:custGeom>
            <a:solidFill>
              <a:srgbClr val="AEB8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3" name="Google Shape;743;p13"/>
            <p:cNvSpPr/>
            <p:nvPr/>
          </p:nvSpPr>
          <p:spPr>
            <a:xfrm>
              <a:off x="4264025" y="428624"/>
              <a:ext cx="3663950" cy="6000750"/>
            </a:xfrm>
            <a:custGeom>
              <a:avLst/>
              <a:gdLst/>
              <a:ahLst/>
              <a:cxnLst/>
              <a:rect l="l" t="t" r="r" b="b"/>
              <a:pathLst>
                <a:path w="863" h="1415" extrusionOk="0">
                  <a:moveTo>
                    <a:pt x="419" y="4"/>
                  </a:moveTo>
                  <a:cubicBezTo>
                    <a:pt x="422" y="4"/>
                    <a:pt x="426" y="4"/>
                    <a:pt x="429" y="4"/>
                  </a:cubicBezTo>
                  <a:cubicBezTo>
                    <a:pt x="452" y="4"/>
                    <a:pt x="474" y="6"/>
                    <a:pt x="498" y="9"/>
                  </a:cubicBezTo>
                  <a:cubicBezTo>
                    <a:pt x="525" y="15"/>
                    <a:pt x="563" y="25"/>
                    <a:pt x="597" y="44"/>
                  </a:cubicBezTo>
                  <a:cubicBezTo>
                    <a:pt x="631" y="63"/>
                    <a:pt x="661" y="90"/>
                    <a:pt x="675" y="131"/>
                  </a:cubicBezTo>
                  <a:cubicBezTo>
                    <a:pt x="677" y="141"/>
                    <a:pt x="679" y="149"/>
                    <a:pt x="679" y="170"/>
                  </a:cubicBezTo>
                  <a:cubicBezTo>
                    <a:pt x="680" y="191"/>
                    <a:pt x="680" y="191"/>
                    <a:pt x="680" y="191"/>
                  </a:cubicBezTo>
                  <a:cubicBezTo>
                    <a:pt x="750" y="191"/>
                    <a:pt x="750" y="191"/>
                    <a:pt x="750" y="191"/>
                  </a:cubicBezTo>
                  <a:cubicBezTo>
                    <a:pt x="750" y="233"/>
                    <a:pt x="750" y="233"/>
                    <a:pt x="750" y="233"/>
                  </a:cubicBezTo>
                  <a:cubicBezTo>
                    <a:pt x="751" y="237"/>
                    <a:pt x="751" y="237"/>
                    <a:pt x="751" y="237"/>
                  </a:cubicBezTo>
                  <a:cubicBezTo>
                    <a:pt x="753" y="265"/>
                    <a:pt x="763" y="294"/>
                    <a:pt x="778" y="315"/>
                  </a:cubicBezTo>
                  <a:cubicBezTo>
                    <a:pt x="778" y="315"/>
                    <a:pt x="778" y="315"/>
                    <a:pt x="778" y="315"/>
                  </a:cubicBezTo>
                  <a:cubicBezTo>
                    <a:pt x="778" y="315"/>
                    <a:pt x="778" y="315"/>
                    <a:pt x="778" y="315"/>
                  </a:cubicBezTo>
                  <a:cubicBezTo>
                    <a:pt x="783" y="321"/>
                    <a:pt x="788" y="327"/>
                    <a:pt x="795" y="333"/>
                  </a:cubicBezTo>
                  <a:cubicBezTo>
                    <a:pt x="797" y="335"/>
                    <a:pt x="799" y="336"/>
                    <a:pt x="802" y="338"/>
                  </a:cubicBezTo>
                  <a:cubicBezTo>
                    <a:pt x="802" y="385"/>
                    <a:pt x="802" y="385"/>
                    <a:pt x="802" y="385"/>
                  </a:cubicBezTo>
                  <a:cubicBezTo>
                    <a:pt x="859" y="385"/>
                    <a:pt x="859" y="385"/>
                    <a:pt x="859" y="385"/>
                  </a:cubicBezTo>
                  <a:cubicBezTo>
                    <a:pt x="859" y="1030"/>
                    <a:pt x="859" y="1030"/>
                    <a:pt x="859" y="1030"/>
                  </a:cubicBezTo>
                  <a:cubicBezTo>
                    <a:pt x="802" y="1030"/>
                    <a:pt x="802" y="1030"/>
                    <a:pt x="802" y="1030"/>
                  </a:cubicBezTo>
                  <a:cubicBezTo>
                    <a:pt x="802" y="1077"/>
                    <a:pt x="802" y="1077"/>
                    <a:pt x="802" y="1077"/>
                  </a:cubicBezTo>
                  <a:cubicBezTo>
                    <a:pt x="799" y="1079"/>
                    <a:pt x="797" y="1080"/>
                    <a:pt x="795" y="1082"/>
                  </a:cubicBezTo>
                  <a:cubicBezTo>
                    <a:pt x="795" y="1082"/>
                    <a:pt x="795" y="1082"/>
                    <a:pt x="795" y="1082"/>
                  </a:cubicBezTo>
                  <a:cubicBezTo>
                    <a:pt x="795" y="1082"/>
                    <a:pt x="795" y="1082"/>
                    <a:pt x="795" y="1082"/>
                  </a:cubicBezTo>
                  <a:cubicBezTo>
                    <a:pt x="790" y="1086"/>
                    <a:pt x="783" y="1092"/>
                    <a:pt x="778" y="1101"/>
                  </a:cubicBezTo>
                  <a:cubicBezTo>
                    <a:pt x="763" y="1122"/>
                    <a:pt x="753" y="1149"/>
                    <a:pt x="751" y="1178"/>
                  </a:cubicBezTo>
                  <a:cubicBezTo>
                    <a:pt x="750" y="1181"/>
                    <a:pt x="750" y="1181"/>
                    <a:pt x="750" y="1181"/>
                  </a:cubicBezTo>
                  <a:cubicBezTo>
                    <a:pt x="750" y="1181"/>
                    <a:pt x="750" y="1181"/>
                    <a:pt x="750" y="1181"/>
                  </a:cubicBezTo>
                  <a:cubicBezTo>
                    <a:pt x="750" y="1224"/>
                    <a:pt x="750" y="1224"/>
                    <a:pt x="750" y="1224"/>
                  </a:cubicBezTo>
                  <a:cubicBezTo>
                    <a:pt x="680" y="1225"/>
                    <a:pt x="680" y="1225"/>
                    <a:pt x="680" y="1225"/>
                  </a:cubicBezTo>
                  <a:cubicBezTo>
                    <a:pt x="679" y="1246"/>
                    <a:pt x="679" y="1246"/>
                    <a:pt x="679" y="1246"/>
                  </a:cubicBezTo>
                  <a:cubicBezTo>
                    <a:pt x="679" y="1266"/>
                    <a:pt x="677" y="1274"/>
                    <a:pt x="675" y="1285"/>
                  </a:cubicBezTo>
                  <a:cubicBezTo>
                    <a:pt x="661" y="1325"/>
                    <a:pt x="631" y="1352"/>
                    <a:pt x="597" y="1371"/>
                  </a:cubicBezTo>
                  <a:cubicBezTo>
                    <a:pt x="563" y="1390"/>
                    <a:pt x="525" y="1400"/>
                    <a:pt x="498" y="1405"/>
                  </a:cubicBezTo>
                  <a:cubicBezTo>
                    <a:pt x="474" y="1409"/>
                    <a:pt x="451" y="1411"/>
                    <a:pt x="419" y="1411"/>
                  </a:cubicBezTo>
                  <a:cubicBezTo>
                    <a:pt x="367" y="1408"/>
                    <a:pt x="325" y="1398"/>
                    <a:pt x="286" y="1380"/>
                  </a:cubicBezTo>
                  <a:cubicBezTo>
                    <a:pt x="286" y="1380"/>
                    <a:pt x="286" y="1380"/>
                    <a:pt x="286" y="1380"/>
                  </a:cubicBezTo>
                  <a:cubicBezTo>
                    <a:pt x="265" y="1370"/>
                    <a:pt x="242" y="1356"/>
                    <a:pt x="223" y="1337"/>
                  </a:cubicBezTo>
                  <a:cubicBezTo>
                    <a:pt x="204" y="1318"/>
                    <a:pt x="189" y="1295"/>
                    <a:pt x="186" y="1266"/>
                  </a:cubicBezTo>
                  <a:cubicBezTo>
                    <a:pt x="186" y="1225"/>
                    <a:pt x="186" y="1225"/>
                    <a:pt x="186" y="1225"/>
                  </a:cubicBezTo>
                  <a:cubicBezTo>
                    <a:pt x="113" y="1224"/>
                    <a:pt x="113" y="1224"/>
                    <a:pt x="113" y="1224"/>
                  </a:cubicBezTo>
                  <a:cubicBezTo>
                    <a:pt x="113" y="1218"/>
                    <a:pt x="113" y="1212"/>
                    <a:pt x="113" y="1206"/>
                  </a:cubicBezTo>
                  <a:cubicBezTo>
                    <a:pt x="113" y="1174"/>
                    <a:pt x="110" y="1142"/>
                    <a:pt x="93" y="1113"/>
                  </a:cubicBezTo>
                  <a:cubicBezTo>
                    <a:pt x="93" y="1112"/>
                    <a:pt x="93" y="1112"/>
                    <a:pt x="93" y="1112"/>
                  </a:cubicBezTo>
                  <a:cubicBezTo>
                    <a:pt x="93" y="1112"/>
                    <a:pt x="93" y="1112"/>
                    <a:pt x="93" y="1112"/>
                  </a:cubicBezTo>
                  <a:cubicBezTo>
                    <a:pt x="92" y="1112"/>
                    <a:pt x="92" y="1112"/>
                    <a:pt x="92" y="1112"/>
                  </a:cubicBezTo>
                  <a:cubicBezTo>
                    <a:pt x="85" y="1101"/>
                    <a:pt x="74" y="1087"/>
                    <a:pt x="61" y="1077"/>
                  </a:cubicBezTo>
                  <a:cubicBezTo>
                    <a:pt x="61" y="1030"/>
                    <a:pt x="61" y="1030"/>
                    <a:pt x="61" y="1030"/>
                  </a:cubicBezTo>
                  <a:cubicBezTo>
                    <a:pt x="4" y="1030"/>
                    <a:pt x="4" y="1030"/>
                    <a:pt x="4" y="1030"/>
                  </a:cubicBezTo>
                  <a:cubicBezTo>
                    <a:pt x="4" y="385"/>
                    <a:pt x="4" y="385"/>
                    <a:pt x="4" y="385"/>
                  </a:cubicBezTo>
                  <a:cubicBezTo>
                    <a:pt x="61" y="385"/>
                    <a:pt x="61" y="385"/>
                    <a:pt x="61" y="385"/>
                  </a:cubicBezTo>
                  <a:cubicBezTo>
                    <a:pt x="61" y="337"/>
                    <a:pt x="61" y="337"/>
                    <a:pt x="61" y="337"/>
                  </a:cubicBezTo>
                  <a:cubicBezTo>
                    <a:pt x="72" y="330"/>
                    <a:pt x="82" y="319"/>
                    <a:pt x="92" y="303"/>
                  </a:cubicBezTo>
                  <a:cubicBezTo>
                    <a:pt x="93" y="303"/>
                    <a:pt x="93" y="303"/>
                    <a:pt x="93" y="303"/>
                  </a:cubicBezTo>
                  <a:cubicBezTo>
                    <a:pt x="93" y="303"/>
                    <a:pt x="93" y="303"/>
                    <a:pt x="93" y="303"/>
                  </a:cubicBezTo>
                  <a:cubicBezTo>
                    <a:pt x="93" y="302"/>
                    <a:pt x="93" y="302"/>
                    <a:pt x="93" y="302"/>
                  </a:cubicBezTo>
                  <a:cubicBezTo>
                    <a:pt x="110" y="273"/>
                    <a:pt x="113" y="240"/>
                    <a:pt x="113" y="209"/>
                  </a:cubicBezTo>
                  <a:cubicBezTo>
                    <a:pt x="113" y="203"/>
                    <a:pt x="113" y="197"/>
                    <a:pt x="113" y="191"/>
                  </a:cubicBezTo>
                  <a:cubicBezTo>
                    <a:pt x="186" y="191"/>
                    <a:pt x="186" y="191"/>
                    <a:pt x="186" y="191"/>
                  </a:cubicBezTo>
                  <a:cubicBezTo>
                    <a:pt x="186" y="150"/>
                    <a:pt x="186" y="150"/>
                    <a:pt x="186" y="150"/>
                  </a:cubicBezTo>
                  <a:cubicBezTo>
                    <a:pt x="189" y="121"/>
                    <a:pt x="204" y="97"/>
                    <a:pt x="222" y="78"/>
                  </a:cubicBezTo>
                  <a:cubicBezTo>
                    <a:pt x="241" y="59"/>
                    <a:pt x="265" y="45"/>
                    <a:pt x="286" y="34"/>
                  </a:cubicBezTo>
                  <a:cubicBezTo>
                    <a:pt x="327" y="16"/>
                    <a:pt x="370" y="6"/>
                    <a:pt x="419" y="4"/>
                  </a:cubicBezTo>
                  <a:moveTo>
                    <a:pt x="429" y="0"/>
                  </a:moveTo>
                  <a:cubicBezTo>
                    <a:pt x="426" y="0"/>
                    <a:pt x="422" y="0"/>
                    <a:pt x="419" y="0"/>
                  </a:cubicBezTo>
                  <a:cubicBezTo>
                    <a:pt x="419" y="0"/>
                    <a:pt x="419" y="0"/>
                    <a:pt x="419" y="0"/>
                  </a:cubicBezTo>
                  <a:cubicBezTo>
                    <a:pt x="419" y="0"/>
                    <a:pt x="419" y="0"/>
                    <a:pt x="419" y="0"/>
                  </a:cubicBezTo>
                  <a:cubicBezTo>
                    <a:pt x="369" y="2"/>
                    <a:pt x="326" y="12"/>
                    <a:pt x="285" y="31"/>
                  </a:cubicBezTo>
                  <a:cubicBezTo>
                    <a:pt x="285" y="31"/>
                    <a:pt x="285" y="31"/>
                    <a:pt x="285" y="31"/>
                  </a:cubicBezTo>
                  <a:cubicBezTo>
                    <a:pt x="285" y="31"/>
                    <a:pt x="285" y="31"/>
                    <a:pt x="285" y="31"/>
                  </a:cubicBezTo>
                  <a:cubicBezTo>
                    <a:pt x="263" y="41"/>
                    <a:pt x="239" y="56"/>
                    <a:pt x="220" y="75"/>
                  </a:cubicBezTo>
                  <a:cubicBezTo>
                    <a:pt x="200" y="95"/>
                    <a:pt x="185" y="119"/>
                    <a:pt x="182" y="149"/>
                  </a:cubicBezTo>
                  <a:cubicBezTo>
                    <a:pt x="182" y="149"/>
                    <a:pt x="182" y="149"/>
                    <a:pt x="182" y="149"/>
                  </a:cubicBezTo>
                  <a:cubicBezTo>
                    <a:pt x="182" y="187"/>
                    <a:pt x="182" y="187"/>
                    <a:pt x="182" y="187"/>
                  </a:cubicBezTo>
                  <a:cubicBezTo>
                    <a:pt x="109" y="187"/>
                    <a:pt x="109" y="187"/>
                    <a:pt x="109" y="187"/>
                  </a:cubicBezTo>
                  <a:cubicBezTo>
                    <a:pt x="109" y="189"/>
                    <a:pt x="109" y="189"/>
                    <a:pt x="109" y="189"/>
                  </a:cubicBezTo>
                  <a:cubicBezTo>
                    <a:pt x="109" y="195"/>
                    <a:pt x="109" y="202"/>
                    <a:pt x="109" y="209"/>
                  </a:cubicBezTo>
                  <a:cubicBezTo>
                    <a:pt x="109" y="240"/>
                    <a:pt x="106" y="272"/>
                    <a:pt x="90" y="300"/>
                  </a:cubicBezTo>
                  <a:cubicBezTo>
                    <a:pt x="89" y="301"/>
                    <a:pt x="89" y="301"/>
                    <a:pt x="89" y="301"/>
                  </a:cubicBezTo>
                  <a:cubicBezTo>
                    <a:pt x="89" y="301"/>
                    <a:pt x="89" y="301"/>
                    <a:pt x="89" y="301"/>
                  </a:cubicBezTo>
                  <a:cubicBezTo>
                    <a:pt x="79" y="317"/>
                    <a:pt x="68" y="328"/>
                    <a:pt x="58" y="335"/>
                  </a:cubicBezTo>
                  <a:cubicBezTo>
                    <a:pt x="57" y="335"/>
                    <a:pt x="57" y="335"/>
                    <a:pt x="57" y="335"/>
                  </a:cubicBezTo>
                  <a:cubicBezTo>
                    <a:pt x="57" y="381"/>
                    <a:pt x="57" y="381"/>
                    <a:pt x="57" y="381"/>
                  </a:cubicBezTo>
                  <a:cubicBezTo>
                    <a:pt x="0" y="381"/>
                    <a:pt x="0" y="381"/>
                    <a:pt x="0" y="381"/>
                  </a:cubicBezTo>
                  <a:cubicBezTo>
                    <a:pt x="0" y="1034"/>
                    <a:pt x="0" y="1034"/>
                    <a:pt x="0" y="1034"/>
                  </a:cubicBezTo>
                  <a:cubicBezTo>
                    <a:pt x="57" y="1034"/>
                    <a:pt x="57" y="1034"/>
                    <a:pt x="57" y="1034"/>
                  </a:cubicBezTo>
                  <a:cubicBezTo>
                    <a:pt x="57" y="1079"/>
                    <a:pt x="57" y="1079"/>
                    <a:pt x="57" y="1079"/>
                  </a:cubicBezTo>
                  <a:cubicBezTo>
                    <a:pt x="58" y="1080"/>
                    <a:pt x="58" y="1080"/>
                    <a:pt x="58" y="1080"/>
                  </a:cubicBezTo>
                  <a:cubicBezTo>
                    <a:pt x="71" y="1089"/>
                    <a:pt x="82" y="1103"/>
                    <a:pt x="89" y="1114"/>
                  </a:cubicBezTo>
                  <a:cubicBezTo>
                    <a:pt x="89" y="1115"/>
                    <a:pt x="89" y="1115"/>
                    <a:pt x="89" y="1115"/>
                  </a:cubicBezTo>
                  <a:cubicBezTo>
                    <a:pt x="90" y="1115"/>
                    <a:pt x="90" y="1115"/>
                    <a:pt x="90" y="1115"/>
                  </a:cubicBezTo>
                  <a:cubicBezTo>
                    <a:pt x="106" y="1143"/>
                    <a:pt x="109" y="1175"/>
                    <a:pt x="109" y="1206"/>
                  </a:cubicBezTo>
                  <a:cubicBezTo>
                    <a:pt x="109" y="1212"/>
                    <a:pt x="109" y="1219"/>
                    <a:pt x="109" y="1226"/>
                  </a:cubicBezTo>
                  <a:cubicBezTo>
                    <a:pt x="109" y="1228"/>
                    <a:pt x="109" y="1228"/>
                    <a:pt x="109" y="1228"/>
                  </a:cubicBezTo>
                  <a:cubicBezTo>
                    <a:pt x="182" y="1228"/>
                    <a:pt x="182" y="1228"/>
                    <a:pt x="182" y="1228"/>
                  </a:cubicBezTo>
                  <a:cubicBezTo>
                    <a:pt x="182" y="1266"/>
                    <a:pt x="182" y="1266"/>
                    <a:pt x="182" y="1266"/>
                  </a:cubicBezTo>
                  <a:cubicBezTo>
                    <a:pt x="182" y="1266"/>
                    <a:pt x="182" y="1266"/>
                    <a:pt x="182" y="1266"/>
                  </a:cubicBezTo>
                  <a:cubicBezTo>
                    <a:pt x="185" y="1296"/>
                    <a:pt x="200" y="1321"/>
                    <a:pt x="220" y="1340"/>
                  </a:cubicBezTo>
                  <a:cubicBezTo>
                    <a:pt x="239" y="1359"/>
                    <a:pt x="263" y="1374"/>
                    <a:pt x="285" y="1384"/>
                  </a:cubicBezTo>
                  <a:cubicBezTo>
                    <a:pt x="285" y="1384"/>
                    <a:pt x="285" y="1384"/>
                    <a:pt x="285" y="1384"/>
                  </a:cubicBezTo>
                  <a:cubicBezTo>
                    <a:pt x="324" y="1402"/>
                    <a:pt x="366" y="1412"/>
                    <a:pt x="419" y="1415"/>
                  </a:cubicBezTo>
                  <a:cubicBezTo>
                    <a:pt x="419" y="1415"/>
                    <a:pt x="419" y="1415"/>
                    <a:pt x="419" y="1415"/>
                  </a:cubicBezTo>
                  <a:cubicBezTo>
                    <a:pt x="419" y="1415"/>
                    <a:pt x="419" y="1415"/>
                    <a:pt x="419" y="1415"/>
                  </a:cubicBezTo>
                  <a:cubicBezTo>
                    <a:pt x="451" y="1415"/>
                    <a:pt x="475" y="1413"/>
                    <a:pt x="498" y="1409"/>
                  </a:cubicBezTo>
                  <a:cubicBezTo>
                    <a:pt x="498" y="1409"/>
                    <a:pt x="498" y="1409"/>
                    <a:pt x="498" y="1409"/>
                  </a:cubicBezTo>
                  <a:cubicBezTo>
                    <a:pt x="526" y="1404"/>
                    <a:pt x="564" y="1394"/>
                    <a:pt x="599" y="1374"/>
                  </a:cubicBezTo>
                  <a:cubicBezTo>
                    <a:pt x="633" y="1355"/>
                    <a:pt x="665" y="1327"/>
                    <a:pt x="679" y="1286"/>
                  </a:cubicBezTo>
                  <a:cubicBezTo>
                    <a:pt x="679" y="1286"/>
                    <a:pt x="679" y="1286"/>
                    <a:pt x="679" y="1286"/>
                  </a:cubicBezTo>
                  <a:cubicBezTo>
                    <a:pt x="679" y="1286"/>
                    <a:pt x="679" y="1286"/>
                    <a:pt x="679" y="1286"/>
                  </a:cubicBezTo>
                  <a:cubicBezTo>
                    <a:pt x="681" y="1275"/>
                    <a:pt x="683" y="1266"/>
                    <a:pt x="683" y="1246"/>
                  </a:cubicBezTo>
                  <a:cubicBezTo>
                    <a:pt x="684" y="1228"/>
                    <a:pt x="684" y="1228"/>
                    <a:pt x="684" y="1228"/>
                  </a:cubicBezTo>
                  <a:cubicBezTo>
                    <a:pt x="754" y="1228"/>
                    <a:pt x="754" y="1228"/>
                    <a:pt x="754" y="1228"/>
                  </a:cubicBezTo>
                  <a:cubicBezTo>
                    <a:pt x="754" y="1182"/>
                    <a:pt x="754" y="1182"/>
                    <a:pt x="754" y="1182"/>
                  </a:cubicBezTo>
                  <a:cubicBezTo>
                    <a:pt x="755" y="1178"/>
                    <a:pt x="755" y="1178"/>
                    <a:pt x="755" y="1178"/>
                  </a:cubicBezTo>
                  <a:cubicBezTo>
                    <a:pt x="755" y="1178"/>
                    <a:pt x="755" y="1178"/>
                    <a:pt x="755" y="1178"/>
                  </a:cubicBezTo>
                  <a:cubicBezTo>
                    <a:pt x="755" y="1178"/>
                    <a:pt x="755" y="1178"/>
                    <a:pt x="755" y="1178"/>
                  </a:cubicBezTo>
                  <a:cubicBezTo>
                    <a:pt x="757" y="1150"/>
                    <a:pt x="766" y="1124"/>
                    <a:pt x="781" y="1103"/>
                  </a:cubicBezTo>
                  <a:cubicBezTo>
                    <a:pt x="781" y="1103"/>
                    <a:pt x="781" y="1103"/>
                    <a:pt x="781" y="1103"/>
                  </a:cubicBezTo>
                  <a:cubicBezTo>
                    <a:pt x="781" y="1103"/>
                    <a:pt x="781" y="1103"/>
                    <a:pt x="781" y="1103"/>
                  </a:cubicBezTo>
                  <a:cubicBezTo>
                    <a:pt x="786" y="1095"/>
                    <a:pt x="793" y="1089"/>
                    <a:pt x="798" y="1085"/>
                  </a:cubicBezTo>
                  <a:cubicBezTo>
                    <a:pt x="798" y="1085"/>
                    <a:pt x="798" y="1085"/>
                    <a:pt x="798" y="1085"/>
                  </a:cubicBezTo>
                  <a:cubicBezTo>
                    <a:pt x="800" y="1083"/>
                    <a:pt x="802" y="1082"/>
                    <a:pt x="805" y="1080"/>
                  </a:cubicBezTo>
                  <a:cubicBezTo>
                    <a:pt x="806" y="1079"/>
                    <a:pt x="806" y="1079"/>
                    <a:pt x="806" y="1079"/>
                  </a:cubicBezTo>
                  <a:cubicBezTo>
                    <a:pt x="806" y="1034"/>
                    <a:pt x="806" y="1034"/>
                    <a:pt x="806" y="1034"/>
                  </a:cubicBezTo>
                  <a:cubicBezTo>
                    <a:pt x="863" y="1034"/>
                    <a:pt x="863" y="1034"/>
                    <a:pt x="863" y="1034"/>
                  </a:cubicBezTo>
                  <a:cubicBezTo>
                    <a:pt x="863" y="381"/>
                    <a:pt x="863" y="381"/>
                    <a:pt x="863" y="381"/>
                  </a:cubicBezTo>
                  <a:cubicBezTo>
                    <a:pt x="806" y="381"/>
                    <a:pt x="806" y="381"/>
                    <a:pt x="806" y="381"/>
                  </a:cubicBezTo>
                  <a:cubicBezTo>
                    <a:pt x="806" y="336"/>
                    <a:pt x="806" y="336"/>
                    <a:pt x="806" y="336"/>
                  </a:cubicBezTo>
                  <a:cubicBezTo>
                    <a:pt x="805" y="335"/>
                    <a:pt x="805" y="335"/>
                    <a:pt x="805" y="335"/>
                  </a:cubicBezTo>
                  <a:cubicBezTo>
                    <a:pt x="802" y="334"/>
                    <a:pt x="800" y="332"/>
                    <a:pt x="798" y="330"/>
                  </a:cubicBezTo>
                  <a:cubicBezTo>
                    <a:pt x="791" y="324"/>
                    <a:pt x="786" y="319"/>
                    <a:pt x="782" y="313"/>
                  </a:cubicBezTo>
                  <a:cubicBezTo>
                    <a:pt x="782" y="313"/>
                    <a:pt x="782" y="313"/>
                    <a:pt x="782" y="313"/>
                  </a:cubicBezTo>
                  <a:cubicBezTo>
                    <a:pt x="782" y="313"/>
                    <a:pt x="782" y="313"/>
                    <a:pt x="782" y="313"/>
                  </a:cubicBezTo>
                  <a:cubicBezTo>
                    <a:pt x="767" y="292"/>
                    <a:pt x="757" y="264"/>
                    <a:pt x="755" y="237"/>
                  </a:cubicBezTo>
                  <a:cubicBezTo>
                    <a:pt x="755" y="237"/>
                    <a:pt x="755" y="237"/>
                    <a:pt x="755" y="237"/>
                  </a:cubicBezTo>
                  <a:cubicBezTo>
                    <a:pt x="754" y="232"/>
                    <a:pt x="754" y="232"/>
                    <a:pt x="754" y="232"/>
                  </a:cubicBezTo>
                  <a:cubicBezTo>
                    <a:pt x="754" y="187"/>
                    <a:pt x="754" y="187"/>
                    <a:pt x="754" y="187"/>
                  </a:cubicBezTo>
                  <a:cubicBezTo>
                    <a:pt x="684" y="187"/>
                    <a:pt x="684" y="187"/>
                    <a:pt x="684" y="187"/>
                  </a:cubicBezTo>
                  <a:cubicBezTo>
                    <a:pt x="683" y="169"/>
                    <a:pt x="683" y="169"/>
                    <a:pt x="683" y="169"/>
                  </a:cubicBezTo>
                  <a:cubicBezTo>
                    <a:pt x="683" y="149"/>
                    <a:pt x="681" y="140"/>
                    <a:pt x="679" y="130"/>
                  </a:cubicBezTo>
                  <a:cubicBezTo>
                    <a:pt x="679" y="130"/>
                    <a:pt x="679" y="130"/>
                    <a:pt x="679" y="130"/>
                  </a:cubicBezTo>
                  <a:cubicBezTo>
                    <a:pt x="679" y="130"/>
                    <a:pt x="679" y="130"/>
                    <a:pt x="679" y="130"/>
                  </a:cubicBezTo>
                  <a:cubicBezTo>
                    <a:pt x="665" y="88"/>
                    <a:pt x="633" y="60"/>
                    <a:pt x="599" y="40"/>
                  </a:cubicBezTo>
                  <a:cubicBezTo>
                    <a:pt x="564" y="21"/>
                    <a:pt x="526" y="11"/>
                    <a:pt x="499" y="5"/>
                  </a:cubicBezTo>
                  <a:cubicBezTo>
                    <a:pt x="499" y="5"/>
                    <a:pt x="499" y="5"/>
                    <a:pt x="499" y="5"/>
                  </a:cubicBezTo>
                  <a:cubicBezTo>
                    <a:pt x="499" y="5"/>
                    <a:pt x="499" y="5"/>
                    <a:pt x="499" y="5"/>
                  </a:cubicBezTo>
                  <a:cubicBezTo>
                    <a:pt x="474" y="2"/>
                    <a:pt x="452" y="0"/>
                    <a:pt x="429" y="0"/>
                  </a:cubicBezTo>
                </a:path>
              </a:pathLst>
            </a:custGeom>
            <a:solidFill>
              <a:srgbClr val="E4E4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744" name="Google Shape;744;p13"/>
          <p:cNvGrpSpPr/>
          <p:nvPr/>
        </p:nvGrpSpPr>
        <p:grpSpPr>
          <a:xfrm>
            <a:off x="5279149" y="4869231"/>
            <a:ext cx="1663700" cy="903288"/>
            <a:chOff x="1246188" y="4970463"/>
            <a:chExt cx="1663700" cy="903288"/>
          </a:xfrm>
        </p:grpSpPr>
        <p:sp>
          <p:nvSpPr>
            <p:cNvPr id="745" name="Google Shape;745;p13"/>
            <p:cNvSpPr/>
            <p:nvPr/>
          </p:nvSpPr>
          <p:spPr>
            <a:xfrm>
              <a:off x="2111376" y="5059363"/>
              <a:ext cx="258763" cy="160338"/>
            </a:xfrm>
            <a:custGeom>
              <a:avLst/>
              <a:gdLst/>
              <a:ahLst/>
              <a:cxnLst/>
              <a:rect l="l" t="t" r="r" b="b"/>
              <a:pathLst>
                <a:path w="61" h="38" extrusionOk="0">
                  <a:moveTo>
                    <a:pt x="11" y="3"/>
                  </a:moveTo>
                  <a:cubicBezTo>
                    <a:pt x="30" y="2"/>
                    <a:pt x="60" y="13"/>
                    <a:pt x="53" y="31"/>
                  </a:cubicBezTo>
                  <a:cubicBezTo>
                    <a:pt x="52" y="35"/>
                    <a:pt x="54" y="38"/>
                    <a:pt x="56" y="30"/>
                  </a:cubicBezTo>
                  <a:cubicBezTo>
                    <a:pt x="61" y="14"/>
                    <a:pt x="41" y="3"/>
                    <a:pt x="11" y="0"/>
                  </a:cubicBezTo>
                  <a:cubicBezTo>
                    <a:pt x="4" y="0"/>
                    <a:pt x="0" y="3"/>
                    <a:pt x="11"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6" name="Google Shape;746;p13"/>
            <p:cNvSpPr/>
            <p:nvPr/>
          </p:nvSpPr>
          <p:spPr>
            <a:xfrm>
              <a:off x="2290763" y="5186363"/>
              <a:ext cx="66675" cy="106363"/>
            </a:xfrm>
            <a:custGeom>
              <a:avLst/>
              <a:gdLst/>
              <a:ahLst/>
              <a:cxnLst/>
              <a:rect l="l" t="t" r="r" b="b"/>
              <a:pathLst>
                <a:path w="16" h="25" extrusionOk="0">
                  <a:moveTo>
                    <a:pt x="6" y="5"/>
                  </a:moveTo>
                  <a:cubicBezTo>
                    <a:pt x="3" y="7"/>
                    <a:pt x="1" y="12"/>
                    <a:pt x="1" y="15"/>
                  </a:cubicBezTo>
                  <a:cubicBezTo>
                    <a:pt x="0" y="25"/>
                    <a:pt x="16" y="19"/>
                    <a:pt x="15" y="8"/>
                  </a:cubicBezTo>
                  <a:cubicBezTo>
                    <a:pt x="15" y="5"/>
                    <a:pt x="14" y="2"/>
                    <a:pt x="13" y="6"/>
                  </a:cubicBezTo>
                  <a:cubicBezTo>
                    <a:pt x="11" y="11"/>
                    <a:pt x="4" y="12"/>
                    <a:pt x="8" y="5"/>
                  </a:cubicBezTo>
                  <a:cubicBezTo>
                    <a:pt x="10" y="3"/>
                    <a:pt x="11" y="0"/>
                    <a:pt x="6" y="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7" name="Google Shape;747;p13"/>
            <p:cNvSpPr/>
            <p:nvPr/>
          </p:nvSpPr>
          <p:spPr>
            <a:xfrm>
              <a:off x="2116138" y="5072063"/>
              <a:ext cx="96838" cy="106363"/>
            </a:xfrm>
            <a:custGeom>
              <a:avLst/>
              <a:gdLst/>
              <a:ahLst/>
              <a:cxnLst/>
              <a:rect l="l" t="t" r="r" b="b"/>
              <a:pathLst>
                <a:path w="23" h="25" extrusionOk="0">
                  <a:moveTo>
                    <a:pt x="10" y="20"/>
                  </a:moveTo>
                  <a:cubicBezTo>
                    <a:pt x="23" y="11"/>
                    <a:pt x="13" y="3"/>
                    <a:pt x="11" y="2"/>
                  </a:cubicBezTo>
                  <a:cubicBezTo>
                    <a:pt x="9" y="0"/>
                    <a:pt x="7" y="1"/>
                    <a:pt x="10" y="3"/>
                  </a:cubicBezTo>
                  <a:cubicBezTo>
                    <a:pt x="11" y="4"/>
                    <a:pt x="20" y="14"/>
                    <a:pt x="6" y="18"/>
                  </a:cubicBezTo>
                  <a:cubicBezTo>
                    <a:pt x="0" y="19"/>
                    <a:pt x="3" y="25"/>
                    <a:pt x="10" y="20"/>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8" name="Google Shape;748;p13"/>
            <p:cNvSpPr/>
            <p:nvPr/>
          </p:nvSpPr>
          <p:spPr>
            <a:xfrm>
              <a:off x="2154238" y="4970463"/>
              <a:ext cx="98425" cy="88900"/>
            </a:xfrm>
            <a:custGeom>
              <a:avLst/>
              <a:gdLst/>
              <a:ahLst/>
              <a:cxnLst/>
              <a:rect l="l" t="t" r="r" b="b"/>
              <a:pathLst>
                <a:path w="23" h="21" extrusionOk="0">
                  <a:moveTo>
                    <a:pt x="3" y="18"/>
                  </a:moveTo>
                  <a:cubicBezTo>
                    <a:pt x="6" y="19"/>
                    <a:pt x="19" y="21"/>
                    <a:pt x="22" y="8"/>
                  </a:cubicBezTo>
                  <a:cubicBezTo>
                    <a:pt x="23" y="0"/>
                    <a:pt x="15" y="1"/>
                    <a:pt x="17" y="7"/>
                  </a:cubicBezTo>
                  <a:cubicBezTo>
                    <a:pt x="20" y="18"/>
                    <a:pt x="6" y="17"/>
                    <a:pt x="4" y="17"/>
                  </a:cubicBezTo>
                  <a:cubicBezTo>
                    <a:pt x="0" y="16"/>
                    <a:pt x="0" y="18"/>
                    <a:pt x="3" y="1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9" name="Google Shape;749;p13"/>
            <p:cNvSpPr/>
            <p:nvPr/>
          </p:nvSpPr>
          <p:spPr>
            <a:xfrm>
              <a:off x="2141538" y="5075238"/>
              <a:ext cx="98425" cy="128588"/>
            </a:xfrm>
            <a:custGeom>
              <a:avLst/>
              <a:gdLst/>
              <a:ahLst/>
              <a:cxnLst/>
              <a:rect l="l" t="t" r="r" b="b"/>
              <a:pathLst>
                <a:path w="23" h="30" extrusionOk="0">
                  <a:moveTo>
                    <a:pt x="7" y="23"/>
                  </a:moveTo>
                  <a:cubicBezTo>
                    <a:pt x="0" y="25"/>
                    <a:pt x="4" y="30"/>
                    <a:pt x="11" y="25"/>
                  </a:cubicBezTo>
                  <a:cubicBezTo>
                    <a:pt x="23" y="16"/>
                    <a:pt x="14" y="4"/>
                    <a:pt x="12" y="2"/>
                  </a:cubicBezTo>
                  <a:cubicBezTo>
                    <a:pt x="10" y="0"/>
                    <a:pt x="9" y="1"/>
                    <a:pt x="11" y="3"/>
                  </a:cubicBezTo>
                  <a:cubicBezTo>
                    <a:pt x="13" y="4"/>
                    <a:pt x="20" y="19"/>
                    <a:pt x="7" y="2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0" name="Google Shape;750;p13"/>
            <p:cNvSpPr/>
            <p:nvPr/>
          </p:nvSpPr>
          <p:spPr>
            <a:xfrm>
              <a:off x="2205038" y="4970463"/>
              <a:ext cx="119063" cy="92075"/>
            </a:xfrm>
            <a:custGeom>
              <a:avLst/>
              <a:gdLst/>
              <a:ahLst/>
              <a:cxnLst/>
              <a:rect l="l" t="t" r="r" b="b"/>
              <a:pathLst>
                <a:path w="28" h="22" extrusionOk="0">
                  <a:moveTo>
                    <a:pt x="4" y="20"/>
                  </a:moveTo>
                  <a:cubicBezTo>
                    <a:pt x="0" y="19"/>
                    <a:pt x="0" y="21"/>
                    <a:pt x="3" y="21"/>
                  </a:cubicBezTo>
                  <a:cubicBezTo>
                    <a:pt x="6" y="22"/>
                    <a:pt x="24" y="21"/>
                    <a:pt x="27" y="8"/>
                  </a:cubicBezTo>
                  <a:cubicBezTo>
                    <a:pt x="28" y="0"/>
                    <a:pt x="21" y="1"/>
                    <a:pt x="22" y="6"/>
                  </a:cubicBezTo>
                  <a:cubicBezTo>
                    <a:pt x="25" y="17"/>
                    <a:pt x="6" y="20"/>
                    <a:pt x="4" y="20"/>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1" name="Google Shape;751;p13"/>
            <p:cNvSpPr/>
            <p:nvPr/>
          </p:nvSpPr>
          <p:spPr>
            <a:xfrm>
              <a:off x="2222501" y="5262563"/>
              <a:ext cx="109538" cy="127000"/>
            </a:xfrm>
            <a:custGeom>
              <a:avLst/>
              <a:gdLst/>
              <a:ahLst/>
              <a:cxnLst/>
              <a:rect l="l" t="t" r="r" b="b"/>
              <a:pathLst>
                <a:path w="26" h="30" extrusionOk="0">
                  <a:moveTo>
                    <a:pt x="8" y="8"/>
                  </a:moveTo>
                  <a:cubicBezTo>
                    <a:pt x="0" y="15"/>
                    <a:pt x="0" y="30"/>
                    <a:pt x="10" y="27"/>
                  </a:cubicBezTo>
                  <a:cubicBezTo>
                    <a:pt x="20" y="24"/>
                    <a:pt x="25" y="7"/>
                    <a:pt x="25" y="5"/>
                  </a:cubicBezTo>
                  <a:cubicBezTo>
                    <a:pt x="26" y="2"/>
                    <a:pt x="23" y="4"/>
                    <a:pt x="22" y="8"/>
                  </a:cubicBezTo>
                  <a:cubicBezTo>
                    <a:pt x="20" y="17"/>
                    <a:pt x="15" y="21"/>
                    <a:pt x="21" y="9"/>
                  </a:cubicBezTo>
                  <a:cubicBezTo>
                    <a:pt x="24" y="2"/>
                    <a:pt x="22" y="2"/>
                    <a:pt x="18" y="9"/>
                  </a:cubicBezTo>
                  <a:cubicBezTo>
                    <a:pt x="12" y="21"/>
                    <a:pt x="9" y="21"/>
                    <a:pt x="16" y="9"/>
                  </a:cubicBezTo>
                  <a:cubicBezTo>
                    <a:pt x="20" y="1"/>
                    <a:pt x="17" y="4"/>
                    <a:pt x="12" y="11"/>
                  </a:cubicBezTo>
                  <a:cubicBezTo>
                    <a:pt x="7" y="19"/>
                    <a:pt x="3" y="16"/>
                    <a:pt x="12" y="6"/>
                  </a:cubicBezTo>
                  <a:cubicBezTo>
                    <a:pt x="16" y="1"/>
                    <a:pt x="15" y="0"/>
                    <a:pt x="8" y="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2" name="Google Shape;752;p13"/>
            <p:cNvSpPr/>
            <p:nvPr/>
          </p:nvSpPr>
          <p:spPr>
            <a:xfrm>
              <a:off x="2133601" y="5237163"/>
              <a:ext cx="160338" cy="144463"/>
            </a:xfrm>
            <a:custGeom>
              <a:avLst/>
              <a:gdLst/>
              <a:ahLst/>
              <a:cxnLst/>
              <a:rect l="l" t="t" r="r" b="b"/>
              <a:pathLst>
                <a:path w="38" h="34" extrusionOk="0">
                  <a:moveTo>
                    <a:pt x="26" y="3"/>
                  </a:moveTo>
                  <a:cubicBezTo>
                    <a:pt x="32" y="2"/>
                    <a:pt x="32" y="2"/>
                    <a:pt x="33" y="2"/>
                  </a:cubicBezTo>
                  <a:cubicBezTo>
                    <a:pt x="35" y="2"/>
                    <a:pt x="34" y="1"/>
                    <a:pt x="32" y="1"/>
                  </a:cubicBezTo>
                  <a:cubicBezTo>
                    <a:pt x="25" y="0"/>
                    <a:pt x="8" y="7"/>
                    <a:pt x="4" y="18"/>
                  </a:cubicBezTo>
                  <a:cubicBezTo>
                    <a:pt x="0" y="29"/>
                    <a:pt x="6" y="34"/>
                    <a:pt x="13" y="23"/>
                  </a:cubicBezTo>
                  <a:cubicBezTo>
                    <a:pt x="20" y="12"/>
                    <a:pt x="23" y="10"/>
                    <a:pt x="30" y="8"/>
                  </a:cubicBezTo>
                  <a:cubicBezTo>
                    <a:pt x="37" y="6"/>
                    <a:pt x="38" y="3"/>
                    <a:pt x="29" y="7"/>
                  </a:cubicBezTo>
                  <a:cubicBezTo>
                    <a:pt x="20" y="11"/>
                    <a:pt x="15" y="12"/>
                    <a:pt x="23" y="8"/>
                  </a:cubicBezTo>
                  <a:cubicBezTo>
                    <a:pt x="31" y="4"/>
                    <a:pt x="32" y="3"/>
                    <a:pt x="26" y="5"/>
                  </a:cubicBezTo>
                  <a:cubicBezTo>
                    <a:pt x="20" y="7"/>
                    <a:pt x="20" y="4"/>
                    <a:pt x="26"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3" name="Google Shape;753;p13"/>
            <p:cNvSpPr/>
            <p:nvPr/>
          </p:nvSpPr>
          <p:spPr>
            <a:xfrm>
              <a:off x="2252663" y="5254625"/>
              <a:ext cx="130175" cy="160338"/>
            </a:xfrm>
            <a:custGeom>
              <a:avLst/>
              <a:gdLst/>
              <a:ahLst/>
              <a:cxnLst/>
              <a:rect l="l" t="t" r="r" b="b"/>
              <a:pathLst>
                <a:path w="31" h="38" extrusionOk="0">
                  <a:moveTo>
                    <a:pt x="25" y="4"/>
                  </a:moveTo>
                  <a:cubicBezTo>
                    <a:pt x="26" y="5"/>
                    <a:pt x="26" y="5"/>
                    <a:pt x="27" y="10"/>
                  </a:cubicBezTo>
                  <a:cubicBezTo>
                    <a:pt x="28" y="14"/>
                    <a:pt x="25" y="15"/>
                    <a:pt x="25" y="10"/>
                  </a:cubicBezTo>
                  <a:cubicBezTo>
                    <a:pt x="25" y="5"/>
                    <a:pt x="24" y="6"/>
                    <a:pt x="23" y="14"/>
                  </a:cubicBezTo>
                  <a:cubicBezTo>
                    <a:pt x="21" y="21"/>
                    <a:pt x="20" y="17"/>
                    <a:pt x="21" y="9"/>
                  </a:cubicBezTo>
                  <a:cubicBezTo>
                    <a:pt x="23" y="1"/>
                    <a:pt x="20" y="3"/>
                    <a:pt x="20" y="9"/>
                  </a:cubicBezTo>
                  <a:cubicBezTo>
                    <a:pt x="20" y="14"/>
                    <a:pt x="20" y="17"/>
                    <a:pt x="10" y="27"/>
                  </a:cubicBezTo>
                  <a:cubicBezTo>
                    <a:pt x="0" y="36"/>
                    <a:pt x="9" y="38"/>
                    <a:pt x="20" y="31"/>
                  </a:cubicBezTo>
                  <a:cubicBezTo>
                    <a:pt x="31" y="24"/>
                    <a:pt x="30" y="10"/>
                    <a:pt x="27" y="4"/>
                  </a:cubicBezTo>
                  <a:cubicBezTo>
                    <a:pt x="25" y="0"/>
                    <a:pt x="24" y="0"/>
                    <a:pt x="25"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4" name="Google Shape;754;p13"/>
            <p:cNvSpPr/>
            <p:nvPr/>
          </p:nvSpPr>
          <p:spPr>
            <a:xfrm>
              <a:off x="2354263" y="5219700"/>
              <a:ext cx="109538" cy="195263"/>
            </a:xfrm>
            <a:custGeom>
              <a:avLst/>
              <a:gdLst/>
              <a:ahLst/>
              <a:cxnLst/>
              <a:rect l="l" t="t" r="r" b="b"/>
              <a:pathLst>
                <a:path w="26" h="46" extrusionOk="0">
                  <a:moveTo>
                    <a:pt x="8" y="4"/>
                  </a:moveTo>
                  <a:cubicBezTo>
                    <a:pt x="0" y="0"/>
                    <a:pt x="3" y="3"/>
                    <a:pt x="7" y="5"/>
                  </a:cubicBezTo>
                  <a:cubicBezTo>
                    <a:pt x="13" y="7"/>
                    <a:pt x="17" y="12"/>
                    <a:pt x="18" y="16"/>
                  </a:cubicBezTo>
                  <a:cubicBezTo>
                    <a:pt x="18" y="20"/>
                    <a:pt x="17" y="20"/>
                    <a:pt x="16" y="16"/>
                  </a:cubicBezTo>
                  <a:cubicBezTo>
                    <a:pt x="15" y="13"/>
                    <a:pt x="9" y="7"/>
                    <a:pt x="6" y="6"/>
                  </a:cubicBezTo>
                  <a:cubicBezTo>
                    <a:pt x="3" y="4"/>
                    <a:pt x="3" y="4"/>
                    <a:pt x="6" y="7"/>
                  </a:cubicBezTo>
                  <a:cubicBezTo>
                    <a:pt x="9" y="10"/>
                    <a:pt x="15" y="14"/>
                    <a:pt x="15" y="20"/>
                  </a:cubicBezTo>
                  <a:cubicBezTo>
                    <a:pt x="15" y="27"/>
                    <a:pt x="13" y="24"/>
                    <a:pt x="13" y="21"/>
                  </a:cubicBezTo>
                  <a:cubicBezTo>
                    <a:pt x="13" y="15"/>
                    <a:pt x="8" y="10"/>
                    <a:pt x="4" y="6"/>
                  </a:cubicBezTo>
                  <a:cubicBezTo>
                    <a:pt x="1" y="4"/>
                    <a:pt x="0" y="5"/>
                    <a:pt x="2" y="7"/>
                  </a:cubicBezTo>
                  <a:cubicBezTo>
                    <a:pt x="5" y="9"/>
                    <a:pt x="16" y="20"/>
                    <a:pt x="8" y="32"/>
                  </a:cubicBezTo>
                  <a:cubicBezTo>
                    <a:pt x="0" y="45"/>
                    <a:pt x="16" y="46"/>
                    <a:pt x="19" y="37"/>
                  </a:cubicBezTo>
                  <a:cubicBezTo>
                    <a:pt x="26" y="16"/>
                    <a:pt x="16" y="7"/>
                    <a:pt x="8"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13"/>
            <p:cNvSpPr/>
            <p:nvPr/>
          </p:nvSpPr>
          <p:spPr>
            <a:xfrm>
              <a:off x="2078038" y="5194300"/>
              <a:ext cx="233363" cy="144463"/>
            </a:xfrm>
            <a:custGeom>
              <a:avLst/>
              <a:gdLst/>
              <a:ahLst/>
              <a:cxnLst/>
              <a:rect l="l" t="t" r="r" b="b"/>
              <a:pathLst>
                <a:path w="55" h="34" extrusionOk="0">
                  <a:moveTo>
                    <a:pt x="18" y="22"/>
                  </a:moveTo>
                  <a:cubicBezTo>
                    <a:pt x="25" y="9"/>
                    <a:pt x="43" y="9"/>
                    <a:pt x="46" y="9"/>
                  </a:cubicBezTo>
                  <a:cubicBezTo>
                    <a:pt x="50" y="9"/>
                    <a:pt x="50" y="8"/>
                    <a:pt x="46" y="8"/>
                  </a:cubicBezTo>
                  <a:cubicBezTo>
                    <a:pt x="40" y="7"/>
                    <a:pt x="32" y="8"/>
                    <a:pt x="26" y="11"/>
                  </a:cubicBezTo>
                  <a:cubicBezTo>
                    <a:pt x="23" y="13"/>
                    <a:pt x="19" y="14"/>
                    <a:pt x="25" y="10"/>
                  </a:cubicBezTo>
                  <a:cubicBezTo>
                    <a:pt x="32" y="6"/>
                    <a:pt x="39" y="7"/>
                    <a:pt x="44" y="7"/>
                  </a:cubicBezTo>
                  <a:cubicBezTo>
                    <a:pt x="49" y="7"/>
                    <a:pt x="49" y="6"/>
                    <a:pt x="45" y="5"/>
                  </a:cubicBezTo>
                  <a:cubicBezTo>
                    <a:pt x="42" y="5"/>
                    <a:pt x="32" y="5"/>
                    <a:pt x="29" y="6"/>
                  </a:cubicBezTo>
                  <a:cubicBezTo>
                    <a:pt x="24" y="8"/>
                    <a:pt x="24" y="7"/>
                    <a:pt x="28" y="5"/>
                  </a:cubicBezTo>
                  <a:cubicBezTo>
                    <a:pt x="32" y="3"/>
                    <a:pt x="40" y="3"/>
                    <a:pt x="45" y="4"/>
                  </a:cubicBezTo>
                  <a:cubicBezTo>
                    <a:pt x="50" y="6"/>
                    <a:pt x="55" y="6"/>
                    <a:pt x="46" y="3"/>
                  </a:cubicBezTo>
                  <a:cubicBezTo>
                    <a:pt x="38" y="1"/>
                    <a:pt x="22" y="0"/>
                    <a:pt x="7" y="17"/>
                  </a:cubicBezTo>
                  <a:cubicBezTo>
                    <a:pt x="0" y="25"/>
                    <a:pt x="11" y="34"/>
                    <a:pt x="18" y="2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6" name="Google Shape;756;p13"/>
            <p:cNvSpPr/>
            <p:nvPr/>
          </p:nvSpPr>
          <p:spPr>
            <a:xfrm>
              <a:off x="1784351" y="5059363"/>
              <a:ext cx="260350" cy="160338"/>
            </a:xfrm>
            <a:custGeom>
              <a:avLst/>
              <a:gdLst/>
              <a:ahLst/>
              <a:cxnLst/>
              <a:rect l="l" t="t" r="r" b="b"/>
              <a:pathLst>
                <a:path w="61" h="38" extrusionOk="0">
                  <a:moveTo>
                    <a:pt x="5" y="30"/>
                  </a:moveTo>
                  <a:cubicBezTo>
                    <a:pt x="7" y="38"/>
                    <a:pt x="9" y="35"/>
                    <a:pt x="8" y="31"/>
                  </a:cubicBezTo>
                  <a:cubicBezTo>
                    <a:pt x="1" y="13"/>
                    <a:pt x="31" y="2"/>
                    <a:pt x="50" y="3"/>
                  </a:cubicBezTo>
                  <a:cubicBezTo>
                    <a:pt x="61" y="3"/>
                    <a:pt x="57" y="0"/>
                    <a:pt x="50" y="0"/>
                  </a:cubicBezTo>
                  <a:cubicBezTo>
                    <a:pt x="19" y="3"/>
                    <a:pt x="0" y="14"/>
                    <a:pt x="5" y="30"/>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7" name="Google Shape;757;p13"/>
            <p:cNvSpPr/>
            <p:nvPr/>
          </p:nvSpPr>
          <p:spPr>
            <a:xfrm>
              <a:off x="1797051" y="5186363"/>
              <a:ext cx="68263" cy="106363"/>
            </a:xfrm>
            <a:custGeom>
              <a:avLst/>
              <a:gdLst/>
              <a:ahLst/>
              <a:cxnLst/>
              <a:rect l="l" t="t" r="r" b="b"/>
              <a:pathLst>
                <a:path w="16" h="25" extrusionOk="0">
                  <a:moveTo>
                    <a:pt x="3" y="7"/>
                  </a:moveTo>
                  <a:cubicBezTo>
                    <a:pt x="2" y="2"/>
                    <a:pt x="1" y="4"/>
                    <a:pt x="1" y="8"/>
                  </a:cubicBezTo>
                  <a:cubicBezTo>
                    <a:pt x="0" y="19"/>
                    <a:pt x="16" y="25"/>
                    <a:pt x="15" y="15"/>
                  </a:cubicBezTo>
                  <a:cubicBezTo>
                    <a:pt x="15" y="12"/>
                    <a:pt x="13" y="7"/>
                    <a:pt x="10" y="5"/>
                  </a:cubicBezTo>
                  <a:cubicBezTo>
                    <a:pt x="5" y="0"/>
                    <a:pt x="6" y="3"/>
                    <a:pt x="8" y="5"/>
                  </a:cubicBezTo>
                  <a:cubicBezTo>
                    <a:pt x="10" y="9"/>
                    <a:pt x="4" y="11"/>
                    <a:pt x="3" y="7"/>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8" name="Google Shape;758;p13"/>
            <p:cNvSpPr/>
            <p:nvPr/>
          </p:nvSpPr>
          <p:spPr>
            <a:xfrm>
              <a:off x="1941513" y="5072063"/>
              <a:ext cx="98425" cy="106363"/>
            </a:xfrm>
            <a:custGeom>
              <a:avLst/>
              <a:gdLst/>
              <a:ahLst/>
              <a:cxnLst/>
              <a:rect l="l" t="t" r="r" b="b"/>
              <a:pathLst>
                <a:path w="23" h="25" extrusionOk="0">
                  <a:moveTo>
                    <a:pt x="17" y="18"/>
                  </a:moveTo>
                  <a:cubicBezTo>
                    <a:pt x="3" y="14"/>
                    <a:pt x="11" y="4"/>
                    <a:pt x="13" y="3"/>
                  </a:cubicBezTo>
                  <a:cubicBezTo>
                    <a:pt x="16" y="1"/>
                    <a:pt x="14" y="0"/>
                    <a:pt x="12" y="2"/>
                  </a:cubicBezTo>
                  <a:cubicBezTo>
                    <a:pt x="10" y="3"/>
                    <a:pt x="0" y="11"/>
                    <a:pt x="12" y="20"/>
                  </a:cubicBezTo>
                  <a:cubicBezTo>
                    <a:pt x="20" y="25"/>
                    <a:pt x="23" y="19"/>
                    <a:pt x="17" y="1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13"/>
            <p:cNvSpPr/>
            <p:nvPr/>
          </p:nvSpPr>
          <p:spPr>
            <a:xfrm>
              <a:off x="1903413" y="4970463"/>
              <a:ext cx="98425" cy="88900"/>
            </a:xfrm>
            <a:custGeom>
              <a:avLst/>
              <a:gdLst/>
              <a:ahLst/>
              <a:cxnLst/>
              <a:rect l="l" t="t" r="r" b="b"/>
              <a:pathLst>
                <a:path w="23" h="21" extrusionOk="0">
                  <a:moveTo>
                    <a:pt x="20" y="18"/>
                  </a:moveTo>
                  <a:cubicBezTo>
                    <a:pt x="23" y="18"/>
                    <a:pt x="23" y="16"/>
                    <a:pt x="19" y="17"/>
                  </a:cubicBezTo>
                  <a:cubicBezTo>
                    <a:pt x="17" y="17"/>
                    <a:pt x="2" y="18"/>
                    <a:pt x="6" y="7"/>
                  </a:cubicBezTo>
                  <a:cubicBezTo>
                    <a:pt x="8" y="1"/>
                    <a:pt x="0" y="0"/>
                    <a:pt x="1" y="8"/>
                  </a:cubicBezTo>
                  <a:cubicBezTo>
                    <a:pt x="3" y="21"/>
                    <a:pt x="17" y="19"/>
                    <a:pt x="20" y="1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0" name="Google Shape;760;p13"/>
            <p:cNvSpPr/>
            <p:nvPr/>
          </p:nvSpPr>
          <p:spPr>
            <a:xfrm>
              <a:off x="1912938" y="5075238"/>
              <a:ext cx="101600" cy="128588"/>
            </a:xfrm>
            <a:custGeom>
              <a:avLst/>
              <a:gdLst/>
              <a:ahLst/>
              <a:cxnLst/>
              <a:rect l="l" t="t" r="r" b="b"/>
              <a:pathLst>
                <a:path w="24" h="30" extrusionOk="0">
                  <a:moveTo>
                    <a:pt x="12" y="2"/>
                  </a:moveTo>
                  <a:cubicBezTo>
                    <a:pt x="9" y="4"/>
                    <a:pt x="0" y="16"/>
                    <a:pt x="13" y="25"/>
                  </a:cubicBezTo>
                  <a:cubicBezTo>
                    <a:pt x="20" y="30"/>
                    <a:pt x="24" y="25"/>
                    <a:pt x="17" y="23"/>
                  </a:cubicBezTo>
                  <a:cubicBezTo>
                    <a:pt x="3" y="19"/>
                    <a:pt x="11" y="4"/>
                    <a:pt x="13" y="3"/>
                  </a:cubicBezTo>
                  <a:cubicBezTo>
                    <a:pt x="15" y="1"/>
                    <a:pt x="14" y="0"/>
                    <a:pt x="12" y="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1" name="Google Shape;761;p13"/>
            <p:cNvSpPr/>
            <p:nvPr/>
          </p:nvSpPr>
          <p:spPr>
            <a:xfrm>
              <a:off x="1831976" y="4970463"/>
              <a:ext cx="119063" cy="92075"/>
            </a:xfrm>
            <a:custGeom>
              <a:avLst/>
              <a:gdLst/>
              <a:ahLst/>
              <a:cxnLst/>
              <a:rect l="l" t="t" r="r" b="b"/>
              <a:pathLst>
                <a:path w="28" h="22" extrusionOk="0">
                  <a:moveTo>
                    <a:pt x="25" y="21"/>
                  </a:moveTo>
                  <a:cubicBezTo>
                    <a:pt x="28" y="21"/>
                    <a:pt x="28" y="19"/>
                    <a:pt x="24" y="20"/>
                  </a:cubicBezTo>
                  <a:cubicBezTo>
                    <a:pt x="22" y="20"/>
                    <a:pt x="2" y="17"/>
                    <a:pt x="6" y="6"/>
                  </a:cubicBezTo>
                  <a:cubicBezTo>
                    <a:pt x="7" y="1"/>
                    <a:pt x="0" y="0"/>
                    <a:pt x="1" y="8"/>
                  </a:cubicBezTo>
                  <a:cubicBezTo>
                    <a:pt x="4" y="21"/>
                    <a:pt x="22" y="22"/>
                    <a:pt x="25" y="21"/>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2" name="Google Shape;762;p13"/>
            <p:cNvSpPr/>
            <p:nvPr/>
          </p:nvSpPr>
          <p:spPr>
            <a:xfrm>
              <a:off x="1822451" y="5262563"/>
              <a:ext cx="111125" cy="127000"/>
            </a:xfrm>
            <a:custGeom>
              <a:avLst/>
              <a:gdLst/>
              <a:ahLst/>
              <a:cxnLst/>
              <a:rect l="l" t="t" r="r" b="b"/>
              <a:pathLst>
                <a:path w="26" h="30" extrusionOk="0">
                  <a:moveTo>
                    <a:pt x="3" y="8"/>
                  </a:moveTo>
                  <a:cubicBezTo>
                    <a:pt x="3" y="4"/>
                    <a:pt x="0" y="2"/>
                    <a:pt x="1" y="5"/>
                  </a:cubicBezTo>
                  <a:cubicBezTo>
                    <a:pt x="1" y="7"/>
                    <a:pt x="6" y="24"/>
                    <a:pt x="16" y="27"/>
                  </a:cubicBezTo>
                  <a:cubicBezTo>
                    <a:pt x="26" y="30"/>
                    <a:pt x="26" y="15"/>
                    <a:pt x="18" y="8"/>
                  </a:cubicBezTo>
                  <a:cubicBezTo>
                    <a:pt x="11" y="0"/>
                    <a:pt x="10" y="1"/>
                    <a:pt x="14" y="6"/>
                  </a:cubicBezTo>
                  <a:cubicBezTo>
                    <a:pt x="23" y="16"/>
                    <a:pt x="19" y="19"/>
                    <a:pt x="14" y="11"/>
                  </a:cubicBezTo>
                  <a:cubicBezTo>
                    <a:pt x="9" y="4"/>
                    <a:pt x="6" y="1"/>
                    <a:pt x="10" y="9"/>
                  </a:cubicBezTo>
                  <a:cubicBezTo>
                    <a:pt x="17" y="21"/>
                    <a:pt x="14" y="21"/>
                    <a:pt x="8" y="9"/>
                  </a:cubicBezTo>
                  <a:cubicBezTo>
                    <a:pt x="4" y="2"/>
                    <a:pt x="2" y="2"/>
                    <a:pt x="5" y="9"/>
                  </a:cubicBezTo>
                  <a:cubicBezTo>
                    <a:pt x="11" y="21"/>
                    <a:pt x="6" y="17"/>
                    <a:pt x="3" y="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3" name="Google Shape;763;p13"/>
            <p:cNvSpPr/>
            <p:nvPr/>
          </p:nvSpPr>
          <p:spPr>
            <a:xfrm>
              <a:off x="1862138" y="5237163"/>
              <a:ext cx="160338" cy="144463"/>
            </a:xfrm>
            <a:custGeom>
              <a:avLst/>
              <a:gdLst/>
              <a:ahLst/>
              <a:cxnLst/>
              <a:rect l="l" t="t" r="r" b="b"/>
              <a:pathLst>
                <a:path w="38" h="34" extrusionOk="0">
                  <a:moveTo>
                    <a:pt x="25" y="23"/>
                  </a:moveTo>
                  <a:cubicBezTo>
                    <a:pt x="32" y="34"/>
                    <a:pt x="38" y="29"/>
                    <a:pt x="34" y="18"/>
                  </a:cubicBezTo>
                  <a:cubicBezTo>
                    <a:pt x="30" y="7"/>
                    <a:pt x="12" y="0"/>
                    <a:pt x="6" y="1"/>
                  </a:cubicBezTo>
                  <a:cubicBezTo>
                    <a:pt x="4" y="1"/>
                    <a:pt x="3" y="2"/>
                    <a:pt x="5" y="2"/>
                  </a:cubicBezTo>
                  <a:cubicBezTo>
                    <a:pt x="6" y="2"/>
                    <a:pt x="6" y="2"/>
                    <a:pt x="12" y="3"/>
                  </a:cubicBezTo>
                  <a:cubicBezTo>
                    <a:pt x="18" y="4"/>
                    <a:pt x="18" y="7"/>
                    <a:pt x="12" y="5"/>
                  </a:cubicBezTo>
                  <a:cubicBezTo>
                    <a:pt x="6" y="3"/>
                    <a:pt x="7" y="4"/>
                    <a:pt x="15" y="8"/>
                  </a:cubicBezTo>
                  <a:cubicBezTo>
                    <a:pt x="23" y="12"/>
                    <a:pt x="18" y="11"/>
                    <a:pt x="9" y="7"/>
                  </a:cubicBezTo>
                  <a:cubicBezTo>
                    <a:pt x="0" y="3"/>
                    <a:pt x="1" y="6"/>
                    <a:pt x="8" y="8"/>
                  </a:cubicBezTo>
                  <a:cubicBezTo>
                    <a:pt x="15" y="10"/>
                    <a:pt x="18" y="12"/>
                    <a:pt x="25" y="2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4" name="Google Shape;764;p13"/>
            <p:cNvSpPr/>
            <p:nvPr/>
          </p:nvSpPr>
          <p:spPr>
            <a:xfrm>
              <a:off x="1771651" y="5254625"/>
              <a:ext cx="131763" cy="160338"/>
            </a:xfrm>
            <a:custGeom>
              <a:avLst/>
              <a:gdLst/>
              <a:ahLst/>
              <a:cxnLst/>
              <a:rect l="l" t="t" r="r" b="b"/>
              <a:pathLst>
                <a:path w="31" h="38" extrusionOk="0">
                  <a:moveTo>
                    <a:pt x="21" y="27"/>
                  </a:moveTo>
                  <a:cubicBezTo>
                    <a:pt x="11" y="17"/>
                    <a:pt x="11" y="14"/>
                    <a:pt x="11" y="9"/>
                  </a:cubicBezTo>
                  <a:cubicBezTo>
                    <a:pt x="11" y="3"/>
                    <a:pt x="8" y="1"/>
                    <a:pt x="9" y="9"/>
                  </a:cubicBezTo>
                  <a:cubicBezTo>
                    <a:pt x="10" y="17"/>
                    <a:pt x="9" y="21"/>
                    <a:pt x="8" y="14"/>
                  </a:cubicBezTo>
                  <a:cubicBezTo>
                    <a:pt x="7" y="6"/>
                    <a:pt x="6" y="5"/>
                    <a:pt x="6" y="10"/>
                  </a:cubicBezTo>
                  <a:cubicBezTo>
                    <a:pt x="6" y="15"/>
                    <a:pt x="3" y="14"/>
                    <a:pt x="4" y="10"/>
                  </a:cubicBezTo>
                  <a:cubicBezTo>
                    <a:pt x="5" y="5"/>
                    <a:pt x="5" y="5"/>
                    <a:pt x="5" y="4"/>
                  </a:cubicBezTo>
                  <a:cubicBezTo>
                    <a:pt x="7" y="0"/>
                    <a:pt x="5" y="0"/>
                    <a:pt x="3" y="4"/>
                  </a:cubicBezTo>
                  <a:cubicBezTo>
                    <a:pt x="1" y="10"/>
                    <a:pt x="0" y="24"/>
                    <a:pt x="11" y="31"/>
                  </a:cubicBezTo>
                  <a:cubicBezTo>
                    <a:pt x="22" y="38"/>
                    <a:pt x="31" y="36"/>
                    <a:pt x="21" y="27"/>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5" name="Google Shape;765;p13"/>
            <p:cNvSpPr/>
            <p:nvPr/>
          </p:nvSpPr>
          <p:spPr>
            <a:xfrm>
              <a:off x="1687513" y="5219700"/>
              <a:ext cx="114300" cy="195263"/>
            </a:xfrm>
            <a:custGeom>
              <a:avLst/>
              <a:gdLst/>
              <a:ahLst/>
              <a:cxnLst/>
              <a:rect l="l" t="t" r="r" b="b"/>
              <a:pathLst>
                <a:path w="27" h="46" extrusionOk="0">
                  <a:moveTo>
                    <a:pt x="24" y="7"/>
                  </a:moveTo>
                  <a:cubicBezTo>
                    <a:pt x="26" y="5"/>
                    <a:pt x="26" y="4"/>
                    <a:pt x="23" y="6"/>
                  </a:cubicBezTo>
                  <a:cubicBezTo>
                    <a:pt x="19" y="10"/>
                    <a:pt x="14" y="15"/>
                    <a:pt x="14" y="21"/>
                  </a:cubicBezTo>
                  <a:cubicBezTo>
                    <a:pt x="14" y="24"/>
                    <a:pt x="12" y="27"/>
                    <a:pt x="12" y="20"/>
                  </a:cubicBezTo>
                  <a:cubicBezTo>
                    <a:pt x="12" y="14"/>
                    <a:pt x="18" y="10"/>
                    <a:pt x="21" y="7"/>
                  </a:cubicBezTo>
                  <a:cubicBezTo>
                    <a:pt x="24" y="4"/>
                    <a:pt x="23" y="4"/>
                    <a:pt x="21" y="6"/>
                  </a:cubicBezTo>
                  <a:cubicBezTo>
                    <a:pt x="18" y="7"/>
                    <a:pt x="12" y="13"/>
                    <a:pt x="11" y="16"/>
                  </a:cubicBezTo>
                  <a:cubicBezTo>
                    <a:pt x="10" y="20"/>
                    <a:pt x="9" y="20"/>
                    <a:pt x="9" y="16"/>
                  </a:cubicBezTo>
                  <a:cubicBezTo>
                    <a:pt x="10" y="12"/>
                    <a:pt x="14" y="7"/>
                    <a:pt x="19" y="5"/>
                  </a:cubicBezTo>
                  <a:cubicBezTo>
                    <a:pt x="24" y="3"/>
                    <a:pt x="27" y="0"/>
                    <a:pt x="19" y="4"/>
                  </a:cubicBezTo>
                  <a:cubicBezTo>
                    <a:pt x="11" y="7"/>
                    <a:pt x="0" y="16"/>
                    <a:pt x="8" y="37"/>
                  </a:cubicBezTo>
                  <a:cubicBezTo>
                    <a:pt x="11" y="46"/>
                    <a:pt x="27" y="45"/>
                    <a:pt x="19" y="32"/>
                  </a:cubicBezTo>
                  <a:cubicBezTo>
                    <a:pt x="11" y="20"/>
                    <a:pt x="22" y="9"/>
                    <a:pt x="24" y="7"/>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13"/>
            <p:cNvSpPr/>
            <p:nvPr/>
          </p:nvSpPr>
          <p:spPr>
            <a:xfrm>
              <a:off x="1844676" y="5194300"/>
              <a:ext cx="233363" cy="144463"/>
            </a:xfrm>
            <a:custGeom>
              <a:avLst/>
              <a:gdLst/>
              <a:ahLst/>
              <a:cxnLst/>
              <a:rect l="l" t="t" r="r" b="b"/>
              <a:pathLst>
                <a:path w="55" h="34" extrusionOk="0">
                  <a:moveTo>
                    <a:pt x="9" y="3"/>
                  </a:moveTo>
                  <a:cubicBezTo>
                    <a:pt x="0" y="6"/>
                    <a:pt x="5" y="6"/>
                    <a:pt x="10" y="4"/>
                  </a:cubicBezTo>
                  <a:cubicBezTo>
                    <a:pt x="15" y="3"/>
                    <a:pt x="23" y="3"/>
                    <a:pt x="27" y="5"/>
                  </a:cubicBezTo>
                  <a:cubicBezTo>
                    <a:pt x="31" y="7"/>
                    <a:pt x="31" y="8"/>
                    <a:pt x="26" y="6"/>
                  </a:cubicBezTo>
                  <a:cubicBezTo>
                    <a:pt x="22" y="5"/>
                    <a:pt x="13" y="5"/>
                    <a:pt x="10" y="5"/>
                  </a:cubicBezTo>
                  <a:cubicBezTo>
                    <a:pt x="6" y="6"/>
                    <a:pt x="6" y="7"/>
                    <a:pt x="11" y="7"/>
                  </a:cubicBezTo>
                  <a:cubicBezTo>
                    <a:pt x="15" y="7"/>
                    <a:pt x="23" y="6"/>
                    <a:pt x="29" y="10"/>
                  </a:cubicBezTo>
                  <a:cubicBezTo>
                    <a:pt x="36" y="14"/>
                    <a:pt x="32" y="13"/>
                    <a:pt x="29" y="11"/>
                  </a:cubicBezTo>
                  <a:cubicBezTo>
                    <a:pt x="23" y="8"/>
                    <a:pt x="15" y="7"/>
                    <a:pt x="9" y="8"/>
                  </a:cubicBezTo>
                  <a:cubicBezTo>
                    <a:pt x="5" y="8"/>
                    <a:pt x="5" y="9"/>
                    <a:pt x="8" y="9"/>
                  </a:cubicBezTo>
                  <a:cubicBezTo>
                    <a:pt x="12" y="9"/>
                    <a:pt x="29" y="9"/>
                    <a:pt x="37" y="22"/>
                  </a:cubicBezTo>
                  <a:cubicBezTo>
                    <a:pt x="44" y="34"/>
                    <a:pt x="55" y="25"/>
                    <a:pt x="48" y="17"/>
                  </a:cubicBezTo>
                  <a:cubicBezTo>
                    <a:pt x="33" y="0"/>
                    <a:pt x="17" y="1"/>
                    <a:pt x="9"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7" name="Google Shape;767;p13"/>
            <p:cNvSpPr/>
            <p:nvPr/>
          </p:nvSpPr>
          <p:spPr>
            <a:xfrm>
              <a:off x="2278063" y="5011738"/>
              <a:ext cx="631825" cy="263525"/>
            </a:xfrm>
            <a:custGeom>
              <a:avLst/>
              <a:gdLst/>
              <a:ahLst/>
              <a:cxnLst/>
              <a:rect l="l" t="t" r="r" b="b"/>
              <a:pathLst>
                <a:path w="149" h="62" extrusionOk="0">
                  <a:moveTo>
                    <a:pt x="10" y="14"/>
                  </a:moveTo>
                  <a:cubicBezTo>
                    <a:pt x="18" y="8"/>
                    <a:pt x="33" y="9"/>
                    <a:pt x="55" y="28"/>
                  </a:cubicBezTo>
                  <a:cubicBezTo>
                    <a:pt x="91" y="62"/>
                    <a:pt x="149" y="53"/>
                    <a:pt x="144" y="33"/>
                  </a:cubicBezTo>
                  <a:cubicBezTo>
                    <a:pt x="142" y="28"/>
                    <a:pt x="134" y="25"/>
                    <a:pt x="129" y="27"/>
                  </a:cubicBezTo>
                  <a:cubicBezTo>
                    <a:pt x="116" y="32"/>
                    <a:pt x="129" y="42"/>
                    <a:pt x="134" y="36"/>
                  </a:cubicBezTo>
                  <a:cubicBezTo>
                    <a:pt x="137" y="33"/>
                    <a:pt x="134" y="30"/>
                    <a:pt x="132" y="30"/>
                  </a:cubicBezTo>
                  <a:cubicBezTo>
                    <a:pt x="142" y="29"/>
                    <a:pt x="142" y="39"/>
                    <a:pt x="134" y="43"/>
                  </a:cubicBezTo>
                  <a:cubicBezTo>
                    <a:pt x="120" y="50"/>
                    <a:pt x="84" y="48"/>
                    <a:pt x="54" y="21"/>
                  </a:cubicBezTo>
                  <a:cubicBezTo>
                    <a:pt x="31" y="0"/>
                    <a:pt x="12" y="10"/>
                    <a:pt x="7" y="12"/>
                  </a:cubicBezTo>
                  <a:cubicBezTo>
                    <a:pt x="0" y="16"/>
                    <a:pt x="4" y="18"/>
                    <a:pt x="10" y="1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8" name="Google Shape;768;p13"/>
            <p:cNvSpPr/>
            <p:nvPr/>
          </p:nvSpPr>
          <p:spPr>
            <a:xfrm>
              <a:off x="2481263" y="5046663"/>
              <a:ext cx="149225" cy="76200"/>
            </a:xfrm>
            <a:custGeom>
              <a:avLst/>
              <a:gdLst/>
              <a:ahLst/>
              <a:cxnLst/>
              <a:rect l="l" t="t" r="r" b="b"/>
              <a:pathLst>
                <a:path w="35" h="18" extrusionOk="0">
                  <a:moveTo>
                    <a:pt x="6" y="9"/>
                  </a:moveTo>
                  <a:cubicBezTo>
                    <a:pt x="10" y="10"/>
                    <a:pt x="24" y="18"/>
                    <a:pt x="30" y="12"/>
                  </a:cubicBezTo>
                  <a:cubicBezTo>
                    <a:pt x="35" y="6"/>
                    <a:pt x="21" y="0"/>
                    <a:pt x="23" y="6"/>
                  </a:cubicBezTo>
                  <a:cubicBezTo>
                    <a:pt x="25" y="12"/>
                    <a:pt x="14" y="12"/>
                    <a:pt x="8" y="9"/>
                  </a:cubicBezTo>
                  <a:cubicBezTo>
                    <a:pt x="3" y="6"/>
                    <a:pt x="0" y="5"/>
                    <a:pt x="6" y="9"/>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9" name="Google Shape;769;p13"/>
            <p:cNvSpPr/>
            <p:nvPr/>
          </p:nvSpPr>
          <p:spPr>
            <a:xfrm>
              <a:off x="2443163" y="5105400"/>
              <a:ext cx="96838" cy="114300"/>
            </a:xfrm>
            <a:custGeom>
              <a:avLst/>
              <a:gdLst/>
              <a:ahLst/>
              <a:cxnLst/>
              <a:rect l="l" t="t" r="r" b="b"/>
              <a:pathLst>
                <a:path w="23" h="27" extrusionOk="0">
                  <a:moveTo>
                    <a:pt x="7" y="5"/>
                  </a:moveTo>
                  <a:cubicBezTo>
                    <a:pt x="13" y="9"/>
                    <a:pt x="15" y="18"/>
                    <a:pt x="7" y="18"/>
                  </a:cubicBezTo>
                  <a:cubicBezTo>
                    <a:pt x="0" y="18"/>
                    <a:pt x="9" y="27"/>
                    <a:pt x="16" y="21"/>
                  </a:cubicBezTo>
                  <a:cubicBezTo>
                    <a:pt x="23" y="16"/>
                    <a:pt x="10" y="6"/>
                    <a:pt x="7" y="4"/>
                  </a:cubicBezTo>
                  <a:cubicBezTo>
                    <a:pt x="2" y="0"/>
                    <a:pt x="3" y="2"/>
                    <a:pt x="7" y="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0" name="Google Shape;770;p13"/>
            <p:cNvSpPr/>
            <p:nvPr/>
          </p:nvSpPr>
          <p:spPr>
            <a:xfrm>
              <a:off x="2501901" y="5249863"/>
              <a:ext cx="103188" cy="55563"/>
            </a:xfrm>
            <a:custGeom>
              <a:avLst/>
              <a:gdLst/>
              <a:ahLst/>
              <a:cxnLst/>
              <a:rect l="l" t="t" r="r" b="b"/>
              <a:pathLst>
                <a:path w="24" h="13" extrusionOk="0">
                  <a:moveTo>
                    <a:pt x="5" y="4"/>
                  </a:moveTo>
                  <a:cubicBezTo>
                    <a:pt x="2" y="2"/>
                    <a:pt x="0" y="1"/>
                    <a:pt x="3" y="4"/>
                  </a:cubicBezTo>
                  <a:cubicBezTo>
                    <a:pt x="6" y="6"/>
                    <a:pt x="14" y="13"/>
                    <a:pt x="19" y="9"/>
                  </a:cubicBezTo>
                  <a:cubicBezTo>
                    <a:pt x="24" y="5"/>
                    <a:pt x="15" y="0"/>
                    <a:pt x="16" y="4"/>
                  </a:cubicBezTo>
                  <a:cubicBezTo>
                    <a:pt x="16" y="8"/>
                    <a:pt x="8" y="7"/>
                    <a:pt x="5"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1" name="Google Shape;771;p13"/>
            <p:cNvSpPr/>
            <p:nvPr/>
          </p:nvSpPr>
          <p:spPr>
            <a:xfrm>
              <a:off x="2460626" y="5280025"/>
              <a:ext cx="66675" cy="79375"/>
            </a:xfrm>
            <a:custGeom>
              <a:avLst/>
              <a:gdLst/>
              <a:ahLst/>
              <a:cxnLst/>
              <a:rect l="l" t="t" r="r" b="b"/>
              <a:pathLst>
                <a:path w="16" h="19" extrusionOk="0">
                  <a:moveTo>
                    <a:pt x="5" y="12"/>
                  </a:moveTo>
                  <a:cubicBezTo>
                    <a:pt x="0" y="12"/>
                    <a:pt x="5" y="19"/>
                    <a:pt x="10" y="16"/>
                  </a:cubicBezTo>
                  <a:cubicBezTo>
                    <a:pt x="16" y="13"/>
                    <a:pt x="8" y="5"/>
                    <a:pt x="7" y="3"/>
                  </a:cubicBezTo>
                  <a:cubicBezTo>
                    <a:pt x="4" y="0"/>
                    <a:pt x="4" y="1"/>
                    <a:pt x="7" y="4"/>
                  </a:cubicBezTo>
                  <a:cubicBezTo>
                    <a:pt x="10" y="7"/>
                    <a:pt x="10" y="13"/>
                    <a:pt x="5" y="1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2" name="Google Shape;772;p13"/>
            <p:cNvSpPr/>
            <p:nvPr/>
          </p:nvSpPr>
          <p:spPr>
            <a:xfrm>
              <a:off x="2103438" y="5351463"/>
              <a:ext cx="271463" cy="517525"/>
            </a:xfrm>
            <a:custGeom>
              <a:avLst/>
              <a:gdLst/>
              <a:ahLst/>
              <a:cxnLst/>
              <a:rect l="l" t="t" r="r" b="b"/>
              <a:pathLst>
                <a:path w="64" h="122" extrusionOk="0">
                  <a:moveTo>
                    <a:pt x="21" y="7"/>
                  </a:moveTo>
                  <a:cubicBezTo>
                    <a:pt x="28" y="3"/>
                    <a:pt x="26" y="0"/>
                    <a:pt x="20" y="4"/>
                  </a:cubicBezTo>
                  <a:cubicBezTo>
                    <a:pt x="16" y="7"/>
                    <a:pt x="0" y="20"/>
                    <a:pt x="21" y="42"/>
                  </a:cubicBezTo>
                  <a:cubicBezTo>
                    <a:pt x="49" y="71"/>
                    <a:pt x="44" y="99"/>
                    <a:pt x="32" y="109"/>
                  </a:cubicBezTo>
                  <a:cubicBezTo>
                    <a:pt x="25" y="115"/>
                    <a:pt x="14" y="112"/>
                    <a:pt x="16" y="105"/>
                  </a:cubicBezTo>
                  <a:cubicBezTo>
                    <a:pt x="17" y="108"/>
                    <a:pt x="22" y="108"/>
                    <a:pt x="24" y="108"/>
                  </a:cubicBezTo>
                  <a:cubicBezTo>
                    <a:pt x="32" y="105"/>
                    <a:pt x="22" y="93"/>
                    <a:pt x="14" y="102"/>
                  </a:cubicBezTo>
                  <a:cubicBezTo>
                    <a:pt x="10" y="105"/>
                    <a:pt x="11" y="112"/>
                    <a:pt x="18" y="114"/>
                  </a:cubicBezTo>
                  <a:cubicBezTo>
                    <a:pt x="41" y="122"/>
                    <a:pt x="64" y="79"/>
                    <a:pt x="30" y="44"/>
                  </a:cubicBezTo>
                  <a:cubicBezTo>
                    <a:pt x="10" y="24"/>
                    <a:pt x="13" y="12"/>
                    <a:pt x="21" y="7"/>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3" name="Google Shape;773;p13"/>
            <p:cNvSpPr/>
            <p:nvPr/>
          </p:nvSpPr>
          <p:spPr>
            <a:xfrm>
              <a:off x="2111376" y="5503863"/>
              <a:ext cx="93663" cy="114300"/>
            </a:xfrm>
            <a:custGeom>
              <a:avLst/>
              <a:gdLst/>
              <a:ahLst/>
              <a:cxnLst/>
              <a:rect l="l" t="t" r="r" b="b"/>
              <a:pathLst>
                <a:path w="22" h="27" extrusionOk="0">
                  <a:moveTo>
                    <a:pt x="7" y="18"/>
                  </a:moveTo>
                  <a:cubicBezTo>
                    <a:pt x="0" y="16"/>
                    <a:pt x="4" y="27"/>
                    <a:pt x="13" y="24"/>
                  </a:cubicBezTo>
                  <a:cubicBezTo>
                    <a:pt x="22" y="21"/>
                    <a:pt x="15" y="9"/>
                    <a:pt x="14" y="5"/>
                  </a:cubicBezTo>
                  <a:cubicBezTo>
                    <a:pt x="11" y="0"/>
                    <a:pt x="11" y="2"/>
                    <a:pt x="13" y="7"/>
                  </a:cubicBezTo>
                  <a:cubicBezTo>
                    <a:pt x="16" y="12"/>
                    <a:pt x="15" y="21"/>
                    <a:pt x="7" y="1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4" name="Google Shape;774;p13"/>
            <p:cNvSpPr/>
            <p:nvPr/>
          </p:nvSpPr>
          <p:spPr>
            <a:xfrm>
              <a:off x="2209801" y="5487988"/>
              <a:ext cx="134938" cy="84138"/>
            </a:xfrm>
            <a:custGeom>
              <a:avLst/>
              <a:gdLst/>
              <a:ahLst/>
              <a:cxnLst/>
              <a:rect l="l" t="t" r="r" b="b"/>
              <a:pathLst>
                <a:path w="32" h="20" extrusionOk="0">
                  <a:moveTo>
                    <a:pt x="21" y="8"/>
                  </a:moveTo>
                  <a:cubicBezTo>
                    <a:pt x="19" y="14"/>
                    <a:pt x="9" y="11"/>
                    <a:pt x="6" y="6"/>
                  </a:cubicBezTo>
                  <a:cubicBezTo>
                    <a:pt x="3" y="2"/>
                    <a:pt x="0" y="0"/>
                    <a:pt x="4" y="5"/>
                  </a:cubicBezTo>
                  <a:cubicBezTo>
                    <a:pt x="6" y="8"/>
                    <a:pt x="16" y="20"/>
                    <a:pt x="24" y="16"/>
                  </a:cubicBezTo>
                  <a:cubicBezTo>
                    <a:pt x="32" y="12"/>
                    <a:pt x="22" y="2"/>
                    <a:pt x="21" y="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5" name="Google Shape;775;p13"/>
            <p:cNvSpPr/>
            <p:nvPr/>
          </p:nvSpPr>
          <p:spPr>
            <a:xfrm>
              <a:off x="1784351" y="5351463"/>
              <a:ext cx="273050" cy="522288"/>
            </a:xfrm>
            <a:custGeom>
              <a:avLst/>
              <a:gdLst/>
              <a:ahLst/>
              <a:cxnLst/>
              <a:rect l="l" t="t" r="r" b="b"/>
              <a:pathLst>
                <a:path w="64" h="123" extrusionOk="0">
                  <a:moveTo>
                    <a:pt x="41" y="108"/>
                  </a:moveTo>
                  <a:cubicBezTo>
                    <a:pt x="44" y="109"/>
                    <a:pt x="48" y="107"/>
                    <a:pt x="48" y="105"/>
                  </a:cubicBezTo>
                  <a:cubicBezTo>
                    <a:pt x="48" y="105"/>
                    <a:pt x="48" y="105"/>
                    <a:pt x="48" y="105"/>
                  </a:cubicBezTo>
                  <a:cubicBezTo>
                    <a:pt x="51" y="113"/>
                    <a:pt x="39" y="115"/>
                    <a:pt x="32" y="109"/>
                  </a:cubicBezTo>
                  <a:cubicBezTo>
                    <a:pt x="21" y="99"/>
                    <a:pt x="16" y="72"/>
                    <a:pt x="43" y="42"/>
                  </a:cubicBezTo>
                  <a:cubicBezTo>
                    <a:pt x="64" y="21"/>
                    <a:pt x="49" y="8"/>
                    <a:pt x="44" y="4"/>
                  </a:cubicBezTo>
                  <a:cubicBezTo>
                    <a:pt x="38" y="0"/>
                    <a:pt x="36" y="3"/>
                    <a:pt x="43" y="7"/>
                  </a:cubicBezTo>
                  <a:cubicBezTo>
                    <a:pt x="51" y="12"/>
                    <a:pt x="54" y="24"/>
                    <a:pt x="35" y="45"/>
                  </a:cubicBezTo>
                  <a:cubicBezTo>
                    <a:pt x="0" y="80"/>
                    <a:pt x="23" y="123"/>
                    <a:pt x="46" y="115"/>
                  </a:cubicBezTo>
                  <a:cubicBezTo>
                    <a:pt x="53" y="112"/>
                    <a:pt x="54" y="105"/>
                    <a:pt x="51" y="102"/>
                  </a:cubicBezTo>
                  <a:cubicBezTo>
                    <a:pt x="43" y="93"/>
                    <a:pt x="32" y="105"/>
                    <a:pt x="41" y="10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13"/>
            <p:cNvSpPr/>
            <p:nvPr/>
          </p:nvSpPr>
          <p:spPr>
            <a:xfrm>
              <a:off x="1954213" y="5503863"/>
              <a:ext cx="93663" cy="119063"/>
            </a:xfrm>
            <a:custGeom>
              <a:avLst/>
              <a:gdLst/>
              <a:ahLst/>
              <a:cxnLst/>
              <a:rect l="l" t="t" r="r" b="b"/>
              <a:pathLst>
                <a:path w="22" h="28" extrusionOk="0">
                  <a:moveTo>
                    <a:pt x="9" y="6"/>
                  </a:moveTo>
                  <a:cubicBezTo>
                    <a:pt x="7" y="9"/>
                    <a:pt x="0" y="22"/>
                    <a:pt x="9" y="25"/>
                  </a:cubicBezTo>
                  <a:cubicBezTo>
                    <a:pt x="19" y="28"/>
                    <a:pt x="22" y="16"/>
                    <a:pt x="15" y="18"/>
                  </a:cubicBezTo>
                  <a:cubicBezTo>
                    <a:pt x="8" y="21"/>
                    <a:pt x="6" y="12"/>
                    <a:pt x="9" y="7"/>
                  </a:cubicBezTo>
                  <a:cubicBezTo>
                    <a:pt x="12" y="3"/>
                    <a:pt x="11" y="0"/>
                    <a:pt x="9" y="6"/>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7" name="Google Shape;777;p13"/>
            <p:cNvSpPr/>
            <p:nvPr/>
          </p:nvSpPr>
          <p:spPr>
            <a:xfrm>
              <a:off x="1814513" y="5491163"/>
              <a:ext cx="139700" cy="80963"/>
            </a:xfrm>
            <a:custGeom>
              <a:avLst/>
              <a:gdLst/>
              <a:ahLst/>
              <a:cxnLst/>
              <a:rect l="l" t="t" r="r" b="b"/>
              <a:pathLst>
                <a:path w="33" h="19" extrusionOk="0">
                  <a:moveTo>
                    <a:pt x="29" y="4"/>
                  </a:moveTo>
                  <a:cubicBezTo>
                    <a:pt x="33" y="0"/>
                    <a:pt x="30" y="1"/>
                    <a:pt x="27" y="5"/>
                  </a:cubicBezTo>
                  <a:cubicBezTo>
                    <a:pt x="23" y="10"/>
                    <a:pt x="13" y="14"/>
                    <a:pt x="12" y="8"/>
                  </a:cubicBezTo>
                  <a:cubicBezTo>
                    <a:pt x="10" y="2"/>
                    <a:pt x="0" y="11"/>
                    <a:pt x="9" y="15"/>
                  </a:cubicBezTo>
                  <a:cubicBezTo>
                    <a:pt x="17" y="19"/>
                    <a:pt x="26" y="7"/>
                    <a:pt x="29"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8" name="Google Shape;778;p13"/>
            <p:cNvSpPr/>
            <p:nvPr/>
          </p:nvSpPr>
          <p:spPr>
            <a:xfrm>
              <a:off x="1246188" y="5011738"/>
              <a:ext cx="628650" cy="263525"/>
            </a:xfrm>
            <a:custGeom>
              <a:avLst/>
              <a:gdLst/>
              <a:ahLst/>
              <a:cxnLst/>
              <a:rect l="l" t="t" r="r" b="b"/>
              <a:pathLst>
                <a:path w="148" h="62" extrusionOk="0">
                  <a:moveTo>
                    <a:pt x="94" y="28"/>
                  </a:moveTo>
                  <a:cubicBezTo>
                    <a:pt x="115" y="9"/>
                    <a:pt x="131" y="8"/>
                    <a:pt x="138" y="14"/>
                  </a:cubicBezTo>
                  <a:cubicBezTo>
                    <a:pt x="145" y="18"/>
                    <a:pt x="148" y="16"/>
                    <a:pt x="142" y="12"/>
                  </a:cubicBezTo>
                  <a:cubicBezTo>
                    <a:pt x="137" y="10"/>
                    <a:pt x="118" y="0"/>
                    <a:pt x="95" y="21"/>
                  </a:cubicBezTo>
                  <a:cubicBezTo>
                    <a:pt x="64" y="48"/>
                    <a:pt x="29" y="50"/>
                    <a:pt x="15" y="43"/>
                  </a:cubicBezTo>
                  <a:cubicBezTo>
                    <a:pt x="6" y="39"/>
                    <a:pt x="6" y="29"/>
                    <a:pt x="17" y="30"/>
                  </a:cubicBezTo>
                  <a:cubicBezTo>
                    <a:pt x="15" y="30"/>
                    <a:pt x="13" y="32"/>
                    <a:pt x="13" y="34"/>
                  </a:cubicBezTo>
                  <a:cubicBezTo>
                    <a:pt x="13" y="37"/>
                    <a:pt x="16" y="38"/>
                    <a:pt x="18" y="38"/>
                  </a:cubicBezTo>
                  <a:cubicBezTo>
                    <a:pt x="24" y="39"/>
                    <a:pt x="30" y="31"/>
                    <a:pt x="20" y="27"/>
                  </a:cubicBezTo>
                  <a:cubicBezTo>
                    <a:pt x="15" y="25"/>
                    <a:pt x="6" y="28"/>
                    <a:pt x="5" y="33"/>
                  </a:cubicBezTo>
                  <a:cubicBezTo>
                    <a:pt x="0" y="53"/>
                    <a:pt x="58" y="62"/>
                    <a:pt x="94" y="2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9" name="Google Shape;779;p13"/>
            <p:cNvSpPr/>
            <p:nvPr/>
          </p:nvSpPr>
          <p:spPr>
            <a:xfrm>
              <a:off x="1522413" y="5046663"/>
              <a:ext cx="152400" cy="76200"/>
            </a:xfrm>
            <a:custGeom>
              <a:avLst/>
              <a:gdLst/>
              <a:ahLst/>
              <a:cxnLst/>
              <a:rect l="l" t="t" r="r" b="b"/>
              <a:pathLst>
                <a:path w="36" h="18" extrusionOk="0">
                  <a:moveTo>
                    <a:pt x="30" y="9"/>
                  </a:moveTo>
                  <a:cubicBezTo>
                    <a:pt x="36" y="5"/>
                    <a:pt x="33" y="6"/>
                    <a:pt x="28" y="9"/>
                  </a:cubicBezTo>
                  <a:cubicBezTo>
                    <a:pt x="22" y="12"/>
                    <a:pt x="11" y="12"/>
                    <a:pt x="13" y="6"/>
                  </a:cubicBezTo>
                  <a:cubicBezTo>
                    <a:pt x="14" y="0"/>
                    <a:pt x="0" y="6"/>
                    <a:pt x="6" y="12"/>
                  </a:cubicBezTo>
                  <a:cubicBezTo>
                    <a:pt x="12" y="18"/>
                    <a:pt x="26" y="10"/>
                    <a:pt x="30" y="9"/>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0" name="Google Shape;780;p13"/>
            <p:cNvSpPr/>
            <p:nvPr/>
          </p:nvSpPr>
          <p:spPr>
            <a:xfrm>
              <a:off x="1614488" y="5105400"/>
              <a:ext cx="98425" cy="114300"/>
            </a:xfrm>
            <a:custGeom>
              <a:avLst/>
              <a:gdLst/>
              <a:ahLst/>
              <a:cxnLst/>
              <a:rect l="l" t="t" r="r" b="b"/>
              <a:pathLst>
                <a:path w="23" h="27" extrusionOk="0">
                  <a:moveTo>
                    <a:pt x="15" y="5"/>
                  </a:moveTo>
                  <a:cubicBezTo>
                    <a:pt x="20" y="2"/>
                    <a:pt x="21" y="0"/>
                    <a:pt x="16" y="4"/>
                  </a:cubicBezTo>
                  <a:cubicBezTo>
                    <a:pt x="13" y="6"/>
                    <a:pt x="0" y="16"/>
                    <a:pt x="6" y="21"/>
                  </a:cubicBezTo>
                  <a:cubicBezTo>
                    <a:pt x="13" y="27"/>
                    <a:pt x="23" y="18"/>
                    <a:pt x="15" y="18"/>
                  </a:cubicBezTo>
                  <a:cubicBezTo>
                    <a:pt x="7" y="18"/>
                    <a:pt x="10" y="9"/>
                    <a:pt x="15" y="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1" name="Google Shape;781;p13"/>
            <p:cNvSpPr/>
            <p:nvPr/>
          </p:nvSpPr>
          <p:spPr>
            <a:xfrm>
              <a:off x="2044701" y="5008563"/>
              <a:ext cx="58738" cy="119063"/>
            </a:xfrm>
            <a:custGeom>
              <a:avLst/>
              <a:gdLst/>
              <a:ahLst/>
              <a:cxnLst/>
              <a:rect l="l" t="t" r="r" b="b"/>
              <a:pathLst>
                <a:path w="14" h="28" extrusionOk="0">
                  <a:moveTo>
                    <a:pt x="7" y="28"/>
                  </a:moveTo>
                  <a:cubicBezTo>
                    <a:pt x="11" y="28"/>
                    <a:pt x="14" y="22"/>
                    <a:pt x="14" y="14"/>
                  </a:cubicBezTo>
                  <a:cubicBezTo>
                    <a:pt x="14" y="6"/>
                    <a:pt x="11" y="0"/>
                    <a:pt x="7" y="0"/>
                  </a:cubicBezTo>
                  <a:cubicBezTo>
                    <a:pt x="4" y="0"/>
                    <a:pt x="0" y="6"/>
                    <a:pt x="0" y="14"/>
                  </a:cubicBezTo>
                  <a:cubicBezTo>
                    <a:pt x="0" y="22"/>
                    <a:pt x="4" y="28"/>
                    <a:pt x="7" y="28"/>
                  </a:cubicBezTo>
                  <a:close/>
                  <a:moveTo>
                    <a:pt x="7" y="4"/>
                  </a:moveTo>
                  <a:cubicBezTo>
                    <a:pt x="10" y="4"/>
                    <a:pt x="12" y="8"/>
                    <a:pt x="12" y="14"/>
                  </a:cubicBezTo>
                  <a:cubicBezTo>
                    <a:pt x="12" y="19"/>
                    <a:pt x="10" y="24"/>
                    <a:pt x="7" y="24"/>
                  </a:cubicBezTo>
                  <a:cubicBezTo>
                    <a:pt x="5" y="24"/>
                    <a:pt x="3" y="19"/>
                    <a:pt x="3" y="14"/>
                  </a:cubicBezTo>
                  <a:cubicBezTo>
                    <a:pt x="3" y="8"/>
                    <a:pt x="5" y="4"/>
                    <a:pt x="7"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2" name="Google Shape;782;p13"/>
            <p:cNvSpPr/>
            <p:nvPr/>
          </p:nvSpPr>
          <p:spPr>
            <a:xfrm>
              <a:off x="2481263" y="5257800"/>
              <a:ext cx="111125" cy="195263"/>
            </a:xfrm>
            <a:custGeom>
              <a:avLst/>
              <a:gdLst/>
              <a:ahLst/>
              <a:cxnLst/>
              <a:rect l="l" t="t" r="r" b="b"/>
              <a:pathLst>
                <a:path w="26" h="46" extrusionOk="0">
                  <a:moveTo>
                    <a:pt x="26" y="38"/>
                  </a:moveTo>
                  <a:cubicBezTo>
                    <a:pt x="26" y="25"/>
                    <a:pt x="11" y="7"/>
                    <a:pt x="5" y="3"/>
                  </a:cubicBezTo>
                  <a:cubicBezTo>
                    <a:pt x="2" y="0"/>
                    <a:pt x="0" y="1"/>
                    <a:pt x="2" y="4"/>
                  </a:cubicBezTo>
                  <a:cubicBezTo>
                    <a:pt x="11" y="12"/>
                    <a:pt x="23" y="23"/>
                    <a:pt x="23" y="39"/>
                  </a:cubicBezTo>
                  <a:cubicBezTo>
                    <a:pt x="24" y="46"/>
                    <a:pt x="26" y="42"/>
                    <a:pt x="26" y="38"/>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3" name="Google Shape;783;p13"/>
            <p:cNvSpPr/>
            <p:nvPr/>
          </p:nvSpPr>
          <p:spPr>
            <a:xfrm>
              <a:off x="2544763" y="5445125"/>
              <a:ext cx="76200" cy="109538"/>
            </a:xfrm>
            <a:custGeom>
              <a:avLst/>
              <a:gdLst/>
              <a:ahLst/>
              <a:cxnLst/>
              <a:rect l="l" t="t" r="r" b="b"/>
              <a:pathLst>
                <a:path w="18" h="26" extrusionOk="0">
                  <a:moveTo>
                    <a:pt x="9" y="1"/>
                  </a:moveTo>
                  <a:cubicBezTo>
                    <a:pt x="0" y="0"/>
                    <a:pt x="3" y="11"/>
                    <a:pt x="5" y="18"/>
                  </a:cubicBezTo>
                  <a:cubicBezTo>
                    <a:pt x="7" y="26"/>
                    <a:pt x="9" y="25"/>
                    <a:pt x="13" y="18"/>
                  </a:cubicBezTo>
                  <a:cubicBezTo>
                    <a:pt x="17" y="11"/>
                    <a:pt x="18" y="1"/>
                    <a:pt x="9" y="1"/>
                  </a:cubicBezTo>
                  <a:close/>
                  <a:moveTo>
                    <a:pt x="9" y="21"/>
                  </a:moveTo>
                  <a:cubicBezTo>
                    <a:pt x="8" y="22"/>
                    <a:pt x="8" y="22"/>
                    <a:pt x="7" y="20"/>
                  </a:cubicBezTo>
                  <a:cubicBezTo>
                    <a:pt x="7" y="18"/>
                    <a:pt x="2" y="6"/>
                    <a:pt x="7" y="3"/>
                  </a:cubicBezTo>
                  <a:cubicBezTo>
                    <a:pt x="6" y="5"/>
                    <a:pt x="6" y="7"/>
                    <a:pt x="7" y="8"/>
                  </a:cubicBezTo>
                  <a:cubicBezTo>
                    <a:pt x="8" y="11"/>
                    <a:pt x="8" y="9"/>
                    <a:pt x="8" y="8"/>
                  </a:cubicBezTo>
                  <a:cubicBezTo>
                    <a:pt x="7" y="6"/>
                    <a:pt x="9" y="3"/>
                    <a:pt x="9" y="6"/>
                  </a:cubicBezTo>
                  <a:cubicBezTo>
                    <a:pt x="9" y="9"/>
                    <a:pt x="10" y="8"/>
                    <a:pt x="10" y="6"/>
                  </a:cubicBezTo>
                  <a:cubicBezTo>
                    <a:pt x="10" y="5"/>
                    <a:pt x="12" y="5"/>
                    <a:pt x="12" y="8"/>
                  </a:cubicBezTo>
                  <a:cubicBezTo>
                    <a:pt x="11" y="11"/>
                    <a:pt x="12" y="10"/>
                    <a:pt x="13" y="9"/>
                  </a:cubicBezTo>
                  <a:cubicBezTo>
                    <a:pt x="13" y="7"/>
                    <a:pt x="13" y="5"/>
                    <a:pt x="12" y="3"/>
                  </a:cubicBezTo>
                  <a:cubicBezTo>
                    <a:pt x="17" y="6"/>
                    <a:pt x="11" y="18"/>
                    <a:pt x="9" y="21"/>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4" name="Google Shape;784;p13"/>
            <p:cNvSpPr/>
            <p:nvPr/>
          </p:nvSpPr>
          <p:spPr>
            <a:xfrm>
              <a:off x="2435226" y="5356225"/>
              <a:ext cx="114300" cy="68263"/>
            </a:xfrm>
            <a:custGeom>
              <a:avLst/>
              <a:gdLst/>
              <a:ahLst/>
              <a:cxnLst/>
              <a:rect l="l" t="t" r="r" b="b"/>
              <a:pathLst>
                <a:path w="27" h="16" extrusionOk="0">
                  <a:moveTo>
                    <a:pt x="10" y="16"/>
                  </a:moveTo>
                  <a:cubicBezTo>
                    <a:pt x="27" y="16"/>
                    <a:pt x="26" y="5"/>
                    <a:pt x="26" y="2"/>
                  </a:cubicBezTo>
                  <a:cubicBezTo>
                    <a:pt x="26" y="0"/>
                    <a:pt x="24" y="0"/>
                    <a:pt x="24" y="3"/>
                  </a:cubicBezTo>
                  <a:cubicBezTo>
                    <a:pt x="24" y="5"/>
                    <a:pt x="22" y="16"/>
                    <a:pt x="9" y="12"/>
                  </a:cubicBezTo>
                  <a:cubicBezTo>
                    <a:pt x="2" y="10"/>
                    <a:pt x="0" y="16"/>
                    <a:pt x="10" y="16"/>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5" name="Google Shape;785;p13"/>
            <p:cNvSpPr/>
            <p:nvPr/>
          </p:nvSpPr>
          <p:spPr>
            <a:xfrm>
              <a:off x="2565401" y="5318125"/>
              <a:ext cx="136525" cy="71438"/>
            </a:xfrm>
            <a:custGeom>
              <a:avLst/>
              <a:gdLst/>
              <a:ahLst/>
              <a:cxnLst/>
              <a:rect l="l" t="t" r="r" b="b"/>
              <a:pathLst>
                <a:path w="32" h="17" extrusionOk="0">
                  <a:moveTo>
                    <a:pt x="25" y="9"/>
                  </a:moveTo>
                  <a:cubicBezTo>
                    <a:pt x="32" y="4"/>
                    <a:pt x="26" y="0"/>
                    <a:pt x="22" y="5"/>
                  </a:cubicBezTo>
                  <a:cubicBezTo>
                    <a:pt x="16" y="15"/>
                    <a:pt x="5" y="7"/>
                    <a:pt x="4" y="6"/>
                  </a:cubicBezTo>
                  <a:cubicBezTo>
                    <a:pt x="1" y="4"/>
                    <a:pt x="0" y="5"/>
                    <a:pt x="2" y="7"/>
                  </a:cubicBezTo>
                  <a:cubicBezTo>
                    <a:pt x="4" y="9"/>
                    <a:pt x="12" y="17"/>
                    <a:pt x="25" y="9"/>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6" name="Google Shape;786;p13"/>
            <p:cNvSpPr/>
            <p:nvPr/>
          </p:nvSpPr>
          <p:spPr>
            <a:xfrm>
              <a:off x="2435226" y="5376863"/>
              <a:ext cx="127000" cy="80963"/>
            </a:xfrm>
            <a:custGeom>
              <a:avLst/>
              <a:gdLst/>
              <a:ahLst/>
              <a:cxnLst/>
              <a:rect l="l" t="t" r="r" b="b"/>
              <a:pathLst>
                <a:path w="30" h="19" extrusionOk="0">
                  <a:moveTo>
                    <a:pt x="30" y="2"/>
                  </a:moveTo>
                  <a:cubicBezTo>
                    <a:pt x="30" y="0"/>
                    <a:pt x="28" y="0"/>
                    <a:pt x="28" y="3"/>
                  </a:cubicBezTo>
                  <a:cubicBezTo>
                    <a:pt x="29" y="5"/>
                    <a:pt x="22" y="19"/>
                    <a:pt x="9" y="15"/>
                  </a:cubicBezTo>
                  <a:cubicBezTo>
                    <a:pt x="2" y="13"/>
                    <a:pt x="0" y="19"/>
                    <a:pt x="10" y="19"/>
                  </a:cubicBezTo>
                  <a:cubicBezTo>
                    <a:pt x="26" y="19"/>
                    <a:pt x="30" y="5"/>
                    <a:pt x="30" y="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13"/>
            <p:cNvSpPr/>
            <p:nvPr/>
          </p:nvSpPr>
          <p:spPr>
            <a:xfrm>
              <a:off x="2595563" y="5356225"/>
              <a:ext cx="161925" cy="71438"/>
            </a:xfrm>
            <a:custGeom>
              <a:avLst/>
              <a:gdLst/>
              <a:ahLst/>
              <a:cxnLst/>
              <a:rect l="l" t="t" r="r" b="b"/>
              <a:pathLst>
                <a:path w="38" h="17" extrusionOk="0">
                  <a:moveTo>
                    <a:pt x="28" y="5"/>
                  </a:moveTo>
                  <a:cubicBezTo>
                    <a:pt x="21" y="15"/>
                    <a:pt x="4" y="7"/>
                    <a:pt x="3" y="6"/>
                  </a:cubicBezTo>
                  <a:cubicBezTo>
                    <a:pt x="1" y="3"/>
                    <a:pt x="0" y="4"/>
                    <a:pt x="1" y="6"/>
                  </a:cubicBezTo>
                  <a:cubicBezTo>
                    <a:pt x="3" y="8"/>
                    <a:pt x="17" y="17"/>
                    <a:pt x="30" y="9"/>
                  </a:cubicBezTo>
                  <a:cubicBezTo>
                    <a:pt x="38" y="4"/>
                    <a:pt x="32" y="0"/>
                    <a:pt x="28" y="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8" name="Google Shape;788;p13"/>
            <p:cNvSpPr/>
            <p:nvPr/>
          </p:nvSpPr>
          <p:spPr>
            <a:xfrm>
              <a:off x="1543051" y="5245100"/>
              <a:ext cx="101600" cy="55563"/>
            </a:xfrm>
            <a:custGeom>
              <a:avLst/>
              <a:gdLst/>
              <a:ahLst/>
              <a:cxnLst/>
              <a:rect l="l" t="t" r="r" b="b"/>
              <a:pathLst>
                <a:path w="24" h="13" extrusionOk="0">
                  <a:moveTo>
                    <a:pt x="5" y="9"/>
                  </a:moveTo>
                  <a:cubicBezTo>
                    <a:pt x="9" y="13"/>
                    <a:pt x="18" y="7"/>
                    <a:pt x="21" y="5"/>
                  </a:cubicBezTo>
                  <a:cubicBezTo>
                    <a:pt x="24" y="2"/>
                    <a:pt x="22" y="3"/>
                    <a:pt x="19" y="5"/>
                  </a:cubicBezTo>
                  <a:cubicBezTo>
                    <a:pt x="16" y="8"/>
                    <a:pt x="8" y="9"/>
                    <a:pt x="8" y="5"/>
                  </a:cubicBezTo>
                  <a:cubicBezTo>
                    <a:pt x="9" y="0"/>
                    <a:pt x="0" y="5"/>
                    <a:pt x="5" y="9"/>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9" name="Google Shape;789;p13"/>
            <p:cNvSpPr/>
            <p:nvPr/>
          </p:nvSpPr>
          <p:spPr>
            <a:xfrm>
              <a:off x="1619251" y="5275263"/>
              <a:ext cx="68263" cy="84138"/>
            </a:xfrm>
            <a:custGeom>
              <a:avLst/>
              <a:gdLst/>
              <a:ahLst/>
              <a:cxnLst/>
              <a:rect l="l" t="t" r="r" b="b"/>
              <a:pathLst>
                <a:path w="16" h="20" extrusionOk="0">
                  <a:moveTo>
                    <a:pt x="9" y="4"/>
                  </a:moveTo>
                  <a:cubicBezTo>
                    <a:pt x="8" y="6"/>
                    <a:pt x="0" y="13"/>
                    <a:pt x="5" y="17"/>
                  </a:cubicBezTo>
                  <a:cubicBezTo>
                    <a:pt x="11" y="20"/>
                    <a:pt x="16" y="13"/>
                    <a:pt x="11" y="13"/>
                  </a:cubicBezTo>
                  <a:cubicBezTo>
                    <a:pt x="5" y="14"/>
                    <a:pt x="6" y="8"/>
                    <a:pt x="9" y="5"/>
                  </a:cubicBezTo>
                  <a:cubicBezTo>
                    <a:pt x="12" y="2"/>
                    <a:pt x="12" y="0"/>
                    <a:pt x="9"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0" name="Google Shape;790;p13"/>
            <p:cNvSpPr/>
            <p:nvPr/>
          </p:nvSpPr>
          <p:spPr>
            <a:xfrm>
              <a:off x="1555751" y="5257800"/>
              <a:ext cx="109538" cy="195263"/>
            </a:xfrm>
            <a:custGeom>
              <a:avLst/>
              <a:gdLst/>
              <a:ahLst/>
              <a:cxnLst/>
              <a:rect l="l" t="t" r="r" b="b"/>
              <a:pathLst>
                <a:path w="26" h="46" extrusionOk="0">
                  <a:moveTo>
                    <a:pt x="21" y="2"/>
                  </a:moveTo>
                  <a:cubicBezTo>
                    <a:pt x="15" y="6"/>
                    <a:pt x="0" y="25"/>
                    <a:pt x="0" y="38"/>
                  </a:cubicBezTo>
                  <a:cubicBezTo>
                    <a:pt x="0" y="42"/>
                    <a:pt x="2" y="46"/>
                    <a:pt x="2" y="39"/>
                  </a:cubicBezTo>
                  <a:cubicBezTo>
                    <a:pt x="3" y="23"/>
                    <a:pt x="15" y="12"/>
                    <a:pt x="24" y="3"/>
                  </a:cubicBezTo>
                  <a:cubicBezTo>
                    <a:pt x="26" y="1"/>
                    <a:pt x="24" y="0"/>
                    <a:pt x="21" y="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1" name="Google Shape;791;p13"/>
            <p:cNvSpPr/>
            <p:nvPr/>
          </p:nvSpPr>
          <p:spPr>
            <a:xfrm>
              <a:off x="1525588" y="5445125"/>
              <a:ext cx="76200" cy="109538"/>
            </a:xfrm>
            <a:custGeom>
              <a:avLst/>
              <a:gdLst/>
              <a:ahLst/>
              <a:cxnLst/>
              <a:rect l="l" t="t" r="r" b="b"/>
              <a:pathLst>
                <a:path w="18" h="26" extrusionOk="0">
                  <a:moveTo>
                    <a:pt x="9" y="1"/>
                  </a:moveTo>
                  <a:cubicBezTo>
                    <a:pt x="0" y="1"/>
                    <a:pt x="1" y="11"/>
                    <a:pt x="5" y="18"/>
                  </a:cubicBezTo>
                  <a:cubicBezTo>
                    <a:pt x="9" y="25"/>
                    <a:pt x="11" y="26"/>
                    <a:pt x="13" y="18"/>
                  </a:cubicBezTo>
                  <a:cubicBezTo>
                    <a:pt x="15" y="11"/>
                    <a:pt x="18" y="0"/>
                    <a:pt x="9" y="1"/>
                  </a:cubicBezTo>
                  <a:close/>
                  <a:moveTo>
                    <a:pt x="11" y="20"/>
                  </a:moveTo>
                  <a:cubicBezTo>
                    <a:pt x="10" y="22"/>
                    <a:pt x="10" y="22"/>
                    <a:pt x="9" y="20"/>
                  </a:cubicBezTo>
                  <a:cubicBezTo>
                    <a:pt x="7" y="18"/>
                    <a:pt x="1" y="6"/>
                    <a:pt x="6" y="3"/>
                  </a:cubicBezTo>
                  <a:cubicBezTo>
                    <a:pt x="5" y="5"/>
                    <a:pt x="5" y="7"/>
                    <a:pt x="5" y="8"/>
                  </a:cubicBezTo>
                  <a:cubicBezTo>
                    <a:pt x="6" y="10"/>
                    <a:pt x="7" y="11"/>
                    <a:pt x="6" y="8"/>
                  </a:cubicBezTo>
                  <a:cubicBezTo>
                    <a:pt x="6" y="5"/>
                    <a:pt x="8" y="5"/>
                    <a:pt x="8" y="6"/>
                  </a:cubicBezTo>
                  <a:cubicBezTo>
                    <a:pt x="8" y="8"/>
                    <a:pt x="9" y="9"/>
                    <a:pt x="9" y="6"/>
                  </a:cubicBezTo>
                  <a:cubicBezTo>
                    <a:pt x="9" y="3"/>
                    <a:pt x="11" y="6"/>
                    <a:pt x="10" y="8"/>
                  </a:cubicBezTo>
                  <a:cubicBezTo>
                    <a:pt x="9" y="9"/>
                    <a:pt x="9" y="10"/>
                    <a:pt x="11" y="8"/>
                  </a:cubicBezTo>
                  <a:cubicBezTo>
                    <a:pt x="12" y="7"/>
                    <a:pt x="12" y="4"/>
                    <a:pt x="11" y="3"/>
                  </a:cubicBezTo>
                  <a:cubicBezTo>
                    <a:pt x="15" y="6"/>
                    <a:pt x="11" y="18"/>
                    <a:pt x="11" y="20"/>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2" name="Google Shape;792;p13"/>
            <p:cNvSpPr/>
            <p:nvPr/>
          </p:nvSpPr>
          <p:spPr>
            <a:xfrm>
              <a:off x="1598613" y="5356225"/>
              <a:ext cx="114300" cy="68263"/>
            </a:xfrm>
            <a:custGeom>
              <a:avLst/>
              <a:gdLst/>
              <a:ahLst/>
              <a:cxnLst/>
              <a:rect l="l" t="t" r="r" b="b"/>
              <a:pathLst>
                <a:path w="27" h="16" extrusionOk="0">
                  <a:moveTo>
                    <a:pt x="17" y="15"/>
                  </a:moveTo>
                  <a:cubicBezTo>
                    <a:pt x="27" y="15"/>
                    <a:pt x="25" y="9"/>
                    <a:pt x="18" y="12"/>
                  </a:cubicBezTo>
                  <a:cubicBezTo>
                    <a:pt x="5" y="16"/>
                    <a:pt x="3" y="4"/>
                    <a:pt x="3" y="3"/>
                  </a:cubicBezTo>
                  <a:cubicBezTo>
                    <a:pt x="3" y="0"/>
                    <a:pt x="1" y="0"/>
                    <a:pt x="1" y="2"/>
                  </a:cubicBezTo>
                  <a:cubicBezTo>
                    <a:pt x="1" y="5"/>
                    <a:pt x="0" y="16"/>
                    <a:pt x="17" y="1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3" name="Google Shape;793;p13"/>
            <p:cNvSpPr/>
            <p:nvPr/>
          </p:nvSpPr>
          <p:spPr>
            <a:xfrm>
              <a:off x="1444626" y="5318125"/>
              <a:ext cx="136525" cy="71438"/>
            </a:xfrm>
            <a:custGeom>
              <a:avLst/>
              <a:gdLst/>
              <a:ahLst/>
              <a:cxnLst/>
              <a:rect l="l" t="t" r="r" b="b"/>
              <a:pathLst>
                <a:path w="32" h="17" extrusionOk="0">
                  <a:moveTo>
                    <a:pt x="10" y="5"/>
                  </a:moveTo>
                  <a:cubicBezTo>
                    <a:pt x="6" y="0"/>
                    <a:pt x="0" y="4"/>
                    <a:pt x="7" y="9"/>
                  </a:cubicBezTo>
                  <a:cubicBezTo>
                    <a:pt x="20" y="17"/>
                    <a:pt x="28" y="8"/>
                    <a:pt x="30" y="6"/>
                  </a:cubicBezTo>
                  <a:cubicBezTo>
                    <a:pt x="32" y="5"/>
                    <a:pt x="31" y="3"/>
                    <a:pt x="28" y="6"/>
                  </a:cubicBezTo>
                  <a:cubicBezTo>
                    <a:pt x="27" y="7"/>
                    <a:pt x="16" y="15"/>
                    <a:pt x="10" y="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4" name="Google Shape;794;p13"/>
            <p:cNvSpPr/>
            <p:nvPr/>
          </p:nvSpPr>
          <p:spPr>
            <a:xfrm>
              <a:off x="1585913" y="5376863"/>
              <a:ext cx="127000" cy="80963"/>
            </a:xfrm>
            <a:custGeom>
              <a:avLst/>
              <a:gdLst/>
              <a:ahLst/>
              <a:cxnLst/>
              <a:rect l="l" t="t" r="r" b="b"/>
              <a:pathLst>
                <a:path w="30" h="19" extrusionOk="0">
                  <a:moveTo>
                    <a:pt x="21" y="15"/>
                  </a:moveTo>
                  <a:cubicBezTo>
                    <a:pt x="8" y="19"/>
                    <a:pt x="1" y="4"/>
                    <a:pt x="1" y="3"/>
                  </a:cubicBezTo>
                  <a:cubicBezTo>
                    <a:pt x="2" y="0"/>
                    <a:pt x="0" y="0"/>
                    <a:pt x="0" y="2"/>
                  </a:cubicBezTo>
                  <a:cubicBezTo>
                    <a:pt x="0" y="5"/>
                    <a:pt x="4" y="19"/>
                    <a:pt x="20" y="19"/>
                  </a:cubicBezTo>
                  <a:cubicBezTo>
                    <a:pt x="30" y="19"/>
                    <a:pt x="28" y="13"/>
                    <a:pt x="21" y="1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5" name="Google Shape;795;p13"/>
            <p:cNvSpPr/>
            <p:nvPr/>
          </p:nvSpPr>
          <p:spPr>
            <a:xfrm>
              <a:off x="1390651" y="5356225"/>
              <a:ext cx="160338" cy="71438"/>
            </a:xfrm>
            <a:custGeom>
              <a:avLst/>
              <a:gdLst/>
              <a:ahLst/>
              <a:cxnLst/>
              <a:rect l="l" t="t" r="r" b="b"/>
              <a:pathLst>
                <a:path w="38" h="17" extrusionOk="0">
                  <a:moveTo>
                    <a:pt x="36" y="6"/>
                  </a:moveTo>
                  <a:cubicBezTo>
                    <a:pt x="38" y="4"/>
                    <a:pt x="37" y="3"/>
                    <a:pt x="35" y="6"/>
                  </a:cubicBezTo>
                  <a:cubicBezTo>
                    <a:pt x="34" y="7"/>
                    <a:pt x="17" y="15"/>
                    <a:pt x="10" y="5"/>
                  </a:cubicBezTo>
                  <a:cubicBezTo>
                    <a:pt x="6" y="0"/>
                    <a:pt x="0" y="4"/>
                    <a:pt x="8" y="9"/>
                  </a:cubicBezTo>
                  <a:cubicBezTo>
                    <a:pt x="20" y="17"/>
                    <a:pt x="35" y="8"/>
                    <a:pt x="36" y="6"/>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6" name="Google Shape;796;p13"/>
            <p:cNvSpPr/>
            <p:nvPr/>
          </p:nvSpPr>
          <p:spPr>
            <a:xfrm>
              <a:off x="2035176" y="5686425"/>
              <a:ext cx="76200" cy="106363"/>
            </a:xfrm>
            <a:custGeom>
              <a:avLst/>
              <a:gdLst/>
              <a:ahLst/>
              <a:cxnLst/>
              <a:rect l="l" t="t" r="r" b="b"/>
              <a:pathLst>
                <a:path w="18" h="25" extrusionOk="0">
                  <a:moveTo>
                    <a:pt x="9" y="0"/>
                  </a:moveTo>
                  <a:cubicBezTo>
                    <a:pt x="0" y="0"/>
                    <a:pt x="4" y="11"/>
                    <a:pt x="7" y="18"/>
                  </a:cubicBezTo>
                  <a:cubicBezTo>
                    <a:pt x="10" y="25"/>
                    <a:pt x="11" y="24"/>
                    <a:pt x="15" y="17"/>
                  </a:cubicBezTo>
                  <a:cubicBezTo>
                    <a:pt x="18" y="10"/>
                    <a:pt x="18" y="0"/>
                    <a:pt x="9" y="0"/>
                  </a:cubicBezTo>
                  <a:close/>
                  <a:moveTo>
                    <a:pt x="11" y="20"/>
                  </a:moveTo>
                  <a:cubicBezTo>
                    <a:pt x="11" y="21"/>
                    <a:pt x="10" y="21"/>
                    <a:pt x="10" y="19"/>
                  </a:cubicBezTo>
                  <a:cubicBezTo>
                    <a:pt x="9" y="17"/>
                    <a:pt x="3" y="5"/>
                    <a:pt x="7" y="2"/>
                  </a:cubicBezTo>
                  <a:cubicBezTo>
                    <a:pt x="7" y="4"/>
                    <a:pt x="7" y="6"/>
                    <a:pt x="8" y="7"/>
                  </a:cubicBezTo>
                  <a:cubicBezTo>
                    <a:pt x="10" y="10"/>
                    <a:pt x="10" y="8"/>
                    <a:pt x="9" y="7"/>
                  </a:cubicBezTo>
                  <a:cubicBezTo>
                    <a:pt x="8" y="5"/>
                    <a:pt x="10" y="2"/>
                    <a:pt x="10" y="5"/>
                  </a:cubicBezTo>
                  <a:cubicBezTo>
                    <a:pt x="10" y="8"/>
                    <a:pt x="11" y="7"/>
                    <a:pt x="11" y="5"/>
                  </a:cubicBezTo>
                  <a:cubicBezTo>
                    <a:pt x="11" y="4"/>
                    <a:pt x="13" y="4"/>
                    <a:pt x="13" y="7"/>
                  </a:cubicBezTo>
                  <a:cubicBezTo>
                    <a:pt x="12" y="10"/>
                    <a:pt x="13" y="9"/>
                    <a:pt x="14" y="7"/>
                  </a:cubicBezTo>
                  <a:cubicBezTo>
                    <a:pt x="14" y="6"/>
                    <a:pt x="14" y="4"/>
                    <a:pt x="13" y="2"/>
                  </a:cubicBezTo>
                  <a:cubicBezTo>
                    <a:pt x="18" y="5"/>
                    <a:pt x="13" y="17"/>
                    <a:pt x="11" y="20"/>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7" name="Google Shape;797;p13"/>
            <p:cNvSpPr/>
            <p:nvPr/>
          </p:nvSpPr>
          <p:spPr>
            <a:xfrm>
              <a:off x="2090738" y="5665788"/>
              <a:ext cx="101600" cy="42863"/>
            </a:xfrm>
            <a:custGeom>
              <a:avLst/>
              <a:gdLst/>
              <a:ahLst/>
              <a:cxnLst/>
              <a:rect l="l" t="t" r="r" b="b"/>
              <a:pathLst>
                <a:path w="24" h="10" extrusionOk="0">
                  <a:moveTo>
                    <a:pt x="22" y="6"/>
                  </a:moveTo>
                  <a:cubicBezTo>
                    <a:pt x="24" y="2"/>
                    <a:pt x="20" y="0"/>
                    <a:pt x="17" y="2"/>
                  </a:cubicBezTo>
                  <a:cubicBezTo>
                    <a:pt x="13" y="5"/>
                    <a:pt x="11" y="7"/>
                    <a:pt x="6" y="4"/>
                  </a:cubicBezTo>
                  <a:cubicBezTo>
                    <a:pt x="2" y="3"/>
                    <a:pt x="2" y="3"/>
                    <a:pt x="5" y="4"/>
                  </a:cubicBezTo>
                  <a:cubicBezTo>
                    <a:pt x="11" y="7"/>
                    <a:pt x="11" y="7"/>
                    <a:pt x="4" y="5"/>
                  </a:cubicBezTo>
                  <a:cubicBezTo>
                    <a:pt x="1" y="4"/>
                    <a:pt x="1" y="4"/>
                    <a:pt x="3" y="5"/>
                  </a:cubicBezTo>
                  <a:cubicBezTo>
                    <a:pt x="10" y="8"/>
                    <a:pt x="7" y="8"/>
                    <a:pt x="2" y="5"/>
                  </a:cubicBezTo>
                  <a:cubicBezTo>
                    <a:pt x="1" y="5"/>
                    <a:pt x="0" y="5"/>
                    <a:pt x="2" y="6"/>
                  </a:cubicBezTo>
                  <a:cubicBezTo>
                    <a:pt x="3" y="7"/>
                    <a:pt x="7" y="8"/>
                    <a:pt x="11" y="9"/>
                  </a:cubicBezTo>
                  <a:cubicBezTo>
                    <a:pt x="15" y="10"/>
                    <a:pt x="21" y="10"/>
                    <a:pt x="22" y="6"/>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8" name="Google Shape;798;p13"/>
            <p:cNvSpPr/>
            <p:nvPr/>
          </p:nvSpPr>
          <p:spPr>
            <a:xfrm>
              <a:off x="1963738" y="5665788"/>
              <a:ext cx="96838" cy="42863"/>
            </a:xfrm>
            <a:custGeom>
              <a:avLst/>
              <a:gdLst/>
              <a:ahLst/>
              <a:cxnLst/>
              <a:rect l="l" t="t" r="r" b="b"/>
              <a:pathLst>
                <a:path w="23" h="10" extrusionOk="0">
                  <a:moveTo>
                    <a:pt x="21" y="5"/>
                  </a:moveTo>
                  <a:cubicBezTo>
                    <a:pt x="17" y="7"/>
                    <a:pt x="13" y="8"/>
                    <a:pt x="20" y="5"/>
                  </a:cubicBezTo>
                  <a:cubicBezTo>
                    <a:pt x="22" y="4"/>
                    <a:pt x="23" y="3"/>
                    <a:pt x="19" y="4"/>
                  </a:cubicBezTo>
                  <a:cubicBezTo>
                    <a:pt x="13" y="7"/>
                    <a:pt x="12" y="7"/>
                    <a:pt x="19" y="4"/>
                  </a:cubicBezTo>
                  <a:cubicBezTo>
                    <a:pt x="22" y="3"/>
                    <a:pt x="21" y="2"/>
                    <a:pt x="18" y="4"/>
                  </a:cubicBezTo>
                  <a:cubicBezTo>
                    <a:pt x="12" y="6"/>
                    <a:pt x="10" y="4"/>
                    <a:pt x="6" y="2"/>
                  </a:cubicBezTo>
                  <a:cubicBezTo>
                    <a:pt x="3" y="0"/>
                    <a:pt x="0" y="2"/>
                    <a:pt x="1" y="5"/>
                  </a:cubicBezTo>
                  <a:cubicBezTo>
                    <a:pt x="2" y="9"/>
                    <a:pt x="8" y="10"/>
                    <a:pt x="13" y="9"/>
                  </a:cubicBezTo>
                  <a:cubicBezTo>
                    <a:pt x="16" y="8"/>
                    <a:pt x="20" y="6"/>
                    <a:pt x="21" y="6"/>
                  </a:cubicBezTo>
                  <a:cubicBezTo>
                    <a:pt x="23" y="4"/>
                    <a:pt x="22" y="4"/>
                    <a:pt x="21" y="5"/>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9" name="Google Shape;799;p13"/>
            <p:cNvSpPr/>
            <p:nvPr/>
          </p:nvSpPr>
          <p:spPr>
            <a:xfrm>
              <a:off x="2047876" y="5630863"/>
              <a:ext cx="68263" cy="55563"/>
            </a:xfrm>
            <a:custGeom>
              <a:avLst/>
              <a:gdLst/>
              <a:ahLst/>
              <a:cxnLst/>
              <a:rect l="l" t="t" r="r" b="b"/>
              <a:pathLst>
                <a:path w="16" h="13" extrusionOk="0">
                  <a:moveTo>
                    <a:pt x="9" y="12"/>
                  </a:moveTo>
                  <a:cubicBezTo>
                    <a:pt x="10" y="11"/>
                    <a:pt x="16" y="1"/>
                    <a:pt x="8" y="1"/>
                  </a:cubicBezTo>
                  <a:cubicBezTo>
                    <a:pt x="0" y="0"/>
                    <a:pt x="2" y="9"/>
                    <a:pt x="4" y="11"/>
                  </a:cubicBezTo>
                  <a:cubicBezTo>
                    <a:pt x="6" y="13"/>
                    <a:pt x="6" y="13"/>
                    <a:pt x="5" y="11"/>
                  </a:cubicBezTo>
                  <a:cubicBezTo>
                    <a:pt x="4" y="10"/>
                    <a:pt x="4" y="9"/>
                    <a:pt x="4" y="8"/>
                  </a:cubicBezTo>
                  <a:cubicBezTo>
                    <a:pt x="4" y="7"/>
                    <a:pt x="4" y="6"/>
                    <a:pt x="5" y="8"/>
                  </a:cubicBezTo>
                  <a:cubicBezTo>
                    <a:pt x="5" y="9"/>
                    <a:pt x="6" y="11"/>
                    <a:pt x="6" y="12"/>
                  </a:cubicBezTo>
                  <a:cubicBezTo>
                    <a:pt x="6" y="12"/>
                    <a:pt x="7" y="13"/>
                    <a:pt x="7" y="12"/>
                  </a:cubicBezTo>
                  <a:cubicBezTo>
                    <a:pt x="6" y="10"/>
                    <a:pt x="6" y="8"/>
                    <a:pt x="6" y="7"/>
                  </a:cubicBezTo>
                  <a:cubicBezTo>
                    <a:pt x="7" y="5"/>
                    <a:pt x="7" y="5"/>
                    <a:pt x="7" y="7"/>
                  </a:cubicBezTo>
                  <a:cubicBezTo>
                    <a:pt x="7" y="8"/>
                    <a:pt x="7" y="11"/>
                    <a:pt x="7" y="12"/>
                  </a:cubicBezTo>
                  <a:cubicBezTo>
                    <a:pt x="7" y="12"/>
                    <a:pt x="8" y="12"/>
                    <a:pt x="8" y="12"/>
                  </a:cubicBezTo>
                  <a:cubicBezTo>
                    <a:pt x="8" y="11"/>
                    <a:pt x="8" y="9"/>
                    <a:pt x="8" y="7"/>
                  </a:cubicBezTo>
                  <a:cubicBezTo>
                    <a:pt x="8" y="6"/>
                    <a:pt x="9" y="5"/>
                    <a:pt x="9" y="7"/>
                  </a:cubicBezTo>
                  <a:cubicBezTo>
                    <a:pt x="9" y="9"/>
                    <a:pt x="9" y="10"/>
                    <a:pt x="9" y="11"/>
                  </a:cubicBezTo>
                  <a:cubicBezTo>
                    <a:pt x="8" y="12"/>
                    <a:pt x="9" y="12"/>
                    <a:pt x="9" y="1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0" name="Google Shape;800;p13"/>
            <p:cNvSpPr/>
            <p:nvPr/>
          </p:nvSpPr>
          <p:spPr>
            <a:xfrm>
              <a:off x="2060576" y="5394325"/>
              <a:ext cx="55563" cy="241300"/>
            </a:xfrm>
            <a:custGeom>
              <a:avLst/>
              <a:gdLst/>
              <a:ahLst/>
              <a:cxnLst/>
              <a:rect l="l" t="t" r="r" b="b"/>
              <a:pathLst>
                <a:path w="13" h="57" extrusionOk="0">
                  <a:moveTo>
                    <a:pt x="4" y="4"/>
                  </a:moveTo>
                  <a:cubicBezTo>
                    <a:pt x="9" y="9"/>
                    <a:pt x="10" y="18"/>
                    <a:pt x="7" y="25"/>
                  </a:cubicBezTo>
                  <a:cubicBezTo>
                    <a:pt x="1" y="37"/>
                    <a:pt x="2" y="46"/>
                    <a:pt x="3" y="54"/>
                  </a:cubicBezTo>
                  <a:cubicBezTo>
                    <a:pt x="3" y="57"/>
                    <a:pt x="4" y="56"/>
                    <a:pt x="4" y="55"/>
                  </a:cubicBezTo>
                  <a:cubicBezTo>
                    <a:pt x="4" y="53"/>
                    <a:pt x="2" y="36"/>
                    <a:pt x="7" y="27"/>
                  </a:cubicBezTo>
                  <a:cubicBezTo>
                    <a:pt x="13" y="17"/>
                    <a:pt x="10" y="9"/>
                    <a:pt x="6" y="4"/>
                  </a:cubicBezTo>
                  <a:cubicBezTo>
                    <a:pt x="1" y="0"/>
                    <a:pt x="0" y="1"/>
                    <a:pt x="4" y="4"/>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1" name="Google Shape;801;p13"/>
            <p:cNvSpPr/>
            <p:nvPr/>
          </p:nvSpPr>
          <p:spPr>
            <a:xfrm>
              <a:off x="2014538" y="5449888"/>
              <a:ext cx="76200" cy="63500"/>
            </a:xfrm>
            <a:custGeom>
              <a:avLst/>
              <a:gdLst/>
              <a:ahLst/>
              <a:cxnLst/>
              <a:rect l="l" t="t" r="r" b="b"/>
              <a:pathLst>
                <a:path w="18" h="15" extrusionOk="0">
                  <a:moveTo>
                    <a:pt x="7" y="12"/>
                  </a:moveTo>
                  <a:cubicBezTo>
                    <a:pt x="0" y="12"/>
                    <a:pt x="1" y="15"/>
                    <a:pt x="9" y="14"/>
                  </a:cubicBezTo>
                  <a:cubicBezTo>
                    <a:pt x="14" y="14"/>
                    <a:pt x="17" y="6"/>
                    <a:pt x="18" y="4"/>
                  </a:cubicBezTo>
                  <a:cubicBezTo>
                    <a:pt x="18" y="2"/>
                    <a:pt x="18" y="0"/>
                    <a:pt x="17" y="4"/>
                  </a:cubicBezTo>
                  <a:cubicBezTo>
                    <a:pt x="15" y="8"/>
                    <a:pt x="11" y="12"/>
                    <a:pt x="7" y="12"/>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2" name="Google Shape;802;p13"/>
            <p:cNvSpPr/>
            <p:nvPr/>
          </p:nvSpPr>
          <p:spPr>
            <a:xfrm>
              <a:off x="2095501" y="5483225"/>
              <a:ext cx="53975" cy="80963"/>
            </a:xfrm>
            <a:custGeom>
              <a:avLst/>
              <a:gdLst/>
              <a:ahLst/>
              <a:cxnLst/>
              <a:rect l="l" t="t" r="r" b="b"/>
              <a:pathLst>
                <a:path w="13" h="19" extrusionOk="0">
                  <a:moveTo>
                    <a:pt x="3" y="3"/>
                  </a:moveTo>
                  <a:cubicBezTo>
                    <a:pt x="2" y="5"/>
                    <a:pt x="0" y="13"/>
                    <a:pt x="4" y="15"/>
                  </a:cubicBezTo>
                  <a:cubicBezTo>
                    <a:pt x="11" y="19"/>
                    <a:pt x="13" y="16"/>
                    <a:pt x="7" y="14"/>
                  </a:cubicBezTo>
                  <a:cubicBezTo>
                    <a:pt x="3" y="13"/>
                    <a:pt x="2" y="7"/>
                    <a:pt x="3" y="4"/>
                  </a:cubicBezTo>
                  <a:cubicBezTo>
                    <a:pt x="5" y="0"/>
                    <a:pt x="4" y="0"/>
                    <a:pt x="3"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3" name="Google Shape;803;p13"/>
            <p:cNvSpPr/>
            <p:nvPr/>
          </p:nvSpPr>
          <p:spPr>
            <a:xfrm>
              <a:off x="2085976" y="5826125"/>
              <a:ext cx="17463" cy="12700"/>
            </a:xfrm>
            <a:prstGeom prst="ellipse">
              <a:avLst/>
            </a:pr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4" name="Google Shape;804;p13"/>
            <p:cNvSpPr/>
            <p:nvPr/>
          </p:nvSpPr>
          <p:spPr>
            <a:xfrm>
              <a:off x="2044701" y="5826125"/>
              <a:ext cx="15875" cy="12700"/>
            </a:xfrm>
            <a:prstGeom prst="ellipse">
              <a:avLst/>
            </a:pr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5" name="Google Shape;805;p13"/>
            <p:cNvSpPr/>
            <p:nvPr/>
          </p:nvSpPr>
          <p:spPr>
            <a:xfrm>
              <a:off x="2065338" y="5848350"/>
              <a:ext cx="20638" cy="15875"/>
            </a:xfrm>
            <a:prstGeom prst="ellipse">
              <a:avLst/>
            </a:pr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6" name="Google Shape;806;p13"/>
            <p:cNvSpPr/>
            <p:nvPr/>
          </p:nvSpPr>
          <p:spPr>
            <a:xfrm>
              <a:off x="2727326" y="5257800"/>
              <a:ext cx="17463" cy="17463"/>
            </a:xfrm>
            <a:custGeom>
              <a:avLst/>
              <a:gdLst/>
              <a:ahLst/>
              <a:cxnLst/>
              <a:rect l="l" t="t" r="r" b="b"/>
              <a:pathLst>
                <a:path w="4" h="4" extrusionOk="0">
                  <a:moveTo>
                    <a:pt x="4" y="3"/>
                  </a:moveTo>
                  <a:cubicBezTo>
                    <a:pt x="4" y="2"/>
                    <a:pt x="4" y="1"/>
                    <a:pt x="4" y="1"/>
                  </a:cubicBezTo>
                  <a:cubicBezTo>
                    <a:pt x="3" y="0"/>
                    <a:pt x="1" y="0"/>
                    <a:pt x="1" y="1"/>
                  </a:cubicBezTo>
                  <a:cubicBezTo>
                    <a:pt x="0" y="1"/>
                    <a:pt x="0" y="2"/>
                    <a:pt x="1" y="3"/>
                  </a:cubicBezTo>
                  <a:cubicBezTo>
                    <a:pt x="1" y="4"/>
                    <a:pt x="3" y="4"/>
                    <a:pt x="4"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7" name="Google Shape;807;p13"/>
            <p:cNvSpPr/>
            <p:nvPr/>
          </p:nvSpPr>
          <p:spPr>
            <a:xfrm>
              <a:off x="2697163" y="5280025"/>
              <a:ext cx="22225" cy="15875"/>
            </a:xfrm>
            <a:custGeom>
              <a:avLst/>
              <a:gdLst/>
              <a:ahLst/>
              <a:cxnLst/>
              <a:rect l="l" t="t" r="r" b="b"/>
              <a:pathLst>
                <a:path w="5" h="4" extrusionOk="0">
                  <a:moveTo>
                    <a:pt x="4" y="3"/>
                  </a:moveTo>
                  <a:cubicBezTo>
                    <a:pt x="5" y="3"/>
                    <a:pt x="5" y="2"/>
                    <a:pt x="4" y="1"/>
                  </a:cubicBezTo>
                  <a:cubicBezTo>
                    <a:pt x="3" y="0"/>
                    <a:pt x="2" y="0"/>
                    <a:pt x="1" y="1"/>
                  </a:cubicBezTo>
                  <a:cubicBezTo>
                    <a:pt x="0" y="2"/>
                    <a:pt x="0" y="3"/>
                    <a:pt x="1" y="3"/>
                  </a:cubicBezTo>
                  <a:cubicBezTo>
                    <a:pt x="2" y="4"/>
                    <a:pt x="3" y="4"/>
                    <a:pt x="4"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8" name="Google Shape;808;p13"/>
            <p:cNvSpPr/>
            <p:nvPr/>
          </p:nvSpPr>
          <p:spPr>
            <a:xfrm>
              <a:off x="2735263" y="5283200"/>
              <a:ext cx="17463" cy="17463"/>
            </a:xfrm>
            <a:custGeom>
              <a:avLst/>
              <a:gdLst/>
              <a:ahLst/>
              <a:cxnLst/>
              <a:rect l="l" t="t" r="r" b="b"/>
              <a:pathLst>
                <a:path w="4" h="4" extrusionOk="0">
                  <a:moveTo>
                    <a:pt x="0" y="1"/>
                  </a:moveTo>
                  <a:cubicBezTo>
                    <a:pt x="0" y="2"/>
                    <a:pt x="0" y="3"/>
                    <a:pt x="0" y="3"/>
                  </a:cubicBezTo>
                  <a:cubicBezTo>
                    <a:pt x="1" y="4"/>
                    <a:pt x="3" y="4"/>
                    <a:pt x="4" y="3"/>
                  </a:cubicBezTo>
                  <a:cubicBezTo>
                    <a:pt x="4" y="3"/>
                    <a:pt x="4" y="2"/>
                    <a:pt x="4" y="1"/>
                  </a:cubicBezTo>
                  <a:cubicBezTo>
                    <a:pt x="3" y="0"/>
                    <a:pt x="1" y="0"/>
                    <a:pt x="0" y="1"/>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9" name="Google Shape;809;p13"/>
            <p:cNvSpPr/>
            <p:nvPr/>
          </p:nvSpPr>
          <p:spPr>
            <a:xfrm>
              <a:off x="1398588" y="5257800"/>
              <a:ext cx="20638" cy="17463"/>
            </a:xfrm>
            <a:custGeom>
              <a:avLst/>
              <a:gdLst/>
              <a:ahLst/>
              <a:cxnLst/>
              <a:rect l="l" t="t" r="r" b="b"/>
              <a:pathLst>
                <a:path w="5" h="4" extrusionOk="0">
                  <a:moveTo>
                    <a:pt x="4" y="3"/>
                  </a:moveTo>
                  <a:cubicBezTo>
                    <a:pt x="5" y="2"/>
                    <a:pt x="5" y="1"/>
                    <a:pt x="4" y="1"/>
                  </a:cubicBezTo>
                  <a:cubicBezTo>
                    <a:pt x="4" y="0"/>
                    <a:pt x="2" y="0"/>
                    <a:pt x="1" y="1"/>
                  </a:cubicBezTo>
                  <a:cubicBezTo>
                    <a:pt x="0" y="1"/>
                    <a:pt x="0" y="2"/>
                    <a:pt x="1" y="3"/>
                  </a:cubicBezTo>
                  <a:cubicBezTo>
                    <a:pt x="2" y="4"/>
                    <a:pt x="4" y="4"/>
                    <a:pt x="4"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0" name="Google Shape;810;p13"/>
            <p:cNvSpPr/>
            <p:nvPr/>
          </p:nvSpPr>
          <p:spPr>
            <a:xfrm>
              <a:off x="1428751" y="5280025"/>
              <a:ext cx="20638" cy="15875"/>
            </a:xfrm>
            <a:custGeom>
              <a:avLst/>
              <a:gdLst/>
              <a:ahLst/>
              <a:cxnLst/>
              <a:rect l="l" t="t" r="r" b="b"/>
              <a:pathLst>
                <a:path w="5" h="4" extrusionOk="0">
                  <a:moveTo>
                    <a:pt x="4" y="3"/>
                  </a:moveTo>
                  <a:cubicBezTo>
                    <a:pt x="5" y="3"/>
                    <a:pt x="5" y="2"/>
                    <a:pt x="4" y="1"/>
                  </a:cubicBezTo>
                  <a:cubicBezTo>
                    <a:pt x="3" y="0"/>
                    <a:pt x="2" y="0"/>
                    <a:pt x="1" y="1"/>
                  </a:cubicBezTo>
                  <a:cubicBezTo>
                    <a:pt x="0" y="2"/>
                    <a:pt x="0" y="3"/>
                    <a:pt x="1" y="3"/>
                  </a:cubicBezTo>
                  <a:cubicBezTo>
                    <a:pt x="2" y="4"/>
                    <a:pt x="3" y="4"/>
                    <a:pt x="4" y="3"/>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1" name="Google Shape;811;p13"/>
            <p:cNvSpPr/>
            <p:nvPr/>
          </p:nvSpPr>
          <p:spPr>
            <a:xfrm>
              <a:off x="1393826" y="5283200"/>
              <a:ext cx="17463" cy="17463"/>
            </a:xfrm>
            <a:custGeom>
              <a:avLst/>
              <a:gdLst/>
              <a:ahLst/>
              <a:cxnLst/>
              <a:rect l="l" t="t" r="r" b="b"/>
              <a:pathLst>
                <a:path w="4" h="4" extrusionOk="0">
                  <a:moveTo>
                    <a:pt x="3" y="1"/>
                  </a:moveTo>
                  <a:cubicBezTo>
                    <a:pt x="3" y="0"/>
                    <a:pt x="1" y="0"/>
                    <a:pt x="0" y="1"/>
                  </a:cubicBezTo>
                  <a:cubicBezTo>
                    <a:pt x="0" y="2"/>
                    <a:pt x="0" y="3"/>
                    <a:pt x="0" y="3"/>
                  </a:cubicBezTo>
                  <a:cubicBezTo>
                    <a:pt x="1" y="4"/>
                    <a:pt x="3" y="4"/>
                    <a:pt x="3" y="3"/>
                  </a:cubicBezTo>
                  <a:cubicBezTo>
                    <a:pt x="4" y="3"/>
                    <a:pt x="4" y="2"/>
                    <a:pt x="3" y="1"/>
                  </a:cubicBezTo>
                  <a:close/>
                </a:path>
              </a:pathLst>
            </a:custGeom>
            <a:solidFill>
              <a:srgbClr val="5E71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12" name="Google Shape;812;p13"/>
          <p:cNvSpPr txBox="1"/>
          <p:nvPr/>
        </p:nvSpPr>
        <p:spPr>
          <a:xfrm>
            <a:off x="2083113" y="2675114"/>
            <a:ext cx="793345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a:solidFill>
                  <a:srgbClr val="000000"/>
                </a:solidFill>
                <a:latin typeface="Times New Roman"/>
                <a:ea typeface="Times New Roman"/>
                <a:cs typeface="Times New Roman"/>
                <a:sym typeface="Times New Roman"/>
              </a:rPr>
              <a:t>ÔN TẬP BÀI 8</a:t>
            </a:r>
            <a:endParaRPr/>
          </a:p>
          <a:p>
            <a:pPr marL="0" marR="0" lvl="0" indent="0" algn="ctr" rtl="0">
              <a:spcBef>
                <a:spcPts val="0"/>
              </a:spcBef>
              <a:spcAft>
                <a:spcPts val="0"/>
              </a:spcAft>
              <a:buNone/>
            </a:pPr>
            <a:r>
              <a:rPr lang="en-US" sz="3500" b="1">
                <a:solidFill>
                  <a:srgbClr val="000000"/>
                </a:solidFill>
                <a:latin typeface="Times New Roman"/>
                <a:ea typeface="Times New Roman"/>
                <a:cs typeface="Times New Roman"/>
                <a:sym typeface="Times New Roman"/>
              </a:rPr>
              <a:t>TRẢI NGHIỆM ĐỂ TRƯỞNG THÀNH</a:t>
            </a:r>
            <a:endParaRPr sz="3500" b="1">
              <a:solidFill>
                <a:srgbClr val="000000"/>
              </a:solidFill>
              <a:latin typeface="Times New Roman"/>
              <a:ea typeface="Times New Roman"/>
              <a:cs typeface="Times New Roman"/>
              <a:sym typeface="Times New Roman"/>
            </a:endParaRPr>
          </a:p>
        </p:txBody>
      </p:sp>
      <p:cxnSp>
        <p:nvCxnSpPr>
          <p:cNvPr id="813" name="Google Shape;813;p13"/>
          <p:cNvCxnSpPr/>
          <p:nvPr/>
        </p:nvCxnSpPr>
        <p:spPr>
          <a:xfrm>
            <a:off x="3499444" y="3949863"/>
            <a:ext cx="5349698" cy="0"/>
          </a:xfrm>
          <a:prstGeom prst="straightConnector1">
            <a:avLst/>
          </a:prstGeom>
          <a:noFill/>
          <a:ln w="9525" cap="flat" cmpd="sng">
            <a:solidFill>
              <a:srgbClr val="7F6000"/>
            </a:solidFill>
            <a:prstDash val="solid"/>
            <a:miter lim="800000"/>
            <a:headEnd type="none" w="sm" len="sm"/>
            <a:tailEnd type="none" w="sm" len="sm"/>
          </a:ln>
        </p:spPr>
      </p:cxnSp>
      <p:pic>
        <p:nvPicPr>
          <p:cNvPr id="814" name="Google Shape;814;p13"/>
          <p:cNvPicPr preferRelativeResize="0"/>
          <p:nvPr/>
        </p:nvPicPr>
        <p:blipFill rotWithShape="1">
          <a:blip r:embed="rId3">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500"/>
                                        <p:tgtEl>
                                          <p:spTgt spid="812"/>
                                        </p:tgtEl>
                                      </p:cBhvr>
                                    </p:animEffect>
                                  </p:childTnLst>
                                </p:cTn>
                              </p:par>
                              <p:par>
                                <p:cTn id="8" presetID="10" presetClass="entr" presetSubtype="0" fill="hold" nodeType="withEffect">
                                  <p:stCondLst>
                                    <p:cond delay="1500"/>
                                  </p:stCondLst>
                                  <p:childTnLst>
                                    <p:set>
                                      <p:cBhvr>
                                        <p:cTn id="9" dur="1" fill="hold">
                                          <p:stCondLst>
                                            <p:cond delay="0"/>
                                          </p:stCondLst>
                                        </p:cTn>
                                        <p:tgtEl>
                                          <p:spTgt spid="813"/>
                                        </p:tgtEl>
                                        <p:attrNameLst>
                                          <p:attrName>style.visibility</p:attrName>
                                        </p:attrNameLst>
                                      </p:cBhvr>
                                      <p:to>
                                        <p:strVal val="visible"/>
                                      </p:to>
                                    </p:set>
                                    <p:animEffect transition="in" filter="fade">
                                      <p:cBhvr>
                                        <p:cTn id="10" dur="5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14"/>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sp>
        <p:nvSpPr>
          <p:cNvPr id="820" name="Google Shape;820;p14"/>
          <p:cNvSpPr/>
          <p:nvPr/>
        </p:nvSpPr>
        <p:spPr>
          <a:xfrm>
            <a:off x="729674" y="1456701"/>
            <a:ext cx="10427853" cy="342016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Câu 1. Điền từ thích hợp vào chỗ chấm sau:</a:t>
            </a:r>
            <a:endParaRPr sz="2500">
              <a:solidFill>
                <a:schemeClr val="dk1"/>
              </a:solidFill>
              <a:latin typeface="Times New Roman"/>
              <a:ea typeface="Times New Roman"/>
              <a:cs typeface="Times New Roman"/>
              <a:sym typeface="Times New Roman"/>
            </a:endParaRPr>
          </a:p>
          <a:p>
            <a:pPr marL="342900" marR="0" lvl="0" indent="-342900" algn="l" rtl="0">
              <a:lnSpc>
                <a:spcPct val="150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Các vấn đề được bàn trong văn bản nghị luận: ………………………………………………………………………………</a:t>
            </a:r>
            <a:endParaRPr/>
          </a:p>
          <a:p>
            <a:pPr marL="342900" marR="0" lvl="0" indent="-342900" algn="l" rtl="0">
              <a:lnSpc>
                <a:spcPct val="150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Văn bản nghị luận bao giờ cũng thể hiện ………………….của người viết.</a:t>
            </a:r>
            <a:endParaRPr/>
          </a:p>
          <a:p>
            <a:pPr marL="0" marR="0" lvl="0" indent="0" algn="l" rtl="0">
              <a:lnSpc>
                <a:spcPct val="150000"/>
              </a:lnSpc>
              <a:spcBef>
                <a:spcPts val="0"/>
              </a:spcBef>
              <a:spcAft>
                <a:spcPts val="0"/>
              </a:spcAft>
              <a:buNone/>
            </a:pPr>
            <a:r>
              <a:rPr lang="en-US" sz="2500">
                <a:solidFill>
                  <a:schemeClr val="dk1"/>
                </a:solidFill>
                <a:latin typeface="Times New Roman"/>
                <a:ea typeface="Times New Roman"/>
                <a:cs typeface="Times New Roman"/>
                <a:sym typeface="Times New Roman"/>
              </a:rPr>
              <a:t>- Mỗi ý kiến thường được làm rõ bằng một số………………, mỗi ……………….. được củng cố bởi một số ………………..</a:t>
            </a:r>
            <a:endParaRPr sz="2500">
              <a:solidFill>
                <a:schemeClr val="dk1"/>
              </a:solidFill>
              <a:latin typeface="Times New Roman"/>
              <a:ea typeface="Times New Roman"/>
              <a:cs typeface="Times New Roman"/>
              <a:sym typeface="Times New Roman"/>
            </a:endParaRPr>
          </a:p>
        </p:txBody>
      </p:sp>
      <p:sp>
        <p:nvSpPr>
          <p:cNvPr id="821" name="Google Shape;821;p14"/>
          <p:cNvSpPr/>
          <p:nvPr/>
        </p:nvSpPr>
        <p:spPr>
          <a:xfrm>
            <a:off x="729674" y="576884"/>
            <a:ext cx="3567900" cy="477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b="1">
                <a:solidFill>
                  <a:schemeClr val="dk1"/>
                </a:solidFill>
                <a:latin typeface="Times New Roman"/>
                <a:ea typeface="Times New Roman"/>
                <a:cs typeface="Times New Roman"/>
                <a:sym typeface="Times New Roman"/>
              </a:rPr>
              <a:t>Phần I. Tri thức ngữ văn</a:t>
            </a:r>
            <a:endParaRPr sz="2500">
              <a:solidFill>
                <a:schemeClr val="dk1"/>
              </a:solidFill>
              <a:latin typeface="Times New Roman"/>
              <a:ea typeface="Times New Roman"/>
              <a:cs typeface="Times New Roman"/>
              <a:sym typeface="Times New Roman"/>
            </a:endParaRPr>
          </a:p>
        </p:txBody>
      </p:sp>
      <p:sp>
        <p:nvSpPr>
          <p:cNvPr id="822" name="Google Shape;822;p14"/>
          <p:cNvSpPr/>
          <p:nvPr/>
        </p:nvSpPr>
        <p:spPr>
          <a:xfrm>
            <a:off x="1110842" y="2462039"/>
            <a:ext cx="6811480" cy="50674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u="sng">
                <a:solidFill>
                  <a:schemeClr val="dk1"/>
                </a:solidFill>
                <a:latin typeface="Times New Roman"/>
                <a:ea typeface="Times New Roman"/>
                <a:cs typeface="Times New Roman"/>
                <a:sym typeface="Times New Roman"/>
              </a:rPr>
              <a:t>đời sống xã hội, văn học, nghệ thuật, khoa học</a:t>
            </a:r>
            <a:r>
              <a:rPr lang="en-US" sz="2500">
                <a:solidFill>
                  <a:schemeClr val="dk1"/>
                </a:solidFill>
                <a:latin typeface="Times New Roman"/>
                <a:ea typeface="Times New Roman"/>
                <a:cs typeface="Times New Roman"/>
                <a:sym typeface="Times New Roman"/>
              </a:rPr>
              <a:t>…</a:t>
            </a:r>
            <a:endParaRPr sz="2500">
              <a:solidFill>
                <a:schemeClr val="dk1"/>
              </a:solidFill>
              <a:latin typeface="Calibri"/>
              <a:ea typeface="Calibri"/>
              <a:cs typeface="Calibri"/>
              <a:sym typeface="Calibri"/>
            </a:endParaRPr>
          </a:p>
        </p:txBody>
      </p:sp>
      <p:sp>
        <p:nvSpPr>
          <p:cNvPr id="823" name="Google Shape;823;p14"/>
          <p:cNvSpPr/>
          <p:nvPr/>
        </p:nvSpPr>
        <p:spPr>
          <a:xfrm>
            <a:off x="6988217" y="3103667"/>
            <a:ext cx="1093569"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u="sng">
                <a:solidFill>
                  <a:schemeClr val="dk1"/>
                </a:solidFill>
                <a:latin typeface="Times New Roman"/>
                <a:ea typeface="Times New Roman"/>
                <a:cs typeface="Times New Roman"/>
                <a:sym typeface="Times New Roman"/>
              </a:rPr>
              <a:t>ý kiến</a:t>
            </a:r>
            <a:r>
              <a:rPr lang="en-US" sz="2500">
                <a:solidFill>
                  <a:schemeClr val="dk1"/>
                </a:solidFill>
                <a:latin typeface="Times New Roman"/>
                <a:ea typeface="Times New Roman"/>
                <a:cs typeface="Times New Roman"/>
                <a:sym typeface="Times New Roman"/>
              </a:rPr>
              <a:t> </a:t>
            </a:r>
            <a:endParaRPr sz="2500">
              <a:solidFill>
                <a:schemeClr val="dk1"/>
              </a:solidFill>
              <a:latin typeface="Arial"/>
              <a:ea typeface="Arial"/>
              <a:cs typeface="Arial"/>
              <a:sym typeface="Arial"/>
            </a:endParaRPr>
          </a:p>
        </p:txBody>
      </p:sp>
      <p:sp>
        <p:nvSpPr>
          <p:cNvPr id="824" name="Google Shape;824;p14"/>
          <p:cNvSpPr/>
          <p:nvPr/>
        </p:nvSpPr>
        <p:spPr>
          <a:xfrm>
            <a:off x="7196607" y="3677746"/>
            <a:ext cx="676788"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u="sng">
                <a:solidFill>
                  <a:schemeClr val="dk1"/>
                </a:solidFill>
                <a:latin typeface="Times New Roman"/>
                <a:ea typeface="Times New Roman"/>
                <a:cs typeface="Times New Roman"/>
                <a:sym typeface="Times New Roman"/>
              </a:rPr>
              <a:t>lí lẽ</a:t>
            </a:r>
            <a:endParaRPr sz="2500">
              <a:solidFill>
                <a:schemeClr val="dk1"/>
              </a:solidFill>
              <a:latin typeface="Arial"/>
              <a:ea typeface="Arial"/>
              <a:cs typeface="Arial"/>
              <a:sym typeface="Arial"/>
            </a:endParaRPr>
          </a:p>
        </p:txBody>
      </p:sp>
      <p:sp>
        <p:nvSpPr>
          <p:cNvPr id="825" name="Google Shape;825;p14"/>
          <p:cNvSpPr/>
          <p:nvPr/>
        </p:nvSpPr>
        <p:spPr>
          <a:xfrm>
            <a:off x="6260293" y="4251825"/>
            <a:ext cx="1872629" cy="50674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u="sng">
                <a:solidFill>
                  <a:schemeClr val="dk1"/>
                </a:solidFill>
                <a:latin typeface="Times New Roman"/>
                <a:ea typeface="Times New Roman"/>
                <a:cs typeface="Times New Roman"/>
                <a:sym typeface="Times New Roman"/>
              </a:rPr>
              <a:t>bằng chứng</a:t>
            </a:r>
            <a:r>
              <a:rPr lang="en-US" sz="2500">
                <a:solidFill>
                  <a:schemeClr val="dk1"/>
                </a:solidFill>
                <a:latin typeface="Times New Roman"/>
                <a:ea typeface="Times New Roman"/>
                <a:cs typeface="Times New Roman"/>
                <a:sym typeface="Times New Roman"/>
              </a:rPr>
              <a:t>.</a:t>
            </a:r>
            <a:endParaRPr sz="2500">
              <a:solidFill>
                <a:schemeClr val="dk1"/>
              </a:solidFill>
              <a:latin typeface="Calibri"/>
              <a:ea typeface="Calibri"/>
              <a:cs typeface="Calibri"/>
              <a:sym typeface="Calibri"/>
            </a:endParaRPr>
          </a:p>
        </p:txBody>
      </p:sp>
      <p:sp>
        <p:nvSpPr>
          <p:cNvPr id="826" name="Google Shape;826;p14"/>
          <p:cNvSpPr/>
          <p:nvPr/>
        </p:nvSpPr>
        <p:spPr>
          <a:xfrm>
            <a:off x="1456207" y="4244502"/>
            <a:ext cx="676788"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u="sng">
                <a:solidFill>
                  <a:schemeClr val="dk1"/>
                </a:solidFill>
                <a:latin typeface="Times New Roman"/>
                <a:ea typeface="Times New Roman"/>
                <a:cs typeface="Times New Roman"/>
                <a:sym typeface="Times New Roman"/>
              </a:rPr>
              <a:t>lí lẽ</a:t>
            </a:r>
            <a:endParaRPr sz="2500">
              <a:solidFill>
                <a:schemeClr val="dk1"/>
              </a:solidFill>
              <a:latin typeface="Arial"/>
              <a:ea typeface="Arial"/>
              <a:cs typeface="Arial"/>
              <a:sym typeface="Arial"/>
            </a:endParaRPr>
          </a:p>
        </p:txBody>
      </p:sp>
      <p:pic>
        <p:nvPicPr>
          <p:cNvPr id="827" name="Google Shape;827;p14"/>
          <p:cNvPicPr preferRelativeResize="0"/>
          <p:nvPr/>
        </p:nvPicPr>
        <p:blipFill rotWithShape="1">
          <a:blip r:embed="rId4">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10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3"/>
                                        </p:tgtEl>
                                        <p:attrNameLst>
                                          <p:attrName>style.visibility</p:attrName>
                                        </p:attrNameLst>
                                      </p:cBhvr>
                                      <p:to>
                                        <p:strVal val="visible"/>
                                      </p:to>
                                    </p:set>
                                    <p:animEffect transition="in" filter="fade">
                                      <p:cBhvr>
                                        <p:cTn id="12" dur="1000"/>
                                        <p:tgtEl>
                                          <p:spTgt spid="8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4"/>
                                        </p:tgtEl>
                                        <p:attrNameLst>
                                          <p:attrName>style.visibility</p:attrName>
                                        </p:attrNameLst>
                                      </p:cBhvr>
                                      <p:to>
                                        <p:strVal val="visible"/>
                                      </p:to>
                                    </p:set>
                                    <p:animEffect transition="in" filter="fade">
                                      <p:cBhvr>
                                        <p:cTn id="17" dur="1000"/>
                                        <p:tgtEl>
                                          <p:spTgt spid="8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6"/>
                                        </p:tgtEl>
                                        <p:attrNameLst>
                                          <p:attrName>style.visibility</p:attrName>
                                        </p:attrNameLst>
                                      </p:cBhvr>
                                      <p:to>
                                        <p:strVal val="visible"/>
                                      </p:to>
                                    </p:set>
                                    <p:animEffect transition="in" filter="fade">
                                      <p:cBhvr>
                                        <p:cTn id="22" dur="1000"/>
                                        <p:tgtEl>
                                          <p:spTgt spid="8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5"/>
                                        </p:tgtEl>
                                        <p:attrNameLst>
                                          <p:attrName>style.visibility</p:attrName>
                                        </p:attrNameLst>
                                      </p:cBhvr>
                                      <p:to>
                                        <p:strVal val="visible"/>
                                      </p:to>
                                    </p:set>
                                    <p:animEffect transition="in" filter="fade">
                                      <p:cBhvr>
                                        <p:cTn id="27" dur="1000"/>
                                        <p:tgtEl>
                                          <p:spTgt spid="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832" name="Google Shape;832;p15"/>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833" name="Google Shape;833;p15"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cxnSp>
        <p:nvCxnSpPr>
          <p:cNvPr id="834" name="Google Shape;834;p15"/>
          <p:cNvCxnSpPr/>
          <p:nvPr/>
        </p:nvCxnSpPr>
        <p:spPr>
          <a:xfrm>
            <a:off x="4021571" y="2082800"/>
            <a:ext cx="0" cy="3525838"/>
          </a:xfrm>
          <a:prstGeom prst="straightConnector1">
            <a:avLst/>
          </a:prstGeom>
          <a:noFill/>
          <a:ln w="12700" cap="flat" cmpd="sng">
            <a:solidFill>
              <a:srgbClr val="ADBACA"/>
            </a:solidFill>
            <a:prstDash val="solid"/>
            <a:miter lim="800000"/>
            <a:headEnd type="none" w="sm" len="sm"/>
            <a:tailEnd type="none" w="sm" len="sm"/>
          </a:ln>
        </p:spPr>
      </p:cxnSp>
      <p:cxnSp>
        <p:nvCxnSpPr>
          <p:cNvPr id="835" name="Google Shape;835;p15"/>
          <p:cNvCxnSpPr/>
          <p:nvPr/>
        </p:nvCxnSpPr>
        <p:spPr>
          <a:xfrm>
            <a:off x="7588250" y="1939925"/>
            <a:ext cx="0" cy="3525838"/>
          </a:xfrm>
          <a:prstGeom prst="straightConnector1">
            <a:avLst/>
          </a:prstGeom>
          <a:noFill/>
          <a:ln w="12700" cap="flat" cmpd="sng">
            <a:solidFill>
              <a:srgbClr val="ADBACA"/>
            </a:solidFill>
            <a:prstDash val="solid"/>
            <a:miter lim="800000"/>
            <a:headEnd type="none" w="sm" len="sm"/>
            <a:tailEnd type="none" w="sm" len="sm"/>
          </a:ln>
        </p:spPr>
      </p:cxnSp>
      <p:sp>
        <p:nvSpPr>
          <p:cNvPr id="836" name="Google Shape;836;p15"/>
          <p:cNvSpPr/>
          <p:nvPr/>
        </p:nvSpPr>
        <p:spPr>
          <a:xfrm>
            <a:off x="1501303" y="2158415"/>
            <a:ext cx="1355725" cy="1357313"/>
          </a:xfrm>
          <a:prstGeom prst="ellipse">
            <a:avLst/>
          </a:prstGeom>
          <a:solidFill>
            <a:srgbClr val="618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Arial"/>
              <a:ea typeface="Arial"/>
              <a:cs typeface="Arial"/>
              <a:sym typeface="Arial"/>
            </a:endParaRPr>
          </a:p>
        </p:txBody>
      </p:sp>
      <p:sp>
        <p:nvSpPr>
          <p:cNvPr id="837" name="Google Shape;837;p15"/>
          <p:cNvSpPr/>
          <p:nvPr/>
        </p:nvSpPr>
        <p:spPr>
          <a:xfrm>
            <a:off x="4792989" y="2067570"/>
            <a:ext cx="1357312" cy="1357313"/>
          </a:xfrm>
          <a:prstGeom prst="ellipse">
            <a:avLst/>
          </a:prstGeom>
          <a:solidFill>
            <a:srgbClr val="B5BC61"/>
          </a:solidFill>
          <a:ln>
            <a:noFill/>
          </a:ln>
        </p:spPr>
        <p:txBody>
          <a:bodyPr spcFirstLastPara="1" wrap="square" lIns="76200" tIns="609425" rIns="76200" bIns="609425" anchor="t" anchorCtr="0">
            <a:noAutofit/>
          </a:bodyPr>
          <a:lstStyle/>
          <a:p>
            <a:pPr marL="0" marR="0" lvl="0" indent="0" algn="l" rtl="0">
              <a:lnSpc>
                <a:spcPct val="90000"/>
              </a:lnSpc>
              <a:spcBef>
                <a:spcPts val="0"/>
              </a:spcBef>
              <a:spcAft>
                <a:spcPts val="0"/>
              </a:spcAft>
              <a:buNone/>
            </a:pPr>
            <a:endParaRPr sz="1800">
              <a:solidFill>
                <a:schemeClr val="lt1"/>
              </a:solidFill>
              <a:latin typeface="Arial"/>
              <a:ea typeface="Arial"/>
              <a:cs typeface="Arial"/>
              <a:sym typeface="Arial"/>
            </a:endParaRPr>
          </a:p>
        </p:txBody>
      </p:sp>
      <p:sp>
        <p:nvSpPr>
          <p:cNvPr id="838" name="Google Shape;838;p15"/>
          <p:cNvSpPr/>
          <p:nvPr/>
        </p:nvSpPr>
        <p:spPr>
          <a:xfrm>
            <a:off x="8543925" y="2082800"/>
            <a:ext cx="1355725" cy="1357313"/>
          </a:xfrm>
          <a:prstGeom prst="ellipse">
            <a:avLst/>
          </a:prstGeom>
          <a:solidFill>
            <a:srgbClr val="EDCC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Arial"/>
              <a:ea typeface="Arial"/>
              <a:cs typeface="Arial"/>
              <a:sym typeface="Arial"/>
            </a:endParaRPr>
          </a:p>
        </p:txBody>
      </p:sp>
      <p:grpSp>
        <p:nvGrpSpPr>
          <p:cNvPr id="839" name="Google Shape;839;p15"/>
          <p:cNvGrpSpPr/>
          <p:nvPr/>
        </p:nvGrpSpPr>
        <p:grpSpPr>
          <a:xfrm>
            <a:off x="5340350" y="2549919"/>
            <a:ext cx="378949" cy="423074"/>
            <a:chOff x="6016626" y="5110164"/>
            <a:chExt cx="231775" cy="258763"/>
          </a:xfrm>
        </p:grpSpPr>
        <p:sp>
          <p:nvSpPr>
            <p:cNvPr id="840" name="Google Shape;840;p15"/>
            <p:cNvSpPr/>
            <p:nvPr/>
          </p:nvSpPr>
          <p:spPr>
            <a:xfrm>
              <a:off x="6119813" y="5281614"/>
              <a:ext cx="23813" cy="873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1" name="Google Shape;841;p15"/>
            <p:cNvSpPr/>
            <p:nvPr/>
          </p:nvSpPr>
          <p:spPr>
            <a:xfrm>
              <a:off x="6016626" y="5110164"/>
              <a:ext cx="207963" cy="73025"/>
            </a:xfrm>
            <a:custGeom>
              <a:avLst/>
              <a:gdLst/>
              <a:ahLst/>
              <a:cxnLst/>
              <a:rect l="l" t="t" r="r" b="b"/>
              <a:pathLst>
                <a:path w="231" h="81" extrusionOk="0">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2" name="Google Shape;842;p15"/>
            <p:cNvSpPr/>
            <p:nvPr/>
          </p:nvSpPr>
          <p:spPr>
            <a:xfrm>
              <a:off x="6040438" y="5197476"/>
              <a:ext cx="207963" cy="71438"/>
            </a:xfrm>
            <a:custGeom>
              <a:avLst/>
              <a:gdLst/>
              <a:ahLst/>
              <a:cxnLst/>
              <a:rect l="l" t="t" r="r" b="b"/>
              <a:pathLst>
                <a:path w="231" h="80" extrusionOk="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43" name="Google Shape;843;p15"/>
          <p:cNvGrpSpPr/>
          <p:nvPr/>
        </p:nvGrpSpPr>
        <p:grpSpPr>
          <a:xfrm>
            <a:off x="9057121" y="2593091"/>
            <a:ext cx="360779" cy="423072"/>
            <a:chOff x="6537326" y="5110164"/>
            <a:chExt cx="220662" cy="258762"/>
          </a:xfrm>
        </p:grpSpPr>
        <p:sp>
          <p:nvSpPr>
            <p:cNvPr id="844" name="Google Shape;844;p15"/>
            <p:cNvSpPr/>
            <p:nvPr/>
          </p:nvSpPr>
          <p:spPr>
            <a:xfrm>
              <a:off x="6580188" y="5110164"/>
              <a:ext cx="177800" cy="149225"/>
            </a:xfrm>
            <a:custGeom>
              <a:avLst/>
              <a:gdLst/>
              <a:ahLst/>
              <a:cxnLst/>
              <a:rect l="l" t="t" r="r" b="b"/>
              <a:pathLst>
                <a:path w="196" h="167" extrusionOk="0">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5" name="Google Shape;845;p15"/>
            <p:cNvSpPr/>
            <p:nvPr/>
          </p:nvSpPr>
          <p:spPr>
            <a:xfrm>
              <a:off x="6537326" y="5111751"/>
              <a:ext cx="22225" cy="2571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846" name="Google Shape;846;p15"/>
          <p:cNvGrpSpPr/>
          <p:nvPr/>
        </p:nvGrpSpPr>
        <p:grpSpPr>
          <a:xfrm>
            <a:off x="1966331" y="2604770"/>
            <a:ext cx="425668" cy="423073"/>
            <a:chOff x="5483226" y="5110164"/>
            <a:chExt cx="260350" cy="258763"/>
          </a:xfrm>
        </p:grpSpPr>
        <p:sp>
          <p:nvSpPr>
            <p:cNvPr id="847" name="Google Shape;847;p15"/>
            <p:cNvSpPr/>
            <p:nvPr/>
          </p:nvSpPr>
          <p:spPr>
            <a:xfrm>
              <a:off x="5522913" y="5275264"/>
              <a:ext cx="82550" cy="93663"/>
            </a:xfrm>
            <a:custGeom>
              <a:avLst/>
              <a:gdLst/>
              <a:ahLst/>
              <a:cxnLst/>
              <a:rect l="l" t="t" r="r" b="b"/>
              <a:pathLst>
                <a:path w="92" h="104" extrusionOk="0">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8" name="Google Shape;848;p15"/>
            <p:cNvSpPr/>
            <p:nvPr/>
          </p:nvSpPr>
          <p:spPr>
            <a:xfrm>
              <a:off x="5564188" y="5110164"/>
              <a:ext cx="179388" cy="196850"/>
            </a:xfrm>
            <a:custGeom>
              <a:avLst/>
              <a:gdLst/>
              <a:ahLst/>
              <a:cxnLst/>
              <a:rect l="l" t="t" r="r" b="b"/>
              <a:pathLst>
                <a:path w="198" h="219" extrusionOk="0">
                  <a:moveTo>
                    <a:pt x="0" y="160"/>
                  </a:moveTo>
                  <a:cubicBezTo>
                    <a:pt x="78" y="168"/>
                    <a:pt x="185" y="207"/>
                    <a:pt x="198" y="219"/>
                  </a:cubicBezTo>
                  <a:cubicBezTo>
                    <a:pt x="198" y="0"/>
                    <a:pt x="198" y="0"/>
                    <a:pt x="198" y="0"/>
                  </a:cubicBezTo>
                  <a:cubicBezTo>
                    <a:pt x="182" y="14"/>
                    <a:pt x="77" y="52"/>
                    <a:pt x="0" y="59"/>
                  </a:cubicBezTo>
                  <a:lnTo>
                    <a:pt x="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9" name="Google Shape;849;p15"/>
            <p:cNvSpPr/>
            <p:nvPr/>
          </p:nvSpPr>
          <p:spPr>
            <a:xfrm>
              <a:off x="5483226" y="5164139"/>
              <a:ext cx="52388" cy="88900"/>
            </a:xfrm>
            <a:custGeom>
              <a:avLst/>
              <a:gdLst/>
              <a:ahLst/>
              <a:cxnLst/>
              <a:rect l="l" t="t" r="r" b="b"/>
              <a:pathLst>
                <a:path w="57" h="98" extrusionOk="0">
                  <a:moveTo>
                    <a:pt x="57" y="98"/>
                  </a:moveTo>
                  <a:cubicBezTo>
                    <a:pt x="57" y="0"/>
                    <a:pt x="57" y="0"/>
                    <a:pt x="57" y="0"/>
                  </a:cubicBezTo>
                  <a:cubicBezTo>
                    <a:pt x="11" y="3"/>
                    <a:pt x="0" y="31"/>
                    <a:pt x="0" y="49"/>
                  </a:cubicBezTo>
                  <a:cubicBezTo>
                    <a:pt x="0" y="68"/>
                    <a:pt x="10" y="94"/>
                    <a:pt x="57" y="9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50" name="Google Shape;850;p15"/>
          <p:cNvSpPr/>
          <p:nvPr/>
        </p:nvSpPr>
        <p:spPr>
          <a:xfrm>
            <a:off x="651452" y="3779147"/>
            <a:ext cx="3187797" cy="16866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500" b="1">
                <a:solidFill>
                  <a:schemeClr val="dk1"/>
                </a:solidFill>
                <a:latin typeface="Times New Roman"/>
                <a:ea typeface="Times New Roman"/>
                <a:cs typeface="Times New Roman"/>
                <a:sym typeface="Times New Roman"/>
              </a:rPr>
              <a:t>a. Phép nối:</a:t>
            </a:r>
            <a:r>
              <a:rPr lang="en-US" sz="2500">
                <a:solidFill>
                  <a:schemeClr val="dk1"/>
                </a:solidFill>
                <a:latin typeface="Times New Roman"/>
                <a:ea typeface="Times New Roman"/>
                <a:cs typeface="Times New Roman"/>
                <a:sym typeface="Times New Roman"/>
              </a:rPr>
              <a:t> Câu sau có từ ngữ nối biểu thị quan hệ với câu trước.</a:t>
            </a:r>
            <a:endParaRPr/>
          </a:p>
          <a:p>
            <a:pPr marL="0" marR="0" lvl="0" indent="0" algn="l" rtl="0">
              <a:lnSpc>
                <a:spcPct val="120000"/>
              </a:lnSpc>
              <a:spcBef>
                <a:spcPts val="280"/>
              </a:spcBef>
              <a:spcAft>
                <a:spcPts val="0"/>
              </a:spcAft>
              <a:buNone/>
            </a:pPr>
            <a:endParaRPr sz="1400">
              <a:solidFill>
                <a:srgbClr val="445469"/>
              </a:solidFill>
              <a:latin typeface="Arial"/>
              <a:ea typeface="Arial"/>
              <a:cs typeface="Arial"/>
              <a:sym typeface="Arial"/>
            </a:endParaRPr>
          </a:p>
        </p:txBody>
      </p:sp>
      <p:sp>
        <p:nvSpPr>
          <p:cNvPr id="851" name="Google Shape;851;p15"/>
          <p:cNvSpPr/>
          <p:nvPr/>
        </p:nvSpPr>
        <p:spPr>
          <a:xfrm>
            <a:off x="4161524" y="3779147"/>
            <a:ext cx="3426726" cy="21482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500" b="1">
                <a:solidFill>
                  <a:schemeClr val="dk1"/>
                </a:solidFill>
                <a:latin typeface="Times New Roman"/>
                <a:ea typeface="Times New Roman"/>
                <a:cs typeface="Times New Roman"/>
                <a:sym typeface="Times New Roman"/>
              </a:rPr>
              <a:t>b. Phép thế:</a:t>
            </a:r>
            <a:r>
              <a:rPr lang="en-US" sz="2500">
                <a:solidFill>
                  <a:schemeClr val="dk1"/>
                </a:solidFill>
                <a:latin typeface="Times New Roman"/>
                <a:ea typeface="Times New Roman"/>
                <a:cs typeface="Times New Roman"/>
                <a:sym typeface="Times New Roman"/>
              </a:rPr>
              <a:t> Câu sau có từ ngữ dùng để thay thế cho từ ngữ đã xuất hiện ở câu trước.</a:t>
            </a:r>
            <a:endParaRPr/>
          </a:p>
          <a:p>
            <a:pPr marL="0" marR="0" lvl="0" indent="0" algn="l" rtl="0">
              <a:lnSpc>
                <a:spcPct val="120000"/>
              </a:lnSpc>
              <a:spcBef>
                <a:spcPts val="280"/>
              </a:spcBef>
              <a:spcAft>
                <a:spcPts val="0"/>
              </a:spcAft>
              <a:buNone/>
            </a:pPr>
            <a:endParaRPr sz="1400">
              <a:solidFill>
                <a:srgbClr val="445469"/>
              </a:solidFill>
              <a:latin typeface="Arial"/>
              <a:ea typeface="Arial"/>
              <a:cs typeface="Arial"/>
              <a:sym typeface="Arial"/>
            </a:endParaRPr>
          </a:p>
        </p:txBody>
      </p:sp>
      <p:sp>
        <p:nvSpPr>
          <p:cNvPr id="852" name="Google Shape;852;p15"/>
          <p:cNvSpPr/>
          <p:nvPr/>
        </p:nvSpPr>
        <p:spPr>
          <a:xfrm>
            <a:off x="7821613" y="3899694"/>
            <a:ext cx="3686896" cy="16866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500" b="1">
                <a:solidFill>
                  <a:schemeClr val="dk1"/>
                </a:solidFill>
                <a:latin typeface="Times New Roman"/>
                <a:ea typeface="Times New Roman"/>
                <a:cs typeface="Times New Roman"/>
                <a:sym typeface="Times New Roman"/>
              </a:rPr>
              <a:t>c. Phép lặp:</a:t>
            </a:r>
            <a:r>
              <a:rPr lang="en-US" sz="2500">
                <a:solidFill>
                  <a:schemeClr val="dk1"/>
                </a:solidFill>
                <a:latin typeface="Times New Roman"/>
                <a:ea typeface="Times New Roman"/>
                <a:cs typeface="Times New Roman"/>
                <a:sym typeface="Times New Roman"/>
              </a:rPr>
              <a:t> Câu sau lặp lại từ ngữ của câu trước, có tác dụng liên kết.</a:t>
            </a:r>
            <a:endParaRPr/>
          </a:p>
          <a:p>
            <a:pPr marL="0" marR="0" lvl="0" indent="0" algn="l" rtl="0">
              <a:lnSpc>
                <a:spcPct val="120000"/>
              </a:lnSpc>
              <a:spcBef>
                <a:spcPts val="280"/>
              </a:spcBef>
              <a:spcAft>
                <a:spcPts val="0"/>
              </a:spcAft>
              <a:buNone/>
            </a:pPr>
            <a:endParaRPr sz="1400">
              <a:solidFill>
                <a:srgbClr val="445469"/>
              </a:solidFill>
              <a:latin typeface="Arial"/>
              <a:ea typeface="Arial"/>
              <a:cs typeface="Arial"/>
              <a:sym typeface="Arial"/>
            </a:endParaRPr>
          </a:p>
        </p:txBody>
      </p:sp>
      <p:sp>
        <p:nvSpPr>
          <p:cNvPr id="853" name="Google Shape;853;p15"/>
          <p:cNvSpPr/>
          <p:nvPr/>
        </p:nvSpPr>
        <p:spPr>
          <a:xfrm>
            <a:off x="1615786" y="769107"/>
            <a:ext cx="10039927" cy="50674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Câu 2. Em hãy lấy ví dụ tương ứng với mỗi phép liên kết sau:</a:t>
            </a:r>
            <a:endParaRPr sz="2500">
              <a:solidFill>
                <a:schemeClr val="dk1"/>
              </a:solidFill>
              <a:latin typeface="Calibri"/>
              <a:ea typeface="Calibri"/>
              <a:cs typeface="Calibri"/>
              <a:sym typeface="Calibri"/>
            </a:endParaRPr>
          </a:p>
        </p:txBody>
      </p:sp>
      <p:pic>
        <p:nvPicPr>
          <p:cNvPr id="854" name="Google Shape;854;p15"/>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6"/>
                                        </p:tgtEl>
                                        <p:attrNameLst>
                                          <p:attrName>style.visibility</p:attrName>
                                        </p:attrNameLst>
                                      </p:cBhvr>
                                      <p:to>
                                        <p:strVal val="visible"/>
                                      </p:to>
                                    </p:set>
                                    <p:anim calcmode="lin" valueType="num">
                                      <p:cBhvr additive="base">
                                        <p:cTn id="7" dur="500"/>
                                        <p:tgtEl>
                                          <p:spTgt spid="83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46"/>
                                        </p:tgtEl>
                                        <p:attrNameLst>
                                          <p:attrName>style.visibility</p:attrName>
                                        </p:attrNameLst>
                                      </p:cBhvr>
                                      <p:to>
                                        <p:strVal val="visible"/>
                                      </p:to>
                                    </p:set>
                                    <p:anim calcmode="lin" valueType="num">
                                      <p:cBhvr additive="base">
                                        <p:cTn id="10" dur="500"/>
                                        <p:tgtEl>
                                          <p:spTgt spid="8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50"/>
                                        </p:tgtEl>
                                        <p:attrNameLst>
                                          <p:attrName>style.visibility</p:attrName>
                                        </p:attrNameLst>
                                      </p:cBhvr>
                                      <p:to>
                                        <p:strVal val="visible"/>
                                      </p:to>
                                    </p:set>
                                    <p:anim calcmode="lin" valueType="num">
                                      <p:cBhvr additive="base">
                                        <p:cTn id="13" dur="500"/>
                                        <p:tgtEl>
                                          <p:spTgt spid="8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37"/>
                                        </p:tgtEl>
                                        <p:attrNameLst>
                                          <p:attrName>style.visibility</p:attrName>
                                        </p:attrNameLst>
                                      </p:cBhvr>
                                      <p:to>
                                        <p:strVal val="visible"/>
                                      </p:to>
                                    </p:set>
                                    <p:animEffect transition="in" filter="fade">
                                      <p:cBhvr>
                                        <p:cTn id="18" dur="1000"/>
                                        <p:tgtEl>
                                          <p:spTgt spid="837"/>
                                        </p:tgtEl>
                                      </p:cBhvr>
                                    </p:animEffect>
                                  </p:childTnLst>
                                </p:cTn>
                              </p:par>
                              <p:par>
                                <p:cTn id="19" presetID="10" presetClass="entr" presetSubtype="0" fill="hold" nodeType="withEffect">
                                  <p:stCondLst>
                                    <p:cond delay="0"/>
                                  </p:stCondLst>
                                  <p:childTnLst>
                                    <p:set>
                                      <p:cBhvr>
                                        <p:cTn id="20" dur="1" fill="hold">
                                          <p:stCondLst>
                                            <p:cond delay="0"/>
                                          </p:stCondLst>
                                        </p:cTn>
                                        <p:tgtEl>
                                          <p:spTgt spid="839"/>
                                        </p:tgtEl>
                                        <p:attrNameLst>
                                          <p:attrName>style.visibility</p:attrName>
                                        </p:attrNameLst>
                                      </p:cBhvr>
                                      <p:to>
                                        <p:strVal val="visible"/>
                                      </p:to>
                                    </p:set>
                                    <p:animEffect transition="in" filter="fade">
                                      <p:cBhvr>
                                        <p:cTn id="21" dur="1000"/>
                                        <p:tgtEl>
                                          <p:spTgt spid="839"/>
                                        </p:tgtEl>
                                      </p:cBhvr>
                                    </p:animEffect>
                                  </p:childTnLst>
                                </p:cTn>
                              </p:par>
                              <p:par>
                                <p:cTn id="22" presetID="10" presetClass="entr" presetSubtype="0" fill="hold" nodeType="withEffect">
                                  <p:stCondLst>
                                    <p:cond delay="0"/>
                                  </p:stCondLst>
                                  <p:childTnLst>
                                    <p:set>
                                      <p:cBhvr>
                                        <p:cTn id="23" dur="1" fill="hold">
                                          <p:stCondLst>
                                            <p:cond delay="0"/>
                                          </p:stCondLst>
                                        </p:cTn>
                                        <p:tgtEl>
                                          <p:spTgt spid="851"/>
                                        </p:tgtEl>
                                        <p:attrNameLst>
                                          <p:attrName>style.visibility</p:attrName>
                                        </p:attrNameLst>
                                      </p:cBhvr>
                                      <p:to>
                                        <p:strVal val="visible"/>
                                      </p:to>
                                    </p:set>
                                    <p:animEffect transition="in" filter="fade">
                                      <p:cBhvr>
                                        <p:cTn id="24" dur="1000"/>
                                        <p:tgtEl>
                                          <p:spTgt spid="8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38"/>
                                        </p:tgtEl>
                                        <p:attrNameLst>
                                          <p:attrName>style.visibility</p:attrName>
                                        </p:attrNameLst>
                                      </p:cBhvr>
                                      <p:to>
                                        <p:strVal val="visible"/>
                                      </p:to>
                                    </p:set>
                                    <p:animEffect transition="in" filter="fade">
                                      <p:cBhvr>
                                        <p:cTn id="29" dur="1000"/>
                                        <p:tgtEl>
                                          <p:spTgt spid="838"/>
                                        </p:tgtEl>
                                      </p:cBhvr>
                                    </p:animEffect>
                                  </p:childTnLst>
                                </p:cTn>
                              </p:par>
                              <p:par>
                                <p:cTn id="30" presetID="10" presetClass="entr" presetSubtype="0" fill="hold" nodeType="withEffect">
                                  <p:stCondLst>
                                    <p:cond delay="0"/>
                                  </p:stCondLst>
                                  <p:childTnLst>
                                    <p:set>
                                      <p:cBhvr>
                                        <p:cTn id="31" dur="1" fill="hold">
                                          <p:stCondLst>
                                            <p:cond delay="0"/>
                                          </p:stCondLst>
                                        </p:cTn>
                                        <p:tgtEl>
                                          <p:spTgt spid="843"/>
                                        </p:tgtEl>
                                        <p:attrNameLst>
                                          <p:attrName>style.visibility</p:attrName>
                                        </p:attrNameLst>
                                      </p:cBhvr>
                                      <p:to>
                                        <p:strVal val="visible"/>
                                      </p:to>
                                    </p:set>
                                    <p:animEffect transition="in" filter="fade">
                                      <p:cBhvr>
                                        <p:cTn id="32" dur="1000"/>
                                        <p:tgtEl>
                                          <p:spTgt spid="843"/>
                                        </p:tgtEl>
                                      </p:cBhvr>
                                    </p:animEffect>
                                  </p:childTnLst>
                                </p:cTn>
                              </p:par>
                              <p:par>
                                <p:cTn id="33" presetID="10" presetClass="entr" presetSubtype="0" fill="hold" nodeType="withEffect">
                                  <p:stCondLst>
                                    <p:cond delay="0"/>
                                  </p:stCondLst>
                                  <p:childTnLst>
                                    <p:set>
                                      <p:cBhvr>
                                        <p:cTn id="34" dur="1" fill="hold">
                                          <p:stCondLst>
                                            <p:cond delay="0"/>
                                          </p:stCondLst>
                                        </p:cTn>
                                        <p:tgtEl>
                                          <p:spTgt spid="852"/>
                                        </p:tgtEl>
                                        <p:attrNameLst>
                                          <p:attrName>style.visibility</p:attrName>
                                        </p:attrNameLst>
                                      </p:cBhvr>
                                      <p:to>
                                        <p:strVal val="visible"/>
                                      </p:to>
                                    </p:set>
                                    <p:animEffect transition="in" filter="fade">
                                      <p:cBhvr>
                                        <p:cTn id="35" dur="1000"/>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859" name="Google Shape;859;p16"/>
          <p:cNvPicPr preferRelativeResize="0"/>
          <p:nvPr/>
        </p:nvPicPr>
        <p:blipFill rotWithShape="1">
          <a:blip r:embed="rId3">
            <a:alphaModFix/>
          </a:blip>
          <a:srcRect/>
          <a:stretch/>
        </p:blipFill>
        <p:spPr>
          <a:xfrm>
            <a:off x="114301" y="88900"/>
            <a:ext cx="2857500" cy="2867445"/>
          </a:xfrm>
          <a:prstGeom prst="rect">
            <a:avLst/>
          </a:prstGeom>
          <a:noFill/>
          <a:ln>
            <a:noFill/>
          </a:ln>
        </p:spPr>
      </p:pic>
      <p:pic>
        <p:nvPicPr>
          <p:cNvPr id="860" name="Google Shape;860;p16"/>
          <p:cNvPicPr preferRelativeResize="0"/>
          <p:nvPr/>
        </p:nvPicPr>
        <p:blipFill rotWithShape="1">
          <a:blip r:embed="rId3">
            <a:alphaModFix/>
          </a:blip>
          <a:srcRect/>
          <a:stretch/>
        </p:blipFill>
        <p:spPr>
          <a:xfrm rot="10800000">
            <a:off x="9080501" y="3759200"/>
            <a:ext cx="2857500" cy="2867445"/>
          </a:xfrm>
          <a:prstGeom prst="rect">
            <a:avLst/>
          </a:prstGeom>
          <a:noFill/>
          <a:ln>
            <a:noFill/>
          </a:ln>
        </p:spPr>
      </p:pic>
      <p:pic>
        <p:nvPicPr>
          <p:cNvPr id="861" name="Google Shape;861;p16"/>
          <p:cNvPicPr preferRelativeResize="0"/>
          <p:nvPr/>
        </p:nvPicPr>
        <p:blipFill rotWithShape="1">
          <a:blip r:embed="rId3">
            <a:alphaModFix/>
          </a:blip>
          <a:srcRect/>
          <a:stretch/>
        </p:blipFill>
        <p:spPr>
          <a:xfrm rot="10800000" flipH="1">
            <a:off x="241301" y="3886200"/>
            <a:ext cx="2857500" cy="2867445"/>
          </a:xfrm>
          <a:prstGeom prst="rect">
            <a:avLst/>
          </a:prstGeom>
          <a:noFill/>
          <a:ln>
            <a:noFill/>
          </a:ln>
        </p:spPr>
      </p:pic>
      <p:pic>
        <p:nvPicPr>
          <p:cNvPr id="862" name="Google Shape;862;p16"/>
          <p:cNvPicPr preferRelativeResize="0"/>
          <p:nvPr/>
        </p:nvPicPr>
        <p:blipFill rotWithShape="1">
          <a:blip r:embed="rId3">
            <a:alphaModFix/>
          </a:blip>
          <a:srcRect/>
          <a:stretch/>
        </p:blipFill>
        <p:spPr>
          <a:xfrm flipH="1">
            <a:off x="8991601" y="95250"/>
            <a:ext cx="2857500" cy="2867445"/>
          </a:xfrm>
          <a:prstGeom prst="rect">
            <a:avLst/>
          </a:prstGeom>
          <a:noFill/>
          <a:ln>
            <a:noFill/>
          </a:ln>
        </p:spPr>
      </p:pic>
      <p:sp>
        <p:nvSpPr>
          <p:cNvPr id="863" name="Google Shape;863;p16"/>
          <p:cNvSpPr/>
          <p:nvPr/>
        </p:nvSpPr>
        <p:spPr>
          <a:xfrm>
            <a:off x="1636570" y="1528972"/>
            <a:ext cx="8728364" cy="31700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b="1">
                <a:solidFill>
                  <a:schemeClr val="dk1"/>
                </a:solidFill>
                <a:latin typeface="Times New Roman"/>
                <a:ea typeface="Times New Roman"/>
                <a:cs typeface="Times New Roman"/>
                <a:sym typeface="Times New Roman"/>
              </a:rPr>
              <a:t>Câu 3. Khoanh tròn vào đáp án đúng nhất.</a:t>
            </a:r>
            <a:endParaRPr sz="25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A. Thuật ngữ là từ ngữ dùng để chỉ các khái niệm của một số lĩnh vực chuyên môn hoặc ngành khoa học.</a:t>
            </a:r>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B. Thuật ngữ là từ ngữ khoa học chuyên môn để định nghĩa, khái niệm sự vật.</a:t>
            </a:r>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C. Thuật ngữ là nghĩa cố định của lĩnh vực chuyên môn, khoa học.</a:t>
            </a:r>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D. Thuật ngữ là nghĩa quy ước trong phạm vi hẹp của lĩnh vực chuyên môn, khoa học.</a:t>
            </a:r>
            <a:endParaRPr sz="2500">
              <a:solidFill>
                <a:schemeClr val="dk1"/>
              </a:solidFill>
              <a:latin typeface="Times New Roman"/>
              <a:ea typeface="Times New Roman"/>
              <a:cs typeface="Times New Roman"/>
              <a:sym typeface="Times New Roman"/>
            </a:endParaRPr>
          </a:p>
        </p:txBody>
      </p:sp>
      <p:sp>
        <p:nvSpPr>
          <p:cNvPr id="864" name="Google Shape;864;p16"/>
          <p:cNvSpPr/>
          <p:nvPr/>
        </p:nvSpPr>
        <p:spPr>
          <a:xfrm>
            <a:off x="1628200" y="1958625"/>
            <a:ext cx="497030" cy="49876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65" name="Google Shape;865;p16"/>
          <p:cNvPicPr preferRelativeResize="0"/>
          <p:nvPr/>
        </p:nvPicPr>
        <p:blipFill rotWithShape="1">
          <a:blip r:embed="rId4">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17"/>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871" name="Google Shape;871;p17"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872" name="Google Shape;872;p17"/>
          <p:cNvSpPr/>
          <p:nvPr/>
        </p:nvSpPr>
        <p:spPr>
          <a:xfrm>
            <a:off x="554182" y="160447"/>
            <a:ext cx="11296073" cy="585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chemeClr val="dk1"/>
                </a:solidFill>
                <a:latin typeface="Times New Roman"/>
                <a:ea typeface="Times New Roman"/>
                <a:cs typeface="Times New Roman"/>
                <a:sym typeface="Times New Roman"/>
              </a:rPr>
              <a:t>II. Luyện tập</a:t>
            </a:r>
            <a:endParaRPr sz="22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200" b="1">
                <a:solidFill>
                  <a:schemeClr val="dk1"/>
                </a:solidFill>
                <a:latin typeface="Times New Roman"/>
                <a:ea typeface="Times New Roman"/>
                <a:cs typeface="Times New Roman"/>
                <a:sym typeface="Times New Roman"/>
              </a:rPr>
              <a:t>Bài 1. Đọc đoạn văn sau đây và thực hiện các yêu cầu:</a:t>
            </a:r>
            <a:endParaRPr sz="2200">
              <a:solidFill>
                <a:schemeClr val="dk1"/>
              </a:solidFill>
              <a:latin typeface="Calibri"/>
              <a:ea typeface="Calibri"/>
              <a:cs typeface="Calibri"/>
              <a:sym typeface="Calibri"/>
            </a:endParaRPr>
          </a:p>
          <a:p>
            <a:pPr marL="0" marR="0" lvl="0" indent="471805" algn="just" rtl="0">
              <a:lnSpc>
                <a:spcPct val="115000"/>
              </a:lnSpc>
              <a:spcBef>
                <a:spcPts val="0"/>
              </a:spcBef>
              <a:spcAft>
                <a:spcPts val="0"/>
              </a:spcAft>
              <a:buNone/>
            </a:pPr>
            <a:r>
              <a:rPr lang="en-US" sz="2200" i="1">
                <a:solidFill>
                  <a:schemeClr val="dk1"/>
                </a:solidFill>
                <a:latin typeface="Times New Roman"/>
                <a:ea typeface="Times New Roman"/>
                <a:cs typeface="Times New Roman"/>
                <a:sym typeface="Times New Roman"/>
              </a:rPr>
              <a:t>Người xưa dạy: Hãy tự biết mình. Nhưng liệu mỗi người có tự biết về mình một cách đầy đủ không? Dân gian có câu: “Cọc đèn tối chân”; có nghĩa, tự ta không biết hết những hay dở của bản thân. Bởi vậy, rất cần soi mình trong mắt người khác. Làm sao biết được người khác nhìn nhận như thế nào về ta? Kinh nghiệm cho hay, người khác chưa hẳn chú ý ưu điểm của ta để khen ngợi, biểu dương, mà thường soi kĩ những thiếu sót, nhược điểm của ta để góp ý (nếu chân tình) hoặc giễu cợt (nếu thiếu thiện cảm). Khi hình dung rằng, trong mắt người khác, hình ảnh ta chưa tốt đẹp thì cần dũng cảm mà nhận rằng, đó có thể là sự thật. Trong cuộc sống, ai cũng có ưu điểm, khuyết điểm. Ưu điểm thường được phô ra, khuyết điểm hay bị che đậy. Có những cái xấu của ta, người ngoài thấy rõ hơn bản thân ta. Hiểu được như vậy, ta sẽ không phớt lờ sự nhìn nhận của người ngoài, ngược lại, nhờ đó tìm cách khắc phục những điểm yếu của mình để ngày càng hoàn thiện mình hơn.</a:t>
            </a:r>
            <a:endParaRPr sz="22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(Theo Phan Huy Dũng (Chủ biên), </a:t>
            </a:r>
            <a:r>
              <a:rPr lang="en-US" sz="2200" i="1">
                <a:solidFill>
                  <a:schemeClr val="dk1"/>
                </a:solidFill>
                <a:latin typeface="Times New Roman"/>
                <a:ea typeface="Times New Roman"/>
                <a:cs typeface="Times New Roman"/>
                <a:sym typeface="Times New Roman"/>
              </a:rPr>
              <a:t>Để làm tốt bài thi môn Ngữ văn kì thi trung học phổ thông quốc gia - phần nghị luận xã hội</a:t>
            </a:r>
            <a:r>
              <a:rPr lang="en-US" sz="2200">
                <a:solidFill>
                  <a:schemeClr val="dk1"/>
                </a:solidFill>
                <a:latin typeface="Times New Roman"/>
                <a:ea typeface="Times New Roman"/>
                <a:cs typeface="Times New Roman"/>
                <a:sym typeface="Times New Roman"/>
              </a:rPr>
              <a:t>, NXB Giáo dục Việt Nam, 2016, tr. 87)</a:t>
            </a:r>
            <a:endParaRPr sz="2200">
              <a:solidFill>
                <a:schemeClr val="dk1"/>
              </a:solidFill>
              <a:latin typeface="Calibri"/>
              <a:ea typeface="Calibri"/>
              <a:cs typeface="Calibri"/>
              <a:sym typeface="Calibri"/>
            </a:endParaRPr>
          </a:p>
        </p:txBody>
      </p:sp>
      <p:pic>
        <p:nvPicPr>
          <p:cNvPr id="873" name="Google Shape;873;p17"/>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Google Shape;878;p18"/>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879" name="Google Shape;879;p18"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880" name="Google Shape;880;p18"/>
          <p:cNvSpPr/>
          <p:nvPr/>
        </p:nvSpPr>
        <p:spPr>
          <a:xfrm>
            <a:off x="895923" y="174849"/>
            <a:ext cx="10344727" cy="50674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Câu 1. </a:t>
            </a:r>
            <a:r>
              <a:rPr lang="en-US" sz="2500">
                <a:solidFill>
                  <a:schemeClr val="dk1"/>
                </a:solidFill>
                <a:latin typeface="Times New Roman"/>
                <a:ea typeface="Times New Roman"/>
                <a:cs typeface="Times New Roman"/>
                <a:sym typeface="Times New Roman"/>
              </a:rPr>
              <a:t>Nêu nội dung chính và phương thức biểu đạt chính của trích trên.</a:t>
            </a:r>
            <a:endParaRPr sz="2500">
              <a:solidFill>
                <a:schemeClr val="dk1"/>
              </a:solidFill>
              <a:latin typeface="Calibri"/>
              <a:ea typeface="Calibri"/>
              <a:cs typeface="Calibri"/>
              <a:sym typeface="Calibri"/>
            </a:endParaRPr>
          </a:p>
        </p:txBody>
      </p:sp>
      <p:sp>
        <p:nvSpPr>
          <p:cNvPr id="881" name="Google Shape;881;p18"/>
          <p:cNvSpPr/>
          <p:nvPr/>
        </p:nvSpPr>
        <p:spPr>
          <a:xfrm>
            <a:off x="895923" y="2458166"/>
            <a:ext cx="10649527" cy="94917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Câu 2.</a:t>
            </a:r>
            <a:r>
              <a:rPr lang="en-US" sz="2500">
                <a:solidFill>
                  <a:schemeClr val="dk1"/>
                </a:solidFill>
                <a:latin typeface="Times New Roman"/>
                <a:ea typeface="Times New Roman"/>
                <a:cs typeface="Times New Roman"/>
                <a:sym typeface="Times New Roman"/>
              </a:rPr>
              <a:t> Theo tác giả, người khác thường chú ý mặt nào khi nhìn nhận về ta? Sự chú ý đó thường nhằm mục đích gì?</a:t>
            </a:r>
            <a:endParaRPr sz="2500">
              <a:solidFill>
                <a:schemeClr val="dk1"/>
              </a:solidFill>
              <a:latin typeface="Calibri"/>
              <a:ea typeface="Calibri"/>
              <a:cs typeface="Calibri"/>
              <a:sym typeface="Calibri"/>
            </a:endParaRPr>
          </a:p>
        </p:txBody>
      </p:sp>
      <p:sp>
        <p:nvSpPr>
          <p:cNvPr id="882" name="Google Shape;882;p18"/>
          <p:cNvSpPr/>
          <p:nvPr/>
        </p:nvSpPr>
        <p:spPr>
          <a:xfrm>
            <a:off x="895923" y="795387"/>
            <a:ext cx="10649527" cy="13915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Nội dung chính của đoạn văn: Cần có cách ứng xử phù hợp khi biết được người khác nhìn nhận như thế nào về bản thân ta.</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Phương thức biểu đạt chính của đoạn trích trên: Nghị luận</a:t>
            </a:r>
            <a:endParaRPr sz="2500">
              <a:solidFill>
                <a:schemeClr val="dk1"/>
              </a:solidFill>
              <a:latin typeface="Calibri"/>
              <a:ea typeface="Calibri"/>
              <a:cs typeface="Calibri"/>
              <a:sym typeface="Calibri"/>
            </a:endParaRPr>
          </a:p>
        </p:txBody>
      </p:sp>
      <p:sp>
        <p:nvSpPr>
          <p:cNvPr id="883" name="Google Shape;883;p18"/>
          <p:cNvSpPr/>
          <p:nvPr/>
        </p:nvSpPr>
        <p:spPr>
          <a:xfrm>
            <a:off x="839786" y="3446564"/>
            <a:ext cx="10566401" cy="227645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Theo tác giả, người khác ít chú ý ưu điểm, mà thường soi kĩ những nhược điểm, thiếu sót của ta. </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Sự chú ý này có hai mục đích khác nhau. </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Người chân tình thì soi để góp ý về những thiếu sót của ta; </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Người thiếu thiện cảm thì soi nhằm giễu cợt những nhược điểm của ta.</a:t>
            </a:r>
            <a:endParaRPr sz="2500">
              <a:solidFill>
                <a:schemeClr val="dk1"/>
              </a:solidFill>
              <a:latin typeface="Calibri"/>
              <a:ea typeface="Calibri"/>
              <a:cs typeface="Calibri"/>
              <a:sym typeface="Calibri"/>
            </a:endParaRPr>
          </a:p>
        </p:txBody>
      </p:sp>
      <p:pic>
        <p:nvPicPr>
          <p:cNvPr id="884" name="Google Shape;884;p18"/>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
                                        </p:tgtEl>
                                        <p:attrNameLst>
                                          <p:attrName>style.visibility</p:attrName>
                                        </p:attrNameLst>
                                      </p:cBhvr>
                                      <p:to>
                                        <p:strVal val="visible"/>
                                      </p:to>
                                    </p:set>
                                    <p:animEffect transition="in" filter="fade">
                                      <p:cBhvr>
                                        <p:cTn id="7" dur="1000"/>
                                        <p:tgtEl>
                                          <p:spTgt spid="8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2"/>
                                        </p:tgtEl>
                                        <p:attrNameLst>
                                          <p:attrName>style.visibility</p:attrName>
                                        </p:attrNameLst>
                                      </p:cBhvr>
                                      <p:to>
                                        <p:strVal val="visible"/>
                                      </p:to>
                                    </p:set>
                                    <p:animEffect transition="in" filter="fade">
                                      <p:cBhvr>
                                        <p:cTn id="12" dur="1000"/>
                                        <p:tgtEl>
                                          <p:spTgt spid="8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1"/>
                                        </p:tgtEl>
                                        <p:attrNameLst>
                                          <p:attrName>style.visibility</p:attrName>
                                        </p:attrNameLst>
                                      </p:cBhvr>
                                      <p:to>
                                        <p:strVal val="visible"/>
                                      </p:to>
                                    </p:set>
                                    <p:animEffect transition="in" filter="fade">
                                      <p:cBhvr>
                                        <p:cTn id="17" dur="1000"/>
                                        <p:tgtEl>
                                          <p:spTgt spid="8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3"/>
                                        </p:tgtEl>
                                        <p:attrNameLst>
                                          <p:attrName>style.visibility</p:attrName>
                                        </p:attrNameLst>
                                      </p:cBhvr>
                                      <p:to>
                                        <p:strVal val="visible"/>
                                      </p:to>
                                    </p:set>
                                    <p:animEffect transition="in" filter="fade">
                                      <p:cBhvr>
                                        <p:cTn id="22" dur="10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19"/>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890" name="Google Shape;890;p19"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891" name="Google Shape;891;p19"/>
          <p:cNvSpPr/>
          <p:nvPr/>
        </p:nvSpPr>
        <p:spPr>
          <a:xfrm>
            <a:off x="960577" y="177424"/>
            <a:ext cx="10649529" cy="13915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500"/>
              <a:buFont typeface="Times New Roman"/>
              <a:buNone/>
            </a:pPr>
            <a:r>
              <a:rPr lang="en-US" sz="2500" b="1" i="0" u="none" strike="noStrike" cap="none">
                <a:solidFill>
                  <a:srgbClr val="000000"/>
                </a:solidFill>
                <a:latin typeface="Times New Roman"/>
                <a:ea typeface="Times New Roman"/>
                <a:cs typeface="Times New Roman"/>
                <a:sym typeface="Times New Roman"/>
              </a:rPr>
              <a:t>Câu 3</a:t>
            </a:r>
            <a:r>
              <a:rPr lang="en-US" sz="2500" b="0" i="0" u="none" strike="noStrike" cap="none">
                <a:solidFill>
                  <a:srgbClr val="000000"/>
                </a:solidFill>
                <a:latin typeface="Times New Roman"/>
                <a:ea typeface="Times New Roman"/>
                <a:cs typeface="Times New Roman"/>
                <a:sym typeface="Times New Roman"/>
              </a:rPr>
              <a:t>. Cho biết tác dụng của dấu ngoặc kép được sử dụng trong câu sau: </a:t>
            </a:r>
            <a:r>
              <a:rPr lang="en-US" sz="2500" b="0" i="1" u="none" strike="noStrike" cap="none">
                <a:solidFill>
                  <a:srgbClr val="000000"/>
                </a:solidFill>
                <a:latin typeface="Times New Roman"/>
                <a:ea typeface="Times New Roman"/>
                <a:cs typeface="Times New Roman"/>
                <a:sym typeface="Times New Roman"/>
              </a:rPr>
              <a:t>Dân gian có câu: “Cọc đèn tối chân”; có nghĩa, tự ta không biết hết những hay dở của bản thân.</a:t>
            </a:r>
            <a:endParaRPr sz="2500" b="0" i="0" u="none" strike="noStrike" cap="none">
              <a:solidFill>
                <a:srgbClr val="000000"/>
              </a:solidFill>
              <a:latin typeface="Calibri"/>
              <a:ea typeface="Calibri"/>
              <a:cs typeface="Calibri"/>
              <a:sym typeface="Calibri"/>
            </a:endParaRPr>
          </a:p>
        </p:txBody>
      </p:sp>
      <p:sp>
        <p:nvSpPr>
          <p:cNvPr id="892" name="Google Shape;892;p19"/>
          <p:cNvSpPr/>
          <p:nvPr/>
        </p:nvSpPr>
        <p:spPr>
          <a:xfrm>
            <a:off x="960577" y="1569023"/>
            <a:ext cx="7023654" cy="50674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500"/>
              <a:buFont typeface="Times New Roman"/>
              <a:buNone/>
            </a:pPr>
            <a:r>
              <a:rPr lang="en-US" sz="2500" b="0" i="0" u="none" strike="noStrike" cap="none">
                <a:solidFill>
                  <a:srgbClr val="000000"/>
                </a:solidFill>
                <a:latin typeface="Times New Roman"/>
                <a:ea typeface="Times New Roman"/>
                <a:cs typeface="Times New Roman"/>
                <a:sym typeface="Times New Roman"/>
              </a:rPr>
              <a:t>Công dụng của dấu ngoặc kép: Trích dẫn câu tục ngữ</a:t>
            </a:r>
            <a:endParaRPr sz="2500" b="0" i="0" u="none" strike="noStrike" cap="none">
              <a:solidFill>
                <a:srgbClr val="000000"/>
              </a:solidFill>
              <a:latin typeface="Calibri"/>
              <a:ea typeface="Calibri"/>
              <a:cs typeface="Calibri"/>
              <a:sym typeface="Calibri"/>
            </a:endParaRPr>
          </a:p>
        </p:txBody>
      </p:sp>
      <p:sp>
        <p:nvSpPr>
          <p:cNvPr id="893" name="Google Shape;893;p19"/>
          <p:cNvSpPr/>
          <p:nvPr/>
        </p:nvSpPr>
        <p:spPr>
          <a:xfrm>
            <a:off x="960576" y="2625428"/>
            <a:ext cx="10649529" cy="183402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Câu 4. </a:t>
            </a:r>
            <a:r>
              <a:rPr lang="en-US" sz="2500">
                <a:solidFill>
                  <a:schemeClr val="dk1"/>
                </a:solidFill>
                <a:latin typeface="Times New Roman"/>
                <a:ea typeface="Times New Roman"/>
                <a:cs typeface="Times New Roman"/>
                <a:sym typeface="Times New Roman"/>
              </a:rPr>
              <a:t>Chỉ ra các phép liên kết được sử dụng trong đoạn sau:</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i="1">
                <a:solidFill>
                  <a:schemeClr val="dk1"/>
                </a:solidFill>
                <a:latin typeface="Times New Roman"/>
                <a:ea typeface="Times New Roman"/>
                <a:cs typeface="Times New Roman"/>
                <a:sym typeface="Times New Roman"/>
              </a:rPr>
              <a:t>(1) Dân gian có câu: “Cọc đèn tối chân”; có nghĩa, tự ta không biết hết những hay dở của bản thân. (2) Bởi vậy, rất cần soi mình trong mắt người khác. (3) Làm sao biết được người khác nhìn nhận như thế nào về ta?</a:t>
            </a:r>
            <a:endParaRPr sz="2500">
              <a:solidFill>
                <a:schemeClr val="dk1"/>
              </a:solidFill>
              <a:latin typeface="Calibri"/>
              <a:ea typeface="Calibri"/>
              <a:cs typeface="Calibri"/>
              <a:sym typeface="Calibri"/>
            </a:endParaRPr>
          </a:p>
        </p:txBody>
      </p:sp>
      <p:sp>
        <p:nvSpPr>
          <p:cNvPr id="894" name="Google Shape;894;p19"/>
          <p:cNvSpPr/>
          <p:nvPr/>
        </p:nvSpPr>
        <p:spPr>
          <a:xfrm>
            <a:off x="960576" y="4495921"/>
            <a:ext cx="10437097" cy="97719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Phép nối: Câu (1) và câu (2) nối với nhau bằng từ “bởi vậy”</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Phép lặp: “người khác” trong câu (2) và câu (3)</a:t>
            </a:r>
            <a:endParaRPr sz="2500">
              <a:solidFill>
                <a:schemeClr val="dk1"/>
              </a:solidFill>
              <a:latin typeface="Calibri"/>
              <a:ea typeface="Calibri"/>
              <a:cs typeface="Calibri"/>
              <a:sym typeface="Calibri"/>
            </a:endParaRPr>
          </a:p>
        </p:txBody>
      </p:sp>
      <p:pic>
        <p:nvPicPr>
          <p:cNvPr id="895" name="Google Shape;895;p19"/>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1000"/>
                                        <p:tgtEl>
                                          <p:spTgt spid="8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2">
                                            <p:txEl>
                                              <p:pRg st="0" end="0"/>
                                            </p:txEl>
                                          </p:spTgt>
                                        </p:tgtEl>
                                        <p:attrNameLst>
                                          <p:attrName>style.visibility</p:attrName>
                                        </p:attrNameLst>
                                      </p:cBhvr>
                                      <p:to>
                                        <p:strVal val="visible"/>
                                      </p:to>
                                    </p:set>
                                    <p:animEffect transition="in" filter="fade">
                                      <p:cBhvr>
                                        <p:cTn id="12" dur="1000"/>
                                        <p:tgtEl>
                                          <p:spTgt spid="8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3"/>
                                        </p:tgtEl>
                                        <p:attrNameLst>
                                          <p:attrName>style.visibility</p:attrName>
                                        </p:attrNameLst>
                                      </p:cBhvr>
                                      <p:to>
                                        <p:strVal val="visible"/>
                                      </p:to>
                                    </p:set>
                                    <p:animEffect transition="in" filter="fade">
                                      <p:cBhvr>
                                        <p:cTn id="17" dur="1000"/>
                                        <p:tgtEl>
                                          <p:spTgt spid="8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4"/>
                                        </p:tgtEl>
                                        <p:attrNameLst>
                                          <p:attrName>style.visibility</p:attrName>
                                        </p:attrNameLst>
                                      </p:cBhvr>
                                      <p:to>
                                        <p:strVal val="visible"/>
                                      </p:to>
                                    </p:set>
                                    <p:animEffect transition="in" filter="fade">
                                      <p:cBhvr>
                                        <p:cTn id="22" dur="1000"/>
                                        <p:tgtEl>
                                          <p:spTgt spid="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p:nvPr/>
        </p:nvSpPr>
        <p:spPr>
          <a:xfrm>
            <a:off x="2633080" y="3921600"/>
            <a:ext cx="6818400" cy="671200"/>
          </a:xfrm>
          <a:prstGeom prst="roundRect">
            <a:avLst>
              <a:gd name="adj" fmla="val 16667"/>
            </a:avLst>
          </a:prstGeom>
          <a:solidFill>
            <a:srgbClr val="FFFFFF">
              <a:alpha val="23921"/>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3200" b="0" i="0" u="none" strike="noStrike" cap="none">
              <a:solidFill>
                <a:srgbClr val="000000"/>
              </a:solidFill>
              <a:latin typeface="Times New Roman"/>
              <a:ea typeface="Times New Roman"/>
              <a:cs typeface="Times New Roman"/>
              <a:sym typeface="Times New Roman"/>
            </a:endParaRPr>
          </a:p>
        </p:txBody>
      </p:sp>
      <p:sp>
        <p:nvSpPr>
          <p:cNvPr id="82" name="Google Shape;82;p2"/>
          <p:cNvSpPr txBox="1">
            <a:spLocks noGrp="1"/>
          </p:cNvSpPr>
          <p:nvPr>
            <p:ph type="ctrTitle"/>
          </p:nvPr>
        </p:nvSpPr>
        <p:spPr>
          <a:xfrm>
            <a:off x="1944934" y="1520400"/>
            <a:ext cx="8302133" cy="2736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rgbClr val="191919"/>
              </a:buClr>
              <a:buSzPts val="5200"/>
              <a:buFont typeface="Century Gothic"/>
              <a:buNone/>
            </a:pPr>
            <a:r>
              <a:rPr lang="en-US" b="1">
                <a:solidFill>
                  <a:schemeClr val="lt1"/>
                </a:solidFill>
                <a:latin typeface="Times New Roman"/>
                <a:ea typeface="Times New Roman"/>
                <a:cs typeface="Times New Roman"/>
                <a:sym typeface="Times New Roman"/>
              </a:rPr>
              <a:t>NÓI VỚI CON</a:t>
            </a:r>
            <a:endParaRPr b="1">
              <a:latin typeface="Times New Roman"/>
              <a:ea typeface="Times New Roman"/>
              <a:cs typeface="Times New Roman"/>
              <a:sym typeface="Times New Roman"/>
            </a:endParaRPr>
          </a:p>
        </p:txBody>
      </p:sp>
      <p:sp>
        <p:nvSpPr>
          <p:cNvPr id="83" name="Google Shape;83;p2"/>
          <p:cNvSpPr txBox="1">
            <a:spLocks noGrp="1"/>
          </p:cNvSpPr>
          <p:nvPr>
            <p:ph type="subTitle" idx="1"/>
          </p:nvPr>
        </p:nvSpPr>
        <p:spPr>
          <a:xfrm>
            <a:off x="2991600" y="3976267"/>
            <a:ext cx="6388000" cy="5132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800"/>
              <a:buNone/>
            </a:pPr>
            <a:r>
              <a:rPr lang="en-US" sz="3200" i="1"/>
              <a:t>Y Phương</a:t>
            </a:r>
            <a:endParaRPr sz="3200" i="1"/>
          </a:p>
        </p:txBody>
      </p:sp>
      <p:pic>
        <p:nvPicPr>
          <p:cNvPr id="84" name="Google Shape;84;p2" descr="Cha Con Trai Và - Miễn Phí vector hình ảnh trên Pixabay"/>
          <p:cNvPicPr preferRelativeResize="0"/>
          <p:nvPr/>
        </p:nvPicPr>
        <p:blipFill rotWithShape="1">
          <a:blip r:embed="rId3">
            <a:alphaModFix/>
          </a:blip>
          <a:srcRect/>
          <a:stretch/>
        </p:blipFill>
        <p:spPr>
          <a:xfrm>
            <a:off x="9092960" y="-95903"/>
            <a:ext cx="2858213" cy="4219739"/>
          </a:xfrm>
          <a:prstGeom prst="rect">
            <a:avLst/>
          </a:prstGeom>
          <a:noFill/>
          <a:ln>
            <a:noFill/>
          </a:ln>
        </p:spPr>
      </p:pic>
      <p:sp>
        <p:nvSpPr>
          <p:cNvPr id="85" name="Google Shape;85;p2"/>
          <p:cNvSpPr txBox="1"/>
          <p:nvPr/>
        </p:nvSpPr>
        <p:spPr>
          <a:xfrm>
            <a:off x="4796220" y="1622000"/>
            <a:ext cx="33897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dirty="0" err="1">
                <a:solidFill>
                  <a:schemeClr val="dk1"/>
                </a:solidFill>
                <a:latin typeface="Times New Roman"/>
                <a:ea typeface="Times New Roman"/>
                <a:cs typeface="Times New Roman"/>
                <a:sym typeface="Times New Roman"/>
              </a:rPr>
              <a:t>Tiết</a:t>
            </a:r>
            <a:r>
              <a:rPr lang="en-US" sz="3000" b="1" i="0" u="none" strike="noStrike" cap="none" dirty="0">
                <a:solidFill>
                  <a:schemeClr val="dk1"/>
                </a:solidFill>
                <a:latin typeface="Times New Roman"/>
                <a:ea typeface="Times New Roman"/>
                <a:cs typeface="Times New Roman"/>
                <a:sym typeface="Times New Roman"/>
              </a:rPr>
              <a:t> 107 + 108:</a:t>
            </a:r>
            <a:endParaRPr sz="3000" b="1" dirty="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pic>
        <p:nvPicPr>
          <p:cNvPr id="900" name="Google Shape;900;p20"/>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01" name="Google Shape;901;p20"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02" name="Google Shape;902;p20"/>
          <p:cNvSpPr/>
          <p:nvPr/>
        </p:nvSpPr>
        <p:spPr>
          <a:xfrm>
            <a:off x="774602" y="571878"/>
            <a:ext cx="11066415" cy="271888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Câu 5.</a:t>
            </a:r>
            <a:r>
              <a:rPr lang="en-US" sz="2500">
                <a:solidFill>
                  <a:schemeClr val="dk1"/>
                </a:solidFill>
                <a:latin typeface="Times New Roman"/>
                <a:ea typeface="Times New Roman"/>
                <a:cs typeface="Times New Roman"/>
                <a:sym typeface="Times New Roman"/>
              </a:rPr>
              <a:t> Trong đoạn trích, tác giả có viết:</a:t>
            </a:r>
            <a:r>
              <a:rPr lang="en-US" sz="2500" i="1">
                <a:solidFill>
                  <a:schemeClr val="dk1"/>
                </a:solidFill>
                <a:latin typeface="Times New Roman"/>
                <a:ea typeface="Times New Roman"/>
                <a:cs typeface="Times New Roman"/>
                <a:sym typeface="Times New Roman"/>
              </a:rPr>
              <a:t> “Có những cái xấu của ta, người ngoài thấy rõ hơn bản thân ta. Hiểu được như vậy, ta sẽ không phớt lờ sự nhìn nhận của người ngoài, ngược lại, nhờ đó tìm cách khắc phục những điểm yếu của mình để ngày càng hoàn thiện mình hơn.” </a:t>
            </a:r>
            <a:r>
              <a:rPr lang="en-US" sz="2500">
                <a:solidFill>
                  <a:schemeClr val="dk1"/>
                </a:solidFill>
                <a:latin typeface="Times New Roman"/>
                <a:ea typeface="Times New Roman"/>
                <a:cs typeface="Times New Roman"/>
                <a:sym typeface="Times New Roman"/>
              </a:rPr>
              <a:t>Từ câu nói này kết hợp với những hiểu biết của bản thân, em hãy viết đoạn văn ngắn (6- 8 câu) nêu vai trò của việc lắng nghe người khác góp ý chân thành.</a:t>
            </a:r>
            <a:endParaRPr sz="2500">
              <a:solidFill>
                <a:schemeClr val="dk1"/>
              </a:solidFill>
              <a:latin typeface="Calibri"/>
              <a:ea typeface="Calibri"/>
              <a:cs typeface="Calibri"/>
              <a:sym typeface="Calibri"/>
            </a:endParaRPr>
          </a:p>
        </p:txBody>
      </p:sp>
      <p:sp>
        <p:nvSpPr>
          <p:cNvPr id="903" name="Google Shape;903;p20"/>
          <p:cNvSpPr/>
          <p:nvPr/>
        </p:nvSpPr>
        <p:spPr>
          <a:xfrm>
            <a:off x="774602" y="3616212"/>
            <a:ext cx="10289309" cy="97719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 Hình thức</a:t>
            </a:r>
            <a:r>
              <a:rPr lang="en-US" sz="2500">
                <a:solidFill>
                  <a:schemeClr val="dk1"/>
                </a:solidFill>
                <a:latin typeface="Times New Roman"/>
                <a:ea typeface="Times New Roman"/>
                <a:cs typeface="Times New Roman"/>
                <a:sym typeface="Times New Roman"/>
              </a:rPr>
              <a:t>: đoạn văn ngắn (6 – 8 câu)</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b="1">
                <a:solidFill>
                  <a:schemeClr val="dk1"/>
                </a:solidFill>
                <a:latin typeface="Times New Roman"/>
                <a:ea typeface="Times New Roman"/>
                <a:cs typeface="Times New Roman"/>
                <a:sym typeface="Times New Roman"/>
              </a:rPr>
              <a:t>* Nội dung</a:t>
            </a:r>
            <a:r>
              <a:rPr lang="en-US" sz="2500">
                <a:solidFill>
                  <a:schemeClr val="dk1"/>
                </a:solidFill>
                <a:latin typeface="Times New Roman"/>
                <a:ea typeface="Times New Roman"/>
                <a:cs typeface="Times New Roman"/>
                <a:sym typeface="Times New Roman"/>
              </a:rPr>
              <a:t>: Vai trò của việc lắng nghe người khác góp ý chân thành.</a:t>
            </a:r>
            <a:endParaRPr sz="2500">
              <a:solidFill>
                <a:schemeClr val="dk1"/>
              </a:solidFill>
              <a:latin typeface="Calibri"/>
              <a:ea typeface="Calibri"/>
              <a:cs typeface="Calibri"/>
              <a:sym typeface="Calibri"/>
            </a:endParaRPr>
          </a:p>
        </p:txBody>
      </p:sp>
      <p:pic>
        <p:nvPicPr>
          <p:cNvPr id="904" name="Google Shape;904;p20"/>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fade">
                                      <p:cBhvr>
                                        <p:cTn id="7" dur="1000"/>
                                        <p:tgtEl>
                                          <p:spTgt spid="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909" name="Google Shape;909;p21"/>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10" name="Google Shape;910;p21"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11" name="Google Shape;911;p21"/>
          <p:cNvSpPr/>
          <p:nvPr/>
        </p:nvSpPr>
        <p:spPr>
          <a:xfrm>
            <a:off x="774603" y="603774"/>
            <a:ext cx="10520218" cy="94917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a:t>
            </a:r>
            <a:r>
              <a:rPr lang="en-US" sz="2500" b="1">
                <a:solidFill>
                  <a:schemeClr val="dk1"/>
                </a:solidFill>
                <a:latin typeface="Times New Roman"/>
                <a:ea typeface="Times New Roman"/>
                <a:cs typeface="Times New Roman"/>
                <a:sym typeface="Times New Roman"/>
              </a:rPr>
              <a:t>Giải thích</a:t>
            </a:r>
            <a:r>
              <a:rPr lang="en-US" sz="2500">
                <a:solidFill>
                  <a:schemeClr val="dk1"/>
                </a:solidFill>
                <a:latin typeface="Times New Roman"/>
                <a:ea typeface="Times New Roman"/>
                <a:cs typeface="Times New Roman"/>
                <a:sym typeface="Times New Roman"/>
              </a:rPr>
              <a:t>: Lắng nghe là quá trình tập trung tiếp nhận âm thanh, những lời góp ý của người khác để giúp mình hoàn thiện hơn.</a:t>
            </a:r>
            <a:endParaRPr sz="2500">
              <a:solidFill>
                <a:schemeClr val="dk1"/>
              </a:solidFill>
              <a:latin typeface="Calibri"/>
              <a:ea typeface="Calibri"/>
              <a:cs typeface="Calibri"/>
              <a:sym typeface="Calibri"/>
            </a:endParaRPr>
          </a:p>
        </p:txBody>
      </p:sp>
      <p:sp>
        <p:nvSpPr>
          <p:cNvPr id="912" name="Google Shape;912;p21"/>
          <p:cNvSpPr/>
          <p:nvPr/>
        </p:nvSpPr>
        <p:spPr>
          <a:xfrm>
            <a:off x="774603" y="1593207"/>
            <a:ext cx="10447578" cy="183402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a:t>
            </a:r>
            <a:r>
              <a:rPr lang="en-US" sz="2500" b="1">
                <a:solidFill>
                  <a:schemeClr val="dk1"/>
                </a:solidFill>
                <a:latin typeface="Times New Roman"/>
                <a:ea typeface="Times New Roman"/>
                <a:cs typeface="Times New Roman"/>
                <a:sym typeface="Times New Roman"/>
              </a:rPr>
              <a:t>Vai trò</a:t>
            </a:r>
            <a:r>
              <a:rPr lang="en-US" sz="2500">
                <a:solidFill>
                  <a:schemeClr val="dk1"/>
                </a:solidFill>
                <a:latin typeface="Times New Roman"/>
                <a:ea typeface="Times New Roman"/>
                <a:cs typeface="Times New Roman"/>
                <a:sym typeface="Times New Roman"/>
              </a:rPr>
              <a:t>:</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Lắng nghe giúp ta học hỏi kinh nghiệm, nhận ra điều chưa tốt để thay đổi.</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Lắng nghe giúp con người hiểu nhau để thân thiết, gắn bó và tin tưởng hơn.</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Lắng nghe giúp nâng cao kỹ năng giao tiếp.</a:t>
            </a:r>
            <a:endParaRPr sz="2500">
              <a:solidFill>
                <a:schemeClr val="dk1"/>
              </a:solidFill>
              <a:latin typeface="Calibri"/>
              <a:ea typeface="Calibri"/>
              <a:cs typeface="Calibri"/>
              <a:sym typeface="Calibri"/>
            </a:endParaRPr>
          </a:p>
        </p:txBody>
      </p:sp>
      <p:sp>
        <p:nvSpPr>
          <p:cNvPr id="913" name="Google Shape;913;p21"/>
          <p:cNvSpPr/>
          <p:nvPr/>
        </p:nvSpPr>
        <p:spPr>
          <a:xfrm>
            <a:off x="899197" y="3439981"/>
            <a:ext cx="10752379" cy="94917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a:t>
            </a:r>
            <a:r>
              <a:rPr lang="en-US" sz="2500" b="1">
                <a:solidFill>
                  <a:schemeClr val="dk1"/>
                </a:solidFill>
                <a:latin typeface="Times New Roman"/>
                <a:ea typeface="Times New Roman"/>
                <a:cs typeface="Times New Roman"/>
                <a:sym typeface="Times New Roman"/>
              </a:rPr>
              <a:t>Mở rộng</a:t>
            </a:r>
            <a:r>
              <a:rPr lang="en-US" sz="2500">
                <a:solidFill>
                  <a:schemeClr val="dk1"/>
                </a:solidFill>
                <a:latin typeface="Times New Roman"/>
                <a:ea typeface="Times New Roman"/>
                <a:cs typeface="Times New Roman"/>
                <a:sym typeface="Times New Roman"/>
              </a:rPr>
              <a:t>: Nếu không lắng nghe, con người sẽ trở nên bảo thủ, không nhận ra điều thiếu sót…</a:t>
            </a:r>
            <a:endParaRPr sz="2500">
              <a:solidFill>
                <a:schemeClr val="dk1"/>
              </a:solidFill>
              <a:latin typeface="Calibri"/>
              <a:ea typeface="Calibri"/>
              <a:cs typeface="Calibri"/>
              <a:sym typeface="Calibri"/>
            </a:endParaRPr>
          </a:p>
        </p:txBody>
      </p:sp>
      <p:sp>
        <p:nvSpPr>
          <p:cNvPr id="914" name="Google Shape;914;p21"/>
          <p:cNvSpPr/>
          <p:nvPr/>
        </p:nvSpPr>
        <p:spPr>
          <a:xfrm>
            <a:off x="899197" y="4594288"/>
            <a:ext cx="10447579" cy="94917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 </a:t>
            </a:r>
            <a:r>
              <a:rPr lang="en-US" sz="2500" b="1">
                <a:solidFill>
                  <a:schemeClr val="dk1"/>
                </a:solidFill>
                <a:latin typeface="Times New Roman"/>
                <a:ea typeface="Times New Roman"/>
                <a:cs typeface="Times New Roman"/>
                <a:sym typeface="Times New Roman"/>
              </a:rPr>
              <a:t>Bài học, liên hệ bản thân</a:t>
            </a:r>
            <a:r>
              <a:rPr lang="en-US" sz="2500">
                <a:solidFill>
                  <a:schemeClr val="dk1"/>
                </a:solidFill>
                <a:latin typeface="Times New Roman"/>
                <a:ea typeface="Times New Roman"/>
                <a:cs typeface="Times New Roman"/>
                <a:sym typeface="Times New Roman"/>
              </a:rPr>
              <a:t>: Luôn biết lắng nghe và học hỏi từ mọi người xung quanh để nâng cao vốn tri thức cho bản thân.</a:t>
            </a:r>
            <a:endParaRPr sz="2500">
              <a:solidFill>
                <a:schemeClr val="dk1"/>
              </a:solidFill>
              <a:latin typeface="Calibri"/>
              <a:ea typeface="Calibri"/>
              <a:cs typeface="Calibri"/>
              <a:sym typeface="Calibri"/>
            </a:endParaRPr>
          </a:p>
        </p:txBody>
      </p:sp>
      <p:pic>
        <p:nvPicPr>
          <p:cNvPr id="915" name="Google Shape;915;p21"/>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
                                        </p:tgtEl>
                                        <p:attrNameLst>
                                          <p:attrName>style.visibility</p:attrName>
                                        </p:attrNameLst>
                                      </p:cBhvr>
                                      <p:to>
                                        <p:strVal val="visible"/>
                                      </p:to>
                                    </p:set>
                                    <p:animEffect transition="in" filter="fade">
                                      <p:cBhvr>
                                        <p:cTn id="7" dur="1000"/>
                                        <p:tgtEl>
                                          <p:spTgt spid="9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2"/>
                                        </p:tgtEl>
                                        <p:attrNameLst>
                                          <p:attrName>style.visibility</p:attrName>
                                        </p:attrNameLst>
                                      </p:cBhvr>
                                      <p:to>
                                        <p:strVal val="visible"/>
                                      </p:to>
                                    </p:set>
                                    <p:animEffect transition="in" filter="fade">
                                      <p:cBhvr>
                                        <p:cTn id="12" dur="1000"/>
                                        <p:tgtEl>
                                          <p:spTgt spid="9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3"/>
                                        </p:tgtEl>
                                        <p:attrNameLst>
                                          <p:attrName>style.visibility</p:attrName>
                                        </p:attrNameLst>
                                      </p:cBhvr>
                                      <p:to>
                                        <p:strVal val="visible"/>
                                      </p:to>
                                    </p:set>
                                    <p:animEffect transition="in" filter="fade">
                                      <p:cBhvr>
                                        <p:cTn id="17" dur="1000"/>
                                        <p:tgtEl>
                                          <p:spTgt spid="9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4"/>
                                        </p:tgtEl>
                                        <p:attrNameLst>
                                          <p:attrName>style.visibility</p:attrName>
                                        </p:attrNameLst>
                                      </p:cBhvr>
                                      <p:to>
                                        <p:strVal val="visible"/>
                                      </p:to>
                                    </p:set>
                                    <p:animEffect transition="in" filter="fade">
                                      <p:cBhvr>
                                        <p:cTn id="22" dur="1000"/>
                                        <p:tgtEl>
                                          <p:spTgt spid="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22"/>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21" name="Google Shape;921;p22"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22" name="Google Shape;922;p22"/>
          <p:cNvSpPr/>
          <p:nvPr/>
        </p:nvSpPr>
        <p:spPr>
          <a:xfrm>
            <a:off x="580543" y="430071"/>
            <a:ext cx="11084888" cy="522142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b="1">
                <a:solidFill>
                  <a:schemeClr val="dk1"/>
                </a:solidFill>
                <a:latin typeface="Times New Roman"/>
                <a:ea typeface="Times New Roman"/>
                <a:cs typeface="Times New Roman"/>
                <a:sym typeface="Times New Roman"/>
              </a:rPr>
              <a:t>Bài 2. Đọc đoạn văn sau đây và thực hiện các yêu cầu:</a:t>
            </a:r>
            <a:endParaRPr sz="2200">
              <a:solidFill>
                <a:schemeClr val="dk1"/>
              </a:solidFill>
              <a:latin typeface="Calibri"/>
              <a:ea typeface="Calibri"/>
              <a:cs typeface="Calibri"/>
              <a:sym typeface="Calibri"/>
            </a:endParaRPr>
          </a:p>
          <a:p>
            <a:pPr marL="0" marR="0" lvl="0" indent="380365" algn="just" rtl="0">
              <a:spcBef>
                <a:spcPts val="0"/>
              </a:spcBef>
              <a:spcAft>
                <a:spcPts val="0"/>
              </a:spcAft>
              <a:buNone/>
            </a:pPr>
            <a:r>
              <a:rPr lang="en-US" sz="2200" i="1">
                <a:solidFill>
                  <a:schemeClr val="dk1"/>
                </a:solidFill>
                <a:latin typeface="Times New Roman"/>
                <a:ea typeface="Times New Roman"/>
                <a:cs typeface="Times New Roman"/>
                <a:sym typeface="Times New Roman"/>
              </a:rPr>
              <a:t>Chúng ta cần gì trong cuộc đời này? Hạnh phúc và sự an toàn - đúng thế. Nhưng cảm giác an toàn mà chúng ta khao khát không do cái chúng ta kiếm được quyết định. Nếu chúng ta có thể mua một căn nhà to hay những chiếc xe hơi đắt tiền, chúng ta có thể có được cảm giác về sự an toàn - nhưng thật ra, đó chỉ là ảo tưởng mà thôi. Nếu chúng ta học giỏi ở trường, hay được trọng vọng ở nơi làm việc, chúng ta có thể cảm thấy mình giỏi giang. Nhưng hạnh phúc không phải chỉ chứa đựng trong những thứ đơn giản như vậy.</a:t>
            </a:r>
            <a:endParaRPr sz="2200">
              <a:solidFill>
                <a:schemeClr val="dk1"/>
              </a:solidFill>
              <a:latin typeface="Calibri"/>
              <a:ea typeface="Calibri"/>
              <a:cs typeface="Calibri"/>
              <a:sym typeface="Calibri"/>
            </a:endParaRPr>
          </a:p>
          <a:p>
            <a:pPr marL="0" marR="0" lvl="0" indent="380365" algn="just" rtl="0">
              <a:spcBef>
                <a:spcPts val="0"/>
              </a:spcBef>
              <a:spcAft>
                <a:spcPts val="0"/>
              </a:spcAft>
              <a:buNone/>
            </a:pPr>
            <a:r>
              <a:rPr lang="en-US" sz="2200" i="1">
                <a:solidFill>
                  <a:schemeClr val="dk1"/>
                </a:solidFill>
                <a:latin typeface="Times New Roman"/>
                <a:ea typeface="Times New Roman"/>
                <a:cs typeface="Times New Roman"/>
                <a:sym typeface="Times New Roman"/>
              </a:rPr>
              <a:t>Cảm giác an toàn thật sự chỉ đến khi ta hài lòng với chính bản thân mình. Nó chính là “sản phẩm phụ” của một cách sống năng động, lạc quan, tràn đầy sức sống.</a:t>
            </a:r>
            <a:endParaRPr sz="2200">
              <a:solidFill>
                <a:schemeClr val="dk1"/>
              </a:solidFill>
              <a:latin typeface="Calibri"/>
              <a:ea typeface="Calibri"/>
              <a:cs typeface="Calibri"/>
              <a:sym typeface="Calibri"/>
            </a:endParaRPr>
          </a:p>
          <a:p>
            <a:pPr marL="0" marR="0" lvl="0" indent="380365" algn="just" rtl="0">
              <a:spcBef>
                <a:spcPts val="0"/>
              </a:spcBef>
              <a:spcAft>
                <a:spcPts val="0"/>
              </a:spcAft>
              <a:buNone/>
            </a:pPr>
            <a:r>
              <a:rPr lang="en-US" sz="2200" i="1">
                <a:solidFill>
                  <a:schemeClr val="dk1"/>
                </a:solidFill>
                <a:latin typeface="Times New Roman"/>
                <a:ea typeface="Times New Roman"/>
                <a:cs typeface="Times New Roman"/>
                <a:sym typeface="Times New Roman"/>
              </a:rPr>
              <a:t>Tất cả những suy nghĩ trên xuất hiện trong đầu ông ngay trong buổi lễ tốt nghiệp. Ông nhìn sang những người cha, người mẹ đã đến tham dự ngày lễ trọng đại của con mình và bảo rằng họ đã hoàn thành rất tốt trách nhiệm của bản thân. Phần thưởng của họ chính là những khuôn mặt sáng láng đang ngồi trước mặt họ.</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200">
                <a:solidFill>
                  <a:schemeClr val="dk1"/>
                </a:solidFill>
                <a:latin typeface="Times New Roman"/>
                <a:ea typeface="Times New Roman"/>
                <a:cs typeface="Times New Roman"/>
                <a:sym typeface="Times New Roman"/>
              </a:rPr>
              <a:t>(Đa-ni-en Gốt-li-ép, </a:t>
            </a:r>
            <a:r>
              <a:rPr lang="en-US" sz="2200" i="1">
                <a:solidFill>
                  <a:schemeClr val="dk1"/>
                </a:solidFill>
                <a:latin typeface="Times New Roman"/>
                <a:ea typeface="Times New Roman"/>
                <a:cs typeface="Times New Roman"/>
                <a:sym typeface="Times New Roman"/>
              </a:rPr>
              <a:t>Những bức thư gửi cháu Sam, Thông điệp cuộc sống, </a:t>
            </a:r>
            <a:r>
              <a:rPr lang="en-US" sz="2200">
                <a:solidFill>
                  <a:schemeClr val="dk1"/>
                </a:solidFill>
                <a:latin typeface="Times New Roman"/>
                <a:ea typeface="Times New Roman"/>
                <a:cs typeface="Times New Roman"/>
                <a:sym typeface="Times New Roman"/>
              </a:rPr>
              <a:t>Minh Trâm - Hoa Phượng - Ngọc Hân dịch, NXB Tổng hợp Thành phố Hồ Chí Minh, 2012, tr. 136 - 137)</a:t>
            </a:r>
            <a:endParaRPr sz="2200">
              <a:solidFill>
                <a:schemeClr val="dk1"/>
              </a:solidFill>
              <a:latin typeface="Calibri"/>
              <a:ea typeface="Calibri"/>
              <a:cs typeface="Calibri"/>
              <a:sym typeface="Calibri"/>
            </a:endParaRPr>
          </a:p>
        </p:txBody>
      </p:sp>
      <p:pic>
        <p:nvPicPr>
          <p:cNvPr id="923" name="Google Shape;923;p22"/>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pic>
        <p:nvPicPr>
          <p:cNvPr id="928" name="Google Shape;928;p23"/>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29" name="Google Shape;929;p23"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30" name="Google Shape;930;p23"/>
          <p:cNvSpPr/>
          <p:nvPr/>
        </p:nvSpPr>
        <p:spPr>
          <a:xfrm>
            <a:off x="774603" y="349555"/>
            <a:ext cx="7813999" cy="477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b="1">
                <a:solidFill>
                  <a:schemeClr val="dk1"/>
                </a:solidFill>
                <a:latin typeface="Times New Roman"/>
                <a:ea typeface="Times New Roman"/>
                <a:cs typeface="Times New Roman"/>
                <a:sym typeface="Times New Roman"/>
              </a:rPr>
              <a:t>Câu 1.</a:t>
            </a:r>
            <a:r>
              <a:rPr lang="en-US" sz="2500">
                <a:solidFill>
                  <a:schemeClr val="dk1"/>
                </a:solidFill>
                <a:latin typeface="Times New Roman"/>
                <a:ea typeface="Times New Roman"/>
                <a:cs typeface="Times New Roman"/>
                <a:sym typeface="Times New Roman"/>
              </a:rPr>
              <a:t> Vấn đề được tác giả bàn luận trong đoạn trích là gì?</a:t>
            </a:r>
            <a:endParaRPr sz="2500">
              <a:solidFill>
                <a:schemeClr val="dk1"/>
              </a:solidFill>
              <a:latin typeface="Calibri"/>
              <a:ea typeface="Calibri"/>
              <a:cs typeface="Calibri"/>
              <a:sym typeface="Calibri"/>
            </a:endParaRPr>
          </a:p>
        </p:txBody>
      </p:sp>
      <p:sp>
        <p:nvSpPr>
          <p:cNvPr id="931" name="Google Shape;931;p23"/>
          <p:cNvSpPr/>
          <p:nvPr/>
        </p:nvSpPr>
        <p:spPr>
          <a:xfrm>
            <a:off x="692725" y="2206455"/>
            <a:ext cx="11185237" cy="201593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b="1">
                <a:solidFill>
                  <a:schemeClr val="dk1"/>
                </a:solidFill>
                <a:latin typeface="Times New Roman"/>
                <a:ea typeface="Times New Roman"/>
                <a:cs typeface="Times New Roman"/>
                <a:sym typeface="Times New Roman"/>
              </a:rPr>
              <a:t>Câu 2.</a:t>
            </a:r>
            <a:r>
              <a:rPr lang="en-US" sz="2500">
                <a:solidFill>
                  <a:schemeClr val="dk1"/>
                </a:solidFill>
                <a:latin typeface="Times New Roman"/>
                <a:ea typeface="Times New Roman"/>
                <a:cs typeface="Times New Roman"/>
                <a:sym typeface="Times New Roman"/>
              </a:rPr>
              <a:t> </a:t>
            </a:r>
            <a:r>
              <a:rPr lang="en-US" sz="2500" i="1">
                <a:solidFill>
                  <a:schemeClr val="dk1"/>
                </a:solidFill>
                <a:latin typeface="Times New Roman"/>
                <a:ea typeface="Times New Roman"/>
                <a:cs typeface="Times New Roman"/>
                <a:sym typeface="Times New Roman"/>
              </a:rPr>
              <a:t>"Nếu chúng ta học giỏi ở trường, hay được trọng vọng ở nơi làm việc, chúng ta có thể cảm thấy mình giỏi giang. Nhưng hạnh phúc không phải chỉ chứa đựng trong những thứ đơn giản như vậy."</a:t>
            </a:r>
            <a:endParaRPr sz="2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Ở hai câu trên, người viết sử dụng lí lẽ hay bằng chứng? Dựa vào đâu em xác định như vậy?</a:t>
            </a:r>
            <a:endParaRPr sz="2500">
              <a:solidFill>
                <a:schemeClr val="dk1"/>
              </a:solidFill>
              <a:latin typeface="Calibri"/>
              <a:ea typeface="Calibri"/>
              <a:cs typeface="Calibri"/>
              <a:sym typeface="Calibri"/>
            </a:endParaRPr>
          </a:p>
        </p:txBody>
      </p:sp>
      <p:sp>
        <p:nvSpPr>
          <p:cNvPr id="932" name="Google Shape;932;p23"/>
          <p:cNvSpPr/>
          <p:nvPr/>
        </p:nvSpPr>
        <p:spPr>
          <a:xfrm>
            <a:off x="774603" y="873224"/>
            <a:ext cx="10927870" cy="94917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Vấn đề tác giả bàn luận là: Hạnh phúc và an toàn - điều ai cũng muốn có được trong cuộc sống.</a:t>
            </a:r>
            <a:endParaRPr sz="2500">
              <a:solidFill>
                <a:schemeClr val="dk1"/>
              </a:solidFill>
              <a:latin typeface="Calibri"/>
              <a:ea typeface="Calibri"/>
              <a:cs typeface="Calibri"/>
              <a:sym typeface="Calibri"/>
            </a:endParaRPr>
          </a:p>
        </p:txBody>
      </p:sp>
      <p:sp>
        <p:nvSpPr>
          <p:cNvPr id="933" name="Google Shape;933;p23"/>
          <p:cNvSpPr/>
          <p:nvPr/>
        </p:nvSpPr>
        <p:spPr>
          <a:xfrm>
            <a:off x="692725" y="4318269"/>
            <a:ext cx="10927870" cy="139159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Ở hai câu trên, người viết sử dụng lí lẽ để trình bày ý kiến, quan điểm của mình. </a:t>
            </a:r>
            <a:endParaRPr sz="2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Vì: ở nội dung hai câu đó, người viết chỉ đưa ra những lời diễn giải có lí chứ không nêu một sự việc nào từng diễn ra trong thực tế.</a:t>
            </a:r>
            <a:endParaRPr sz="2500">
              <a:solidFill>
                <a:schemeClr val="dk1"/>
              </a:solidFill>
              <a:latin typeface="Calibri"/>
              <a:ea typeface="Calibri"/>
              <a:cs typeface="Calibri"/>
              <a:sym typeface="Calibri"/>
            </a:endParaRPr>
          </a:p>
        </p:txBody>
      </p:sp>
      <p:pic>
        <p:nvPicPr>
          <p:cNvPr id="934" name="Google Shape;934;p23"/>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0"/>
                                        </p:tgtEl>
                                        <p:attrNameLst>
                                          <p:attrName>style.visibility</p:attrName>
                                        </p:attrNameLst>
                                      </p:cBhvr>
                                      <p:to>
                                        <p:strVal val="visible"/>
                                      </p:to>
                                    </p:set>
                                    <p:anim calcmode="lin" valueType="num">
                                      <p:cBhvr additive="base">
                                        <p:cTn id="7" dur="500"/>
                                        <p:tgtEl>
                                          <p:spTgt spid="9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2"/>
                                        </p:tgtEl>
                                        <p:attrNameLst>
                                          <p:attrName>style.visibility</p:attrName>
                                        </p:attrNameLst>
                                      </p:cBhvr>
                                      <p:to>
                                        <p:strVal val="visible"/>
                                      </p:to>
                                    </p:set>
                                    <p:animEffect transition="in" filter="fade">
                                      <p:cBhvr>
                                        <p:cTn id="12" dur="1000"/>
                                        <p:tgtEl>
                                          <p:spTgt spid="9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
                                        </p:tgtEl>
                                        <p:attrNameLst>
                                          <p:attrName>style.visibility</p:attrName>
                                        </p:attrNameLst>
                                      </p:cBhvr>
                                      <p:to>
                                        <p:strVal val="visible"/>
                                      </p:to>
                                    </p:set>
                                    <p:animEffect transition="in" filter="fade">
                                      <p:cBhvr>
                                        <p:cTn id="17" dur="1000"/>
                                        <p:tgtEl>
                                          <p:spTgt spid="9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3"/>
                                        </p:tgtEl>
                                        <p:attrNameLst>
                                          <p:attrName>style.visibility</p:attrName>
                                        </p:attrNameLst>
                                      </p:cBhvr>
                                      <p:to>
                                        <p:strVal val="visible"/>
                                      </p:to>
                                    </p:set>
                                    <p:animEffect transition="in" filter="fade">
                                      <p:cBhvr>
                                        <p:cTn id="22" dur="10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24"/>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40" name="Google Shape;940;p24"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41" name="Google Shape;941;p24"/>
          <p:cNvSpPr/>
          <p:nvPr/>
        </p:nvSpPr>
        <p:spPr>
          <a:xfrm>
            <a:off x="603634" y="442553"/>
            <a:ext cx="11038706"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Trong đoạn trích, người viết đã sử dụng những bằng chứng nào? Các bằng chứng đó được dùng để làm sáng tỏ điều gì?</a:t>
            </a:r>
            <a:endParaRPr sz="2200">
              <a:solidFill>
                <a:schemeClr val="dk1"/>
              </a:solidFill>
              <a:latin typeface="Times New Roman"/>
              <a:ea typeface="Times New Roman"/>
              <a:cs typeface="Times New Roman"/>
              <a:sym typeface="Times New Roman"/>
            </a:endParaRPr>
          </a:p>
        </p:txBody>
      </p:sp>
      <p:sp>
        <p:nvSpPr>
          <p:cNvPr id="942" name="Google Shape;942;p24"/>
          <p:cNvSpPr/>
          <p:nvPr/>
        </p:nvSpPr>
        <p:spPr>
          <a:xfrm>
            <a:off x="603634" y="2462563"/>
            <a:ext cx="10904875" cy="21236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chemeClr val="dk1"/>
                </a:solidFill>
                <a:latin typeface="Times New Roman"/>
                <a:ea typeface="Times New Roman"/>
                <a:cs typeface="Times New Roman"/>
                <a:sym typeface="Times New Roman"/>
              </a:rPr>
              <a:t>Câu 4. </a:t>
            </a:r>
            <a:r>
              <a:rPr lang="en-US" sz="2200">
                <a:solidFill>
                  <a:schemeClr val="dk1"/>
                </a:solidFill>
                <a:latin typeface="Times New Roman"/>
                <a:ea typeface="Times New Roman"/>
                <a:cs typeface="Times New Roman"/>
                <a:sym typeface="Times New Roman"/>
              </a:rPr>
              <a:t>Chỉ ra các phép liên kết được sử dụng trong đoạn văn sau.</a:t>
            </a:r>
            <a:endParaRPr/>
          </a:p>
          <a:p>
            <a:pPr marL="0" marR="0" lvl="0" indent="0" algn="just" rtl="0">
              <a:spcBef>
                <a:spcPts val="0"/>
              </a:spcBef>
              <a:spcAft>
                <a:spcPts val="0"/>
              </a:spcAft>
              <a:buNone/>
            </a:pPr>
            <a:r>
              <a:rPr lang="en-US" sz="2200" i="1">
                <a:solidFill>
                  <a:schemeClr val="dk1"/>
                </a:solidFill>
                <a:latin typeface="Times New Roman"/>
                <a:ea typeface="Times New Roman"/>
                <a:cs typeface="Times New Roman"/>
                <a:sym typeface="Times New Roman"/>
              </a:rPr>
              <a:t>(1)Nếu chúng ta có thể mua một căn nhà to hay những chiếc xe hơi đắt tiền, chúng ta có thể có được cảm giác về sự an toàn - nhưng thật ra, đó chỉ là ảo tưởng mà thôi. (2) Nếu chúng ta học giỏi ở trường, hay được trọng vọng ở nơi làm việc, chúng ta có thể cảm thấy mình giỏi giang. (3) Nhưng hạnh phúc không phải chỉ chứa đựng trong những thứ đơn giản như vậy.</a:t>
            </a:r>
            <a:endParaRPr sz="2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200">
              <a:solidFill>
                <a:schemeClr val="dk1"/>
              </a:solidFill>
              <a:latin typeface="Times New Roman"/>
              <a:ea typeface="Times New Roman"/>
              <a:cs typeface="Times New Roman"/>
              <a:sym typeface="Times New Roman"/>
            </a:endParaRPr>
          </a:p>
        </p:txBody>
      </p:sp>
      <p:sp>
        <p:nvSpPr>
          <p:cNvPr id="943" name="Google Shape;943;p24"/>
          <p:cNvSpPr/>
          <p:nvPr/>
        </p:nvSpPr>
        <p:spPr>
          <a:xfrm>
            <a:off x="603634" y="1202218"/>
            <a:ext cx="11038706" cy="126034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Trong đoạn trích, người viết đã sử dụng những bằng chứng: kể về việc những người cha, người mẹ đã đến tham dự ngày lễ tốt nghiệp của con mình và bảo rằng các bậc cha mẹ đó đã hoàn thành rất tốt trách nhiệm của bản thân. </a:t>
            </a:r>
            <a:endParaRPr sz="2200">
              <a:solidFill>
                <a:schemeClr val="dk1"/>
              </a:solidFill>
              <a:latin typeface="Times New Roman"/>
              <a:ea typeface="Times New Roman"/>
              <a:cs typeface="Times New Roman"/>
              <a:sym typeface="Times New Roman"/>
            </a:endParaRPr>
          </a:p>
        </p:txBody>
      </p:sp>
      <p:sp>
        <p:nvSpPr>
          <p:cNvPr id="944" name="Google Shape;944;p24"/>
          <p:cNvSpPr/>
          <p:nvPr/>
        </p:nvSpPr>
        <p:spPr>
          <a:xfrm>
            <a:off x="603634" y="4325568"/>
            <a:ext cx="9727142" cy="126034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Phép lặp: </a:t>
            </a:r>
            <a:r>
              <a:rPr lang="en-US" sz="2200" i="1">
                <a:solidFill>
                  <a:schemeClr val="dk1"/>
                </a:solidFill>
                <a:latin typeface="Times New Roman"/>
                <a:ea typeface="Times New Roman"/>
                <a:cs typeface="Times New Roman"/>
                <a:sym typeface="Times New Roman"/>
              </a:rPr>
              <a:t>“chúng ta”</a:t>
            </a:r>
            <a:r>
              <a:rPr lang="en-US" sz="2200">
                <a:solidFill>
                  <a:schemeClr val="dk1"/>
                </a:solidFill>
                <a:latin typeface="Times New Roman"/>
                <a:ea typeface="Times New Roman"/>
                <a:cs typeface="Times New Roman"/>
                <a:sym typeface="Times New Roman"/>
              </a:rPr>
              <a:t> ở câu (1) và (2)</a:t>
            </a:r>
            <a:endParaRPr/>
          </a:p>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Phép nối: </a:t>
            </a:r>
            <a:r>
              <a:rPr lang="en-US" sz="2200" i="1">
                <a:solidFill>
                  <a:schemeClr val="dk1"/>
                </a:solidFill>
                <a:latin typeface="Times New Roman"/>
                <a:ea typeface="Times New Roman"/>
                <a:cs typeface="Times New Roman"/>
                <a:sym typeface="Times New Roman"/>
              </a:rPr>
              <a:t>“nhưng”</a:t>
            </a:r>
            <a:r>
              <a:rPr lang="en-US" sz="2200">
                <a:solidFill>
                  <a:schemeClr val="dk1"/>
                </a:solidFill>
                <a:latin typeface="Times New Roman"/>
                <a:ea typeface="Times New Roman"/>
                <a:cs typeface="Times New Roman"/>
                <a:sym typeface="Times New Roman"/>
              </a:rPr>
              <a:t> ở câu (3) nối câu (2)</a:t>
            </a:r>
            <a:endParaRPr/>
          </a:p>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Phép thế: </a:t>
            </a:r>
            <a:r>
              <a:rPr lang="en-US" sz="2200" i="1">
                <a:solidFill>
                  <a:schemeClr val="dk1"/>
                </a:solidFill>
                <a:latin typeface="Times New Roman"/>
                <a:ea typeface="Times New Roman"/>
                <a:cs typeface="Times New Roman"/>
                <a:sym typeface="Times New Roman"/>
              </a:rPr>
              <a:t>“như vậy”</a:t>
            </a:r>
            <a:r>
              <a:rPr lang="en-US" sz="2200">
                <a:solidFill>
                  <a:schemeClr val="dk1"/>
                </a:solidFill>
                <a:latin typeface="Times New Roman"/>
                <a:ea typeface="Times New Roman"/>
                <a:cs typeface="Times New Roman"/>
                <a:sym typeface="Times New Roman"/>
              </a:rPr>
              <a:t> ở câu (3) thay thế cho câu (1) và câu (2)</a:t>
            </a:r>
            <a:endParaRPr sz="2200">
              <a:solidFill>
                <a:schemeClr val="dk1"/>
              </a:solidFill>
              <a:latin typeface="Times New Roman"/>
              <a:ea typeface="Times New Roman"/>
              <a:cs typeface="Times New Roman"/>
              <a:sym typeface="Times New Roman"/>
            </a:endParaRPr>
          </a:p>
        </p:txBody>
      </p:sp>
      <p:pic>
        <p:nvPicPr>
          <p:cNvPr id="945" name="Google Shape;945;p24"/>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1"/>
                                        </p:tgtEl>
                                        <p:attrNameLst>
                                          <p:attrName>style.visibility</p:attrName>
                                        </p:attrNameLst>
                                      </p:cBhvr>
                                      <p:to>
                                        <p:strVal val="visible"/>
                                      </p:to>
                                    </p:set>
                                    <p:animEffect transition="in" filter="fade">
                                      <p:cBhvr>
                                        <p:cTn id="7" dur="1000"/>
                                        <p:tgtEl>
                                          <p:spTgt spid="9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3"/>
                                        </p:tgtEl>
                                        <p:attrNameLst>
                                          <p:attrName>style.visibility</p:attrName>
                                        </p:attrNameLst>
                                      </p:cBhvr>
                                      <p:to>
                                        <p:strVal val="visible"/>
                                      </p:to>
                                    </p:set>
                                    <p:animEffect transition="in" filter="fade">
                                      <p:cBhvr>
                                        <p:cTn id="12" dur="1000"/>
                                        <p:tgtEl>
                                          <p:spTgt spid="9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
                                        </p:tgtEl>
                                        <p:attrNameLst>
                                          <p:attrName>style.visibility</p:attrName>
                                        </p:attrNameLst>
                                      </p:cBhvr>
                                      <p:to>
                                        <p:strVal val="visible"/>
                                      </p:to>
                                    </p:set>
                                    <p:animEffect transition="in" filter="fade">
                                      <p:cBhvr>
                                        <p:cTn id="17" dur="1000"/>
                                        <p:tgtEl>
                                          <p:spTgt spid="9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4"/>
                                        </p:tgtEl>
                                        <p:attrNameLst>
                                          <p:attrName>style.visibility</p:attrName>
                                        </p:attrNameLst>
                                      </p:cBhvr>
                                      <p:to>
                                        <p:strVal val="visible"/>
                                      </p:to>
                                    </p:set>
                                    <p:animEffect transition="in" filter="fade">
                                      <p:cBhvr>
                                        <p:cTn id="22" dur="10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0" name="Google Shape;950;p25"/>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51" name="Google Shape;951;p25"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52" name="Google Shape;952;p25"/>
          <p:cNvSpPr/>
          <p:nvPr/>
        </p:nvSpPr>
        <p:spPr>
          <a:xfrm>
            <a:off x="774603" y="353811"/>
            <a:ext cx="10603346" cy="11079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chemeClr val="dk1"/>
                </a:solidFill>
                <a:latin typeface="Times New Roman"/>
                <a:ea typeface="Times New Roman"/>
                <a:cs typeface="Times New Roman"/>
                <a:sym typeface="Times New Roman"/>
              </a:rPr>
              <a:t>Câu 5.</a:t>
            </a:r>
            <a:r>
              <a:rPr lang="en-US" sz="2200">
                <a:solidFill>
                  <a:schemeClr val="dk1"/>
                </a:solidFill>
                <a:latin typeface="Times New Roman"/>
                <a:ea typeface="Times New Roman"/>
                <a:cs typeface="Times New Roman"/>
                <a:sym typeface="Times New Roman"/>
              </a:rPr>
              <a:t> Tác giả cho rằng: </a:t>
            </a:r>
            <a:r>
              <a:rPr lang="en-US" sz="2200" i="1">
                <a:solidFill>
                  <a:schemeClr val="dk1"/>
                </a:solidFill>
                <a:latin typeface="Times New Roman"/>
                <a:ea typeface="Times New Roman"/>
                <a:cs typeface="Times New Roman"/>
                <a:sym typeface="Times New Roman"/>
              </a:rPr>
              <a:t>“hạnh phúc thật sự của con người không phải ở việc mua được căn nhà to hay xe hơi đắt tiền; không phải ở sự giỏi giang hay được trọng vọng nơi làm việc</a:t>
            </a:r>
            <a:r>
              <a:rPr lang="en-US" sz="2200">
                <a:solidFill>
                  <a:schemeClr val="dk1"/>
                </a:solidFill>
                <a:latin typeface="Times New Roman"/>
                <a:ea typeface="Times New Roman"/>
                <a:cs typeface="Times New Roman"/>
                <a:sym typeface="Times New Roman"/>
              </a:rPr>
              <a:t>.” Vậy, theo tác giả, hạnh phúc thật sự mà con người đạt được là gì?</a:t>
            </a:r>
            <a:endParaRPr sz="2200">
              <a:solidFill>
                <a:schemeClr val="dk1"/>
              </a:solidFill>
              <a:latin typeface="Calibri"/>
              <a:ea typeface="Calibri"/>
              <a:cs typeface="Calibri"/>
              <a:sym typeface="Calibri"/>
            </a:endParaRPr>
          </a:p>
        </p:txBody>
      </p:sp>
      <p:sp>
        <p:nvSpPr>
          <p:cNvPr id="953" name="Google Shape;953;p25"/>
          <p:cNvSpPr/>
          <p:nvPr/>
        </p:nvSpPr>
        <p:spPr>
          <a:xfrm>
            <a:off x="774603" y="1485157"/>
            <a:ext cx="10603346" cy="84638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Tác giả cho rằng, “hạnh phúc thật sự” của con người là sự hài lòng về bản thân để có cảm giác an toàn và hạnh phúc.</a:t>
            </a:r>
            <a:endParaRPr sz="2200">
              <a:solidFill>
                <a:schemeClr val="dk1"/>
              </a:solidFill>
              <a:latin typeface="Calibri"/>
              <a:ea typeface="Calibri"/>
              <a:cs typeface="Calibri"/>
              <a:sym typeface="Calibri"/>
            </a:endParaRPr>
          </a:p>
        </p:txBody>
      </p:sp>
      <p:sp>
        <p:nvSpPr>
          <p:cNvPr id="954" name="Google Shape;954;p25"/>
          <p:cNvSpPr/>
          <p:nvPr/>
        </p:nvSpPr>
        <p:spPr>
          <a:xfrm>
            <a:off x="774603" y="2689230"/>
            <a:ext cx="10603346" cy="17851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Trong văn bản, tác giả có viết rằng: “</a:t>
            </a:r>
            <a:r>
              <a:rPr lang="en-US" sz="2200" i="1">
                <a:solidFill>
                  <a:schemeClr val="dk1"/>
                </a:solidFill>
                <a:latin typeface="Times New Roman"/>
                <a:ea typeface="Times New Roman"/>
                <a:cs typeface="Times New Roman"/>
                <a:sym typeface="Times New Roman"/>
              </a:rPr>
              <a:t>Cảm giác an toàn thật sự chỉ đến khi ta hài lòng với chính bản thân mình. Nó chính là “sản phẩm phụ” của một cách sống năng động...”. </a:t>
            </a:r>
            <a:r>
              <a:rPr lang="en-US" sz="2200">
                <a:solidFill>
                  <a:schemeClr val="dk1"/>
                </a:solidFill>
                <a:latin typeface="Times New Roman"/>
                <a:ea typeface="Times New Roman"/>
                <a:cs typeface="Times New Roman"/>
                <a:sym typeface="Times New Roman"/>
              </a:rPr>
              <a:t>Từ những trải nghiệm của bản thân, em hãy trình bày suy nghĩ về vai trò của sự năng động trong cuộc sống mỗi người bằng một đoạn văn ngắn khoảng 6- 8 câu, trong đó có sử dụng ít nhất một từ ngữ để liên kết câu.</a:t>
            </a:r>
            <a:endParaRPr sz="2200">
              <a:solidFill>
                <a:schemeClr val="dk1"/>
              </a:solidFill>
              <a:latin typeface="Calibri"/>
              <a:ea typeface="Calibri"/>
              <a:cs typeface="Calibri"/>
              <a:sym typeface="Calibri"/>
            </a:endParaRPr>
          </a:p>
        </p:txBody>
      </p:sp>
      <p:sp>
        <p:nvSpPr>
          <p:cNvPr id="955" name="Google Shape;955;p25"/>
          <p:cNvSpPr/>
          <p:nvPr/>
        </p:nvSpPr>
        <p:spPr>
          <a:xfrm>
            <a:off x="774603" y="4627413"/>
            <a:ext cx="9505470" cy="871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b="1">
                <a:solidFill>
                  <a:schemeClr val="dk1"/>
                </a:solidFill>
                <a:latin typeface="Times New Roman"/>
                <a:ea typeface="Times New Roman"/>
                <a:cs typeface="Times New Roman"/>
                <a:sym typeface="Times New Roman"/>
              </a:rPr>
              <a:t>* Hình thức: </a:t>
            </a:r>
            <a:r>
              <a:rPr lang="en-US" sz="2200">
                <a:solidFill>
                  <a:schemeClr val="dk1"/>
                </a:solidFill>
                <a:latin typeface="Times New Roman"/>
                <a:ea typeface="Times New Roman"/>
                <a:cs typeface="Times New Roman"/>
                <a:sym typeface="Times New Roman"/>
              </a:rPr>
              <a:t>đoạn văn ngắn (6 – 8 câu)</a:t>
            </a:r>
            <a:endParaRPr sz="22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200" b="1">
                <a:solidFill>
                  <a:schemeClr val="dk1"/>
                </a:solidFill>
                <a:latin typeface="Times New Roman"/>
                <a:ea typeface="Times New Roman"/>
                <a:cs typeface="Times New Roman"/>
                <a:sym typeface="Times New Roman"/>
              </a:rPr>
              <a:t>* Nội dung: </a:t>
            </a:r>
            <a:r>
              <a:rPr lang="en-US" sz="2200">
                <a:solidFill>
                  <a:schemeClr val="dk1"/>
                </a:solidFill>
                <a:latin typeface="Times New Roman"/>
                <a:ea typeface="Times New Roman"/>
                <a:cs typeface="Times New Roman"/>
                <a:sym typeface="Times New Roman"/>
              </a:rPr>
              <a:t>Vai trò của sự năng động trong cuộc sống.</a:t>
            </a:r>
            <a:endParaRPr sz="2200">
              <a:solidFill>
                <a:schemeClr val="dk1"/>
              </a:solidFill>
              <a:latin typeface="Calibri"/>
              <a:ea typeface="Calibri"/>
              <a:cs typeface="Calibri"/>
              <a:sym typeface="Calibri"/>
            </a:endParaRPr>
          </a:p>
        </p:txBody>
      </p:sp>
      <p:pic>
        <p:nvPicPr>
          <p:cNvPr id="956" name="Google Shape;956;p25"/>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3"/>
                                        </p:tgtEl>
                                        <p:attrNameLst>
                                          <p:attrName>style.visibility</p:attrName>
                                        </p:attrNameLst>
                                      </p:cBhvr>
                                      <p:to>
                                        <p:strVal val="visible"/>
                                      </p:to>
                                    </p:set>
                                    <p:animEffect transition="in" filter="fade">
                                      <p:cBhvr>
                                        <p:cTn id="12" dur="1000"/>
                                        <p:tgtEl>
                                          <p:spTgt spid="9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4"/>
                                        </p:tgtEl>
                                        <p:attrNameLst>
                                          <p:attrName>style.visibility</p:attrName>
                                        </p:attrNameLst>
                                      </p:cBhvr>
                                      <p:to>
                                        <p:strVal val="visible"/>
                                      </p:to>
                                    </p:set>
                                    <p:animEffect transition="in" filter="fade">
                                      <p:cBhvr>
                                        <p:cTn id="17" dur="1000"/>
                                        <p:tgtEl>
                                          <p:spTgt spid="9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5"/>
                                        </p:tgtEl>
                                        <p:attrNameLst>
                                          <p:attrName>style.visibility</p:attrName>
                                        </p:attrNameLst>
                                      </p:cBhvr>
                                      <p:to>
                                        <p:strVal val="visible"/>
                                      </p:to>
                                    </p:set>
                                    <p:animEffect transition="in" filter="fade">
                                      <p:cBhvr>
                                        <p:cTn id="22" dur="1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961" name="Google Shape;961;p26"/>
          <p:cNvPicPr preferRelativeResize="0"/>
          <p:nvPr/>
        </p:nvPicPr>
        <p:blipFill rotWithShape="1">
          <a:blip r:embed="rId3">
            <a:alphaModFix/>
          </a:blip>
          <a:srcRect b="43285"/>
          <a:stretch/>
        </p:blipFill>
        <p:spPr>
          <a:xfrm>
            <a:off x="53975" y="5651500"/>
            <a:ext cx="12138025" cy="1206500"/>
          </a:xfrm>
          <a:prstGeom prst="rect">
            <a:avLst/>
          </a:prstGeom>
          <a:noFill/>
          <a:ln>
            <a:noFill/>
          </a:ln>
        </p:spPr>
      </p:pic>
      <p:pic>
        <p:nvPicPr>
          <p:cNvPr id="962" name="Google Shape;962;p26" descr="D:\1稻壳模板\ppt\2016.4\小清新水彩花卉毕业答辩模板\未标题-5.png"/>
          <p:cNvPicPr preferRelativeResize="0"/>
          <p:nvPr/>
        </p:nvPicPr>
        <p:blipFill rotWithShape="1">
          <a:blip r:embed="rId4">
            <a:alphaModFix/>
          </a:blip>
          <a:srcRect/>
          <a:stretch/>
        </p:blipFill>
        <p:spPr>
          <a:xfrm>
            <a:off x="-136971" y="-98774"/>
            <a:ext cx="911574" cy="971998"/>
          </a:xfrm>
          <a:prstGeom prst="rect">
            <a:avLst/>
          </a:prstGeom>
          <a:noFill/>
          <a:ln>
            <a:noFill/>
          </a:ln>
        </p:spPr>
      </p:pic>
      <p:sp>
        <p:nvSpPr>
          <p:cNvPr id="963" name="Google Shape;963;p26"/>
          <p:cNvSpPr/>
          <p:nvPr/>
        </p:nvSpPr>
        <p:spPr>
          <a:xfrm>
            <a:off x="858981" y="416176"/>
            <a:ext cx="6793848" cy="45704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Giải thích</a:t>
            </a:r>
            <a:r>
              <a:rPr lang="en-US" sz="2200">
                <a:solidFill>
                  <a:schemeClr val="dk1"/>
                </a:solidFill>
                <a:latin typeface="Times New Roman"/>
                <a:ea typeface="Times New Roman"/>
                <a:cs typeface="Times New Roman"/>
                <a:sym typeface="Times New Roman"/>
              </a:rPr>
              <a:t>: khả năng hoạt động tích cực của một cá nhân</a:t>
            </a:r>
            <a:endParaRPr sz="2200">
              <a:solidFill>
                <a:schemeClr val="dk1"/>
              </a:solidFill>
              <a:latin typeface="Calibri"/>
              <a:ea typeface="Calibri"/>
              <a:cs typeface="Calibri"/>
              <a:sym typeface="Calibri"/>
            </a:endParaRPr>
          </a:p>
        </p:txBody>
      </p:sp>
      <p:sp>
        <p:nvSpPr>
          <p:cNvPr id="964" name="Google Shape;964;p26"/>
          <p:cNvSpPr/>
          <p:nvPr/>
        </p:nvSpPr>
        <p:spPr>
          <a:xfrm>
            <a:off x="876827" y="1145982"/>
            <a:ext cx="10863300" cy="14973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b="1">
                <a:solidFill>
                  <a:schemeClr val="dk1"/>
                </a:solidFill>
                <a:latin typeface="Times New Roman"/>
                <a:ea typeface="Times New Roman"/>
                <a:cs typeface="Times New Roman"/>
                <a:sym typeface="Times New Roman"/>
              </a:rPr>
              <a:t>- Vai trò</a:t>
            </a:r>
            <a:r>
              <a:rPr lang="en-US" sz="2200">
                <a:solidFill>
                  <a:schemeClr val="dk1"/>
                </a:solidFill>
                <a:latin typeface="Times New Roman"/>
                <a:ea typeface="Times New Roman"/>
                <a:cs typeface="Times New Roman"/>
                <a:sym typeface="Times New Roman"/>
              </a:rPr>
              <a:t>: Năng động là luôn học hỏi, khám phá, tạo ra bất cứ thứ gì có hiệu quả và tiên tiến…</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Phát triển bản thân mình nhiều hơn, khai thác được nhiều tiềm năng hơn.</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Giúp cho con người chăm chỉ hơn, dễ dàng thích nghi hơn.</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Giúp cho cuộc sống của con người trở nên tiện ích hơn.</a:t>
            </a:r>
            <a:endParaRPr sz="2200">
              <a:solidFill>
                <a:schemeClr val="dk1"/>
              </a:solidFill>
              <a:latin typeface="Times New Roman"/>
              <a:ea typeface="Times New Roman"/>
              <a:cs typeface="Times New Roman"/>
              <a:sym typeface="Times New Roman"/>
            </a:endParaRPr>
          </a:p>
        </p:txBody>
      </p:sp>
      <p:sp>
        <p:nvSpPr>
          <p:cNvPr id="965" name="Google Shape;965;p26"/>
          <p:cNvSpPr/>
          <p:nvPr/>
        </p:nvSpPr>
        <p:spPr>
          <a:xfrm>
            <a:off x="858981" y="3086279"/>
            <a:ext cx="10603345" cy="45704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Mở rộng</a:t>
            </a:r>
            <a:r>
              <a:rPr lang="en-US" sz="2200">
                <a:solidFill>
                  <a:schemeClr val="dk1"/>
                </a:solidFill>
                <a:latin typeface="Times New Roman"/>
                <a:ea typeface="Times New Roman"/>
                <a:cs typeface="Times New Roman"/>
                <a:sym typeface="Times New Roman"/>
              </a:rPr>
              <a:t>: Nếu không năng động thì con người sẽ trì trệ, xã hội chậm phát triển, lạc hậu…</a:t>
            </a:r>
            <a:endParaRPr sz="2200">
              <a:solidFill>
                <a:schemeClr val="dk1"/>
              </a:solidFill>
              <a:latin typeface="Calibri"/>
              <a:ea typeface="Calibri"/>
              <a:cs typeface="Calibri"/>
              <a:sym typeface="Calibri"/>
            </a:endParaRPr>
          </a:p>
        </p:txBody>
      </p:sp>
      <p:sp>
        <p:nvSpPr>
          <p:cNvPr id="966" name="Google Shape;966;p26"/>
          <p:cNvSpPr/>
          <p:nvPr/>
        </p:nvSpPr>
        <p:spPr>
          <a:xfrm>
            <a:off x="858981" y="4098431"/>
            <a:ext cx="1089890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Bài học, liên hệ bản thân</a:t>
            </a:r>
            <a:r>
              <a:rPr lang="en-US" sz="2200">
                <a:solidFill>
                  <a:schemeClr val="dk1"/>
                </a:solidFill>
                <a:latin typeface="Times New Roman"/>
                <a:ea typeface="Times New Roman"/>
                <a:cs typeface="Times New Roman"/>
                <a:sym typeface="Times New Roman"/>
              </a:rPr>
              <a:t>: Cuộc sống luôn biến đổi không ngừng, chúng ta cần học hỏi, năng động, khám phá ra những điều thú vị, phát triển công nghệ…</a:t>
            </a:r>
            <a:endParaRPr sz="2200">
              <a:solidFill>
                <a:schemeClr val="dk1"/>
              </a:solidFill>
              <a:latin typeface="Arial"/>
              <a:ea typeface="Arial"/>
              <a:cs typeface="Arial"/>
              <a:sym typeface="Arial"/>
            </a:endParaRPr>
          </a:p>
        </p:txBody>
      </p:sp>
      <p:pic>
        <p:nvPicPr>
          <p:cNvPr id="967" name="Google Shape;967;p26"/>
          <p:cNvPicPr preferRelativeResize="0"/>
          <p:nvPr/>
        </p:nvPicPr>
        <p:blipFill rotWithShape="1">
          <a:blip r:embed="rId5">
            <a:alphaModFix/>
          </a:blip>
          <a:srcRect/>
          <a:stretch/>
        </p:blipFill>
        <p:spPr>
          <a:xfrm>
            <a:off x="11488972" y="0"/>
            <a:ext cx="703028" cy="703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4"/>
                                        </p:tgtEl>
                                        <p:attrNameLst>
                                          <p:attrName>style.visibility</p:attrName>
                                        </p:attrNameLst>
                                      </p:cBhvr>
                                      <p:to>
                                        <p:strVal val="visible"/>
                                      </p:to>
                                    </p:set>
                                    <p:animEffect transition="in" filter="fade">
                                      <p:cBhvr>
                                        <p:cTn id="12" dur="1000"/>
                                        <p:tgtEl>
                                          <p:spTgt spid="9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5"/>
                                        </p:tgtEl>
                                        <p:attrNameLst>
                                          <p:attrName>style.visibility</p:attrName>
                                        </p:attrNameLst>
                                      </p:cBhvr>
                                      <p:to>
                                        <p:strVal val="visible"/>
                                      </p:to>
                                    </p:set>
                                    <p:animEffect transition="in" filter="fade">
                                      <p:cBhvr>
                                        <p:cTn id="17" dur="1000"/>
                                        <p:tgtEl>
                                          <p:spTgt spid="9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6"/>
                                        </p:tgtEl>
                                        <p:attrNameLst>
                                          <p:attrName>style.visibility</p:attrName>
                                        </p:attrNameLst>
                                      </p:cBhvr>
                                      <p:to>
                                        <p:strVal val="visible"/>
                                      </p:to>
                                    </p:set>
                                    <p:animEffect transition="in" filter="fade">
                                      <p:cBhvr>
                                        <p:cTn id="22" dur="1000"/>
                                        <p:tgtEl>
                                          <p:spTgt spid="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6194003" y="3049320"/>
            <a:ext cx="4940000" cy="1844413"/>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a:t>Tìm hiểu chung</a:t>
            </a:r>
            <a:endParaRPr/>
          </a:p>
        </p:txBody>
      </p:sp>
      <p:sp>
        <p:nvSpPr>
          <p:cNvPr id="92" name="Google Shape;92;p3"/>
          <p:cNvSpPr txBox="1">
            <a:spLocks noGrp="1"/>
          </p:cNvSpPr>
          <p:nvPr>
            <p:ph type="title" idx="2"/>
          </p:nvPr>
        </p:nvSpPr>
        <p:spPr>
          <a:xfrm>
            <a:off x="6755603" y="920867"/>
            <a:ext cx="3816800" cy="1390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000"/>
              <a:buNone/>
            </a:pPr>
            <a:r>
              <a:rPr lang="en-US"/>
              <a:t>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895148" y="228211"/>
            <a:ext cx="10272000" cy="763600"/>
          </a:xfrm>
          <a:prstGeom prst="rect">
            <a:avLst/>
          </a:prstGeom>
          <a:gradFill>
            <a:gsLst>
              <a:gs pos="0">
                <a:srgbClr val="B86769"/>
              </a:gs>
              <a:gs pos="100000">
                <a:srgbClr val="F2B0B0"/>
              </a:gs>
            </a:gsLst>
            <a:lin ang="16200000" scaled="0"/>
          </a:gradFill>
          <a:ln>
            <a:noFill/>
          </a:ln>
          <a:effectLst>
            <a:outerShdw blurRad="40000" dist="23000" dir="5400000" rotWithShape="0">
              <a:srgbClr val="000000">
                <a:alpha val="34509"/>
              </a:srgbClr>
            </a:outerShdw>
          </a:effectLst>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800"/>
              <a:buNone/>
            </a:pPr>
            <a:r>
              <a:rPr lang="en-US">
                <a:solidFill>
                  <a:schemeClr val="lt1"/>
                </a:solidFill>
                <a:latin typeface="Times New Roman"/>
                <a:ea typeface="Times New Roman"/>
                <a:cs typeface="Times New Roman"/>
                <a:sym typeface="Times New Roman"/>
              </a:rPr>
              <a:t>1. Tác giả</a:t>
            </a:r>
            <a:endParaRPr>
              <a:latin typeface="Times New Roman"/>
              <a:ea typeface="Times New Roman"/>
              <a:cs typeface="Times New Roman"/>
              <a:sym typeface="Times New Roman"/>
            </a:endParaRPr>
          </a:p>
        </p:txBody>
      </p:sp>
      <p:pic>
        <p:nvPicPr>
          <p:cNvPr id="99" name="Google Shape;99;p4" descr="nha-tho-y-phuong"/>
          <p:cNvPicPr preferRelativeResize="0"/>
          <p:nvPr/>
        </p:nvPicPr>
        <p:blipFill rotWithShape="1">
          <a:blip r:embed="rId3">
            <a:alphaModFix/>
          </a:blip>
          <a:srcRect/>
          <a:stretch/>
        </p:blipFill>
        <p:spPr>
          <a:xfrm>
            <a:off x="736601" y="1374764"/>
            <a:ext cx="3805784" cy="4842301"/>
          </a:xfrm>
          <a:prstGeom prst="rect">
            <a:avLst/>
          </a:prstGeom>
          <a:noFill/>
          <a:ln>
            <a:noFill/>
          </a:ln>
          <a:effectLst>
            <a:reflection stA="30000" endPos="30000" dist="5000" dir="5400000" sy="-100000" algn="bl" rotWithShape="0"/>
          </a:effectLst>
        </p:spPr>
      </p:pic>
      <p:sp>
        <p:nvSpPr>
          <p:cNvPr id="100" name="Google Shape;100;p4"/>
          <p:cNvSpPr/>
          <p:nvPr/>
        </p:nvSpPr>
        <p:spPr>
          <a:xfrm flipH="1">
            <a:off x="4334954" y="1305657"/>
            <a:ext cx="7857047" cy="4980516"/>
          </a:xfrm>
          <a:prstGeom prst="verticalScroll">
            <a:avLst>
              <a:gd name="adj" fmla="val 10319"/>
            </a:avLst>
          </a:prstGeom>
          <a:solidFill>
            <a:srgbClr val="FEEFF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2A072F"/>
              </a:solidFill>
              <a:latin typeface="Times New Roman"/>
              <a:ea typeface="Times New Roman"/>
              <a:cs typeface="Times New Roman"/>
              <a:sym typeface="Times New Roman"/>
            </a:endParaRPr>
          </a:p>
        </p:txBody>
      </p:sp>
      <p:sp>
        <p:nvSpPr>
          <p:cNvPr id="101" name="Google Shape;101;p4"/>
          <p:cNvSpPr/>
          <p:nvPr/>
        </p:nvSpPr>
        <p:spPr>
          <a:xfrm>
            <a:off x="5041920" y="2601937"/>
            <a:ext cx="6443113" cy="2585269"/>
          </a:xfrm>
          <a:prstGeom prst="rect">
            <a:avLst/>
          </a:prstGeom>
          <a:noFill/>
          <a:ln>
            <a:noFill/>
          </a:ln>
        </p:spPr>
        <p:txBody>
          <a:bodyPr spcFirstLastPara="1" wrap="square" lIns="121900" tIns="60925" rIns="121900" bIns="60925" anchor="t" anchorCtr="0">
            <a:spAutoFit/>
          </a:bodyPr>
          <a:lstStyle/>
          <a:p>
            <a:pPr marL="380990" marR="0" lvl="0" indent="-380990" algn="l" rtl="0">
              <a:spcBef>
                <a:spcPts val="0"/>
              </a:spcBef>
              <a:spcAft>
                <a:spcPts val="0"/>
              </a:spcAft>
              <a:buClr>
                <a:srgbClr val="000000"/>
              </a:buClr>
              <a:buSzPts val="2400"/>
              <a:buFont typeface="Arial"/>
              <a:buChar char="-"/>
            </a:pPr>
            <a:r>
              <a:rPr lang="en-US" sz="3200">
                <a:solidFill>
                  <a:srgbClr val="42234E"/>
                </a:solidFill>
                <a:latin typeface="Times New Roman"/>
                <a:ea typeface="Times New Roman"/>
                <a:cs typeface="Times New Roman"/>
                <a:sym typeface="Times New Roman"/>
              </a:rPr>
              <a:t>Quê: Cao Bằng, là nhà thơ người dân tộc Tày.</a:t>
            </a:r>
            <a:endParaRPr sz="1867">
              <a:solidFill>
                <a:srgbClr val="000000"/>
              </a:solidFill>
              <a:latin typeface="Arial"/>
              <a:ea typeface="Arial"/>
              <a:cs typeface="Arial"/>
              <a:sym typeface="Arial"/>
            </a:endParaRPr>
          </a:p>
          <a:p>
            <a:pPr marL="380990" marR="0" lvl="0" indent="-380990" algn="l" rtl="0">
              <a:spcBef>
                <a:spcPts val="0"/>
              </a:spcBef>
              <a:spcAft>
                <a:spcPts val="0"/>
              </a:spcAft>
              <a:buClr>
                <a:srgbClr val="000000"/>
              </a:buClr>
              <a:buSzPts val="2400"/>
              <a:buFont typeface="Arial"/>
              <a:buChar char="-"/>
            </a:pPr>
            <a:r>
              <a:rPr lang="en-US" sz="3200">
                <a:solidFill>
                  <a:srgbClr val="42234E"/>
                </a:solidFill>
                <a:latin typeface="Times New Roman"/>
                <a:ea typeface="Times New Roman"/>
                <a:cs typeface="Times New Roman"/>
                <a:sym typeface="Times New Roman"/>
              </a:rPr>
              <a:t>Thơ ông thể hiện tâm hồn chân thật mạnh mẽ, trong sáng, cách tư duy giàu hình ảnh của người miền núi.</a:t>
            </a:r>
            <a:endParaRPr sz="320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895148" y="228211"/>
            <a:ext cx="10272000" cy="763600"/>
          </a:xfrm>
          <a:prstGeom prst="rect">
            <a:avLst/>
          </a:prstGeom>
          <a:gradFill>
            <a:gsLst>
              <a:gs pos="0">
                <a:srgbClr val="B86769"/>
              </a:gs>
              <a:gs pos="100000">
                <a:srgbClr val="F2B0B0"/>
              </a:gs>
            </a:gsLst>
            <a:lin ang="16200000" scaled="0"/>
          </a:gradFill>
          <a:ln>
            <a:noFill/>
          </a:ln>
          <a:effectLst>
            <a:outerShdw blurRad="40000" dist="23000" dir="5400000" rotWithShape="0">
              <a:srgbClr val="000000">
                <a:alpha val="34509"/>
              </a:srgbClr>
            </a:outerShdw>
          </a:effectLst>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800"/>
              <a:buNone/>
            </a:pPr>
            <a:r>
              <a:rPr lang="en-US">
                <a:solidFill>
                  <a:schemeClr val="lt1"/>
                </a:solidFill>
                <a:latin typeface="Times New Roman"/>
                <a:ea typeface="Times New Roman"/>
                <a:cs typeface="Times New Roman"/>
                <a:sym typeface="Times New Roman"/>
              </a:rPr>
              <a:t>2. Tác phẩm</a:t>
            </a:r>
            <a:endParaRPr>
              <a:latin typeface="Times New Roman"/>
              <a:ea typeface="Times New Roman"/>
              <a:cs typeface="Times New Roman"/>
              <a:sym typeface="Times New Roman"/>
            </a:endParaRPr>
          </a:p>
        </p:txBody>
      </p:sp>
      <p:sp>
        <p:nvSpPr>
          <p:cNvPr id="108" name="Google Shape;108;p5"/>
          <p:cNvSpPr/>
          <p:nvPr/>
        </p:nvSpPr>
        <p:spPr>
          <a:xfrm>
            <a:off x="0" y="1296192"/>
            <a:ext cx="7755467" cy="5308777"/>
          </a:xfrm>
          <a:prstGeom prst="verticalScroll">
            <a:avLst>
              <a:gd name="adj" fmla="val 10319"/>
            </a:avLst>
          </a:prstGeom>
          <a:solidFill>
            <a:srgbClr val="FEEFF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2A072F"/>
              </a:solidFill>
              <a:latin typeface="Times New Roman"/>
              <a:ea typeface="Times New Roman"/>
              <a:cs typeface="Times New Roman"/>
              <a:sym typeface="Times New Roman"/>
            </a:endParaRPr>
          </a:p>
        </p:txBody>
      </p:sp>
      <p:sp>
        <p:nvSpPr>
          <p:cNvPr id="109" name="Google Shape;109;p5"/>
          <p:cNvSpPr/>
          <p:nvPr/>
        </p:nvSpPr>
        <p:spPr>
          <a:xfrm>
            <a:off x="612912" y="1721564"/>
            <a:ext cx="6727689" cy="5048507"/>
          </a:xfrm>
          <a:prstGeom prst="rect">
            <a:avLst/>
          </a:prstGeom>
          <a:noFill/>
          <a:ln>
            <a:noFill/>
          </a:ln>
        </p:spPr>
        <p:txBody>
          <a:bodyPr spcFirstLastPara="1" wrap="square" lIns="121900" tIns="60925" rIns="121900" bIns="60925" anchor="t" anchorCtr="0">
            <a:spAutoFit/>
          </a:bodyPr>
          <a:lstStyle/>
          <a:p>
            <a:pPr marL="380990" marR="0" lvl="0" indent="-380990" algn="l" rtl="0">
              <a:lnSpc>
                <a:spcPct val="150000"/>
              </a:lnSpc>
              <a:spcBef>
                <a:spcPts val="0"/>
              </a:spcBef>
              <a:spcAft>
                <a:spcPts val="0"/>
              </a:spcAft>
              <a:buClr>
                <a:srgbClr val="000000"/>
              </a:buClr>
              <a:buSzPts val="2000"/>
              <a:buFont typeface="Arial"/>
              <a:buChar char="-"/>
            </a:pPr>
            <a:r>
              <a:rPr lang="en-US" sz="2667">
                <a:solidFill>
                  <a:srgbClr val="42234E"/>
                </a:solidFill>
                <a:latin typeface="Times New Roman"/>
                <a:ea typeface="Times New Roman"/>
                <a:cs typeface="Times New Roman"/>
                <a:sym typeface="Times New Roman"/>
              </a:rPr>
              <a:t>Thể thơ: Tự do</a:t>
            </a:r>
            <a:endParaRPr sz="1867">
              <a:solidFill>
                <a:srgbClr val="000000"/>
              </a:solidFill>
              <a:latin typeface="Arial"/>
              <a:ea typeface="Arial"/>
              <a:cs typeface="Arial"/>
              <a:sym typeface="Arial"/>
            </a:endParaRPr>
          </a:p>
          <a:p>
            <a:pPr marL="380990" marR="0" lvl="0" indent="-380990" algn="l" rtl="0">
              <a:lnSpc>
                <a:spcPct val="150000"/>
              </a:lnSpc>
              <a:spcBef>
                <a:spcPts val="0"/>
              </a:spcBef>
              <a:spcAft>
                <a:spcPts val="0"/>
              </a:spcAft>
              <a:buClr>
                <a:srgbClr val="000000"/>
              </a:buClr>
              <a:buSzPts val="2000"/>
              <a:buFont typeface="Arial"/>
              <a:buChar char="-"/>
            </a:pPr>
            <a:r>
              <a:rPr lang="en-US" sz="2667">
                <a:solidFill>
                  <a:srgbClr val="42234E"/>
                </a:solidFill>
                <a:latin typeface="Times New Roman"/>
                <a:ea typeface="Times New Roman"/>
                <a:cs typeface="Times New Roman"/>
                <a:sym typeface="Times New Roman"/>
              </a:rPr>
              <a:t>Phương thức biểu đạt: Biểu cảm</a:t>
            </a:r>
            <a:endParaRPr sz="2667">
              <a:solidFill>
                <a:srgbClr val="42234E"/>
              </a:solidFill>
              <a:latin typeface="Times New Roman"/>
              <a:ea typeface="Times New Roman"/>
              <a:cs typeface="Times New Roman"/>
              <a:sym typeface="Times New Roman"/>
            </a:endParaRPr>
          </a:p>
          <a:p>
            <a:pPr marL="380990" marR="0" lvl="0" indent="-380990" algn="l" rtl="0">
              <a:lnSpc>
                <a:spcPct val="150000"/>
              </a:lnSpc>
              <a:spcBef>
                <a:spcPts val="0"/>
              </a:spcBef>
              <a:spcAft>
                <a:spcPts val="0"/>
              </a:spcAft>
              <a:buClr>
                <a:srgbClr val="000000"/>
              </a:buClr>
              <a:buSzPts val="2000"/>
              <a:buFont typeface="Arial"/>
              <a:buChar char="-"/>
            </a:pPr>
            <a:r>
              <a:rPr lang="en-US" sz="2667">
                <a:solidFill>
                  <a:srgbClr val="42234E"/>
                </a:solidFill>
                <a:latin typeface="Times New Roman"/>
                <a:ea typeface="Times New Roman"/>
                <a:cs typeface="Times New Roman"/>
                <a:sym typeface="Times New Roman"/>
              </a:rPr>
              <a:t>Bố cục: 2 phần</a:t>
            </a:r>
            <a:endParaRPr sz="2667">
              <a:solidFill>
                <a:srgbClr val="42234E"/>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667">
                <a:solidFill>
                  <a:srgbClr val="42234E"/>
                </a:solidFill>
                <a:latin typeface="Times New Roman"/>
                <a:ea typeface="Times New Roman"/>
                <a:cs typeface="Times New Roman"/>
                <a:sym typeface="Times New Roman"/>
              </a:rPr>
              <a:t>+ Phần 1: </a:t>
            </a:r>
            <a:r>
              <a:rPr lang="en-US" sz="2667" i="1">
                <a:solidFill>
                  <a:srgbClr val="42234E"/>
                </a:solidFill>
                <a:latin typeface="Times New Roman"/>
                <a:ea typeface="Times New Roman"/>
                <a:cs typeface="Times New Roman"/>
                <a:sym typeface="Times New Roman"/>
              </a:rPr>
              <a:t>Chân phải bước…đẹp nhất trên đời: </a:t>
            </a:r>
            <a:r>
              <a:rPr lang="en-US" sz="2667">
                <a:solidFill>
                  <a:srgbClr val="42234E"/>
                </a:solidFill>
                <a:latin typeface="Times New Roman"/>
                <a:ea typeface="Times New Roman"/>
                <a:cs typeface="Times New Roman"/>
                <a:sym typeface="Times New Roman"/>
              </a:rPr>
              <a:t>Cội nguồn sinh dưỡng của con</a:t>
            </a:r>
            <a:endParaRPr sz="1867">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667">
                <a:solidFill>
                  <a:srgbClr val="42234E"/>
                </a:solidFill>
                <a:latin typeface="Times New Roman"/>
                <a:ea typeface="Times New Roman"/>
                <a:cs typeface="Times New Roman"/>
                <a:sym typeface="Times New Roman"/>
              </a:rPr>
              <a:t>+ Phần 2: </a:t>
            </a:r>
            <a:r>
              <a:rPr lang="en-US" sz="2667" i="1">
                <a:solidFill>
                  <a:srgbClr val="42234E"/>
                </a:solidFill>
                <a:latin typeface="Times New Roman"/>
                <a:ea typeface="Times New Roman"/>
                <a:cs typeface="Times New Roman"/>
                <a:sym typeface="Times New Roman"/>
              </a:rPr>
              <a:t>Còn lại</a:t>
            </a:r>
            <a:r>
              <a:rPr lang="en-US" sz="2667">
                <a:solidFill>
                  <a:srgbClr val="42234E"/>
                </a:solidFill>
                <a:latin typeface="Times New Roman"/>
                <a:ea typeface="Times New Roman"/>
                <a:cs typeface="Times New Roman"/>
                <a:sym typeface="Times New Roman"/>
              </a:rPr>
              <a:t>: Lòng tự hào về những đức tính cao đẹp của người đồng mình và những ước mong của cha đối với con.</a:t>
            </a:r>
            <a:endParaRPr sz="1867">
              <a:solidFill>
                <a:srgbClr val="000000"/>
              </a:solidFill>
              <a:latin typeface="Arial"/>
              <a:ea typeface="Arial"/>
              <a:cs typeface="Arial"/>
              <a:sym typeface="Arial"/>
            </a:endParaRPr>
          </a:p>
        </p:txBody>
      </p:sp>
      <p:pic>
        <p:nvPicPr>
          <p:cNvPr id="110" name="Google Shape;110;p5" descr="Nghĩ về cha"/>
          <p:cNvPicPr preferRelativeResize="0"/>
          <p:nvPr/>
        </p:nvPicPr>
        <p:blipFill rotWithShape="1">
          <a:blip r:embed="rId3">
            <a:alphaModFix/>
          </a:blip>
          <a:srcRect/>
          <a:stretch/>
        </p:blipFill>
        <p:spPr>
          <a:xfrm>
            <a:off x="7340600" y="1460321"/>
            <a:ext cx="4688749" cy="4980515"/>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0" end="0"/>
                                            </p:txEl>
                                          </p:spTgt>
                                        </p:tgtEl>
                                        <p:attrNameLst>
                                          <p:attrName>style.visibility</p:attrName>
                                        </p:attrNameLst>
                                      </p:cBhvr>
                                      <p:to>
                                        <p:strVal val="visible"/>
                                      </p:to>
                                    </p:set>
                                    <p:animEffect transition="in" filter="fade">
                                      <p:cBhvr>
                                        <p:cTn id="12" dur="1000"/>
                                        <p:tgtEl>
                                          <p:spTgt spid="1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1" end="1"/>
                                            </p:txEl>
                                          </p:spTgt>
                                        </p:tgtEl>
                                        <p:attrNameLst>
                                          <p:attrName>style.visibility</p:attrName>
                                        </p:attrNameLst>
                                      </p:cBhvr>
                                      <p:to>
                                        <p:strVal val="visible"/>
                                      </p:to>
                                    </p:set>
                                    <p:animEffect transition="in" filter="fade">
                                      <p:cBhvr>
                                        <p:cTn id="17" dur="1000"/>
                                        <p:tgtEl>
                                          <p:spTgt spid="1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2" end="2"/>
                                            </p:txEl>
                                          </p:spTgt>
                                        </p:tgtEl>
                                        <p:attrNameLst>
                                          <p:attrName>style.visibility</p:attrName>
                                        </p:attrNameLst>
                                      </p:cBhvr>
                                      <p:to>
                                        <p:strVal val="visible"/>
                                      </p:to>
                                    </p:set>
                                    <p:animEffect transition="in" filter="fade">
                                      <p:cBhvr>
                                        <p:cTn id="22" dur="1000"/>
                                        <p:tgtEl>
                                          <p:spTgt spid="1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3" end="3"/>
                                            </p:txEl>
                                          </p:spTgt>
                                        </p:tgtEl>
                                        <p:attrNameLst>
                                          <p:attrName>style.visibility</p:attrName>
                                        </p:attrNameLst>
                                      </p:cBhvr>
                                      <p:to>
                                        <p:strVal val="visible"/>
                                      </p:to>
                                    </p:set>
                                    <p:animEffect transition="in" filter="fade">
                                      <p:cBhvr>
                                        <p:cTn id="27" dur="1000"/>
                                        <p:tgtEl>
                                          <p:spTgt spid="10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4" end="4"/>
                                            </p:txEl>
                                          </p:spTgt>
                                        </p:tgtEl>
                                        <p:attrNameLst>
                                          <p:attrName>style.visibility</p:attrName>
                                        </p:attrNameLst>
                                      </p:cBhvr>
                                      <p:to>
                                        <p:strVal val="visible"/>
                                      </p:to>
                                    </p:set>
                                    <p:animEffect transition="in" filter="fade">
                                      <p:cBhvr>
                                        <p:cTn id="32" dur="10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960000" y="2558253"/>
            <a:ext cx="4940000" cy="1579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a:t>TÌM HIỂU CHI TIẾT</a:t>
            </a:r>
            <a:endParaRPr/>
          </a:p>
        </p:txBody>
      </p:sp>
      <p:sp>
        <p:nvSpPr>
          <p:cNvPr id="117" name="Google Shape;117;p6"/>
          <p:cNvSpPr txBox="1">
            <a:spLocks noGrp="1"/>
          </p:cNvSpPr>
          <p:nvPr>
            <p:ph type="title" idx="2"/>
          </p:nvPr>
        </p:nvSpPr>
        <p:spPr>
          <a:xfrm>
            <a:off x="1521603" y="920867"/>
            <a:ext cx="3816800" cy="1390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000"/>
              <a:buNone/>
            </a:pPr>
            <a:r>
              <a:rPr lang="en-US"/>
              <a:t>II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p:nvPr/>
        </p:nvSpPr>
        <p:spPr>
          <a:xfrm>
            <a:off x="1524001" y="857251"/>
            <a:ext cx="2959100" cy="5143500"/>
          </a:xfrm>
          <a:custGeom>
            <a:avLst/>
            <a:gdLst/>
            <a:ahLst/>
            <a:cxnLst/>
            <a:rect l="l" t="t" r="r" b="b"/>
            <a:pathLst>
              <a:path w="3945815" h="6858000" extrusionOk="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solidFill>
            <a:schemeClr val="accent4"/>
          </a:solidFill>
          <a:ln w="9525" cap="flat" cmpd="sng">
            <a:solidFill>
              <a:srgbClr val="EFEFEF"/>
            </a:solidFill>
            <a:prstDash val="solid"/>
            <a:round/>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Arial"/>
              <a:ea typeface="Arial"/>
              <a:cs typeface="Arial"/>
              <a:sym typeface="Arial"/>
            </a:endParaRPr>
          </a:p>
        </p:txBody>
      </p:sp>
      <p:sp>
        <p:nvSpPr>
          <p:cNvPr id="124" name="Google Shape;124;p7"/>
          <p:cNvSpPr/>
          <p:nvPr/>
        </p:nvSpPr>
        <p:spPr>
          <a:xfrm>
            <a:off x="1524001" y="857251"/>
            <a:ext cx="2952751" cy="5143500"/>
          </a:xfrm>
          <a:custGeom>
            <a:avLst/>
            <a:gdLst/>
            <a:ahLst/>
            <a:cxnLst/>
            <a:rect l="l" t="t" r="r" b="b"/>
            <a:pathLst>
              <a:path w="3936670" h="6858000" extrusionOk="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Arial"/>
              <a:ea typeface="Arial"/>
              <a:cs typeface="Arial"/>
              <a:sym typeface="Arial"/>
            </a:endParaRPr>
          </a:p>
        </p:txBody>
      </p:sp>
      <p:sp>
        <p:nvSpPr>
          <p:cNvPr id="125" name="Google Shape;125;p7"/>
          <p:cNvSpPr/>
          <p:nvPr/>
        </p:nvSpPr>
        <p:spPr>
          <a:xfrm>
            <a:off x="1852613" y="2424114"/>
            <a:ext cx="2127251" cy="14287"/>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FFFFFF"/>
              </a:solidFill>
              <a:latin typeface="Arial"/>
              <a:ea typeface="Arial"/>
              <a:cs typeface="Arial"/>
              <a:sym typeface="Arial"/>
            </a:endParaRPr>
          </a:p>
        </p:txBody>
      </p:sp>
      <p:grpSp>
        <p:nvGrpSpPr>
          <p:cNvPr id="126" name="Google Shape;126;p7"/>
          <p:cNvGrpSpPr/>
          <p:nvPr/>
        </p:nvGrpSpPr>
        <p:grpSpPr>
          <a:xfrm>
            <a:off x="1603232" y="387928"/>
            <a:ext cx="9165341" cy="6276109"/>
            <a:chOff x="0" y="0"/>
            <a:chExt cx="9165341" cy="6276109"/>
          </a:xfrm>
        </p:grpSpPr>
        <p:sp>
          <p:nvSpPr>
            <p:cNvPr id="127" name="Google Shape;127;p7"/>
            <p:cNvSpPr/>
            <p:nvPr/>
          </p:nvSpPr>
          <p:spPr>
            <a:xfrm>
              <a:off x="1313012" y="0"/>
              <a:ext cx="6276109" cy="6276109"/>
            </a:xfrm>
            <a:prstGeom prst="quadArrow">
              <a:avLst>
                <a:gd name="adj1" fmla="val 2000"/>
                <a:gd name="adj2" fmla="val 4000"/>
                <a:gd name="adj3" fmla="val 5000"/>
              </a:avLst>
            </a:prstGeom>
            <a:solidFill>
              <a:srgbClr val="FFEDEA"/>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0" y="336675"/>
              <a:ext cx="4320147" cy="2510443"/>
            </a:xfrm>
            <a:prstGeom prst="roundRect">
              <a:avLst>
                <a:gd name="adj" fmla="val 16667"/>
              </a:avLst>
            </a:prstGeom>
            <a:gradFill>
              <a:gsLst>
                <a:gs pos="0">
                  <a:srgbClr val="FFD3C7"/>
                </a:gs>
                <a:gs pos="35000">
                  <a:srgbClr val="FFE0D7"/>
                </a:gs>
                <a:gs pos="100000">
                  <a:srgbClr val="FFF0E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txBox="1"/>
            <p:nvPr/>
          </p:nvSpPr>
          <p:spPr>
            <a:xfrm>
              <a:off x="122550" y="459225"/>
              <a:ext cx="4075047" cy="226534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dk1"/>
                  </a:solidFill>
                  <a:latin typeface="Times New Roman"/>
                  <a:ea typeface="Times New Roman"/>
                  <a:cs typeface="Times New Roman"/>
                  <a:sym typeface="Times New Roman"/>
                </a:rPr>
                <a:t>Các bạn dãy 1</a:t>
              </a:r>
              <a:r>
                <a:rPr lang="en-US" sz="2800">
                  <a:solidFill>
                    <a:schemeClr val="dk1"/>
                  </a:solidFill>
                  <a:latin typeface="Times New Roman"/>
                  <a:ea typeface="Times New Roman"/>
                  <a:cs typeface="Times New Roman"/>
                  <a:sym typeface="Times New Roman"/>
                </a:rPr>
                <a:t>: Bốn câu đầu giúp em hình dung được một khung cảnh gia đình như thế nào?</a:t>
              </a:r>
              <a:endParaRPr sz="2800" b="1" i="1">
                <a:solidFill>
                  <a:schemeClr val="dk1"/>
                </a:solidFill>
                <a:latin typeface="Times New Roman"/>
                <a:ea typeface="Times New Roman"/>
                <a:cs typeface="Times New Roman"/>
                <a:sym typeface="Times New Roman"/>
              </a:endParaRPr>
            </a:p>
          </p:txBody>
        </p:sp>
        <p:sp>
          <p:nvSpPr>
            <p:cNvPr id="130" name="Google Shape;130;p7"/>
            <p:cNvSpPr/>
            <p:nvPr/>
          </p:nvSpPr>
          <p:spPr>
            <a:xfrm>
              <a:off x="4622091" y="469314"/>
              <a:ext cx="4509735" cy="2370988"/>
            </a:xfrm>
            <a:prstGeom prst="roundRect">
              <a:avLst>
                <a:gd name="adj" fmla="val 16667"/>
              </a:avLst>
            </a:prstGeom>
            <a:gradFill>
              <a:gsLst>
                <a:gs pos="0">
                  <a:srgbClr val="C3FFC9"/>
                </a:gs>
                <a:gs pos="35000">
                  <a:srgbClr val="D3FFD9"/>
                </a:gs>
                <a:gs pos="100000">
                  <a:srgbClr val="EAFFE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txBox="1"/>
            <p:nvPr/>
          </p:nvSpPr>
          <p:spPr>
            <a:xfrm>
              <a:off x="4737833" y="585056"/>
              <a:ext cx="4278251" cy="213950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dk1"/>
                  </a:solidFill>
                  <a:latin typeface="Times New Roman"/>
                  <a:ea typeface="Times New Roman"/>
                  <a:cs typeface="Times New Roman"/>
                  <a:sym typeface="Times New Roman"/>
                </a:rPr>
                <a:t>Các bạn dãy 2</a:t>
              </a:r>
              <a:r>
                <a:rPr lang="en-US" sz="2800">
                  <a:solidFill>
                    <a:schemeClr val="dk1"/>
                  </a:solidFill>
                  <a:latin typeface="Times New Roman"/>
                  <a:ea typeface="Times New Roman"/>
                  <a:cs typeface="Times New Roman"/>
                  <a:sym typeface="Times New Roman"/>
                </a:rPr>
                <a:t>: Trong bảy câu thơ tiếp theo, người cha tâm tình với con về những điều gì?</a:t>
              </a:r>
              <a:endParaRPr sz="2800" b="1" i="1">
                <a:solidFill>
                  <a:schemeClr val="dk1"/>
                </a:solidFill>
                <a:latin typeface="Times New Roman"/>
                <a:ea typeface="Times New Roman"/>
                <a:cs typeface="Times New Roman"/>
                <a:sym typeface="Times New Roman"/>
              </a:endParaRPr>
            </a:p>
          </p:txBody>
        </p:sp>
        <p:sp>
          <p:nvSpPr>
            <p:cNvPr id="132" name="Google Shape;132;p7"/>
            <p:cNvSpPr/>
            <p:nvPr/>
          </p:nvSpPr>
          <p:spPr>
            <a:xfrm>
              <a:off x="0" y="3394672"/>
              <a:ext cx="4310431" cy="2510443"/>
            </a:xfrm>
            <a:prstGeom prst="roundRect">
              <a:avLst>
                <a:gd name="adj" fmla="val 16667"/>
              </a:avLst>
            </a:prstGeom>
            <a:gradFill>
              <a:gsLst>
                <a:gs pos="0">
                  <a:srgbClr val="BFBFFF"/>
                </a:gs>
                <a:gs pos="35000">
                  <a:srgbClr val="D1D1FF"/>
                </a:gs>
                <a:gs pos="100000">
                  <a:srgbClr val="EAEA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p:nvPr/>
          </p:nvSpPr>
          <p:spPr>
            <a:xfrm>
              <a:off x="122550" y="3517222"/>
              <a:ext cx="4065331" cy="226534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dk1"/>
                  </a:solidFill>
                  <a:latin typeface="Times New Roman"/>
                  <a:ea typeface="Times New Roman"/>
                  <a:cs typeface="Times New Roman"/>
                  <a:sym typeface="Times New Roman"/>
                </a:rPr>
                <a:t>Các bạn dãy 3</a:t>
              </a:r>
              <a:r>
                <a:rPr lang="en-US" sz="2800">
                  <a:solidFill>
                    <a:schemeClr val="dk1"/>
                  </a:solidFill>
                  <a:latin typeface="Times New Roman"/>
                  <a:ea typeface="Times New Roman"/>
                  <a:cs typeface="Times New Roman"/>
                  <a:sym typeface="Times New Roman"/>
                </a:rPr>
                <a:t>: Vẻ đẹp tâm hồn và sức sống mãnh liệt, bền bỉ của “người đồng mình” được thể hiện như thế nào trong bài thơ?</a:t>
              </a:r>
              <a:endParaRPr sz="2800" b="1" i="1">
                <a:solidFill>
                  <a:schemeClr val="dk1"/>
                </a:solidFill>
                <a:latin typeface="Times New Roman"/>
                <a:ea typeface="Times New Roman"/>
                <a:cs typeface="Times New Roman"/>
                <a:sym typeface="Times New Roman"/>
              </a:endParaRPr>
            </a:p>
          </p:txBody>
        </p:sp>
        <p:sp>
          <p:nvSpPr>
            <p:cNvPr id="134" name="Google Shape;134;p7"/>
            <p:cNvSpPr/>
            <p:nvPr/>
          </p:nvSpPr>
          <p:spPr>
            <a:xfrm>
              <a:off x="4735739" y="3459341"/>
              <a:ext cx="4429602" cy="2510443"/>
            </a:xfrm>
            <a:prstGeom prst="roundRect">
              <a:avLst>
                <a:gd name="adj" fmla="val 16667"/>
              </a:avLst>
            </a:prstGeom>
            <a:gradFill>
              <a:gsLst>
                <a:gs pos="0">
                  <a:srgbClr val="FFBBC1"/>
                </a:gs>
                <a:gs pos="35000">
                  <a:srgbClr val="FFCDD3"/>
                </a:gs>
                <a:gs pos="100000">
                  <a:srgbClr val="FFE8E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txBox="1"/>
            <p:nvPr/>
          </p:nvSpPr>
          <p:spPr>
            <a:xfrm>
              <a:off x="4858289" y="3581891"/>
              <a:ext cx="4184502" cy="226534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dk1"/>
                  </a:solidFill>
                  <a:latin typeface="Times New Roman"/>
                  <a:ea typeface="Times New Roman"/>
                  <a:cs typeface="Times New Roman"/>
                  <a:sym typeface="Times New Roman"/>
                </a:rPr>
                <a:t>Các bạn dãy 4</a:t>
              </a:r>
              <a:r>
                <a:rPr lang="en-US" sz="2800">
                  <a:solidFill>
                    <a:schemeClr val="dk1"/>
                  </a:solidFill>
                  <a:latin typeface="Times New Roman"/>
                  <a:ea typeface="Times New Roman"/>
                  <a:cs typeface="Times New Roman"/>
                  <a:sym typeface="Times New Roman"/>
                </a:rPr>
                <a:t>: “Nói với con” thể hiện tình cảm của người cha đối với con, bên cạnh đó, nhà thơ còn muốn dặn dò con điều gì?</a:t>
              </a:r>
              <a:endParaRPr sz="2800" b="1" i="1">
                <a:solidFill>
                  <a:schemeClr val="dk1"/>
                </a:solidFill>
                <a:latin typeface="Times New Roman"/>
                <a:ea typeface="Times New Roman"/>
                <a:cs typeface="Times New Roman"/>
                <a:sym typeface="Times New Roman"/>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8" descr="Hình ảnh có liên quan"/>
          <p:cNvPicPr preferRelativeResize="0"/>
          <p:nvPr/>
        </p:nvPicPr>
        <p:blipFill rotWithShape="1">
          <a:blip r:embed="rId3">
            <a:alphaModFix/>
          </a:blip>
          <a:srcRect b="15094"/>
          <a:stretch/>
        </p:blipFill>
        <p:spPr>
          <a:xfrm>
            <a:off x="212239" y="1070094"/>
            <a:ext cx="3534706" cy="1988272"/>
          </a:xfrm>
          <a:prstGeom prst="rect">
            <a:avLst/>
          </a:prstGeom>
          <a:noFill/>
          <a:ln>
            <a:noFill/>
          </a:ln>
        </p:spPr>
      </p:pic>
      <p:cxnSp>
        <p:nvCxnSpPr>
          <p:cNvPr id="142" name="Google Shape;142;p8"/>
          <p:cNvCxnSpPr/>
          <p:nvPr/>
        </p:nvCxnSpPr>
        <p:spPr>
          <a:xfrm>
            <a:off x="8634413" y="4700588"/>
            <a:ext cx="701675" cy="0"/>
          </a:xfrm>
          <a:prstGeom prst="straightConnector1">
            <a:avLst/>
          </a:prstGeom>
          <a:noFill/>
          <a:ln w="25400" cap="sq" cmpd="sng">
            <a:solidFill>
              <a:srgbClr val="5F0D6A"/>
            </a:solidFill>
            <a:prstDash val="solid"/>
            <a:bevel/>
            <a:headEnd type="none" w="sm" len="sm"/>
            <a:tailEnd type="none" w="sm" len="sm"/>
          </a:ln>
        </p:spPr>
      </p:cxnSp>
      <p:sp>
        <p:nvSpPr>
          <p:cNvPr id="143" name="Google Shape;143;p8"/>
          <p:cNvSpPr txBox="1"/>
          <p:nvPr/>
        </p:nvSpPr>
        <p:spPr>
          <a:xfrm>
            <a:off x="839730" y="0"/>
            <a:ext cx="10272000" cy="763600"/>
          </a:xfrm>
          <a:prstGeom prst="rect">
            <a:avLst/>
          </a:prstGeom>
          <a:gradFill>
            <a:gsLst>
              <a:gs pos="0">
                <a:srgbClr val="B86769"/>
              </a:gs>
              <a:gs pos="100000">
                <a:srgbClr val="F2B0B0"/>
              </a:gs>
            </a:gsLst>
            <a:lin ang="16200000" scaled="0"/>
          </a:gradFill>
          <a:ln>
            <a:noFill/>
          </a:ln>
          <a:effectLst>
            <a:outerShdw blurRad="40000" dist="23000" dir="5400000" rotWithShape="0">
              <a:srgbClr val="000000">
                <a:alpha val="34509"/>
              </a:srgbClr>
            </a:outerShdw>
          </a:effectLst>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800"/>
              <a:buFont typeface="Bebas Neue"/>
              <a:buNone/>
            </a:pPr>
            <a:r>
              <a:rPr lang="en-US" sz="4000" b="0" i="0" u="none" strike="noStrike" cap="none">
                <a:solidFill>
                  <a:srgbClr val="000000"/>
                </a:solidFill>
                <a:latin typeface="Times New Roman"/>
                <a:ea typeface="Times New Roman"/>
                <a:cs typeface="Times New Roman"/>
                <a:sym typeface="Times New Roman"/>
              </a:rPr>
              <a:t>1. Cội nguồn sinh dưỡng của con</a:t>
            </a:r>
            <a:endParaRPr sz="4000" b="0" i="0" u="none" strike="noStrike" cap="none">
              <a:solidFill>
                <a:srgbClr val="000000"/>
              </a:solidFill>
              <a:latin typeface="Times New Roman"/>
              <a:ea typeface="Times New Roman"/>
              <a:cs typeface="Times New Roman"/>
              <a:sym typeface="Times New Roman"/>
            </a:endParaRPr>
          </a:p>
        </p:txBody>
      </p:sp>
      <p:sp>
        <p:nvSpPr>
          <p:cNvPr id="144" name="Google Shape;144;p8"/>
          <p:cNvSpPr/>
          <p:nvPr/>
        </p:nvSpPr>
        <p:spPr>
          <a:xfrm>
            <a:off x="3439006" y="877454"/>
            <a:ext cx="8752994" cy="5624946"/>
          </a:xfrm>
          <a:prstGeom prst="verticalScroll">
            <a:avLst>
              <a:gd name="adj" fmla="val 10319"/>
            </a:avLst>
          </a:prstGeom>
          <a:solidFill>
            <a:srgbClr val="FEEFF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 Chiếc nôi gia đình đầm ấm, hạnh phúc: có tiếng nói, tiếng cười, bước chân chập chững tập đi của con.</a:t>
            </a:r>
            <a:endParaRPr sz="25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 Con lớn lên từng ngày trong sự thương yêu, nâng đón và mong chờ của cha mẹ.</a:t>
            </a:r>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 Người cha nói với con: </a:t>
            </a:r>
            <a:endParaRPr sz="25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 Cuộc sống lao động cần cù của người đồng mình. </a:t>
            </a:r>
            <a:endParaRPr sz="25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 Rừng núi quê hương nghĩa tình, đã che chở, đã nuôi dưỡng con người.</a:t>
            </a:r>
            <a:endParaRPr/>
          </a:p>
          <a:p>
            <a:pPr marL="0" marR="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 Kỉ niệm ngày cưới - cội nguồn của mọi tình yêu thương.</a:t>
            </a:r>
            <a:endParaRPr/>
          </a:p>
          <a:p>
            <a:pPr marL="0" marR="0" lvl="0" indent="0" algn="just"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500">
              <a:solidFill>
                <a:schemeClr val="dk1"/>
              </a:solidFill>
              <a:latin typeface="Times New Roman"/>
              <a:ea typeface="Times New Roman"/>
              <a:cs typeface="Times New Roman"/>
              <a:sym typeface="Times New Roman"/>
            </a:endParaRPr>
          </a:p>
        </p:txBody>
      </p:sp>
      <p:pic>
        <p:nvPicPr>
          <p:cNvPr id="145" name="Google Shape;145;p8" descr="TamgiacmachCaobang"/>
          <p:cNvPicPr preferRelativeResize="0"/>
          <p:nvPr/>
        </p:nvPicPr>
        <p:blipFill rotWithShape="1">
          <a:blip r:embed="rId4">
            <a:alphaModFix/>
          </a:blip>
          <a:srcRect/>
          <a:stretch/>
        </p:blipFill>
        <p:spPr>
          <a:xfrm>
            <a:off x="212239" y="3364860"/>
            <a:ext cx="3534706" cy="2664968"/>
          </a:xfrm>
          <a:prstGeom prst="rect">
            <a:avLst/>
          </a:prstGeom>
          <a:noFill/>
          <a:ln>
            <a:noFill/>
          </a:ln>
        </p:spPr>
      </p:pic>
      <p:sp>
        <p:nvSpPr>
          <p:cNvPr id="146" name="Google Shape;146;p8"/>
          <p:cNvSpPr/>
          <p:nvPr/>
        </p:nvSpPr>
        <p:spPr>
          <a:xfrm>
            <a:off x="4087668" y="5244654"/>
            <a:ext cx="7455670" cy="1371600"/>
          </a:xfrm>
          <a:prstGeom prst="horizontalScroll">
            <a:avLst>
              <a:gd name="adj" fmla="val 12500"/>
            </a:avLst>
          </a:prstGeom>
          <a:solidFill>
            <a:schemeClr val="accent6"/>
          </a:solidFill>
          <a:ln w="9525"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Cội nguồn sinh dưỡng của mỗi con người </a:t>
            </a:r>
            <a:endParaRPr sz="18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là gia đình yêu thương, là quê hương gắn bó.</a:t>
            </a:r>
            <a:endParaRPr sz="2800" b="1" i="0" u="none" strike="noStrike" cap="none">
              <a:solidFill>
                <a:srgbClr val="000000"/>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9"/>
          <p:cNvCxnSpPr/>
          <p:nvPr/>
        </p:nvCxnSpPr>
        <p:spPr>
          <a:xfrm>
            <a:off x="8634413" y="4700588"/>
            <a:ext cx="701675" cy="0"/>
          </a:xfrm>
          <a:prstGeom prst="straightConnector1">
            <a:avLst/>
          </a:prstGeom>
          <a:noFill/>
          <a:ln w="25400" cap="sq" cmpd="sng">
            <a:solidFill>
              <a:srgbClr val="5F0D6A"/>
            </a:solidFill>
            <a:prstDash val="solid"/>
            <a:bevel/>
            <a:headEnd type="none" w="sm" len="sm"/>
            <a:tailEnd type="none" w="sm" len="sm"/>
          </a:ln>
        </p:spPr>
      </p:cxnSp>
      <p:sp>
        <p:nvSpPr>
          <p:cNvPr id="153" name="Google Shape;153;p9"/>
          <p:cNvSpPr txBox="1"/>
          <p:nvPr/>
        </p:nvSpPr>
        <p:spPr>
          <a:xfrm>
            <a:off x="876675" y="120072"/>
            <a:ext cx="10272000" cy="1188472"/>
          </a:xfrm>
          <a:prstGeom prst="rect">
            <a:avLst/>
          </a:prstGeom>
          <a:gradFill>
            <a:gsLst>
              <a:gs pos="0">
                <a:srgbClr val="B86769"/>
              </a:gs>
              <a:gs pos="100000">
                <a:srgbClr val="F2B0B0"/>
              </a:gs>
            </a:gsLst>
            <a:lin ang="16200000" scaled="0"/>
          </a:gradFill>
          <a:ln>
            <a:noFill/>
          </a:ln>
          <a:effectLst>
            <a:outerShdw blurRad="40000" dist="23000" dir="5400000" rotWithShape="0">
              <a:srgbClr val="000000">
                <a:alpha val="34509"/>
              </a:srgbClr>
            </a:outerShdw>
          </a:effectLst>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2A072F"/>
              </a:buClr>
              <a:buSzPts val="2800"/>
              <a:buFont typeface="Bebas Neue"/>
              <a:buNone/>
            </a:pPr>
            <a:r>
              <a:rPr lang="en-US" sz="3500" b="0" i="0" u="none" strike="noStrike" cap="none">
                <a:solidFill>
                  <a:srgbClr val="000000"/>
                </a:solidFill>
                <a:latin typeface="Times New Roman"/>
                <a:ea typeface="Times New Roman"/>
                <a:cs typeface="Times New Roman"/>
                <a:sym typeface="Times New Roman"/>
              </a:rPr>
              <a:t>2. Người cha nói với con về truyền thống quê hương </a:t>
            </a:r>
            <a:endParaRPr/>
          </a:p>
          <a:p>
            <a:pPr marL="0" marR="0" lvl="0" indent="0" algn="ctr" rtl="0">
              <a:lnSpc>
                <a:spcPct val="100000"/>
              </a:lnSpc>
              <a:spcBef>
                <a:spcPts val="0"/>
              </a:spcBef>
              <a:spcAft>
                <a:spcPts val="0"/>
              </a:spcAft>
              <a:buClr>
                <a:srgbClr val="2A072F"/>
              </a:buClr>
              <a:buSzPts val="2800"/>
              <a:buFont typeface="Bebas Neue"/>
              <a:buNone/>
            </a:pPr>
            <a:r>
              <a:rPr lang="en-US" sz="3500" b="0" i="0" u="none" strike="noStrike" cap="none">
                <a:solidFill>
                  <a:srgbClr val="000000"/>
                </a:solidFill>
                <a:latin typeface="Times New Roman"/>
                <a:ea typeface="Times New Roman"/>
                <a:cs typeface="Times New Roman"/>
                <a:sym typeface="Times New Roman"/>
              </a:rPr>
              <a:t>và dặn dò lên đường</a:t>
            </a:r>
            <a:endParaRPr sz="3500" b="0" i="0" u="none" strike="noStrike" cap="none">
              <a:solidFill>
                <a:srgbClr val="000000"/>
              </a:solidFill>
              <a:latin typeface="Times New Roman"/>
              <a:ea typeface="Times New Roman"/>
              <a:cs typeface="Times New Roman"/>
              <a:sym typeface="Times New Roman"/>
            </a:endParaRPr>
          </a:p>
        </p:txBody>
      </p:sp>
      <p:sp>
        <p:nvSpPr>
          <p:cNvPr id="154" name="Google Shape;154;p9"/>
          <p:cNvSpPr/>
          <p:nvPr/>
        </p:nvSpPr>
        <p:spPr>
          <a:xfrm>
            <a:off x="969040" y="1468580"/>
            <a:ext cx="9689724" cy="4156365"/>
          </a:xfrm>
          <a:prstGeom prst="roundRect">
            <a:avLst>
              <a:gd name="adj" fmla="val 16667"/>
            </a:avLst>
          </a:prstGeom>
          <a:solidFill>
            <a:srgbClr val="DDB8C2"/>
          </a:solidFill>
          <a:ln w="25400" cap="flat" cmpd="sng">
            <a:solidFill>
              <a:srgbClr val="9B5AB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b="1">
                <a:solidFill>
                  <a:srgbClr val="000000"/>
                </a:solidFill>
                <a:latin typeface="Times New Roman"/>
                <a:ea typeface="Times New Roman"/>
                <a:cs typeface="Times New Roman"/>
                <a:sym typeface="Times New Roman"/>
              </a:rPr>
              <a:t>a. Những đức tính cao đẹp của người đồng mình</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Ý chí, nghị lực: mạnh mẽ, nghị lực phi thường của người đồng mình.</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Lạc quan, không sợ gian khổ, không sợ nghèo đói.</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Mộc mạc, chân chất, dung dị.</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Khát vọng xây dựng quê hương.</a:t>
            </a:r>
            <a:endParaRPr sz="2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500">
                <a:solidFill>
                  <a:srgbClr val="000000"/>
                </a:solidFill>
                <a:latin typeface="Times New Roman"/>
                <a:ea typeface="Times New Roman"/>
                <a:cs typeface="Times New Roman"/>
                <a:sym typeface="Times New Roman"/>
              </a:rPr>
              <a:t>- Nghệ thuật : điệp từ, điệp ngữ, cách so sánh cụ thể kết hợp với nhịp điệu câu ngắn dài khác nhau.</a:t>
            </a:r>
            <a:endParaRPr/>
          </a:p>
          <a:p>
            <a:pPr marL="0" marR="0" lvl="0" indent="0" algn="l" rtl="0">
              <a:spcBef>
                <a:spcPts val="0"/>
              </a:spcBef>
              <a:spcAft>
                <a:spcPts val="0"/>
              </a:spcAft>
              <a:buNone/>
            </a:pPr>
            <a:r>
              <a:rPr lang="en-US" sz="2500" b="1" i="1">
                <a:solidFill>
                  <a:srgbClr val="FF0000"/>
                </a:solidFill>
                <a:latin typeface="Times New Roman"/>
                <a:ea typeface="Times New Roman"/>
                <a:cs typeface="Times New Roman"/>
                <a:sym typeface="Times New Roman"/>
              </a:rPr>
              <a:t>=&gt; Người đồng mình tuy vất vả nhưng không ngừng hun đúc chí khí.</a:t>
            </a:r>
            <a:endParaRPr sz="2500" b="1" i="1">
              <a:solidFill>
                <a:srgbClr val="FF0000"/>
              </a:solidFill>
              <a:latin typeface="Times New Roman"/>
              <a:ea typeface="Times New Roman"/>
              <a:cs typeface="Times New Roman"/>
              <a:sym typeface="Times New Roman"/>
            </a:endParaRPr>
          </a:p>
        </p:txBody>
      </p:sp>
    </p:spTree>
  </p:cSld>
  <p:clrMapOvr>
    <a:masterClrMapping/>
  </p:clrMapOvr>
  <p:transition spd="slow">
    <p:fade/>
  </p:transition>
</p:sld>
</file>

<file path=ppt/theme/theme1.xml><?xml version="1.0" encoding="utf-8"?>
<a:theme xmlns:a="http://schemas.openxmlformats.org/drawingml/2006/main" name="Mountain Backgrounds by Slidesgo">
  <a:themeElements>
    <a:clrScheme name="Simple Light">
      <a:dk1>
        <a:srgbClr val="2A072F"/>
      </a:dk1>
      <a:lt1>
        <a:srgbClr val="FFFFFF"/>
      </a:lt1>
      <a:dk2>
        <a:srgbClr val="301E4B"/>
      </a:dk2>
      <a:lt2>
        <a:srgbClr val="42234E"/>
      </a:lt2>
      <a:accent1>
        <a:srgbClr val="2A072F"/>
      </a:accent1>
      <a:accent2>
        <a:srgbClr val="AC5169"/>
      </a:accent2>
      <a:accent3>
        <a:srgbClr val="AF7172"/>
      </a:accent3>
      <a:accent4>
        <a:srgbClr val="FECEC5"/>
      </a:accent4>
      <a:accent5>
        <a:srgbClr val="FEB5BA"/>
      </a:accent5>
      <a:accent6>
        <a:srgbClr val="FE9EA2"/>
      </a:accent6>
      <a:hlink>
        <a:srgbClr val="2A0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2963</Words>
  <Application>Microsoft Office PowerPoint</Application>
  <PresentationFormat>Widescreen</PresentationFormat>
  <Paragraphs>132</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Bebas Neue</vt:lpstr>
      <vt:lpstr>Century Gothic</vt:lpstr>
      <vt:lpstr>Roboto Condensed Light</vt:lpstr>
      <vt:lpstr>Darker Grotesque Medium</vt:lpstr>
      <vt:lpstr>Arial</vt:lpstr>
      <vt:lpstr>Calibri</vt:lpstr>
      <vt:lpstr>Times New Roman</vt:lpstr>
      <vt:lpstr>Mountain Backgrounds by Slidesgo</vt:lpstr>
      <vt:lpstr>Office 主题​​</vt:lpstr>
      <vt:lpstr>PowerPoint Presentation</vt:lpstr>
      <vt:lpstr>NÓI VỚI CON</vt:lpstr>
      <vt:lpstr>Tìm hiểu chung</vt:lpstr>
      <vt:lpstr>1. Tác giả</vt:lpstr>
      <vt:lpstr>2. Tác phẩm</vt:lpstr>
      <vt:lpstr>TÌM HIỂU CHI TIẾT</vt:lpstr>
      <vt:lpstr>PowerPoint Presentation</vt:lpstr>
      <vt:lpstr>PowerPoint Presentation</vt:lpstr>
      <vt:lpstr>PowerPoint Presentation</vt:lpstr>
      <vt:lpstr>PowerPoint Presentation</vt:lpstr>
      <vt:lpstr>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2</cp:revision>
  <dcterms:created xsi:type="dcterms:W3CDTF">2017-05-03T12:42:00Z</dcterms:created>
  <dcterms:modified xsi:type="dcterms:W3CDTF">2024-03-23T02:45:32Z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